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4"/>
  </p:notesMasterIdLst>
  <p:sldIdLst>
    <p:sldId id="260" r:id="rId5"/>
    <p:sldId id="263" r:id="rId6"/>
    <p:sldId id="265" r:id="rId7"/>
    <p:sldId id="266" r:id="rId8"/>
    <p:sldId id="267" r:id="rId9"/>
    <p:sldId id="268" r:id="rId10"/>
    <p:sldId id="4758" r:id="rId11"/>
    <p:sldId id="4773" r:id="rId12"/>
    <p:sldId id="269" r:id="rId13"/>
    <p:sldId id="270" r:id="rId14"/>
    <p:sldId id="4443" r:id="rId15"/>
    <p:sldId id="271" r:id="rId16"/>
    <p:sldId id="272" r:id="rId17"/>
    <p:sldId id="273" r:id="rId18"/>
    <p:sldId id="4774" r:id="rId19"/>
    <p:sldId id="274" r:id="rId20"/>
    <p:sldId id="4775" r:id="rId21"/>
    <p:sldId id="2150" r:id="rId22"/>
    <p:sldId id="264" r:id="rId23"/>
  </p:sldIdLst>
  <p:sldSz cx="12192000" cy="6858000"/>
  <p:notesSz cx="6858000" cy="9144000"/>
  <p:embeddedFontLst>
    <p:embeddedFont>
      <p:font typeface="Candara" panose="020E0502030303020204" pitchFamily="34" charset="0"/>
      <p:regular r:id="rId25"/>
      <p:bold r:id="rId26"/>
      <p:italic r:id="rId27"/>
      <p:boldItalic r:id="rId28"/>
    </p:embeddedFont>
    <p:embeddedFont>
      <p:font typeface="Georgia" panose="02040502050405020303" pitchFamily="18" charset="0"/>
      <p:regular r:id="rId29"/>
      <p:bold r:id="rId30"/>
      <p:italic r:id="rId31"/>
      <p:boldItalic r:id="rId32"/>
    </p:embeddedFont>
    <p:embeddedFont>
      <p:font typeface="Helvetica Neue" panose="020B0604020202020204" charset="0"/>
      <p:regular r:id="rId33"/>
      <p:bold r:id="rId34"/>
      <p:italic r:id="rId35"/>
      <p:boldItalic r:id="rId36"/>
    </p:embeddedFont>
    <p:embeddedFont>
      <p:font typeface="Nunito" pitchFamily="2" charset="0"/>
      <p:regular r:id="rId37"/>
      <p:bold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1" roundtripDataSignature="AMtx7mjg0RCggo5e5rLJ/amFxkdPctnp8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C286D9-1506-4182-8B00-2975DBB9B6DE}" v="4" dt="2026-10-14T13:34:54.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4660"/>
  </p:normalViewPr>
  <p:slideViewPr>
    <p:cSldViewPr snapToGrid="0">
      <p:cViewPr varScale="1">
        <p:scale>
          <a:sx n="87" d="100"/>
          <a:sy n="87" d="100"/>
        </p:scale>
        <p:origin x="96" y="480"/>
      </p:cViewPr>
      <p:guideLst/>
    </p:cSldViewPr>
  </p:slideViewPr>
  <p:notesTextViewPr>
    <p:cViewPr>
      <p:scale>
        <a:sx n="1" d="1"/>
        <a:sy n="1" d="1"/>
      </p:scale>
      <p:origin x="0" y="0"/>
    </p:cViewPr>
  </p:notesTextViewPr>
  <p:sorterViewPr>
    <p:cViewPr>
      <p:scale>
        <a:sx n="184" d="100"/>
        <a:sy n="184" d="100"/>
      </p:scale>
      <p:origin x="0" y="-160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7.xml"/><Relationship Id="rId34" Type="http://schemas.openxmlformats.org/officeDocument/2006/relationships/font" Target="fonts/font10.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microsoft.com/office/2016/11/relationships/changesInfo" Target="changesInfos/changesInfo1.xml"/><Relationship Id="rId20" Type="http://schemas.openxmlformats.org/officeDocument/2006/relationships/slide" Target="slides/slide16.xml"/><Relationship Id="rId41"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ffington, Amy Andreasen" userId="b608fb05-5811-43f5-a448-39c6c0976a85" providerId="ADAL" clId="{B3EDF138-9ABC-4CF4-9BA5-BCD2FA0BFC49}"/>
    <pc:docChg chg="custSel modSld">
      <pc:chgData name="Buffington, Amy Andreasen" userId="b608fb05-5811-43f5-a448-39c6c0976a85" providerId="ADAL" clId="{B3EDF138-9ABC-4CF4-9BA5-BCD2FA0BFC49}" dt="2026-10-14T13:31:25.354" v="28"/>
      <pc:docMkLst>
        <pc:docMk/>
      </pc:docMkLst>
      <pc:sldChg chg="modSp mod">
        <pc:chgData name="Buffington, Amy Andreasen" userId="b608fb05-5811-43f5-a448-39c6c0976a85" providerId="ADAL" clId="{B3EDF138-9ABC-4CF4-9BA5-BCD2FA0BFC49}" dt="2026-10-14T13:23:40.365" v="26" actId="1076"/>
        <pc:sldMkLst>
          <pc:docMk/>
          <pc:sldMk cId="1966662368" sldId="268"/>
        </pc:sldMkLst>
        <pc:spChg chg="mod">
          <ac:chgData name="Buffington, Amy Andreasen" userId="b608fb05-5811-43f5-a448-39c6c0976a85" providerId="ADAL" clId="{B3EDF138-9ABC-4CF4-9BA5-BCD2FA0BFC49}" dt="2026-10-14T13:23:40.365" v="26" actId="1076"/>
          <ac:spMkLst>
            <pc:docMk/>
            <pc:sldMk cId="1966662368" sldId="268"/>
            <ac:spMk id="2" creationId="{C347E979-013E-4D4D-8920-368C68D627D4}"/>
          </ac:spMkLst>
        </pc:spChg>
      </pc:sldChg>
      <pc:sldChg chg="modSp mod">
        <pc:chgData name="Buffington, Amy Andreasen" userId="b608fb05-5811-43f5-a448-39c6c0976a85" providerId="ADAL" clId="{B3EDF138-9ABC-4CF4-9BA5-BCD2FA0BFC49}" dt="2026-10-14T13:23:13.764" v="23" actId="1076"/>
        <pc:sldMkLst>
          <pc:docMk/>
          <pc:sldMk cId="539283058" sldId="269"/>
        </pc:sldMkLst>
        <pc:spChg chg="mod">
          <ac:chgData name="Buffington, Amy Andreasen" userId="b608fb05-5811-43f5-a448-39c6c0976a85" providerId="ADAL" clId="{B3EDF138-9ABC-4CF4-9BA5-BCD2FA0BFC49}" dt="2026-10-14T13:23:07.581" v="22" actId="1076"/>
          <ac:spMkLst>
            <pc:docMk/>
            <pc:sldMk cId="539283058" sldId="269"/>
            <ac:spMk id="2" creationId="{93ACC3D5-1AC6-D513-7EF2-FC2F0D9F5235}"/>
          </ac:spMkLst>
        </pc:spChg>
        <pc:picChg chg="mod">
          <ac:chgData name="Buffington, Amy Andreasen" userId="b608fb05-5811-43f5-a448-39c6c0976a85" providerId="ADAL" clId="{B3EDF138-9ABC-4CF4-9BA5-BCD2FA0BFC49}" dt="2026-10-14T13:23:13.764" v="23" actId="1076"/>
          <ac:picMkLst>
            <pc:docMk/>
            <pc:sldMk cId="539283058" sldId="269"/>
            <ac:picMk id="5" creationId="{8F070342-9CD5-824E-2A4F-B18F91250CD2}"/>
          </ac:picMkLst>
        </pc:picChg>
      </pc:sldChg>
      <pc:sldChg chg="modSp mod">
        <pc:chgData name="Buffington, Amy Andreasen" userId="b608fb05-5811-43f5-a448-39c6c0976a85" providerId="ADAL" clId="{B3EDF138-9ABC-4CF4-9BA5-BCD2FA0BFC49}" dt="2026-10-14T13:22:47.347" v="20" actId="1076"/>
        <pc:sldMkLst>
          <pc:docMk/>
          <pc:sldMk cId="1965618369" sldId="271"/>
        </pc:sldMkLst>
        <pc:spChg chg="mod">
          <ac:chgData name="Buffington, Amy Andreasen" userId="b608fb05-5811-43f5-a448-39c6c0976a85" providerId="ADAL" clId="{B3EDF138-9ABC-4CF4-9BA5-BCD2FA0BFC49}" dt="2026-10-14T13:22:47.347" v="20" actId="1076"/>
          <ac:spMkLst>
            <pc:docMk/>
            <pc:sldMk cId="1965618369" sldId="271"/>
            <ac:spMk id="2" creationId="{A82921A0-9D89-5905-ED46-1B045A87176D}"/>
          </ac:spMkLst>
        </pc:spChg>
      </pc:sldChg>
      <pc:sldChg chg="modSp mod">
        <pc:chgData name="Buffington, Amy Andreasen" userId="b608fb05-5811-43f5-a448-39c6c0976a85" providerId="ADAL" clId="{B3EDF138-9ABC-4CF4-9BA5-BCD2FA0BFC49}" dt="2026-10-14T13:22:29.415" v="18" actId="1076"/>
        <pc:sldMkLst>
          <pc:docMk/>
          <pc:sldMk cId="1016350867" sldId="272"/>
        </pc:sldMkLst>
        <pc:spChg chg="mod">
          <ac:chgData name="Buffington, Amy Andreasen" userId="b608fb05-5811-43f5-a448-39c6c0976a85" providerId="ADAL" clId="{B3EDF138-9ABC-4CF4-9BA5-BCD2FA0BFC49}" dt="2026-10-14T13:22:29.415" v="18" actId="1076"/>
          <ac:spMkLst>
            <pc:docMk/>
            <pc:sldMk cId="1016350867" sldId="272"/>
            <ac:spMk id="2" creationId="{3F2F2DC2-961B-237E-78D4-D4666D9CC90F}"/>
          </ac:spMkLst>
        </pc:spChg>
      </pc:sldChg>
      <pc:sldChg chg="modSp mod">
        <pc:chgData name="Buffington, Amy Andreasen" userId="b608fb05-5811-43f5-a448-39c6c0976a85" providerId="ADAL" clId="{B3EDF138-9ABC-4CF4-9BA5-BCD2FA0BFC49}" dt="2026-10-14T13:21:47.881" v="15" actId="1076"/>
        <pc:sldMkLst>
          <pc:docMk/>
          <pc:sldMk cId="3018808860" sldId="273"/>
        </pc:sldMkLst>
        <pc:spChg chg="mod">
          <ac:chgData name="Buffington, Amy Andreasen" userId="b608fb05-5811-43f5-a448-39c6c0976a85" providerId="ADAL" clId="{B3EDF138-9ABC-4CF4-9BA5-BCD2FA0BFC49}" dt="2026-10-14T13:21:47.881" v="15" actId="1076"/>
          <ac:spMkLst>
            <pc:docMk/>
            <pc:sldMk cId="3018808860" sldId="273"/>
            <ac:spMk id="2" creationId="{78B7D91C-CF2F-3B9A-243F-B4EC3916D500}"/>
          </ac:spMkLst>
        </pc:spChg>
      </pc:sldChg>
      <pc:sldChg chg="modSp mod">
        <pc:chgData name="Buffington, Amy Andreasen" userId="b608fb05-5811-43f5-a448-39c6c0976a85" providerId="ADAL" clId="{B3EDF138-9ABC-4CF4-9BA5-BCD2FA0BFC49}" dt="2026-10-14T13:21:25.786" v="13" actId="1076"/>
        <pc:sldMkLst>
          <pc:docMk/>
          <pc:sldMk cId="2145105068" sldId="274"/>
        </pc:sldMkLst>
        <pc:spChg chg="mod">
          <ac:chgData name="Buffington, Amy Andreasen" userId="b608fb05-5811-43f5-a448-39c6c0976a85" providerId="ADAL" clId="{B3EDF138-9ABC-4CF4-9BA5-BCD2FA0BFC49}" dt="2026-10-14T13:21:25.786" v="13" actId="1076"/>
          <ac:spMkLst>
            <pc:docMk/>
            <pc:sldMk cId="2145105068" sldId="274"/>
            <ac:spMk id="2" creationId="{7F495674-9022-D8F4-240B-7A67CF57BEAD}"/>
          </ac:spMkLst>
        </pc:spChg>
      </pc:sldChg>
      <pc:sldChg chg="modSp mod">
        <pc:chgData name="Buffington, Amy Andreasen" userId="b608fb05-5811-43f5-a448-39c6c0976a85" providerId="ADAL" clId="{B3EDF138-9ABC-4CF4-9BA5-BCD2FA0BFC49}" dt="2026-10-14T13:22:03.581" v="16" actId="255"/>
        <pc:sldMkLst>
          <pc:docMk/>
          <pc:sldMk cId="1391246996" sldId="2150"/>
        </pc:sldMkLst>
        <pc:spChg chg="mod">
          <ac:chgData name="Buffington, Amy Andreasen" userId="b608fb05-5811-43f5-a448-39c6c0976a85" providerId="ADAL" clId="{B3EDF138-9ABC-4CF4-9BA5-BCD2FA0BFC49}" dt="2026-10-14T13:22:03.581" v="16" actId="255"/>
          <ac:spMkLst>
            <pc:docMk/>
            <pc:sldMk cId="1391246996" sldId="2150"/>
            <ac:spMk id="2" creationId="{1D8F2CF8-64AC-8249-45A1-B4D38698C3A5}"/>
          </ac:spMkLst>
        </pc:spChg>
      </pc:sldChg>
      <pc:sldChg chg="modSp mod">
        <pc:chgData name="Buffington, Amy Andreasen" userId="b608fb05-5811-43f5-a448-39c6c0976a85" providerId="ADAL" clId="{B3EDF138-9ABC-4CF4-9BA5-BCD2FA0BFC49}" dt="2026-10-14T13:29:30.970" v="27" actId="1076"/>
        <pc:sldMkLst>
          <pc:docMk/>
          <pc:sldMk cId="4248758937" sldId="4443"/>
        </pc:sldMkLst>
        <pc:spChg chg="mod">
          <ac:chgData name="Buffington, Amy Andreasen" userId="b608fb05-5811-43f5-a448-39c6c0976a85" providerId="ADAL" clId="{B3EDF138-9ABC-4CF4-9BA5-BCD2FA0BFC49}" dt="2026-10-14T13:29:30.970" v="27" actId="1076"/>
          <ac:spMkLst>
            <pc:docMk/>
            <pc:sldMk cId="4248758937" sldId="4443"/>
            <ac:spMk id="2" creationId="{A7C51C86-2D84-406D-B8D0-3071ED1F6D87}"/>
          </ac:spMkLst>
        </pc:spChg>
        <pc:spChg chg="mod">
          <ac:chgData name="Buffington, Amy Andreasen" userId="b608fb05-5811-43f5-a448-39c6c0976a85" providerId="ADAL" clId="{B3EDF138-9ABC-4CF4-9BA5-BCD2FA0BFC49}" dt="2026-10-14T13:14:22.599" v="0" actId="962"/>
          <ac:spMkLst>
            <pc:docMk/>
            <pc:sldMk cId="4248758937" sldId="4443"/>
            <ac:spMk id="13" creationId="{DE7C13E1-EE24-4F8F-945B-561F91F033A8}"/>
          </ac:spMkLst>
        </pc:spChg>
        <pc:picChg chg="mod">
          <ac:chgData name="Buffington, Amy Andreasen" userId="b608fb05-5811-43f5-a448-39c6c0976a85" providerId="ADAL" clId="{B3EDF138-9ABC-4CF4-9BA5-BCD2FA0BFC49}" dt="2026-10-14T13:14:41.064" v="1" actId="962"/>
          <ac:picMkLst>
            <pc:docMk/>
            <pc:sldMk cId="4248758937" sldId="4443"/>
            <ac:picMk id="4" creationId="{D7A2FDE4-E714-40FA-B911-E050EB4AD85D}"/>
          </ac:picMkLst>
        </pc:picChg>
        <pc:picChg chg="mod">
          <ac:chgData name="Buffington, Amy Andreasen" userId="b608fb05-5811-43f5-a448-39c6c0976a85" providerId="ADAL" clId="{B3EDF138-9ABC-4CF4-9BA5-BCD2FA0BFC49}" dt="2026-10-14T13:14:52.239" v="2" actId="962"/>
          <ac:picMkLst>
            <pc:docMk/>
            <pc:sldMk cId="4248758937" sldId="4443"/>
            <ac:picMk id="5" creationId="{0762AA52-4042-4B3D-832C-99461EB83F0F}"/>
          </ac:picMkLst>
        </pc:picChg>
      </pc:sldChg>
      <pc:sldChg chg="modSp mod">
        <pc:chgData name="Buffington, Amy Andreasen" userId="b608fb05-5811-43f5-a448-39c6c0976a85" providerId="ADAL" clId="{B3EDF138-9ABC-4CF4-9BA5-BCD2FA0BFC49}" dt="2026-10-14T13:31:25.354" v="28"/>
        <pc:sldMkLst>
          <pc:docMk/>
          <pc:sldMk cId="2807957236" sldId="4758"/>
        </pc:sldMkLst>
        <pc:spChg chg="mod ord">
          <ac:chgData name="Buffington, Amy Andreasen" userId="b608fb05-5811-43f5-a448-39c6c0976a85" providerId="ADAL" clId="{B3EDF138-9ABC-4CF4-9BA5-BCD2FA0BFC49}" dt="2026-10-14T13:31:25.354" v="28"/>
          <ac:spMkLst>
            <pc:docMk/>
            <pc:sldMk cId="2807957236" sldId="4758"/>
            <ac:spMk id="2" creationId="{095D8FB2-FC2E-6F56-D2BC-DA4EBD29FC66}"/>
          </ac:spMkLst>
        </pc:spChg>
        <pc:picChg chg="mod">
          <ac:chgData name="Buffington, Amy Andreasen" userId="b608fb05-5811-43f5-a448-39c6c0976a85" providerId="ADAL" clId="{B3EDF138-9ABC-4CF4-9BA5-BCD2FA0BFC49}" dt="2026-10-14T13:15:16.512" v="4" actId="962"/>
          <ac:picMkLst>
            <pc:docMk/>
            <pc:sldMk cId="2807957236" sldId="4758"/>
            <ac:picMk id="7" creationId="{C8EE52ED-1E6B-3F3B-EAF8-9A4BB80BB116}"/>
          </ac:picMkLst>
        </pc:picChg>
      </pc:sldChg>
      <pc:sldChg chg="delSp modSp mod">
        <pc:chgData name="Buffington, Amy Andreasen" userId="b608fb05-5811-43f5-a448-39c6c0976a85" providerId="ADAL" clId="{B3EDF138-9ABC-4CF4-9BA5-BCD2FA0BFC49}" dt="2026-10-14T13:18:08.694" v="9" actId="13244"/>
        <pc:sldMkLst>
          <pc:docMk/>
          <pc:sldMk cId="938708450" sldId="4774"/>
        </pc:sldMkLst>
        <pc:spChg chg="del">
          <ac:chgData name="Buffington, Amy Andreasen" userId="b608fb05-5811-43f5-a448-39c6c0976a85" providerId="ADAL" clId="{B3EDF138-9ABC-4CF4-9BA5-BCD2FA0BFC49}" dt="2026-10-14T13:16:43.219" v="5" actId="478"/>
          <ac:spMkLst>
            <pc:docMk/>
            <pc:sldMk cId="938708450" sldId="4774"/>
            <ac:spMk id="10" creationId="{A9BCBDEB-B5C8-C7BF-6569-4E51CF7B71DB}"/>
          </ac:spMkLst>
        </pc:spChg>
        <pc:picChg chg="mod">
          <ac:chgData name="Buffington, Amy Andreasen" userId="b608fb05-5811-43f5-a448-39c6c0976a85" providerId="ADAL" clId="{B3EDF138-9ABC-4CF4-9BA5-BCD2FA0BFC49}" dt="2026-10-14T13:17:44.469" v="7" actId="962"/>
          <ac:picMkLst>
            <pc:docMk/>
            <pc:sldMk cId="938708450" sldId="4774"/>
            <ac:picMk id="8" creationId="{FE6C2676-6828-2118-D7F6-BDE2D029C805}"/>
          </ac:picMkLst>
        </pc:picChg>
        <pc:picChg chg="mod ord">
          <ac:chgData name="Buffington, Amy Andreasen" userId="b608fb05-5811-43f5-a448-39c6c0976a85" providerId="ADAL" clId="{B3EDF138-9ABC-4CF4-9BA5-BCD2FA0BFC49}" dt="2026-10-14T13:18:08.694" v="9" actId="13244"/>
          <ac:picMkLst>
            <pc:docMk/>
            <pc:sldMk cId="938708450" sldId="4774"/>
            <ac:picMk id="12" creationId="{EACD3DD4-B806-DDBB-A07B-A08C374C0822}"/>
          </ac:picMkLst>
        </pc:picChg>
      </pc:sldChg>
      <pc:sldChg chg="delSp modSp mod">
        <pc:chgData name="Buffington, Amy Andreasen" userId="b608fb05-5811-43f5-a448-39c6c0976a85" providerId="ADAL" clId="{B3EDF138-9ABC-4CF4-9BA5-BCD2FA0BFC49}" dt="2026-10-14T13:19:22.436" v="11" actId="13244"/>
        <pc:sldMkLst>
          <pc:docMk/>
          <pc:sldMk cId="1905220942" sldId="4775"/>
        </pc:sldMkLst>
        <pc:spChg chg="del">
          <ac:chgData name="Buffington, Amy Andreasen" userId="b608fb05-5811-43f5-a448-39c6c0976a85" providerId="ADAL" clId="{B3EDF138-9ABC-4CF4-9BA5-BCD2FA0BFC49}" dt="2026-10-14T13:19:08.365" v="10" actId="478"/>
          <ac:spMkLst>
            <pc:docMk/>
            <pc:sldMk cId="1905220942" sldId="4775"/>
            <ac:spMk id="20" creationId="{390EB7AC-7413-0E6C-86B1-0FC131992BC5}"/>
          </ac:spMkLst>
        </pc:spChg>
        <pc:picChg chg="ord">
          <ac:chgData name="Buffington, Amy Andreasen" userId="b608fb05-5811-43f5-a448-39c6c0976a85" providerId="ADAL" clId="{B3EDF138-9ABC-4CF4-9BA5-BCD2FA0BFC49}" dt="2026-10-14T13:19:22.436" v="11" actId="13244"/>
          <ac:picMkLst>
            <pc:docMk/>
            <pc:sldMk cId="1905220942" sldId="4775"/>
            <ac:picMk id="22" creationId="{DABCB5D7-EA9E-E7B7-3E26-E9A9E0B32B8E}"/>
          </ac:picMkLst>
        </pc:picChg>
      </pc:sldChg>
    </pc:docChg>
  </pc:docChgLst>
  <pc:docChgLst>
    <pc:chgData name="Lane, Kathleen" userId="d8586a00-d571-4eeb-bfc3-f42bf250439e" providerId="ADAL" clId="{2CB3039F-BF7A-43C7-8BDC-577E1F0601B8}"/>
    <pc:docChg chg="addSld delSld modSld">
      <pc:chgData name="Lane, Kathleen" userId="d8586a00-d571-4eeb-bfc3-f42bf250439e" providerId="ADAL" clId="{2CB3039F-BF7A-43C7-8BDC-577E1F0601B8}" dt="2026-10-09T15:56:36.199" v="7"/>
      <pc:docMkLst>
        <pc:docMk/>
      </pc:docMkLst>
      <pc:sldChg chg="add">
        <pc:chgData name="Lane, Kathleen" userId="d8586a00-d571-4eeb-bfc3-f42bf250439e" providerId="ADAL" clId="{2CB3039F-BF7A-43C7-8BDC-577E1F0601B8}" dt="2026-10-09T15:27:37.820" v="1"/>
        <pc:sldMkLst>
          <pc:docMk/>
          <pc:sldMk cId="4248758937" sldId="4443"/>
        </pc:sldMkLst>
      </pc:sldChg>
      <pc:sldChg chg="add">
        <pc:chgData name="Lane, Kathleen" userId="d8586a00-d571-4eeb-bfc3-f42bf250439e" providerId="ADAL" clId="{2CB3039F-BF7A-43C7-8BDC-577E1F0601B8}" dt="2026-10-09T15:26:23.088" v="0"/>
        <pc:sldMkLst>
          <pc:docMk/>
          <pc:sldMk cId="2807957236" sldId="4758"/>
        </pc:sldMkLst>
      </pc:sldChg>
      <pc:sldChg chg="add">
        <pc:chgData name="Lane, Kathleen" userId="d8586a00-d571-4eeb-bfc3-f42bf250439e" providerId="ADAL" clId="{2CB3039F-BF7A-43C7-8BDC-577E1F0601B8}" dt="2026-10-09T15:26:23.088" v="0"/>
        <pc:sldMkLst>
          <pc:docMk/>
          <pc:sldMk cId="1590685611" sldId="4773"/>
        </pc:sldMkLst>
      </pc:sldChg>
      <pc:sldChg chg="modSp">
        <pc:chgData name="Lane, Kathleen" userId="d8586a00-d571-4eeb-bfc3-f42bf250439e" providerId="ADAL" clId="{2CB3039F-BF7A-43C7-8BDC-577E1F0601B8}" dt="2026-10-09T15:56:36.199" v="7"/>
        <pc:sldMkLst>
          <pc:docMk/>
          <pc:sldMk cId="1905220942" sldId="4775"/>
        </pc:sldMkLst>
        <pc:spChg chg="mod">
          <ac:chgData name="Lane, Kathleen" userId="d8586a00-d571-4eeb-bfc3-f42bf250439e" providerId="ADAL" clId="{2CB3039F-BF7A-43C7-8BDC-577E1F0601B8}" dt="2026-10-09T15:53:33.768" v="6"/>
          <ac:spMkLst>
            <pc:docMk/>
            <pc:sldMk cId="1905220942" sldId="4775"/>
            <ac:spMk id="16" creationId="{3EC18646-BA61-8EAF-F6E0-0E8D0AA5F585}"/>
          </ac:spMkLst>
        </pc:spChg>
        <pc:spChg chg="mod">
          <ac:chgData name="Lane, Kathleen" userId="d8586a00-d571-4eeb-bfc3-f42bf250439e" providerId="ADAL" clId="{2CB3039F-BF7A-43C7-8BDC-577E1F0601B8}" dt="2026-10-09T15:56:36.199" v="7"/>
          <ac:spMkLst>
            <pc:docMk/>
            <pc:sldMk cId="1905220942" sldId="4775"/>
            <ac:spMk id="18" creationId="{6CC103B7-EB03-7202-8A83-F22231C1AD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17375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Facilitate students in defining what are respectful interactions (what respect looks, sounds and feels like)</a:t>
            </a:r>
          </a:p>
          <a:p>
            <a:endParaRPr lang="en-US" dirty="0"/>
          </a:p>
        </p:txBody>
      </p:sp>
      <p:sp>
        <p:nvSpPr>
          <p:cNvPr id="4" name="Slide Number Placeholder 3"/>
          <p:cNvSpPr>
            <a:spLocks noGrp="1"/>
          </p:cNvSpPr>
          <p:nvPr>
            <p:ph type="sldNum" sz="quarter" idx="5"/>
          </p:nvPr>
        </p:nvSpPr>
        <p:spPr/>
        <p:txBody>
          <a:bodyPr/>
          <a:lstStyle/>
          <a:p>
            <a:pPr marL="0" marR="0" lvl="0" indent="0" algn="r" defTabSz="966412" rtl="0" eaLnBrk="1" fontAlgn="base" latinLnBrk="0" hangingPunct="1">
              <a:lnSpc>
                <a:spcPct val="100000"/>
              </a:lnSpc>
              <a:spcBef>
                <a:spcPct val="0"/>
              </a:spcBef>
              <a:spcAft>
                <a:spcPct val="0"/>
              </a:spcAft>
              <a:buClrTx/>
              <a:buSzTx/>
              <a:buFontTx/>
              <a:buNone/>
              <a:tabLst/>
              <a:defRPr/>
            </a:pPr>
            <a:fld id="{B20B5407-ADA9-4964-A34E-E0501CBD2C64}"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412" rtl="0" eaLnBrk="1" fontAlgn="base" latinLnBrk="0" hangingPunct="1">
                <a:lnSpc>
                  <a:spcPct val="100000"/>
                </a:lnSpc>
                <a:spcBef>
                  <a:spcPct val="0"/>
                </a:spcBef>
                <a:spcAft>
                  <a:spcPct val="0"/>
                </a:spcAft>
                <a:buClrTx/>
                <a:buSzTx/>
                <a:buFontTx/>
                <a:buNone/>
                <a:tabLst/>
                <a:defRPr/>
              </a:pPr>
              <a:t>7</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95942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412" rtl="0" eaLnBrk="1" fontAlgn="base" latinLnBrk="0" hangingPunct="1">
              <a:lnSpc>
                <a:spcPct val="100000"/>
              </a:lnSpc>
              <a:spcBef>
                <a:spcPct val="0"/>
              </a:spcBef>
              <a:spcAft>
                <a:spcPct val="0"/>
              </a:spcAft>
              <a:buClrTx/>
              <a:buSzTx/>
              <a:buFontTx/>
              <a:buNone/>
              <a:tabLst/>
              <a:defRPr/>
            </a:pPr>
            <a:fld id="{B20B5407-ADA9-4964-A34E-E0501CBD2C64}"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6412" rtl="0" eaLnBrk="1" fontAlgn="base" latinLnBrk="0" hangingPunct="1">
                <a:lnSpc>
                  <a:spcPct val="100000"/>
                </a:lnSpc>
                <a:spcBef>
                  <a:spcPct val="0"/>
                </a:spcBef>
                <a:spcAft>
                  <a:spcPct val="0"/>
                </a:spcAft>
                <a:buClrTx/>
                <a:buSzTx/>
                <a:buFontTx/>
                <a:buNone/>
                <a:tabLst/>
                <a:defRPr/>
              </a:pPr>
              <a:t>8</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04099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9AA3A-3D64-D403-E35B-10BAF651A4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C6701-E2BE-7888-A92E-0F4403B10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7840C-793D-2255-6BAB-89A95987EA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1EFFDC-D599-9648-B7ED-81368AB1C0A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3277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4A547-6297-FFB4-1F12-CEE4FF77A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97D96-E383-E0EC-98AA-6846395A0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61C21-6708-C875-B4F0-F3F03E35BF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A8B38D-6789-85B1-DC77-D535AF7C1CD4}"/>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24564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Definition slide to get everyone on same page</a:t>
            </a:r>
          </a:p>
        </p:txBody>
      </p:sp>
      <p:sp>
        <p:nvSpPr>
          <p:cNvPr id="4" name="Slide Number Placeholder 3"/>
          <p:cNvSpPr>
            <a:spLocks noGrp="1"/>
          </p:cNvSpPr>
          <p:nvPr>
            <p:ph type="sldNum" sz="quarter" idx="5"/>
          </p:nvPr>
        </p:nvSpPr>
        <p:spPr/>
        <p:txBody>
          <a:bodyPr/>
          <a:lstStyle/>
          <a:p>
            <a:pPr marL="0" marR="0" lvl="0" indent="0" algn="r" defTabSz="1002459" rtl="0" eaLnBrk="1" fontAlgn="auto" latinLnBrk="0" hangingPunct="1">
              <a:lnSpc>
                <a:spcPct val="100000"/>
              </a:lnSpc>
              <a:spcBef>
                <a:spcPts val="0"/>
              </a:spcBef>
              <a:spcAft>
                <a:spcPts val="0"/>
              </a:spcAft>
              <a:buClrTx/>
              <a:buSzTx/>
              <a:buFontTx/>
              <a:buNone/>
              <a:tabLst/>
              <a:defRPr/>
            </a:pPr>
            <a:fld id="{B20B5407-ADA9-4964-A34E-E0501CBD2C64}" type="slidenum">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1002459"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32903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AF00E-9D5F-84FF-96FB-5B32BC3D0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F9BE5-3510-5DD2-0A5A-ABCAADFC2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374B81-BE70-1304-9F2F-8ADC4CAF62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8BD554-2C55-B9EB-2A93-64A67418533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14067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61706-2D90-BB63-D676-65AD96869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36ED7-50A3-0BC9-3DA6-285DE9127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54888-98CF-FFC5-E624-DDA5DFC3AC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0CADC5-C3C1-E88B-87A3-D3B53D5BE2B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23282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FED89-09E7-BCCF-23CA-D6BFDBDDD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2ACB6-AAD8-078E-B013-7110A5FE4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86057-B3BC-B4E9-D7DA-EA17E4AAAB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F2E8A2-611F-30E0-27A1-954C65B19FD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33158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3EB43-11A4-932E-68C8-B596A1C3B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ABCD5-F4BE-7846-DD92-917079C28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8BCB0-D218-98DD-C309-BDDB1231F5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BABEA8-8FA2-D0E5-DB68-E28B4C0AE8F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9448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Works Clearing House Practice Guide – Teacher-Delivered Behavioral Interventions in Grades K-5 https://ies.ed.gov/ncee/wwc/PracticeGuide/31</a:t>
            </a:r>
          </a:p>
        </p:txBody>
      </p:sp>
      <p:sp>
        <p:nvSpPr>
          <p:cNvPr id="4" name="Slide Number Placeholder 3"/>
          <p:cNvSpPr>
            <a:spLocks noGrp="1"/>
          </p:cNvSpPr>
          <p:nvPr>
            <p:ph type="sldNum" sz="quarter" idx="5"/>
          </p:nvPr>
        </p:nvSpPr>
        <p:spPr/>
        <p:txBody>
          <a:bodyPr/>
          <a:lstStyle/>
          <a:p>
            <a:fld id="{58D11C9F-81FA-4052-9B37-1EF4A4EF7E85}" type="slidenum">
              <a:rPr lang="en-US" smtClean="0"/>
              <a:t>18</a:t>
            </a:fld>
            <a:endParaRPr lang="en-US"/>
          </a:p>
        </p:txBody>
      </p:sp>
    </p:spTree>
    <p:extLst>
      <p:ext uri="{BB962C8B-B14F-4D97-AF65-F5344CB8AC3E}">
        <p14:creationId xmlns:p14="http://schemas.microsoft.com/office/powerpoint/2010/main" val="39173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9da69c7c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56" name="Google Shape;156;g3f9da69c7c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1100"/>
              <a:t>Data is one of the five Essential Elements of PBIS! So help us, and make sure to complete evaluations for EVERY session you are in, as well as for the keynotes, and for the overall event.</a:t>
            </a:r>
            <a:endParaRPr/>
          </a:p>
        </p:txBody>
      </p:sp>
      <p:sp>
        <p:nvSpPr>
          <p:cNvPr id="157" name="Google Shape;157;g3f9da69c7c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A65B6"/>
              </a:buClr>
              <a:buSzPts val="5400"/>
              <a:buFont typeface="Georgia"/>
              <a:buNone/>
              <a:defRPr sz="5400">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lvl1pPr>
            <a:lvl2pPr lvl="1" algn="ctr">
              <a:lnSpc>
                <a:spcPct val="90000"/>
              </a:lnSpc>
              <a:spcBef>
                <a:spcPts val="500"/>
              </a:spcBef>
              <a:spcAft>
                <a:spcPts val="0"/>
              </a:spcAft>
              <a:buClr>
                <a:schemeClr val="dk2"/>
              </a:buClr>
              <a:buSzPts val="2000"/>
              <a:buNone/>
              <a:defRPr sz="2000"/>
            </a:lvl2pPr>
            <a:lvl3pPr lvl="2" algn="ctr">
              <a:lnSpc>
                <a:spcPct val="90000"/>
              </a:lnSpc>
              <a:spcBef>
                <a:spcPts val="500"/>
              </a:spcBef>
              <a:spcAft>
                <a:spcPts val="0"/>
              </a:spcAft>
              <a:buClr>
                <a:schemeClr val="dk2"/>
              </a:buClr>
              <a:buSzPts val="1800"/>
              <a:buNone/>
              <a:defRPr sz="1800"/>
            </a:lvl3pPr>
            <a:lvl4pPr lvl="3" algn="ctr">
              <a:lnSpc>
                <a:spcPct val="90000"/>
              </a:lnSpc>
              <a:spcBef>
                <a:spcPts val="500"/>
              </a:spcBef>
              <a:spcAft>
                <a:spcPts val="0"/>
              </a:spcAft>
              <a:buClr>
                <a:schemeClr val="dk2"/>
              </a:buClr>
              <a:buSzPts val="1600"/>
              <a:buNone/>
              <a:defRPr sz="1600"/>
            </a:lvl4pPr>
            <a:lvl5pPr lvl="4" algn="ctr">
              <a:lnSpc>
                <a:spcPct val="90000"/>
              </a:lnSpc>
              <a:spcBef>
                <a:spcPts val="500"/>
              </a:spcBef>
              <a:spcAft>
                <a:spcPts val="0"/>
              </a:spcAft>
              <a:buClr>
                <a:schemeClr val="dk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i="0" u="none" strike="noStrike" cap="none">
                <a:solidFill>
                  <a:srgbClr val="7B829B"/>
                </a:solidFill>
                <a:latin typeface="Arial"/>
                <a:ea typeface="Arial"/>
                <a:cs typeface="Arial"/>
                <a:sym typeface="Arial"/>
              </a:defRPr>
            </a:lvl1pPr>
            <a:lvl2pPr marL="0" lvl="1" indent="0" algn="r">
              <a:spcBef>
                <a:spcPts val="0"/>
              </a:spcBef>
              <a:buNone/>
              <a:defRPr sz="1200" b="1" i="0" u="none" strike="noStrike" cap="none">
                <a:solidFill>
                  <a:srgbClr val="7B829B"/>
                </a:solidFill>
                <a:latin typeface="Arial"/>
                <a:ea typeface="Arial"/>
                <a:cs typeface="Arial"/>
                <a:sym typeface="Arial"/>
              </a:defRPr>
            </a:lvl2pPr>
            <a:lvl3pPr marL="0" lvl="2" indent="0" algn="r">
              <a:spcBef>
                <a:spcPts val="0"/>
              </a:spcBef>
              <a:buNone/>
              <a:defRPr sz="1200" b="1" i="0" u="none" strike="noStrike" cap="none">
                <a:solidFill>
                  <a:srgbClr val="7B829B"/>
                </a:solidFill>
                <a:latin typeface="Arial"/>
                <a:ea typeface="Arial"/>
                <a:cs typeface="Arial"/>
                <a:sym typeface="Arial"/>
              </a:defRPr>
            </a:lvl3pPr>
            <a:lvl4pPr marL="0" lvl="3" indent="0" algn="r">
              <a:spcBef>
                <a:spcPts val="0"/>
              </a:spcBef>
              <a:buNone/>
              <a:defRPr sz="1200" b="1" i="0" u="none" strike="noStrike" cap="none">
                <a:solidFill>
                  <a:srgbClr val="7B829B"/>
                </a:solidFill>
                <a:latin typeface="Arial"/>
                <a:ea typeface="Arial"/>
                <a:cs typeface="Arial"/>
                <a:sym typeface="Arial"/>
              </a:defRPr>
            </a:lvl4pPr>
            <a:lvl5pPr marL="0" lvl="4" indent="0" algn="r">
              <a:spcBef>
                <a:spcPts val="0"/>
              </a:spcBef>
              <a:buNone/>
              <a:defRPr sz="1200" b="1" i="0" u="none" strike="noStrike" cap="none">
                <a:solidFill>
                  <a:srgbClr val="7B829B"/>
                </a:solidFill>
                <a:latin typeface="Arial"/>
                <a:ea typeface="Arial"/>
                <a:cs typeface="Arial"/>
                <a:sym typeface="Arial"/>
              </a:defRPr>
            </a:lvl5pPr>
            <a:lvl6pPr marL="0" lvl="5" indent="0" algn="r">
              <a:spcBef>
                <a:spcPts val="0"/>
              </a:spcBef>
              <a:buNone/>
              <a:defRPr sz="1200" b="1" i="0" u="none" strike="noStrike" cap="none">
                <a:solidFill>
                  <a:srgbClr val="7B829B"/>
                </a:solidFill>
                <a:latin typeface="Arial"/>
                <a:ea typeface="Arial"/>
                <a:cs typeface="Arial"/>
                <a:sym typeface="Arial"/>
              </a:defRPr>
            </a:lvl6pPr>
            <a:lvl7pPr marL="0" lvl="6" indent="0" algn="r">
              <a:spcBef>
                <a:spcPts val="0"/>
              </a:spcBef>
              <a:buNone/>
              <a:defRPr sz="1200" b="1" i="0" u="none" strike="noStrike" cap="none">
                <a:solidFill>
                  <a:srgbClr val="7B829B"/>
                </a:solidFill>
                <a:latin typeface="Arial"/>
                <a:ea typeface="Arial"/>
                <a:cs typeface="Arial"/>
                <a:sym typeface="Arial"/>
              </a:defRPr>
            </a:lvl7pPr>
            <a:lvl8pPr marL="0" lvl="7" indent="0" algn="r">
              <a:spcBef>
                <a:spcPts val="0"/>
              </a:spcBef>
              <a:buNone/>
              <a:defRPr sz="1200" b="1" i="0" u="none" strike="noStrike" cap="none">
                <a:solidFill>
                  <a:srgbClr val="7B829B"/>
                </a:solidFill>
                <a:latin typeface="Arial"/>
                <a:ea typeface="Arial"/>
                <a:cs typeface="Arial"/>
                <a:sym typeface="Arial"/>
              </a:defRPr>
            </a:lvl8pPr>
            <a:lvl9pPr marL="0" lvl="8" indent="0" algn="r">
              <a:spcBef>
                <a:spcPts val="0"/>
              </a:spcBef>
              <a:buNone/>
              <a:defRPr sz="1200" b="1" i="0" u="none" strike="noStrike" cap="none">
                <a:solidFill>
                  <a:srgbClr val="7B82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4"/>
          <p:cNvSpPr txBox="1">
            <a:spLocks noGrp="1"/>
          </p:cNvSpPr>
          <p:nvPr>
            <p:ph type="title"/>
          </p:nvPr>
        </p:nvSpPr>
        <p:spPr>
          <a:xfrm>
            <a:off x="838200" y="448052"/>
            <a:ext cx="10515600" cy="91944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4"/>
          <p:cNvSpPr txBox="1">
            <a:spLocks noGrp="1"/>
          </p:cNvSpPr>
          <p:nvPr>
            <p:ph type="body" idx="1"/>
          </p:nvPr>
        </p:nvSpPr>
        <p:spPr>
          <a:xfrm>
            <a:off x="838200" y="1572373"/>
            <a:ext cx="10515600" cy="338697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pic>
        <p:nvPicPr>
          <p:cNvPr id="34" name="Google Shape;34;p14"/>
          <p:cNvPicPr preferRelativeResize="0"/>
          <p:nvPr/>
        </p:nvPicPr>
        <p:blipFill rotWithShape="1">
          <a:blip r:embed="rId2">
            <a:alphaModFix/>
          </a:blip>
          <a:srcRect/>
          <a:stretch/>
        </p:blipFill>
        <p:spPr>
          <a:xfrm>
            <a:off x="74271" y="5046563"/>
            <a:ext cx="12052676" cy="1741988"/>
          </a:xfrm>
          <a:prstGeom prst="rect">
            <a:avLst/>
          </a:prstGeom>
          <a:noFill/>
          <a:ln>
            <a:noFill/>
          </a:ln>
        </p:spPr>
      </p:pic>
      <p:sp>
        <p:nvSpPr>
          <p:cNvPr id="35" name="Google Shape;35;p14"/>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7B829B"/>
                </a:solidFill>
                <a:latin typeface="Arial"/>
                <a:ea typeface="Arial"/>
                <a:cs typeface="Arial"/>
                <a:sym typeface="Arial"/>
              </a:defRPr>
            </a:lvl1pPr>
            <a:lvl2pPr marL="0" lvl="1" indent="0" algn="r">
              <a:spcBef>
                <a:spcPts val="0"/>
              </a:spcBef>
              <a:buNone/>
              <a:defRPr sz="1200" b="1">
                <a:solidFill>
                  <a:srgbClr val="7B829B"/>
                </a:solidFill>
                <a:latin typeface="Arial"/>
                <a:ea typeface="Arial"/>
                <a:cs typeface="Arial"/>
                <a:sym typeface="Arial"/>
              </a:defRPr>
            </a:lvl2pPr>
            <a:lvl3pPr marL="0" lvl="2" indent="0" algn="r">
              <a:spcBef>
                <a:spcPts val="0"/>
              </a:spcBef>
              <a:buNone/>
              <a:defRPr sz="1200" b="1">
                <a:solidFill>
                  <a:srgbClr val="7B829B"/>
                </a:solidFill>
                <a:latin typeface="Arial"/>
                <a:ea typeface="Arial"/>
                <a:cs typeface="Arial"/>
                <a:sym typeface="Arial"/>
              </a:defRPr>
            </a:lvl3pPr>
            <a:lvl4pPr marL="0" lvl="3" indent="0" algn="r">
              <a:spcBef>
                <a:spcPts val="0"/>
              </a:spcBef>
              <a:buNone/>
              <a:defRPr sz="1200" b="1">
                <a:solidFill>
                  <a:srgbClr val="7B829B"/>
                </a:solidFill>
                <a:latin typeface="Arial"/>
                <a:ea typeface="Arial"/>
                <a:cs typeface="Arial"/>
                <a:sym typeface="Arial"/>
              </a:defRPr>
            </a:lvl4pPr>
            <a:lvl5pPr marL="0" lvl="4" indent="0" algn="r">
              <a:spcBef>
                <a:spcPts val="0"/>
              </a:spcBef>
              <a:buNone/>
              <a:defRPr sz="1200" b="1">
                <a:solidFill>
                  <a:srgbClr val="7B829B"/>
                </a:solidFill>
                <a:latin typeface="Arial"/>
                <a:ea typeface="Arial"/>
                <a:cs typeface="Arial"/>
                <a:sym typeface="Arial"/>
              </a:defRPr>
            </a:lvl5pPr>
            <a:lvl6pPr marL="0" lvl="5" indent="0" algn="r">
              <a:spcBef>
                <a:spcPts val="0"/>
              </a:spcBef>
              <a:buNone/>
              <a:defRPr sz="1200" b="1">
                <a:solidFill>
                  <a:srgbClr val="7B829B"/>
                </a:solidFill>
                <a:latin typeface="Arial"/>
                <a:ea typeface="Arial"/>
                <a:cs typeface="Arial"/>
                <a:sym typeface="Arial"/>
              </a:defRPr>
            </a:lvl6pPr>
            <a:lvl7pPr marL="0" lvl="6" indent="0" algn="r">
              <a:spcBef>
                <a:spcPts val="0"/>
              </a:spcBef>
              <a:buNone/>
              <a:defRPr sz="1200" b="1">
                <a:solidFill>
                  <a:srgbClr val="7B829B"/>
                </a:solidFill>
                <a:latin typeface="Arial"/>
                <a:ea typeface="Arial"/>
                <a:cs typeface="Arial"/>
                <a:sym typeface="Arial"/>
              </a:defRPr>
            </a:lvl7pPr>
            <a:lvl8pPr marL="0" lvl="7" indent="0" algn="r">
              <a:spcBef>
                <a:spcPts val="0"/>
              </a:spcBef>
              <a:buNone/>
              <a:defRPr sz="1200" b="1">
                <a:solidFill>
                  <a:srgbClr val="7B829B"/>
                </a:solidFill>
                <a:latin typeface="Arial"/>
                <a:ea typeface="Arial"/>
                <a:cs typeface="Arial"/>
                <a:sym typeface="Arial"/>
              </a:defRPr>
            </a:lvl8pPr>
            <a:lvl9pPr marL="0" lvl="8" indent="0" algn="r">
              <a:spcBef>
                <a:spcPts val="0"/>
              </a:spcBef>
              <a:buNone/>
              <a:defRPr sz="1200" b="1">
                <a:solidFill>
                  <a:srgbClr val="7B82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A65B6"/>
              </a:buClr>
              <a:buSzPts val="6000"/>
              <a:buFont typeface="Georg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B829B"/>
              </a:buClr>
              <a:buSzPts val="2400"/>
              <a:buNone/>
              <a:defRPr sz="2400">
                <a:solidFill>
                  <a:srgbClr val="7B829B"/>
                </a:solidFill>
              </a:defRPr>
            </a:lvl1pPr>
            <a:lvl2pPr marL="914400" lvl="1" indent="-228600" algn="l">
              <a:lnSpc>
                <a:spcPct val="90000"/>
              </a:lnSpc>
              <a:spcBef>
                <a:spcPts val="500"/>
              </a:spcBef>
              <a:spcAft>
                <a:spcPts val="0"/>
              </a:spcAft>
              <a:buClr>
                <a:srgbClr val="7B829B"/>
              </a:buClr>
              <a:buSzPts val="2000"/>
              <a:buNone/>
              <a:defRPr sz="2000">
                <a:solidFill>
                  <a:srgbClr val="7B829B"/>
                </a:solidFill>
              </a:defRPr>
            </a:lvl2pPr>
            <a:lvl3pPr marL="1371600" lvl="2" indent="-228600" algn="l">
              <a:lnSpc>
                <a:spcPct val="90000"/>
              </a:lnSpc>
              <a:spcBef>
                <a:spcPts val="500"/>
              </a:spcBef>
              <a:spcAft>
                <a:spcPts val="0"/>
              </a:spcAft>
              <a:buClr>
                <a:srgbClr val="7B829B"/>
              </a:buClr>
              <a:buSzPts val="1800"/>
              <a:buNone/>
              <a:defRPr sz="1800">
                <a:solidFill>
                  <a:srgbClr val="7B829B"/>
                </a:solidFill>
              </a:defRPr>
            </a:lvl3pPr>
            <a:lvl4pPr marL="1828800" lvl="3" indent="-228600" algn="l">
              <a:lnSpc>
                <a:spcPct val="90000"/>
              </a:lnSpc>
              <a:spcBef>
                <a:spcPts val="500"/>
              </a:spcBef>
              <a:spcAft>
                <a:spcPts val="0"/>
              </a:spcAft>
              <a:buClr>
                <a:srgbClr val="7B829B"/>
              </a:buClr>
              <a:buSzPts val="1600"/>
              <a:buNone/>
              <a:defRPr sz="1600">
                <a:solidFill>
                  <a:srgbClr val="7B829B"/>
                </a:solidFill>
              </a:defRPr>
            </a:lvl4pPr>
            <a:lvl5pPr marL="2286000" lvl="4" indent="-228600" algn="l">
              <a:lnSpc>
                <a:spcPct val="90000"/>
              </a:lnSpc>
              <a:spcBef>
                <a:spcPts val="500"/>
              </a:spcBef>
              <a:spcAft>
                <a:spcPts val="0"/>
              </a:spcAft>
              <a:buClr>
                <a:srgbClr val="7B829B"/>
              </a:buClr>
              <a:buSzPts val="1600"/>
              <a:buNone/>
              <a:defRPr sz="1600">
                <a:solidFill>
                  <a:srgbClr val="7B829B"/>
                </a:solidFill>
              </a:defRPr>
            </a:lvl5pPr>
            <a:lvl6pPr marL="2743200" lvl="5" indent="-228600" algn="l">
              <a:lnSpc>
                <a:spcPct val="90000"/>
              </a:lnSpc>
              <a:spcBef>
                <a:spcPts val="500"/>
              </a:spcBef>
              <a:spcAft>
                <a:spcPts val="0"/>
              </a:spcAft>
              <a:buClr>
                <a:srgbClr val="7B829B"/>
              </a:buClr>
              <a:buSzPts val="1600"/>
              <a:buNone/>
              <a:defRPr sz="1600">
                <a:solidFill>
                  <a:srgbClr val="7B829B"/>
                </a:solidFill>
              </a:defRPr>
            </a:lvl6pPr>
            <a:lvl7pPr marL="3200400" lvl="6" indent="-228600" algn="l">
              <a:lnSpc>
                <a:spcPct val="90000"/>
              </a:lnSpc>
              <a:spcBef>
                <a:spcPts val="500"/>
              </a:spcBef>
              <a:spcAft>
                <a:spcPts val="0"/>
              </a:spcAft>
              <a:buClr>
                <a:srgbClr val="7B829B"/>
              </a:buClr>
              <a:buSzPts val="1600"/>
              <a:buNone/>
              <a:defRPr sz="1600">
                <a:solidFill>
                  <a:srgbClr val="7B829B"/>
                </a:solidFill>
              </a:defRPr>
            </a:lvl7pPr>
            <a:lvl8pPr marL="3657600" lvl="7" indent="-228600" algn="l">
              <a:lnSpc>
                <a:spcPct val="90000"/>
              </a:lnSpc>
              <a:spcBef>
                <a:spcPts val="500"/>
              </a:spcBef>
              <a:spcAft>
                <a:spcPts val="0"/>
              </a:spcAft>
              <a:buClr>
                <a:srgbClr val="7B829B"/>
              </a:buClr>
              <a:buSzPts val="1600"/>
              <a:buNone/>
              <a:defRPr sz="1600">
                <a:solidFill>
                  <a:srgbClr val="7B829B"/>
                </a:solidFill>
              </a:defRPr>
            </a:lvl8pPr>
            <a:lvl9pPr marL="4114800" lvl="8" indent="-228600" algn="l">
              <a:lnSpc>
                <a:spcPct val="90000"/>
              </a:lnSpc>
              <a:spcBef>
                <a:spcPts val="500"/>
              </a:spcBef>
              <a:spcAft>
                <a:spcPts val="0"/>
              </a:spcAft>
              <a:buClr>
                <a:srgbClr val="7B829B"/>
              </a:buClr>
              <a:buSzPts val="1600"/>
              <a:buNone/>
              <a:defRPr sz="1600">
                <a:solidFill>
                  <a:srgbClr val="7B829B"/>
                </a:solidFill>
              </a:defRPr>
            </a:lvl9pPr>
          </a:lstStyle>
          <a:p>
            <a:endParaRPr/>
          </a:p>
        </p:txBody>
      </p:sp>
      <p:sp>
        <p:nvSpPr>
          <p:cNvPr id="39" name="Google Shape;3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 name="Google Shape;4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 name="Google Shape;41;p15"/>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lvl1pPr>
            <a:lvl2pPr marL="914400" lvl="1" indent="-228600" algn="l">
              <a:lnSpc>
                <a:spcPct val="90000"/>
              </a:lnSpc>
              <a:spcBef>
                <a:spcPts val="500"/>
              </a:spcBef>
              <a:spcAft>
                <a:spcPts val="0"/>
              </a:spcAft>
              <a:buClr>
                <a:schemeClr val="dk2"/>
              </a:buClr>
              <a:buSzPts val="2000"/>
              <a:buNone/>
              <a:defRPr sz="2000" b="1"/>
            </a:lvl2pPr>
            <a:lvl3pPr marL="1371600" lvl="2" indent="-228600" algn="l">
              <a:lnSpc>
                <a:spcPct val="90000"/>
              </a:lnSpc>
              <a:spcBef>
                <a:spcPts val="500"/>
              </a:spcBef>
              <a:spcAft>
                <a:spcPts val="0"/>
              </a:spcAft>
              <a:buClr>
                <a:schemeClr val="dk2"/>
              </a:buClr>
              <a:buSzPts val="1800"/>
              <a:buNone/>
              <a:defRPr sz="1800" b="1"/>
            </a:lvl3pPr>
            <a:lvl4pPr marL="1828800" lvl="3" indent="-228600" algn="l">
              <a:lnSpc>
                <a:spcPct val="90000"/>
              </a:lnSpc>
              <a:spcBef>
                <a:spcPts val="500"/>
              </a:spcBef>
              <a:spcAft>
                <a:spcPts val="0"/>
              </a:spcAft>
              <a:buClr>
                <a:schemeClr val="dk2"/>
              </a:buClr>
              <a:buSzPts val="1600"/>
              <a:buNone/>
              <a:defRPr sz="1600" b="1"/>
            </a:lvl4pPr>
            <a:lvl5pPr marL="2286000" lvl="4" indent="-228600" algn="l">
              <a:lnSpc>
                <a:spcPct val="9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lvl1pPr>
            <a:lvl2pPr marL="914400" lvl="1" indent="-228600" algn="l">
              <a:lnSpc>
                <a:spcPct val="90000"/>
              </a:lnSpc>
              <a:spcBef>
                <a:spcPts val="500"/>
              </a:spcBef>
              <a:spcAft>
                <a:spcPts val="0"/>
              </a:spcAft>
              <a:buClr>
                <a:schemeClr val="dk2"/>
              </a:buClr>
              <a:buSzPts val="2000"/>
              <a:buNone/>
              <a:defRPr sz="2000" b="1"/>
            </a:lvl2pPr>
            <a:lvl3pPr marL="1371600" lvl="2" indent="-228600" algn="l">
              <a:lnSpc>
                <a:spcPct val="90000"/>
              </a:lnSpc>
              <a:spcBef>
                <a:spcPts val="500"/>
              </a:spcBef>
              <a:spcAft>
                <a:spcPts val="0"/>
              </a:spcAft>
              <a:buClr>
                <a:schemeClr val="dk2"/>
              </a:buClr>
              <a:buSzPts val="1800"/>
              <a:buNone/>
              <a:defRPr sz="1800" b="1"/>
            </a:lvl3pPr>
            <a:lvl4pPr marL="1828800" lvl="3" indent="-228600" algn="l">
              <a:lnSpc>
                <a:spcPct val="90000"/>
              </a:lnSpc>
              <a:spcBef>
                <a:spcPts val="500"/>
              </a:spcBef>
              <a:spcAft>
                <a:spcPts val="0"/>
              </a:spcAft>
              <a:buClr>
                <a:schemeClr val="dk2"/>
              </a:buClr>
              <a:buSzPts val="1600"/>
              <a:buNone/>
              <a:defRPr sz="1600" b="1"/>
            </a:lvl4pPr>
            <a:lvl5pPr marL="2286000" lvl="4" indent="-228600" algn="l">
              <a:lnSpc>
                <a:spcPct val="9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16"/>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17"/>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A65B6"/>
              </a:buClr>
              <a:buSzPts val="3200"/>
              <a:buFont typeface="Georg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2"/>
              </a:buClr>
              <a:buSzPts val="3200"/>
              <a:buChar char="•"/>
              <a:defRPr sz="3200"/>
            </a:lvl1pPr>
            <a:lvl2pPr marL="914400" lvl="1" indent="-406400" algn="l">
              <a:lnSpc>
                <a:spcPct val="90000"/>
              </a:lnSpc>
              <a:spcBef>
                <a:spcPts val="500"/>
              </a:spcBef>
              <a:spcAft>
                <a:spcPts val="0"/>
              </a:spcAft>
              <a:buClr>
                <a:schemeClr val="dk2"/>
              </a:buClr>
              <a:buSzPts val="2800"/>
              <a:buChar char="•"/>
              <a:defRPr sz="2800"/>
            </a:lvl2pPr>
            <a:lvl3pPr marL="1371600" lvl="2" indent="-381000" algn="l">
              <a:lnSpc>
                <a:spcPct val="90000"/>
              </a:lnSpc>
              <a:spcBef>
                <a:spcPts val="500"/>
              </a:spcBef>
              <a:spcAft>
                <a:spcPts val="0"/>
              </a:spcAft>
              <a:buClr>
                <a:schemeClr val="dk2"/>
              </a:buClr>
              <a:buSzPts val="2400"/>
              <a:buChar char="•"/>
              <a:defRPr sz="2400"/>
            </a:lvl3pPr>
            <a:lvl4pPr marL="1828800" lvl="3" indent="-355600" algn="l">
              <a:lnSpc>
                <a:spcPct val="90000"/>
              </a:lnSpc>
              <a:spcBef>
                <a:spcPts val="500"/>
              </a:spcBef>
              <a:spcAft>
                <a:spcPts val="0"/>
              </a:spcAft>
              <a:buClr>
                <a:schemeClr val="dk2"/>
              </a:buClr>
              <a:buSzPts val="2000"/>
              <a:buChar char="•"/>
              <a:defRPr sz="2000"/>
            </a:lvl4pPr>
            <a:lvl5pPr marL="2286000" lvl="4" indent="-355600" algn="l">
              <a:lnSpc>
                <a:spcPct val="90000"/>
              </a:lnSpc>
              <a:spcBef>
                <a:spcPts val="500"/>
              </a:spcBef>
              <a:spcAft>
                <a:spcPts val="0"/>
              </a:spcAft>
              <a:buClr>
                <a:schemeClr val="dk2"/>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1600"/>
              <a:buNone/>
              <a:defRPr sz="1600"/>
            </a:lvl1pPr>
            <a:lvl2pPr marL="914400" lvl="1" indent="-228600" algn="l">
              <a:lnSpc>
                <a:spcPct val="90000"/>
              </a:lnSpc>
              <a:spcBef>
                <a:spcPts val="500"/>
              </a:spcBef>
              <a:spcAft>
                <a:spcPts val="0"/>
              </a:spcAft>
              <a:buClr>
                <a:schemeClr val="dk2"/>
              </a:buClr>
              <a:buSzPts val="1400"/>
              <a:buNone/>
              <a:defRPr sz="1400"/>
            </a:lvl2pPr>
            <a:lvl3pPr marL="1371600" lvl="2" indent="-228600" algn="l">
              <a:lnSpc>
                <a:spcPct val="90000"/>
              </a:lnSpc>
              <a:spcBef>
                <a:spcPts val="500"/>
              </a:spcBef>
              <a:spcAft>
                <a:spcPts val="0"/>
              </a:spcAft>
              <a:buClr>
                <a:schemeClr val="dk2"/>
              </a:buClr>
              <a:buSzPts val="1200"/>
              <a:buNone/>
              <a:defRPr sz="1200"/>
            </a:lvl3pPr>
            <a:lvl4pPr marL="1828800" lvl="3" indent="-228600" algn="l">
              <a:lnSpc>
                <a:spcPct val="90000"/>
              </a:lnSpc>
              <a:spcBef>
                <a:spcPts val="500"/>
              </a:spcBef>
              <a:spcAft>
                <a:spcPts val="0"/>
              </a:spcAft>
              <a:buClr>
                <a:schemeClr val="dk2"/>
              </a:buClr>
              <a:buSzPts val="1000"/>
              <a:buNone/>
              <a:defRPr sz="1000"/>
            </a:lvl4pPr>
            <a:lvl5pPr marL="2286000" lvl="4" indent="-228600" algn="l">
              <a:lnSpc>
                <a:spcPct val="90000"/>
              </a:lnSpc>
              <a:spcBef>
                <a:spcPts val="500"/>
              </a:spcBef>
              <a:spcAft>
                <a:spcPts val="0"/>
              </a:spcAft>
              <a:buClr>
                <a:schemeClr val="dk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 name="Google Shape;62;p18"/>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A65B6"/>
              </a:buClr>
              <a:buSzPts val="3200"/>
              <a:buFont typeface="Georg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9"/>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66" name="Google Shape;66;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1600"/>
              <a:buNone/>
              <a:defRPr sz="1600"/>
            </a:lvl1pPr>
            <a:lvl2pPr marL="914400" lvl="1" indent="-228600" algn="l">
              <a:lnSpc>
                <a:spcPct val="90000"/>
              </a:lnSpc>
              <a:spcBef>
                <a:spcPts val="500"/>
              </a:spcBef>
              <a:spcAft>
                <a:spcPts val="0"/>
              </a:spcAft>
              <a:buClr>
                <a:schemeClr val="dk2"/>
              </a:buClr>
              <a:buSzPts val="1400"/>
              <a:buNone/>
              <a:defRPr sz="1400"/>
            </a:lvl2pPr>
            <a:lvl3pPr marL="1371600" lvl="2" indent="-228600" algn="l">
              <a:lnSpc>
                <a:spcPct val="90000"/>
              </a:lnSpc>
              <a:spcBef>
                <a:spcPts val="500"/>
              </a:spcBef>
              <a:spcAft>
                <a:spcPts val="0"/>
              </a:spcAft>
              <a:buClr>
                <a:schemeClr val="dk2"/>
              </a:buClr>
              <a:buSzPts val="1200"/>
              <a:buNone/>
              <a:defRPr sz="1200"/>
            </a:lvl3pPr>
            <a:lvl4pPr marL="1828800" lvl="3" indent="-228600" algn="l">
              <a:lnSpc>
                <a:spcPct val="90000"/>
              </a:lnSpc>
              <a:spcBef>
                <a:spcPts val="500"/>
              </a:spcBef>
              <a:spcAft>
                <a:spcPts val="0"/>
              </a:spcAft>
              <a:buClr>
                <a:schemeClr val="dk2"/>
              </a:buClr>
              <a:buSzPts val="1000"/>
              <a:buNone/>
              <a:defRPr sz="1000"/>
            </a:lvl4pPr>
            <a:lvl5pPr marL="2286000" lvl="4" indent="-228600" algn="l">
              <a:lnSpc>
                <a:spcPct val="90000"/>
              </a:lnSpc>
              <a:spcBef>
                <a:spcPts val="500"/>
              </a:spcBef>
              <a:spcAft>
                <a:spcPts val="0"/>
              </a:spcAft>
              <a:buClr>
                <a:schemeClr val="dk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19"/>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 name="Google Shape;75;p20"/>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1" name="Google Shape;81;p21"/>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 name="Google Shape;2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13"/>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6575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A65B6"/>
              </a:buClr>
              <a:buSzPts val="4400"/>
              <a:buFont typeface="Georgia"/>
              <a:buNone/>
              <a:defRPr sz="4400" b="0" i="0" u="none" strike="noStrike" cap="none">
                <a:solidFill>
                  <a:srgbClr val="3A65B6"/>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7B829B"/>
                </a:solidFill>
                <a:latin typeface="Arial"/>
                <a:ea typeface="Arial"/>
                <a:cs typeface="Arial"/>
                <a:sym typeface="Arial"/>
              </a:defRPr>
            </a:lvl1pPr>
            <a:lvl2pPr marL="0" marR="0" lvl="1" indent="0" algn="r" rtl="0">
              <a:spcBef>
                <a:spcPts val="0"/>
              </a:spcBef>
              <a:buNone/>
              <a:defRPr sz="1200" b="1" i="0" u="none" strike="noStrike" cap="none">
                <a:solidFill>
                  <a:srgbClr val="7B829B"/>
                </a:solidFill>
                <a:latin typeface="Arial"/>
                <a:ea typeface="Arial"/>
                <a:cs typeface="Arial"/>
                <a:sym typeface="Arial"/>
              </a:defRPr>
            </a:lvl2pPr>
            <a:lvl3pPr marL="0" marR="0" lvl="2" indent="0" algn="r" rtl="0">
              <a:spcBef>
                <a:spcPts val="0"/>
              </a:spcBef>
              <a:buNone/>
              <a:defRPr sz="1200" b="1" i="0" u="none" strike="noStrike" cap="none">
                <a:solidFill>
                  <a:srgbClr val="7B829B"/>
                </a:solidFill>
                <a:latin typeface="Arial"/>
                <a:ea typeface="Arial"/>
                <a:cs typeface="Arial"/>
                <a:sym typeface="Arial"/>
              </a:defRPr>
            </a:lvl3pPr>
            <a:lvl4pPr marL="0" marR="0" lvl="3" indent="0" algn="r" rtl="0">
              <a:spcBef>
                <a:spcPts val="0"/>
              </a:spcBef>
              <a:buNone/>
              <a:defRPr sz="1200" b="1" i="0" u="none" strike="noStrike" cap="none">
                <a:solidFill>
                  <a:srgbClr val="7B829B"/>
                </a:solidFill>
                <a:latin typeface="Arial"/>
                <a:ea typeface="Arial"/>
                <a:cs typeface="Arial"/>
                <a:sym typeface="Arial"/>
              </a:defRPr>
            </a:lvl4pPr>
            <a:lvl5pPr marL="0" marR="0" lvl="4" indent="0" algn="r" rtl="0">
              <a:spcBef>
                <a:spcPts val="0"/>
              </a:spcBef>
              <a:buNone/>
              <a:defRPr sz="1200" b="1" i="0" u="none" strike="noStrike" cap="none">
                <a:solidFill>
                  <a:srgbClr val="7B829B"/>
                </a:solidFill>
                <a:latin typeface="Arial"/>
                <a:ea typeface="Arial"/>
                <a:cs typeface="Arial"/>
                <a:sym typeface="Arial"/>
              </a:defRPr>
            </a:lvl5pPr>
            <a:lvl6pPr marL="0" marR="0" lvl="5" indent="0" algn="r" rtl="0">
              <a:spcBef>
                <a:spcPts val="0"/>
              </a:spcBef>
              <a:buNone/>
              <a:defRPr sz="1200" b="1" i="0" u="none" strike="noStrike" cap="none">
                <a:solidFill>
                  <a:srgbClr val="7B829B"/>
                </a:solidFill>
                <a:latin typeface="Arial"/>
                <a:ea typeface="Arial"/>
                <a:cs typeface="Arial"/>
                <a:sym typeface="Arial"/>
              </a:defRPr>
            </a:lvl6pPr>
            <a:lvl7pPr marL="0" marR="0" lvl="6" indent="0" algn="r" rtl="0">
              <a:spcBef>
                <a:spcPts val="0"/>
              </a:spcBef>
              <a:buNone/>
              <a:defRPr sz="1200" b="1" i="0" u="none" strike="noStrike" cap="none">
                <a:solidFill>
                  <a:srgbClr val="7B829B"/>
                </a:solidFill>
                <a:latin typeface="Arial"/>
                <a:ea typeface="Arial"/>
                <a:cs typeface="Arial"/>
                <a:sym typeface="Arial"/>
              </a:defRPr>
            </a:lvl7pPr>
            <a:lvl8pPr marL="0" marR="0" lvl="7" indent="0" algn="r" rtl="0">
              <a:spcBef>
                <a:spcPts val="0"/>
              </a:spcBef>
              <a:buNone/>
              <a:defRPr sz="1200" b="1" i="0" u="none" strike="noStrike" cap="none">
                <a:solidFill>
                  <a:srgbClr val="7B829B"/>
                </a:solidFill>
                <a:latin typeface="Arial"/>
                <a:ea typeface="Arial"/>
                <a:cs typeface="Arial"/>
                <a:sym typeface="Arial"/>
              </a:defRPr>
            </a:lvl8pPr>
            <a:lvl9pPr marL="0" marR="0" lvl="8" indent="0" algn="r" rtl="0">
              <a:spcBef>
                <a:spcPts val="0"/>
              </a:spcBef>
              <a:buNone/>
              <a:defRPr sz="1200" b="1" i="0" u="none" strike="noStrike" cap="none">
                <a:solidFill>
                  <a:srgbClr val="7B82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 name="Google Shape;13;p10"/>
          <p:cNvPicPr preferRelativeResize="0"/>
          <p:nvPr/>
        </p:nvPicPr>
        <p:blipFill rotWithShape="1">
          <a:blip r:embed="rId12">
            <a:alphaModFix/>
          </a:blip>
          <a:srcRect t="24294" b="29103"/>
          <a:stretch/>
        </p:blipFill>
        <p:spPr>
          <a:xfrm>
            <a:off x="227624" y="6039339"/>
            <a:ext cx="2616200" cy="685801"/>
          </a:xfrm>
          <a:prstGeom prst="rect">
            <a:avLst/>
          </a:prstGeom>
          <a:noFill/>
          <a:ln>
            <a:noFill/>
          </a:ln>
        </p:spPr>
      </p:pic>
      <p:sp>
        <p:nvSpPr>
          <p:cNvPr id="14" name="Google Shape;14;p10"/>
          <p:cNvSpPr/>
          <p:nvPr/>
        </p:nvSpPr>
        <p:spPr>
          <a:xfrm>
            <a:off x="0" y="0"/>
            <a:ext cx="12192000" cy="6858000"/>
          </a:xfrm>
          <a:prstGeom prst="rect">
            <a:avLst/>
          </a:prstGeom>
          <a:noFill/>
          <a:ln w="127000"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ies.ed.gov/ncee/wwc/PracticeGuide/3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www.pbis.org/resource/lesson-plan-co-creating-classroom-expectations-with-students-elementary-schools"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ci3t.org/" TargetMode="Externa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ci3t.org/" TargetMode="Externa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5"/>
          <p:cNvSpPr txBox="1">
            <a:spLocks noGrp="1"/>
          </p:cNvSpPr>
          <p:nvPr>
            <p:ph type="title"/>
          </p:nvPr>
        </p:nvSpPr>
        <p:spPr>
          <a:xfrm>
            <a:off x="764241" y="897079"/>
            <a:ext cx="10663500" cy="17553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3A65B6"/>
              </a:buClr>
              <a:buSzPts val="6000"/>
              <a:buFont typeface="Georgia"/>
              <a:buNone/>
            </a:pPr>
            <a:r>
              <a:rPr lang="en-US" sz="4800" b="1" dirty="0">
                <a:solidFill>
                  <a:srgbClr val="3A65B6"/>
                </a:solidFill>
                <a:latin typeface="Georgia"/>
                <a:ea typeface="Georgia"/>
                <a:cs typeface="Georgia"/>
                <a:sym typeface="Georgia"/>
              </a:rPr>
              <a:t>2L– Look What is New from What Works Clearinghouse </a:t>
            </a:r>
            <a:r>
              <a:rPr lang="en-US" sz="4800" b="1" baseline="30000" dirty="0">
                <a:solidFill>
                  <a:srgbClr val="3A65B6"/>
                </a:solidFill>
                <a:latin typeface="Georgia"/>
                <a:ea typeface="Georgia"/>
                <a:cs typeface="Georgia"/>
                <a:sym typeface="Georgia"/>
              </a:rPr>
              <a:t>TM</a:t>
            </a:r>
            <a:r>
              <a:rPr lang="en-US" sz="4800" b="1" dirty="0">
                <a:solidFill>
                  <a:srgbClr val="3A65B6"/>
                </a:solidFill>
                <a:latin typeface="Georgia"/>
                <a:ea typeface="Georgia"/>
                <a:cs typeface="Georgia"/>
                <a:sym typeface="Georgia"/>
              </a:rPr>
              <a:t>! </a:t>
            </a:r>
            <a:r>
              <a:rPr lang="en-US" sz="3200" b="1" dirty="0">
                <a:solidFill>
                  <a:srgbClr val="3A65B6"/>
                </a:solidFill>
                <a:latin typeface="Georgia"/>
                <a:ea typeface="Georgia"/>
                <a:cs typeface="Georgia"/>
                <a:sym typeface="Georgia"/>
              </a:rPr>
              <a:t>Seven Recommendations for Teacher-Delivered Behavioral Interventions in Grades K-5</a:t>
            </a:r>
            <a:endParaRPr sz="3600" dirty="0"/>
          </a:p>
        </p:txBody>
      </p:sp>
      <p:sp>
        <p:nvSpPr>
          <p:cNvPr id="130" name="Google Shape;130;p5"/>
          <p:cNvSpPr txBox="1">
            <a:spLocks noGrp="1"/>
          </p:cNvSpPr>
          <p:nvPr>
            <p:ph type="body" idx="1"/>
          </p:nvPr>
        </p:nvSpPr>
        <p:spPr>
          <a:xfrm>
            <a:off x="838190" y="2866558"/>
            <a:ext cx="10515600" cy="703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1800"/>
              <a:buNone/>
            </a:pPr>
            <a:r>
              <a:rPr lang="en-US" sz="1800" i="1" dirty="0">
                <a:latin typeface="Calibri"/>
                <a:ea typeface="Calibri"/>
                <a:cs typeface="Calibri"/>
                <a:sym typeface="Calibri"/>
              </a:rPr>
              <a:t>Presenters: </a:t>
            </a:r>
            <a:br>
              <a:rPr lang="en-US" sz="1800" i="1" dirty="0">
                <a:latin typeface="Calibri"/>
                <a:ea typeface="Calibri"/>
                <a:cs typeface="Calibri"/>
                <a:sym typeface="Calibri"/>
              </a:rPr>
            </a:br>
            <a:r>
              <a:rPr lang="en-US" sz="1800" i="1" dirty="0"/>
              <a:t>Kathleen Lynne Lane, University of Kansas</a:t>
            </a:r>
          </a:p>
          <a:p>
            <a:pPr marL="0" lvl="0" indent="0" algn="ctr" rtl="0">
              <a:lnSpc>
                <a:spcPct val="90000"/>
              </a:lnSpc>
              <a:spcBef>
                <a:spcPts val="0"/>
              </a:spcBef>
              <a:spcAft>
                <a:spcPts val="0"/>
              </a:spcAft>
              <a:buClr>
                <a:schemeClr val="dk2"/>
              </a:buClr>
              <a:buSzPts val="1800"/>
              <a:buNone/>
            </a:pPr>
            <a:r>
              <a:rPr lang="en-US" sz="1800" i="1" dirty="0"/>
              <a:t>Tabathia </a:t>
            </a:r>
            <a:r>
              <a:rPr lang="en-US" sz="1800" i="1" dirty="0" err="1"/>
              <a:t>Baldy,Georgia</a:t>
            </a:r>
            <a:r>
              <a:rPr lang="en-US" sz="1800" i="1" dirty="0"/>
              <a:t> Department of Education</a:t>
            </a:r>
          </a:p>
          <a:p>
            <a:pPr marL="0" lvl="0" indent="0" algn="ctr" rtl="0">
              <a:lnSpc>
                <a:spcPct val="90000"/>
              </a:lnSpc>
              <a:spcBef>
                <a:spcPts val="0"/>
              </a:spcBef>
              <a:spcAft>
                <a:spcPts val="0"/>
              </a:spcAft>
              <a:buClr>
                <a:schemeClr val="dk2"/>
              </a:buClr>
              <a:buSzPts val="1800"/>
              <a:buNone/>
            </a:pPr>
            <a:r>
              <a:rPr lang="en-US" sz="1800" i="1" dirty="0"/>
              <a:t>Kent McIntosh, University of Oregon</a:t>
            </a:r>
            <a:endParaRPr sz="1800" dirty="0"/>
          </a:p>
        </p:txBody>
      </p:sp>
      <p:sp>
        <p:nvSpPr>
          <p:cNvPr id="132" name="Google Shape;132;p5"/>
          <p:cNvSpPr/>
          <p:nvPr/>
        </p:nvSpPr>
        <p:spPr>
          <a:xfrm>
            <a:off x="2951134" y="3991442"/>
            <a:ext cx="6289713"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dirty="0">
                <a:solidFill>
                  <a:schemeClr val="dk1"/>
                </a:solidFill>
                <a:latin typeface="Calibri"/>
                <a:ea typeface="Calibri"/>
                <a:cs typeface="Calibri"/>
                <a:sym typeface="Calibri"/>
              </a:rPr>
              <a:t>Topic: Classroom PBIS</a:t>
            </a:r>
            <a:endParaRPr sz="1400" b="0" i="0" u="none" strike="noStrike" cap="none" dirty="0">
              <a:solidFill>
                <a:srgbClr val="000000"/>
              </a:solidFill>
              <a:highlight>
                <a:srgbClr val="FFFF00"/>
              </a:highlight>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dirty="0">
                <a:solidFill>
                  <a:schemeClr val="dk1"/>
                </a:solidFill>
                <a:latin typeface="Calibri"/>
                <a:ea typeface="Calibri"/>
                <a:cs typeface="Calibri"/>
                <a:sym typeface="Calibri"/>
              </a:rPr>
              <a:t>Keywords: </a:t>
            </a:r>
            <a:r>
              <a:rPr lang="en-US" sz="1800" b="0" i="0" u="none" strike="noStrike" cap="none" dirty="0">
                <a:solidFill>
                  <a:schemeClr val="dk1"/>
                </a:solidFill>
                <a:latin typeface="Calibri"/>
                <a:ea typeface="Calibri"/>
                <a:cs typeface="Calibri"/>
                <a:sym typeface="Calibri"/>
              </a:rPr>
              <a:t>behavioral supports, elementary, research-based</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8"/>
          <p:cNvSpPr txBox="1">
            <a:spLocks noGrp="1"/>
          </p:cNvSpPr>
          <p:nvPr>
            <p:ph type="title" idx="4294967295"/>
          </p:nvPr>
        </p:nvSpPr>
        <p:spPr>
          <a:xfrm>
            <a:off x="838200" y="483451"/>
            <a:ext cx="10515600" cy="13255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rgbClr val="0070C0"/>
              </a:buClr>
              <a:buSzPts val="6600"/>
              <a:buFont typeface="Candara"/>
              <a:buNone/>
              <a:tabLst/>
              <a:defRPr/>
            </a:pPr>
            <a:r>
              <a:rPr kumimoji="0" lang="en-US" sz="6600" b="0" i="0" u="none" strike="noStrike" kern="0" cap="none" spc="0" normalizeH="0" baseline="0" noProof="0">
                <a:ln>
                  <a:noFill/>
                </a:ln>
                <a:solidFill>
                  <a:srgbClr val="3A65B6"/>
                </a:solidFill>
                <a:effectLst/>
                <a:uLnTx/>
                <a:uFillTx/>
                <a:latin typeface="Georgia"/>
                <a:ea typeface="Georgia"/>
                <a:cs typeface="Georgia"/>
                <a:sym typeface="Georgia"/>
              </a:rPr>
              <a:t>Learning Objectives</a:t>
            </a:r>
            <a:endParaRPr kumimoji="0" lang="en-US" sz="6000" b="0" i="0" u="none" strike="noStrike" kern="0" cap="none" spc="0" normalizeH="0" baseline="0" noProof="0">
              <a:ln>
                <a:noFill/>
              </a:ln>
              <a:solidFill>
                <a:srgbClr val="3A65B6"/>
              </a:solidFill>
              <a:effectLst/>
              <a:uLnTx/>
              <a:uFillTx/>
              <a:latin typeface="Georgia"/>
              <a:ea typeface="Georgia"/>
              <a:cs typeface="Georgia"/>
              <a:sym typeface="Georgia"/>
            </a:endParaRPr>
          </a:p>
        </p:txBody>
      </p:sp>
      <p:sp>
        <p:nvSpPr>
          <p:cNvPr id="153" name="Google Shape;153;p8"/>
          <p:cNvSpPr txBox="1"/>
          <p:nvPr/>
        </p:nvSpPr>
        <p:spPr>
          <a:xfrm>
            <a:off x="838200" y="1959629"/>
            <a:ext cx="10618694" cy="3684902"/>
          </a:xfrm>
          <a:prstGeom prst="rect">
            <a:avLst/>
          </a:prstGeom>
          <a:noFill/>
          <a:ln>
            <a:noFill/>
          </a:ln>
        </p:spPr>
        <p:txBody>
          <a:bodyPr spcFirstLastPara="1" wrap="square" lIns="91425" tIns="45700" rIns="91425" bIns="45700" anchor="t" anchorCtr="0">
            <a:normAutofit/>
          </a:bodyPr>
          <a:lstStyle/>
          <a:p>
            <a:pPr marL="514350" marR="0" lvl="0" indent="-514350" algn="l" rtl="0">
              <a:lnSpc>
                <a:spcPct val="90000"/>
              </a:lnSpc>
              <a:spcBef>
                <a:spcPts val="0"/>
              </a:spcBef>
              <a:spcAft>
                <a:spcPts val="0"/>
              </a:spcAft>
              <a:buClr>
                <a:schemeClr val="dk1"/>
              </a:buClr>
              <a:buSzPts val="2400"/>
              <a:buFont typeface="Calibri"/>
              <a:buAutoNum type="arabicPeriod"/>
            </a:pPr>
            <a:r>
              <a:rPr lang="en-US" sz="2400" i="1" dirty="0">
                <a:solidFill>
                  <a:schemeClr val="dk1"/>
                </a:solidFill>
                <a:latin typeface="Helvetica Neue"/>
                <a:ea typeface="Helvetica Neue"/>
                <a:cs typeface="Helvetica Neue"/>
                <a:sym typeface="Helvetica Neue"/>
              </a:rPr>
              <a:t>Participants will learn seven evidence-based practices practical for teachers to implement in their classrooms</a:t>
            </a:r>
            <a:endParaRPr sz="2400" dirty="0">
              <a:solidFill>
                <a:schemeClr val="dk1"/>
              </a:solidFill>
              <a:latin typeface="Helvetica Neue"/>
              <a:ea typeface="Helvetica Neue"/>
              <a:cs typeface="Helvetica Neue"/>
              <a:sym typeface="Helvetica Neue"/>
            </a:endParaRPr>
          </a:p>
          <a:p>
            <a:pPr marL="514350" marR="0" lvl="0" indent="-514350" algn="l" rtl="0">
              <a:lnSpc>
                <a:spcPct val="90000"/>
              </a:lnSpc>
              <a:spcBef>
                <a:spcPts val="1000"/>
              </a:spcBef>
              <a:spcAft>
                <a:spcPts val="0"/>
              </a:spcAft>
              <a:buClr>
                <a:schemeClr val="dk1"/>
              </a:buClr>
              <a:buSzPts val="2400"/>
              <a:buFont typeface="Calibri"/>
              <a:buAutoNum type="arabicPeriod"/>
            </a:pPr>
            <a:r>
              <a:rPr lang="en-US" sz="2400" i="1" dirty="0">
                <a:solidFill>
                  <a:schemeClr val="dk1"/>
                </a:solidFill>
                <a:latin typeface="Helvetica Neue"/>
                <a:ea typeface="Helvetica Neue"/>
                <a:cs typeface="Helvetica Neue"/>
                <a:sym typeface="Helvetica Neue"/>
              </a:rPr>
              <a:t>Participants will learn how to distinguish between practices with strong and moderate evidence of effectiveness</a:t>
            </a:r>
            <a:endParaRPr lang="en-US" sz="2400" dirty="0">
              <a:solidFill>
                <a:schemeClr val="dk1"/>
              </a:solidFill>
              <a:latin typeface="Helvetica Neue"/>
              <a:ea typeface="Helvetica Neue"/>
              <a:cs typeface="Helvetica Neue"/>
              <a:sym typeface="Helvetica Neue"/>
            </a:endParaRPr>
          </a:p>
          <a:p>
            <a:pPr marL="514350" marR="0" lvl="0" indent="-514350" algn="l" rtl="0">
              <a:lnSpc>
                <a:spcPct val="90000"/>
              </a:lnSpc>
              <a:spcBef>
                <a:spcPts val="1000"/>
              </a:spcBef>
              <a:spcAft>
                <a:spcPts val="0"/>
              </a:spcAft>
              <a:buClr>
                <a:schemeClr val="dk1"/>
              </a:buClr>
              <a:buSzPts val="2400"/>
              <a:buFont typeface="Calibri"/>
              <a:buAutoNum type="arabicPeriod"/>
            </a:pPr>
            <a:r>
              <a:rPr lang="en-US" sz="2400" i="1" dirty="0">
                <a:effectLst/>
                <a:latin typeface="Aptos" panose="020B0004020202020204" pitchFamily="34" charset="0"/>
                <a:ea typeface="Times New Roman" panose="02020603050405020304" pitchFamily="18" charset="0"/>
                <a:cs typeface="Times New Roman" panose="02020603050405020304" pitchFamily="18" charset="0"/>
              </a:rPr>
              <a:t>Access resources freely available </a:t>
            </a:r>
            <a:r>
              <a:rPr lang="en-US" sz="2400" i="1" u="sng" dirty="0">
                <a:solidFill>
                  <a:srgbClr val="467886"/>
                </a:solidFill>
                <a:effectLst/>
                <a:latin typeface="Aptos" panose="020B0004020202020204" pitchFamily="34" charset="0"/>
                <a:ea typeface="Times New Roman" panose="02020603050405020304" pitchFamily="18" charset="0"/>
                <a:cs typeface="Times New Roman" panose="02020603050405020304" pitchFamily="18" charset="0"/>
                <a:hlinkClick r:id="rId3"/>
              </a:rPr>
              <a:t>on the Institute for Education Sciences website</a:t>
            </a:r>
            <a:r>
              <a:rPr lang="en-US" sz="2400" i="1" dirty="0">
                <a:effectLst/>
                <a:latin typeface="Aptos" panose="020B0004020202020204" pitchFamily="34" charset="0"/>
                <a:ea typeface="Times New Roman" panose="02020603050405020304" pitchFamily="18" charset="0"/>
                <a:cs typeface="Times New Roman" panose="02020603050405020304" pitchFamily="18" charset="0"/>
              </a:rPr>
              <a:t> to support professional learning and implementation of recommended practices  </a:t>
            </a:r>
          </a:p>
          <a:p>
            <a:pPr marL="514350" marR="0" lvl="0" indent="-361950" algn="l" rtl="0">
              <a:lnSpc>
                <a:spcPct val="90000"/>
              </a:lnSpc>
              <a:spcBef>
                <a:spcPts val="1000"/>
              </a:spcBef>
              <a:spcAft>
                <a:spcPts val="0"/>
              </a:spcAft>
              <a:buClr>
                <a:schemeClr val="dk1"/>
              </a:buClr>
              <a:buSzPts val="2400"/>
              <a:buFont typeface="Calibri"/>
              <a:buNone/>
            </a:pPr>
            <a:endParaRPr sz="2400" i="1" dirty="0">
              <a:solidFill>
                <a:schemeClr val="dk1"/>
              </a:solidFill>
              <a:latin typeface="Helvetica Neue"/>
              <a:ea typeface="Helvetica Neue"/>
              <a:cs typeface="Helvetica Neue"/>
              <a:sym typeface="Helvetica Neue"/>
            </a:endParaRPr>
          </a:p>
          <a:p>
            <a:pPr marL="514350" marR="0" lvl="0" indent="-361950" algn="l" rtl="0">
              <a:lnSpc>
                <a:spcPct val="90000"/>
              </a:lnSpc>
              <a:spcBef>
                <a:spcPts val="1000"/>
              </a:spcBef>
              <a:spcAft>
                <a:spcPts val="0"/>
              </a:spcAft>
              <a:buClr>
                <a:schemeClr val="dk1"/>
              </a:buClr>
              <a:buSzPts val="2400"/>
              <a:buFont typeface="Calibri"/>
              <a:buNone/>
            </a:pPr>
            <a:endParaRPr sz="2400" i="1" dirty="0">
              <a:solidFill>
                <a:schemeClr val="dk1"/>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2F3C-F433-8C20-F806-B63ECF53C6C7}"/>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C7837E29-47AB-0192-A1B4-65118BF7663D}"/>
              </a:ext>
            </a:extLst>
          </p:cNvPr>
          <p:cNvSpPr>
            <a:spLocks noGrp="1"/>
          </p:cNvSpPr>
          <p:nvPr>
            <p:ph type="body" idx="1"/>
          </p:nvPr>
        </p:nvSpPr>
        <p:spPr/>
        <p:txBody>
          <a:bodyPr/>
          <a:lstStyle/>
          <a:p>
            <a:r>
              <a:rPr lang="en-US" dirty="0"/>
              <a:t>Welcome</a:t>
            </a:r>
          </a:p>
          <a:p>
            <a:r>
              <a:rPr lang="en-US" dirty="0"/>
              <a:t>Background</a:t>
            </a:r>
          </a:p>
          <a:p>
            <a:r>
              <a:rPr lang="en-US" dirty="0"/>
              <a:t>Seven Recommendations</a:t>
            </a:r>
          </a:p>
          <a:p>
            <a:r>
              <a:rPr lang="en-US" dirty="0"/>
              <a:t>Resources</a:t>
            </a:r>
          </a:p>
          <a:p>
            <a:r>
              <a:rPr lang="en-US" dirty="0"/>
              <a:t>Evaluation &amp; Questions </a:t>
            </a:r>
          </a:p>
        </p:txBody>
      </p:sp>
    </p:spTree>
    <p:extLst>
      <p:ext uri="{BB962C8B-B14F-4D97-AF65-F5344CB8AC3E}">
        <p14:creationId xmlns:p14="http://schemas.microsoft.com/office/powerpoint/2010/main" val="667574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5AE7-0DBB-3F76-222A-720282C2227C}"/>
              </a:ext>
            </a:extLst>
          </p:cNvPr>
          <p:cNvSpPr>
            <a:spLocks noGrp="1"/>
          </p:cNvSpPr>
          <p:nvPr>
            <p:ph type="title"/>
          </p:nvPr>
        </p:nvSpPr>
        <p:spPr/>
        <p:txBody>
          <a:bodyPr/>
          <a:lstStyle/>
          <a:p>
            <a:r>
              <a:rPr lang="en-US" dirty="0"/>
              <a:t>Background</a:t>
            </a:r>
          </a:p>
        </p:txBody>
      </p:sp>
      <p:sp>
        <p:nvSpPr>
          <p:cNvPr id="3" name="Text Placeholder 2">
            <a:extLst>
              <a:ext uri="{FF2B5EF4-FFF2-40B4-BE49-F238E27FC236}">
                <a16:creationId xmlns:a16="http://schemas.microsoft.com/office/drawing/2014/main" id="{C09CC195-654A-696A-BFCF-C2D0583B5B68}"/>
              </a:ext>
            </a:extLst>
          </p:cNvPr>
          <p:cNvSpPr>
            <a:spLocks noGrp="1"/>
          </p:cNvSpPr>
          <p:nvPr>
            <p:ph type="body" idx="1"/>
          </p:nvPr>
        </p:nvSpPr>
        <p:spPr>
          <a:xfrm>
            <a:off x="838200" y="1572373"/>
            <a:ext cx="7343274" cy="3386978"/>
          </a:xfrm>
        </p:spPr>
        <p:txBody>
          <a:bodyPr>
            <a:normAutofit fontScale="92500" lnSpcReduction="10000"/>
          </a:bodyPr>
          <a:lstStyle/>
          <a:p>
            <a:pPr marL="114300" indent="0">
              <a:buNone/>
            </a:pPr>
            <a:r>
              <a:rPr lang="en-US" dirty="0"/>
              <a:t>In collaboration with expert panelists, the What Works Clearinghouse™ (WWC) distilled that research into practical recommendations for elementary educators. </a:t>
            </a:r>
          </a:p>
          <a:p>
            <a:pPr marL="114300" indent="0">
              <a:buNone/>
            </a:pPr>
            <a:r>
              <a:rPr lang="en-US" dirty="0"/>
              <a:t>The Teacher-Delivered Behavior Interventions in Grades K-5 Practice Guide details seven evidence based practices for teachers to use in their classrooms to support students in demonstrating prosocial and expected behavior. </a:t>
            </a:r>
          </a:p>
        </p:txBody>
      </p:sp>
      <p:pic>
        <p:nvPicPr>
          <p:cNvPr id="5" name="Picture 4" descr="Teacher-Delivered Behavioral Interventions in Grades K-5. A Practice Guide for Educators">
            <a:extLst>
              <a:ext uri="{FF2B5EF4-FFF2-40B4-BE49-F238E27FC236}">
                <a16:creationId xmlns:a16="http://schemas.microsoft.com/office/drawing/2014/main" id="{C24F8A45-46DD-8191-710E-F095D3C12E26}"/>
              </a:ext>
            </a:extLst>
          </p:cNvPr>
          <p:cNvPicPr>
            <a:picLocks noChangeAspect="1"/>
          </p:cNvPicPr>
          <p:nvPr/>
        </p:nvPicPr>
        <p:blipFill>
          <a:blip r:embed="rId2"/>
          <a:srcRect t="792" r="1828"/>
          <a:stretch>
            <a:fillRect/>
          </a:stretch>
        </p:blipFill>
        <p:spPr>
          <a:xfrm>
            <a:off x="8181474" y="259882"/>
            <a:ext cx="3740054" cy="48280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721726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5CD54-71E6-DB6A-9C60-44BD1159DE25}"/>
              </a:ext>
            </a:extLst>
          </p:cNvPr>
          <p:cNvSpPr>
            <a:spLocks noGrp="1"/>
          </p:cNvSpPr>
          <p:nvPr>
            <p:ph type="title"/>
          </p:nvPr>
        </p:nvSpPr>
        <p:spPr/>
        <p:txBody>
          <a:bodyPr/>
          <a:lstStyle/>
          <a:p>
            <a:r>
              <a:rPr lang="en-US" dirty="0"/>
              <a:t>Panel </a:t>
            </a:r>
          </a:p>
        </p:txBody>
      </p:sp>
      <p:sp>
        <p:nvSpPr>
          <p:cNvPr id="3" name="Text Placeholder 2">
            <a:extLst>
              <a:ext uri="{FF2B5EF4-FFF2-40B4-BE49-F238E27FC236}">
                <a16:creationId xmlns:a16="http://schemas.microsoft.com/office/drawing/2014/main" id="{77D32E0B-D375-A734-F728-ED116DFB193F}"/>
              </a:ext>
            </a:extLst>
          </p:cNvPr>
          <p:cNvSpPr>
            <a:spLocks noGrp="1"/>
          </p:cNvSpPr>
          <p:nvPr>
            <p:ph type="body" idx="1"/>
          </p:nvPr>
        </p:nvSpPr>
        <p:spPr/>
        <p:txBody>
          <a:bodyPr>
            <a:normAutofit/>
          </a:bodyPr>
          <a:lstStyle/>
          <a:p>
            <a:r>
              <a:rPr lang="en-US" dirty="0"/>
              <a:t> Panel Members	 </a:t>
            </a:r>
          </a:p>
        </p:txBody>
      </p:sp>
      <p:sp>
        <p:nvSpPr>
          <p:cNvPr id="6" name="Text Placeholder 5">
            <a:extLst>
              <a:ext uri="{FF2B5EF4-FFF2-40B4-BE49-F238E27FC236}">
                <a16:creationId xmlns:a16="http://schemas.microsoft.com/office/drawing/2014/main" id="{24510F4E-7FE5-0C5B-CD92-BF6DC180C62F}"/>
              </a:ext>
            </a:extLst>
          </p:cNvPr>
          <p:cNvSpPr>
            <a:spLocks noGrp="1"/>
          </p:cNvSpPr>
          <p:nvPr>
            <p:ph type="body" idx="2"/>
          </p:nvPr>
        </p:nvSpPr>
        <p:spPr/>
        <p:txBody>
          <a:bodyPr>
            <a:normAutofit fontScale="92500" lnSpcReduction="10000"/>
          </a:bodyPr>
          <a:lstStyle/>
          <a:p>
            <a:r>
              <a:rPr lang="en-US" dirty="0"/>
              <a:t>Kathleen Lynne Lane (Chair)</a:t>
            </a:r>
          </a:p>
          <a:p>
            <a:r>
              <a:rPr lang="en-US" dirty="0"/>
              <a:t>Tabathia Baldy</a:t>
            </a:r>
          </a:p>
          <a:p>
            <a:r>
              <a:rPr lang="en-US" dirty="0"/>
              <a:t>Tammy Becker</a:t>
            </a:r>
          </a:p>
          <a:p>
            <a:r>
              <a:rPr lang="en-US" dirty="0"/>
              <a:t>Catherine Bradshaw</a:t>
            </a:r>
          </a:p>
          <a:p>
            <a:r>
              <a:rPr lang="en-US" dirty="0"/>
              <a:t>Kent McIntosh</a:t>
            </a:r>
          </a:p>
          <a:p>
            <a:r>
              <a:rPr lang="en-US" dirty="0"/>
              <a:t>Rhona Nese</a:t>
            </a:r>
          </a:p>
          <a:p>
            <a:r>
              <a:rPr lang="en-US" dirty="0"/>
              <a:t>Ruthie Payno-Simmons</a:t>
            </a:r>
          </a:p>
          <a:p>
            <a:r>
              <a:rPr lang="en-US" dirty="0"/>
              <a:t>Kevin Sutherland</a:t>
            </a:r>
          </a:p>
          <a:p>
            <a:endParaRPr lang="en-US" dirty="0"/>
          </a:p>
        </p:txBody>
      </p:sp>
      <p:sp>
        <p:nvSpPr>
          <p:cNvPr id="9" name="Text Placeholder 8">
            <a:extLst>
              <a:ext uri="{FF2B5EF4-FFF2-40B4-BE49-F238E27FC236}">
                <a16:creationId xmlns:a16="http://schemas.microsoft.com/office/drawing/2014/main" id="{5650DA6F-FD60-0CA0-E03C-58EC7532C8CB}"/>
              </a:ext>
            </a:extLst>
          </p:cNvPr>
          <p:cNvSpPr>
            <a:spLocks noGrp="1"/>
          </p:cNvSpPr>
          <p:nvPr>
            <p:ph type="body" idx="3"/>
          </p:nvPr>
        </p:nvSpPr>
        <p:spPr/>
        <p:txBody>
          <a:bodyPr/>
          <a:lstStyle/>
          <a:p>
            <a:r>
              <a:rPr lang="en-US" dirty="0"/>
              <a:t>Staff &amp; Project Officer</a:t>
            </a:r>
          </a:p>
        </p:txBody>
      </p:sp>
      <p:sp>
        <p:nvSpPr>
          <p:cNvPr id="10" name="Text Placeholder 9">
            <a:extLst>
              <a:ext uri="{FF2B5EF4-FFF2-40B4-BE49-F238E27FC236}">
                <a16:creationId xmlns:a16="http://schemas.microsoft.com/office/drawing/2014/main" id="{9F9FF8A8-088A-B1FF-74B9-4BECE25F99E4}"/>
              </a:ext>
            </a:extLst>
          </p:cNvPr>
          <p:cNvSpPr>
            <a:spLocks noGrp="1"/>
          </p:cNvSpPr>
          <p:nvPr>
            <p:ph type="body" idx="4"/>
          </p:nvPr>
        </p:nvSpPr>
        <p:spPr/>
        <p:txBody>
          <a:bodyPr/>
          <a:lstStyle/>
          <a:p>
            <a:r>
              <a:rPr lang="en-US" dirty="0"/>
              <a:t>Allison Dymnicki</a:t>
            </a:r>
          </a:p>
          <a:p>
            <a:r>
              <a:rPr lang="en-US" dirty="0"/>
              <a:t>Brian Freeman</a:t>
            </a:r>
          </a:p>
          <a:p>
            <a:r>
              <a:rPr lang="en-US" dirty="0"/>
              <a:t>Sebastian Lemire</a:t>
            </a:r>
          </a:p>
          <a:p>
            <a:r>
              <a:rPr lang="en-US" dirty="0"/>
              <a:t>Shawn Moulton</a:t>
            </a:r>
          </a:p>
          <a:p>
            <a:r>
              <a:rPr lang="en-US" dirty="0"/>
              <a:t>Allan Porowski</a:t>
            </a:r>
          </a:p>
          <a:p>
            <a:r>
              <a:rPr lang="en-US" dirty="0"/>
              <a:t>Laura Holian</a:t>
            </a:r>
          </a:p>
          <a:p>
            <a:r>
              <a:rPr lang="en-US" b="1" dirty="0"/>
              <a:t>Jonathan Jacobson</a:t>
            </a:r>
          </a:p>
        </p:txBody>
      </p:sp>
    </p:spTree>
    <p:extLst>
      <p:ext uri="{BB962C8B-B14F-4D97-AF65-F5344CB8AC3E}">
        <p14:creationId xmlns:p14="http://schemas.microsoft.com/office/powerpoint/2010/main" val="63043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E979-013E-4D4D-8920-368C68D627D4}"/>
              </a:ext>
            </a:extLst>
          </p:cNvPr>
          <p:cNvSpPr>
            <a:spLocks noGrp="1"/>
          </p:cNvSpPr>
          <p:nvPr>
            <p:ph type="title"/>
          </p:nvPr>
        </p:nvSpPr>
        <p:spPr>
          <a:xfrm>
            <a:off x="839788" y="299002"/>
            <a:ext cx="9355772" cy="1325563"/>
          </a:xfrm>
        </p:spPr>
        <p:txBody>
          <a:bodyPr>
            <a:noAutofit/>
          </a:bodyPr>
          <a:lstStyle/>
          <a:p>
            <a:r>
              <a:rPr lang="en-US" sz="3600" dirty="0"/>
              <a:t>Recommendation 1: Co-establish, model, and teach clear expectations for student behavior consistent with schoolwide expectations.</a:t>
            </a:r>
          </a:p>
        </p:txBody>
      </p:sp>
      <p:sp>
        <p:nvSpPr>
          <p:cNvPr id="3" name="Text Placeholder 2">
            <a:extLst>
              <a:ext uri="{FF2B5EF4-FFF2-40B4-BE49-F238E27FC236}">
                <a16:creationId xmlns:a16="http://schemas.microsoft.com/office/drawing/2014/main" id="{F516FF69-43DE-ABB2-6DCE-95A41CC3A7C2}"/>
              </a:ext>
            </a:extLst>
          </p:cNvPr>
          <p:cNvSpPr>
            <a:spLocks noGrp="1"/>
          </p:cNvSpPr>
          <p:nvPr>
            <p:ph type="body" idx="1"/>
          </p:nvPr>
        </p:nvSpPr>
        <p:spPr>
          <a:xfrm>
            <a:off x="1234899" y="1714148"/>
            <a:ext cx="5157787" cy="823912"/>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A3FC6628-10DC-D940-1C8D-2402977A54AE}"/>
              </a:ext>
            </a:extLst>
          </p:cNvPr>
          <p:cNvSpPr>
            <a:spLocks noGrp="1"/>
          </p:cNvSpPr>
          <p:nvPr>
            <p:ph type="body" idx="2"/>
          </p:nvPr>
        </p:nvSpPr>
        <p:spPr/>
        <p:txBody>
          <a:bodyPr>
            <a:normAutofit/>
          </a:bodyPr>
          <a:lstStyle/>
          <a:p>
            <a:pPr marL="628650" indent="-514350">
              <a:buAutoNum type="arabicPeriod"/>
            </a:pPr>
            <a:r>
              <a:rPr lang="en-US" sz="2000" dirty="0"/>
              <a:t>Start with schoolwide expectations if available</a:t>
            </a:r>
          </a:p>
          <a:p>
            <a:pPr marL="628650" indent="-514350">
              <a:buAutoNum type="arabicPeriod"/>
            </a:pPr>
            <a:r>
              <a:rPr lang="en-US" sz="2000" dirty="0"/>
              <a:t>Co-establish and post classroom behavior expectations</a:t>
            </a:r>
          </a:p>
          <a:p>
            <a:pPr marL="628650" indent="-514350">
              <a:buAutoNum type="arabicPeriod"/>
            </a:pPr>
            <a:r>
              <a:rPr lang="en-US" sz="2000" dirty="0"/>
              <a:t>Teach clear behavior expectations</a:t>
            </a:r>
          </a:p>
          <a:p>
            <a:pPr marL="628650" indent="-514350">
              <a:buAutoNum type="arabicPeriod"/>
            </a:pPr>
            <a:r>
              <a:rPr lang="en-US" sz="2000" dirty="0"/>
              <a:t>Adjust instruction and revisit behavior expectations if expectations are not being met</a:t>
            </a:r>
          </a:p>
        </p:txBody>
      </p:sp>
      <p:pic>
        <p:nvPicPr>
          <p:cNvPr id="18" name="Picture 17" descr="Tier 1 Strong">
            <a:extLst>
              <a:ext uri="{FF2B5EF4-FFF2-40B4-BE49-F238E27FC236}">
                <a16:creationId xmlns:a16="http://schemas.microsoft.com/office/drawing/2014/main" id="{3C473803-F821-52FA-249E-CE8CBB7F8B2E}"/>
              </a:ext>
            </a:extLst>
          </p:cNvPr>
          <p:cNvPicPr>
            <a:picLocks noChangeAspect="1"/>
          </p:cNvPicPr>
          <p:nvPr/>
        </p:nvPicPr>
        <p:blipFill>
          <a:blip r:embed="rId3"/>
          <a:stretch>
            <a:fillRect/>
          </a:stretch>
        </p:blipFill>
        <p:spPr>
          <a:xfrm>
            <a:off x="10533888" y="355600"/>
            <a:ext cx="1201826" cy="1212368"/>
          </a:xfrm>
          <a:prstGeom prst="rect">
            <a:avLst/>
          </a:prstGeom>
        </p:spPr>
      </p:pic>
      <p:pic>
        <p:nvPicPr>
          <p:cNvPr id="20" name="Picture 19" descr="Example 1.1 School expectation matrix. Includes various settings/routines and behaviors, such as being engaged and sharing to promote a respectful environment.">
            <a:extLst>
              <a:ext uri="{FF2B5EF4-FFF2-40B4-BE49-F238E27FC236}">
                <a16:creationId xmlns:a16="http://schemas.microsoft.com/office/drawing/2014/main" id="{1A2C2143-D1C2-A9C9-6444-28AC09870C5C}"/>
              </a:ext>
            </a:extLst>
          </p:cNvPr>
          <p:cNvPicPr>
            <a:picLocks noChangeAspect="1"/>
          </p:cNvPicPr>
          <p:nvPr/>
        </p:nvPicPr>
        <p:blipFill>
          <a:blip r:embed="rId4"/>
          <a:stretch>
            <a:fillRect/>
          </a:stretch>
        </p:blipFill>
        <p:spPr>
          <a:xfrm>
            <a:off x="6019801" y="1855183"/>
            <a:ext cx="5430008" cy="4334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6666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CC611E-B9AE-6C7F-3578-155EC7291567}"/>
              </a:ext>
            </a:extLst>
          </p:cNvPr>
          <p:cNvSpPr>
            <a:spLocks noGrp="1"/>
          </p:cNvSpPr>
          <p:nvPr>
            <p:ph type="title"/>
          </p:nvPr>
        </p:nvSpPr>
        <p:spPr>
          <a:xfrm>
            <a:off x="838200" y="1439778"/>
            <a:ext cx="6050606" cy="1325563"/>
          </a:xfrm>
        </p:spPr>
        <p:txBody>
          <a:bodyPr>
            <a:noAutofit/>
          </a:bodyPr>
          <a:lstStyle/>
          <a:p>
            <a:r>
              <a:rPr lang="en-US" sz="5867" dirty="0">
                <a:solidFill>
                  <a:srgbClr val="3B65B6"/>
                </a:solidFill>
              </a:rPr>
              <a:t>Co-Creating Classroom Expectations</a:t>
            </a:r>
            <a:br>
              <a:rPr lang="en-US" sz="5867" dirty="0">
                <a:solidFill>
                  <a:srgbClr val="3B65B6"/>
                </a:solidFill>
              </a:rPr>
            </a:br>
            <a:r>
              <a:rPr lang="en-US" sz="5867" dirty="0">
                <a:solidFill>
                  <a:srgbClr val="3B65B6"/>
                </a:solidFill>
              </a:rPr>
              <a:t>Lesson Plan</a:t>
            </a:r>
          </a:p>
        </p:txBody>
      </p:sp>
      <p:sp>
        <p:nvSpPr>
          <p:cNvPr id="2" name="TextBox 1">
            <a:extLst>
              <a:ext uri="{FF2B5EF4-FFF2-40B4-BE49-F238E27FC236}">
                <a16:creationId xmlns:a16="http://schemas.microsoft.com/office/drawing/2014/main" id="{095D8FB2-FC2E-6F56-D2BC-DA4EBD29FC66}"/>
              </a:ext>
            </a:extLst>
          </p:cNvPr>
          <p:cNvSpPr txBox="1"/>
          <p:nvPr/>
        </p:nvSpPr>
        <p:spPr>
          <a:xfrm>
            <a:off x="768491" y="3994263"/>
            <a:ext cx="5922952" cy="6669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hlinkClick r:id="rId3"/>
              </a:rPr>
              <a:t>PBIS Lesson Plan: Co-Creating Classroom Expectations with Students</a:t>
            </a: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 </a:t>
            </a:r>
          </a:p>
        </p:txBody>
      </p:sp>
      <p:pic>
        <p:nvPicPr>
          <p:cNvPr id="7" name="Picture 6" descr="Image of a brief on co-creating classroom expectations availabel at pbis.org">
            <a:extLst>
              <a:ext uri="{FF2B5EF4-FFF2-40B4-BE49-F238E27FC236}">
                <a16:creationId xmlns:a16="http://schemas.microsoft.com/office/drawing/2014/main" id="{C8EE52ED-1E6B-3F3B-EAF8-9A4BB80BB116}"/>
              </a:ext>
            </a:extLst>
          </p:cNvPr>
          <p:cNvPicPr>
            <a:picLocks noChangeAspect="1"/>
          </p:cNvPicPr>
          <p:nvPr/>
        </p:nvPicPr>
        <p:blipFill>
          <a:blip r:embed="rId4"/>
          <a:stretch>
            <a:fillRect/>
          </a:stretch>
        </p:blipFill>
        <p:spPr>
          <a:xfrm>
            <a:off x="6888806" y="188640"/>
            <a:ext cx="5039842" cy="6480720"/>
          </a:xfrm>
          <a:prstGeom prst="rect">
            <a:avLst/>
          </a:prstGeom>
          <a:effectLst>
            <a:glow rad="127000">
              <a:srgbClr val="047A40">
                <a:alpha val="51000"/>
              </a:srgbClr>
            </a:glow>
          </a:effectLst>
        </p:spPr>
      </p:pic>
      <p:pic>
        <p:nvPicPr>
          <p:cNvPr id="6" name="Picture 5" descr="QR CODE&#10;">
            <a:extLst>
              <a:ext uri="{FF2B5EF4-FFF2-40B4-BE49-F238E27FC236}">
                <a16:creationId xmlns:a16="http://schemas.microsoft.com/office/drawing/2014/main" id="{E7134BEE-371D-FEEB-BEC9-C8C204B35426}"/>
              </a:ext>
            </a:extLst>
          </p:cNvPr>
          <p:cNvPicPr>
            <a:picLocks noChangeAspect="1"/>
          </p:cNvPicPr>
          <p:nvPr/>
        </p:nvPicPr>
        <p:blipFill>
          <a:blip r:embed="rId5"/>
          <a:stretch>
            <a:fillRect/>
          </a:stretch>
        </p:blipFill>
        <p:spPr>
          <a:xfrm>
            <a:off x="10353772" y="65988"/>
            <a:ext cx="1772239" cy="1772239"/>
          </a:xfrm>
          <a:prstGeom prst="rect">
            <a:avLst/>
          </a:prstGeom>
        </p:spPr>
      </p:pic>
    </p:spTree>
    <p:extLst>
      <p:ext uri="{BB962C8B-B14F-4D97-AF65-F5344CB8AC3E}">
        <p14:creationId xmlns:p14="http://schemas.microsoft.com/office/powerpoint/2010/main" val="2807957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459C4D-B3E3-6F9A-89A4-B63F601765F9}"/>
              </a:ext>
            </a:extLst>
          </p:cNvPr>
          <p:cNvSpPr>
            <a:spLocks noGrp="1"/>
          </p:cNvSpPr>
          <p:nvPr>
            <p:ph type="title"/>
          </p:nvPr>
        </p:nvSpPr>
        <p:spPr>
          <a:xfrm>
            <a:off x="838200" y="365125"/>
            <a:ext cx="10515600" cy="1325563"/>
          </a:xfrm>
        </p:spPr>
        <p:txBody>
          <a:bodyPr>
            <a:normAutofit/>
          </a:bodyPr>
          <a:lstStyle/>
          <a:p>
            <a:r>
              <a:rPr lang="en-US" dirty="0"/>
              <a:t>Co-Creating Expectations Lesson Plan</a:t>
            </a:r>
          </a:p>
        </p:txBody>
      </p:sp>
      <p:sp>
        <p:nvSpPr>
          <p:cNvPr id="4" name="Content Placeholder 3">
            <a:extLst>
              <a:ext uri="{FF2B5EF4-FFF2-40B4-BE49-F238E27FC236}">
                <a16:creationId xmlns:a16="http://schemas.microsoft.com/office/drawing/2014/main" id="{2F83B339-44DB-6DD5-9522-1FD0B553900B}"/>
              </a:ext>
            </a:extLst>
          </p:cNvPr>
          <p:cNvSpPr>
            <a:spLocks noGrp="1"/>
          </p:cNvSpPr>
          <p:nvPr>
            <p:ph idx="4294967295"/>
          </p:nvPr>
        </p:nvSpPr>
        <p:spPr>
          <a:xfrm>
            <a:off x="838201" y="1417638"/>
            <a:ext cx="11353800" cy="3860800"/>
          </a:xfrm>
        </p:spPr>
        <p:txBody>
          <a:bodyPr>
            <a:normAutofit lnSpcReduction="10000"/>
          </a:bodyPr>
          <a:lstStyle/>
          <a:p>
            <a:pPr marL="457189" indent="-457189">
              <a:lnSpc>
                <a:spcPct val="115000"/>
              </a:lnSpc>
              <a:spcBef>
                <a:spcPts val="0"/>
              </a:spcBef>
              <a:buFont typeface="+mj-lt"/>
              <a:buAutoNum type="arabicPeriod"/>
            </a:pPr>
            <a:r>
              <a:rPr lang="en-US" sz="2800" dirty="0">
                <a:solidFill>
                  <a:srgbClr val="000000"/>
                </a:solidFill>
                <a:ea typeface="Times New Roman" panose="02020603050405020304" pitchFamily="18" charset="0"/>
              </a:rPr>
              <a:t>Introduce (or reintroduce) schoolwide expectations. </a:t>
            </a:r>
          </a:p>
          <a:p>
            <a:pPr marL="457189" indent="-457189">
              <a:lnSpc>
                <a:spcPct val="115000"/>
              </a:lnSpc>
              <a:spcBef>
                <a:spcPts val="0"/>
              </a:spcBef>
              <a:buFont typeface="+mj-lt"/>
              <a:buAutoNum type="arabicPeriod"/>
            </a:pPr>
            <a:r>
              <a:rPr lang="en-US" sz="2800" dirty="0">
                <a:solidFill>
                  <a:srgbClr val="000000"/>
                </a:solidFill>
                <a:ea typeface="Times New Roman" panose="02020603050405020304" pitchFamily="18" charset="0"/>
              </a:rPr>
              <a:t>Discuss the purpose of schoolwide expectations.</a:t>
            </a:r>
          </a:p>
          <a:p>
            <a:pPr marL="457189" indent="-457189">
              <a:lnSpc>
                <a:spcPct val="115000"/>
              </a:lnSpc>
              <a:spcBef>
                <a:spcPts val="0"/>
              </a:spcBef>
              <a:buFont typeface="+mj-lt"/>
              <a:buAutoNum type="arabicPeriod"/>
            </a:pPr>
            <a:r>
              <a:rPr lang="en-US" sz="2800" dirty="0">
                <a:solidFill>
                  <a:srgbClr val="000000"/>
                </a:solidFill>
                <a:ea typeface="Times New Roman" panose="02020603050405020304" pitchFamily="18" charset="0"/>
              </a:rPr>
              <a:t>Facilitate students in generating examples of agreed behavior by each classroom routine (e.g., entry, small group work, teacher-led instruction).</a:t>
            </a:r>
          </a:p>
          <a:p>
            <a:pPr marL="457189" indent="-457189">
              <a:lnSpc>
                <a:spcPct val="115000"/>
              </a:lnSpc>
              <a:spcBef>
                <a:spcPts val="0"/>
              </a:spcBef>
              <a:buFont typeface="+mj-lt"/>
              <a:buAutoNum type="arabicPeriod"/>
            </a:pPr>
            <a:r>
              <a:rPr lang="en-US" sz="2800" dirty="0">
                <a:solidFill>
                  <a:srgbClr val="000000"/>
                </a:solidFill>
                <a:ea typeface="Times New Roman" panose="02020603050405020304" pitchFamily="18" charset="0"/>
              </a:rPr>
              <a:t>Distill the examples into a finalized matrix with 3 to 4 of the best examples per routine.</a:t>
            </a:r>
          </a:p>
          <a:p>
            <a:pPr marL="457189" indent="-457189">
              <a:lnSpc>
                <a:spcPct val="115000"/>
              </a:lnSpc>
              <a:spcBef>
                <a:spcPts val="0"/>
              </a:spcBef>
              <a:buFont typeface="+mj-lt"/>
              <a:buAutoNum type="arabicPeriod"/>
            </a:pPr>
            <a:r>
              <a:rPr lang="en-US" sz="2800" dirty="0">
                <a:solidFill>
                  <a:srgbClr val="000000"/>
                </a:solidFill>
                <a:ea typeface="Times New Roman" panose="02020603050405020304" pitchFamily="18" charset="0"/>
              </a:rPr>
              <a:t>Collaboratively design a plan for monitoring and support.</a:t>
            </a:r>
            <a:endParaRPr lang="en-US" sz="2400" dirty="0">
              <a:solidFill>
                <a:srgbClr val="000000"/>
              </a:solidFill>
              <a:ea typeface="Times New Roman" panose="02020603050405020304" pitchFamily="18" charset="0"/>
            </a:endParaRPr>
          </a:p>
          <a:p>
            <a:pPr marL="457189" indent="-457189">
              <a:lnSpc>
                <a:spcPct val="115000"/>
              </a:lnSpc>
              <a:spcBef>
                <a:spcPts val="0"/>
              </a:spcBef>
              <a:buFont typeface="+mj-lt"/>
              <a:buAutoNum type="arabicPeriod"/>
            </a:pPr>
            <a:endParaRPr lang="en-US" sz="2400" dirty="0">
              <a:solidFill>
                <a:srgbClr val="000000"/>
              </a:solidFill>
              <a:ea typeface="Times New Roman" panose="02020603050405020304" pitchFamily="18" charset="0"/>
            </a:endParaRPr>
          </a:p>
        </p:txBody>
      </p:sp>
      <p:pic>
        <p:nvPicPr>
          <p:cNvPr id="5" name="Picture 4" descr="QR Code">
            <a:extLst>
              <a:ext uri="{FF2B5EF4-FFF2-40B4-BE49-F238E27FC236}">
                <a16:creationId xmlns:a16="http://schemas.microsoft.com/office/drawing/2014/main" id="{AEE6E243-C7AC-0554-E3FF-FA9328A27A98}"/>
              </a:ext>
            </a:extLst>
          </p:cNvPr>
          <p:cNvPicPr>
            <a:picLocks noChangeAspect="1"/>
          </p:cNvPicPr>
          <p:nvPr/>
        </p:nvPicPr>
        <p:blipFill>
          <a:blip r:embed="rId3"/>
          <a:stretch>
            <a:fillRect/>
          </a:stretch>
        </p:blipFill>
        <p:spPr>
          <a:xfrm>
            <a:off x="10353772" y="65988"/>
            <a:ext cx="1772239" cy="1772239"/>
          </a:xfrm>
          <a:prstGeom prst="rect">
            <a:avLst/>
          </a:prstGeom>
        </p:spPr>
      </p:pic>
    </p:spTree>
    <p:extLst>
      <p:ext uri="{BB962C8B-B14F-4D97-AF65-F5344CB8AC3E}">
        <p14:creationId xmlns:p14="http://schemas.microsoft.com/office/powerpoint/2010/main" val="159068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1000"/>
                                        <p:tgtEl>
                                          <p:spTgt spid="4">
                                            <p:txEl>
                                              <p:pRg st="3" end="3"/>
                                            </p:txEl>
                                          </p:spTgt>
                                        </p:tgtEl>
                                      </p:cBhvr>
                                    </p:animEffect>
                                    <p:anim calcmode="lin" valueType="num">
                                      <p:cBhvr>
                                        <p:cTn id="2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1000"/>
                                        <p:tgtEl>
                                          <p:spTgt spid="4">
                                            <p:txEl>
                                              <p:pRg st="4" end="4"/>
                                            </p:txEl>
                                          </p:spTgt>
                                        </p:tgtEl>
                                      </p:cBhvr>
                                    </p:animEffect>
                                    <p:anim calcmode="lin" valueType="num">
                                      <p:cBhvr>
                                        <p:cTn id="3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57BF2-9F2E-F9BC-A574-E6EDC940E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CC3D5-1AC6-D513-7EF2-FC2F0D9F5235}"/>
              </a:ext>
            </a:extLst>
          </p:cNvPr>
          <p:cNvSpPr>
            <a:spLocks noGrp="1"/>
          </p:cNvSpPr>
          <p:nvPr>
            <p:ph type="title"/>
          </p:nvPr>
        </p:nvSpPr>
        <p:spPr>
          <a:xfrm>
            <a:off x="594241" y="267499"/>
            <a:ext cx="9355772" cy="1325563"/>
          </a:xfrm>
        </p:spPr>
        <p:txBody>
          <a:bodyPr>
            <a:noAutofit/>
          </a:bodyPr>
          <a:lstStyle/>
          <a:p>
            <a:r>
              <a:rPr lang="en-US" sz="4000" dirty="0"/>
              <a:t>Recommendation 2: Remind students to engage in expected behaviors.</a:t>
            </a:r>
          </a:p>
        </p:txBody>
      </p:sp>
      <p:sp>
        <p:nvSpPr>
          <p:cNvPr id="3" name="Text Placeholder 2">
            <a:extLst>
              <a:ext uri="{FF2B5EF4-FFF2-40B4-BE49-F238E27FC236}">
                <a16:creationId xmlns:a16="http://schemas.microsoft.com/office/drawing/2014/main" id="{6B254851-2CC0-4401-9F59-705B8223427E}"/>
              </a:ext>
            </a:extLst>
          </p:cNvPr>
          <p:cNvSpPr>
            <a:spLocks noGrp="1"/>
          </p:cNvSpPr>
          <p:nvPr>
            <p:ph type="body" idx="1"/>
          </p:nvPr>
        </p:nvSpPr>
        <p:spPr>
          <a:xfrm>
            <a:off x="1215681" y="1681163"/>
            <a:ext cx="5157787" cy="823912"/>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6E88F054-921D-DFA4-9BEB-89B30841E926}"/>
              </a:ext>
            </a:extLst>
          </p:cNvPr>
          <p:cNvSpPr>
            <a:spLocks noGrp="1"/>
          </p:cNvSpPr>
          <p:nvPr>
            <p:ph type="body" idx="2"/>
          </p:nvPr>
        </p:nvSpPr>
        <p:spPr/>
        <p:txBody>
          <a:bodyPr>
            <a:normAutofit fontScale="62500" lnSpcReduction="20000"/>
          </a:bodyPr>
          <a:lstStyle/>
          <a:p>
            <a:pPr marL="628650" indent="-514350">
              <a:buAutoNum type="arabicPeriod"/>
            </a:pPr>
            <a:r>
              <a:rPr lang="en-US" dirty="0"/>
              <a:t>Select the expected behaviors to focus on for specific times and transitions during the school day </a:t>
            </a:r>
          </a:p>
          <a:p>
            <a:pPr marL="628650" indent="-514350">
              <a:buAutoNum type="arabicPeriod"/>
            </a:pPr>
            <a:r>
              <a:rPr lang="en-US" dirty="0"/>
              <a:t>Consider the type and level of intensity of the precorrections to use</a:t>
            </a:r>
          </a:p>
          <a:p>
            <a:pPr marL="628650" indent="-514350">
              <a:buAutoNum type="arabicPeriod"/>
            </a:pPr>
            <a:r>
              <a:rPr lang="en-US" dirty="0"/>
              <a:t>Deliver precorrections using supportive and action-oriented language</a:t>
            </a:r>
          </a:p>
          <a:p>
            <a:pPr marL="628650" indent="-514350">
              <a:buAutoNum type="arabicPeriod"/>
            </a:pPr>
            <a:r>
              <a:rPr lang="en-US" dirty="0"/>
              <a:t>Reinforce delivered precorrections by providing immediate acknowledgment of students engaging in expected behaviors</a:t>
            </a:r>
          </a:p>
          <a:p>
            <a:pPr marL="628650" indent="-514350">
              <a:buAutoNum type="arabicPeriod"/>
            </a:pPr>
            <a:r>
              <a:rPr lang="en-US" dirty="0"/>
              <a:t>Ask students for feedback on which precorrection approaches they prefer</a:t>
            </a:r>
          </a:p>
        </p:txBody>
      </p:sp>
      <p:pic>
        <p:nvPicPr>
          <p:cNvPr id="18" name="Picture 17" descr="Tier 1 Strong">
            <a:extLst>
              <a:ext uri="{FF2B5EF4-FFF2-40B4-BE49-F238E27FC236}">
                <a16:creationId xmlns:a16="http://schemas.microsoft.com/office/drawing/2014/main" id="{8D7F8FE7-BDA8-0A87-6D5F-C1F80365CD00}"/>
              </a:ext>
            </a:extLst>
          </p:cNvPr>
          <p:cNvPicPr>
            <a:picLocks noChangeAspect="1"/>
          </p:cNvPicPr>
          <p:nvPr/>
        </p:nvPicPr>
        <p:blipFill>
          <a:blip r:embed="rId3"/>
          <a:stretch>
            <a:fillRect/>
          </a:stretch>
        </p:blipFill>
        <p:spPr>
          <a:xfrm>
            <a:off x="10533888" y="355600"/>
            <a:ext cx="1201826" cy="1212368"/>
          </a:xfrm>
          <a:prstGeom prst="rect">
            <a:avLst/>
          </a:prstGeom>
        </p:spPr>
      </p:pic>
      <p:pic>
        <p:nvPicPr>
          <p:cNvPr id="5" name="Picture 4" descr="Example 2.7 Checklist for precorrections in virtual education environments. Includes a visual checklist of steps 1-7 for implementing precorrections in virtual learning environments to manage student behavior.">
            <a:extLst>
              <a:ext uri="{FF2B5EF4-FFF2-40B4-BE49-F238E27FC236}">
                <a16:creationId xmlns:a16="http://schemas.microsoft.com/office/drawing/2014/main" id="{8F070342-9CD5-824E-2A4F-B18F91250CD2}"/>
              </a:ext>
            </a:extLst>
          </p:cNvPr>
          <p:cNvPicPr>
            <a:picLocks noChangeAspect="1"/>
          </p:cNvPicPr>
          <p:nvPr/>
        </p:nvPicPr>
        <p:blipFill>
          <a:blip r:embed="rId4"/>
          <a:stretch>
            <a:fillRect/>
          </a:stretch>
        </p:blipFill>
        <p:spPr>
          <a:xfrm>
            <a:off x="6749361" y="1567968"/>
            <a:ext cx="3648164" cy="4835092"/>
          </a:xfrm>
          <a:prstGeom prst="rect">
            <a:avLst/>
          </a:prstGeom>
        </p:spPr>
      </p:pic>
    </p:spTree>
    <p:extLst>
      <p:ext uri="{BB962C8B-B14F-4D97-AF65-F5344CB8AC3E}">
        <p14:creationId xmlns:p14="http://schemas.microsoft.com/office/powerpoint/2010/main" val="539283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0C535-3AFA-C10A-9F13-7BFF9D9F4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A61F71-7E5F-0F2B-0764-3AA6AF3AF903}"/>
              </a:ext>
            </a:extLst>
          </p:cNvPr>
          <p:cNvSpPr>
            <a:spLocks noGrp="1"/>
          </p:cNvSpPr>
          <p:nvPr>
            <p:ph type="title"/>
          </p:nvPr>
        </p:nvSpPr>
        <p:spPr>
          <a:xfrm>
            <a:off x="836612" y="355600"/>
            <a:ext cx="9355772" cy="1325563"/>
          </a:xfrm>
        </p:spPr>
        <p:txBody>
          <a:bodyPr>
            <a:noAutofit/>
          </a:bodyPr>
          <a:lstStyle/>
          <a:p>
            <a:r>
              <a:rPr lang="en-US" sz="3200" dirty="0"/>
              <a:t>Recommendation 3: Acknowledge students for demonstrating expected behaviors through positive attention, praise, and rewards.  </a:t>
            </a:r>
          </a:p>
        </p:txBody>
      </p:sp>
      <p:pic>
        <p:nvPicPr>
          <p:cNvPr id="18" name="Picture 17" descr="Tier 1 Strong">
            <a:extLst>
              <a:ext uri="{FF2B5EF4-FFF2-40B4-BE49-F238E27FC236}">
                <a16:creationId xmlns:a16="http://schemas.microsoft.com/office/drawing/2014/main" id="{11C90AD0-1AAC-4A05-46FC-72D8BC3BEEA1}"/>
              </a:ext>
            </a:extLst>
          </p:cNvPr>
          <p:cNvPicPr>
            <a:picLocks noChangeAspect="1"/>
          </p:cNvPicPr>
          <p:nvPr/>
        </p:nvPicPr>
        <p:blipFill>
          <a:blip r:embed="rId3"/>
          <a:stretch>
            <a:fillRect/>
          </a:stretch>
        </p:blipFill>
        <p:spPr>
          <a:xfrm>
            <a:off x="10533888" y="355600"/>
            <a:ext cx="1201826" cy="1212368"/>
          </a:xfrm>
          <a:prstGeom prst="rect">
            <a:avLst/>
          </a:prstGeom>
        </p:spPr>
      </p:pic>
      <p:pic>
        <p:nvPicPr>
          <p:cNvPr id="5" name="Picture 4" descr="Example 3.2 Effective behavior-specific praise statements. Table compares vague praise with specific alternatives for classroom situations. Rows cover entering class, following directions, participation, sharing, staying on task, and completing assignments, emphasizing student names, observable behaviors, and actionable feedback.">
            <a:extLst>
              <a:ext uri="{FF2B5EF4-FFF2-40B4-BE49-F238E27FC236}">
                <a16:creationId xmlns:a16="http://schemas.microsoft.com/office/drawing/2014/main" id="{49D30600-17EC-40AA-D59A-27196986700A}"/>
              </a:ext>
            </a:extLst>
          </p:cNvPr>
          <p:cNvPicPr>
            <a:picLocks noChangeAspect="1"/>
          </p:cNvPicPr>
          <p:nvPr/>
        </p:nvPicPr>
        <p:blipFill>
          <a:blip r:embed="rId4"/>
          <a:stretch>
            <a:fillRect/>
          </a:stretch>
        </p:blipFill>
        <p:spPr>
          <a:xfrm>
            <a:off x="1131890" y="2075521"/>
            <a:ext cx="4566445" cy="4012594"/>
          </a:xfrm>
          <a:prstGeom prst="rect">
            <a:avLst/>
          </a:prstGeom>
        </p:spPr>
      </p:pic>
      <p:sp>
        <p:nvSpPr>
          <p:cNvPr id="3" name="Text Placeholder 2">
            <a:extLst>
              <a:ext uri="{FF2B5EF4-FFF2-40B4-BE49-F238E27FC236}">
                <a16:creationId xmlns:a16="http://schemas.microsoft.com/office/drawing/2014/main" id="{389D3FA5-DAFE-9AAA-2BAD-C0BB71786C1C}"/>
              </a:ext>
            </a:extLst>
          </p:cNvPr>
          <p:cNvSpPr>
            <a:spLocks noGrp="1"/>
          </p:cNvSpPr>
          <p:nvPr>
            <p:ph type="body" idx="1"/>
          </p:nvPr>
        </p:nvSpPr>
        <p:spPr>
          <a:xfrm>
            <a:off x="6788945" y="1606967"/>
            <a:ext cx="5157787" cy="937107"/>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D836297D-6C6C-3DC7-C29E-F74826BD7079}"/>
              </a:ext>
            </a:extLst>
          </p:cNvPr>
          <p:cNvSpPr>
            <a:spLocks noGrp="1"/>
          </p:cNvSpPr>
          <p:nvPr>
            <p:ph type="body" idx="2"/>
          </p:nvPr>
        </p:nvSpPr>
        <p:spPr>
          <a:xfrm>
            <a:off x="6391279" y="2541991"/>
            <a:ext cx="5157787" cy="3684588"/>
          </a:xfrm>
        </p:spPr>
        <p:txBody>
          <a:bodyPr>
            <a:noAutofit/>
          </a:bodyPr>
          <a:lstStyle/>
          <a:p>
            <a:pPr marL="628650" indent="-514350">
              <a:buAutoNum type="arabicPeriod"/>
            </a:pPr>
            <a:r>
              <a:rPr lang="en-US" sz="1800" dirty="0"/>
              <a:t>Engage students and their parents and other caregivers in deciding on culturally relevant praise and rewards for expected behaviors</a:t>
            </a:r>
          </a:p>
          <a:p>
            <a:pPr marL="628650" indent="-514350">
              <a:buAutoNum type="arabicPeriod"/>
            </a:pPr>
            <a:r>
              <a:rPr lang="en-US" sz="1800" dirty="0"/>
              <a:t>Focus praise on behavior and effort rather than ability</a:t>
            </a:r>
          </a:p>
          <a:p>
            <a:pPr marL="628650" indent="-514350">
              <a:buAutoNum type="arabicPeriod"/>
            </a:pPr>
            <a:r>
              <a:rPr lang="en-US" sz="1800" dirty="0"/>
              <a:t>Be sincere when delivering praise</a:t>
            </a:r>
          </a:p>
          <a:p>
            <a:pPr marL="628650" indent="-514350">
              <a:buAutoNum type="arabicPeriod"/>
            </a:pPr>
            <a:r>
              <a:rPr lang="en-US" sz="1800" dirty="0"/>
              <a:t>Focus rewards on the behavior of the entire class, groups of students, or individual students</a:t>
            </a:r>
          </a:p>
          <a:p>
            <a:pPr marL="628650" indent="-514350">
              <a:buAutoNum type="arabicPeriod"/>
            </a:pPr>
            <a:r>
              <a:rPr lang="en-US" sz="1800" dirty="0"/>
              <a:t>Scan the classroom continuously to look for and acknowledge students meeting expectations</a:t>
            </a:r>
          </a:p>
        </p:txBody>
      </p:sp>
    </p:spTree>
    <p:extLst>
      <p:ext uri="{BB962C8B-B14F-4D97-AF65-F5344CB8AC3E}">
        <p14:creationId xmlns:p14="http://schemas.microsoft.com/office/powerpoint/2010/main" val="4082874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C0231-591C-7887-2600-D45B8BDDAC60}"/>
              </a:ext>
            </a:extLst>
          </p:cNvPr>
          <p:cNvSpPr>
            <a:spLocks noGrp="1"/>
          </p:cNvSpPr>
          <p:nvPr>
            <p:ph type="title"/>
          </p:nvPr>
        </p:nvSpPr>
        <p:spPr/>
        <p:txBody>
          <a:bodyPr>
            <a:normAutofit/>
          </a:bodyPr>
          <a:lstStyle/>
          <a:p>
            <a:r>
              <a:rPr lang="en-US" dirty="0"/>
              <a:t>Praise Preference Assessment</a:t>
            </a:r>
          </a:p>
        </p:txBody>
      </p:sp>
      <p:sp>
        <p:nvSpPr>
          <p:cNvPr id="2" name="Content Placeholder 1">
            <a:extLst>
              <a:ext uri="{FF2B5EF4-FFF2-40B4-BE49-F238E27FC236}">
                <a16:creationId xmlns:a16="http://schemas.microsoft.com/office/drawing/2014/main" id="{A7C51C86-2D84-406D-B8D0-3071ED1F6D87}"/>
              </a:ext>
            </a:extLst>
          </p:cNvPr>
          <p:cNvSpPr>
            <a:spLocks noGrp="1"/>
          </p:cNvSpPr>
          <p:nvPr>
            <p:ph idx="4294967295"/>
          </p:nvPr>
        </p:nvSpPr>
        <p:spPr bwMode="auto">
          <a:xfrm>
            <a:off x="75414" y="1817440"/>
            <a:ext cx="5761038" cy="4525963"/>
          </a:xfrm>
          <a:prstGeom prst="rect">
            <a:avLst/>
          </a:prstGeom>
          <a:noFill/>
          <a:ln>
            <a:noFill/>
          </a:ln>
        </p:spPr>
        <p:txBody>
          <a:bodyPr wrap="square" anchor="t">
            <a:normAutofit/>
          </a:bodyPr>
          <a:lstStyle/>
          <a:p>
            <a:pPr marL="514350" indent="-457200">
              <a:lnSpc>
                <a:spcPct val="90000"/>
              </a:lnSpc>
            </a:pPr>
            <a:r>
              <a:rPr lang="en-US" sz="3600" dirty="0"/>
              <a:t>A way to identify what type(s) of acknowledgements students </a:t>
            </a:r>
            <a:r>
              <a:rPr lang="en-US" sz="3600" b="1" i="1" dirty="0">
                <a:solidFill>
                  <a:srgbClr val="899E24"/>
                </a:solidFill>
              </a:rPr>
              <a:t>like</a:t>
            </a:r>
            <a:r>
              <a:rPr lang="en-US" sz="3600" dirty="0">
                <a:solidFill>
                  <a:schemeClr val="accent4"/>
                </a:solidFill>
              </a:rPr>
              <a:t> </a:t>
            </a:r>
            <a:r>
              <a:rPr lang="en-US" sz="3600" dirty="0"/>
              <a:t>or</a:t>
            </a:r>
            <a:r>
              <a:rPr lang="en-US" sz="3600" dirty="0">
                <a:solidFill>
                  <a:schemeClr val="accent4"/>
                </a:solidFill>
              </a:rPr>
              <a:t> </a:t>
            </a:r>
            <a:r>
              <a:rPr lang="en-US" sz="3600" b="1" i="1" dirty="0">
                <a:solidFill>
                  <a:srgbClr val="FF016E"/>
                </a:solidFill>
              </a:rPr>
              <a:t>dislike</a:t>
            </a:r>
            <a:r>
              <a:rPr lang="en-US" sz="3600" dirty="0">
                <a:solidFill>
                  <a:schemeClr val="accent4"/>
                </a:solidFill>
              </a:rPr>
              <a:t> </a:t>
            </a:r>
            <a:r>
              <a:rPr lang="en-US" sz="3600" dirty="0"/>
              <a:t>receiving for showing  desired behaviors</a:t>
            </a:r>
          </a:p>
          <a:p>
            <a:pPr marL="514350" indent="-457200">
              <a:lnSpc>
                <a:spcPct val="90000"/>
              </a:lnSpc>
            </a:pPr>
            <a:r>
              <a:rPr lang="en-US" sz="3600" dirty="0"/>
              <a:t>Could be in survey or interview formats</a:t>
            </a:r>
          </a:p>
        </p:txBody>
      </p:sp>
      <p:pic>
        <p:nvPicPr>
          <p:cNvPr id="4" name="Picture 3" descr="image of a student completed list of prefered ways to receive praise">
            <a:extLst>
              <a:ext uri="{FF2B5EF4-FFF2-40B4-BE49-F238E27FC236}">
                <a16:creationId xmlns:a16="http://schemas.microsoft.com/office/drawing/2014/main" id="{D7A2FDE4-E714-40FA-B911-E050EB4AD85D}"/>
              </a:ext>
            </a:extLst>
          </p:cNvPr>
          <p:cNvPicPr>
            <a:picLocks noChangeAspect="1"/>
          </p:cNvPicPr>
          <p:nvPr/>
        </p:nvPicPr>
        <p:blipFill>
          <a:blip r:embed="rId3"/>
          <a:stretch>
            <a:fillRect/>
          </a:stretch>
        </p:blipFill>
        <p:spPr>
          <a:xfrm>
            <a:off x="6096000" y="1817440"/>
            <a:ext cx="5519392" cy="5040560"/>
          </a:xfrm>
          <a:prstGeom prst="rect">
            <a:avLst/>
          </a:prstGeom>
        </p:spPr>
      </p:pic>
      <p:sp>
        <p:nvSpPr>
          <p:cNvPr id="13" name="Title 2">
            <a:extLst>
              <a:ext uri="{FF2B5EF4-FFF2-40B4-BE49-F238E27FC236}">
                <a16:creationId xmlns:a16="http://schemas.microsoft.com/office/drawing/2014/main" id="{DE7C13E1-EE24-4F8F-945B-561F91F033A8}"/>
              </a:ext>
              <a:ext uri="{C183D7F6-B498-43B3-948B-1728B52AA6E4}">
                <adec:decorative xmlns:adec="http://schemas.microsoft.com/office/drawing/2017/decorative" val="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F016E"/>
              </a:solidFill>
              <a:effectLst/>
              <a:uLnTx/>
              <a:uFillTx/>
              <a:latin typeface="Arial" panose="020B0604020202020204" pitchFamily="34" charset="0"/>
              <a:ea typeface="+mj-ea"/>
              <a:cs typeface="Arial" panose="020B0604020202020204" pitchFamily="34" charset="0"/>
            </a:endParaRPr>
          </a:p>
        </p:txBody>
      </p:sp>
      <p:pic>
        <p:nvPicPr>
          <p:cNvPr id="5" name="Picture 4" descr="A qr code on a green background">
            <a:extLst>
              <a:ext uri="{FF2B5EF4-FFF2-40B4-BE49-F238E27FC236}">
                <a16:creationId xmlns:a16="http://schemas.microsoft.com/office/drawing/2014/main" id="{0762AA52-4042-4B3D-832C-99461EB83F0F}"/>
              </a:ext>
            </a:extLst>
          </p:cNvPr>
          <p:cNvPicPr>
            <a:picLocks noChangeAspect="1"/>
          </p:cNvPicPr>
          <p:nvPr/>
        </p:nvPicPr>
        <p:blipFill>
          <a:blip r:embed="rId4"/>
          <a:stretch>
            <a:fillRect/>
          </a:stretch>
        </p:blipFill>
        <p:spPr>
          <a:xfrm>
            <a:off x="10374560" y="75414"/>
            <a:ext cx="1742026" cy="1742026"/>
          </a:xfrm>
          <a:prstGeom prst="rect">
            <a:avLst/>
          </a:prstGeom>
        </p:spPr>
      </p:pic>
    </p:spTree>
    <p:extLst>
      <p:ext uri="{BB962C8B-B14F-4D97-AF65-F5344CB8AC3E}">
        <p14:creationId xmlns:p14="http://schemas.microsoft.com/office/powerpoint/2010/main" val="4248758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43286-B3FF-AF1C-8533-A925C0067F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921A0-9D89-5905-ED46-1B045A87176D}"/>
              </a:ext>
            </a:extLst>
          </p:cNvPr>
          <p:cNvSpPr>
            <a:spLocks noGrp="1"/>
          </p:cNvSpPr>
          <p:nvPr>
            <p:ph type="title"/>
          </p:nvPr>
        </p:nvSpPr>
        <p:spPr>
          <a:xfrm>
            <a:off x="814233" y="465768"/>
            <a:ext cx="9355772" cy="1325563"/>
          </a:xfrm>
        </p:spPr>
        <p:txBody>
          <a:bodyPr>
            <a:noAutofit/>
          </a:bodyPr>
          <a:lstStyle/>
          <a:p>
            <a:r>
              <a:rPr lang="en-US" sz="4000" dirty="0"/>
              <a:t>Recommendation 4: Offer instructional choices to students to increase engagement and agency.   </a:t>
            </a:r>
          </a:p>
        </p:txBody>
      </p:sp>
      <p:pic>
        <p:nvPicPr>
          <p:cNvPr id="5" name="Picture 4" descr="Tier 2 Moderate">
            <a:extLst>
              <a:ext uri="{FF2B5EF4-FFF2-40B4-BE49-F238E27FC236}">
                <a16:creationId xmlns:a16="http://schemas.microsoft.com/office/drawing/2014/main" id="{14A2AAAB-182E-71AC-6F40-1E8263CCCB87}"/>
              </a:ext>
            </a:extLst>
          </p:cNvPr>
          <p:cNvPicPr>
            <a:picLocks noChangeAspect="1"/>
          </p:cNvPicPr>
          <p:nvPr/>
        </p:nvPicPr>
        <p:blipFill>
          <a:blip r:embed="rId3"/>
          <a:stretch>
            <a:fillRect/>
          </a:stretch>
        </p:blipFill>
        <p:spPr>
          <a:xfrm>
            <a:off x="10340416" y="361577"/>
            <a:ext cx="1198105" cy="1212368"/>
          </a:xfrm>
          <a:prstGeom prst="rect">
            <a:avLst/>
          </a:prstGeom>
        </p:spPr>
      </p:pic>
      <p:pic>
        <p:nvPicPr>
          <p:cNvPr id="7" name="Picture 6" descr="Example 4.3 Student feedback form on instructional choice. Form includes a scale for students to rate their opinions 0-2 on having choices and a calculation for percentage.">
            <a:extLst>
              <a:ext uri="{FF2B5EF4-FFF2-40B4-BE49-F238E27FC236}">
                <a16:creationId xmlns:a16="http://schemas.microsoft.com/office/drawing/2014/main" id="{ABDE7F95-7D10-3C53-3EEE-D308783691FF}"/>
              </a:ext>
            </a:extLst>
          </p:cNvPr>
          <p:cNvPicPr>
            <a:picLocks noChangeAspect="1"/>
          </p:cNvPicPr>
          <p:nvPr/>
        </p:nvPicPr>
        <p:blipFill>
          <a:blip r:embed="rId4"/>
          <a:stretch>
            <a:fillRect/>
          </a:stretch>
        </p:blipFill>
        <p:spPr>
          <a:xfrm>
            <a:off x="414286" y="2280356"/>
            <a:ext cx="5497269" cy="3143778"/>
          </a:xfrm>
          <a:prstGeom prst="rect">
            <a:avLst/>
          </a:prstGeom>
        </p:spPr>
      </p:pic>
      <p:sp>
        <p:nvSpPr>
          <p:cNvPr id="3" name="Text Placeholder 2">
            <a:extLst>
              <a:ext uri="{FF2B5EF4-FFF2-40B4-BE49-F238E27FC236}">
                <a16:creationId xmlns:a16="http://schemas.microsoft.com/office/drawing/2014/main" id="{0F971FB7-ADAA-071B-1EC9-9CB52C42D56D}"/>
              </a:ext>
            </a:extLst>
          </p:cNvPr>
          <p:cNvSpPr>
            <a:spLocks noGrp="1"/>
          </p:cNvSpPr>
          <p:nvPr>
            <p:ph type="body" idx="1"/>
          </p:nvPr>
        </p:nvSpPr>
        <p:spPr>
          <a:xfrm>
            <a:off x="6279102" y="1515195"/>
            <a:ext cx="5157787" cy="823912"/>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07E1DEC0-0DFB-942A-7BD4-CA94A0FAEDC0}"/>
              </a:ext>
            </a:extLst>
          </p:cNvPr>
          <p:cNvSpPr>
            <a:spLocks noGrp="1"/>
          </p:cNvSpPr>
          <p:nvPr>
            <p:ph type="body" idx="2"/>
          </p:nvPr>
        </p:nvSpPr>
        <p:spPr>
          <a:xfrm>
            <a:off x="5938279" y="2280356"/>
            <a:ext cx="5839435" cy="3931885"/>
          </a:xfrm>
        </p:spPr>
        <p:txBody>
          <a:bodyPr>
            <a:noAutofit/>
          </a:bodyPr>
          <a:lstStyle/>
          <a:p>
            <a:pPr marL="628650" indent="-514350">
              <a:buAutoNum type="arabicPeriod"/>
            </a:pPr>
            <a:r>
              <a:rPr lang="en-US" sz="1800" dirty="0"/>
              <a:t>Determine which type of choices you feel comfortable offering and create a menu of choices</a:t>
            </a:r>
          </a:p>
          <a:p>
            <a:pPr marL="628650" indent="-514350">
              <a:buAutoNum type="arabicPeriod"/>
            </a:pPr>
            <a:r>
              <a:rPr lang="en-US" sz="1800" dirty="0"/>
              <a:t>Use the menu of choices to determine which type of choices to add to a particular lesson</a:t>
            </a:r>
          </a:p>
          <a:p>
            <a:pPr marL="628650" indent="-514350">
              <a:buAutoNum type="arabicPeriod"/>
            </a:pPr>
            <a:r>
              <a:rPr lang="en-US" sz="1800" dirty="0"/>
              <a:t>After choice is built into the lesson, offer each student the established choices</a:t>
            </a:r>
          </a:p>
          <a:p>
            <a:pPr marL="628650" indent="-514350">
              <a:buAutoNum type="arabicPeriod"/>
            </a:pPr>
            <a:r>
              <a:rPr lang="en-US" sz="1800" dirty="0"/>
              <a:t>Ask the student to make their choice, providing ample time for the student to respond</a:t>
            </a:r>
          </a:p>
          <a:p>
            <a:pPr marL="628650" indent="-514350">
              <a:buAutoNum type="arabicPeriod"/>
            </a:pPr>
            <a:r>
              <a:rPr lang="en-US" sz="1800" dirty="0"/>
              <a:t>Listen to or observe the student’s response and provide them with the selected option</a:t>
            </a:r>
          </a:p>
          <a:p>
            <a:pPr marL="628650" indent="-514350">
              <a:buAutoNum type="arabicPeriod"/>
            </a:pPr>
            <a:r>
              <a:rPr lang="en-US" sz="1800" dirty="0"/>
              <a:t>Offer students an opportunity to give feedback on the choice they selected</a:t>
            </a:r>
          </a:p>
        </p:txBody>
      </p:sp>
    </p:spTree>
    <p:extLst>
      <p:ext uri="{BB962C8B-B14F-4D97-AF65-F5344CB8AC3E}">
        <p14:creationId xmlns:p14="http://schemas.microsoft.com/office/powerpoint/2010/main" val="1965618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9FAAF-7DBF-5BDD-F08B-00F709487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F2DC2-961B-237E-78D4-D4666D9CC90F}"/>
              </a:ext>
            </a:extLst>
          </p:cNvPr>
          <p:cNvSpPr>
            <a:spLocks noGrp="1"/>
          </p:cNvSpPr>
          <p:nvPr>
            <p:ph type="title"/>
          </p:nvPr>
        </p:nvSpPr>
        <p:spPr>
          <a:xfrm>
            <a:off x="836612" y="290470"/>
            <a:ext cx="9355772" cy="1325563"/>
          </a:xfrm>
        </p:spPr>
        <p:txBody>
          <a:bodyPr>
            <a:noAutofit/>
          </a:bodyPr>
          <a:lstStyle/>
          <a:p>
            <a:r>
              <a:rPr lang="en-US" sz="3600" dirty="0"/>
              <a:t>Recommendation 5: Provide students frequent and varying opportunities to respond to and engage in activities. </a:t>
            </a:r>
          </a:p>
        </p:txBody>
      </p:sp>
      <p:sp>
        <p:nvSpPr>
          <p:cNvPr id="3" name="Text Placeholder 2">
            <a:extLst>
              <a:ext uri="{FF2B5EF4-FFF2-40B4-BE49-F238E27FC236}">
                <a16:creationId xmlns:a16="http://schemas.microsoft.com/office/drawing/2014/main" id="{55E3D9F5-3088-151A-A69B-10F1E9EF311C}"/>
              </a:ext>
            </a:extLst>
          </p:cNvPr>
          <p:cNvSpPr>
            <a:spLocks noGrp="1"/>
          </p:cNvSpPr>
          <p:nvPr>
            <p:ph type="body" idx="1"/>
          </p:nvPr>
        </p:nvSpPr>
        <p:spPr>
          <a:xfrm>
            <a:off x="1174078" y="1681163"/>
            <a:ext cx="5157787" cy="823912"/>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808553C3-4191-45D7-70AE-265CCF7DE522}"/>
              </a:ext>
            </a:extLst>
          </p:cNvPr>
          <p:cNvSpPr>
            <a:spLocks noGrp="1"/>
          </p:cNvSpPr>
          <p:nvPr>
            <p:ph type="body" idx="2"/>
          </p:nvPr>
        </p:nvSpPr>
        <p:spPr/>
        <p:txBody>
          <a:bodyPr>
            <a:normAutofit/>
          </a:bodyPr>
          <a:lstStyle/>
          <a:p>
            <a:pPr marL="628650" indent="-514350">
              <a:buAutoNum type="arabicPeriod"/>
            </a:pPr>
            <a:r>
              <a:rPr lang="en-US" sz="2000" dirty="0"/>
              <a:t>Identify the instructional goal</a:t>
            </a:r>
          </a:p>
          <a:p>
            <a:pPr marL="628650" indent="-514350">
              <a:buAutoNum type="arabicPeriod"/>
            </a:pPr>
            <a:r>
              <a:rPr lang="en-US" sz="2000" dirty="0"/>
              <a:t>Prepare a list of questions and potential responses</a:t>
            </a:r>
          </a:p>
          <a:p>
            <a:pPr marL="628650" indent="-514350">
              <a:buAutoNum type="arabicPeriod"/>
            </a:pPr>
            <a:r>
              <a:rPr lang="en-US" sz="2000" dirty="0"/>
              <a:t>Teach students how to respond</a:t>
            </a:r>
          </a:p>
          <a:p>
            <a:pPr marL="628650" indent="-514350">
              <a:buAutoNum type="arabicPeriod"/>
            </a:pPr>
            <a:r>
              <a:rPr lang="en-US" sz="2000" dirty="0"/>
              <a:t>Ask a question, wait for a response, view the response, provide feedback, repeat</a:t>
            </a:r>
          </a:p>
          <a:p>
            <a:pPr marL="628650" indent="-514350">
              <a:buAutoNum type="arabicPeriod"/>
            </a:pPr>
            <a:r>
              <a:rPr lang="en-US" sz="2000" dirty="0"/>
              <a:t>Provide opportunities for reflecting on learning</a:t>
            </a:r>
          </a:p>
        </p:txBody>
      </p:sp>
      <p:pic>
        <p:nvPicPr>
          <p:cNvPr id="5" name="Picture 4" descr="Tier 2 Moderate">
            <a:extLst>
              <a:ext uri="{FF2B5EF4-FFF2-40B4-BE49-F238E27FC236}">
                <a16:creationId xmlns:a16="http://schemas.microsoft.com/office/drawing/2014/main" id="{D613A4D3-DFE3-1CE8-E797-F74E890AA0EC}"/>
              </a:ext>
            </a:extLst>
          </p:cNvPr>
          <p:cNvPicPr>
            <a:picLocks noChangeAspect="1"/>
          </p:cNvPicPr>
          <p:nvPr/>
        </p:nvPicPr>
        <p:blipFill>
          <a:blip r:embed="rId3"/>
          <a:stretch>
            <a:fillRect/>
          </a:stretch>
        </p:blipFill>
        <p:spPr>
          <a:xfrm>
            <a:off x="10340416" y="361577"/>
            <a:ext cx="1198105" cy="1212368"/>
          </a:xfrm>
          <a:prstGeom prst="rect">
            <a:avLst/>
          </a:prstGeom>
        </p:spPr>
      </p:pic>
      <p:pic>
        <p:nvPicPr>
          <p:cNvPr id="7" name="Picture 6" descr="Example 5.4 Checklist for OTR in virtual education environments. The visual guide outlines steps 1-5 for implementing Open-Ended Questioning (OTR) in virtual learning environments, including planning, explaining, practicing, responding, and gathering feedback.">
            <a:extLst>
              <a:ext uri="{FF2B5EF4-FFF2-40B4-BE49-F238E27FC236}">
                <a16:creationId xmlns:a16="http://schemas.microsoft.com/office/drawing/2014/main" id="{722A0D17-8C5C-FFF4-2B74-14A1AEE9F26C}"/>
              </a:ext>
            </a:extLst>
          </p:cNvPr>
          <p:cNvPicPr>
            <a:picLocks noChangeAspect="1"/>
          </p:cNvPicPr>
          <p:nvPr/>
        </p:nvPicPr>
        <p:blipFill>
          <a:blip r:embed="rId4"/>
          <a:stretch>
            <a:fillRect/>
          </a:stretch>
        </p:blipFill>
        <p:spPr>
          <a:xfrm>
            <a:off x="6666156" y="1681163"/>
            <a:ext cx="3526228" cy="4615440"/>
          </a:xfrm>
          <a:prstGeom prst="rect">
            <a:avLst/>
          </a:prstGeom>
        </p:spPr>
      </p:pic>
    </p:spTree>
    <p:extLst>
      <p:ext uri="{BB962C8B-B14F-4D97-AF65-F5344CB8AC3E}">
        <p14:creationId xmlns:p14="http://schemas.microsoft.com/office/powerpoint/2010/main" val="1016350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0E336-E493-7032-785C-858DB74F5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7D91C-CF2F-3B9A-243F-B4EC3916D500}"/>
              </a:ext>
            </a:extLst>
          </p:cNvPr>
          <p:cNvSpPr>
            <a:spLocks noGrp="1"/>
          </p:cNvSpPr>
          <p:nvPr>
            <p:ph type="title"/>
          </p:nvPr>
        </p:nvSpPr>
        <p:spPr>
          <a:xfrm>
            <a:off x="839788" y="430673"/>
            <a:ext cx="9355772" cy="1325563"/>
          </a:xfrm>
        </p:spPr>
        <p:txBody>
          <a:bodyPr>
            <a:noAutofit/>
          </a:bodyPr>
          <a:lstStyle/>
          <a:p>
            <a:r>
              <a:rPr lang="en-US" sz="4000" dirty="0"/>
              <a:t>Recommendation 6: Teach students to monitor and reflect on their own behavior.  </a:t>
            </a:r>
          </a:p>
        </p:txBody>
      </p:sp>
      <p:sp>
        <p:nvSpPr>
          <p:cNvPr id="3" name="Text Placeholder 2">
            <a:extLst>
              <a:ext uri="{FF2B5EF4-FFF2-40B4-BE49-F238E27FC236}">
                <a16:creationId xmlns:a16="http://schemas.microsoft.com/office/drawing/2014/main" id="{92C80CBB-355B-88F7-0704-336C61813D69}"/>
              </a:ext>
            </a:extLst>
          </p:cNvPr>
          <p:cNvSpPr>
            <a:spLocks noGrp="1"/>
          </p:cNvSpPr>
          <p:nvPr>
            <p:ph type="body" idx="1"/>
          </p:nvPr>
        </p:nvSpPr>
        <p:spPr>
          <a:xfrm>
            <a:off x="1192484" y="1714148"/>
            <a:ext cx="5157787" cy="823912"/>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050E64A2-7556-A1AF-C1E3-B7242B41FCA8}"/>
              </a:ext>
            </a:extLst>
          </p:cNvPr>
          <p:cNvSpPr>
            <a:spLocks noGrp="1"/>
          </p:cNvSpPr>
          <p:nvPr>
            <p:ph type="body" idx="2"/>
          </p:nvPr>
        </p:nvSpPr>
        <p:spPr/>
        <p:txBody>
          <a:bodyPr>
            <a:normAutofit/>
          </a:bodyPr>
          <a:lstStyle/>
          <a:p>
            <a:pPr marL="628650" indent="-514350">
              <a:buAutoNum type="arabicPeriod"/>
            </a:pPr>
            <a:r>
              <a:rPr lang="en-US" sz="2000" dirty="0"/>
              <a:t>Establish the prerequisite conditions</a:t>
            </a:r>
          </a:p>
          <a:p>
            <a:pPr marL="628650" indent="-514350">
              <a:buAutoNum type="arabicPeriod"/>
            </a:pPr>
            <a:r>
              <a:rPr lang="en-US" sz="2000" dirty="0"/>
              <a:t>Identify and operationally define the challenging and expected behaviors</a:t>
            </a:r>
          </a:p>
          <a:p>
            <a:pPr marL="628650" indent="-514350">
              <a:buAutoNum type="arabicPeriod"/>
            </a:pPr>
            <a:r>
              <a:rPr lang="en-US" sz="2000" dirty="0"/>
              <a:t>Design the self-monitoring procedures and monitoring tool</a:t>
            </a:r>
          </a:p>
          <a:p>
            <a:pPr marL="628650" indent="-514350">
              <a:buAutoNum type="arabicPeriod"/>
            </a:pPr>
            <a:r>
              <a:rPr lang="en-US" sz="2000" dirty="0"/>
              <a:t>Teach the student the self-monitoring procedures</a:t>
            </a:r>
          </a:p>
          <a:p>
            <a:pPr marL="628650" indent="-514350">
              <a:buAutoNum type="arabicPeriod"/>
            </a:pPr>
            <a:r>
              <a:rPr lang="en-US" sz="2000" dirty="0"/>
              <a:t>Monitor student progress</a:t>
            </a:r>
          </a:p>
          <a:p>
            <a:pPr marL="628650" indent="-514350">
              <a:buAutoNum type="arabicPeriod"/>
            </a:pPr>
            <a:r>
              <a:rPr lang="en-US" sz="2000" dirty="0"/>
              <a:t>Consider maintenance and follow-up</a:t>
            </a:r>
          </a:p>
        </p:txBody>
      </p:sp>
      <p:pic>
        <p:nvPicPr>
          <p:cNvPr id="5" name="Picture 4" descr="Tier 2 Moderate">
            <a:extLst>
              <a:ext uri="{FF2B5EF4-FFF2-40B4-BE49-F238E27FC236}">
                <a16:creationId xmlns:a16="http://schemas.microsoft.com/office/drawing/2014/main" id="{C29EC812-3D35-C56E-CE7B-E8A817301D1C}"/>
              </a:ext>
            </a:extLst>
          </p:cNvPr>
          <p:cNvPicPr>
            <a:picLocks noChangeAspect="1"/>
          </p:cNvPicPr>
          <p:nvPr/>
        </p:nvPicPr>
        <p:blipFill>
          <a:blip r:embed="rId3"/>
          <a:stretch>
            <a:fillRect/>
          </a:stretch>
        </p:blipFill>
        <p:spPr>
          <a:xfrm>
            <a:off x="10340416" y="361577"/>
            <a:ext cx="1198105" cy="1212368"/>
          </a:xfrm>
          <a:prstGeom prst="rect">
            <a:avLst/>
          </a:prstGeom>
        </p:spPr>
      </p:pic>
      <p:pic>
        <p:nvPicPr>
          <p:cNvPr id="6" name="Picture 5" descr="Example 6.3 Sample self-monitoring recording sheets.">
            <a:extLst>
              <a:ext uri="{FF2B5EF4-FFF2-40B4-BE49-F238E27FC236}">
                <a16:creationId xmlns:a16="http://schemas.microsoft.com/office/drawing/2014/main" id="{809052A5-DB3A-AD6C-7D36-FB630347895F}"/>
              </a:ext>
            </a:extLst>
          </p:cNvPr>
          <p:cNvPicPr>
            <a:picLocks noChangeAspect="1"/>
          </p:cNvPicPr>
          <p:nvPr/>
        </p:nvPicPr>
        <p:blipFill>
          <a:blip r:embed="rId4"/>
          <a:stretch>
            <a:fillRect/>
          </a:stretch>
        </p:blipFill>
        <p:spPr>
          <a:xfrm>
            <a:off x="6498303" y="1681163"/>
            <a:ext cx="3451688" cy="4581331"/>
          </a:xfrm>
          <a:prstGeom prst="rect">
            <a:avLst/>
          </a:prstGeom>
        </p:spPr>
      </p:pic>
    </p:spTree>
    <p:extLst>
      <p:ext uri="{BB962C8B-B14F-4D97-AF65-F5344CB8AC3E}">
        <p14:creationId xmlns:p14="http://schemas.microsoft.com/office/powerpoint/2010/main" val="3018808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8325-C2C3-2DBF-B73B-DB5C3B5EB506}"/>
              </a:ext>
            </a:extLst>
          </p:cNvPr>
          <p:cNvSpPr>
            <a:spLocks noGrp="1"/>
          </p:cNvSpPr>
          <p:nvPr>
            <p:ph type="title"/>
          </p:nvPr>
        </p:nvSpPr>
        <p:spPr/>
        <p:txBody>
          <a:bodyPr/>
          <a:lstStyle/>
          <a:p>
            <a:r>
              <a:rPr lang="en-US" dirty="0"/>
              <a:t>Self-monitoring: </a:t>
            </a:r>
            <a:r>
              <a:rPr lang="en-US" sz="3200" dirty="0"/>
              <a:t>On-demand Resource</a:t>
            </a:r>
            <a:endParaRPr lang="en-US" dirty="0"/>
          </a:p>
        </p:txBody>
      </p:sp>
      <p:sp>
        <p:nvSpPr>
          <p:cNvPr id="9" name="Text Placeholder 8">
            <a:extLst>
              <a:ext uri="{FF2B5EF4-FFF2-40B4-BE49-F238E27FC236}">
                <a16:creationId xmlns:a16="http://schemas.microsoft.com/office/drawing/2014/main" id="{28820A84-0425-EB33-BEDB-23D19FD8EB53}"/>
              </a:ext>
            </a:extLst>
          </p:cNvPr>
          <p:cNvSpPr>
            <a:spLocks noGrp="1"/>
          </p:cNvSpPr>
          <p:nvPr>
            <p:ph type="body" idx="1"/>
          </p:nvPr>
        </p:nvSpPr>
        <p:spPr/>
        <p:txBody>
          <a:bodyPr/>
          <a:lstStyle/>
          <a:p>
            <a:pPr marL="114300" indent="0">
              <a:buNone/>
            </a:pPr>
            <a:r>
              <a:rPr lang="en-US" dirty="0">
                <a:hlinkClick r:id="rId2"/>
              </a:rPr>
              <a:t>Ci3T website</a:t>
            </a:r>
            <a:r>
              <a:rPr lang="en-US" dirty="0"/>
              <a:t> </a:t>
            </a:r>
          </a:p>
          <a:p>
            <a:endParaRPr lang="en-US" dirty="0"/>
          </a:p>
        </p:txBody>
      </p:sp>
      <p:pic>
        <p:nvPicPr>
          <p:cNvPr id="12" name="Picture 11" descr="The image displays a webpage layout with a list of nine different course modules related to the Ci3T program, including topics like screening, implementing interventions, and supporting student behavior.">
            <a:extLst>
              <a:ext uri="{FF2B5EF4-FFF2-40B4-BE49-F238E27FC236}">
                <a16:creationId xmlns:a16="http://schemas.microsoft.com/office/drawing/2014/main" id="{EACD3DD4-B806-DDBB-A07B-A08C374C0822}"/>
              </a:ext>
            </a:extLst>
          </p:cNvPr>
          <p:cNvPicPr>
            <a:picLocks noChangeAspect="1"/>
          </p:cNvPicPr>
          <p:nvPr/>
        </p:nvPicPr>
        <p:blipFill>
          <a:blip r:embed="rId3"/>
          <a:stretch>
            <a:fillRect/>
          </a:stretch>
        </p:blipFill>
        <p:spPr>
          <a:xfrm>
            <a:off x="685800" y="2407687"/>
            <a:ext cx="5039352" cy="3635330"/>
          </a:xfrm>
          <a:prstGeom prst="rect">
            <a:avLst/>
          </a:prstGeom>
        </p:spPr>
      </p:pic>
      <p:pic>
        <p:nvPicPr>
          <p:cNvPr id="8" name="Picture 7" descr="The image depicts a person and another individual, presumably a teacher, engaging in a supportive educational activity, likely related to self-monitoring strategies for students.">
            <a:extLst>
              <a:ext uri="{FF2B5EF4-FFF2-40B4-BE49-F238E27FC236}">
                <a16:creationId xmlns:a16="http://schemas.microsoft.com/office/drawing/2014/main" id="{FE6C2676-6828-2118-D7F6-BDE2D029C805}"/>
              </a:ext>
            </a:extLst>
          </p:cNvPr>
          <p:cNvPicPr>
            <a:picLocks noChangeAspect="1"/>
          </p:cNvPicPr>
          <p:nvPr/>
        </p:nvPicPr>
        <p:blipFill>
          <a:blip r:embed="rId4"/>
          <a:srcRect b="22858"/>
          <a:stretch>
            <a:fillRect/>
          </a:stretch>
        </p:blipFill>
        <p:spPr>
          <a:xfrm>
            <a:off x="7722422" y="1654452"/>
            <a:ext cx="3629790" cy="4535211"/>
          </a:xfrm>
          <a:prstGeom prst="rect">
            <a:avLst/>
          </a:prstGeom>
        </p:spPr>
      </p:pic>
    </p:spTree>
    <p:extLst>
      <p:ext uri="{BB962C8B-B14F-4D97-AF65-F5344CB8AC3E}">
        <p14:creationId xmlns:p14="http://schemas.microsoft.com/office/powerpoint/2010/main" val="938708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CA14-2771-1B6C-A794-6837C7A88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95674-9022-D8F4-240B-7A67CF57BEAD}"/>
              </a:ext>
            </a:extLst>
          </p:cNvPr>
          <p:cNvSpPr>
            <a:spLocks noGrp="1"/>
          </p:cNvSpPr>
          <p:nvPr>
            <p:ph type="title"/>
          </p:nvPr>
        </p:nvSpPr>
        <p:spPr>
          <a:xfrm>
            <a:off x="847629" y="242405"/>
            <a:ext cx="9355772" cy="1325563"/>
          </a:xfrm>
        </p:spPr>
        <p:txBody>
          <a:bodyPr>
            <a:noAutofit/>
          </a:bodyPr>
          <a:lstStyle/>
          <a:p>
            <a:r>
              <a:rPr lang="en-US" sz="4000" dirty="0"/>
              <a:t>Recommendation 7: Use behavior ratings to provide feedback to students.  </a:t>
            </a:r>
          </a:p>
        </p:txBody>
      </p:sp>
      <p:pic>
        <p:nvPicPr>
          <p:cNvPr id="18" name="Picture 17" descr="Tier 1 Strong">
            <a:extLst>
              <a:ext uri="{FF2B5EF4-FFF2-40B4-BE49-F238E27FC236}">
                <a16:creationId xmlns:a16="http://schemas.microsoft.com/office/drawing/2014/main" id="{6B7D801D-7474-AE88-433E-08C6B77829DB}"/>
              </a:ext>
            </a:extLst>
          </p:cNvPr>
          <p:cNvPicPr>
            <a:picLocks noChangeAspect="1"/>
          </p:cNvPicPr>
          <p:nvPr/>
        </p:nvPicPr>
        <p:blipFill>
          <a:blip r:embed="rId3"/>
          <a:stretch>
            <a:fillRect/>
          </a:stretch>
        </p:blipFill>
        <p:spPr>
          <a:xfrm>
            <a:off x="10533888" y="355600"/>
            <a:ext cx="1201826" cy="1212368"/>
          </a:xfrm>
          <a:prstGeom prst="rect">
            <a:avLst/>
          </a:prstGeom>
        </p:spPr>
      </p:pic>
      <p:pic>
        <p:nvPicPr>
          <p:cNvPr id="5" name="Picture 4" descr="Example 7.1. Strategies to provide behavior ratings. Summarizes classroom behavior-support tools: Daily Behavior Report Cards (DBCRs), Good Behavior Game (GBG), and Tootling.">
            <a:extLst>
              <a:ext uri="{FF2B5EF4-FFF2-40B4-BE49-F238E27FC236}">
                <a16:creationId xmlns:a16="http://schemas.microsoft.com/office/drawing/2014/main" id="{B6C28EBC-1337-DD65-27D4-11441450E47A}"/>
              </a:ext>
            </a:extLst>
          </p:cNvPr>
          <p:cNvPicPr>
            <a:picLocks noChangeAspect="1"/>
          </p:cNvPicPr>
          <p:nvPr/>
        </p:nvPicPr>
        <p:blipFill>
          <a:blip r:embed="rId4"/>
          <a:stretch>
            <a:fillRect/>
          </a:stretch>
        </p:blipFill>
        <p:spPr>
          <a:xfrm>
            <a:off x="288038" y="2224031"/>
            <a:ext cx="5863606" cy="3273658"/>
          </a:xfrm>
          <a:prstGeom prst="rect">
            <a:avLst/>
          </a:prstGeom>
        </p:spPr>
      </p:pic>
      <p:sp>
        <p:nvSpPr>
          <p:cNvPr id="3" name="Text Placeholder 2">
            <a:extLst>
              <a:ext uri="{FF2B5EF4-FFF2-40B4-BE49-F238E27FC236}">
                <a16:creationId xmlns:a16="http://schemas.microsoft.com/office/drawing/2014/main" id="{D25A930B-98F9-E94E-99ED-E4CD5E010842}"/>
              </a:ext>
            </a:extLst>
          </p:cNvPr>
          <p:cNvSpPr>
            <a:spLocks noGrp="1"/>
          </p:cNvSpPr>
          <p:nvPr>
            <p:ph type="body" idx="1"/>
          </p:nvPr>
        </p:nvSpPr>
        <p:spPr>
          <a:xfrm>
            <a:off x="6461655" y="1156012"/>
            <a:ext cx="5157787" cy="823912"/>
          </a:xfrm>
        </p:spPr>
        <p:txBody>
          <a:bodyPr>
            <a:normAutofit/>
          </a:bodyPr>
          <a:lstStyle/>
          <a:p>
            <a:r>
              <a:rPr lang="en-US" dirty="0"/>
              <a:t>Implementation Steps</a:t>
            </a:r>
          </a:p>
        </p:txBody>
      </p:sp>
      <p:sp>
        <p:nvSpPr>
          <p:cNvPr id="12" name="Text Placeholder 11">
            <a:extLst>
              <a:ext uri="{FF2B5EF4-FFF2-40B4-BE49-F238E27FC236}">
                <a16:creationId xmlns:a16="http://schemas.microsoft.com/office/drawing/2014/main" id="{5364AC5F-80E9-303B-7ED8-ABED3B187C7E}"/>
              </a:ext>
            </a:extLst>
          </p:cNvPr>
          <p:cNvSpPr>
            <a:spLocks noGrp="1"/>
          </p:cNvSpPr>
          <p:nvPr>
            <p:ph type="body" idx="2"/>
          </p:nvPr>
        </p:nvSpPr>
        <p:spPr>
          <a:xfrm>
            <a:off x="6096000" y="1961715"/>
            <a:ext cx="5624384" cy="4021403"/>
          </a:xfrm>
        </p:spPr>
        <p:txBody>
          <a:bodyPr>
            <a:noAutofit/>
          </a:bodyPr>
          <a:lstStyle/>
          <a:p>
            <a:pPr marL="628650" indent="-514350">
              <a:buAutoNum type="arabicPeriod"/>
            </a:pPr>
            <a:r>
              <a:rPr lang="en-US" sz="1800" dirty="0"/>
              <a:t>Engage students and their parents and other caregivers in co-developing behavior ratings</a:t>
            </a:r>
          </a:p>
          <a:p>
            <a:pPr marL="628650" indent="-514350">
              <a:buAutoNum type="arabicPeriod"/>
            </a:pPr>
            <a:r>
              <a:rPr lang="en-US" sz="1800" dirty="0"/>
              <a:t>Break the school day into natural segments for feedback and ratings</a:t>
            </a:r>
          </a:p>
          <a:p>
            <a:pPr marL="628650" indent="-514350">
              <a:buAutoNum type="arabicPeriod"/>
            </a:pPr>
            <a:r>
              <a:rPr lang="en-US" sz="1800" dirty="0"/>
              <a:t>Optional: For interventions focused on groups of students, determine how to divide students into groups</a:t>
            </a:r>
          </a:p>
          <a:p>
            <a:pPr marL="628650" indent="-514350">
              <a:buAutoNum type="arabicPeriod"/>
            </a:pPr>
            <a:r>
              <a:rPr lang="en-US" sz="1800" dirty="0"/>
              <a:t>Teach and provide students opportunities to practice behavior expectations or implement the game procedures</a:t>
            </a:r>
          </a:p>
          <a:p>
            <a:pPr marL="628650" indent="-514350">
              <a:buAutoNum type="arabicPeriod"/>
            </a:pPr>
            <a:r>
              <a:rPr lang="en-US" sz="1800" dirty="0"/>
              <a:t>Review data for individual students, groups of students, or the entire class to show progression towards rewards, posting ratings for groups or the entire class as appropriate</a:t>
            </a:r>
          </a:p>
          <a:p>
            <a:pPr marL="628650" indent="-514350">
              <a:buAutoNum type="arabicPeriod"/>
            </a:pPr>
            <a:r>
              <a:rPr lang="en-US" sz="1800" dirty="0"/>
              <a:t>Optional: Use group-based rewards  </a:t>
            </a:r>
          </a:p>
        </p:txBody>
      </p:sp>
    </p:spTree>
    <p:extLst>
      <p:ext uri="{BB962C8B-B14F-4D97-AF65-F5344CB8AC3E}">
        <p14:creationId xmlns:p14="http://schemas.microsoft.com/office/powerpoint/2010/main" val="2145105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EC18646-BA61-8EAF-F6E0-0E8D0AA5F585}"/>
              </a:ext>
            </a:extLst>
          </p:cNvPr>
          <p:cNvSpPr>
            <a:spLocks noGrp="1"/>
          </p:cNvSpPr>
          <p:nvPr>
            <p:ph type="title"/>
          </p:nvPr>
        </p:nvSpPr>
        <p:spPr>
          <a:xfrm>
            <a:off x="838200" y="365125"/>
            <a:ext cx="10515600" cy="1325563"/>
          </a:xfrm>
        </p:spPr>
        <p:txBody>
          <a:bodyPr/>
          <a:lstStyle/>
          <a:p>
            <a:r>
              <a:rPr lang="en-US" dirty="0"/>
              <a:t>Direct Behavior Ratings: </a:t>
            </a:r>
            <a:r>
              <a:rPr lang="en-US" sz="3200" dirty="0"/>
              <a:t>On-demand Resource</a:t>
            </a:r>
            <a:endParaRPr lang="en-US" dirty="0"/>
          </a:p>
        </p:txBody>
      </p:sp>
      <p:sp>
        <p:nvSpPr>
          <p:cNvPr id="18" name="Text Placeholder 2">
            <a:extLst>
              <a:ext uri="{FF2B5EF4-FFF2-40B4-BE49-F238E27FC236}">
                <a16:creationId xmlns:a16="http://schemas.microsoft.com/office/drawing/2014/main" id="{6CC103B7-EB03-7202-8A83-F22231C1AD33}"/>
              </a:ext>
            </a:extLst>
          </p:cNvPr>
          <p:cNvSpPr>
            <a:spLocks noGrp="1"/>
          </p:cNvSpPr>
          <p:nvPr>
            <p:ph type="body" idx="1"/>
          </p:nvPr>
        </p:nvSpPr>
        <p:spPr>
          <a:xfrm>
            <a:off x="838200" y="1825625"/>
            <a:ext cx="5181600" cy="4351338"/>
          </a:xfrm>
        </p:spPr>
        <p:txBody>
          <a:bodyPr/>
          <a:lstStyle/>
          <a:p>
            <a:pPr marL="114300" indent="0">
              <a:buNone/>
            </a:pPr>
            <a:r>
              <a:rPr lang="en-US" dirty="0">
                <a:hlinkClick r:id="rId2"/>
              </a:rPr>
              <a:t>Ci3T website</a:t>
            </a:r>
            <a:r>
              <a:rPr lang="en-US" dirty="0"/>
              <a:t> </a:t>
            </a:r>
          </a:p>
          <a:p>
            <a:endParaRPr lang="en-US" dirty="0"/>
          </a:p>
        </p:txBody>
      </p:sp>
      <p:pic>
        <p:nvPicPr>
          <p:cNvPr id="22" name="Picture 21" descr="The image displays a webpage layout with a list of nine different course modules related to the Ci3T program, including topics like screening, implementing interventions, and supporting student behavior.">
            <a:extLst>
              <a:ext uri="{FF2B5EF4-FFF2-40B4-BE49-F238E27FC236}">
                <a16:creationId xmlns:a16="http://schemas.microsoft.com/office/drawing/2014/main" id="{DABCB5D7-EA9E-E7B7-3E26-E9A9E0B32B8E}"/>
              </a:ext>
            </a:extLst>
          </p:cNvPr>
          <p:cNvPicPr>
            <a:picLocks noChangeAspect="1"/>
          </p:cNvPicPr>
          <p:nvPr/>
        </p:nvPicPr>
        <p:blipFill>
          <a:blip r:embed="rId3"/>
          <a:stretch>
            <a:fillRect/>
          </a:stretch>
        </p:blipFill>
        <p:spPr>
          <a:xfrm>
            <a:off x="685800" y="2407687"/>
            <a:ext cx="5039352" cy="3635330"/>
          </a:xfrm>
          <a:prstGeom prst="rect">
            <a:avLst/>
          </a:prstGeom>
        </p:spPr>
      </p:pic>
      <p:pic>
        <p:nvPicPr>
          <p:cNvPr id="15" name="Picture 14" descr="A hand holding a pen next to a sheet with smiley faces and a rating scale, indicating a tool for assessing classroom behavior.">
            <a:extLst>
              <a:ext uri="{FF2B5EF4-FFF2-40B4-BE49-F238E27FC236}">
                <a16:creationId xmlns:a16="http://schemas.microsoft.com/office/drawing/2014/main" id="{861D2C72-C6BF-A0CA-83FC-CC08D64F348E}"/>
              </a:ext>
            </a:extLst>
          </p:cNvPr>
          <p:cNvPicPr>
            <a:picLocks noChangeAspect="1"/>
          </p:cNvPicPr>
          <p:nvPr/>
        </p:nvPicPr>
        <p:blipFill>
          <a:blip r:embed="rId4"/>
          <a:srcRect b="25268"/>
          <a:stretch>
            <a:fillRect/>
          </a:stretch>
        </p:blipFill>
        <p:spPr>
          <a:xfrm>
            <a:off x="7801337" y="1825625"/>
            <a:ext cx="3552463" cy="4351338"/>
          </a:xfrm>
          <a:prstGeom prst="rect">
            <a:avLst/>
          </a:prstGeom>
        </p:spPr>
      </p:pic>
    </p:spTree>
    <p:extLst>
      <p:ext uri="{BB962C8B-B14F-4D97-AF65-F5344CB8AC3E}">
        <p14:creationId xmlns:p14="http://schemas.microsoft.com/office/powerpoint/2010/main" val="1905220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2CF8-64AC-8249-45A1-B4D38698C3A5}"/>
              </a:ext>
            </a:extLst>
          </p:cNvPr>
          <p:cNvSpPr>
            <a:spLocks noGrp="1"/>
          </p:cNvSpPr>
          <p:nvPr>
            <p:ph type="title"/>
          </p:nvPr>
        </p:nvSpPr>
        <p:spPr/>
        <p:txBody>
          <a:bodyPr>
            <a:normAutofit/>
          </a:bodyPr>
          <a:lstStyle/>
          <a:p>
            <a:r>
              <a:rPr lang="en-US" dirty="0"/>
              <a:t>Resource Spotlight! </a:t>
            </a:r>
          </a:p>
        </p:txBody>
      </p:sp>
      <p:pic>
        <p:nvPicPr>
          <p:cNvPr id="6" name="Picture 1" descr="Teacher-Delivered Behavioral Interventions in Grades K-5 What Works Clearinghouse practice guide cover">
            <a:extLst>
              <a:ext uri="{FF2B5EF4-FFF2-40B4-BE49-F238E27FC236}">
                <a16:creationId xmlns:a16="http://schemas.microsoft.com/office/drawing/2014/main" id="{7BCC563C-2818-BAA0-E085-CAA2AED8BCD5}"/>
              </a:ext>
            </a:extLst>
          </p:cNvPr>
          <p:cNvPicPr>
            <a:picLocks noChangeAspect="1"/>
          </p:cNvPicPr>
          <p:nvPr/>
        </p:nvPicPr>
        <p:blipFill>
          <a:blip r:embed="rId3"/>
          <a:stretch>
            <a:fillRect/>
          </a:stretch>
        </p:blipFill>
        <p:spPr>
          <a:xfrm>
            <a:off x="838200" y="1509712"/>
            <a:ext cx="3365810" cy="4347305"/>
          </a:xfrm>
          <a:prstGeom prst="rect">
            <a:avLst/>
          </a:prstGeom>
          <a:ln>
            <a:solidFill>
              <a:schemeClr val="tx1"/>
            </a:solidFill>
          </a:ln>
        </p:spPr>
      </p:pic>
      <p:pic>
        <p:nvPicPr>
          <p:cNvPr id="8" name="Picture 2" descr="Screenshot of What Works Clearinghouse website page titled Teacher-Delivered Behavioral Interventions in Grades K-5">
            <a:extLst>
              <a:ext uri="{FF2B5EF4-FFF2-40B4-BE49-F238E27FC236}">
                <a16:creationId xmlns:a16="http://schemas.microsoft.com/office/drawing/2014/main" id="{5A510B38-0B90-DC18-5C5F-4FC2A5FD941E}"/>
              </a:ext>
            </a:extLst>
          </p:cNvPr>
          <p:cNvPicPr>
            <a:picLocks noGrp="1" noChangeAspect="1"/>
          </p:cNvPicPr>
          <p:nvPr>
            <p:ph idx="4294967295"/>
          </p:nvPr>
        </p:nvPicPr>
        <p:blipFill>
          <a:blip r:embed="rId4"/>
          <a:stretch>
            <a:fillRect/>
          </a:stretch>
        </p:blipFill>
        <p:spPr>
          <a:xfrm>
            <a:off x="4575733" y="1509712"/>
            <a:ext cx="6240462" cy="4983162"/>
          </a:xfrm>
          <a:ln>
            <a:solidFill>
              <a:schemeClr val="tx1"/>
            </a:solidFill>
          </a:ln>
        </p:spPr>
      </p:pic>
      <p:sp>
        <p:nvSpPr>
          <p:cNvPr id="11" name="Yellow Box" descr="Yellow box outlining seven recommendations tabs on website">
            <a:extLst>
              <a:ext uri="{FF2B5EF4-FFF2-40B4-BE49-F238E27FC236}">
                <a16:creationId xmlns:a16="http://schemas.microsoft.com/office/drawing/2014/main" id="{973030BB-D6C9-F269-9069-73BB6AC029F7}"/>
              </a:ext>
            </a:extLst>
          </p:cNvPr>
          <p:cNvSpPr/>
          <p:nvPr/>
        </p:nvSpPr>
        <p:spPr>
          <a:xfrm>
            <a:off x="4575733" y="3795251"/>
            <a:ext cx="6240174" cy="2697623"/>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124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3f9da69c7ca_0_0"/>
          <p:cNvSpPr txBox="1">
            <a:spLocks noGrp="1"/>
          </p:cNvSpPr>
          <p:nvPr>
            <p:ph type="ctrTitle"/>
          </p:nvPr>
        </p:nvSpPr>
        <p:spPr>
          <a:xfrm>
            <a:off x="1524000" y="424949"/>
            <a:ext cx="9144000" cy="966900"/>
          </a:xfrm>
          <a:prstGeom prst="rect">
            <a:avLst/>
          </a:prstGeom>
        </p:spPr>
        <p:txBody>
          <a:bodyPr spcFirstLastPara="1" wrap="square" lIns="91425" tIns="45700" rIns="91425" bIns="45700" anchor="b" anchorCtr="0">
            <a:normAutofit fontScale="90000"/>
          </a:bodyPr>
          <a:lstStyle/>
          <a:p>
            <a:pPr marL="457200" lvl="0" indent="0" algn="ctr" rtl="0">
              <a:lnSpc>
                <a:spcPct val="100000"/>
              </a:lnSpc>
              <a:spcBef>
                <a:spcPts val="0"/>
              </a:spcBef>
              <a:spcAft>
                <a:spcPts val="1000"/>
              </a:spcAft>
              <a:buClr>
                <a:schemeClr val="dk2"/>
              </a:buClr>
              <a:buSzPts val="1100"/>
              <a:buFont typeface="Arial"/>
              <a:buNone/>
            </a:pPr>
            <a:r>
              <a:rPr lang="en-US"/>
              <a:t>We Value Your Feedback</a:t>
            </a:r>
            <a:endParaRPr/>
          </a:p>
        </p:txBody>
      </p:sp>
      <p:sp>
        <p:nvSpPr>
          <p:cNvPr id="160" name="Google Shape;160;g3f9da69c7ca_0_0"/>
          <p:cNvSpPr txBox="1">
            <a:spLocks noGrp="1"/>
          </p:cNvSpPr>
          <p:nvPr>
            <p:ph type="subTitle" idx="1"/>
          </p:nvPr>
        </p:nvSpPr>
        <p:spPr>
          <a:xfrm>
            <a:off x="387450" y="2179625"/>
            <a:ext cx="6178500" cy="3052200"/>
          </a:xfrm>
          <a:prstGeom prst="rect">
            <a:avLst/>
          </a:prstGeom>
        </p:spPr>
        <p:txBody>
          <a:bodyPr spcFirstLastPara="1" wrap="square" lIns="91425" tIns="45700" rIns="91425" bIns="45700" anchor="t" anchorCtr="0">
            <a:normAutofit fontScale="92500" lnSpcReduction="10000"/>
          </a:bodyPr>
          <a:lstStyle/>
          <a:p>
            <a:pPr marL="457200" lvl="0" indent="0" algn="l" rtl="0">
              <a:lnSpc>
                <a:spcPct val="100000"/>
              </a:lnSpc>
              <a:spcBef>
                <a:spcPts val="0"/>
              </a:spcBef>
              <a:spcAft>
                <a:spcPts val="0"/>
              </a:spcAft>
              <a:buNone/>
            </a:pPr>
            <a:r>
              <a:rPr lang="en-US" sz="3000">
                <a:latin typeface="Nunito"/>
                <a:ea typeface="Nunito"/>
                <a:cs typeface="Nunito"/>
                <a:sym typeface="Nunito"/>
              </a:rPr>
              <a:t>✅ </a:t>
            </a:r>
            <a:r>
              <a:rPr lang="en-US" sz="3000" b="1">
                <a:latin typeface="Nunito"/>
                <a:ea typeface="Nunito"/>
                <a:cs typeface="Nunito"/>
                <a:sym typeface="Nunito"/>
              </a:rPr>
              <a:t>Complete all session evaluations and the overall evaluation in the event app</a:t>
            </a:r>
            <a:r>
              <a:rPr lang="en-US" sz="3000">
                <a:latin typeface="Nunito"/>
                <a:ea typeface="Nunito"/>
                <a:cs typeface="Nunito"/>
                <a:sym typeface="Nunito"/>
              </a:rPr>
              <a:t>. </a:t>
            </a:r>
            <a:endParaRPr sz="3000">
              <a:latin typeface="Nunito"/>
              <a:ea typeface="Nunito"/>
              <a:cs typeface="Nunito"/>
              <a:sym typeface="Nunito"/>
            </a:endParaRPr>
          </a:p>
          <a:p>
            <a:pPr marL="457200" lvl="0" indent="0" algn="l" rtl="0">
              <a:lnSpc>
                <a:spcPct val="100000"/>
              </a:lnSpc>
              <a:spcBef>
                <a:spcPts val="1000"/>
              </a:spcBef>
              <a:spcAft>
                <a:spcPts val="0"/>
              </a:spcAft>
              <a:buNone/>
            </a:pPr>
            <a:r>
              <a:rPr lang="en-US" sz="2500">
                <a:latin typeface="Nunito"/>
                <a:ea typeface="Nunito"/>
                <a:cs typeface="Nunito"/>
                <a:sym typeface="Nunito"/>
              </a:rPr>
              <a:t>Each </a:t>
            </a:r>
            <a:r>
              <a:rPr lang="en-US" sz="2500" b="1">
                <a:latin typeface="Nunito"/>
                <a:ea typeface="Nunito"/>
                <a:cs typeface="Nunito"/>
                <a:sym typeface="Nunito"/>
              </a:rPr>
              <a:t>session</a:t>
            </a:r>
            <a:r>
              <a:rPr lang="en-US" sz="2500">
                <a:latin typeface="Nunito"/>
                <a:ea typeface="Nunito"/>
                <a:cs typeface="Nunito"/>
                <a:sym typeface="Nunito"/>
              </a:rPr>
              <a:t> evaluation can be found in its listing in the agenda. </a:t>
            </a:r>
            <a:endParaRPr sz="2500">
              <a:latin typeface="Nunito"/>
              <a:ea typeface="Nunito"/>
              <a:cs typeface="Nunito"/>
              <a:sym typeface="Nunito"/>
            </a:endParaRPr>
          </a:p>
          <a:p>
            <a:pPr marL="457200" lvl="0" indent="0" algn="l" rtl="0">
              <a:lnSpc>
                <a:spcPct val="100000"/>
              </a:lnSpc>
              <a:spcBef>
                <a:spcPts val="1000"/>
              </a:spcBef>
              <a:spcAft>
                <a:spcPts val="1000"/>
              </a:spcAft>
              <a:buNone/>
            </a:pPr>
            <a:r>
              <a:rPr lang="en-US" sz="2500">
                <a:latin typeface="Nunito"/>
                <a:ea typeface="Nunito"/>
                <a:cs typeface="Nunito"/>
                <a:sym typeface="Nunito"/>
              </a:rPr>
              <a:t>The </a:t>
            </a:r>
            <a:r>
              <a:rPr lang="en-US" sz="2500" b="1">
                <a:latin typeface="Nunito"/>
                <a:ea typeface="Nunito"/>
                <a:cs typeface="Nunito"/>
                <a:sym typeface="Nunito"/>
              </a:rPr>
              <a:t>overall</a:t>
            </a:r>
            <a:r>
              <a:rPr lang="en-US" sz="2500">
                <a:latin typeface="Nunito"/>
                <a:ea typeface="Nunito"/>
                <a:cs typeface="Nunito"/>
                <a:sym typeface="Nunito"/>
              </a:rPr>
              <a:t> evaluation can be found in the general menu.</a:t>
            </a:r>
            <a:endParaRPr sz="1200">
              <a:latin typeface="Nunito"/>
              <a:ea typeface="Nunito"/>
              <a:cs typeface="Nunito"/>
              <a:sym typeface="Nunito"/>
            </a:endParaRPr>
          </a:p>
        </p:txBody>
      </p:sp>
      <p:pic>
        <p:nvPicPr>
          <p:cNvPr id="161" name="Google Shape;161;g3f9da69c7ca_0_0" descr="Screenshot of where to find session survey on website via computer."/>
          <p:cNvPicPr preferRelativeResize="0"/>
          <p:nvPr/>
        </p:nvPicPr>
        <p:blipFill rotWithShape="1">
          <a:blip r:embed="rId3">
            <a:alphaModFix/>
          </a:blip>
          <a:srcRect/>
          <a:stretch/>
        </p:blipFill>
        <p:spPr>
          <a:xfrm>
            <a:off x="6565950" y="2556881"/>
            <a:ext cx="3172065" cy="2298215"/>
          </a:xfrm>
          <a:prstGeom prst="rect">
            <a:avLst/>
          </a:prstGeom>
          <a:noFill/>
          <a:ln w="11900" cap="flat" cmpd="sng">
            <a:solidFill>
              <a:srgbClr val="29457C"/>
            </a:solidFill>
            <a:prstDash val="solid"/>
            <a:round/>
            <a:headEnd type="none" w="sm" len="sm"/>
            <a:tailEnd type="none" w="sm" len="sm"/>
          </a:ln>
        </p:spPr>
      </p:pic>
      <p:pic>
        <p:nvPicPr>
          <p:cNvPr id="162" name="Google Shape;162;g3f9da69c7ca_0_0" descr="Screenshot of where to find session survey on website via mobile device."/>
          <p:cNvPicPr preferRelativeResize="0"/>
          <p:nvPr/>
        </p:nvPicPr>
        <p:blipFill rotWithShape="1">
          <a:blip r:embed="rId4">
            <a:alphaModFix/>
          </a:blip>
          <a:srcRect l="1404" r="57317"/>
          <a:stretch/>
        </p:blipFill>
        <p:spPr>
          <a:xfrm>
            <a:off x="9976720" y="2556881"/>
            <a:ext cx="1919127" cy="3897271"/>
          </a:xfrm>
          <a:prstGeom prst="rect">
            <a:avLst/>
          </a:prstGeom>
          <a:noFill/>
          <a:ln w="8925" cap="flat" cmpd="sng">
            <a:solidFill>
              <a:srgbClr val="000000"/>
            </a:solidFill>
            <a:prstDash val="solid"/>
            <a:round/>
            <a:headEnd type="none" w="sm" len="sm"/>
            <a:tailEnd type="none" w="sm" len="sm"/>
          </a:ln>
        </p:spPr>
      </p:pic>
      <p:sp>
        <p:nvSpPr>
          <p:cNvPr id="163" name="Google Shape;163;g3f9da69c7ca_0_0">
            <a:extLst>
              <a:ext uri="{C183D7F6-B498-43B3-948B-1728B52AA6E4}">
                <adec:decorative xmlns:adec="http://schemas.microsoft.com/office/drawing/2017/decorative" val="1"/>
              </a:ext>
            </a:extLst>
          </p:cNvPr>
          <p:cNvSpPr/>
          <p:nvPr/>
        </p:nvSpPr>
        <p:spPr>
          <a:xfrm>
            <a:off x="9918942" y="3174617"/>
            <a:ext cx="624000" cy="603900"/>
          </a:xfrm>
          <a:prstGeom prst="ellipse">
            <a:avLst/>
          </a:prstGeom>
          <a:noFill/>
          <a:ln w="17850" cap="flat" cmpd="sng">
            <a:solidFill>
              <a:srgbClr val="C00000"/>
            </a:solidFill>
            <a:prstDash val="solid"/>
            <a:round/>
            <a:headEnd type="none" w="sm" len="sm"/>
            <a:tailEnd type="none" w="sm" len="sm"/>
          </a:ln>
        </p:spPr>
        <p:txBody>
          <a:bodyPr spcFirstLastPara="1" wrap="square" lIns="71675" tIns="71675" rIns="71675" bIns="71675" anchor="ctr" anchorCtr="0">
            <a:noAutofit/>
          </a:bodyPr>
          <a:lstStyle/>
          <a:p>
            <a:pPr marL="0" marR="0" lvl="0" indent="0" algn="ctr" rtl="0">
              <a:lnSpc>
                <a:spcPct val="100000"/>
              </a:lnSpc>
              <a:spcBef>
                <a:spcPts val="0"/>
              </a:spcBef>
              <a:spcAft>
                <a:spcPts val="0"/>
              </a:spcAft>
              <a:buClr>
                <a:srgbClr val="2F4578"/>
              </a:buClr>
              <a:buSzPts val="1373"/>
              <a:buFont typeface="Arial"/>
              <a:buNone/>
            </a:pPr>
            <a:endParaRPr sz="1373" b="0" i="0" u="none" strike="noStrike" cap="none">
              <a:solidFill>
                <a:srgbClr val="2F4578"/>
              </a:solidFill>
              <a:latin typeface="Calibri"/>
              <a:ea typeface="Calibri"/>
              <a:cs typeface="Calibri"/>
              <a:sym typeface="Calibri"/>
            </a:endParaRPr>
          </a:p>
        </p:txBody>
      </p:sp>
      <p:sp>
        <p:nvSpPr>
          <p:cNvPr id="164" name="Google Shape;164;g3f9da69c7ca_0_0">
            <a:extLst>
              <a:ext uri="{C183D7F6-B498-43B3-948B-1728B52AA6E4}">
                <adec:decorative xmlns:adec="http://schemas.microsoft.com/office/drawing/2017/decorative" val="1"/>
              </a:ext>
            </a:extLst>
          </p:cNvPr>
          <p:cNvSpPr/>
          <p:nvPr/>
        </p:nvSpPr>
        <p:spPr>
          <a:xfrm>
            <a:off x="8489464" y="4375852"/>
            <a:ext cx="624000" cy="603900"/>
          </a:xfrm>
          <a:prstGeom prst="ellipse">
            <a:avLst/>
          </a:prstGeom>
          <a:noFill/>
          <a:ln w="17850" cap="flat" cmpd="sng">
            <a:solidFill>
              <a:srgbClr val="C00000"/>
            </a:solidFill>
            <a:prstDash val="solid"/>
            <a:round/>
            <a:headEnd type="none" w="sm" len="sm"/>
            <a:tailEnd type="none" w="sm" len="sm"/>
          </a:ln>
        </p:spPr>
        <p:txBody>
          <a:bodyPr spcFirstLastPara="1" wrap="square" lIns="71675" tIns="71675" rIns="71675" bIns="71675" anchor="ctr" anchorCtr="0">
            <a:noAutofit/>
          </a:bodyPr>
          <a:lstStyle/>
          <a:p>
            <a:pPr marL="0" marR="0" lvl="0" indent="0" algn="ctr" rtl="0">
              <a:lnSpc>
                <a:spcPct val="100000"/>
              </a:lnSpc>
              <a:spcBef>
                <a:spcPts val="0"/>
              </a:spcBef>
              <a:spcAft>
                <a:spcPts val="0"/>
              </a:spcAft>
              <a:buClr>
                <a:srgbClr val="2F4578"/>
              </a:buClr>
              <a:buSzPts val="1373"/>
              <a:buFont typeface="Arial"/>
              <a:buNone/>
            </a:pPr>
            <a:endParaRPr sz="1373" b="0" i="0" u="none" strike="noStrike" cap="none">
              <a:solidFill>
                <a:srgbClr val="2F4578"/>
              </a:solidFill>
              <a:latin typeface="Calibri"/>
              <a:ea typeface="Calibri"/>
              <a:cs typeface="Calibri"/>
              <a:sym typeface="Calibri"/>
            </a:endParaRPr>
          </a:p>
        </p:txBody>
      </p:sp>
      <p:grpSp>
        <p:nvGrpSpPr>
          <p:cNvPr id="165" name="Google Shape;165;g3f9da69c7ca_0_0">
            <a:extLst>
              <a:ext uri="{C183D7F6-B498-43B3-948B-1728B52AA6E4}">
                <adec:decorative xmlns:adec="http://schemas.microsoft.com/office/drawing/2017/decorative" val="1"/>
              </a:ext>
            </a:extLst>
          </p:cNvPr>
          <p:cNvGrpSpPr/>
          <p:nvPr/>
        </p:nvGrpSpPr>
        <p:grpSpPr>
          <a:xfrm>
            <a:off x="8311511" y="5012723"/>
            <a:ext cx="1462717" cy="1441941"/>
            <a:chOff x="4992961" y="3755594"/>
            <a:chExt cx="3352547" cy="3304931"/>
          </a:xfrm>
        </p:grpSpPr>
        <p:grpSp>
          <p:nvGrpSpPr>
            <p:cNvPr id="166" name="Google Shape;166;g3f9da69c7ca_0_0"/>
            <p:cNvGrpSpPr/>
            <p:nvPr/>
          </p:nvGrpSpPr>
          <p:grpSpPr>
            <a:xfrm>
              <a:off x="4992961" y="3755594"/>
              <a:ext cx="3352547" cy="3304931"/>
              <a:chOff x="4814057" y="3894741"/>
              <a:chExt cx="3352547" cy="3304931"/>
            </a:xfrm>
          </p:grpSpPr>
          <p:sp>
            <p:nvSpPr>
              <p:cNvPr id="167" name="Google Shape;167;g3f9da69c7ca_0_0"/>
              <p:cNvSpPr/>
              <p:nvPr/>
            </p:nvSpPr>
            <p:spPr>
              <a:xfrm>
                <a:off x="5187428" y="5022472"/>
                <a:ext cx="1529400" cy="1076400"/>
              </a:xfrm>
              <a:prstGeom prst="rect">
                <a:avLst/>
              </a:prstGeom>
              <a:solidFill>
                <a:srgbClr val="FFFFFF"/>
              </a:solidFill>
              <a:ln w="14050" cap="flat" cmpd="sng">
                <a:solidFill>
                  <a:srgbClr val="40534B"/>
                </a:solidFill>
                <a:prstDash val="solid"/>
                <a:miter lim="800000"/>
                <a:headEnd type="none" w="sm" len="sm"/>
                <a:tailEnd type="none" w="sm" len="sm"/>
              </a:ln>
            </p:spPr>
            <p:txBody>
              <a:bodyPr spcFirstLastPara="1" wrap="square" lIns="67350" tIns="33625" rIns="67350" bIns="33625" anchor="ctr" anchorCtr="0">
                <a:noAutofit/>
              </a:bodyPr>
              <a:lstStyle/>
              <a:p>
                <a:pPr marL="0" marR="0" lvl="0" indent="0" algn="ctr" rtl="0">
                  <a:spcBef>
                    <a:spcPts val="0"/>
                  </a:spcBef>
                  <a:spcAft>
                    <a:spcPts val="0"/>
                  </a:spcAft>
                  <a:buNone/>
                </a:pPr>
                <a:endParaRPr sz="1375" b="0" i="0" u="none" strike="noStrike" cap="none">
                  <a:solidFill>
                    <a:srgbClr val="FFFFFF"/>
                  </a:solidFill>
                  <a:latin typeface="Arial"/>
                  <a:ea typeface="Arial"/>
                  <a:cs typeface="Arial"/>
                  <a:sym typeface="Arial"/>
                </a:endParaRPr>
              </a:p>
            </p:txBody>
          </p:sp>
          <p:pic>
            <p:nvPicPr>
              <p:cNvPr id="168" name="Google Shape;168;g3f9da69c7ca_0_0" descr="Computer with solid fill"/>
              <p:cNvPicPr preferRelativeResize="0"/>
              <p:nvPr/>
            </p:nvPicPr>
            <p:blipFill rotWithShape="1">
              <a:blip r:embed="rId5">
                <a:alphaModFix/>
              </a:blip>
              <a:srcRect/>
              <a:stretch/>
            </p:blipFill>
            <p:spPr>
              <a:xfrm>
                <a:off x="5004220" y="4334530"/>
                <a:ext cx="2865142" cy="2865142"/>
              </a:xfrm>
              <a:prstGeom prst="rect">
                <a:avLst/>
              </a:prstGeom>
              <a:noFill/>
              <a:ln>
                <a:noFill/>
              </a:ln>
            </p:spPr>
          </p:pic>
          <p:pic>
            <p:nvPicPr>
              <p:cNvPr id="169" name="Google Shape;169;g3f9da69c7ca_0_0" descr="Arrow: Counter-clockwise curve with solid fill"/>
              <p:cNvPicPr preferRelativeResize="0"/>
              <p:nvPr/>
            </p:nvPicPr>
            <p:blipFill rotWithShape="1">
              <a:blip r:embed="rId6">
                <a:alphaModFix/>
              </a:blip>
              <a:srcRect/>
              <a:stretch/>
            </p:blipFill>
            <p:spPr>
              <a:xfrm>
                <a:off x="4814057" y="4009164"/>
                <a:ext cx="914400" cy="914400"/>
              </a:xfrm>
              <a:prstGeom prst="rect">
                <a:avLst/>
              </a:prstGeom>
              <a:noFill/>
              <a:ln>
                <a:noFill/>
              </a:ln>
            </p:spPr>
          </p:pic>
          <p:pic>
            <p:nvPicPr>
              <p:cNvPr id="170" name="Google Shape;170;g3f9da69c7ca_0_0" descr="Arrow: Clockwise curve with solid fill"/>
              <p:cNvPicPr preferRelativeResize="0"/>
              <p:nvPr/>
            </p:nvPicPr>
            <p:blipFill rotWithShape="1">
              <a:blip r:embed="rId7">
                <a:alphaModFix/>
              </a:blip>
              <a:srcRect/>
              <a:stretch/>
            </p:blipFill>
            <p:spPr>
              <a:xfrm rot="3528822">
                <a:off x="7252204" y="3894741"/>
                <a:ext cx="914400" cy="914400"/>
              </a:xfrm>
              <a:prstGeom prst="rect">
                <a:avLst/>
              </a:prstGeom>
              <a:noFill/>
              <a:ln>
                <a:noFill/>
              </a:ln>
            </p:spPr>
          </p:pic>
        </p:grpSp>
        <p:sp>
          <p:nvSpPr>
            <p:cNvPr id="171" name="Google Shape;171;g3f9da69c7ca_0_0"/>
            <p:cNvSpPr/>
            <p:nvPr/>
          </p:nvSpPr>
          <p:spPr>
            <a:xfrm>
              <a:off x="7260430" y="4910120"/>
              <a:ext cx="633600" cy="1119000"/>
            </a:xfrm>
            <a:prstGeom prst="rect">
              <a:avLst/>
            </a:prstGeom>
            <a:solidFill>
              <a:srgbClr val="FFFFFF"/>
            </a:solidFill>
            <a:ln>
              <a:noFill/>
            </a:ln>
          </p:spPr>
          <p:txBody>
            <a:bodyPr spcFirstLastPara="1" wrap="square" lIns="67350" tIns="33625" rIns="67350" bIns="33625" anchor="ctr" anchorCtr="0">
              <a:noAutofit/>
            </a:bodyPr>
            <a:lstStyle/>
            <a:p>
              <a:pPr marL="0" marR="0" lvl="0" indent="0" algn="ctr" rtl="0">
                <a:spcBef>
                  <a:spcPts val="0"/>
                </a:spcBef>
                <a:spcAft>
                  <a:spcPts val="0"/>
                </a:spcAft>
                <a:buNone/>
              </a:pPr>
              <a:endParaRPr sz="1375" b="0" i="0" u="none" strike="noStrike" cap="none">
                <a:solidFill>
                  <a:srgbClr val="FFFFFF"/>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Office Theme">
  <a:themeElements>
    <a:clrScheme name="Leadership Forum">
      <a:dk1>
        <a:srgbClr val="2F4578"/>
      </a:dk1>
      <a:lt1>
        <a:srgbClr val="FFFFFF"/>
      </a:lt1>
      <a:dk2>
        <a:srgbClr val="000000"/>
      </a:dk2>
      <a:lt2>
        <a:srgbClr val="FFFFFF"/>
      </a:lt2>
      <a:accent1>
        <a:srgbClr val="99C5B3"/>
      </a:accent1>
      <a:accent2>
        <a:srgbClr val="3B60AD"/>
      </a:accent2>
      <a:accent3>
        <a:srgbClr val="2F4578"/>
      </a:accent3>
      <a:accent4>
        <a:srgbClr val="FEFFFF"/>
      </a:accent4>
      <a:accent5>
        <a:srgbClr val="3B60AD"/>
      </a:accent5>
      <a:accent6>
        <a:srgbClr val="99C4B3"/>
      </a:accent6>
      <a:hlink>
        <a:srgbClr val="3B61AE"/>
      </a:hlink>
      <a:folHlink>
        <a:srgbClr val="3B61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343E7070AE64E43BAE61DF1DE8B0501" ma:contentTypeVersion="18" ma:contentTypeDescription="Create a new document." ma:contentTypeScope="" ma:versionID="4a4d43b7b0f2aca41efc10e10a9f0cd6">
  <xsd:schema xmlns:xsd="http://www.w3.org/2001/XMLSchema" xmlns:xs="http://www.w3.org/2001/XMLSchema" xmlns:p="http://schemas.microsoft.com/office/2006/metadata/properties" xmlns:ns2="4318368a-e051-4120-b782-b8f83150f24c" xmlns:ns3="f9e924d8-64f0-44e1-941a-d1c0bfcaccf4" targetNamespace="http://schemas.microsoft.com/office/2006/metadata/properties" ma:root="true" ma:fieldsID="fafc01831b952f851163b2d7028236df" ns2:_="" ns3:_="">
    <xsd:import namespace="4318368a-e051-4120-b782-b8f83150f24c"/>
    <xsd:import namespace="f9e924d8-64f0-44e1-941a-d1c0bfcaccf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8368a-e051-4120-b782-b8f83150f2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e924d8-64f0-44e1-941a-d1c0bfcaccf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de3c441-0ace-4f90-ba1a-4990169dc477}" ma:internalName="TaxCatchAll" ma:showField="CatchAllData" ma:web="f9e924d8-64f0-44e1-941a-d1c0bfcacc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18368a-e051-4120-b782-b8f83150f24c">
      <Terms xmlns="http://schemas.microsoft.com/office/infopath/2007/PartnerControls"/>
    </lcf76f155ced4ddcb4097134ff3c332f>
    <TaxCatchAll xmlns="f9e924d8-64f0-44e1-941a-d1c0bfcaccf4" xsi:nil="true"/>
  </documentManagement>
</p:properties>
</file>

<file path=customXml/itemProps1.xml><?xml version="1.0" encoding="utf-8"?>
<ds:datastoreItem xmlns:ds="http://schemas.openxmlformats.org/officeDocument/2006/customXml" ds:itemID="{95A2926A-6A31-4E78-91C2-68835B77B2A7}">
  <ds:schemaRefs>
    <ds:schemaRef ds:uri="http://schemas.microsoft.com/sharepoint/v3/contenttype/forms"/>
  </ds:schemaRefs>
</ds:datastoreItem>
</file>

<file path=customXml/itemProps2.xml><?xml version="1.0" encoding="utf-8"?>
<ds:datastoreItem xmlns:ds="http://schemas.openxmlformats.org/officeDocument/2006/customXml" ds:itemID="{98493F22-7932-4ED9-8259-679717F35B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18368a-e051-4120-b782-b8f83150f24c"/>
    <ds:schemaRef ds:uri="f9e924d8-64f0-44e1-941a-d1c0bfcacc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14613D-A011-453E-BDD5-BF4C15214CBD}">
  <ds:schemaRef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terms/"/>
    <ds:schemaRef ds:uri="http://www.w3.org/XML/1998/namespace"/>
    <ds:schemaRef ds:uri="http://purl.org/dc/dcmitype/"/>
    <ds:schemaRef ds:uri="4318368a-e051-4120-b782-b8f83150f24c"/>
    <ds:schemaRef ds:uri="f9e924d8-64f0-44e1-941a-d1c0bfcaccf4"/>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470</TotalTime>
  <Words>1016</Words>
  <Application>Microsoft Office PowerPoint</Application>
  <PresentationFormat>Widescreen</PresentationFormat>
  <Paragraphs>124</Paragraphs>
  <Slides>19</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Nunito</vt:lpstr>
      <vt:lpstr>Arial</vt:lpstr>
      <vt:lpstr>Aptos</vt:lpstr>
      <vt:lpstr>Georgia</vt:lpstr>
      <vt:lpstr>Calibri</vt:lpstr>
      <vt:lpstr>Times New Roman</vt:lpstr>
      <vt:lpstr>Helvetica Neue</vt:lpstr>
      <vt:lpstr>Candara</vt:lpstr>
      <vt:lpstr>Office Theme</vt:lpstr>
      <vt:lpstr>2L– Look What is New from What Works Clearinghouse TM! Seven Recommendations for Teacher-Delivered Behavioral Interventions in Grades K-5</vt:lpstr>
      <vt:lpstr>Learning Objectives</vt:lpstr>
      <vt:lpstr>Agenda</vt:lpstr>
      <vt:lpstr>Background</vt:lpstr>
      <vt:lpstr>Panel </vt:lpstr>
      <vt:lpstr>Recommendation 1: Co-establish, model, and teach clear expectations for student behavior consistent with schoolwide expectations.</vt:lpstr>
      <vt:lpstr>Co-Creating Classroom Expectations Lesson Plan</vt:lpstr>
      <vt:lpstr>Co-Creating Expectations Lesson Plan</vt:lpstr>
      <vt:lpstr>Recommendation 2: Remind students to engage in expected behaviors.</vt:lpstr>
      <vt:lpstr>Recommendation 3: Acknowledge students for demonstrating expected behaviors through positive attention, praise, and rewards.  </vt:lpstr>
      <vt:lpstr>Praise Preference Assessment</vt:lpstr>
      <vt:lpstr>Recommendation 4: Offer instructional choices to students to increase engagement and agency.   </vt:lpstr>
      <vt:lpstr>Recommendation 5: Provide students frequent and varying opportunities to respond to and engage in activities. </vt:lpstr>
      <vt:lpstr>Recommendation 6: Teach students to monitor and reflect on their own behavior.  </vt:lpstr>
      <vt:lpstr>Self-monitoring: On-demand Resource</vt:lpstr>
      <vt:lpstr>Recommendation 7: Use behavior ratings to provide feedback to students.  </vt:lpstr>
      <vt:lpstr>Direct Behavior Ratings: On-demand Resource</vt:lpstr>
      <vt:lpstr>Resource Spotlight! </vt:lpstr>
      <vt:lpstr>We Value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Molly English</dc:creator>
  <cp:lastModifiedBy>Buffington, Amy Andreasen</cp:lastModifiedBy>
  <cp:revision>2</cp:revision>
  <dcterms:created xsi:type="dcterms:W3CDTF">2026-07-15T19:17:25Z</dcterms:created>
  <dcterms:modified xsi:type="dcterms:W3CDTF">2026-10-14T13:35:05Z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0x010100A343E7070AE64E43BAE61DF1DE8B0501</vt:lpwstr>
  </property>
  <property fmtid="{D5CDD505-2E9C-101B-9397-08002B2CF9AE}" pid="3" name="MediaServiceImageTags">
    <vt:lpwstr/>
  </property>
</Properties>
</file>