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4" r:id="rId5"/>
    <p:sldMasterId id="2147483721" r:id="rId6"/>
  </p:sldMasterIdLst>
  <p:notesMasterIdLst>
    <p:notesMasterId r:id="rId102"/>
  </p:notesMasterIdLst>
  <p:handoutMasterIdLst>
    <p:handoutMasterId r:id="rId103"/>
  </p:handoutMasterIdLst>
  <p:sldIdLst>
    <p:sldId id="3985" r:id="rId7"/>
    <p:sldId id="2425" r:id="rId8"/>
    <p:sldId id="2299" r:id="rId9"/>
    <p:sldId id="1962" r:id="rId10"/>
    <p:sldId id="2307" r:id="rId11"/>
    <p:sldId id="1969" r:id="rId12"/>
    <p:sldId id="1970" r:id="rId13"/>
    <p:sldId id="2358" r:id="rId14"/>
    <p:sldId id="2314" r:id="rId15"/>
    <p:sldId id="2312" r:id="rId16"/>
    <p:sldId id="2133" r:id="rId17"/>
    <p:sldId id="2238" r:id="rId18"/>
    <p:sldId id="2239" r:id="rId19"/>
    <p:sldId id="2036" r:id="rId20"/>
    <p:sldId id="2135" r:id="rId21"/>
    <p:sldId id="2022" r:id="rId22"/>
    <p:sldId id="2192" r:id="rId23"/>
    <p:sldId id="2414" r:id="rId24"/>
    <p:sldId id="2167" r:id="rId25"/>
    <p:sldId id="2191" r:id="rId26"/>
    <p:sldId id="2240" r:id="rId27"/>
    <p:sldId id="2244" r:id="rId28"/>
    <p:sldId id="2197" r:id="rId29"/>
    <p:sldId id="2204" r:id="rId30"/>
    <p:sldId id="2245" r:id="rId31"/>
    <p:sldId id="2419" r:id="rId32"/>
    <p:sldId id="2246" r:id="rId33"/>
    <p:sldId id="2198" r:id="rId34"/>
    <p:sldId id="2249" r:id="rId35"/>
    <p:sldId id="2251" r:id="rId36"/>
    <p:sldId id="2252" r:id="rId37"/>
    <p:sldId id="2261" r:id="rId38"/>
    <p:sldId id="2426" r:id="rId39"/>
    <p:sldId id="2256" r:id="rId40"/>
    <p:sldId id="2259" r:id="rId41"/>
    <p:sldId id="2257" r:id="rId42"/>
    <p:sldId id="2262" r:id="rId43"/>
    <p:sldId id="2427" r:id="rId44"/>
    <p:sldId id="2428" r:id="rId45"/>
    <p:sldId id="2429" r:id="rId46"/>
    <p:sldId id="2263" r:id="rId47"/>
    <p:sldId id="3983" r:id="rId48"/>
    <p:sldId id="2416" r:id="rId49"/>
    <p:sldId id="2420" r:id="rId50"/>
    <p:sldId id="2264" r:id="rId51"/>
    <p:sldId id="2265" r:id="rId52"/>
    <p:sldId id="2266" r:id="rId53"/>
    <p:sldId id="2267" r:id="rId54"/>
    <p:sldId id="2268" r:id="rId55"/>
    <p:sldId id="2228" r:id="rId56"/>
    <p:sldId id="2270" r:id="rId57"/>
    <p:sldId id="2230" r:id="rId58"/>
    <p:sldId id="2283" r:id="rId59"/>
    <p:sldId id="2269" r:id="rId60"/>
    <p:sldId id="2229" r:id="rId61"/>
    <p:sldId id="2272" r:id="rId62"/>
    <p:sldId id="2281" r:id="rId63"/>
    <p:sldId id="2421" r:id="rId64"/>
    <p:sldId id="2273" r:id="rId65"/>
    <p:sldId id="2274" r:id="rId66"/>
    <p:sldId id="2275" r:id="rId67"/>
    <p:sldId id="2276" r:id="rId68"/>
    <p:sldId id="2277" r:id="rId69"/>
    <p:sldId id="2233" r:id="rId70"/>
    <p:sldId id="2278" r:id="rId71"/>
    <p:sldId id="2279" r:id="rId72"/>
    <p:sldId id="2297" r:id="rId73"/>
    <p:sldId id="2287" r:id="rId74"/>
    <p:sldId id="2288" r:id="rId75"/>
    <p:sldId id="2289" r:id="rId76"/>
    <p:sldId id="2290" r:id="rId77"/>
    <p:sldId id="2291" r:id="rId78"/>
    <p:sldId id="2292" r:id="rId79"/>
    <p:sldId id="2293" r:id="rId80"/>
    <p:sldId id="413" r:id="rId81"/>
    <p:sldId id="2298" r:id="rId82"/>
    <p:sldId id="2294" r:id="rId83"/>
    <p:sldId id="2295" r:id="rId84"/>
    <p:sldId id="2236" r:id="rId85"/>
    <p:sldId id="2237" r:id="rId86"/>
    <p:sldId id="3984" r:id="rId87"/>
    <p:sldId id="2185" r:id="rId88"/>
    <p:sldId id="2422" r:id="rId89"/>
    <p:sldId id="2280" r:id="rId90"/>
    <p:sldId id="2202" r:id="rId91"/>
    <p:sldId id="2282" r:id="rId92"/>
    <p:sldId id="2424" r:id="rId93"/>
    <p:sldId id="2430" r:id="rId94"/>
    <p:sldId id="2417" r:id="rId95"/>
    <p:sldId id="2431" r:id="rId96"/>
    <p:sldId id="2432" r:id="rId97"/>
    <p:sldId id="2454" r:id="rId98"/>
    <p:sldId id="2455" r:id="rId99"/>
    <p:sldId id="2305" r:id="rId100"/>
    <p:sldId id="2423" r:id="rId10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7E5ED408-9C92-4722-9D53-C522AD7E67C6}">
          <p14:sldIdLst>
            <p14:sldId id="3985"/>
            <p14:sldId id="2425"/>
            <p14:sldId id="2299"/>
            <p14:sldId id="1962"/>
            <p14:sldId id="2307"/>
            <p14:sldId id="1969"/>
            <p14:sldId id="1970"/>
            <p14:sldId id="2358"/>
            <p14:sldId id="2314"/>
          </p14:sldIdLst>
        </p14:section>
        <p14:section name="Situating FABI in Tiered Systems" id="{83B355E5-B087-4349-A352-65E836E51D5E}">
          <p14:sldIdLst>
            <p14:sldId id="2312"/>
            <p14:sldId id="2133"/>
            <p14:sldId id="2238"/>
            <p14:sldId id="2239"/>
            <p14:sldId id="2036"/>
            <p14:sldId id="2135"/>
            <p14:sldId id="2022"/>
            <p14:sldId id="2192"/>
            <p14:sldId id="2414"/>
            <p14:sldId id="2167"/>
          </p14:sldIdLst>
        </p14:section>
        <p14:section name="A 5-Step Process to Implement FABI" id="{8BA3261C-7806-4CCE-882F-911B61DAC4B9}">
          <p14:sldIdLst>
            <p14:sldId id="2191"/>
            <p14:sldId id="2240"/>
          </p14:sldIdLst>
        </p14:section>
        <p14:section name="FABI Step 1" id="{4F2934A2-44F3-4F81-AC1A-00ACDFDBE48C}">
          <p14:sldIdLst>
            <p14:sldId id="2244"/>
            <p14:sldId id="2197"/>
            <p14:sldId id="2204"/>
            <p14:sldId id="2245"/>
            <p14:sldId id="2419"/>
          </p14:sldIdLst>
        </p14:section>
        <p14:section name="FABI Step 2" id="{79A25852-7504-49AC-8089-E5B58E2B8D09}">
          <p14:sldIdLst>
            <p14:sldId id="2246"/>
            <p14:sldId id="2198"/>
            <p14:sldId id="2249"/>
            <p14:sldId id="2251"/>
            <p14:sldId id="2252"/>
            <p14:sldId id="2261"/>
            <p14:sldId id="2426"/>
            <p14:sldId id="2256"/>
            <p14:sldId id="2259"/>
            <p14:sldId id="2257"/>
            <p14:sldId id="2262"/>
            <p14:sldId id="2427"/>
            <p14:sldId id="2428"/>
            <p14:sldId id="2429"/>
            <p14:sldId id="2263"/>
            <p14:sldId id="3983"/>
            <p14:sldId id="2416"/>
            <p14:sldId id="2420"/>
          </p14:sldIdLst>
        </p14:section>
        <p14:section name="FABI Step 3" id="{3F996F13-5498-4DEA-9659-3A357EA00BBC}">
          <p14:sldIdLst>
            <p14:sldId id="2264"/>
            <p14:sldId id="2265"/>
            <p14:sldId id="2266"/>
            <p14:sldId id="2267"/>
            <p14:sldId id="2268"/>
            <p14:sldId id="2228"/>
            <p14:sldId id="2270"/>
            <p14:sldId id="2230"/>
            <p14:sldId id="2283"/>
            <p14:sldId id="2269"/>
            <p14:sldId id="2229"/>
            <p14:sldId id="2272"/>
            <p14:sldId id="2281"/>
            <p14:sldId id="2421"/>
          </p14:sldIdLst>
        </p14:section>
        <p14:section name="FABI Step 4" id="{BD956B48-2D0D-4306-A0E3-15FAFAA14D59}">
          <p14:sldIdLst>
            <p14:sldId id="2273"/>
            <p14:sldId id="2274"/>
            <p14:sldId id="2275"/>
            <p14:sldId id="2276"/>
            <p14:sldId id="2277"/>
            <p14:sldId id="2233"/>
            <p14:sldId id="2278"/>
            <p14:sldId id="2279"/>
            <p14:sldId id="2297"/>
            <p14:sldId id="2287"/>
            <p14:sldId id="2288"/>
            <p14:sldId id="2289"/>
            <p14:sldId id="2290"/>
            <p14:sldId id="2291"/>
            <p14:sldId id="2292"/>
            <p14:sldId id="2293"/>
            <p14:sldId id="413"/>
            <p14:sldId id="2298"/>
            <p14:sldId id="2294"/>
            <p14:sldId id="2295"/>
            <p14:sldId id="2236"/>
            <p14:sldId id="2237"/>
            <p14:sldId id="3984"/>
            <p14:sldId id="2185"/>
            <p14:sldId id="2422"/>
          </p14:sldIdLst>
        </p14:section>
        <p14:section name="FABI Step 5" id="{89EAB0B2-C7DA-49FD-9C05-8CD95D37FFA9}">
          <p14:sldIdLst>
            <p14:sldId id="2280"/>
            <p14:sldId id="2202"/>
            <p14:sldId id="2282"/>
            <p14:sldId id="2424"/>
            <p14:sldId id="2430"/>
          </p14:sldIdLst>
        </p14:section>
        <p14:section name="Wrap Up &amp; Next Steps" id="{A4F03F7A-D6AF-45AC-9F7D-4AD6FFD584D4}">
          <p14:sldIdLst>
            <p14:sldId id="2417"/>
            <p14:sldId id="2431"/>
            <p14:sldId id="2432"/>
            <p14:sldId id="2454"/>
            <p14:sldId id="2455"/>
            <p14:sldId id="2305"/>
            <p14:sldId id="24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91A5C-3C0F-413C-9EEC-6DEAB06BDBB4}" v="1" dt="2026-10-16T14:51:20.604"/>
    <p1510:client id="{9BBCDFF4-2563-4A20-B748-63E91F370174}" v="14" dt="2026-10-16T14:26:03.4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sorterViewPr>
    <p:cViewPr>
      <p:scale>
        <a:sx n="100" d="100"/>
        <a:sy n="100" d="100"/>
      </p:scale>
      <p:origin x="0" y="-26124"/>
    </p:cViewPr>
  </p:sorterViewPr>
  <p:notesViewPr>
    <p:cSldViewPr snapToGrid="0">
      <p:cViewPr varScale="1">
        <p:scale>
          <a:sx n="84" d="100"/>
          <a:sy n="84" d="100"/>
        </p:scale>
        <p:origin x="2952"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6" Type="http://schemas.openxmlformats.org/officeDocument/2006/relationships/slide" Target="slides/slide10.xml"/><Relationship Id="rId107" Type="http://schemas.openxmlformats.org/officeDocument/2006/relationships/tableStyles" Target="tableStyles.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notesMaster" Target="notesMasters/notesMaster1.xml"/><Relationship Id="rId5" Type="http://schemas.openxmlformats.org/officeDocument/2006/relationships/slideMaster" Target="slideMasters/slideMaster2.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handoutMaster" Target="handoutMasters/handoutMaster1.xml"/><Relationship Id="rId108" Type="http://schemas.microsoft.com/office/2016/11/relationships/changesInfo" Target="changesInfos/changesInfo1.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microsoft.com/office/2015/10/relationships/revisionInfo" Target="revisionInfo.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presProps" Target="presProps.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ffington, Amy Andreasen" userId="b608fb05-5811-43f5-a448-39c6c0976a85" providerId="ADAL" clId="{B3EDF138-9ABC-4CF4-9BA5-BCD2FA0BFC49}"/>
    <pc:docChg chg="modSld">
      <pc:chgData name="Buffington, Amy Andreasen" userId="b608fb05-5811-43f5-a448-39c6c0976a85" providerId="ADAL" clId="{B3EDF138-9ABC-4CF4-9BA5-BCD2FA0BFC49}" dt="2026-10-15T15:27:23.005" v="30" actId="20577"/>
      <pc:docMkLst>
        <pc:docMk/>
      </pc:docMkLst>
      <pc:sldChg chg="modNotes modNotesTx">
        <pc:chgData name="Buffington, Amy Andreasen" userId="b608fb05-5811-43f5-a448-39c6c0976a85" providerId="ADAL" clId="{B3EDF138-9ABC-4CF4-9BA5-BCD2FA0BFC49}" dt="2026-10-15T15:27:23.005" v="30" actId="20577"/>
        <pc:sldMkLst>
          <pc:docMk/>
          <pc:sldMk cId="1763219537" sldId="2230"/>
        </pc:sldMkLst>
      </pc:sldChg>
    </pc:docChg>
  </pc:docChgLst>
  <pc:docChgLst>
    <pc:chgData name="Sarasin, Elise" userId="051ede2b-3008-44c0-bb19-c9bb04b8c5c9" providerId="ADAL" clId="{75637111-0362-47CD-8ADF-10AC7B1B7137}"/>
    <pc:docChg chg="undo custSel addSld delSld modSld sldOrd modMainMaster modSection">
      <pc:chgData name="Sarasin, Elise" userId="051ede2b-3008-44c0-bb19-c9bb04b8c5c9" providerId="ADAL" clId="{75637111-0362-47CD-8ADF-10AC7B1B7137}" dt="2026-10-16T14:51:50.514" v="1087" actId="403"/>
      <pc:docMkLst>
        <pc:docMk/>
      </pc:docMkLst>
      <pc:sldChg chg="addSp delSp modSp add del mod">
        <pc:chgData name="Sarasin, Elise" userId="051ede2b-3008-44c0-bb19-c9bb04b8c5c9" providerId="ADAL" clId="{75637111-0362-47CD-8ADF-10AC7B1B7137}" dt="2026-10-16T14:26:30.876" v="978" actId="2696"/>
        <pc:sldMkLst>
          <pc:docMk/>
          <pc:sldMk cId="1134068222" sldId="261"/>
        </pc:sldMkLst>
        <pc:spChg chg="mod">
          <ac:chgData name="Sarasin, Elise" userId="051ede2b-3008-44c0-bb19-c9bb04b8c5c9" providerId="ADAL" clId="{75637111-0362-47CD-8ADF-10AC7B1B7137}" dt="2026-10-16T14:24:16.455" v="933" actId="1076"/>
          <ac:spMkLst>
            <pc:docMk/>
            <pc:sldMk cId="1134068222" sldId="261"/>
            <ac:spMk id="2" creationId="{CF2AFB47-1E86-A5F0-CB3A-ACD1F9C2BBDC}"/>
          </ac:spMkLst>
        </pc:spChg>
        <pc:spChg chg="del">
          <ac:chgData name="Sarasin, Elise" userId="051ede2b-3008-44c0-bb19-c9bb04b8c5c9" providerId="ADAL" clId="{75637111-0362-47CD-8ADF-10AC7B1B7137}" dt="2026-10-16T14:23:40.587" v="925" actId="478"/>
          <ac:spMkLst>
            <pc:docMk/>
            <pc:sldMk cId="1134068222" sldId="261"/>
            <ac:spMk id="3" creationId="{1CB10D1E-9276-F7FA-9EC8-D591C9BD1FE2}"/>
          </ac:spMkLst>
        </pc:spChg>
        <pc:spChg chg="add mod">
          <ac:chgData name="Sarasin, Elise" userId="051ede2b-3008-44c0-bb19-c9bb04b8c5c9" providerId="ADAL" clId="{75637111-0362-47CD-8ADF-10AC7B1B7137}" dt="2026-10-16T14:24:40.455" v="942" actId="1076"/>
          <ac:spMkLst>
            <pc:docMk/>
            <pc:sldMk cId="1134068222" sldId="261"/>
            <ac:spMk id="7" creationId="{F9B52B40-85BA-46FA-AAD9-2EAFF25B8289}"/>
          </ac:spMkLst>
        </pc:spChg>
        <pc:spChg chg="add mod">
          <ac:chgData name="Sarasin, Elise" userId="051ede2b-3008-44c0-bb19-c9bb04b8c5c9" providerId="ADAL" clId="{75637111-0362-47CD-8ADF-10AC7B1B7137}" dt="2026-10-16T14:24:45.375" v="943" actId="1076"/>
          <ac:spMkLst>
            <pc:docMk/>
            <pc:sldMk cId="1134068222" sldId="261"/>
            <ac:spMk id="8" creationId="{BF6092EE-C959-8DB5-880C-3E6AA5ED004E}"/>
          </ac:spMkLst>
        </pc:spChg>
        <pc:spChg chg="add mod">
          <ac:chgData name="Sarasin, Elise" userId="051ede2b-3008-44c0-bb19-c9bb04b8c5c9" providerId="ADAL" clId="{75637111-0362-47CD-8ADF-10AC7B1B7137}" dt="2026-10-16T14:24:47.567" v="944" actId="1076"/>
          <ac:spMkLst>
            <pc:docMk/>
            <pc:sldMk cId="1134068222" sldId="261"/>
            <ac:spMk id="9" creationId="{BE70D0D0-4F16-FFF4-BBAD-B1AA290075AF}"/>
          </ac:spMkLst>
        </pc:spChg>
        <pc:spChg chg="add del mod">
          <ac:chgData name="Sarasin, Elise" userId="051ede2b-3008-44c0-bb19-c9bb04b8c5c9" providerId="ADAL" clId="{75637111-0362-47CD-8ADF-10AC7B1B7137}" dt="2026-10-16T14:23:42.712" v="926" actId="478"/>
          <ac:spMkLst>
            <pc:docMk/>
            <pc:sldMk cId="1134068222" sldId="261"/>
            <ac:spMk id="11" creationId="{CB3FC715-7813-A43C-6ED7-A013BB6A3077}"/>
          </ac:spMkLst>
        </pc:spChg>
        <pc:picChg chg="add mod">
          <ac:chgData name="Sarasin, Elise" userId="051ede2b-3008-44c0-bb19-c9bb04b8c5c9" providerId="ADAL" clId="{75637111-0362-47CD-8ADF-10AC7B1B7137}" dt="2026-10-16T14:24:34.805" v="940" actId="554"/>
          <ac:picMkLst>
            <pc:docMk/>
            <pc:sldMk cId="1134068222" sldId="261"/>
            <ac:picMk id="4" creationId="{F7DFCB6B-D6AE-E8AF-0AE8-4BC18017C611}"/>
          </ac:picMkLst>
        </pc:picChg>
        <pc:picChg chg="add mod">
          <ac:chgData name="Sarasin, Elise" userId="051ede2b-3008-44c0-bb19-c9bb04b8c5c9" providerId="ADAL" clId="{75637111-0362-47CD-8ADF-10AC7B1B7137}" dt="2026-10-16T14:24:37.092" v="941" actId="408"/>
          <ac:picMkLst>
            <pc:docMk/>
            <pc:sldMk cId="1134068222" sldId="261"/>
            <ac:picMk id="5" creationId="{88584794-C533-4B16-8178-CF1E586A23D6}"/>
          </ac:picMkLst>
        </pc:picChg>
        <pc:picChg chg="add mod">
          <ac:chgData name="Sarasin, Elise" userId="051ede2b-3008-44c0-bb19-c9bb04b8c5c9" providerId="ADAL" clId="{75637111-0362-47CD-8ADF-10AC7B1B7137}" dt="2026-10-16T14:24:34.805" v="940" actId="554"/>
          <ac:picMkLst>
            <pc:docMk/>
            <pc:sldMk cId="1134068222" sldId="261"/>
            <ac:picMk id="6" creationId="{A0D104B0-F71D-69A6-7F71-17C1DE85EFE7}"/>
          </ac:picMkLst>
        </pc:picChg>
      </pc:sldChg>
      <pc:sldChg chg="modSp mod">
        <pc:chgData name="Sarasin, Elise" userId="051ede2b-3008-44c0-bb19-c9bb04b8c5c9" providerId="ADAL" clId="{75637111-0362-47CD-8ADF-10AC7B1B7137}" dt="2026-10-01T21:44:25.943" v="834" actId="962"/>
        <pc:sldMkLst>
          <pc:docMk/>
          <pc:sldMk cId="505170707" sldId="413"/>
        </pc:sldMkLst>
        <pc:picChg chg="mod">
          <ac:chgData name="Sarasin, Elise" userId="051ede2b-3008-44c0-bb19-c9bb04b8c5c9" providerId="ADAL" clId="{75637111-0362-47CD-8ADF-10AC7B1B7137}" dt="2026-10-01T21:44:25.943" v="834" actId="962"/>
          <ac:picMkLst>
            <pc:docMk/>
            <pc:sldMk cId="505170707" sldId="413"/>
            <ac:picMk id="2" creationId="{CF52C0E8-96EA-0929-9466-7BC559C7EF4D}"/>
          </ac:picMkLst>
        </pc:picChg>
      </pc:sldChg>
      <pc:sldChg chg="delSp mod delAnim">
        <pc:chgData name="Sarasin, Elise" userId="051ede2b-3008-44c0-bb19-c9bb04b8c5c9" providerId="ADAL" clId="{75637111-0362-47CD-8ADF-10AC7B1B7137}" dt="2026-09-29T19:34:32.918" v="243" actId="478"/>
        <pc:sldMkLst>
          <pc:docMk/>
          <pc:sldMk cId="1590783135" sldId="1962"/>
        </pc:sldMkLst>
      </pc:sldChg>
      <pc:sldChg chg="modSp mod">
        <pc:chgData name="Sarasin, Elise" userId="051ede2b-3008-44c0-bb19-c9bb04b8c5c9" providerId="ADAL" clId="{75637111-0362-47CD-8ADF-10AC7B1B7137}" dt="2026-09-29T19:54:49.963" v="621" actId="962"/>
        <pc:sldMkLst>
          <pc:docMk/>
          <pc:sldMk cId="3655489259" sldId="1969"/>
        </pc:sldMkLst>
        <pc:spChg chg="mod">
          <ac:chgData name="Sarasin, Elise" userId="051ede2b-3008-44c0-bb19-c9bb04b8c5c9" providerId="ADAL" clId="{75637111-0362-47CD-8ADF-10AC7B1B7137}" dt="2026-09-29T19:54:49.963" v="621" actId="962"/>
          <ac:spMkLst>
            <pc:docMk/>
            <pc:sldMk cId="3655489259" sldId="1969"/>
            <ac:spMk id="8" creationId="{61DA428F-C917-17A7-99B8-0957FEF81BDC}"/>
          </ac:spMkLst>
        </pc:spChg>
      </pc:sldChg>
      <pc:sldChg chg="modSp mod">
        <pc:chgData name="Sarasin, Elise" userId="051ede2b-3008-44c0-bb19-c9bb04b8c5c9" providerId="ADAL" clId="{75637111-0362-47CD-8ADF-10AC7B1B7137}" dt="2026-09-29T19:54:47.180" v="619" actId="962"/>
        <pc:sldMkLst>
          <pc:docMk/>
          <pc:sldMk cId="1619802170" sldId="1970"/>
        </pc:sldMkLst>
        <pc:spChg chg="mod">
          <ac:chgData name="Sarasin, Elise" userId="051ede2b-3008-44c0-bb19-c9bb04b8c5c9" providerId="ADAL" clId="{75637111-0362-47CD-8ADF-10AC7B1B7137}" dt="2026-09-29T19:54:47.180" v="619" actId="962"/>
          <ac:spMkLst>
            <pc:docMk/>
            <pc:sldMk cId="1619802170" sldId="1970"/>
            <ac:spMk id="3" creationId="{DB5ED5A4-8DBD-6457-2232-133F1F5AEDDC}"/>
          </ac:spMkLst>
        </pc:spChg>
      </pc:sldChg>
      <pc:sldChg chg="modSp mod">
        <pc:chgData name="Sarasin, Elise" userId="051ede2b-3008-44c0-bb19-c9bb04b8c5c9" providerId="ADAL" clId="{75637111-0362-47CD-8ADF-10AC7B1B7137}" dt="2026-10-01T21:32:30.367" v="651" actId="962"/>
        <pc:sldMkLst>
          <pc:docMk/>
          <pc:sldMk cId="3648592433" sldId="2022"/>
        </pc:sldMkLst>
        <pc:spChg chg="mod">
          <ac:chgData name="Sarasin, Elise" userId="051ede2b-3008-44c0-bb19-c9bb04b8c5c9" providerId="ADAL" clId="{75637111-0362-47CD-8ADF-10AC7B1B7137}" dt="2026-09-29T19:37:05.971" v="261" actId="20577"/>
          <ac:spMkLst>
            <pc:docMk/>
            <pc:sldMk cId="3648592433" sldId="2022"/>
            <ac:spMk id="2" creationId="{3F8C76CF-AB63-EBF9-F466-2990211FBA8D}"/>
          </ac:spMkLst>
        </pc:spChg>
        <pc:picChg chg="mod">
          <ac:chgData name="Sarasin, Elise" userId="051ede2b-3008-44c0-bb19-c9bb04b8c5c9" providerId="ADAL" clId="{75637111-0362-47CD-8ADF-10AC7B1B7137}" dt="2026-10-01T21:32:30.367" v="651" actId="962"/>
          <ac:picMkLst>
            <pc:docMk/>
            <pc:sldMk cId="3648592433" sldId="2022"/>
            <ac:picMk id="4" creationId="{DE8DF3BD-B840-1BA9-889B-A8569E93637B}"/>
          </ac:picMkLst>
        </pc:picChg>
      </pc:sldChg>
      <pc:sldChg chg="modSp mod">
        <pc:chgData name="Sarasin, Elise" userId="051ede2b-3008-44c0-bb19-c9bb04b8c5c9" providerId="ADAL" clId="{75637111-0362-47CD-8ADF-10AC7B1B7137}" dt="2026-10-01T21:32:09.958" v="648" actId="962"/>
        <pc:sldMkLst>
          <pc:docMk/>
          <pc:sldMk cId="3116659332" sldId="2036"/>
        </pc:sldMkLst>
        <pc:picChg chg="mod">
          <ac:chgData name="Sarasin, Elise" userId="051ede2b-3008-44c0-bb19-c9bb04b8c5c9" providerId="ADAL" clId="{75637111-0362-47CD-8ADF-10AC7B1B7137}" dt="2026-10-01T21:32:09.958" v="648" actId="962"/>
          <ac:picMkLst>
            <pc:docMk/>
            <pc:sldMk cId="3116659332" sldId="2036"/>
            <ac:picMk id="9" creationId="{96BE2A57-F9C0-041A-4601-B38C185732B4}"/>
          </ac:picMkLst>
        </pc:picChg>
      </pc:sldChg>
      <pc:sldChg chg="delSp modSp mod">
        <pc:chgData name="Sarasin, Elise" userId="051ede2b-3008-44c0-bb19-c9bb04b8c5c9" providerId="ADAL" clId="{75637111-0362-47CD-8ADF-10AC7B1B7137}" dt="2026-10-01T21:32:15.427" v="650" actId="962"/>
        <pc:sldMkLst>
          <pc:docMk/>
          <pc:sldMk cId="1374196217" sldId="2135"/>
        </pc:sldMkLst>
        <pc:spChg chg="mod">
          <ac:chgData name="Sarasin, Elise" userId="051ede2b-3008-44c0-bb19-c9bb04b8c5c9" providerId="ADAL" clId="{75637111-0362-47CD-8ADF-10AC7B1B7137}" dt="2026-10-01T21:32:15.427" v="650" actId="962"/>
          <ac:spMkLst>
            <pc:docMk/>
            <pc:sldMk cId="1374196217" sldId="2135"/>
            <ac:spMk id="2" creationId="{7A2D2622-A071-6261-E92A-F3B061EFE0B9}"/>
          </ac:spMkLst>
        </pc:spChg>
      </pc:sldChg>
      <pc:sldChg chg="modSp mod">
        <pc:chgData name="Sarasin, Elise" userId="051ede2b-3008-44c0-bb19-c9bb04b8c5c9" providerId="ADAL" clId="{75637111-0362-47CD-8ADF-10AC7B1B7137}" dt="2026-10-01T21:32:50.188" v="656" actId="962"/>
        <pc:sldMkLst>
          <pc:docMk/>
          <pc:sldMk cId="3602342205" sldId="2167"/>
        </pc:sldMkLst>
        <pc:spChg chg="mod">
          <ac:chgData name="Sarasin, Elise" userId="051ede2b-3008-44c0-bb19-c9bb04b8c5c9" providerId="ADAL" clId="{75637111-0362-47CD-8ADF-10AC7B1B7137}" dt="2026-10-01T21:32:50.188" v="656" actId="962"/>
          <ac:spMkLst>
            <pc:docMk/>
            <pc:sldMk cId="3602342205" sldId="2167"/>
            <ac:spMk id="2" creationId="{F5CB9815-45DD-A58D-75D3-B545B1598AF3}"/>
          </ac:spMkLst>
        </pc:spChg>
        <pc:spChg chg="mod">
          <ac:chgData name="Sarasin, Elise" userId="051ede2b-3008-44c0-bb19-c9bb04b8c5c9" providerId="ADAL" clId="{75637111-0362-47CD-8ADF-10AC7B1B7137}" dt="2026-09-29T19:50:53.438" v="530" actId="962"/>
          <ac:spMkLst>
            <pc:docMk/>
            <pc:sldMk cId="3602342205" sldId="2167"/>
            <ac:spMk id="8" creationId="{56AA10FA-1CFF-A81D-6786-53B0FB6F9A06}"/>
          </ac:spMkLst>
        </pc:spChg>
        <pc:spChg chg="mod">
          <ac:chgData name="Sarasin, Elise" userId="051ede2b-3008-44c0-bb19-c9bb04b8c5c9" providerId="ADAL" clId="{75637111-0362-47CD-8ADF-10AC7B1B7137}" dt="2026-09-29T19:50:54.006" v="531" actId="962"/>
          <ac:spMkLst>
            <pc:docMk/>
            <pc:sldMk cId="3602342205" sldId="2167"/>
            <ac:spMk id="10" creationId="{BC88F5C5-0919-0FAC-2EE6-EB23A3972AD9}"/>
          </ac:spMkLst>
        </pc:spChg>
        <pc:spChg chg="mod">
          <ac:chgData name="Sarasin, Elise" userId="051ede2b-3008-44c0-bb19-c9bb04b8c5c9" providerId="ADAL" clId="{75637111-0362-47CD-8ADF-10AC7B1B7137}" dt="2026-09-29T19:50:54.719" v="532" actId="962"/>
          <ac:spMkLst>
            <pc:docMk/>
            <pc:sldMk cId="3602342205" sldId="2167"/>
            <ac:spMk id="13" creationId="{6453FA76-D547-480C-5CEE-CB68B077224B}"/>
          </ac:spMkLst>
        </pc:spChg>
      </pc:sldChg>
      <pc:sldChg chg="addSp modSp mod modAnim">
        <pc:chgData name="Sarasin, Elise" userId="051ede2b-3008-44c0-bb19-c9bb04b8c5c9" providerId="ADAL" clId="{75637111-0362-47CD-8ADF-10AC7B1B7137}" dt="2026-10-01T21:45:09.797" v="845" actId="962"/>
        <pc:sldMkLst>
          <pc:docMk/>
          <pc:sldMk cId="3504834648" sldId="2185"/>
        </pc:sldMkLst>
        <pc:spChg chg="mod">
          <ac:chgData name="Sarasin, Elise" userId="051ede2b-3008-44c0-bb19-c9bb04b8c5c9" providerId="ADAL" clId="{75637111-0362-47CD-8ADF-10AC7B1B7137}" dt="2026-10-01T21:45:09.797" v="845" actId="962"/>
          <ac:spMkLst>
            <pc:docMk/>
            <pc:sldMk cId="3504834648" sldId="2185"/>
            <ac:spMk id="2" creationId="{A4A5869D-0F6C-8632-D90A-C9398E04AE21}"/>
          </ac:spMkLst>
        </pc:spChg>
        <pc:picChg chg="add mod">
          <ac:chgData name="Sarasin, Elise" userId="051ede2b-3008-44c0-bb19-c9bb04b8c5c9" providerId="ADAL" clId="{75637111-0362-47CD-8ADF-10AC7B1B7137}" dt="2026-09-29T16:35:25.556" v="20"/>
          <ac:picMkLst>
            <pc:docMk/>
            <pc:sldMk cId="3504834648" sldId="2185"/>
            <ac:picMk id="24" creationId="{58836587-8AE4-5DFF-DF0C-D1735E92C80D}"/>
          </ac:picMkLst>
        </pc:picChg>
        <pc:picChg chg="add mod">
          <ac:chgData name="Sarasin, Elise" userId="051ede2b-3008-44c0-bb19-c9bb04b8c5c9" providerId="ADAL" clId="{75637111-0362-47CD-8ADF-10AC7B1B7137}" dt="2026-09-29T16:35:25.556" v="20"/>
          <ac:picMkLst>
            <pc:docMk/>
            <pc:sldMk cId="3504834648" sldId="2185"/>
            <ac:picMk id="25" creationId="{BCF44784-3BDD-9400-EAE5-3D329A5E8A8F}"/>
          </ac:picMkLst>
        </pc:picChg>
        <pc:picChg chg="add mod">
          <ac:chgData name="Sarasin, Elise" userId="051ede2b-3008-44c0-bb19-c9bb04b8c5c9" providerId="ADAL" clId="{75637111-0362-47CD-8ADF-10AC7B1B7137}" dt="2026-09-29T16:35:25.556" v="20"/>
          <ac:picMkLst>
            <pc:docMk/>
            <pc:sldMk cId="3504834648" sldId="2185"/>
            <ac:picMk id="26" creationId="{E2554D36-7BED-8E58-E393-A320389B04BC}"/>
          </ac:picMkLst>
        </pc:picChg>
        <pc:picChg chg="add mod">
          <ac:chgData name="Sarasin, Elise" userId="051ede2b-3008-44c0-bb19-c9bb04b8c5c9" providerId="ADAL" clId="{75637111-0362-47CD-8ADF-10AC7B1B7137}" dt="2026-09-29T16:35:25.556" v="20"/>
          <ac:picMkLst>
            <pc:docMk/>
            <pc:sldMk cId="3504834648" sldId="2185"/>
            <ac:picMk id="27" creationId="{5257D003-4F8A-EB43-617F-939E2A1B27BD}"/>
          </ac:picMkLst>
        </pc:picChg>
        <pc:picChg chg="add mod">
          <ac:chgData name="Sarasin, Elise" userId="051ede2b-3008-44c0-bb19-c9bb04b8c5c9" providerId="ADAL" clId="{75637111-0362-47CD-8ADF-10AC7B1B7137}" dt="2026-09-29T16:35:25.556" v="20"/>
          <ac:picMkLst>
            <pc:docMk/>
            <pc:sldMk cId="3504834648" sldId="2185"/>
            <ac:picMk id="28" creationId="{B1FF86E8-462D-CFA2-F962-0935A8024552}"/>
          </ac:picMkLst>
        </pc:picChg>
        <pc:picChg chg="add mod">
          <ac:chgData name="Sarasin, Elise" userId="051ede2b-3008-44c0-bb19-c9bb04b8c5c9" providerId="ADAL" clId="{75637111-0362-47CD-8ADF-10AC7B1B7137}" dt="2026-09-29T16:35:25.556" v="20"/>
          <ac:picMkLst>
            <pc:docMk/>
            <pc:sldMk cId="3504834648" sldId="2185"/>
            <ac:picMk id="29" creationId="{C3DCB570-A0C1-9E9C-CD10-BB22471AAB12}"/>
          </ac:picMkLst>
        </pc:picChg>
        <pc:picChg chg="add mod">
          <ac:chgData name="Sarasin, Elise" userId="051ede2b-3008-44c0-bb19-c9bb04b8c5c9" providerId="ADAL" clId="{75637111-0362-47CD-8ADF-10AC7B1B7137}" dt="2026-09-29T16:35:25.556" v="20"/>
          <ac:picMkLst>
            <pc:docMk/>
            <pc:sldMk cId="3504834648" sldId="2185"/>
            <ac:picMk id="30" creationId="{5382744E-C169-EDA0-2ED0-588DCEF3B216}"/>
          </ac:picMkLst>
        </pc:picChg>
        <pc:picChg chg="add mod">
          <ac:chgData name="Sarasin, Elise" userId="051ede2b-3008-44c0-bb19-c9bb04b8c5c9" providerId="ADAL" clId="{75637111-0362-47CD-8ADF-10AC7B1B7137}" dt="2026-09-29T16:35:25.556" v="20"/>
          <ac:picMkLst>
            <pc:docMk/>
            <pc:sldMk cId="3504834648" sldId="2185"/>
            <ac:picMk id="31" creationId="{3F7C3146-1B23-EA1A-F3CD-5EC56F5AC45A}"/>
          </ac:picMkLst>
        </pc:picChg>
        <pc:picChg chg="add mod">
          <ac:chgData name="Sarasin, Elise" userId="051ede2b-3008-44c0-bb19-c9bb04b8c5c9" providerId="ADAL" clId="{75637111-0362-47CD-8ADF-10AC7B1B7137}" dt="2026-09-29T16:35:25.556" v="20"/>
          <ac:picMkLst>
            <pc:docMk/>
            <pc:sldMk cId="3504834648" sldId="2185"/>
            <ac:picMk id="33" creationId="{34A3B6B5-7D5D-0F37-EE0F-403625285FD7}"/>
          </ac:picMkLst>
        </pc:picChg>
        <pc:picChg chg="add mod">
          <ac:chgData name="Sarasin, Elise" userId="051ede2b-3008-44c0-bb19-c9bb04b8c5c9" providerId="ADAL" clId="{75637111-0362-47CD-8ADF-10AC7B1B7137}" dt="2026-09-29T16:35:25.556" v="20"/>
          <ac:picMkLst>
            <pc:docMk/>
            <pc:sldMk cId="3504834648" sldId="2185"/>
            <ac:picMk id="34" creationId="{24AC51B8-A2F4-8B79-3929-F0A3E72E6107}"/>
          </ac:picMkLst>
        </pc:picChg>
      </pc:sldChg>
      <pc:sldChg chg="modSp">
        <pc:chgData name="Sarasin, Elise" userId="051ede2b-3008-44c0-bb19-c9bb04b8c5c9" providerId="ADAL" clId="{75637111-0362-47CD-8ADF-10AC7B1B7137}" dt="2026-09-29T15:47:40.528" v="2"/>
        <pc:sldMkLst>
          <pc:docMk/>
          <pc:sldMk cId="3835375527" sldId="2191"/>
        </pc:sldMkLst>
        <pc:spChg chg="mod">
          <ac:chgData name="Sarasin, Elise" userId="051ede2b-3008-44c0-bb19-c9bb04b8c5c9" providerId="ADAL" clId="{75637111-0362-47CD-8ADF-10AC7B1B7137}" dt="2026-09-29T15:47:40.528" v="2"/>
          <ac:spMkLst>
            <pc:docMk/>
            <pc:sldMk cId="3835375527" sldId="2191"/>
            <ac:spMk id="2" creationId="{25B401D9-C370-2DFF-4FE2-C04BC90B8F86}"/>
          </ac:spMkLst>
        </pc:spChg>
      </pc:sldChg>
      <pc:sldChg chg="modSp add mod">
        <pc:chgData name="Sarasin, Elise" userId="051ede2b-3008-44c0-bb19-c9bb04b8c5c9" providerId="ADAL" clId="{75637111-0362-47CD-8ADF-10AC7B1B7137}" dt="2026-09-29T18:24:13.432" v="26" actId="113"/>
        <pc:sldMkLst>
          <pc:docMk/>
          <pc:sldMk cId="1235318727" sldId="2192"/>
        </pc:sldMkLst>
        <pc:spChg chg="mod">
          <ac:chgData name="Sarasin, Elise" userId="051ede2b-3008-44c0-bb19-c9bb04b8c5c9" providerId="ADAL" clId="{75637111-0362-47CD-8ADF-10AC7B1B7137}" dt="2026-09-29T18:24:13.432" v="26" actId="113"/>
          <ac:spMkLst>
            <pc:docMk/>
            <pc:sldMk cId="1235318727" sldId="2192"/>
            <ac:spMk id="6" creationId="{720AF2FD-B585-1276-2B81-5D8CFB741388}"/>
          </ac:spMkLst>
        </pc:spChg>
      </pc:sldChg>
      <pc:sldChg chg="delSp modSp mod">
        <pc:chgData name="Sarasin, Elise" userId="051ede2b-3008-44c0-bb19-c9bb04b8c5c9" providerId="ADAL" clId="{75637111-0362-47CD-8ADF-10AC7B1B7137}" dt="2026-10-01T21:33:29.117" v="664" actId="962"/>
        <pc:sldMkLst>
          <pc:docMk/>
          <pc:sldMk cId="444785520" sldId="2197"/>
        </pc:sldMkLst>
        <pc:spChg chg="mod">
          <ac:chgData name="Sarasin, Elise" userId="051ede2b-3008-44c0-bb19-c9bb04b8c5c9" providerId="ADAL" clId="{75637111-0362-47CD-8ADF-10AC7B1B7137}" dt="2026-10-01T21:33:17.027" v="663" actId="962"/>
          <ac:spMkLst>
            <pc:docMk/>
            <pc:sldMk cId="444785520" sldId="2197"/>
            <ac:spMk id="2" creationId="{31E41038-6EFB-7DC2-94C8-DC6A19DD5323}"/>
          </ac:spMkLst>
        </pc:spChg>
        <pc:picChg chg="mod">
          <ac:chgData name="Sarasin, Elise" userId="051ede2b-3008-44c0-bb19-c9bb04b8c5c9" providerId="ADAL" clId="{75637111-0362-47CD-8ADF-10AC7B1B7137}" dt="2026-10-01T21:33:29.117" v="664" actId="962"/>
          <ac:picMkLst>
            <pc:docMk/>
            <pc:sldMk cId="444785520" sldId="2197"/>
            <ac:picMk id="6" creationId="{A425F91A-8C59-0626-2102-567F8CB54ACF}"/>
          </ac:picMkLst>
        </pc:picChg>
      </pc:sldChg>
      <pc:sldChg chg="delSp modSp mod">
        <pc:chgData name="Sarasin, Elise" userId="051ede2b-3008-44c0-bb19-c9bb04b8c5c9" providerId="ADAL" clId="{75637111-0362-47CD-8ADF-10AC7B1B7137}" dt="2026-10-01T21:34:09.717" v="674" actId="962"/>
        <pc:sldMkLst>
          <pc:docMk/>
          <pc:sldMk cId="1913327625" sldId="2198"/>
        </pc:sldMkLst>
        <pc:spChg chg="mod">
          <ac:chgData name="Sarasin, Elise" userId="051ede2b-3008-44c0-bb19-c9bb04b8c5c9" providerId="ADAL" clId="{75637111-0362-47CD-8ADF-10AC7B1B7137}" dt="2026-10-01T21:33:59.277" v="671" actId="962"/>
          <ac:spMkLst>
            <pc:docMk/>
            <pc:sldMk cId="1913327625" sldId="2198"/>
            <ac:spMk id="2" creationId="{BFD2CCA8-DC01-9D39-B649-7E20D62D661B}"/>
          </ac:spMkLst>
        </pc:spChg>
        <pc:spChg chg="mod">
          <ac:chgData name="Sarasin, Elise" userId="051ede2b-3008-44c0-bb19-c9bb04b8c5c9" providerId="ADAL" clId="{75637111-0362-47CD-8ADF-10AC7B1B7137}" dt="2026-10-01T21:34:09.717" v="674" actId="962"/>
          <ac:spMkLst>
            <pc:docMk/>
            <pc:sldMk cId="1913327625" sldId="2198"/>
            <ac:spMk id="5" creationId="{FF16768C-A793-FE1A-83E2-CB6DD4CE36C8}"/>
          </ac:spMkLst>
        </pc:spChg>
      </pc:sldChg>
      <pc:sldChg chg="delSp modSp mod">
        <pc:chgData name="Sarasin, Elise" userId="051ede2b-3008-44c0-bb19-c9bb04b8c5c9" providerId="ADAL" clId="{75637111-0362-47CD-8ADF-10AC7B1B7137}" dt="2026-10-01T21:39:50.691" v="707" actId="962"/>
        <pc:sldMkLst>
          <pc:docMk/>
          <pc:sldMk cId="2952957157" sldId="2229"/>
        </pc:sldMkLst>
        <pc:spChg chg="mod">
          <ac:chgData name="Sarasin, Elise" userId="051ede2b-3008-44c0-bb19-c9bb04b8c5c9" providerId="ADAL" clId="{75637111-0362-47CD-8ADF-10AC7B1B7137}" dt="2026-10-01T21:39:50.691" v="707" actId="962"/>
          <ac:spMkLst>
            <pc:docMk/>
            <pc:sldMk cId="2952957157" sldId="2229"/>
            <ac:spMk id="2" creationId="{6F70EEBE-CDB3-635F-33AA-D0716D417305}"/>
          </ac:spMkLst>
        </pc:spChg>
        <pc:spChg chg="mod">
          <ac:chgData name="Sarasin, Elise" userId="051ede2b-3008-44c0-bb19-c9bb04b8c5c9" providerId="ADAL" clId="{75637111-0362-47CD-8ADF-10AC7B1B7137}" dt="2026-09-29T19:43:14.084" v="373" actId="20577"/>
          <ac:spMkLst>
            <pc:docMk/>
            <pc:sldMk cId="2952957157" sldId="2229"/>
            <ac:spMk id="3" creationId="{EA0B1F44-D66D-EBC5-4B01-D3D1F3AE7BA4}"/>
          </ac:spMkLst>
        </pc:spChg>
      </pc:sldChg>
      <pc:sldChg chg="addSp delSp modSp mod delAnim">
        <pc:chgData name="Sarasin, Elise" userId="051ede2b-3008-44c0-bb19-c9bb04b8c5c9" providerId="ADAL" clId="{75637111-0362-47CD-8ADF-10AC7B1B7137}" dt="2026-10-16T14:51:50.514" v="1087" actId="403"/>
        <pc:sldMkLst>
          <pc:docMk/>
          <pc:sldMk cId="1763219537" sldId="2230"/>
        </pc:sldMkLst>
        <pc:spChg chg="add mod">
          <ac:chgData name="Sarasin, Elise" userId="051ede2b-3008-44c0-bb19-c9bb04b8c5c9" providerId="ADAL" clId="{75637111-0362-47CD-8ADF-10AC7B1B7137}" dt="2026-10-16T14:51:50.514" v="1087" actId="403"/>
          <ac:spMkLst>
            <pc:docMk/>
            <pc:sldMk cId="1763219537" sldId="2230"/>
            <ac:spMk id="3" creationId="{5DFE85D9-0EB5-5F58-C456-3BF083341865}"/>
          </ac:spMkLst>
        </pc:spChg>
        <pc:picChg chg="del">
          <ac:chgData name="Sarasin, Elise" userId="051ede2b-3008-44c0-bb19-c9bb04b8c5c9" providerId="ADAL" clId="{75637111-0362-47CD-8ADF-10AC7B1B7137}" dt="2026-10-16T14:51:23.164" v="1061" actId="478"/>
          <ac:picMkLst>
            <pc:docMk/>
            <pc:sldMk cId="1763219537" sldId="2230"/>
            <ac:picMk id="4" creationId="{B586299C-98E4-36C9-4E01-3ED033285093}"/>
          </ac:picMkLst>
        </pc:picChg>
      </pc:sldChg>
      <pc:sldChg chg="modSp mod">
        <pc:chgData name="Sarasin, Elise" userId="051ede2b-3008-44c0-bb19-c9bb04b8c5c9" providerId="ADAL" clId="{75637111-0362-47CD-8ADF-10AC7B1B7137}" dt="2026-10-01T21:41:02.551" v="747" actId="20577"/>
        <pc:sldMkLst>
          <pc:docMk/>
          <pc:sldMk cId="3881851395" sldId="2233"/>
        </pc:sldMkLst>
        <pc:spChg chg="mod">
          <ac:chgData name="Sarasin, Elise" userId="051ede2b-3008-44c0-bb19-c9bb04b8c5c9" providerId="ADAL" clId="{75637111-0362-47CD-8ADF-10AC7B1B7137}" dt="2026-10-01T21:41:02.551" v="747" actId="20577"/>
          <ac:spMkLst>
            <pc:docMk/>
            <pc:sldMk cId="3881851395" sldId="2233"/>
            <ac:spMk id="2" creationId="{7AAA0AA5-DFF1-6366-17D4-10A68B00184F}"/>
          </ac:spMkLst>
        </pc:spChg>
      </pc:sldChg>
      <pc:sldChg chg="modSp mod">
        <pc:chgData name="Sarasin, Elise" userId="051ede2b-3008-44c0-bb19-c9bb04b8c5c9" providerId="ADAL" clId="{75637111-0362-47CD-8ADF-10AC7B1B7137}" dt="2026-10-01T21:44:51.583" v="841" actId="962"/>
        <pc:sldMkLst>
          <pc:docMk/>
          <pc:sldMk cId="1645521615" sldId="2236"/>
        </pc:sldMkLst>
        <pc:picChg chg="mod">
          <ac:chgData name="Sarasin, Elise" userId="051ede2b-3008-44c0-bb19-c9bb04b8c5c9" providerId="ADAL" clId="{75637111-0362-47CD-8ADF-10AC7B1B7137}" dt="2026-10-01T21:44:51.583" v="841" actId="962"/>
          <ac:picMkLst>
            <pc:docMk/>
            <pc:sldMk cId="1645521615" sldId="2236"/>
            <ac:picMk id="5" creationId="{4F570A1C-A072-340A-D8C9-C3A5177B76B5}"/>
          </ac:picMkLst>
        </pc:picChg>
      </pc:sldChg>
      <pc:sldChg chg="modSp mod">
        <pc:chgData name="Sarasin, Elise" userId="051ede2b-3008-44c0-bb19-c9bb04b8c5c9" providerId="ADAL" clId="{75637111-0362-47CD-8ADF-10AC7B1B7137}" dt="2026-10-01T21:31:44.222" v="647" actId="962"/>
        <pc:sldMkLst>
          <pc:docMk/>
          <pc:sldMk cId="4106586599" sldId="2238"/>
        </pc:sldMkLst>
        <pc:picChg chg="mod">
          <ac:chgData name="Sarasin, Elise" userId="051ede2b-3008-44c0-bb19-c9bb04b8c5c9" providerId="ADAL" clId="{75637111-0362-47CD-8ADF-10AC7B1B7137}" dt="2026-10-01T21:31:44.222" v="647" actId="962"/>
          <ac:picMkLst>
            <pc:docMk/>
            <pc:sldMk cId="4106586599" sldId="2238"/>
            <ac:picMk id="3" creationId="{C9B72816-850A-5C2C-A085-700CA0CD9F44}"/>
          </ac:picMkLst>
        </pc:picChg>
      </pc:sldChg>
      <pc:sldChg chg="modSp mod">
        <pc:chgData name="Sarasin, Elise" userId="051ede2b-3008-44c0-bb19-c9bb04b8c5c9" providerId="ADAL" clId="{75637111-0362-47CD-8ADF-10AC7B1B7137}" dt="2026-09-29T19:55:18.098" v="624" actId="13244"/>
        <pc:sldMkLst>
          <pc:docMk/>
          <pc:sldMk cId="3227992131" sldId="2240"/>
        </pc:sldMkLst>
        <pc:spChg chg="mod">
          <ac:chgData name="Sarasin, Elise" userId="051ede2b-3008-44c0-bb19-c9bb04b8c5c9" providerId="ADAL" clId="{75637111-0362-47CD-8ADF-10AC7B1B7137}" dt="2026-09-29T19:55:12.803" v="623" actId="962"/>
          <ac:spMkLst>
            <pc:docMk/>
            <pc:sldMk cId="3227992131" sldId="2240"/>
            <ac:spMk id="2" creationId="{C329B704-9A30-373E-3FB8-9387C6AC3B06}"/>
          </ac:spMkLst>
        </pc:spChg>
        <pc:picChg chg="ord">
          <ac:chgData name="Sarasin, Elise" userId="051ede2b-3008-44c0-bb19-c9bb04b8c5c9" providerId="ADAL" clId="{75637111-0362-47CD-8ADF-10AC7B1B7137}" dt="2026-09-29T19:55:18.098" v="624" actId="13244"/>
          <ac:picMkLst>
            <pc:docMk/>
            <pc:sldMk cId="3227992131" sldId="2240"/>
            <ac:picMk id="9" creationId="{2C43F98C-A6CD-06F3-BF68-E9FA27805901}"/>
          </ac:picMkLst>
        </pc:picChg>
      </pc:sldChg>
      <pc:sldChg chg="delSp modSp mod">
        <pc:chgData name="Sarasin, Elise" userId="051ede2b-3008-44c0-bb19-c9bb04b8c5c9" providerId="ADAL" clId="{75637111-0362-47CD-8ADF-10AC7B1B7137}" dt="2026-10-01T21:33:11.420" v="661" actId="962"/>
        <pc:sldMkLst>
          <pc:docMk/>
          <pc:sldMk cId="2956471537" sldId="2244"/>
        </pc:sldMkLst>
        <pc:spChg chg="mod">
          <ac:chgData name="Sarasin, Elise" userId="051ede2b-3008-44c0-bb19-c9bb04b8c5c9" providerId="ADAL" clId="{75637111-0362-47CD-8ADF-10AC7B1B7137}" dt="2026-10-01T21:33:09.115" v="658" actId="962"/>
          <ac:spMkLst>
            <pc:docMk/>
            <pc:sldMk cId="2956471537" sldId="2244"/>
            <ac:spMk id="5" creationId="{DD761074-D206-36ED-5009-43B548C96A33}"/>
          </ac:spMkLst>
        </pc:spChg>
        <pc:picChg chg="mod">
          <ac:chgData name="Sarasin, Elise" userId="051ede2b-3008-44c0-bb19-c9bb04b8c5c9" providerId="ADAL" clId="{75637111-0362-47CD-8ADF-10AC7B1B7137}" dt="2026-10-01T21:33:11.420" v="661" actId="962"/>
          <ac:picMkLst>
            <pc:docMk/>
            <pc:sldMk cId="2956471537" sldId="2244"/>
            <ac:picMk id="7" creationId="{3DFFEDDB-B44C-B5F1-E6BC-AA628C53F938}"/>
          </ac:picMkLst>
        </pc:picChg>
      </pc:sldChg>
      <pc:sldChg chg="delSp modSp mod">
        <pc:chgData name="Sarasin, Elise" userId="051ede2b-3008-44c0-bb19-c9bb04b8c5c9" providerId="ADAL" clId="{75637111-0362-47CD-8ADF-10AC7B1B7137}" dt="2026-10-01T21:33:53.874" v="669" actId="962"/>
        <pc:sldMkLst>
          <pc:docMk/>
          <pc:sldMk cId="3069816399" sldId="2246"/>
        </pc:sldMkLst>
        <pc:spChg chg="mod">
          <ac:chgData name="Sarasin, Elise" userId="051ede2b-3008-44c0-bb19-c9bb04b8c5c9" providerId="ADAL" clId="{75637111-0362-47CD-8ADF-10AC7B1B7137}" dt="2026-10-01T21:33:51.938" v="666" actId="962"/>
          <ac:spMkLst>
            <pc:docMk/>
            <pc:sldMk cId="3069816399" sldId="2246"/>
            <ac:spMk id="5" creationId="{9BBCF83A-9F16-562A-688E-33BD537914B6}"/>
          </ac:spMkLst>
        </pc:spChg>
        <pc:picChg chg="mod">
          <ac:chgData name="Sarasin, Elise" userId="051ede2b-3008-44c0-bb19-c9bb04b8c5c9" providerId="ADAL" clId="{75637111-0362-47CD-8ADF-10AC7B1B7137}" dt="2026-10-01T21:33:53.874" v="669" actId="962"/>
          <ac:picMkLst>
            <pc:docMk/>
            <pc:sldMk cId="3069816399" sldId="2246"/>
            <ac:picMk id="7" creationId="{2A4B5101-D572-7E32-57E6-E1EB32334689}"/>
          </ac:picMkLst>
        </pc:picChg>
      </pc:sldChg>
      <pc:sldChg chg="modSp mod">
        <pc:chgData name="Sarasin, Elise" userId="051ede2b-3008-44c0-bb19-c9bb04b8c5c9" providerId="ADAL" clId="{75637111-0362-47CD-8ADF-10AC7B1B7137}" dt="2026-10-01T21:34:23.285" v="675" actId="962"/>
        <pc:sldMkLst>
          <pc:docMk/>
          <pc:sldMk cId="3875641724" sldId="2251"/>
        </pc:sldMkLst>
        <pc:spChg chg="mod">
          <ac:chgData name="Sarasin, Elise" userId="051ede2b-3008-44c0-bb19-c9bb04b8c5c9" providerId="ADAL" clId="{75637111-0362-47CD-8ADF-10AC7B1B7137}" dt="2026-09-29T19:53:44.366" v="608" actId="20577"/>
          <ac:spMkLst>
            <pc:docMk/>
            <pc:sldMk cId="3875641724" sldId="2251"/>
            <ac:spMk id="3" creationId="{6F75FE09-9259-AB0F-F7A6-A1A9E8371CCE}"/>
          </ac:spMkLst>
        </pc:spChg>
        <pc:picChg chg="mod">
          <ac:chgData name="Sarasin, Elise" userId="051ede2b-3008-44c0-bb19-c9bb04b8c5c9" providerId="ADAL" clId="{75637111-0362-47CD-8ADF-10AC7B1B7137}" dt="2026-10-01T21:34:23.285" v="675" actId="962"/>
          <ac:picMkLst>
            <pc:docMk/>
            <pc:sldMk cId="3875641724" sldId="2251"/>
            <ac:picMk id="2" creationId="{33DB3E15-77F7-4F4C-D530-A79BC72C471F}"/>
          </ac:picMkLst>
        </pc:picChg>
      </pc:sldChg>
      <pc:sldChg chg="delSp modSp mod">
        <pc:chgData name="Sarasin, Elise" userId="051ede2b-3008-44c0-bb19-c9bb04b8c5c9" providerId="ADAL" clId="{75637111-0362-47CD-8ADF-10AC7B1B7137}" dt="2026-10-01T21:34:37.957" v="680" actId="962"/>
        <pc:sldMkLst>
          <pc:docMk/>
          <pc:sldMk cId="3560344651" sldId="2256"/>
        </pc:sldMkLst>
        <pc:spChg chg="mod">
          <ac:chgData name="Sarasin, Elise" userId="051ede2b-3008-44c0-bb19-c9bb04b8c5c9" providerId="ADAL" clId="{75637111-0362-47CD-8ADF-10AC7B1B7137}" dt="2026-10-01T21:34:37.957" v="680" actId="962"/>
          <ac:spMkLst>
            <pc:docMk/>
            <pc:sldMk cId="3560344651" sldId="2256"/>
            <ac:spMk id="2" creationId="{CE4ADD3A-D4B7-F0CC-8BCC-568C88315BC2}"/>
          </ac:spMkLst>
        </pc:spChg>
      </pc:sldChg>
      <pc:sldChg chg="modSp mod">
        <pc:chgData name="Sarasin, Elise" userId="051ede2b-3008-44c0-bb19-c9bb04b8c5c9" providerId="ADAL" clId="{75637111-0362-47CD-8ADF-10AC7B1B7137}" dt="2026-10-01T21:37:22.283" v="686" actId="962"/>
        <pc:sldMkLst>
          <pc:docMk/>
          <pc:sldMk cId="2210603733" sldId="2257"/>
        </pc:sldMkLst>
        <pc:spChg chg="mod">
          <ac:chgData name="Sarasin, Elise" userId="051ede2b-3008-44c0-bb19-c9bb04b8c5c9" providerId="ADAL" clId="{75637111-0362-47CD-8ADF-10AC7B1B7137}" dt="2026-09-29T19:40:32.833" v="302" actId="20577"/>
          <ac:spMkLst>
            <pc:docMk/>
            <pc:sldMk cId="2210603733" sldId="2257"/>
            <ac:spMk id="7" creationId="{0567E385-9168-DAB5-BF30-C067ADA4D841}"/>
          </ac:spMkLst>
        </pc:spChg>
        <pc:picChg chg="mod">
          <ac:chgData name="Sarasin, Elise" userId="051ede2b-3008-44c0-bb19-c9bb04b8c5c9" providerId="ADAL" clId="{75637111-0362-47CD-8ADF-10AC7B1B7137}" dt="2026-10-01T21:37:22.283" v="686" actId="962"/>
          <ac:picMkLst>
            <pc:docMk/>
            <pc:sldMk cId="2210603733" sldId="2257"/>
            <ac:picMk id="6" creationId="{0A4CA6C4-676F-A354-9F6A-BF1528B00625}"/>
          </ac:picMkLst>
        </pc:picChg>
      </pc:sldChg>
      <pc:sldChg chg="modSp mod">
        <pc:chgData name="Sarasin, Elise" userId="051ede2b-3008-44c0-bb19-c9bb04b8c5c9" providerId="ADAL" clId="{75637111-0362-47CD-8ADF-10AC7B1B7137}" dt="2026-10-01T21:36:53.365" v="685" actId="962"/>
        <pc:sldMkLst>
          <pc:docMk/>
          <pc:sldMk cId="4060283256" sldId="2259"/>
        </pc:sldMkLst>
        <pc:spChg chg="mod">
          <ac:chgData name="Sarasin, Elise" userId="051ede2b-3008-44c0-bb19-c9bb04b8c5c9" providerId="ADAL" clId="{75637111-0362-47CD-8ADF-10AC7B1B7137}" dt="2026-10-01T21:35:23.380" v="684" actId="962"/>
          <ac:spMkLst>
            <pc:docMk/>
            <pc:sldMk cId="4060283256" sldId="2259"/>
            <ac:spMk id="7" creationId="{D772BF3A-78BC-039F-ABC0-D77C0407612B}"/>
          </ac:spMkLst>
        </pc:spChg>
        <pc:picChg chg="mod">
          <ac:chgData name="Sarasin, Elise" userId="051ede2b-3008-44c0-bb19-c9bb04b8c5c9" providerId="ADAL" clId="{75637111-0362-47CD-8ADF-10AC7B1B7137}" dt="2026-10-01T21:36:53.365" v="685" actId="962"/>
          <ac:picMkLst>
            <pc:docMk/>
            <pc:sldMk cId="4060283256" sldId="2259"/>
            <ac:picMk id="5" creationId="{E97659E8-CDCC-8818-2762-4666A488D1C4}"/>
          </ac:picMkLst>
        </pc:picChg>
      </pc:sldChg>
      <pc:sldChg chg="delSp modSp mod">
        <pc:chgData name="Sarasin, Elise" userId="051ede2b-3008-44c0-bb19-c9bb04b8c5c9" providerId="ADAL" clId="{75637111-0362-47CD-8ADF-10AC7B1B7137}" dt="2026-10-01T21:34:27.189" v="677" actId="962"/>
        <pc:sldMkLst>
          <pc:docMk/>
          <pc:sldMk cId="2728626571" sldId="2261"/>
        </pc:sldMkLst>
        <pc:spChg chg="mod">
          <ac:chgData name="Sarasin, Elise" userId="051ede2b-3008-44c0-bb19-c9bb04b8c5c9" providerId="ADAL" clId="{75637111-0362-47CD-8ADF-10AC7B1B7137}" dt="2026-10-01T21:34:27.189" v="677" actId="962"/>
          <ac:spMkLst>
            <pc:docMk/>
            <pc:sldMk cId="2728626571" sldId="2261"/>
            <ac:spMk id="2" creationId="{CA41F896-24EB-9972-9B68-F7FBD7EA8CD3}"/>
          </ac:spMkLst>
        </pc:spChg>
      </pc:sldChg>
      <pc:sldChg chg="modSp mod">
        <pc:chgData name="Sarasin, Elise" userId="051ede2b-3008-44c0-bb19-c9bb04b8c5c9" providerId="ADAL" clId="{75637111-0362-47CD-8ADF-10AC7B1B7137}" dt="2026-10-01T21:37:51.875" v="691" actId="962"/>
        <pc:sldMkLst>
          <pc:docMk/>
          <pc:sldMk cId="719885329" sldId="2262"/>
        </pc:sldMkLst>
        <pc:spChg chg="mod">
          <ac:chgData name="Sarasin, Elise" userId="051ede2b-3008-44c0-bb19-c9bb04b8c5c9" providerId="ADAL" clId="{75637111-0362-47CD-8ADF-10AC7B1B7137}" dt="2026-10-01T21:37:42.814" v="690" actId="1076"/>
          <ac:spMkLst>
            <pc:docMk/>
            <pc:sldMk cId="719885329" sldId="2262"/>
            <ac:spMk id="17" creationId="{D30EF223-A8F1-5A19-5B0B-7AA6ABFBD234}"/>
          </ac:spMkLst>
        </pc:spChg>
        <pc:graphicFrameChg chg="mod">
          <ac:chgData name="Sarasin, Elise" userId="051ede2b-3008-44c0-bb19-c9bb04b8c5c9" providerId="ADAL" clId="{75637111-0362-47CD-8ADF-10AC7B1B7137}" dt="2026-10-01T21:37:51.875" v="691" actId="962"/>
          <ac:graphicFrameMkLst>
            <pc:docMk/>
            <pc:sldMk cId="719885329" sldId="2262"/>
            <ac:graphicFrameMk id="15" creationId="{66D3599E-36D6-F318-E260-51E50A25D2F3}"/>
          </ac:graphicFrameMkLst>
        </pc:graphicFrameChg>
      </pc:sldChg>
      <pc:sldChg chg="modTransition">
        <pc:chgData name="Sarasin, Elise" userId="051ede2b-3008-44c0-bb19-c9bb04b8c5c9" providerId="ADAL" clId="{75637111-0362-47CD-8ADF-10AC7B1B7137}" dt="2026-09-29T19:15:41.112" v="27"/>
        <pc:sldMkLst>
          <pc:docMk/>
          <pc:sldMk cId="2106530184" sldId="2263"/>
        </pc:sldMkLst>
      </pc:sldChg>
      <pc:sldChg chg="delSp modSp mod">
        <pc:chgData name="Sarasin, Elise" userId="051ede2b-3008-44c0-bb19-c9bb04b8c5c9" providerId="ADAL" clId="{75637111-0362-47CD-8ADF-10AC7B1B7137}" dt="2026-10-01T21:38:46.383" v="696" actId="962"/>
        <pc:sldMkLst>
          <pc:docMk/>
          <pc:sldMk cId="2327838687" sldId="2264"/>
        </pc:sldMkLst>
        <pc:spChg chg="mod">
          <ac:chgData name="Sarasin, Elise" userId="051ede2b-3008-44c0-bb19-c9bb04b8c5c9" providerId="ADAL" clId="{75637111-0362-47CD-8ADF-10AC7B1B7137}" dt="2026-10-01T21:38:46.383" v="696" actId="962"/>
          <ac:spMkLst>
            <pc:docMk/>
            <pc:sldMk cId="2327838687" sldId="2264"/>
            <ac:spMk id="5" creationId="{ABDD2609-5085-0096-1DD5-49827940F306}"/>
          </ac:spMkLst>
        </pc:spChg>
        <pc:picChg chg="mod">
          <ac:chgData name="Sarasin, Elise" userId="051ede2b-3008-44c0-bb19-c9bb04b8c5c9" providerId="ADAL" clId="{75637111-0362-47CD-8ADF-10AC7B1B7137}" dt="2026-09-29T15:53:59.526" v="3" actId="1076"/>
          <ac:picMkLst>
            <pc:docMk/>
            <pc:sldMk cId="2327838687" sldId="2264"/>
            <ac:picMk id="7" creationId="{3C878540-337E-62F0-C88F-ED0BA13A7C8F}"/>
          </ac:picMkLst>
        </pc:picChg>
      </pc:sldChg>
      <pc:sldChg chg="delSp modSp mod chgLayout">
        <pc:chgData name="Sarasin, Elise" userId="051ede2b-3008-44c0-bb19-c9bb04b8c5c9" providerId="ADAL" clId="{75637111-0362-47CD-8ADF-10AC7B1B7137}" dt="2026-10-01T21:39:11.819" v="702" actId="13244"/>
        <pc:sldMkLst>
          <pc:docMk/>
          <pc:sldMk cId="3539346378" sldId="2265"/>
        </pc:sldMkLst>
        <pc:spChg chg="mod ord">
          <ac:chgData name="Sarasin, Elise" userId="051ede2b-3008-44c0-bb19-c9bb04b8c5c9" providerId="ADAL" clId="{75637111-0362-47CD-8ADF-10AC7B1B7137}" dt="2026-10-01T21:39:03.876" v="700" actId="700"/>
          <ac:spMkLst>
            <pc:docMk/>
            <pc:sldMk cId="3539346378" sldId="2265"/>
            <ac:spMk id="2" creationId="{8F7AF78E-E92D-A9E3-2004-A7B64B7BBABD}"/>
          </ac:spMkLst>
        </pc:spChg>
        <pc:spChg chg="ord">
          <ac:chgData name="Sarasin, Elise" userId="051ede2b-3008-44c0-bb19-c9bb04b8c5c9" providerId="ADAL" clId="{75637111-0362-47CD-8ADF-10AC7B1B7137}" dt="2026-10-01T21:39:11.819" v="702" actId="13244"/>
          <ac:spMkLst>
            <pc:docMk/>
            <pc:sldMk cId="3539346378" sldId="2265"/>
            <ac:spMk id="4" creationId="{CA02A333-AB40-6DBB-1BA3-53938C5AAE1D}"/>
          </ac:spMkLst>
        </pc:spChg>
        <pc:picChg chg="mod ord">
          <ac:chgData name="Sarasin, Elise" userId="051ede2b-3008-44c0-bb19-c9bb04b8c5c9" providerId="ADAL" clId="{75637111-0362-47CD-8ADF-10AC7B1B7137}" dt="2026-10-01T21:39:03.876" v="700" actId="700"/>
          <ac:picMkLst>
            <pc:docMk/>
            <pc:sldMk cId="3539346378" sldId="2265"/>
            <ac:picMk id="3" creationId="{F4A29DE1-C083-0BEF-0D9F-C826539BBF82}"/>
          </ac:picMkLst>
        </pc:picChg>
      </pc:sldChg>
      <pc:sldChg chg="delSp modSp mod modClrScheme chgLayout">
        <pc:chgData name="Sarasin, Elise" userId="051ede2b-3008-44c0-bb19-c9bb04b8c5c9" providerId="ADAL" clId="{75637111-0362-47CD-8ADF-10AC7B1B7137}" dt="2026-10-01T21:39:27.247" v="705" actId="1037"/>
        <pc:sldMkLst>
          <pc:docMk/>
          <pc:sldMk cId="2885087197" sldId="2268"/>
        </pc:sldMkLst>
        <pc:spChg chg="mod ord">
          <ac:chgData name="Sarasin, Elise" userId="051ede2b-3008-44c0-bb19-c9bb04b8c5c9" providerId="ADAL" clId="{75637111-0362-47CD-8ADF-10AC7B1B7137}" dt="2026-10-01T21:39:19.587" v="704" actId="962"/>
          <ac:spMkLst>
            <pc:docMk/>
            <pc:sldMk cId="2885087197" sldId="2268"/>
            <ac:spMk id="2" creationId="{37590368-D541-B94A-80DB-2ABE5C131A8D}"/>
          </ac:spMkLst>
        </pc:spChg>
        <pc:spChg chg="mod">
          <ac:chgData name="Sarasin, Elise" userId="051ede2b-3008-44c0-bb19-c9bb04b8c5c9" providerId="ADAL" clId="{75637111-0362-47CD-8ADF-10AC7B1B7137}" dt="2026-10-01T21:39:27.247" v="705" actId="1037"/>
          <ac:spMkLst>
            <pc:docMk/>
            <pc:sldMk cId="2885087197" sldId="2268"/>
            <ac:spMk id="11" creationId="{97B94D78-C94A-FC60-7F94-374761D9AA5D}"/>
          </ac:spMkLst>
        </pc:spChg>
        <pc:picChg chg="mod">
          <ac:chgData name="Sarasin, Elise" userId="051ede2b-3008-44c0-bb19-c9bb04b8c5c9" providerId="ADAL" clId="{75637111-0362-47CD-8ADF-10AC7B1B7137}" dt="2026-09-29T19:42:19.416" v="348" actId="1076"/>
          <ac:picMkLst>
            <pc:docMk/>
            <pc:sldMk cId="2885087197" sldId="2268"/>
            <ac:picMk id="8" creationId="{CF260BD2-4729-199B-621F-9107669866CF}"/>
          </ac:picMkLst>
        </pc:picChg>
      </pc:sldChg>
      <pc:sldChg chg="delSp modSp mod">
        <pc:chgData name="Sarasin, Elise" userId="051ede2b-3008-44c0-bb19-c9bb04b8c5c9" providerId="ADAL" clId="{75637111-0362-47CD-8ADF-10AC7B1B7137}" dt="2026-10-01T21:39:53.582" v="709" actId="962"/>
        <pc:sldMkLst>
          <pc:docMk/>
          <pc:sldMk cId="17713897" sldId="2272"/>
        </pc:sldMkLst>
        <pc:spChg chg="mod">
          <ac:chgData name="Sarasin, Elise" userId="051ede2b-3008-44c0-bb19-c9bb04b8c5c9" providerId="ADAL" clId="{75637111-0362-47CD-8ADF-10AC7B1B7137}" dt="2026-10-01T21:39:53.582" v="709" actId="962"/>
          <ac:spMkLst>
            <pc:docMk/>
            <pc:sldMk cId="17713897" sldId="2272"/>
            <ac:spMk id="5" creationId="{B490E3BB-7E0B-E464-7314-5C430B303510}"/>
          </ac:spMkLst>
        </pc:spChg>
        <pc:spChg chg="mod">
          <ac:chgData name="Sarasin, Elise" userId="051ede2b-3008-44c0-bb19-c9bb04b8c5c9" providerId="ADAL" clId="{75637111-0362-47CD-8ADF-10AC7B1B7137}" dt="2026-09-29T19:43:27.749" v="396" actId="27636"/>
          <ac:spMkLst>
            <pc:docMk/>
            <pc:sldMk cId="17713897" sldId="2272"/>
            <ac:spMk id="6" creationId="{14577B2C-551E-A157-2261-DF8C8782A457}"/>
          </ac:spMkLst>
        </pc:spChg>
      </pc:sldChg>
      <pc:sldChg chg="addSp delSp modSp mod">
        <pc:chgData name="Sarasin, Elise" userId="051ede2b-3008-44c0-bb19-c9bb04b8c5c9" providerId="ADAL" clId="{75637111-0362-47CD-8ADF-10AC7B1B7137}" dt="2026-10-01T21:40:13.913" v="716" actId="962"/>
        <pc:sldMkLst>
          <pc:docMk/>
          <pc:sldMk cId="2694141708" sldId="2273"/>
        </pc:sldMkLst>
        <pc:spChg chg="mod">
          <ac:chgData name="Sarasin, Elise" userId="051ede2b-3008-44c0-bb19-c9bb04b8c5c9" providerId="ADAL" clId="{75637111-0362-47CD-8ADF-10AC7B1B7137}" dt="2026-10-01T21:40:10.218" v="713" actId="962"/>
          <ac:spMkLst>
            <pc:docMk/>
            <pc:sldMk cId="2694141708" sldId="2273"/>
            <ac:spMk id="5" creationId="{EC8DAF8A-63E3-3B6E-CFA5-F1A39DED4A6D}"/>
          </ac:spMkLst>
        </pc:spChg>
        <pc:picChg chg="add mod">
          <ac:chgData name="Sarasin, Elise" userId="051ede2b-3008-44c0-bb19-c9bb04b8c5c9" providerId="ADAL" clId="{75637111-0362-47CD-8ADF-10AC7B1B7137}" dt="2026-10-01T21:40:13.913" v="716" actId="962"/>
          <ac:picMkLst>
            <pc:docMk/>
            <pc:sldMk cId="2694141708" sldId="2273"/>
            <ac:picMk id="3" creationId="{C08CE8EF-346F-20C1-3DC1-171B81EB03E7}"/>
          </ac:picMkLst>
        </pc:picChg>
        <pc:picChg chg="mod">
          <ac:chgData name="Sarasin, Elise" userId="051ede2b-3008-44c0-bb19-c9bb04b8c5c9" providerId="ADAL" clId="{75637111-0362-47CD-8ADF-10AC7B1B7137}" dt="2026-09-29T19:46:19.071" v="433" actId="14100"/>
          <ac:picMkLst>
            <pc:docMk/>
            <pc:sldMk cId="2694141708" sldId="2273"/>
            <ac:picMk id="7" creationId="{931A9239-9D73-B10E-2011-97170E01185D}"/>
          </ac:picMkLst>
        </pc:picChg>
      </pc:sldChg>
      <pc:sldChg chg="delSp modSp mod">
        <pc:chgData name="Sarasin, Elise" userId="051ede2b-3008-44c0-bb19-c9bb04b8c5c9" providerId="ADAL" clId="{75637111-0362-47CD-8ADF-10AC7B1B7137}" dt="2026-10-01T21:40:20.938" v="718" actId="962"/>
        <pc:sldMkLst>
          <pc:docMk/>
          <pc:sldMk cId="207155695" sldId="2274"/>
        </pc:sldMkLst>
        <pc:spChg chg="mod">
          <ac:chgData name="Sarasin, Elise" userId="051ede2b-3008-44c0-bb19-c9bb04b8c5c9" providerId="ADAL" clId="{75637111-0362-47CD-8ADF-10AC7B1B7137}" dt="2026-10-01T21:40:20.938" v="718" actId="962"/>
          <ac:spMkLst>
            <pc:docMk/>
            <pc:sldMk cId="207155695" sldId="2274"/>
            <ac:spMk id="2" creationId="{490161BD-86F9-F7BB-A852-DC02E0D2F8A3}"/>
          </ac:spMkLst>
        </pc:spChg>
      </pc:sldChg>
      <pc:sldChg chg="modSp mod">
        <pc:chgData name="Sarasin, Elise" userId="051ede2b-3008-44c0-bb19-c9bb04b8c5c9" providerId="ADAL" clId="{75637111-0362-47CD-8ADF-10AC7B1B7137}" dt="2026-10-01T21:41:10.319" v="772" actId="20577"/>
        <pc:sldMkLst>
          <pc:docMk/>
          <pc:sldMk cId="2002944978" sldId="2278"/>
        </pc:sldMkLst>
        <pc:spChg chg="mod">
          <ac:chgData name="Sarasin, Elise" userId="051ede2b-3008-44c0-bb19-c9bb04b8c5c9" providerId="ADAL" clId="{75637111-0362-47CD-8ADF-10AC7B1B7137}" dt="2026-10-01T21:41:10.319" v="772" actId="20577"/>
          <ac:spMkLst>
            <pc:docMk/>
            <pc:sldMk cId="2002944978" sldId="2278"/>
            <ac:spMk id="2" creationId="{F144F20E-9027-1D37-516E-74A78F86DDD2}"/>
          </ac:spMkLst>
        </pc:spChg>
      </pc:sldChg>
      <pc:sldChg chg="modSp mod">
        <pc:chgData name="Sarasin, Elise" userId="051ede2b-3008-44c0-bb19-c9bb04b8c5c9" providerId="ADAL" clId="{75637111-0362-47CD-8ADF-10AC7B1B7137}" dt="2026-10-01T21:41:29.761" v="799" actId="962"/>
        <pc:sldMkLst>
          <pc:docMk/>
          <pc:sldMk cId="3811462826" sldId="2279"/>
        </pc:sldMkLst>
        <pc:spChg chg="mod">
          <ac:chgData name="Sarasin, Elise" userId="051ede2b-3008-44c0-bb19-c9bb04b8c5c9" providerId="ADAL" clId="{75637111-0362-47CD-8ADF-10AC7B1B7137}" dt="2026-10-01T21:41:18.007" v="798" actId="20577"/>
          <ac:spMkLst>
            <pc:docMk/>
            <pc:sldMk cId="3811462826" sldId="2279"/>
            <ac:spMk id="2" creationId="{431528DF-4570-B456-B81B-DD43F8D3F897}"/>
          </ac:spMkLst>
        </pc:spChg>
        <pc:picChg chg="mod">
          <ac:chgData name="Sarasin, Elise" userId="051ede2b-3008-44c0-bb19-c9bb04b8c5c9" providerId="ADAL" clId="{75637111-0362-47CD-8ADF-10AC7B1B7137}" dt="2026-10-01T21:41:29.761" v="799" actId="962"/>
          <ac:picMkLst>
            <pc:docMk/>
            <pc:sldMk cId="3811462826" sldId="2279"/>
            <ac:picMk id="5" creationId="{C58D1789-2B7B-4D97-1E42-653EBB77CB1C}"/>
          </ac:picMkLst>
        </pc:picChg>
      </pc:sldChg>
      <pc:sldChg chg="modSp mod">
        <pc:chgData name="Sarasin, Elise" userId="051ede2b-3008-44c0-bb19-c9bb04b8c5c9" providerId="ADAL" clId="{75637111-0362-47CD-8ADF-10AC7B1B7137}" dt="2026-09-29T19:49:48.060" v="520" actId="1076"/>
        <pc:sldMkLst>
          <pc:docMk/>
          <pc:sldMk cId="3166889495" sldId="2280"/>
        </pc:sldMkLst>
        <pc:spChg chg="mod">
          <ac:chgData name="Sarasin, Elise" userId="051ede2b-3008-44c0-bb19-c9bb04b8c5c9" providerId="ADAL" clId="{75637111-0362-47CD-8ADF-10AC7B1B7137}" dt="2026-09-29T19:49:45.972" v="519" actId="14100"/>
          <ac:spMkLst>
            <pc:docMk/>
            <pc:sldMk cId="3166889495" sldId="2280"/>
            <ac:spMk id="5" creationId="{17961BF2-2564-7A54-C5C3-B4B3A372A6CB}"/>
          </ac:spMkLst>
        </pc:spChg>
        <pc:picChg chg="mod">
          <ac:chgData name="Sarasin, Elise" userId="051ede2b-3008-44c0-bb19-c9bb04b8c5c9" providerId="ADAL" clId="{75637111-0362-47CD-8ADF-10AC7B1B7137}" dt="2026-09-29T19:49:48.060" v="520" actId="1076"/>
          <ac:picMkLst>
            <pc:docMk/>
            <pc:sldMk cId="3166889495" sldId="2280"/>
            <ac:picMk id="7" creationId="{F9150BF7-329C-96A3-2078-0BD6FF102495}"/>
          </ac:picMkLst>
        </pc:picChg>
      </pc:sldChg>
      <pc:sldChg chg="delSp modSp mod">
        <pc:chgData name="Sarasin, Elise" userId="051ede2b-3008-44c0-bb19-c9bb04b8c5c9" providerId="ADAL" clId="{75637111-0362-47CD-8ADF-10AC7B1B7137}" dt="2026-10-01T21:39:57.036" v="711" actId="962"/>
        <pc:sldMkLst>
          <pc:docMk/>
          <pc:sldMk cId="502368335" sldId="2281"/>
        </pc:sldMkLst>
        <pc:spChg chg="mod">
          <ac:chgData name="Sarasin, Elise" userId="051ede2b-3008-44c0-bb19-c9bb04b8c5c9" providerId="ADAL" clId="{75637111-0362-47CD-8ADF-10AC7B1B7137}" dt="2026-10-01T21:39:57.036" v="711" actId="962"/>
          <ac:spMkLst>
            <pc:docMk/>
            <pc:sldMk cId="502368335" sldId="2281"/>
            <ac:spMk id="2" creationId="{68621685-90F7-D207-2618-CEB0AA5956D0}"/>
          </ac:spMkLst>
        </pc:spChg>
      </pc:sldChg>
      <pc:sldChg chg="delSp modSp mod">
        <pc:chgData name="Sarasin, Elise" userId="051ede2b-3008-44c0-bb19-c9bb04b8c5c9" providerId="ADAL" clId="{75637111-0362-47CD-8ADF-10AC7B1B7137}" dt="2026-10-01T21:45:30.013" v="849" actId="962"/>
        <pc:sldMkLst>
          <pc:docMk/>
          <pc:sldMk cId="3512978241" sldId="2282"/>
        </pc:sldMkLst>
        <pc:spChg chg="mod">
          <ac:chgData name="Sarasin, Elise" userId="051ede2b-3008-44c0-bb19-c9bb04b8c5c9" providerId="ADAL" clId="{75637111-0362-47CD-8ADF-10AC7B1B7137}" dt="2026-10-01T21:45:25.428" v="847" actId="962"/>
          <ac:spMkLst>
            <pc:docMk/>
            <pc:sldMk cId="3512978241" sldId="2282"/>
            <ac:spMk id="4" creationId="{9385E7E7-6154-52C1-78C8-D3ACC8A55D59}"/>
          </ac:spMkLst>
        </pc:spChg>
        <pc:spChg chg="mod">
          <ac:chgData name="Sarasin, Elise" userId="051ede2b-3008-44c0-bb19-c9bb04b8c5c9" providerId="ADAL" clId="{75637111-0362-47CD-8ADF-10AC7B1B7137}" dt="2026-10-01T21:45:30.013" v="849" actId="962"/>
          <ac:spMkLst>
            <pc:docMk/>
            <pc:sldMk cId="3512978241" sldId="2282"/>
            <ac:spMk id="7" creationId="{2DE756AC-801A-F1EB-BE10-127E50A0756E}"/>
          </ac:spMkLst>
        </pc:spChg>
      </pc:sldChg>
      <pc:sldChg chg="addSp modSp">
        <pc:chgData name="Sarasin, Elise" userId="051ede2b-3008-44c0-bb19-c9bb04b8c5c9" providerId="ADAL" clId="{75637111-0362-47CD-8ADF-10AC7B1B7137}" dt="2026-09-29T16:13:55.955" v="16" actId="931"/>
        <pc:sldMkLst>
          <pc:docMk/>
          <pc:sldMk cId="201568616" sldId="2283"/>
        </pc:sldMkLst>
        <pc:picChg chg="add mod">
          <ac:chgData name="Sarasin, Elise" userId="051ede2b-3008-44c0-bb19-c9bb04b8c5c9" providerId="ADAL" clId="{75637111-0362-47CD-8ADF-10AC7B1B7137}" dt="2026-09-29T16:13:55.955" v="16" actId="931"/>
          <ac:picMkLst>
            <pc:docMk/>
            <pc:sldMk cId="201568616" sldId="2283"/>
            <ac:picMk id="5" creationId="{6FC83C26-75FC-86B7-1B16-642F090599AF}"/>
          </ac:picMkLst>
        </pc:picChg>
      </pc:sldChg>
      <pc:sldChg chg="modSp mod">
        <pc:chgData name="Sarasin, Elise" userId="051ede2b-3008-44c0-bb19-c9bb04b8c5c9" providerId="ADAL" clId="{75637111-0362-47CD-8ADF-10AC7B1B7137}" dt="2026-10-01T21:42:07.881" v="807" actId="403"/>
        <pc:sldMkLst>
          <pc:docMk/>
          <pc:sldMk cId="523943991" sldId="2287"/>
        </pc:sldMkLst>
        <pc:graphicFrameChg chg="modGraphic">
          <ac:chgData name="Sarasin, Elise" userId="051ede2b-3008-44c0-bb19-c9bb04b8c5c9" providerId="ADAL" clId="{75637111-0362-47CD-8ADF-10AC7B1B7137}" dt="2026-10-01T21:42:07.881" v="807" actId="403"/>
          <ac:graphicFrameMkLst>
            <pc:docMk/>
            <pc:sldMk cId="523943991" sldId="2287"/>
            <ac:graphicFrameMk id="6" creationId="{E32F58DD-DEE1-4BA2-6D8D-8119FCA49806}"/>
          </ac:graphicFrameMkLst>
        </pc:graphicFrameChg>
      </pc:sldChg>
      <pc:sldChg chg="modSp mod">
        <pc:chgData name="Sarasin, Elise" userId="051ede2b-3008-44c0-bb19-c9bb04b8c5c9" providerId="ADAL" clId="{75637111-0362-47CD-8ADF-10AC7B1B7137}" dt="2026-10-01T21:42:20.272" v="810" actId="403"/>
        <pc:sldMkLst>
          <pc:docMk/>
          <pc:sldMk cId="1251352385" sldId="2288"/>
        </pc:sldMkLst>
        <pc:graphicFrameChg chg="modGraphic">
          <ac:chgData name="Sarasin, Elise" userId="051ede2b-3008-44c0-bb19-c9bb04b8c5c9" providerId="ADAL" clId="{75637111-0362-47CD-8ADF-10AC7B1B7137}" dt="2026-10-01T21:42:20.272" v="810" actId="403"/>
          <ac:graphicFrameMkLst>
            <pc:docMk/>
            <pc:sldMk cId="1251352385" sldId="2288"/>
            <ac:graphicFrameMk id="6" creationId="{D8CF794D-D950-D675-AEB7-39B1DDF240F2}"/>
          </ac:graphicFrameMkLst>
        </pc:graphicFrameChg>
      </pc:sldChg>
      <pc:sldChg chg="delSp modSp mod">
        <pc:chgData name="Sarasin, Elise" userId="051ede2b-3008-44c0-bb19-c9bb04b8c5c9" providerId="ADAL" clId="{75637111-0362-47CD-8ADF-10AC7B1B7137}" dt="2026-10-01T21:42:33.742" v="814" actId="962"/>
        <pc:sldMkLst>
          <pc:docMk/>
          <pc:sldMk cId="1477078897" sldId="2289"/>
        </pc:sldMkLst>
        <pc:spChg chg="mod">
          <ac:chgData name="Sarasin, Elise" userId="051ede2b-3008-44c0-bb19-c9bb04b8c5c9" providerId="ADAL" clId="{75637111-0362-47CD-8ADF-10AC7B1B7137}" dt="2026-10-01T21:42:33.742" v="814" actId="962"/>
          <ac:spMkLst>
            <pc:docMk/>
            <pc:sldMk cId="1477078897" sldId="2289"/>
            <ac:spMk id="38914" creationId="{8D6D701A-2CE7-159A-F031-40EE9744FC47}"/>
          </ac:spMkLst>
        </pc:spChg>
      </pc:sldChg>
      <pc:sldChg chg="delSp modSp mod">
        <pc:chgData name="Sarasin, Elise" userId="051ede2b-3008-44c0-bb19-c9bb04b8c5c9" providerId="ADAL" clId="{75637111-0362-47CD-8ADF-10AC7B1B7137}" dt="2026-10-01T21:42:30.593" v="812" actId="962"/>
        <pc:sldMkLst>
          <pc:docMk/>
          <pc:sldMk cId="3198625857" sldId="2290"/>
        </pc:sldMkLst>
        <pc:spChg chg="mod">
          <ac:chgData name="Sarasin, Elise" userId="051ede2b-3008-44c0-bb19-c9bb04b8c5c9" providerId="ADAL" clId="{75637111-0362-47CD-8ADF-10AC7B1B7137}" dt="2026-10-01T21:42:30.593" v="812" actId="962"/>
          <ac:spMkLst>
            <pc:docMk/>
            <pc:sldMk cId="3198625857" sldId="2290"/>
            <ac:spMk id="2" creationId="{43C0CCAA-5B33-7A41-1898-64B558A16F99}"/>
          </ac:spMkLst>
        </pc:spChg>
      </pc:sldChg>
      <pc:sldChg chg="delSp modSp mod">
        <pc:chgData name="Sarasin, Elise" userId="051ede2b-3008-44c0-bb19-c9bb04b8c5c9" providerId="ADAL" clId="{75637111-0362-47CD-8ADF-10AC7B1B7137}" dt="2026-10-01T21:43:58.720" v="828" actId="962"/>
        <pc:sldMkLst>
          <pc:docMk/>
          <pc:sldMk cId="1063758843" sldId="2291"/>
        </pc:sldMkLst>
        <pc:spChg chg="mod">
          <ac:chgData name="Sarasin, Elise" userId="051ede2b-3008-44c0-bb19-c9bb04b8c5c9" providerId="ADAL" clId="{75637111-0362-47CD-8ADF-10AC7B1B7137}" dt="2026-10-01T21:43:58.720" v="828" actId="962"/>
          <ac:spMkLst>
            <pc:docMk/>
            <pc:sldMk cId="1063758843" sldId="2291"/>
            <ac:spMk id="2" creationId="{A914F609-C609-1478-F457-897561782C0C}"/>
          </ac:spMkLst>
        </pc:spChg>
        <pc:spChg chg="mod">
          <ac:chgData name="Sarasin, Elise" userId="051ede2b-3008-44c0-bb19-c9bb04b8c5c9" providerId="ADAL" clId="{75637111-0362-47CD-8ADF-10AC7B1B7137}" dt="2026-10-01T21:43:40.872" v="825" actId="962"/>
          <ac:spMkLst>
            <pc:docMk/>
            <pc:sldMk cId="1063758843" sldId="2291"/>
            <ac:spMk id="6" creationId="{F1C33302-4CFF-39A5-9749-D6EDA50709A6}"/>
          </ac:spMkLst>
        </pc:spChg>
        <pc:spChg chg="mod ord">
          <ac:chgData name="Sarasin, Elise" userId="051ede2b-3008-44c0-bb19-c9bb04b8c5c9" providerId="ADAL" clId="{75637111-0362-47CD-8ADF-10AC7B1B7137}" dt="2026-10-01T21:43:28.797" v="822" actId="13244"/>
          <ac:spMkLst>
            <pc:docMk/>
            <pc:sldMk cId="1063758843" sldId="2291"/>
            <ac:spMk id="7" creationId="{B1B7F4A1-8B6B-5DDA-B620-C9487BD81D96}"/>
          </ac:spMkLst>
        </pc:spChg>
        <pc:spChg chg="mod">
          <ac:chgData name="Sarasin, Elise" userId="051ede2b-3008-44c0-bb19-c9bb04b8c5c9" providerId="ADAL" clId="{75637111-0362-47CD-8ADF-10AC7B1B7137}" dt="2026-10-01T21:42:39.074" v="816" actId="962"/>
          <ac:spMkLst>
            <pc:docMk/>
            <pc:sldMk cId="1063758843" sldId="2291"/>
            <ac:spMk id="40962" creationId="{8F645627-B7F8-4D89-0DD1-5623C4AB6BDA}"/>
          </ac:spMkLst>
        </pc:spChg>
        <pc:picChg chg="mod">
          <ac:chgData name="Sarasin, Elise" userId="051ede2b-3008-44c0-bb19-c9bb04b8c5c9" providerId="ADAL" clId="{75637111-0362-47CD-8ADF-10AC7B1B7137}" dt="2026-10-01T21:43:25.215" v="821" actId="962"/>
          <ac:picMkLst>
            <pc:docMk/>
            <pc:sldMk cId="1063758843" sldId="2291"/>
            <ac:picMk id="5" creationId="{CAD78E86-03AF-4321-56C0-4E9A0A662EC8}"/>
          </ac:picMkLst>
        </pc:picChg>
      </pc:sldChg>
      <pc:sldChg chg="delSp modSp mod">
        <pc:chgData name="Sarasin, Elise" userId="051ede2b-3008-44c0-bb19-c9bb04b8c5c9" providerId="ADAL" clId="{75637111-0362-47CD-8ADF-10AC7B1B7137}" dt="2026-10-01T21:44:06.454" v="831" actId="962"/>
        <pc:sldMkLst>
          <pc:docMk/>
          <pc:sldMk cId="2942929706" sldId="2292"/>
        </pc:sldMkLst>
        <pc:spChg chg="mod">
          <ac:chgData name="Sarasin, Elise" userId="051ede2b-3008-44c0-bb19-c9bb04b8c5c9" providerId="ADAL" clId="{75637111-0362-47CD-8ADF-10AC7B1B7137}" dt="2026-10-01T21:44:02.039" v="830" actId="962"/>
          <ac:spMkLst>
            <pc:docMk/>
            <pc:sldMk cId="2942929706" sldId="2292"/>
            <ac:spMk id="2" creationId="{A075418F-6BD8-37E6-2382-1FD2CA1B7EB8}"/>
          </ac:spMkLst>
        </pc:spChg>
        <pc:picChg chg="mod">
          <ac:chgData name="Sarasin, Elise" userId="051ede2b-3008-44c0-bb19-c9bb04b8c5c9" providerId="ADAL" clId="{75637111-0362-47CD-8ADF-10AC7B1B7137}" dt="2026-10-01T21:44:06.454" v="831" actId="962"/>
          <ac:picMkLst>
            <pc:docMk/>
            <pc:sldMk cId="2942929706" sldId="2292"/>
            <ac:picMk id="9" creationId="{B0208B8D-E3DC-BB77-E4F9-BB8C7C6BF634}"/>
          </ac:picMkLst>
        </pc:picChg>
      </pc:sldChg>
      <pc:sldChg chg="delSp modSp mod">
        <pc:chgData name="Sarasin, Elise" userId="051ede2b-3008-44c0-bb19-c9bb04b8c5c9" providerId="ADAL" clId="{75637111-0362-47CD-8ADF-10AC7B1B7137}" dt="2026-10-01T21:44:12.038" v="833" actId="962"/>
        <pc:sldMkLst>
          <pc:docMk/>
          <pc:sldMk cId="2039829822" sldId="2293"/>
        </pc:sldMkLst>
        <pc:spChg chg="mod">
          <ac:chgData name="Sarasin, Elise" userId="051ede2b-3008-44c0-bb19-c9bb04b8c5c9" providerId="ADAL" clId="{75637111-0362-47CD-8ADF-10AC7B1B7137}" dt="2026-10-01T21:44:12.038" v="833" actId="962"/>
          <ac:spMkLst>
            <pc:docMk/>
            <pc:sldMk cId="2039829822" sldId="2293"/>
            <ac:spMk id="2" creationId="{C4DD3261-FEDF-145D-5236-73494CAA6308}"/>
          </ac:spMkLst>
        </pc:spChg>
      </pc:sldChg>
      <pc:sldChg chg="delSp modSp mod">
        <pc:chgData name="Sarasin, Elise" userId="051ede2b-3008-44c0-bb19-c9bb04b8c5c9" providerId="ADAL" clId="{75637111-0362-47CD-8ADF-10AC7B1B7137}" dt="2026-10-01T21:44:39.800" v="838" actId="962"/>
        <pc:sldMkLst>
          <pc:docMk/>
          <pc:sldMk cId="2163966475" sldId="2294"/>
        </pc:sldMkLst>
        <pc:spChg chg="mod">
          <ac:chgData name="Sarasin, Elise" userId="051ede2b-3008-44c0-bb19-c9bb04b8c5c9" providerId="ADAL" clId="{75637111-0362-47CD-8ADF-10AC7B1B7137}" dt="2026-10-01T21:44:39.800" v="838" actId="962"/>
          <ac:spMkLst>
            <pc:docMk/>
            <pc:sldMk cId="2163966475" sldId="2294"/>
            <ac:spMk id="2" creationId="{6B90BA05-EB9E-E1A8-7F58-4020F1F861DC}"/>
          </ac:spMkLst>
        </pc:spChg>
      </pc:sldChg>
      <pc:sldChg chg="delSp modSp mod">
        <pc:chgData name="Sarasin, Elise" userId="051ede2b-3008-44c0-bb19-c9bb04b8c5c9" providerId="ADAL" clId="{75637111-0362-47CD-8ADF-10AC7B1B7137}" dt="2026-10-01T21:44:42.366" v="840" actId="962"/>
        <pc:sldMkLst>
          <pc:docMk/>
          <pc:sldMk cId="1322016295" sldId="2295"/>
        </pc:sldMkLst>
        <pc:spChg chg="mod">
          <ac:chgData name="Sarasin, Elise" userId="051ede2b-3008-44c0-bb19-c9bb04b8c5c9" providerId="ADAL" clId="{75637111-0362-47CD-8ADF-10AC7B1B7137}" dt="2026-10-01T21:44:42.366" v="840" actId="962"/>
          <ac:spMkLst>
            <pc:docMk/>
            <pc:sldMk cId="1322016295" sldId="2295"/>
            <ac:spMk id="2" creationId="{91EAFF3F-3133-C9FE-7E6C-465CB6A649E6}"/>
          </ac:spMkLst>
        </pc:spChg>
      </pc:sldChg>
      <pc:sldChg chg="modSp mod">
        <pc:chgData name="Sarasin, Elise" userId="051ede2b-3008-44c0-bb19-c9bb04b8c5c9" providerId="ADAL" clId="{75637111-0362-47CD-8ADF-10AC7B1B7137}" dt="2026-10-01T21:41:33.907" v="801" actId="962"/>
        <pc:sldMkLst>
          <pc:docMk/>
          <pc:sldMk cId="1871230986" sldId="2297"/>
        </pc:sldMkLst>
        <pc:spChg chg="mod">
          <ac:chgData name="Sarasin, Elise" userId="051ede2b-3008-44c0-bb19-c9bb04b8c5c9" providerId="ADAL" clId="{75637111-0362-47CD-8ADF-10AC7B1B7137}" dt="2026-10-01T21:41:33.907" v="801" actId="962"/>
          <ac:spMkLst>
            <pc:docMk/>
            <pc:sldMk cId="1871230986" sldId="2297"/>
            <ac:spMk id="3" creationId="{42A1B8B8-E99A-69C3-AF8B-C36966D7D68A}"/>
          </ac:spMkLst>
        </pc:spChg>
      </pc:sldChg>
      <pc:sldChg chg="delSp modSp mod">
        <pc:chgData name="Sarasin, Elise" userId="051ede2b-3008-44c0-bb19-c9bb04b8c5c9" providerId="ADAL" clId="{75637111-0362-47CD-8ADF-10AC7B1B7137}" dt="2026-10-01T21:44:36.409" v="836" actId="962"/>
        <pc:sldMkLst>
          <pc:docMk/>
          <pc:sldMk cId="2644068444" sldId="2298"/>
        </pc:sldMkLst>
        <pc:spChg chg="mod">
          <ac:chgData name="Sarasin, Elise" userId="051ede2b-3008-44c0-bb19-c9bb04b8c5c9" providerId="ADAL" clId="{75637111-0362-47CD-8ADF-10AC7B1B7137}" dt="2026-10-01T21:44:36.409" v="836" actId="962"/>
          <ac:spMkLst>
            <pc:docMk/>
            <pc:sldMk cId="2644068444" sldId="2298"/>
            <ac:spMk id="2" creationId="{11EBABB9-4E6B-B676-27C9-F32C8F4C23C1}"/>
          </ac:spMkLst>
        </pc:spChg>
        <pc:spChg chg="mod">
          <ac:chgData name="Sarasin, Elise" userId="051ede2b-3008-44c0-bb19-c9bb04b8c5c9" providerId="ADAL" clId="{75637111-0362-47CD-8ADF-10AC7B1B7137}" dt="2026-09-29T19:48:32.783" v="507" actId="6549"/>
          <ac:spMkLst>
            <pc:docMk/>
            <pc:sldMk cId="2644068444" sldId="2298"/>
            <ac:spMk id="6" creationId="{D9995757-16BC-3791-514D-2846C6429347}"/>
          </ac:spMkLst>
        </pc:spChg>
      </pc:sldChg>
      <pc:sldChg chg="modSp mod">
        <pc:chgData name="Sarasin, Elise" userId="051ede2b-3008-44c0-bb19-c9bb04b8c5c9" providerId="ADAL" clId="{75637111-0362-47CD-8ADF-10AC7B1B7137}" dt="2026-10-01T21:46:51.173" v="869" actId="20577"/>
        <pc:sldMkLst>
          <pc:docMk/>
          <pc:sldMk cId="1052013294" sldId="2305"/>
        </pc:sldMkLst>
        <pc:graphicFrameChg chg="modGraphic">
          <ac:chgData name="Sarasin, Elise" userId="051ede2b-3008-44c0-bb19-c9bb04b8c5c9" providerId="ADAL" clId="{75637111-0362-47CD-8ADF-10AC7B1B7137}" dt="2026-10-01T21:46:51.173" v="869" actId="20577"/>
          <ac:graphicFrameMkLst>
            <pc:docMk/>
            <pc:sldMk cId="1052013294" sldId="2305"/>
            <ac:graphicFrameMk id="3" creationId="{B2257AC1-3AC9-6BC2-4BF9-030AE14267CF}"/>
          </ac:graphicFrameMkLst>
        </pc:graphicFrameChg>
      </pc:sldChg>
      <pc:sldChg chg="modSp mod">
        <pc:chgData name="Sarasin, Elise" userId="051ede2b-3008-44c0-bb19-c9bb04b8c5c9" providerId="ADAL" clId="{75637111-0362-47CD-8ADF-10AC7B1B7137}" dt="2026-09-29T19:35:40.012" v="253" actId="14100"/>
        <pc:sldMkLst>
          <pc:docMk/>
          <pc:sldMk cId="820138084" sldId="2312"/>
        </pc:sldMkLst>
        <pc:spChg chg="mod">
          <ac:chgData name="Sarasin, Elise" userId="051ede2b-3008-44c0-bb19-c9bb04b8c5c9" providerId="ADAL" clId="{75637111-0362-47CD-8ADF-10AC7B1B7137}" dt="2026-09-29T19:35:40.012" v="253" actId="14100"/>
          <ac:spMkLst>
            <pc:docMk/>
            <pc:sldMk cId="820138084" sldId="2312"/>
            <ac:spMk id="4" creationId="{C89157F6-0C16-8A58-AEC4-7C050E57D807}"/>
          </ac:spMkLst>
        </pc:spChg>
        <pc:picChg chg="mod">
          <ac:chgData name="Sarasin, Elise" userId="051ede2b-3008-44c0-bb19-c9bb04b8c5c9" providerId="ADAL" clId="{75637111-0362-47CD-8ADF-10AC7B1B7137}" dt="2026-09-29T19:35:37.356" v="251" actId="1076"/>
          <ac:picMkLst>
            <pc:docMk/>
            <pc:sldMk cId="820138084" sldId="2312"/>
            <ac:picMk id="8" creationId="{B9757EC8-70D1-2D0C-1964-9E1A95C5E0CE}"/>
          </ac:picMkLst>
        </pc:picChg>
      </pc:sldChg>
      <pc:sldChg chg="ord">
        <pc:chgData name="Sarasin, Elise" userId="051ede2b-3008-44c0-bb19-c9bb04b8c5c9" providerId="ADAL" clId="{75637111-0362-47CD-8ADF-10AC7B1B7137}" dt="2026-09-29T15:44:10.359" v="1"/>
        <pc:sldMkLst>
          <pc:docMk/>
          <pc:sldMk cId="2655582888" sldId="2314"/>
        </pc:sldMkLst>
      </pc:sldChg>
      <pc:sldChg chg="delSp modSp mod">
        <pc:chgData name="Sarasin, Elise" userId="051ede2b-3008-44c0-bb19-c9bb04b8c5c9" providerId="ADAL" clId="{75637111-0362-47CD-8ADF-10AC7B1B7137}" dt="2026-10-01T21:31:11.654" v="646" actId="962"/>
        <pc:sldMkLst>
          <pc:docMk/>
          <pc:sldMk cId="3570216533" sldId="2358"/>
        </pc:sldMkLst>
        <pc:spChg chg="mod">
          <ac:chgData name="Sarasin, Elise" userId="051ede2b-3008-44c0-bb19-c9bb04b8c5c9" providerId="ADAL" clId="{75637111-0362-47CD-8ADF-10AC7B1B7137}" dt="2026-10-01T21:31:02.010" v="645" actId="962"/>
          <ac:spMkLst>
            <pc:docMk/>
            <pc:sldMk cId="3570216533" sldId="2358"/>
            <ac:spMk id="2" creationId="{0D71DF4C-A026-E041-8D5B-8384E05DA34E}"/>
          </ac:spMkLst>
        </pc:spChg>
        <pc:picChg chg="mod">
          <ac:chgData name="Sarasin, Elise" userId="051ede2b-3008-44c0-bb19-c9bb04b8c5c9" providerId="ADAL" clId="{75637111-0362-47CD-8ADF-10AC7B1B7137}" dt="2026-10-01T21:31:11.654" v="646" actId="962"/>
          <ac:picMkLst>
            <pc:docMk/>
            <pc:sldMk cId="3570216533" sldId="2358"/>
            <ac:picMk id="4" creationId="{19EEF918-6CC1-1A27-EB9D-FFD3D4240B94}"/>
          </ac:picMkLst>
        </pc:picChg>
      </pc:sldChg>
      <pc:sldChg chg="addSp delSp modSp del mod">
        <pc:chgData name="Sarasin, Elise" userId="051ede2b-3008-44c0-bb19-c9bb04b8c5c9" providerId="ADAL" clId="{75637111-0362-47CD-8ADF-10AC7B1B7137}" dt="2026-10-16T14:26:28.459" v="977" actId="2696"/>
        <pc:sldMkLst>
          <pc:docMk/>
          <pc:sldMk cId="2240930692" sldId="2413"/>
        </pc:sldMkLst>
      </pc:sldChg>
      <pc:sldChg chg="addSp modSp mod">
        <pc:chgData name="Sarasin, Elise" userId="051ede2b-3008-44c0-bb19-c9bb04b8c5c9" providerId="ADAL" clId="{75637111-0362-47CD-8ADF-10AC7B1B7137}" dt="2026-10-01T21:32:45.070" v="654" actId="962"/>
        <pc:sldMkLst>
          <pc:docMk/>
          <pc:sldMk cId="1651970875" sldId="2414"/>
        </pc:sldMkLst>
        <pc:picChg chg="add mod">
          <ac:chgData name="Sarasin, Elise" userId="051ede2b-3008-44c0-bb19-c9bb04b8c5c9" providerId="ADAL" clId="{75637111-0362-47CD-8ADF-10AC7B1B7137}" dt="2026-10-01T21:32:45.070" v="654" actId="962"/>
          <ac:picMkLst>
            <pc:docMk/>
            <pc:sldMk cId="1651970875" sldId="2414"/>
            <ac:picMk id="4" creationId="{D7CDBC29-293B-F562-5F4F-1527E4E6F0B8}"/>
          </ac:picMkLst>
        </pc:picChg>
      </pc:sldChg>
      <pc:sldChg chg="addSp delSp modSp mod modClrScheme chgLayout">
        <pc:chgData name="Sarasin, Elise" userId="051ede2b-3008-44c0-bb19-c9bb04b8c5c9" providerId="ADAL" clId="{75637111-0362-47CD-8ADF-10AC7B1B7137}" dt="2026-09-29T19:39:27.354" v="285" actId="1076"/>
        <pc:sldMkLst>
          <pc:docMk/>
          <pc:sldMk cId="3847328635" sldId="2419"/>
        </pc:sldMkLst>
        <pc:spChg chg="mod ord">
          <ac:chgData name="Sarasin, Elise" userId="051ede2b-3008-44c0-bb19-c9bb04b8c5c9" providerId="ADAL" clId="{75637111-0362-47CD-8ADF-10AC7B1B7137}" dt="2026-09-29T19:39:18.468" v="281" actId="700"/>
          <ac:spMkLst>
            <pc:docMk/>
            <pc:sldMk cId="3847328635" sldId="2419"/>
            <ac:spMk id="2" creationId="{4EC42E63-2E36-B9D0-E3C1-1605356491D3}"/>
          </ac:spMkLst>
        </pc:spChg>
        <pc:picChg chg="add mod">
          <ac:chgData name="Sarasin, Elise" userId="051ede2b-3008-44c0-bb19-c9bb04b8c5c9" providerId="ADAL" clId="{75637111-0362-47CD-8ADF-10AC7B1B7137}" dt="2026-09-29T19:39:27.354" v="285" actId="1076"/>
          <ac:picMkLst>
            <pc:docMk/>
            <pc:sldMk cId="3847328635" sldId="2419"/>
            <ac:picMk id="4" creationId="{05BECF0E-8E05-5250-477A-68FDD6D919C9}"/>
          </ac:picMkLst>
        </pc:picChg>
      </pc:sldChg>
      <pc:sldChg chg="addSp delSp modSp mod modClrScheme chgLayout">
        <pc:chgData name="Sarasin, Elise" userId="051ede2b-3008-44c0-bb19-c9bb04b8c5c9" providerId="ADAL" clId="{75637111-0362-47CD-8ADF-10AC7B1B7137}" dt="2026-09-29T19:41:32.945" v="307" actId="1076"/>
        <pc:sldMkLst>
          <pc:docMk/>
          <pc:sldMk cId="1547399842" sldId="2420"/>
        </pc:sldMkLst>
        <pc:spChg chg="mod ord">
          <ac:chgData name="Sarasin, Elise" userId="051ede2b-3008-44c0-bb19-c9bb04b8c5c9" providerId="ADAL" clId="{75637111-0362-47CD-8ADF-10AC7B1B7137}" dt="2026-09-29T19:41:27.562" v="303" actId="700"/>
          <ac:spMkLst>
            <pc:docMk/>
            <pc:sldMk cId="1547399842" sldId="2420"/>
            <ac:spMk id="2" creationId="{25A27AC9-2F76-DDA8-E316-6F9AF6185427}"/>
          </ac:spMkLst>
        </pc:spChg>
        <pc:picChg chg="add mod">
          <ac:chgData name="Sarasin, Elise" userId="051ede2b-3008-44c0-bb19-c9bb04b8c5c9" providerId="ADAL" clId="{75637111-0362-47CD-8ADF-10AC7B1B7137}" dt="2026-09-29T19:41:32.945" v="307" actId="1076"/>
          <ac:picMkLst>
            <pc:docMk/>
            <pc:sldMk cId="1547399842" sldId="2420"/>
            <ac:picMk id="4" creationId="{F8C02114-680C-E887-5D82-F5E1B7272B9F}"/>
          </ac:picMkLst>
        </pc:picChg>
      </pc:sldChg>
      <pc:sldChg chg="addSp delSp modSp mod modClrScheme chgLayout">
        <pc:chgData name="Sarasin, Elise" userId="051ede2b-3008-44c0-bb19-c9bb04b8c5c9" providerId="ADAL" clId="{75637111-0362-47CD-8ADF-10AC7B1B7137}" dt="2026-09-29T19:43:59.023" v="414" actId="1076"/>
        <pc:sldMkLst>
          <pc:docMk/>
          <pc:sldMk cId="1295214434" sldId="2421"/>
        </pc:sldMkLst>
        <pc:spChg chg="mod ord">
          <ac:chgData name="Sarasin, Elise" userId="051ede2b-3008-44c0-bb19-c9bb04b8c5c9" providerId="ADAL" clId="{75637111-0362-47CD-8ADF-10AC7B1B7137}" dt="2026-09-29T19:43:55.272" v="411" actId="700"/>
          <ac:spMkLst>
            <pc:docMk/>
            <pc:sldMk cId="1295214434" sldId="2421"/>
            <ac:spMk id="2" creationId="{5ABAD405-5A3B-E550-17F6-D30DCE2B3FDC}"/>
          </ac:spMkLst>
        </pc:spChg>
        <pc:picChg chg="add mod">
          <ac:chgData name="Sarasin, Elise" userId="051ede2b-3008-44c0-bb19-c9bb04b8c5c9" providerId="ADAL" clId="{75637111-0362-47CD-8ADF-10AC7B1B7137}" dt="2026-09-29T19:43:59.023" v="414" actId="1076"/>
          <ac:picMkLst>
            <pc:docMk/>
            <pc:sldMk cId="1295214434" sldId="2421"/>
            <ac:picMk id="4" creationId="{54832A38-B30F-CEF2-128E-86B283E848AF}"/>
          </ac:picMkLst>
        </pc:picChg>
      </pc:sldChg>
      <pc:sldChg chg="addSp delSp modSp mod modClrScheme chgLayout">
        <pc:chgData name="Sarasin, Elise" userId="051ede2b-3008-44c0-bb19-c9bb04b8c5c9" providerId="ADAL" clId="{75637111-0362-47CD-8ADF-10AC7B1B7137}" dt="2026-09-29T19:49:28.098" v="514" actId="22"/>
        <pc:sldMkLst>
          <pc:docMk/>
          <pc:sldMk cId="561994749" sldId="2422"/>
        </pc:sldMkLst>
        <pc:spChg chg="mod ord">
          <ac:chgData name="Sarasin, Elise" userId="051ede2b-3008-44c0-bb19-c9bb04b8c5c9" providerId="ADAL" clId="{75637111-0362-47CD-8ADF-10AC7B1B7137}" dt="2026-09-29T19:49:15.967" v="510" actId="700"/>
          <ac:spMkLst>
            <pc:docMk/>
            <pc:sldMk cId="561994749" sldId="2422"/>
            <ac:spMk id="2" creationId="{611DAE0B-DFA9-EE67-9830-8B4A8B4608D5}"/>
          </ac:spMkLst>
        </pc:spChg>
        <pc:picChg chg="add">
          <ac:chgData name="Sarasin, Elise" userId="051ede2b-3008-44c0-bb19-c9bb04b8c5c9" providerId="ADAL" clId="{75637111-0362-47CD-8ADF-10AC7B1B7137}" dt="2026-09-29T19:49:28.098" v="514" actId="22"/>
          <ac:picMkLst>
            <pc:docMk/>
            <pc:sldMk cId="561994749" sldId="2422"/>
            <ac:picMk id="5" creationId="{5917767A-B600-E994-234D-38CED99BA5F2}"/>
          </ac:picMkLst>
        </pc:picChg>
      </pc:sldChg>
      <pc:sldChg chg="addSp delSp modSp mod modClrScheme chgLayout">
        <pc:chgData name="Sarasin, Elise" userId="051ede2b-3008-44c0-bb19-c9bb04b8c5c9" providerId="ADAL" clId="{75637111-0362-47CD-8ADF-10AC7B1B7137}" dt="2026-10-16T14:27:54.365" v="981" actId="962"/>
        <pc:sldMkLst>
          <pc:docMk/>
          <pc:sldMk cId="1646267476" sldId="2423"/>
        </pc:sldMkLst>
        <pc:spChg chg="mod ord">
          <ac:chgData name="Sarasin, Elise" userId="051ede2b-3008-44c0-bb19-c9bb04b8c5c9" providerId="ADAL" clId="{75637111-0362-47CD-8ADF-10AC7B1B7137}" dt="2026-09-29T19:50:32.165" v="526" actId="700"/>
          <ac:spMkLst>
            <pc:docMk/>
            <pc:sldMk cId="1646267476" sldId="2423"/>
            <ac:spMk id="2" creationId="{8FAB5A3D-647C-E8A6-1738-9078F063E9FE}"/>
          </ac:spMkLst>
        </pc:spChg>
        <pc:spChg chg="mod">
          <ac:chgData name="Sarasin, Elise" userId="051ede2b-3008-44c0-bb19-c9bb04b8c5c9" providerId="ADAL" clId="{75637111-0362-47CD-8ADF-10AC7B1B7137}" dt="2026-10-01T21:47:18.469" v="872" actId="1076"/>
          <ac:spMkLst>
            <pc:docMk/>
            <pc:sldMk cId="1646267476" sldId="2423"/>
            <ac:spMk id="11" creationId="{140EEC03-68E3-5F3C-49C9-8C6CCBD598A9}"/>
          </ac:spMkLst>
        </pc:spChg>
        <pc:picChg chg="add mod">
          <ac:chgData name="Sarasin, Elise" userId="051ede2b-3008-44c0-bb19-c9bb04b8c5c9" providerId="ADAL" clId="{75637111-0362-47CD-8ADF-10AC7B1B7137}" dt="2026-10-01T21:47:22.550" v="873" actId="962"/>
          <ac:picMkLst>
            <pc:docMk/>
            <pc:sldMk cId="1646267476" sldId="2423"/>
            <ac:picMk id="4" creationId="{4F73AF27-D654-16B5-D099-9EB10084DC0A}"/>
          </ac:picMkLst>
        </pc:picChg>
        <pc:picChg chg="add mod">
          <ac:chgData name="Sarasin, Elise" userId="051ede2b-3008-44c0-bb19-c9bb04b8c5c9" providerId="ADAL" clId="{75637111-0362-47CD-8ADF-10AC7B1B7137}" dt="2026-10-16T14:27:54.365" v="981" actId="962"/>
          <ac:picMkLst>
            <pc:docMk/>
            <pc:sldMk cId="1646267476" sldId="2423"/>
            <ac:picMk id="6" creationId="{FC5BFDE1-8994-60A1-208D-1FF57DF5912F}"/>
          </ac:picMkLst>
        </pc:picChg>
        <pc:picChg chg="ord">
          <ac:chgData name="Sarasin, Elise" userId="051ede2b-3008-44c0-bb19-c9bb04b8c5c9" providerId="ADAL" clId="{75637111-0362-47CD-8ADF-10AC7B1B7137}" dt="2026-10-01T21:47:42.755" v="874" actId="13244"/>
          <ac:picMkLst>
            <pc:docMk/>
            <pc:sldMk cId="1646267476" sldId="2423"/>
            <ac:picMk id="18" creationId="{3F0BFE4E-8C69-194C-D4B3-7482D1660165}"/>
          </ac:picMkLst>
        </pc:picChg>
        <pc:picChg chg="mod ord">
          <ac:chgData name="Sarasin, Elise" userId="051ede2b-3008-44c0-bb19-c9bb04b8c5c9" providerId="ADAL" clId="{75637111-0362-47CD-8ADF-10AC7B1B7137}" dt="2026-10-01T21:47:59.271" v="877" actId="1076"/>
          <ac:picMkLst>
            <pc:docMk/>
            <pc:sldMk cId="1646267476" sldId="2423"/>
            <ac:picMk id="20" creationId="{7B14C2DF-0A26-5EA5-82E3-DCACADEBFBAC}"/>
          </ac:picMkLst>
        </pc:picChg>
        <pc:picChg chg="ord">
          <ac:chgData name="Sarasin, Elise" userId="051ede2b-3008-44c0-bb19-c9bb04b8c5c9" providerId="ADAL" clId="{75637111-0362-47CD-8ADF-10AC7B1B7137}" dt="2026-10-01T21:47:50.021" v="875" actId="13244"/>
          <ac:picMkLst>
            <pc:docMk/>
            <pc:sldMk cId="1646267476" sldId="2423"/>
            <ac:picMk id="21" creationId="{FB9704F5-B355-2C09-71E5-4A285CC1E835}"/>
          </ac:picMkLst>
        </pc:picChg>
      </pc:sldChg>
      <pc:sldChg chg="addSp delSp modSp mod modClrScheme chgLayout">
        <pc:chgData name="Sarasin, Elise" userId="051ede2b-3008-44c0-bb19-c9bb04b8c5c9" providerId="ADAL" clId="{75637111-0362-47CD-8ADF-10AC7B1B7137}" dt="2026-09-29T19:50:12.145" v="524" actId="22"/>
        <pc:sldMkLst>
          <pc:docMk/>
          <pc:sldMk cId="3654303685" sldId="2424"/>
        </pc:sldMkLst>
        <pc:spChg chg="mod ord">
          <ac:chgData name="Sarasin, Elise" userId="051ede2b-3008-44c0-bb19-c9bb04b8c5c9" providerId="ADAL" clId="{75637111-0362-47CD-8ADF-10AC7B1B7137}" dt="2026-09-29T19:50:11.069" v="523" actId="700"/>
          <ac:spMkLst>
            <pc:docMk/>
            <pc:sldMk cId="3654303685" sldId="2424"/>
            <ac:spMk id="2" creationId="{4A421F82-F69C-C3B0-6D29-8219116C842E}"/>
          </ac:spMkLst>
        </pc:spChg>
        <pc:picChg chg="add">
          <ac:chgData name="Sarasin, Elise" userId="051ede2b-3008-44c0-bb19-c9bb04b8c5c9" providerId="ADAL" clId="{75637111-0362-47CD-8ADF-10AC7B1B7137}" dt="2026-09-29T19:50:12.145" v="524" actId="22"/>
          <ac:picMkLst>
            <pc:docMk/>
            <pc:sldMk cId="3654303685" sldId="2424"/>
            <ac:picMk id="4" creationId="{4E8A310E-E9DB-2162-C61F-C8383C914BEA}"/>
          </ac:picMkLst>
        </pc:picChg>
      </pc:sldChg>
      <pc:sldChg chg="modSp mod modAnim">
        <pc:chgData name="Sarasin, Elise" userId="051ede2b-3008-44c0-bb19-c9bb04b8c5c9" providerId="ADAL" clId="{75637111-0362-47CD-8ADF-10AC7B1B7137}" dt="2026-10-01T21:30:16.507" v="643" actId="962"/>
        <pc:sldMkLst>
          <pc:docMk/>
          <pc:sldMk cId="3665679160" sldId="2425"/>
        </pc:sldMkLst>
        <pc:picChg chg="mod">
          <ac:chgData name="Sarasin, Elise" userId="051ede2b-3008-44c0-bb19-c9bb04b8c5c9" providerId="ADAL" clId="{75637111-0362-47CD-8ADF-10AC7B1B7137}" dt="2026-10-01T21:30:16.507" v="643" actId="962"/>
          <ac:picMkLst>
            <pc:docMk/>
            <pc:sldMk cId="3665679160" sldId="2425"/>
            <ac:picMk id="4" creationId="{822E8D13-F23B-F281-1F17-4DC50993474A}"/>
          </ac:picMkLst>
        </pc:picChg>
      </pc:sldChg>
      <pc:sldChg chg="modSp add mod">
        <pc:chgData name="Sarasin, Elise" userId="051ede2b-3008-44c0-bb19-c9bb04b8c5c9" providerId="ADAL" clId="{75637111-0362-47CD-8ADF-10AC7B1B7137}" dt="2026-10-01T21:34:35.005" v="678" actId="962"/>
        <pc:sldMkLst>
          <pc:docMk/>
          <pc:sldMk cId="1103237084" sldId="2426"/>
        </pc:sldMkLst>
        <pc:picChg chg="mod">
          <ac:chgData name="Sarasin, Elise" userId="051ede2b-3008-44c0-bb19-c9bb04b8c5c9" providerId="ADAL" clId="{75637111-0362-47CD-8ADF-10AC7B1B7137}" dt="2026-10-01T21:34:35.005" v="678" actId="962"/>
          <ac:picMkLst>
            <pc:docMk/>
            <pc:sldMk cId="1103237084" sldId="2426"/>
            <ac:picMk id="7" creationId="{C5E8BEEB-5DDC-4D99-ADA3-4C2AD65B49D5}"/>
          </ac:picMkLst>
        </pc:picChg>
      </pc:sldChg>
      <pc:sldChg chg="addSp delSp modSp mod">
        <pc:chgData name="Sarasin, Elise" userId="051ede2b-3008-44c0-bb19-c9bb04b8c5c9" providerId="ADAL" clId="{75637111-0362-47CD-8ADF-10AC7B1B7137}" dt="2026-09-29T19:55:52.329" v="627" actId="962"/>
        <pc:sldMkLst>
          <pc:docMk/>
          <pc:sldMk cId="2247511543" sldId="2427"/>
        </pc:sldMkLst>
        <pc:graphicFrameChg chg="ord">
          <ac:chgData name="Sarasin, Elise" userId="051ede2b-3008-44c0-bb19-c9bb04b8c5c9" providerId="ADAL" clId="{75637111-0362-47CD-8ADF-10AC7B1B7137}" dt="2026-09-29T19:55:35.426" v="625" actId="13244"/>
          <ac:graphicFrameMkLst>
            <pc:docMk/>
            <pc:sldMk cId="2247511543" sldId="2427"/>
            <ac:graphicFrameMk id="15" creationId="{472AC50B-BBD1-C85A-3A03-73371640C8C6}"/>
          </ac:graphicFrameMkLst>
        </pc:graphicFrameChg>
        <pc:picChg chg="add mod">
          <ac:chgData name="Sarasin, Elise" userId="051ede2b-3008-44c0-bb19-c9bb04b8c5c9" providerId="ADAL" clId="{75637111-0362-47CD-8ADF-10AC7B1B7137}" dt="2026-09-29T19:55:52.329" v="627" actId="962"/>
          <ac:picMkLst>
            <pc:docMk/>
            <pc:sldMk cId="2247511543" sldId="2427"/>
            <ac:picMk id="11" creationId="{DA2C2228-3BC9-AD62-5F61-A39775290EF2}"/>
          </ac:picMkLst>
        </pc:picChg>
      </pc:sldChg>
      <pc:sldChg chg="modSp add mod">
        <pc:chgData name="Sarasin, Elise" userId="051ede2b-3008-44c0-bb19-c9bb04b8c5c9" providerId="ADAL" clId="{75637111-0362-47CD-8ADF-10AC7B1B7137}" dt="2026-09-29T19:56:05.146" v="635" actId="962"/>
        <pc:sldMkLst>
          <pc:docMk/>
          <pc:sldMk cId="3559135163" sldId="2428"/>
        </pc:sldMkLst>
        <pc:spChg chg="mod">
          <ac:chgData name="Sarasin, Elise" userId="051ede2b-3008-44c0-bb19-c9bb04b8c5c9" providerId="ADAL" clId="{75637111-0362-47CD-8ADF-10AC7B1B7137}" dt="2026-09-29T16:11:28.217" v="14"/>
          <ac:spMkLst>
            <pc:docMk/>
            <pc:sldMk cId="3559135163" sldId="2428"/>
            <ac:spMk id="6" creationId="{ECD43953-5A79-989F-A376-FFB7D9E49640}"/>
          </ac:spMkLst>
        </pc:spChg>
        <pc:graphicFrameChg chg="mod">
          <ac:chgData name="Sarasin, Elise" userId="051ede2b-3008-44c0-bb19-c9bb04b8c5c9" providerId="ADAL" clId="{75637111-0362-47CD-8ADF-10AC7B1B7137}" dt="2026-09-29T19:56:04.394" v="634" actId="962"/>
          <ac:graphicFrameMkLst>
            <pc:docMk/>
            <pc:sldMk cId="3559135163" sldId="2428"/>
            <ac:graphicFrameMk id="15" creationId="{26B3BA40-33E3-1674-5021-A9E110D5ECA3}"/>
          </ac:graphicFrameMkLst>
        </pc:graphicFrameChg>
        <pc:picChg chg="mod">
          <ac:chgData name="Sarasin, Elise" userId="051ede2b-3008-44c0-bb19-c9bb04b8c5c9" providerId="ADAL" clId="{75637111-0362-47CD-8ADF-10AC7B1B7137}" dt="2026-09-29T19:56:05.146" v="635" actId="962"/>
          <ac:picMkLst>
            <pc:docMk/>
            <pc:sldMk cId="3559135163" sldId="2428"/>
            <ac:picMk id="11" creationId="{D66B0FC9-65CE-07A6-8F54-1587F5874002}"/>
          </ac:picMkLst>
        </pc:picChg>
      </pc:sldChg>
      <pc:sldChg chg="modSp add mod">
        <pc:chgData name="Sarasin, Elise" userId="051ede2b-3008-44c0-bb19-c9bb04b8c5c9" providerId="ADAL" clId="{75637111-0362-47CD-8ADF-10AC7B1B7137}" dt="2026-09-29T19:56:01.857" v="632" actId="962"/>
        <pc:sldMkLst>
          <pc:docMk/>
          <pc:sldMk cId="464591085" sldId="2429"/>
        </pc:sldMkLst>
        <pc:spChg chg="mod">
          <ac:chgData name="Sarasin, Elise" userId="051ede2b-3008-44c0-bb19-c9bb04b8c5c9" providerId="ADAL" clId="{75637111-0362-47CD-8ADF-10AC7B1B7137}" dt="2026-09-29T16:11:32.990" v="15"/>
          <ac:spMkLst>
            <pc:docMk/>
            <pc:sldMk cId="464591085" sldId="2429"/>
            <ac:spMk id="6" creationId="{5C222386-C06A-0139-6666-519BEF95DFD8}"/>
          </ac:spMkLst>
        </pc:spChg>
        <pc:graphicFrameChg chg="mod">
          <ac:chgData name="Sarasin, Elise" userId="051ede2b-3008-44c0-bb19-c9bb04b8c5c9" providerId="ADAL" clId="{75637111-0362-47CD-8ADF-10AC7B1B7137}" dt="2026-09-29T19:55:59.858" v="631" actId="962"/>
          <ac:graphicFrameMkLst>
            <pc:docMk/>
            <pc:sldMk cId="464591085" sldId="2429"/>
            <ac:graphicFrameMk id="15" creationId="{6E3D2A3F-76E1-C8D3-DE1E-A0E22301156F}"/>
          </ac:graphicFrameMkLst>
        </pc:graphicFrameChg>
        <pc:picChg chg="mod">
          <ac:chgData name="Sarasin, Elise" userId="051ede2b-3008-44c0-bb19-c9bb04b8c5c9" providerId="ADAL" clId="{75637111-0362-47CD-8ADF-10AC7B1B7137}" dt="2026-09-29T19:56:01.857" v="632" actId="962"/>
          <ac:picMkLst>
            <pc:docMk/>
            <pc:sldMk cId="464591085" sldId="2429"/>
            <ac:picMk id="11" creationId="{F2954655-4CD6-0315-907F-0203379950C8}"/>
          </ac:picMkLst>
        </pc:picChg>
      </pc:sldChg>
      <pc:sldChg chg="modSp add mod">
        <pc:chgData name="Sarasin, Elise" userId="051ede2b-3008-44c0-bb19-c9bb04b8c5c9" providerId="ADAL" clId="{75637111-0362-47CD-8ADF-10AC7B1B7137}" dt="2026-10-01T21:45:39.577" v="850" actId="962"/>
        <pc:sldMkLst>
          <pc:docMk/>
          <pc:sldMk cId="1830210574" sldId="2430"/>
        </pc:sldMkLst>
        <pc:spChg chg="mod">
          <ac:chgData name="Sarasin, Elise" userId="051ede2b-3008-44c0-bb19-c9bb04b8c5c9" providerId="ADAL" clId="{75637111-0362-47CD-8ADF-10AC7B1B7137}" dt="2026-09-29T16:28:51.384" v="19"/>
          <ac:spMkLst>
            <pc:docMk/>
            <pc:sldMk cId="1830210574" sldId="2430"/>
            <ac:spMk id="5" creationId="{EA93627A-E63F-0EF0-AB82-1D9AAD194163}"/>
          </ac:spMkLst>
        </pc:spChg>
        <pc:picChg chg="mod">
          <ac:chgData name="Sarasin, Elise" userId="051ede2b-3008-44c0-bb19-c9bb04b8c5c9" providerId="ADAL" clId="{75637111-0362-47CD-8ADF-10AC7B1B7137}" dt="2026-10-01T21:45:39.577" v="850" actId="962"/>
          <ac:picMkLst>
            <pc:docMk/>
            <pc:sldMk cId="1830210574" sldId="2430"/>
            <ac:picMk id="13" creationId="{B18A32EF-EF6B-1E88-CB8A-CE6689ABCE42}"/>
          </ac:picMkLst>
        </pc:picChg>
      </pc:sldChg>
      <pc:sldChg chg="modSp add mod ord">
        <pc:chgData name="Sarasin, Elise" userId="051ede2b-3008-44c0-bb19-c9bb04b8c5c9" providerId="ADAL" clId="{75637111-0362-47CD-8ADF-10AC7B1B7137}" dt="2026-10-01T21:45:53.597" v="851" actId="13244"/>
        <pc:sldMkLst>
          <pc:docMk/>
          <pc:sldMk cId="3878843706" sldId="2431"/>
        </pc:sldMkLst>
        <pc:spChg chg="mod">
          <ac:chgData name="Sarasin, Elise" userId="051ede2b-3008-44c0-bb19-c9bb04b8c5c9" providerId="ADAL" clId="{75637111-0362-47CD-8ADF-10AC7B1B7137}" dt="2026-09-29T19:56:51.187" v="637" actId="962"/>
          <ac:spMkLst>
            <pc:docMk/>
            <pc:sldMk cId="3878843706" sldId="2431"/>
            <ac:spMk id="2" creationId="{074385F4-BA18-8C8B-495E-9D04F210B75C}"/>
          </ac:spMkLst>
        </pc:spChg>
        <pc:picChg chg="ord">
          <ac:chgData name="Sarasin, Elise" userId="051ede2b-3008-44c0-bb19-c9bb04b8c5c9" providerId="ADAL" clId="{75637111-0362-47CD-8ADF-10AC7B1B7137}" dt="2026-10-01T21:45:53.597" v="851" actId="13244"/>
          <ac:picMkLst>
            <pc:docMk/>
            <pc:sldMk cId="3878843706" sldId="2431"/>
            <ac:picMk id="9" creationId="{27123D77-0E7D-089F-39CE-E2DD7AEDC184}"/>
          </ac:picMkLst>
        </pc:picChg>
      </pc:sldChg>
      <pc:sldChg chg="modSp add mod">
        <pc:chgData name="Sarasin, Elise" userId="051ede2b-3008-44c0-bb19-c9bb04b8c5c9" providerId="ADAL" clId="{75637111-0362-47CD-8ADF-10AC7B1B7137}" dt="2026-10-01T21:46:20.557" v="856" actId="20577"/>
        <pc:sldMkLst>
          <pc:docMk/>
          <pc:sldMk cId="2403519518" sldId="2432"/>
        </pc:sldMkLst>
        <pc:spChg chg="mod">
          <ac:chgData name="Sarasin, Elise" userId="051ede2b-3008-44c0-bb19-c9bb04b8c5c9" providerId="ADAL" clId="{75637111-0362-47CD-8ADF-10AC7B1B7137}" dt="2026-10-01T21:46:20.557" v="856" actId="20577"/>
          <ac:spMkLst>
            <pc:docMk/>
            <pc:sldMk cId="2403519518" sldId="2432"/>
            <ac:spMk id="2" creationId="{E9FF9272-245D-3A9E-3C6D-86AC30F4ABDC}"/>
          </ac:spMkLst>
        </pc:spChg>
        <pc:grpChg chg="mod">
          <ac:chgData name="Sarasin, Elise" userId="051ede2b-3008-44c0-bb19-c9bb04b8c5c9" providerId="ADAL" clId="{75637111-0362-47CD-8ADF-10AC7B1B7137}" dt="2026-09-29T19:52:37.717" v="599" actId="962"/>
          <ac:grpSpMkLst>
            <pc:docMk/>
            <pc:sldMk cId="2403519518" sldId="2432"/>
            <ac:grpSpMk id="30" creationId="{DC7A002C-0152-7390-E366-6CEBBE64200B}"/>
          </ac:grpSpMkLst>
        </pc:grpChg>
        <pc:picChg chg="mod">
          <ac:chgData name="Sarasin, Elise" userId="051ede2b-3008-44c0-bb19-c9bb04b8c5c9" providerId="ADAL" clId="{75637111-0362-47CD-8ADF-10AC7B1B7137}" dt="2026-09-29T19:52:53.197" v="601" actId="962"/>
          <ac:picMkLst>
            <pc:docMk/>
            <pc:sldMk cId="2403519518" sldId="2432"/>
            <ac:picMk id="21" creationId="{0D8CB9E8-91BF-E73A-05D2-4DB64F2E84A3}"/>
          </ac:picMkLst>
        </pc:picChg>
        <pc:picChg chg="mod">
          <ac:chgData name="Sarasin, Elise" userId="051ede2b-3008-44c0-bb19-c9bb04b8c5c9" providerId="ADAL" clId="{75637111-0362-47CD-8ADF-10AC7B1B7137}" dt="2026-09-29T19:53:01.133" v="603" actId="962"/>
          <ac:picMkLst>
            <pc:docMk/>
            <pc:sldMk cId="2403519518" sldId="2432"/>
            <ac:picMk id="23" creationId="{3F422F1A-2FF5-F50C-2D07-06E085A9F319}"/>
          </ac:picMkLst>
        </pc:picChg>
        <pc:picChg chg="mod">
          <ac:chgData name="Sarasin, Elise" userId="051ede2b-3008-44c0-bb19-c9bb04b8c5c9" providerId="ADAL" clId="{75637111-0362-47CD-8ADF-10AC7B1B7137}" dt="2026-09-29T19:53:07.646" v="605" actId="962"/>
          <ac:picMkLst>
            <pc:docMk/>
            <pc:sldMk cId="2403519518" sldId="2432"/>
            <ac:picMk id="25" creationId="{B3CEA072-6CD2-5587-D60C-4F0AF04281F4}"/>
          </ac:picMkLst>
        </pc:picChg>
      </pc:sldChg>
      <pc:sldChg chg="add">
        <pc:chgData name="Sarasin, Elise" userId="051ede2b-3008-44c0-bb19-c9bb04b8c5c9" providerId="ADAL" clId="{75637111-0362-47CD-8ADF-10AC7B1B7137}" dt="2026-09-29T16:37:33.117" v="23"/>
        <pc:sldMkLst>
          <pc:docMk/>
          <pc:sldMk cId="3814342159" sldId="2454"/>
        </pc:sldMkLst>
      </pc:sldChg>
      <pc:sldChg chg="modSp add mod">
        <pc:chgData name="Sarasin, Elise" userId="051ede2b-3008-44c0-bb19-c9bb04b8c5c9" providerId="ADAL" clId="{75637111-0362-47CD-8ADF-10AC7B1B7137}" dt="2026-09-29T19:53:25.373" v="607" actId="962"/>
        <pc:sldMkLst>
          <pc:docMk/>
          <pc:sldMk cId="2826170804" sldId="2455"/>
        </pc:sldMkLst>
        <pc:spChg chg="mod">
          <ac:chgData name="Sarasin, Elise" userId="051ede2b-3008-44c0-bb19-c9bb04b8c5c9" providerId="ADAL" clId="{75637111-0362-47CD-8ADF-10AC7B1B7137}" dt="2026-09-29T19:53:25.373" v="607" actId="962"/>
          <ac:spMkLst>
            <pc:docMk/>
            <pc:sldMk cId="2826170804" sldId="2455"/>
            <ac:spMk id="3" creationId="{C5FA6880-16DC-CEB7-5161-AF5961EBC59E}"/>
          </ac:spMkLst>
        </pc:spChg>
      </pc:sldChg>
      <pc:sldChg chg="addSp delSp modSp add mod">
        <pc:chgData name="Sarasin, Elise" userId="051ede2b-3008-44c0-bb19-c9bb04b8c5c9" providerId="ADAL" clId="{75637111-0362-47CD-8ADF-10AC7B1B7137}" dt="2026-10-01T21:38:30.002" v="694" actId="962"/>
        <pc:sldMkLst>
          <pc:docMk/>
          <pc:sldMk cId="3421811477" sldId="3983"/>
        </pc:sldMkLst>
        <pc:spChg chg="ord">
          <ac:chgData name="Sarasin, Elise" userId="051ede2b-3008-44c0-bb19-c9bb04b8c5c9" providerId="ADAL" clId="{75637111-0362-47CD-8ADF-10AC7B1B7137}" dt="2026-10-01T21:38:18.325" v="692" actId="13244"/>
          <ac:spMkLst>
            <pc:docMk/>
            <pc:sldMk cId="3421811477" sldId="3983"/>
            <ac:spMk id="2" creationId="{40013A1B-A0D9-12BF-54D3-E381CEEAA166}"/>
          </ac:spMkLst>
        </pc:spChg>
        <pc:spChg chg="mod">
          <ac:chgData name="Sarasin, Elise" userId="051ede2b-3008-44c0-bb19-c9bb04b8c5c9" providerId="ADAL" clId="{75637111-0362-47CD-8ADF-10AC7B1B7137}" dt="2026-09-29T19:19:23.742" v="73" actId="1037"/>
          <ac:spMkLst>
            <pc:docMk/>
            <pc:sldMk cId="3421811477" sldId="3983"/>
            <ac:spMk id="6" creationId="{FD010FD2-A9B4-EEF6-22CC-ADD25DAC2C35}"/>
          </ac:spMkLst>
        </pc:spChg>
        <pc:spChg chg="mod">
          <ac:chgData name="Sarasin, Elise" userId="051ede2b-3008-44c0-bb19-c9bb04b8c5c9" providerId="ADAL" clId="{75637111-0362-47CD-8ADF-10AC7B1B7137}" dt="2026-10-01T21:38:30.002" v="694" actId="962"/>
          <ac:spMkLst>
            <pc:docMk/>
            <pc:sldMk cId="3421811477" sldId="3983"/>
            <ac:spMk id="7" creationId="{FBF9B65C-F862-5C25-4DBD-57DDBEEE9629}"/>
          </ac:spMkLst>
        </pc:spChg>
        <pc:spChg chg="mod">
          <ac:chgData name="Sarasin, Elise" userId="051ede2b-3008-44c0-bb19-c9bb04b8c5c9" providerId="ADAL" clId="{75637111-0362-47CD-8ADF-10AC7B1B7137}" dt="2026-10-01T21:38:26.155" v="693" actId="962"/>
          <ac:spMkLst>
            <pc:docMk/>
            <pc:sldMk cId="3421811477" sldId="3983"/>
            <ac:spMk id="8" creationId="{E9538D7D-95D2-8D76-097D-30D3B51F206A}"/>
          </ac:spMkLst>
        </pc:spChg>
        <pc:picChg chg="add mod ord">
          <ac:chgData name="Sarasin, Elise" userId="051ede2b-3008-44c0-bb19-c9bb04b8c5c9" providerId="ADAL" clId="{75637111-0362-47CD-8ADF-10AC7B1B7137}" dt="2026-09-29T19:52:16.878" v="596" actId="962"/>
          <ac:picMkLst>
            <pc:docMk/>
            <pc:sldMk cId="3421811477" sldId="3983"/>
            <ac:picMk id="12" creationId="{47D5CBDB-BE49-F039-B1C8-940E1852973F}"/>
          </ac:picMkLst>
        </pc:picChg>
      </pc:sldChg>
      <pc:sldChg chg="modSp add mod modAnim">
        <pc:chgData name="Sarasin, Elise" userId="051ede2b-3008-44c0-bb19-c9bb04b8c5c9" providerId="ADAL" clId="{75637111-0362-47CD-8ADF-10AC7B1B7137}" dt="2026-10-01T21:45:04.367" v="843" actId="962"/>
        <pc:sldMkLst>
          <pc:docMk/>
          <pc:sldMk cId="1152934495" sldId="3984"/>
        </pc:sldMkLst>
        <pc:spChg chg="mod ord">
          <ac:chgData name="Sarasin, Elise" userId="051ede2b-3008-44c0-bb19-c9bb04b8c5c9" providerId="ADAL" clId="{75637111-0362-47CD-8ADF-10AC7B1B7137}" dt="2026-10-01T21:44:59.990" v="842" actId="13244"/>
          <ac:spMkLst>
            <pc:docMk/>
            <pc:sldMk cId="1152934495" sldId="3984"/>
            <ac:spMk id="2" creationId="{796320FE-3A1D-85AF-16E5-044140AD3BA8}"/>
          </ac:spMkLst>
        </pc:spChg>
        <pc:picChg chg="mod">
          <ac:chgData name="Sarasin, Elise" userId="051ede2b-3008-44c0-bb19-c9bb04b8c5c9" providerId="ADAL" clId="{75637111-0362-47CD-8ADF-10AC7B1B7137}" dt="2026-10-01T21:45:04.367" v="843" actId="962"/>
          <ac:picMkLst>
            <pc:docMk/>
            <pc:sldMk cId="1152934495" sldId="3984"/>
            <ac:picMk id="12" creationId="{2C4941B5-C2D4-2F0E-3B27-B67646658341}"/>
          </ac:picMkLst>
        </pc:picChg>
      </pc:sldChg>
      <pc:sldChg chg="add del">
        <pc:chgData name="Sarasin, Elise" userId="051ede2b-3008-44c0-bb19-c9bb04b8c5c9" providerId="ADAL" clId="{75637111-0362-47CD-8ADF-10AC7B1B7137}" dt="2026-10-16T14:25:10.942" v="946"/>
        <pc:sldMkLst>
          <pc:docMk/>
          <pc:sldMk cId="1256141752" sldId="3985"/>
        </pc:sldMkLst>
      </pc:sldChg>
      <pc:sldChg chg="modSp add mod ord">
        <pc:chgData name="Sarasin, Elise" userId="051ede2b-3008-44c0-bb19-c9bb04b8c5c9" providerId="ADAL" clId="{75637111-0362-47CD-8ADF-10AC7B1B7137}" dt="2026-10-16T14:26:20.654" v="976" actId="404"/>
        <pc:sldMkLst>
          <pc:docMk/>
          <pc:sldMk cId="3613444457" sldId="3985"/>
        </pc:sldMkLst>
        <pc:spChg chg="mod">
          <ac:chgData name="Sarasin, Elise" userId="051ede2b-3008-44c0-bb19-c9bb04b8c5c9" providerId="ADAL" clId="{75637111-0362-47CD-8ADF-10AC7B1B7137}" dt="2026-10-16T14:26:13.470" v="973" actId="1076"/>
          <ac:spMkLst>
            <pc:docMk/>
            <pc:sldMk cId="3613444457" sldId="3985"/>
            <ac:spMk id="2" creationId="{CF2AFB47-1E86-A5F0-CB3A-ACD1F9C2BBDC}"/>
          </ac:spMkLst>
        </pc:spChg>
        <pc:spChg chg="mod">
          <ac:chgData name="Sarasin, Elise" userId="051ede2b-3008-44c0-bb19-c9bb04b8c5c9" providerId="ADAL" clId="{75637111-0362-47CD-8ADF-10AC7B1B7137}" dt="2026-10-16T14:26:20.654" v="976" actId="404"/>
          <ac:spMkLst>
            <pc:docMk/>
            <pc:sldMk cId="3613444457" sldId="3985"/>
            <ac:spMk id="3" creationId="{1CB10D1E-9276-F7FA-9EC8-D591C9BD1FE2}"/>
          </ac:spMkLst>
        </pc:spChg>
      </pc:sldChg>
      <pc:sldMasterChg chg="modSldLayout">
        <pc:chgData name="Sarasin, Elise" userId="051ede2b-3008-44c0-bb19-c9bb04b8c5c9" providerId="ADAL" clId="{75637111-0362-47CD-8ADF-10AC7B1B7137}" dt="2026-09-29T19:32:33.270" v="214" actId="478"/>
        <pc:sldMasterMkLst>
          <pc:docMk/>
          <pc:sldMasterMk cId="3300153613" sldId="2147483660"/>
        </pc:sldMasterMkLst>
        <pc:sldLayoutChg chg="delSp mod">
          <pc:chgData name="Sarasin, Elise" userId="051ede2b-3008-44c0-bb19-c9bb04b8c5c9" providerId="ADAL" clId="{75637111-0362-47CD-8ADF-10AC7B1B7137}" dt="2026-09-29T19:32:33.270" v="214" actId="478"/>
          <pc:sldLayoutMkLst>
            <pc:docMk/>
            <pc:sldMasterMk cId="3300153613" sldId="2147483660"/>
            <pc:sldLayoutMk cId="1732743666" sldId="2147483675"/>
          </pc:sldLayoutMkLst>
        </pc:sldLayoutChg>
      </pc:sldMasterChg>
    </pc:docChg>
  </pc:docChgLst>
  <pc:docChgLst>
    <pc:chgData name="Lane, Kathleen" userId="d8586a00-d571-4eeb-bfc3-f42bf250439e" providerId="ADAL" clId="{2CB3039F-BF7A-43C7-8BDC-577E1F0601B8}"/>
    <pc:docChg chg="undo custSel modSld">
      <pc:chgData name="Lane, Kathleen" userId="d8586a00-d571-4eeb-bfc3-f42bf250439e" providerId="ADAL" clId="{2CB3039F-BF7A-43C7-8BDC-577E1F0601B8}" dt="2026-09-29T22:33:19.022" v="128" actId="255"/>
      <pc:docMkLst>
        <pc:docMk/>
      </pc:docMkLst>
      <pc:sldChg chg="addSp modSp mod">
        <pc:chgData name="Lane, Kathleen" userId="d8586a00-d571-4eeb-bfc3-f42bf250439e" providerId="ADAL" clId="{2CB3039F-BF7A-43C7-8BDC-577E1F0601B8}" dt="2026-09-29T18:30:15.371" v="8" actId="1076"/>
        <pc:sldMkLst>
          <pc:docMk/>
          <pc:sldMk cId="2694141708" sldId="2273"/>
        </pc:sldMkLst>
      </pc:sldChg>
      <pc:sldChg chg="delSp mod">
        <pc:chgData name="Lane, Kathleen" userId="d8586a00-d571-4eeb-bfc3-f42bf250439e" providerId="ADAL" clId="{2CB3039F-BF7A-43C7-8BDC-577E1F0601B8}" dt="2026-09-29T16:00:19.296" v="3" actId="478"/>
        <pc:sldMkLst>
          <pc:docMk/>
          <pc:sldMk cId="2864481531" sldId="2417"/>
        </pc:sldMkLst>
      </pc:sldChg>
      <pc:sldChg chg="addSp delSp modSp mod">
        <pc:chgData name="Lane, Kathleen" userId="d8586a00-d571-4eeb-bfc3-f42bf250439e" providerId="ADAL" clId="{2CB3039F-BF7A-43C7-8BDC-577E1F0601B8}" dt="2026-09-29T22:33:19.022" v="128" actId="255"/>
        <pc:sldMkLst>
          <pc:docMk/>
          <pc:sldMk cId="1646267476" sldId="2423"/>
        </pc:sldMkLst>
        <pc:spChg chg="add mod">
          <ac:chgData name="Lane, Kathleen" userId="d8586a00-d571-4eeb-bfc3-f42bf250439e" providerId="ADAL" clId="{2CB3039F-BF7A-43C7-8BDC-577E1F0601B8}" dt="2026-09-29T22:33:19.022" v="128" actId="255"/>
          <ac:spMkLst>
            <pc:docMk/>
            <pc:sldMk cId="1646267476" sldId="2423"/>
            <ac:spMk id="11" creationId="{140EEC03-68E3-5F3C-49C9-8C6CCBD598A9}"/>
          </ac:spMkLst>
        </pc:spChg>
        <pc:spChg chg="add mod">
          <ac:chgData name="Lane, Kathleen" userId="d8586a00-d571-4eeb-bfc3-f42bf250439e" providerId="ADAL" clId="{2CB3039F-BF7A-43C7-8BDC-577E1F0601B8}" dt="2026-09-29T22:29:53.536" v="32" actId="1076"/>
          <ac:spMkLst>
            <pc:docMk/>
            <pc:sldMk cId="1646267476" sldId="2423"/>
            <ac:spMk id="13" creationId="{6DE3DFD5-0608-F119-6E56-B964278701A2}"/>
          </ac:spMkLst>
        </pc:spChg>
        <pc:spChg chg="add mod">
          <ac:chgData name="Lane, Kathleen" userId="d8586a00-d571-4eeb-bfc3-f42bf250439e" providerId="ADAL" clId="{2CB3039F-BF7A-43C7-8BDC-577E1F0601B8}" dt="2026-09-29T22:30:52.054" v="74" actId="1076"/>
          <ac:spMkLst>
            <pc:docMk/>
            <pc:sldMk cId="1646267476" sldId="2423"/>
            <ac:spMk id="16" creationId="{07668A45-E3AD-72E9-3736-544B814BD331}"/>
          </ac:spMkLst>
        </pc:spChg>
        <pc:picChg chg="mod">
          <ac:chgData name="Lane, Kathleen" userId="d8586a00-d571-4eeb-bfc3-f42bf250439e" providerId="ADAL" clId="{2CB3039F-BF7A-43C7-8BDC-577E1F0601B8}" dt="2026-09-29T22:32:23.281" v="95" actId="1076"/>
          <ac:picMkLst>
            <pc:docMk/>
            <pc:sldMk cId="1646267476" sldId="2423"/>
            <ac:picMk id="4" creationId="{4F73AF27-D654-16B5-D099-9EB10084DC0A}"/>
          </ac:picMkLst>
        </pc:picChg>
        <pc:picChg chg="add del mod">
          <ac:chgData name="Lane, Kathleen" userId="d8586a00-d571-4eeb-bfc3-f42bf250439e" providerId="ADAL" clId="{2CB3039F-BF7A-43C7-8BDC-577E1F0601B8}" dt="2026-09-29T22:29:40.860" v="27" actId="1076"/>
          <ac:picMkLst>
            <pc:docMk/>
            <pc:sldMk cId="1646267476" sldId="2423"/>
            <ac:picMk id="5" creationId="{05C37C08-364E-CD53-AEF6-56E6B489B055}"/>
          </ac:picMkLst>
        </pc:picChg>
        <pc:picChg chg="add mod">
          <ac:chgData name="Lane, Kathleen" userId="d8586a00-d571-4eeb-bfc3-f42bf250439e" providerId="ADAL" clId="{2CB3039F-BF7A-43C7-8BDC-577E1F0601B8}" dt="2026-09-29T22:29:51.017" v="31" actId="1076"/>
          <ac:picMkLst>
            <pc:docMk/>
            <pc:sldMk cId="1646267476" sldId="2423"/>
            <ac:picMk id="9" creationId="{32E9DFBB-C95E-4ED5-F0D8-988D883A5866}"/>
          </ac:picMkLst>
        </pc:picChg>
        <pc:picChg chg="add mod">
          <ac:chgData name="Lane, Kathleen" userId="d8586a00-d571-4eeb-bfc3-f42bf250439e" providerId="ADAL" clId="{2CB3039F-BF7A-43C7-8BDC-577E1F0601B8}" dt="2026-09-29T22:31:52.326" v="87" actId="1076"/>
          <ac:picMkLst>
            <pc:docMk/>
            <pc:sldMk cId="1646267476" sldId="2423"/>
            <ac:picMk id="18" creationId="{3F0BFE4E-8C69-194C-D4B3-7482D1660165}"/>
          </ac:picMkLst>
        </pc:picChg>
        <pc:picChg chg="add mod">
          <ac:chgData name="Lane, Kathleen" userId="d8586a00-d571-4eeb-bfc3-f42bf250439e" providerId="ADAL" clId="{2CB3039F-BF7A-43C7-8BDC-577E1F0601B8}" dt="2026-09-29T22:31:49.038" v="86" actId="1076"/>
          <ac:picMkLst>
            <pc:docMk/>
            <pc:sldMk cId="1646267476" sldId="2423"/>
            <ac:picMk id="20" creationId="{7B14C2DF-0A26-5EA5-82E3-DCACADEBFBAC}"/>
          </ac:picMkLst>
        </pc:picChg>
        <pc:picChg chg="add mod">
          <ac:chgData name="Lane, Kathleen" userId="d8586a00-d571-4eeb-bfc3-f42bf250439e" providerId="ADAL" clId="{2CB3039F-BF7A-43C7-8BDC-577E1F0601B8}" dt="2026-09-29T22:32:09.804" v="93" actId="14100"/>
          <ac:picMkLst>
            <pc:docMk/>
            <pc:sldMk cId="1646267476" sldId="2423"/>
            <ac:picMk id="21" creationId="{FB9704F5-B355-2C09-71E5-4A285CC1E835}"/>
          </ac:picMkLst>
        </pc:pic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image" Target="../media/image4.jpeg"/><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diagrams/_rels/data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image" Target="../media/image4.jpeg"/><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image" Target="../media/image4.jpeg"/><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diagrams/_rels/drawing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eg"/><Relationship Id="rId1" Type="http://schemas.openxmlformats.org/officeDocument/2006/relationships/image" Target="../media/image4.jpeg"/><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2">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1" qsCatId="simple" csTypeId="urn:microsoft.com/office/officeart/2005/8/colors/accent1_1#1"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1" qsCatId="simple" csTypeId="urn:microsoft.com/office/officeart/2005/8/colors/accent1_2#1"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2" qsCatId="simple" csTypeId="urn:microsoft.com/office/officeart/2005/8/colors/accent1_1#2"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2" qsCatId="simple" csTypeId="urn:microsoft.com/office/officeart/2005/8/colors/accent1_2#2"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F6B44D-42BB-F849-A9E0-2553546435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C25D48-9968-694B-8B18-EF6CBB2688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87C75-5A4D-0F4C-98F9-12B3A7808E58}" type="datetimeFigureOut">
              <a:rPr lang="en-US" smtClean="0"/>
              <a:t>10/16/2026</a:t>
            </a:fld>
            <a:endParaRPr lang="en-US"/>
          </a:p>
        </p:txBody>
      </p:sp>
      <p:sp>
        <p:nvSpPr>
          <p:cNvPr id="4" name="Footer Placeholder 3">
            <a:extLst>
              <a:ext uri="{FF2B5EF4-FFF2-40B4-BE49-F238E27FC236}">
                <a16:creationId xmlns:a16="http://schemas.microsoft.com/office/drawing/2014/main" id="{C36B3588-481A-1946-93AC-0F7052634B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94096D-8EB7-D248-91EB-DD3604D059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330417-F1C9-8B48-B37E-051459DA4198}" type="slidenum">
              <a:rPr lang="en-US" smtClean="0"/>
              <a:t>‹#›</a:t>
            </a:fld>
            <a:endParaRPr lang="en-US"/>
          </a:p>
        </p:txBody>
      </p:sp>
    </p:spTree>
    <p:extLst>
      <p:ext uri="{BB962C8B-B14F-4D97-AF65-F5344CB8AC3E}">
        <p14:creationId xmlns:p14="http://schemas.microsoft.com/office/powerpoint/2010/main" val="2720356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69B63-EBD3-4D80-8BA6-0829B466321E}"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6FB66-C3F5-4772-98BC-F6528CE7299B}" type="slidenum">
              <a:rPr lang="en-US" smtClean="0"/>
              <a:t>‹#›</a:t>
            </a:fld>
            <a:endParaRPr lang="en-US"/>
          </a:p>
        </p:txBody>
      </p:sp>
    </p:spTree>
    <p:extLst>
      <p:ext uri="{BB962C8B-B14F-4D97-AF65-F5344CB8AC3E}">
        <p14:creationId xmlns:p14="http://schemas.microsoft.com/office/powerpoint/2010/main" val="2029106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A2576-7FBF-3A95-4EEB-CA406DD48D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E60A4-9BB5-4619-5528-E5317FFF2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3BF013-7171-D887-9A3B-3F239BB342F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3E2F08-A723-315B-87F9-76B4CACE73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720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053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2CC2-478E-E30C-0266-9E71B561B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27A2-B256-CB7E-4556-33E9C4F91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E2D92-9E79-74A8-A38E-7C76DF9D6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EE41D-C341-A9AE-3FF4-727704C0AC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077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11</a:t>
            </a:fld>
            <a:endParaRPr lang="en-US"/>
          </a:p>
        </p:txBody>
      </p:sp>
    </p:spTree>
    <p:extLst>
      <p:ext uri="{BB962C8B-B14F-4D97-AF65-F5344CB8AC3E}">
        <p14:creationId xmlns:p14="http://schemas.microsoft.com/office/powerpoint/2010/main" val="437098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PRESENTER NOTE:</a:t>
            </a:r>
          </a:p>
          <a:p>
            <a:pPr marL="171450" indent="-171450">
              <a:buFont typeface="Arial" panose="020B0604020202020204" pitchFamily="34" charset="0"/>
              <a:buChar char="•"/>
            </a:pPr>
            <a:r>
              <a:rPr lang="en-US"/>
              <a:t>FABI is one type of FBA (functional behavioral assessment)</a:t>
            </a:r>
          </a:p>
          <a:p>
            <a:pPr marL="171450" indent="-171450">
              <a:buFont typeface="Arial" panose="020B0604020202020204" pitchFamily="34" charset="0"/>
              <a:buChar char="•"/>
            </a:pPr>
            <a:r>
              <a:rPr lang="en-US"/>
              <a:t>Can be used as a Tier 3 intervention, as we are discussing in this presentation </a:t>
            </a:r>
          </a:p>
          <a:p>
            <a:pPr marL="171450" indent="-171450">
              <a:buFont typeface="Arial" panose="020B0604020202020204" pitchFamily="34" charset="0"/>
              <a:buChar char="•"/>
            </a:pPr>
            <a:r>
              <a:rPr lang="en-US"/>
              <a:t>Can also be used as a process to conduct a functional behavioral assessment (FBA) and develop a behavior intervention plan (BIP) for student’s with IEPs as required under certain conditions of IDEA</a:t>
            </a:r>
          </a:p>
          <a:p>
            <a:pPr marL="171450" indent="-171450">
              <a:buFont typeface="Arial" panose="020B0604020202020204" pitchFamily="34" charset="0"/>
              <a:buChar char="•"/>
            </a:pPr>
            <a:r>
              <a:rPr lang="en-US"/>
              <a:t>See state regulations for more information regarding FBAs as part of a student’s IEP</a:t>
            </a:r>
          </a:p>
        </p:txBody>
      </p:sp>
      <p:sp>
        <p:nvSpPr>
          <p:cNvPr id="4" name="Slide Number Placeholder 3"/>
          <p:cNvSpPr>
            <a:spLocks noGrp="1"/>
          </p:cNvSpPr>
          <p:nvPr>
            <p:ph type="sldNum" sz="quarter" idx="5"/>
          </p:nvPr>
        </p:nvSpPr>
        <p:spPr/>
        <p:txBody>
          <a:bodyPr/>
          <a:lstStyle/>
          <a:p>
            <a:fld id="{58D11C9F-81FA-4052-9B37-1EF4A4EF7E85}" type="slidenum">
              <a:rPr lang="en-US" smtClean="0"/>
              <a:t>17</a:t>
            </a:fld>
            <a:endParaRPr lang="en-US"/>
          </a:p>
        </p:txBody>
      </p:sp>
    </p:spTree>
    <p:extLst>
      <p:ext uri="{BB962C8B-B14F-4D97-AF65-F5344CB8AC3E}">
        <p14:creationId xmlns:p14="http://schemas.microsoft.com/office/powerpoint/2010/main" val="3436054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intention in this professional learning is to provide high-level overview of FABI and opportunities to practice the key components. If you are interested in learning more or implementing FABI in your setting, we encourage you to access these additional resources to more comprehensively learn about each of the five steps.</a:t>
            </a:r>
          </a:p>
        </p:txBody>
      </p:sp>
      <p:sp>
        <p:nvSpPr>
          <p:cNvPr id="4" name="Slide Number Placeholder 3"/>
          <p:cNvSpPr>
            <a:spLocks noGrp="1"/>
          </p:cNvSpPr>
          <p:nvPr>
            <p:ph type="sldNum" sz="quarter" idx="5"/>
          </p:nvPr>
        </p:nvSpPr>
        <p:spPr/>
        <p:txBody>
          <a:bodyPr/>
          <a:lstStyle/>
          <a:p>
            <a:fld id="{58D11C9F-81FA-4052-9B37-1EF4A4EF7E85}" type="slidenum">
              <a:rPr lang="en-US" smtClean="0"/>
              <a:t>21</a:t>
            </a:fld>
            <a:endParaRPr lang="en-US"/>
          </a:p>
        </p:txBody>
      </p:sp>
    </p:spTree>
    <p:extLst>
      <p:ext uri="{BB962C8B-B14F-4D97-AF65-F5344CB8AC3E}">
        <p14:creationId xmlns:p14="http://schemas.microsoft.com/office/powerpoint/2010/main" val="303680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23</a:t>
            </a:fld>
            <a:endParaRPr lang="en-US"/>
          </a:p>
        </p:txBody>
      </p:sp>
    </p:spTree>
    <p:extLst>
      <p:ext uri="{BB962C8B-B14F-4D97-AF65-F5344CB8AC3E}">
        <p14:creationId xmlns:p14="http://schemas.microsoft.com/office/powerpoint/2010/main" val="4249022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8A55B-4FEA-EABE-2D68-73137C3AAE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AE8D7-D78B-B856-9712-A4222EA89A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8152B-EDC9-50CC-3B05-4BB68AD71A90}"/>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CF02FD2A-EB78-3105-3AFC-FC50434EB15E}"/>
              </a:ext>
            </a:extLst>
          </p:cNvPr>
          <p:cNvSpPr>
            <a:spLocks noGrp="1"/>
          </p:cNvSpPr>
          <p:nvPr>
            <p:ph type="sldNum" sz="quarter" idx="5"/>
          </p:nvPr>
        </p:nvSpPr>
        <p:spPr/>
        <p:txBody>
          <a:bodyPr/>
          <a:lstStyle/>
          <a:p>
            <a:fld id="{58D11C9F-81FA-4052-9B37-1EF4A4EF7E85}" type="slidenum">
              <a:rPr lang="en-US" smtClean="0"/>
              <a:t>24</a:t>
            </a:fld>
            <a:endParaRPr lang="en-US"/>
          </a:p>
        </p:txBody>
      </p:sp>
    </p:spTree>
    <p:extLst>
      <p:ext uri="{BB962C8B-B14F-4D97-AF65-F5344CB8AC3E}">
        <p14:creationId xmlns:p14="http://schemas.microsoft.com/office/powerpoint/2010/main" val="1174741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9A677-F92D-A068-2BD8-F8708E6697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E4ECE6-871C-8740-AB8B-98F1956AE7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AF3692-EC99-3C5C-3627-AC691C14DEA1}"/>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1CF478EB-D34E-1300-699A-31B1A0AE20BD}"/>
              </a:ext>
            </a:extLst>
          </p:cNvPr>
          <p:cNvSpPr>
            <a:spLocks noGrp="1"/>
          </p:cNvSpPr>
          <p:nvPr>
            <p:ph type="sldNum" sz="quarter" idx="5"/>
          </p:nvPr>
        </p:nvSpPr>
        <p:spPr/>
        <p:txBody>
          <a:bodyPr/>
          <a:lstStyle/>
          <a:p>
            <a:fld id="{58D11C9F-81FA-4052-9B37-1EF4A4EF7E85}" type="slidenum">
              <a:rPr lang="en-US" smtClean="0"/>
              <a:t>25</a:t>
            </a:fld>
            <a:endParaRPr lang="en-US"/>
          </a:p>
        </p:txBody>
      </p:sp>
    </p:spTree>
    <p:extLst>
      <p:ext uri="{BB962C8B-B14F-4D97-AF65-F5344CB8AC3E}">
        <p14:creationId xmlns:p14="http://schemas.microsoft.com/office/powerpoint/2010/main" val="1239349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50243-5968-735F-092D-08F800198E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6ABC6-261C-C524-93E5-5FE527194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DBE6D3-9C96-CFCD-12BA-BC4F6147203E}"/>
              </a:ext>
            </a:extLst>
          </p:cNvPr>
          <p:cNvSpPr>
            <a:spLocks noGrp="1"/>
          </p:cNvSpPr>
          <p:nvPr>
            <p:ph type="body" idx="1"/>
          </p:nvPr>
        </p:nvSpPr>
        <p:spPr/>
        <p:txBody>
          <a:bodyPr/>
          <a:lstStyle/>
          <a:p>
            <a:pPr marL="0" indent="0">
              <a:buFont typeface="Arial" panose="020B0604020202020204" pitchFamily="34" charset="0"/>
              <a:buNone/>
            </a:pPr>
            <a:r>
              <a:rPr lang="en-US"/>
              <a:t>Today, we are going to focus on these three components of Step 2</a:t>
            </a:r>
          </a:p>
        </p:txBody>
      </p:sp>
      <p:sp>
        <p:nvSpPr>
          <p:cNvPr id="4" name="Slide Number Placeholder 3">
            <a:extLst>
              <a:ext uri="{FF2B5EF4-FFF2-40B4-BE49-F238E27FC236}">
                <a16:creationId xmlns:a16="http://schemas.microsoft.com/office/drawing/2014/main" id="{13D822CF-AE81-DD9F-40A9-EBC153DCD782}"/>
              </a:ext>
            </a:extLst>
          </p:cNvPr>
          <p:cNvSpPr>
            <a:spLocks noGrp="1"/>
          </p:cNvSpPr>
          <p:nvPr>
            <p:ph type="sldNum" sz="quarter" idx="5"/>
          </p:nvPr>
        </p:nvSpPr>
        <p:spPr/>
        <p:txBody>
          <a:bodyPr/>
          <a:lstStyle/>
          <a:p>
            <a:fld id="{58D11C9F-81FA-4052-9B37-1EF4A4EF7E85}" type="slidenum">
              <a:rPr lang="en-US" smtClean="0"/>
              <a:t>28</a:t>
            </a:fld>
            <a:endParaRPr lang="en-US"/>
          </a:p>
        </p:txBody>
      </p:sp>
    </p:spTree>
    <p:extLst>
      <p:ext uri="{BB962C8B-B14F-4D97-AF65-F5344CB8AC3E}">
        <p14:creationId xmlns:p14="http://schemas.microsoft.com/office/powerpoint/2010/main" val="2529511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the teacher interview, you will work with the teacher to identify all behaviors of interest and then create a prioritized list to determine the one keystone behavior. In other words, what is the one behavior, that if modified, could allow students to enjoy school more fully?</a:t>
            </a:r>
          </a:p>
          <a:p>
            <a:endParaRPr lang="en-US"/>
          </a:p>
          <a:p>
            <a:r>
              <a:rPr lang="en-US"/>
              <a:t>This becomes the target behavior (or the behavior you are seeking to reduce) which you will then operationally define</a:t>
            </a:r>
          </a:p>
        </p:txBody>
      </p:sp>
      <p:sp>
        <p:nvSpPr>
          <p:cNvPr id="4" name="Slide Number Placeholder 3"/>
          <p:cNvSpPr>
            <a:spLocks noGrp="1"/>
          </p:cNvSpPr>
          <p:nvPr>
            <p:ph type="sldNum" sz="quarter" idx="5"/>
          </p:nvPr>
        </p:nvSpPr>
        <p:spPr/>
        <p:txBody>
          <a:bodyPr/>
          <a:lstStyle/>
          <a:p>
            <a:fld id="{58D11C9F-81FA-4052-9B37-1EF4A4EF7E85}" type="slidenum">
              <a:rPr lang="en-US" smtClean="0"/>
              <a:t>29</a:t>
            </a:fld>
            <a:endParaRPr lang="en-US"/>
          </a:p>
        </p:txBody>
      </p:sp>
    </p:spTree>
    <p:extLst>
      <p:ext uri="{BB962C8B-B14F-4D97-AF65-F5344CB8AC3E}">
        <p14:creationId xmlns:p14="http://schemas.microsoft.com/office/powerpoint/2010/main" val="252641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B39E1-8ECA-D8AE-0618-AFA4624E16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D7EDF-B9BC-46E8-60D1-A1D548ACB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C18F6-C730-6321-BC35-92C3FF44BA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313F61-8812-82EF-5CF2-D3827FB7C04D}"/>
              </a:ext>
            </a:extLst>
          </p:cNvPr>
          <p:cNvSpPr>
            <a:spLocks noGrp="1"/>
          </p:cNvSpPr>
          <p:nvPr>
            <p:ph type="sldNum" sz="quarter" idx="5"/>
          </p:nvPr>
        </p:nvSpPr>
        <p:spPr/>
        <p:txBody>
          <a:bodyPr/>
          <a:lstStyle/>
          <a:p>
            <a:fld id="{58D11C9F-81FA-4052-9B37-1EF4A4EF7E85}" type="slidenum">
              <a:rPr lang="en-US" smtClean="0"/>
              <a:t>33</a:t>
            </a:fld>
            <a:endParaRPr lang="en-US"/>
          </a:p>
        </p:txBody>
      </p:sp>
    </p:spTree>
    <p:extLst>
      <p:ext uri="{BB962C8B-B14F-4D97-AF65-F5344CB8AC3E}">
        <p14:creationId xmlns:p14="http://schemas.microsoft.com/office/powerpoint/2010/main" val="17206070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(talking points synced with animations)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Each time the target behavior occurs you will record details in a new row. Each instance of the target behavior will be numbered and later placed in the function matrix.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You will note the context in which the behavior occurred such as reading instruction, morning circle time, or math instruction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Next, note the antecedent, or what happened immediately before the behavior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Then, record the target behavior itself. Remember – you are only recoding instances of target behavior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Last, record the consequence, or what happened immediately after the target behavior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last column with the function of the behavior, such as access to or avoidance of attention, tasks or tangibles, or sensory experiences will be completed later.</a:t>
            </a:r>
          </a:p>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35</a:t>
            </a:fld>
            <a:endParaRPr lang="en-US"/>
          </a:p>
        </p:txBody>
      </p:sp>
    </p:spTree>
    <p:extLst>
      <p:ext uri="{BB962C8B-B14F-4D97-AF65-F5344CB8AC3E}">
        <p14:creationId xmlns:p14="http://schemas.microsoft.com/office/powerpoint/2010/main" val="406812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Function Matrix, developed by Umbreit and colleagues is a practical, effective, and novel tool for visually organizing multiple sources of information from informal observations, interviews, rating scales, and A-B-C observation data to identify the function of the target behavior. </a:t>
            </a:r>
          </a:p>
          <a:p>
            <a:endParaRPr lang="en-US"/>
          </a:p>
          <a:p>
            <a:r>
              <a:rPr lang="en-US"/>
              <a:t>The Function Matrix is organized based on the principles of applied behavior analysis, with columns reflecting the two ways behaviors are reinforced: positive reinforcement (meaning to get or access something) and negative reinforcement (meaning to escape or avoid something). Then, the three rows reflect three behavioral categories (the “something or somethings”) the person is trying get or avoid.</a:t>
            </a:r>
          </a:p>
          <a:p>
            <a:endParaRPr lang="en-US"/>
          </a:p>
          <a:p>
            <a:r>
              <a:rPr lang="en-US"/>
              <a:t>For example (these are synced to animations)</a:t>
            </a:r>
          </a:p>
          <a:p>
            <a:pPr marL="171450" indent="-171450">
              <a:buFont typeface="Arial" panose="020B0604020202020204" pitchFamily="34" charset="0"/>
              <a:buChar char="•"/>
            </a:pPr>
            <a:r>
              <a:rPr lang="en-US"/>
              <a:t>Access attention of peers or adults – which can look like a teacher providing 1:1 assistance, delivering a reprimand, or engaging in conversation</a:t>
            </a:r>
          </a:p>
          <a:p>
            <a:pPr marL="171450" indent="-171450">
              <a:buFont typeface="Arial" panose="020B0604020202020204" pitchFamily="34" charset="0"/>
              <a:buChar char="•"/>
            </a:pPr>
            <a:r>
              <a:rPr lang="en-US"/>
              <a:t>Avoid attention by working alone or being ignored</a:t>
            </a:r>
          </a:p>
          <a:p>
            <a:pPr marL="171450" indent="-171450">
              <a:buFont typeface="Arial" panose="020B0604020202020204" pitchFamily="34" charset="0"/>
              <a:buChar char="•"/>
            </a:pPr>
            <a:r>
              <a:rPr lang="en-US"/>
              <a:t>Access tangibles/activities like time on the computer</a:t>
            </a:r>
          </a:p>
          <a:p>
            <a:pPr marL="171450" indent="-171450">
              <a:buFont typeface="Arial" panose="020B0604020202020204" pitchFamily="34" charset="0"/>
              <a:buChar char="•"/>
            </a:pPr>
            <a:r>
              <a:rPr lang="en-US"/>
              <a:t>Avoid tangibles or activities – escaping academic task</a:t>
            </a:r>
          </a:p>
          <a:p>
            <a:pPr marL="171450" indent="-171450">
              <a:buFont typeface="Arial" panose="020B0604020202020204" pitchFamily="34" charset="0"/>
              <a:buChar char="•"/>
            </a:pPr>
            <a:r>
              <a:rPr lang="en-US"/>
              <a:t>Access sensory experiences like fidgets or movement breaks</a:t>
            </a:r>
          </a:p>
          <a:p>
            <a:pPr marL="171450" indent="-171450">
              <a:buFont typeface="Arial" panose="020B0604020202020204" pitchFamily="34" charset="0"/>
              <a:buChar char="•"/>
            </a:pPr>
            <a:r>
              <a:rPr lang="en-US"/>
              <a:t>Avoid sensory experiences such as noise-cancelling headphones to escape the noise of a cafeteria or auditorium</a:t>
            </a:r>
          </a:p>
        </p:txBody>
      </p:sp>
      <p:sp>
        <p:nvSpPr>
          <p:cNvPr id="4" name="Slide Number Placeholder 3"/>
          <p:cNvSpPr>
            <a:spLocks noGrp="1"/>
          </p:cNvSpPr>
          <p:nvPr>
            <p:ph type="sldNum" sz="quarter" idx="5"/>
          </p:nvPr>
        </p:nvSpPr>
        <p:spPr/>
        <p:txBody>
          <a:bodyPr/>
          <a:lstStyle/>
          <a:p>
            <a:fld id="{58D11C9F-81FA-4052-9B37-1EF4A4EF7E85}" type="slidenum">
              <a:rPr lang="en-US" smtClean="0"/>
              <a:t>36</a:t>
            </a:fld>
            <a:endParaRPr lang="en-US"/>
          </a:p>
        </p:txBody>
      </p:sp>
    </p:spTree>
    <p:extLst>
      <p:ext uri="{BB962C8B-B14F-4D97-AF65-F5344CB8AC3E}">
        <p14:creationId xmlns:p14="http://schemas.microsoft.com/office/powerpoint/2010/main" val="1449701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2E19D-289C-F0FF-8B1B-DF3728AAC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6BE7A-02A5-28DB-3558-680C134577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E436EB-BAD4-5949-55E5-BA3AC4052AA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Information from all parts of the functional assessment are added to Function Matrix. This includes: informal observations, interviews, rating scales, and A-B-C observation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ABC Data are using the following notation (synced to animations)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Number of the observation session (e.g., observation session 1, 2, 3)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Period, number of the occurrence of target behavior in that observation session (e.g., the second instance of behavior) – this is the number of the row.</a:t>
            </a:r>
          </a:p>
        </p:txBody>
      </p:sp>
      <p:sp>
        <p:nvSpPr>
          <p:cNvPr id="4" name="Slide Number Placeholder 3">
            <a:extLst>
              <a:ext uri="{FF2B5EF4-FFF2-40B4-BE49-F238E27FC236}">
                <a16:creationId xmlns:a16="http://schemas.microsoft.com/office/drawing/2014/main" id="{1E661B83-12BC-A871-84EA-66AE7BBA5676}"/>
              </a:ext>
            </a:extLst>
          </p:cNvPr>
          <p:cNvSpPr>
            <a:spLocks noGrp="1"/>
          </p:cNvSpPr>
          <p:nvPr>
            <p:ph type="sldNum" sz="quarter" idx="5"/>
          </p:nvPr>
        </p:nvSpPr>
        <p:spPr/>
        <p:txBody>
          <a:bodyPr/>
          <a:lstStyle/>
          <a:p>
            <a:fld id="{58D11C9F-81FA-4052-9B37-1EF4A4EF7E85}" type="slidenum">
              <a:rPr lang="en-US" smtClean="0"/>
              <a:t>37</a:t>
            </a:fld>
            <a:endParaRPr lang="en-US"/>
          </a:p>
        </p:txBody>
      </p:sp>
    </p:spTree>
    <p:extLst>
      <p:ext uri="{BB962C8B-B14F-4D97-AF65-F5344CB8AC3E}">
        <p14:creationId xmlns:p14="http://schemas.microsoft.com/office/powerpoint/2010/main" val="18215392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343A1-30AA-3F84-DCA6-5C2211DE2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B844F-8EC5-AEED-A0A3-31A4B82A27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15A67D-4275-951D-2F81-6B713936048B}"/>
              </a:ext>
            </a:extLst>
          </p:cNvPr>
          <p:cNvSpPr>
            <a:spLocks noGrp="1"/>
          </p:cNvSpPr>
          <p:nvPr>
            <p:ph type="body" idx="1"/>
          </p:nvPr>
        </p:nvSpPr>
        <p:spPr/>
        <p:txBody>
          <a:bodyPr/>
          <a:lstStyle/>
          <a:p>
            <a:r>
              <a:rPr lang="en-US"/>
              <a:t>10-min</a:t>
            </a:r>
          </a:p>
        </p:txBody>
      </p:sp>
      <p:sp>
        <p:nvSpPr>
          <p:cNvPr id="4" name="Slide Number Placeholder 3">
            <a:extLst>
              <a:ext uri="{FF2B5EF4-FFF2-40B4-BE49-F238E27FC236}">
                <a16:creationId xmlns:a16="http://schemas.microsoft.com/office/drawing/2014/main" id="{40934CD8-E2DE-301A-9DE8-2E4FC8E736E5}"/>
              </a:ext>
            </a:extLst>
          </p:cNvPr>
          <p:cNvSpPr>
            <a:spLocks noGrp="1"/>
          </p:cNvSpPr>
          <p:nvPr>
            <p:ph type="sldNum" sz="quarter" idx="5"/>
          </p:nvPr>
        </p:nvSpPr>
        <p:spPr/>
        <p:txBody>
          <a:bodyPr/>
          <a:lstStyle/>
          <a:p>
            <a:fld id="{58D11C9F-81FA-4052-9B37-1EF4A4EF7E85}" type="slidenum">
              <a:rPr lang="en-US" smtClean="0"/>
              <a:t>43</a:t>
            </a:fld>
            <a:endParaRPr lang="en-US"/>
          </a:p>
        </p:txBody>
      </p:sp>
    </p:spTree>
    <p:extLst>
      <p:ext uri="{BB962C8B-B14F-4D97-AF65-F5344CB8AC3E}">
        <p14:creationId xmlns:p14="http://schemas.microsoft.com/office/powerpoint/2010/main" val="2505250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CB882-EA6C-3DCE-33AB-E7DEA38C36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37E34-D911-BA80-A8C3-0624A5BCCD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60B7F-BF28-7FB2-3577-6D39C39C7422}"/>
              </a:ext>
            </a:extLst>
          </p:cNvPr>
          <p:cNvSpPr>
            <a:spLocks noGrp="1"/>
          </p:cNvSpPr>
          <p:nvPr>
            <p:ph type="body" idx="1"/>
          </p:nvPr>
        </p:nvSpPr>
        <p:spPr/>
        <p:txBody>
          <a:bodyPr/>
          <a:lstStyle/>
          <a:p>
            <a:pPr marL="0" indent="0">
              <a:buFont typeface="Arial" panose="020B0604020202020204" pitchFamily="34" charset="0"/>
              <a:buNone/>
            </a:pPr>
            <a:r>
              <a:rPr lang="en-US"/>
              <a:t>Today, we are going to focus on these three components of Step 3</a:t>
            </a:r>
          </a:p>
        </p:txBody>
      </p:sp>
      <p:sp>
        <p:nvSpPr>
          <p:cNvPr id="4" name="Slide Number Placeholder 3">
            <a:extLst>
              <a:ext uri="{FF2B5EF4-FFF2-40B4-BE49-F238E27FC236}">
                <a16:creationId xmlns:a16="http://schemas.microsoft.com/office/drawing/2014/main" id="{CF10543C-8246-3FBA-324B-CBEEB096384C}"/>
              </a:ext>
            </a:extLst>
          </p:cNvPr>
          <p:cNvSpPr>
            <a:spLocks noGrp="1"/>
          </p:cNvSpPr>
          <p:nvPr>
            <p:ph type="sldNum" sz="quarter" idx="5"/>
          </p:nvPr>
        </p:nvSpPr>
        <p:spPr/>
        <p:txBody>
          <a:bodyPr/>
          <a:lstStyle/>
          <a:p>
            <a:fld id="{58D11C9F-81FA-4052-9B37-1EF4A4EF7E85}" type="slidenum">
              <a:rPr lang="en-US" smtClean="0"/>
              <a:t>46</a:t>
            </a:fld>
            <a:endParaRPr lang="en-US"/>
          </a:p>
        </p:txBody>
      </p:sp>
    </p:spTree>
    <p:extLst>
      <p:ext uri="{BB962C8B-B14F-4D97-AF65-F5344CB8AC3E}">
        <p14:creationId xmlns:p14="http://schemas.microsoft.com/office/powerpoint/2010/main" val="3839086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9AE90-F6E9-0749-D356-6CC9B9E8AE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FC30CA-22D9-2292-ABF6-619CE48F31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145347-8C37-1985-30D8-5193B1C6688C}"/>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D21FC3BE-F41B-5686-132C-C492D35707DA}"/>
              </a:ext>
            </a:extLst>
          </p:cNvPr>
          <p:cNvSpPr>
            <a:spLocks noGrp="1"/>
          </p:cNvSpPr>
          <p:nvPr>
            <p:ph type="sldNum" sz="quarter" idx="5"/>
          </p:nvPr>
        </p:nvSpPr>
        <p:spPr/>
        <p:txBody>
          <a:bodyPr/>
          <a:lstStyle/>
          <a:p>
            <a:fld id="{58D11C9F-81FA-4052-9B37-1EF4A4EF7E85}" type="slidenum">
              <a:rPr lang="en-US" smtClean="0"/>
              <a:t>47</a:t>
            </a:fld>
            <a:endParaRPr lang="en-US"/>
          </a:p>
        </p:txBody>
      </p:sp>
    </p:spTree>
    <p:extLst>
      <p:ext uri="{BB962C8B-B14F-4D97-AF65-F5344CB8AC3E}">
        <p14:creationId xmlns:p14="http://schemas.microsoft.com/office/powerpoint/2010/main" val="17760741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26CD2-9E79-41EC-E27F-EE7298F745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1B3C7A-4079-8C6D-015B-E211EC081E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0339FB-BF2A-36AE-818D-9B143CB49090}"/>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50491C01-1F01-7163-91AE-038FE1A47C84}"/>
              </a:ext>
            </a:extLst>
          </p:cNvPr>
          <p:cNvSpPr>
            <a:spLocks noGrp="1"/>
          </p:cNvSpPr>
          <p:nvPr>
            <p:ph type="sldNum" sz="quarter" idx="5"/>
          </p:nvPr>
        </p:nvSpPr>
        <p:spPr/>
        <p:txBody>
          <a:bodyPr/>
          <a:lstStyle/>
          <a:p>
            <a:fld id="{58D11C9F-81FA-4052-9B37-1EF4A4EF7E85}" type="slidenum">
              <a:rPr lang="en-US" smtClean="0"/>
              <a:t>48</a:t>
            </a:fld>
            <a:endParaRPr lang="en-US"/>
          </a:p>
        </p:txBody>
      </p:sp>
    </p:spTree>
    <p:extLst>
      <p:ext uri="{BB962C8B-B14F-4D97-AF65-F5344CB8AC3E}">
        <p14:creationId xmlns:p14="http://schemas.microsoft.com/office/powerpoint/2010/main" val="1312465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49</a:t>
            </a:fld>
            <a:endParaRPr lang="en-US"/>
          </a:p>
        </p:txBody>
      </p:sp>
    </p:spTree>
    <p:extLst>
      <p:ext uri="{BB962C8B-B14F-4D97-AF65-F5344CB8AC3E}">
        <p14:creationId xmlns:p14="http://schemas.microsoft.com/office/powerpoint/2010/main" val="27085970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https://youtu.be/ofRn9zCjy8s?si=1W6vo_yTak1yDSQ7&amp;t=88  </a:t>
            </a:r>
          </a:p>
        </p:txBody>
      </p:sp>
      <p:sp>
        <p:nvSpPr>
          <p:cNvPr id="4" name="Slide Number Placeholder 3"/>
          <p:cNvSpPr>
            <a:spLocks noGrp="1"/>
          </p:cNvSpPr>
          <p:nvPr>
            <p:ph type="sldNum" sz="quarter" idx="5"/>
          </p:nvPr>
        </p:nvSpPr>
        <p:spPr/>
        <p:txBody>
          <a:bodyPr/>
          <a:lstStyle/>
          <a:p>
            <a:fld id="{58D11C9F-81FA-4052-9B37-1EF4A4EF7E85}" type="slidenum">
              <a:rPr lang="en-US" smtClean="0"/>
              <a:t>52</a:t>
            </a:fld>
            <a:endParaRPr lang="en-US"/>
          </a:p>
        </p:txBody>
      </p:sp>
    </p:spTree>
    <p:extLst>
      <p:ext uri="{BB962C8B-B14F-4D97-AF65-F5344CB8AC3E}">
        <p14:creationId xmlns:p14="http://schemas.microsoft.com/office/powerpoint/2010/main" val="3502652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PRESENTER NOTES:</a:t>
            </a:r>
          </a:p>
          <a:p>
            <a:pPr marL="171450" indent="-171450">
              <a:buFont typeface="Arial" panose="020B0604020202020204" pitchFamily="34" charset="0"/>
              <a:buChar char="•"/>
            </a:pPr>
            <a:r>
              <a:rPr lang="en-US"/>
              <a:t>Jim says cake 18 times</a:t>
            </a:r>
          </a:p>
          <a:p>
            <a:pPr marL="171450" indent="-171450">
              <a:buFont typeface="Arial" panose="020B0604020202020204" pitchFamily="34" charset="0"/>
              <a:buChar char="•"/>
            </a:pPr>
            <a:r>
              <a:rPr lang="en-US"/>
              <a:t>Challenges</a:t>
            </a:r>
          </a:p>
          <a:p>
            <a:pPr marL="628650" lvl="1" indent="-171450">
              <a:buFont typeface="Arial" panose="020B0604020202020204" pitchFamily="34" charset="0"/>
              <a:buChar char="•"/>
            </a:pPr>
            <a:r>
              <a:rPr lang="en-US"/>
              <a:t>Pancake? Cupcake?</a:t>
            </a:r>
          </a:p>
          <a:p>
            <a:pPr marL="628650" lvl="1" indent="-171450">
              <a:buFont typeface="Arial" panose="020B0604020202020204" pitchFamily="34" charset="0"/>
              <a:buChar char="•"/>
            </a:pPr>
            <a:r>
              <a:rPr lang="en-US"/>
              <a:t>Hearing / audio quality</a:t>
            </a:r>
          </a:p>
          <a:p>
            <a:pPr marL="628650" lvl="1" indent="-171450">
              <a:buFont typeface="Arial" panose="020B0604020202020204" pitchFamily="34" charset="0"/>
              <a:buChar char="•"/>
            </a:pPr>
            <a:r>
              <a:rPr lang="en-US"/>
              <a:t>Frequency (happened a lot, hard to keep up) - </a:t>
            </a:r>
          </a:p>
          <a:p>
            <a:pPr marL="171450" indent="-171450">
              <a:buFont typeface="Arial" panose="020B0604020202020204" pitchFamily="34" charset="0"/>
              <a:buChar char="•"/>
            </a:pPr>
            <a:r>
              <a:rPr lang="en-US"/>
              <a:t>Procedures could be improved by:</a:t>
            </a:r>
          </a:p>
          <a:p>
            <a:pPr marL="628650" lvl="1" indent="-171450">
              <a:buFont typeface="Arial" panose="020B0604020202020204" pitchFamily="34" charset="0"/>
              <a:buChar char="•"/>
            </a:pPr>
            <a:r>
              <a:rPr lang="en-US"/>
              <a:t>Revising operational definition – whether or not to “count” compound words</a:t>
            </a:r>
          </a:p>
          <a:p>
            <a:pPr marL="628650" lvl="1" indent="-171450">
              <a:buFont typeface="Arial" panose="020B0604020202020204" pitchFamily="34" charset="0"/>
              <a:buChar char="•"/>
            </a:pPr>
            <a:r>
              <a:rPr lang="en-US"/>
              <a:t>Set up with good vantage point / audio to conduct observation</a:t>
            </a:r>
          </a:p>
          <a:p>
            <a:pPr marL="628650" lvl="1" indent="-171450">
              <a:buFont typeface="Arial" panose="020B0604020202020204" pitchFamily="34" charset="0"/>
              <a:buChar char="•"/>
            </a:pPr>
            <a:r>
              <a:rPr lang="en-US"/>
              <a:t>Consider whether frequency is appropriate / feasible (e.g., if happening too much to keep up maybe partial interval would be more appropriate)</a:t>
            </a:r>
          </a:p>
          <a:p>
            <a:pPr marL="628650" lvl="1"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53</a:t>
            </a:fld>
            <a:endParaRPr lang="en-US"/>
          </a:p>
        </p:txBody>
      </p:sp>
    </p:spTree>
    <p:extLst>
      <p:ext uri="{BB962C8B-B14F-4D97-AF65-F5344CB8AC3E}">
        <p14:creationId xmlns:p14="http://schemas.microsoft.com/office/powerpoint/2010/main" val="8659598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3EC46-8871-B026-EA71-759E6A805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2E19B3-E310-9CBB-EE96-2DFC987F00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323CA7-03DC-1227-76C5-6DE5E36F5AAB}"/>
              </a:ext>
            </a:extLst>
          </p:cNvPr>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C3C20F6F-1EB8-BCFD-842C-1CB6E7D124A1}"/>
              </a:ext>
            </a:extLst>
          </p:cNvPr>
          <p:cNvSpPr>
            <a:spLocks noGrp="1"/>
          </p:cNvSpPr>
          <p:nvPr>
            <p:ph type="sldNum" sz="quarter" idx="5"/>
          </p:nvPr>
        </p:nvSpPr>
        <p:spPr/>
        <p:txBody>
          <a:bodyPr/>
          <a:lstStyle/>
          <a:p>
            <a:fld id="{58D11C9F-81FA-4052-9B37-1EF4A4EF7E85}" type="slidenum">
              <a:rPr lang="en-US" smtClean="0"/>
              <a:t>57</a:t>
            </a:fld>
            <a:endParaRPr lang="en-US"/>
          </a:p>
        </p:txBody>
      </p:sp>
    </p:spTree>
    <p:extLst>
      <p:ext uri="{BB962C8B-B14F-4D97-AF65-F5344CB8AC3E}">
        <p14:creationId xmlns:p14="http://schemas.microsoft.com/office/powerpoint/2010/main" val="26702189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69BF3-BE39-D6FD-56E3-614923F34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041A3D-22AD-CAC0-4855-3A968FD9BE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CE2B96-3141-17EA-38B3-08B190DAF280}"/>
              </a:ext>
            </a:extLst>
          </p:cNvPr>
          <p:cNvSpPr>
            <a:spLocks noGrp="1"/>
          </p:cNvSpPr>
          <p:nvPr>
            <p:ph type="body" idx="1"/>
          </p:nvPr>
        </p:nvSpPr>
        <p:spPr/>
        <p:txBody>
          <a:bodyPr/>
          <a:lstStyle/>
          <a:p>
            <a:pPr marL="0" indent="0">
              <a:buFont typeface="Arial" panose="020B0604020202020204" pitchFamily="34" charset="0"/>
              <a:buNone/>
            </a:pPr>
            <a:r>
              <a:rPr lang="en-US"/>
              <a:t>Today, we are going to focus on these components of Step 4</a:t>
            </a:r>
          </a:p>
        </p:txBody>
      </p:sp>
      <p:sp>
        <p:nvSpPr>
          <p:cNvPr id="4" name="Slide Number Placeholder 3">
            <a:extLst>
              <a:ext uri="{FF2B5EF4-FFF2-40B4-BE49-F238E27FC236}">
                <a16:creationId xmlns:a16="http://schemas.microsoft.com/office/drawing/2014/main" id="{06E9324F-42BA-1B63-6084-E8775EAA6C4D}"/>
              </a:ext>
            </a:extLst>
          </p:cNvPr>
          <p:cNvSpPr>
            <a:spLocks noGrp="1"/>
          </p:cNvSpPr>
          <p:nvPr>
            <p:ph type="sldNum" sz="quarter" idx="5"/>
          </p:nvPr>
        </p:nvSpPr>
        <p:spPr/>
        <p:txBody>
          <a:bodyPr/>
          <a:lstStyle/>
          <a:p>
            <a:fld id="{58D11C9F-81FA-4052-9B37-1EF4A4EF7E85}" type="slidenum">
              <a:rPr lang="en-US" smtClean="0"/>
              <a:t>60</a:t>
            </a:fld>
            <a:endParaRPr lang="en-US"/>
          </a:p>
        </p:txBody>
      </p:sp>
    </p:spTree>
    <p:extLst>
      <p:ext uri="{BB962C8B-B14F-4D97-AF65-F5344CB8AC3E}">
        <p14:creationId xmlns:p14="http://schemas.microsoft.com/office/powerpoint/2010/main" val="34355635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6E1CC-4560-A180-55CF-86F9714AC473}"/>
            </a:ext>
          </a:extLst>
        </p:cNvPr>
        <p:cNvGrpSpPr/>
        <p:nvPr/>
      </p:nvGrpSpPr>
      <p:grpSpPr>
        <a:xfrm>
          <a:off x="0" y="0"/>
          <a:ext cx="0" cy="0"/>
          <a:chOff x="0" y="0"/>
          <a:chExt cx="0" cy="0"/>
        </a:xfrm>
      </p:grpSpPr>
      <p:sp>
        <p:nvSpPr>
          <p:cNvPr id="43010" name="Rectangle 7">
            <a:extLst>
              <a:ext uri="{FF2B5EF4-FFF2-40B4-BE49-F238E27FC236}">
                <a16:creationId xmlns:a16="http://schemas.microsoft.com/office/drawing/2014/main" id="{58CDA6B5-A093-0DCE-2EC0-6C8DD3EA4816}"/>
              </a:ext>
            </a:extLst>
          </p:cNvPr>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94F80E-3402-4939-BF7A-8D3B22C69A73}" type="slidenum">
              <a:rPr lang="en-US" smtClean="0">
                <a:solidFill>
                  <a:prstClr val="black"/>
                </a:solidFill>
                <a:ea typeface="ＭＳ Ｐゴシック" pitchFamily="34" charset="-128"/>
              </a:rPr>
              <a:pPr>
                <a:defRPr/>
              </a:pPr>
              <a:t>68</a:t>
            </a:fld>
            <a:endParaRPr lang="en-US">
              <a:solidFill>
                <a:prstClr val="black"/>
              </a:solidFill>
              <a:ea typeface="ＭＳ Ｐゴシック" pitchFamily="34" charset="-128"/>
            </a:endParaRPr>
          </a:p>
        </p:txBody>
      </p:sp>
      <p:sp>
        <p:nvSpPr>
          <p:cNvPr id="44035" name="Rectangle 2">
            <a:extLst>
              <a:ext uri="{FF2B5EF4-FFF2-40B4-BE49-F238E27FC236}">
                <a16:creationId xmlns:a16="http://schemas.microsoft.com/office/drawing/2014/main" id="{C04C185B-5C13-8AE1-B04B-0BDC7DA82031}"/>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44036" name="Rectangle 3">
            <a:extLst>
              <a:ext uri="{FF2B5EF4-FFF2-40B4-BE49-F238E27FC236}">
                <a16:creationId xmlns:a16="http://schemas.microsoft.com/office/drawing/2014/main" id="{7A789659-0E6A-B525-0B71-F26DFCE9B613}"/>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ea typeface="ＭＳ Ｐゴシック" pitchFamily="34" charset="-128"/>
            </a:endParaRPr>
          </a:p>
        </p:txBody>
      </p:sp>
    </p:spTree>
    <p:extLst>
      <p:ext uri="{BB962C8B-B14F-4D97-AF65-F5344CB8AC3E}">
        <p14:creationId xmlns:p14="http://schemas.microsoft.com/office/powerpoint/2010/main" val="12406869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B06EA-F2CC-B1FE-6EEF-C57AC1DF81D9}"/>
            </a:ext>
          </a:extLst>
        </p:cNvPr>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EF786093-033E-3AD1-6B0B-8698C78855D9}"/>
              </a:ext>
            </a:extLst>
          </p:cNvPr>
          <p:cNvSpPr>
            <a:spLocks noGrp="1" noRot="1" noChangeAspect="1" noTextEdit="1"/>
          </p:cNvSpPr>
          <p:nvPr>
            <p:ph type="sldImg"/>
          </p:nvPr>
        </p:nvSpPr>
        <p:spPr bwMode="auto">
          <a:noFill/>
          <a:ln>
            <a:solidFill>
              <a:srgbClr val="000000"/>
            </a:solidFill>
            <a:miter lim="800000"/>
            <a:headEnd/>
            <a:tailEnd/>
          </a:ln>
        </p:spPr>
      </p:sp>
      <p:sp>
        <p:nvSpPr>
          <p:cNvPr id="45059" name="Notes Placeholder 2">
            <a:extLst>
              <a:ext uri="{FF2B5EF4-FFF2-40B4-BE49-F238E27FC236}">
                <a16:creationId xmlns:a16="http://schemas.microsoft.com/office/drawing/2014/main" id="{30C9EB76-E546-0806-851D-5494D2C654A8}"/>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ea typeface="ＭＳ Ｐゴシック" pitchFamily="34" charset="-128"/>
            </a:endParaRPr>
          </a:p>
        </p:txBody>
      </p:sp>
      <p:sp>
        <p:nvSpPr>
          <p:cNvPr id="44036" name="Slide Number Placeholder 3">
            <a:extLst>
              <a:ext uri="{FF2B5EF4-FFF2-40B4-BE49-F238E27FC236}">
                <a16:creationId xmlns:a16="http://schemas.microsoft.com/office/drawing/2014/main" id="{E9552C69-7D65-8619-64DB-ACE38B47D13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3F93BCB-861F-4013-A79A-00D640429515}" type="slidenum">
              <a:rPr lang="en-US" smtClean="0">
                <a:solidFill>
                  <a:prstClr val="black"/>
                </a:solidFill>
                <a:ea typeface="ＭＳ Ｐゴシック" pitchFamily="34" charset="-128"/>
              </a:rPr>
              <a:pPr>
                <a:defRPr/>
              </a:pPr>
              <a:t>69</a:t>
            </a:fld>
            <a:endParaRPr lang="en-US">
              <a:solidFill>
                <a:prstClr val="black"/>
              </a:solidFill>
              <a:ea typeface="ＭＳ Ｐゴシック" pitchFamily="34" charset="-128"/>
            </a:endParaRPr>
          </a:p>
        </p:txBody>
      </p:sp>
    </p:spTree>
    <p:extLst>
      <p:ext uri="{BB962C8B-B14F-4D97-AF65-F5344CB8AC3E}">
        <p14:creationId xmlns:p14="http://schemas.microsoft.com/office/powerpoint/2010/main" val="38030375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566B7-85A0-5001-6855-527B05E552EF}"/>
            </a:ext>
          </a:extLst>
        </p:cNvPr>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92C9D94F-DF45-04D0-3C93-6A8F8F4AA431}"/>
              </a:ext>
            </a:extLst>
          </p:cNvPr>
          <p:cNvSpPr>
            <a:spLocks noGrp="1" noRot="1" noChangeAspect="1" noTextEdit="1"/>
          </p:cNvSpPr>
          <p:nvPr>
            <p:ph type="sldImg"/>
          </p:nvPr>
        </p:nvSpPr>
        <p:spPr bwMode="auto">
          <a:noFill/>
          <a:ln>
            <a:solidFill>
              <a:srgbClr val="000000"/>
            </a:solidFill>
            <a:miter lim="800000"/>
            <a:headEnd/>
            <a:tailEnd/>
          </a:ln>
        </p:spPr>
      </p:sp>
      <p:sp>
        <p:nvSpPr>
          <p:cNvPr id="48131" name="Notes Placeholder 2">
            <a:extLst>
              <a:ext uri="{FF2B5EF4-FFF2-40B4-BE49-F238E27FC236}">
                <a16:creationId xmlns:a16="http://schemas.microsoft.com/office/drawing/2014/main" id="{5FE88DC3-EEC6-1DA7-FDC1-89A4EF223178}"/>
              </a:ext>
            </a:extLst>
          </p:cNvPr>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ea typeface="ＭＳ Ｐゴシック" pitchFamily="34" charset="-128"/>
            </a:endParaRPr>
          </a:p>
        </p:txBody>
      </p:sp>
      <p:sp>
        <p:nvSpPr>
          <p:cNvPr id="47108" name="Slide Number Placeholder 3">
            <a:extLst>
              <a:ext uri="{FF2B5EF4-FFF2-40B4-BE49-F238E27FC236}">
                <a16:creationId xmlns:a16="http://schemas.microsoft.com/office/drawing/2014/main" id="{B03216AA-C948-A481-64B3-4EAC4F09EFAF}"/>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1DA47E5-BACC-4479-9E25-37FD76B6D855}" type="slidenum">
              <a:rPr lang="en-US" smtClean="0">
                <a:solidFill>
                  <a:prstClr val="black"/>
                </a:solidFill>
                <a:ea typeface="ＭＳ Ｐゴシック" pitchFamily="34" charset="-128"/>
              </a:rPr>
              <a:pPr>
                <a:defRPr/>
              </a:pPr>
              <a:t>70</a:t>
            </a:fld>
            <a:endParaRPr lang="en-US">
              <a:solidFill>
                <a:prstClr val="black"/>
              </a:solidFill>
              <a:ea typeface="ＭＳ Ｐゴシック" pitchFamily="34" charset="-128"/>
            </a:endParaRPr>
          </a:p>
        </p:txBody>
      </p:sp>
    </p:spTree>
    <p:extLst>
      <p:ext uri="{BB962C8B-B14F-4D97-AF65-F5344CB8AC3E}">
        <p14:creationId xmlns:p14="http://schemas.microsoft.com/office/powerpoint/2010/main" val="1079172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CCA06-56FB-C9D9-09E3-DCDA2C981A50}"/>
            </a:ext>
          </a:extLst>
        </p:cNvPr>
        <p:cNvGrpSpPr/>
        <p:nvPr/>
      </p:nvGrpSpPr>
      <p:grpSpPr>
        <a:xfrm>
          <a:off x="0" y="0"/>
          <a:ext cx="0" cy="0"/>
          <a:chOff x="0" y="0"/>
          <a:chExt cx="0" cy="0"/>
        </a:xfrm>
      </p:grpSpPr>
      <p:sp>
        <p:nvSpPr>
          <p:cNvPr id="49154" name="Rectangle 7">
            <a:extLst>
              <a:ext uri="{FF2B5EF4-FFF2-40B4-BE49-F238E27FC236}">
                <a16:creationId xmlns:a16="http://schemas.microsoft.com/office/drawing/2014/main" id="{E3C3459F-0597-138B-47AC-DCBBB4A44BB1}"/>
              </a:ext>
            </a:extLst>
          </p:cNvPr>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D707A22D-9424-42C3-A389-AF0B2FE0DDD6}" type="slidenum">
              <a:rPr lang="en-US" smtClean="0">
                <a:solidFill>
                  <a:prstClr val="black"/>
                </a:solidFill>
                <a:ea typeface="ＭＳ Ｐゴシック" pitchFamily="34" charset="-128"/>
              </a:rPr>
              <a:pPr>
                <a:defRPr/>
              </a:pPr>
              <a:t>71</a:t>
            </a:fld>
            <a:endParaRPr lang="en-US">
              <a:solidFill>
                <a:prstClr val="black"/>
              </a:solidFill>
              <a:ea typeface="ＭＳ Ｐゴシック" pitchFamily="34" charset="-128"/>
            </a:endParaRPr>
          </a:p>
        </p:txBody>
      </p:sp>
      <p:sp>
        <p:nvSpPr>
          <p:cNvPr id="50179" name="Rectangle 2">
            <a:extLst>
              <a:ext uri="{FF2B5EF4-FFF2-40B4-BE49-F238E27FC236}">
                <a16:creationId xmlns:a16="http://schemas.microsoft.com/office/drawing/2014/main" id="{27298ADC-37DF-27A5-0FC1-736A86C784D7}"/>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a:extLst>
              <a:ext uri="{FF2B5EF4-FFF2-40B4-BE49-F238E27FC236}">
                <a16:creationId xmlns:a16="http://schemas.microsoft.com/office/drawing/2014/main" id="{F30F7531-EB07-1581-E2F5-7E3A434362AD}"/>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ea typeface="ＭＳ Ｐゴシック" pitchFamily="34" charset="-128"/>
            </a:endParaRPr>
          </a:p>
        </p:txBody>
      </p:sp>
    </p:spTree>
    <p:extLst>
      <p:ext uri="{BB962C8B-B14F-4D97-AF65-F5344CB8AC3E}">
        <p14:creationId xmlns:p14="http://schemas.microsoft.com/office/powerpoint/2010/main" val="33417638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427B5-1A87-C553-9DEF-193665754441}"/>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34E27CF7-8D24-A25E-B968-BC770BB2D3F3}"/>
              </a:ext>
            </a:extLst>
          </p:cNvPr>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96001BD0-4086-4842-9A99-D66AEE898BE8}" type="slidenum">
              <a:rPr lang="en-US" smtClean="0">
                <a:solidFill>
                  <a:prstClr val="black"/>
                </a:solidFill>
                <a:ea typeface="ＭＳ Ｐゴシック" pitchFamily="34" charset="-128"/>
              </a:rPr>
              <a:pPr>
                <a:defRPr/>
              </a:pPr>
              <a:t>72</a:t>
            </a:fld>
            <a:endParaRPr lang="en-US">
              <a:solidFill>
                <a:prstClr val="black"/>
              </a:solidFill>
              <a:ea typeface="ＭＳ Ｐゴシック" pitchFamily="34" charset="-128"/>
            </a:endParaRPr>
          </a:p>
        </p:txBody>
      </p:sp>
      <p:sp>
        <p:nvSpPr>
          <p:cNvPr id="49155" name="Rectangle 2">
            <a:extLst>
              <a:ext uri="{FF2B5EF4-FFF2-40B4-BE49-F238E27FC236}">
                <a16:creationId xmlns:a16="http://schemas.microsoft.com/office/drawing/2014/main" id="{12D46656-41FC-CE1B-E223-B9970833A462}"/>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49156" name="Rectangle 3">
            <a:extLst>
              <a:ext uri="{FF2B5EF4-FFF2-40B4-BE49-F238E27FC236}">
                <a16:creationId xmlns:a16="http://schemas.microsoft.com/office/drawing/2014/main" id="{3A6049F4-37CD-C0B0-E398-EA538F87EC25}"/>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ea typeface="ＭＳ Ｐゴシック" pitchFamily="34" charset="-128"/>
            </a:endParaRPr>
          </a:p>
        </p:txBody>
      </p:sp>
    </p:spTree>
    <p:extLst>
      <p:ext uri="{BB962C8B-B14F-4D97-AF65-F5344CB8AC3E}">
        <p14:creationId xmlns:p14="http://schemas.microsoft.com/office/powerpoint/2010/main" val="5382410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A09A2-FCE4-7AC7-EBF5-EFEB102B5EC8}"/>
            </a:ext>
          </a:extLst>
        </p:cNvPr>
        <p:cNvGrpSpPr/>
        <p:nvPr/>
      </p:nvGrpSpPr>
      <p:grpSpPr>
        <a:xfrm>
          <a:off x="0" y="0"/>
          <a:ext cx="0" cy="0"/>
          <a:chOff x="0" y="0"/>
          <a:chExt cx="0" cy="0"/>
        </a:xfrm>
      </p:grpSpPr>
      <p:sp>
        <p:nvSpPr>
          <p:cNvPr id="45058" name="Rectangle 7">
            <a:extLst>
              <a:ext uri="{FF2B5EF4-FFF2-40B4-BE49-F238E27FC236}">
                <a16:creationId xmlns:a16="http://schemas.microsoft.com/office/drawing/2014/main" id="{D657068D-E632-B429-AAC3-8A91C2F72947}"/>
              </a:ext>
            </a:extLst>
          </p:cNvPr>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498C0C1-6CCF-4E02-B23E-427288DD7543}" type="slidenum">
              <a:rPr lang="en-US" smtClean="0">
                <a:solidFill>
                  <a:prstClr val="black"/>
                </a:solidFill>
                <a:ea typeface="ＭＳ Ｐゴシック" pitchFamily="34" charset="-128"/>
              </a:rPr>
              <a:pPr>
                <a:defRPr/>
              </a:pPr>
              <a:t>73</a:t>
            </a:fld>
            <a:endParaRPr lang="en-US">
              <a:solidFill>
                <a:prstClr val="black"/>
              </a:solidFill>
              <a:ea typeface="ＭＳ Ｐゴシック" pitchFamily="34" charset="-128"/>
            </a:endParaRPr>
          </a:p>
        </p:txBody>
      </p:sp>
      <p:sp>
        <p:nvSpPr>
          <p:cNvPr id="46083" name="Rectangle 2">
            <a:extLst>
              <a:ext uri="{FF2B5EF4-FFF2-40B4-BE49-F238E27FC236}">
                <a16:creationId xmlns:a16="http://schemas.microsoft.com/office/drawing/2014/main" id="{48B39713-F65B-07CE-37A2-6CC3B77599B9}"/>
              </a:ext>
            </a:extLst>
          </p:cNvPr>
          <p:cNvSpPr>
            <a:spLocks noGrp="1" noRot="1" noChangeAspect="1" noChangeArrowheads="1" noTextEdit="1"/>
          </p:cNvSpPr>
          <p:nvPr>
            <p:ph type="sldImg"/>
          </p:nvPr>
        </p:nvSpPr>
        <p:spPr bwMode="auto">
          <a:noFill/>
          <a:ln>
            <a:solidFill>
              <a:srgbClr val="000000"/>
            </a:solidFill>
            <a:miter lim="800000"/>
            <a:headEnd/>
            <a:tailEnd/>
          </a:ln>
        </p:spPr>
      </p:sp>
      <p:sp>
        <p:nvSpPr>
          <p:cNvPr id="46084" name="Rectangle 3">
            <a:extLst>
              <a:ext uri="{FF2B5EF4-FFF2-40B4-BE49-F238E27FC236}">
                <a16:creationId xmlns:a16="http://schemas.microsoft.com/office/drawing/2014/main" id="{FEA6B7E4-246D-128C-DE22-83F27F3F0725}"/>
              </a:ext>
            </a:extLst>
          </p:cNvPr>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ea typeface="ＭＳ Ｐゴシック" pitchFamily="34" charset="-128"/>
            </a:endParaRPr>
          </a:p>
        </p:txBody>
      </p:sp>
    </p:spTree>
    <p:extLst>
      <p:ext uri="{BB962C8B-B14F-4D97-AF65-F5344CB8AC3E}">
        <p14:creationId xmlns:p14="http://schemas.microsoft.com/office/powerpoint/2010/main" val="9468321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CF170-12F3-BBD7-3F1D-62ECA3DC5260}"/>
            </a:ext>
          </a:extLst>
        </p:cNvPr>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55566781-86D2-24E6-3302-0BFDC520DC0B}"/>
              </a:ext>
            </a:extLst>
          </p:cNvPr>
          <p:cNvSpPr>
            <a:spLocks noGrp="1" noRot="1" noChangeAspect="1" noTextEdit="1"/>
          </p:cNvSpPr>
          <p:nvPr>
            <p:ph type="sldImg"/>
          </p:nvPr>
        </p:nvSpPr>
        <p:spPr bwMode="auto">
          <a:noFill/>
          <a:ln>
            <a:solidFill>
              <a:srgbClr val="000000"/>
            </a:solidFill>
            <a:miter lim="800000"/>
            <a:headEnd/>
            <a:tailEnd/>
          </a:ln>
        </p:spPr>
      </p:sp>
      <p:sp>
        <p:nvSpPr>
          <p:cNvPr id="52227" name="Notes Placeholder 2">
            <a:extLst>
              <a:ext uri="{FF2B5EF4-FFF2-40B4-BE49-F238E27FC236}">
                <a16:creationId xmlns:a16="http://schemas.microsoft.com/office/drawing/2014/main" id="{F3A597F2-BEE6-2D03-0C66-F1A20BBF5593}"/>
              </a:ext>
            </a:extLst>
          </p:cNvPr>
          <p:cNvSpPr>
            <a:spLocks noGrp="1"/>
          </p:cNvSpPr>
          <p:nvPr>
            <p:ph type="body" idx="1"/>
          </p:nvPr>
        </p:nvSpPr>
        <p:spPr bwMode="auto">
          <a:noFill/>
        </p:spPr>
        <p:txBody>
          <a:bodyPr wrap="square" numCol="1" anchor="t" anchorCtr="0" compatLnSpc="1">
            <a:prstTxWarp prst="textNoShape">
              <a:avLst/>
            </a:prstTxWarp>
          </a:bodyPr>
          <a:lstStyle/>
          <a:p>
            <a:pPr marL="623888" indent="-514350"/>
            <a:endParaRPr lang="en-US">
              <a:ea typeface="ＭＳ Ｐゴシック" pitchFamily="34" charset="-128"/>
            </a:endParaRPr>
          </a:p>
        </p:txBody>
      </p:sp>
      <p:sp>
        <p:nvSpPr>
          <p:cNvPr id="51204" name="Slide Number Placeholder 3">
            <a:extLst>
              <a:ext uri="{FF2B5EF4-FFF2-40B4-BE49-F238E27FC236}">
                <a16:creationId xmlns:a16="http://schemas.microsoft.com/office/drawing/2014/main" id="{B1500F81-7378-3C06-0438-C233C1555154}"/>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D7D888-0A3B-4891-BA59-76E50B9BD780}" type="slidenum">
              <a:rPr lang="en-US" smtClean="0">
                <a:solidFill>
                  <a:prstClr val="black"/>
                </a:solidFill>
                <a:ea typeface="ＭＳ Ｐゴシック" pitchFamily="34" charset="-128"/>
              </a:rPr>
              <a:pPr>
                <a:defRPr/>
              </a:pPr>
              <a:t>74</a:t>
            </a:fld>
            <a:endParaRPr lang="en-US">
              <a:solidFill>
                <a:prstClr val="black"/>
              </a:solidFill>
              <a:ea typeface="ＭＳ Ｐゴシック" pitchFamily="34" charset="-128"/>
            </a:endParaRPr>
          </a:p>
        </p:txBody>
      </p:sp>
    </p:spTree>
    <p:extLst>
      <p:ext uri="{BB962C8B-B14F-4D97-AF65-F5344CB8AC3E}">
        <p14:creationId xmlns:p14="http://schemas.microsoft.com/office/powerpoint/2010/main" val="1359900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676E2-9D1B-B2C0-798A-ECE0B74DDCDA}"/>
            </a:ext>
          </a:extLst>
        </p:cNvPr>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F3702125-39DC-377B-82F2-917FD59AF683}"/>
              </a:ext>
            </a:extLst>
          </p:cNvPr>
          <p:cNvSpPr>
            <a:spLocks noGrp="1" noRot="1" noChangeAspect="1" noTextEdit="1"/>
          </p:cNvSpPr>
          <p:nvPr>
            <p:ph type="sldImg"/>
          </p:nvPr>
        </p:nvSpPr>
        <p:spPr bwMode="auto">
          <a:noFill/>
          <a:ln>
            <a:solidFill>
              <a:srgbClr val="000000"/>
            </a:solidFill>
            <a:miter lim="800000"/>
            <a:headEnd/>
            <a:tailEnd/>
          </a:ln>
        </p:spPr>
      </p:sp>
      <p:sp>
        <p:nvSpPr>
          <p:cNvPr id="52227" name="Notes Placeholder 2">
            <a:extLst>
              <a:ext uri="{FF2B5EF4-FFF2-40B4-BE49-F238E27FC236}">
                <a16:creationId xmlns:a16="http://schemas.microsoft.com/office/drawing/2014/main" id="{7ADA4A4E-7D21-6A61-72F4-2EC27A38268F}"/>
              </a:ext>
            </a:extLst>
          </p:cNvPr>
          <p:cNvSpPr>
            <a:spLocks noGrp="1"/>
          </p:cNvSpPr>
          <p:nvPr>
            <p:ph type="body" idx="1"/>
          </p:nvPr>
        </p:nvSpPr>
        <p:spPr bwMode="auto">
          <a:noFill/>
        </p:spPr>
        <p:txBody>
          <a:bodyPr wrap="square" numCol="1" anchor="t" anchorCtr="0" compatLnSpc="1">
            <a:prstTxWarp prst="textNoShape">
              <a:avLst/>
            </a:prstTxWarp>
          </a:bodyPr>
          <a:lstStyle/>
          <a:p>
            <a:pPr marL="623888" indent="-514350"/>
            <a:endParaRPr lang="en-US">
              <a:ea typeface="ＭＳ Ｐゴシック" pitchFamily="34" charset="-128"/>
            </a:endParaRPr>
          </a:p>
        </p:txBody>
      </p:sp>
      <p:sp>
        <p:nvSpPr>
          <p:cNvPr id="51204" name="Slide Number Placeholder 3">
            <a:extLst>
              <a:ext uri="{FF2B5EF4-FFF2-40B4-BE49-F238E27FC236}">
                <a16:creationId xmlns:a16="http://schemas.microsoft.com/office/drawing/2014/main" id="{7B9B0F81-6DA2-81E2-120E-3FD3F0D21717}"/>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D7D888-0A3B-4891-BA59-76E50B9BD780}" type="slidenum">
              <a:rPr lang="en-US" smtClean="0">
                <a:solidFill>
                  <a:prstClr val="black"/>
                </a:solidFill>
                <a:ea typeface="ＭＳ Ｐゴシック" pitchFamily="34" charset="-128"/>
              </a:rPr>
              <a:pPr>
                <a:defRPr/>
              </a:pPr>
              <a:t>76</a:t>
            </a:fld>
            <a:endParaRPr lang="en-US">
              <a:solidFill>
                <a:prstClr val="black"/>
              </a:solidFill>
              <a:ea typeface="ＭＳ Ｐゴシック" pitchFamily="34" charset="-128"/>
            </a:endParaRPr>
          </a:p>
        </p:txBody>
      </p:sp>
    </p:spTree>
    <p:extLst>
      <p:ext uri="{BB962C8B-B14F-4D97-AF65-F5344CB8AC3E}">
        <p14:creationId xmlns:p14="http://schemas.microsoft.com/office/powerpoint/2010/main" val="32244570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28A08-5D65-CE64-C800-CCEBA725B3E4}"/>
            </a:ext>
          </a:extLst>
        </p:cNvPr>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87307C9E-6CCA-5EF6-5EC0-1D6B134C1297}"/>
              </a:ext>
            </a:extLst>
          </p:cNvPr>
          <p:cNvSpPr>
            <a:spLocks noGrp="1" noRot="1" noChangeAspect="1" noTextEdit="1"/>
          </p:cNvSpPr>
          <p:nvPr>
            <p:ph type="sldImg"/>
          </p:nvPr>
        </p:nvSpPr>
        <p:spPr bwMode="auto">
          <a:noFill/>
          <a:ln>
            <a:solidFill>
              <a:srgbClr val="000000"/>
            </a:solidFill>
            <a:miter lim="800000"/>
            <a:headEnd/>
            <a:tailEnd/>
          </a:ln>
        </p:spPr>
      </p:sp>
      <p:sp>
        <p:nvSpPr>
          <p:cNvPr id="52227" name="Notes Placeholder 2">
            <a:extLst>
              <a:ext uri="{FF2B5EF4-FFF2-40B4-BE49-F238E27FC236}">
                <a16:creationId xmlns:a16="http://schemas.microsoft.com/office/drawing/2014/main" id="{766477E6-A034-AEE3-B93C-E1AF7D89808B}"/>
              </a:ext>
            </a:extLst>
          </p:cNvPr>
          <p:cNvSpPr>
            <a:spLocks noGrp="1"/>
          </p:cNvSpPr>
          <p:nvPr>
            <p:ph type="body" idx="1"/>
          </p:nvPr>
        </p:nvSpPr>
        <p:spPr bwMode="auto">
          <a:noFill/>
        </p:spPr>
        <p:txBody>
          <a:bodyPr wrap="square" numCol="1" anchor="t" anchorCtr="0" compatLnSpc="1">
            <a:prstTxWarp prst="textNoShape">
              <a:avLst/>
            </a:prstTxWarp>
          </a:bodyPr>
          <a:lstStyle/>
          <a:p>
            <a:pPr marL="623888" indent="-514350"/>
            <a:endParaRPr lang="en-US">
              <a:ea typeface="ＭＳ Ｐゴシック" pitchFamily="34" charset="-128"/>
            </a:endParaRPr>
          </a:p>
        </p:txBody>
      </p:sp>
      <p:sp>
        <p:nvSpPr>
          <p:cNvPr id="51204" name="Slide Number Placeholder 3">
            <a:extLst>
              <a:ext uri="{FF2B5EF4-FFF2-40B4-BE49-F238E27FC236}">
                <a16:creationId xmlns:a16="http://schemas.microsoft.com/office/drawing/2014/main" id="{CEB744E8-D476-AD8A-4082-BBD9D9911CE5}"/>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D7D888-0A3B-4891-BA59-76E50B9BD780}" type="slidenum">
              <a:rPr lang="en-US" smtClean="0">
                <a:solidFill>
                  <a:prstClr val="black"/>
                </a:solidFill>
                <a:ea typeface="ＭＳ Ｐゴシック" pitchFamily="34" charset="-128"/>
              </a:rPr>
              <a:pPr>
                <a:defRPr/>
              </a:pPr>
              <a:t>77</a:t>
            </a:fld>
            <a:endParaRPr lang="en-US">
              <a:solidFill>
                <a:prstClr val="black"/>
              </a:solidFill>
              <a:ea typeface="ＭＳ Ｐゴシック" pitchFamily="34" charset="-128"/>
            </a:endParaRPr>
          </a:p>
        </p:txBody>
      </p:sp>
    </p:spTree>
    <p:extLst>
      <p:ext uri="{BB962C8B-B14F-4D97-AF65-F5344CB8AC3E}">
        <p14:creationId xmlns:p14="http://schemas.microsoft.com/office/powerpoint/2010/main" val="21369144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18759-5A18-77DB-C560-C07483E91378}"/>
            </a:ext>
          </a:extLst>
        </p:cNvPr>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20876C26-E8AB-101A-571C-B8057C86D1B5}"/>
              </a:ext>
            </a:extLst>
          </p:cNvPr>
          <p:cNvSpPr>
            <a:spLocks noGrp="1" noRot="1" noChangeAspect="1" noTextEdit="1"/>
          </p:cNvSpPr>
          <p:nvPr>
            <p:ph type="sldImg"/>
          </p:nvPr>
        </p:nvSpPr>
        <p:spPr bwMode="auto">
          <a:noFill/>
          <a:ln>
            <a:solidFill>
              <a:srgbClr val="000000"/>
            </a:solidFill>
            <a:miter lim="800000"/>
            <a:headEnd/>
            <a:tailEnd/>
          </a:ln>
        </p:spPr>
      </p:sp>
      <p:sp>
        <p:nvSpPr>
          <p:cNvPr id="52227" name="Notes Placeholder 2">
            <a:extLst>
              <a:ext uri="{FF2B5EF4-FFF2-40B4-BE49-F238E27FC236}">
                <a16:creationId xmlns:a16="http://schemas.microsoft.com/office/drawing/2014/main" id="{B19B6B8E-3D97-DC7D-116B-DB2B9191F97C}"/>
              </a:ext>
            </a:extLst>
          </p:cNvPr>
          <p:cNvSpPr>
            <a:spLocks noGrp="1"/>
          </p:cNvSpPr>
          <p:nvPr>
            <p:ph type="body" idx="1"/>
          </p:nvPr>
        </p:nvSpPr>
        <p:spPr bwMode="auto">
          <a:noFill/>
        </p:spPr>
        <p:txBody>
          <a:bodyPr wrap="square" numCol="1" anchor="t" anchorCtr="0" compatLnSpc="1">
            <a:prstTxWarp prst="textNoShape">
              <a:avLst/>
            </a:prstTxWarp>
          </a:bodyPr>
          <a:lstStyle/>
          <a:p>
            <a:pPr marL="623888" indent="-514350"/>
            <a:endParaRPr lang="en-US">
              <a:ea typeface="ＭＳ Ｐゴシック" pitchFamily="34" charset="-128"/>
            </a:endParaRPr>
          </a:p>
        </p:txBody>
      </p:sp>
      <p:sp>
        <p:nvSpPr>
          <p:cNvPr id="51204" name="Slide Number Placeholder 3">
            <a:extLst>
              <a:ext uri="{FF2B5EF4-FFF2-40B4-BE49-F238E27FC236}">
                <a16:creationId xmlns:a16="http://schemas.microsoft.com/office/drawing/2014/main" id="{8B18DDEE-845D-CBBB-64D6-391EA17FAACA}"/>
              </a:ext>
            </a:extLst>
          </p:cNvPr>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5CD7D888-0A3B-4891-BA59-76E50B9BD780}" type="slidenum">
              <a:rPr lang="en-US" smtClean="0">
                <a:solidFill>
                  <a:prstClr val="black"/>
                </a:solidFill>
                <a:ea typeface="ＭＳ Ｐゴシック" pitchFamily="34" charset="-128"/>
              </a:rPr>
              <a:pPr>
                <a:defRPr/>
              </a:pPr>
              <a:t>78</a:t>
            </a:fld>
            <a:endParaRPr lang="en-US">
              <a:solidFill>
                <a:prstClr val="black"/>
              </a:solidFill>
              <a:ea typeface="ＭＳ Ｐゴシック" pitchFamily="34" charset="-128"/>
            </a:endParaRPr>
          </a:p>
        </p:txBody>
      </p:sp>
    </p:spTree>
    <p:extLst>
      <p:ext uri="{BB962C8B-B14F-4D97-AF65-F5344CB8AC3E}">
        <p14:creationId xmlns:p14="http://schemas.microsoft.com/office/powerpoint/2010/main" val="41193706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9CEC5-0581-2DA3-222F-201F4BCE96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3938B-AC99-229A-68E4-00B57067F7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8485D0-3958-C69D-E829-9D0DD7591885}"/>
              </a:ext>
            </a:extLst>
          </p:cNvPr>
          <p:cNvSpPr>
            <a:spLocks noGrp="1"/>
          </p:cNvSpPr>
          <p:nvPr>
            <p:ph type="body" idx="1"/>
          </p:nvPr>
        </p:nvSpPr>
        <p:spPr/>
        <p:txBody>
          <a:bodyPr/>
          <a:lstStyle/>
          <a:p>
            <a:r>
              <a:rPr lang="en-US"/>
              <a:t>10-min</a:t>
            </a:r>
          </a:p>
        </p:txBody>
      </p:sp>
      <p:sp>
        <p:nvSpPr>
          <p:cNvPr id="4" name="Slide Number Placeholder 3">
            <a:extLst>
              <a:ext uri="{FF2B5EF4-FFF2-40B4-BE49-F238E27FC236}">
                <a16:creationId xmlns:a16="http://schemas.microsoft.com/office/drawing/2014/main" id="{3151C409-2A73-AE60-01FE-8EE73CA0AC47}"/>
              </a:ext>
            </a:extLst>
          </p:cNvPr>
          <p:cNvSpPr>
            <a:spLocks noGrp="1"/>
          </p:cNvSpPr>
          <p:nvPr>
            <p:ph type="sldNum" sz="quarter" idx="5"/>
          </p:nvPr>
        </p:nvSpPr>
        <p:spPr/>
        <p:txBody>
          <a:bodyPr/>
          <a:lstStyle/>
          <a:p>
            <a:fld id="{58D11C9F-81FA-4052-9B37-1EF4A4EF7E85}" type="slidenum">
              <a:rPr lang="en-US" smtClean="0"/>
              <a:t>82</a:t>
            </a:fld>
            <a:endParaRPr lang="en-US"/>
          </a:p>
        </p:txBody>
      </p:sp>
    </p:spTree>
    <p:extLst>
      <p:ext uri="{BB962C8B-B14F-4D97-AF65-F5344CB8AC3E}">
        <p14:creationId xmlns:p14="http://schemas.microsoft.com/office/powerpoint/2010/main" val="12916698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85219-90D4-6BB1-1989-06673DF8E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E9A7C-27C2-0F5E-E6DF-548096BE5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90E540-42BF-C8E0-A20E-E789E40B7CE7}"/>
              </a:ext>
            </a:extLst>
          </p:cNvPr>
          <p:cNvSpPr>
            <a:spLocks noGrp="1"/>
          </p:cNvSpPr>
          <p:nvPr>
            <p:ph type="body" idx="1"/>
          </p:nvPr>
        </p:nvSpPr>
        <p:spPr/>
        <p:txBody>
          <a:bodyPr/>
          <a:lstStyle/>
          <a:p>
            <a:r>
              <a:rPr lang="en-US"/>
              <a:t>5-minutes</a:t>
            </a:r>
          </a:p>
        </p:txBody>
      </p:sp>
      <p:sp>
        <p:nvSpPr>
          <p:cNvPr id="4" name="Slide Number Placeholder 3">
            <a:extLst>
              <a:ext uri="{FF2B5EF4-FFF2-40B4-BE49-F238E27FC236}">
                <a16:creationId xmlns:a16="http://schemas.microsoft.com/office/drawing/2014/main" id="{1F42789E-C41B-459C-56F7-1C4E0920563A}"/>
              </a:ext>
            </a:extLst>
          </p:cNvPr>
          <p:cNvSpPr>
            <a:spLocks noGrp="1"/>
          </p:cNvSpPr>
          <p:nvPr>
            <p:ph type="sldNum" sz="quarter" idx="5"/>
          </p:nvPr>
        </p:nvSpPr>
        <p:spPr/>
        <p:txBody>
          <a:bodyPr/>
          <a:lstStyle/>
          <a:p>
            <a:fld id="{58D11C9F-81FA-4052-9B37-1EF4A4EF7E85}" type="slidenum">
              <a:rPr lang="en-US" smtClean="0"/>
              <a:t>88</a:t>
            </a:fld>
            <a:endParaRPr lang="en-US"/>
          </a:p>
        </p:txBody>
      </p:sp>
    </p:spTree>
    <p:extLst>
      <p:ext uri="{BB962C8B-B14F-4D97-AF65-F5344CB8AC3E}">
        <p14:creationId xmlns:p14="http://schemas.microsoft.com/office/powerpoint/2010/main" val="29921508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2473E-0158-3174-0017-13B6F58A05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8A07B-658A-51B5-FDC0-13C24EC03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80DB66-B07F-75C7-3A94-6D8E12C432C2}"/>
              </a:ext>
            </a:extLst>
          </p:cNvPr>
          <p:cNvSpPr>
            <a:spLocks noGrp="1"/>
          </p:cNvSpPr>
          <p:nvPr>
            <p:ph type="body" idx="1"/>
          </p:nvPr>
        </p:nvSpPr>
        <p:spPr/>
        <p:txBody>
          <a:bodyPr/>
          <a:lstStyle/>
          <a:p>
            <a:r>
              <a:rPr lang="en-US"/>
              <a:t>Our intention in this professional learning is to provide high-level overview of FABI and opportunities to practice the key components. If you are interested in learning more or implementing FABI in your setting, we encourage you to access these additional resources to more comprehensively learn about each of the five steps.</a:t>
            </a:r>
          </a:p>
        </p:txBody>
      </p:sp>
      <p:sp>
        <p:nvSpPr>
          <p:cNvPr id="4" name="Slide Number Placeholder 3">
            <a:extLst>
              <a:ext uri="{FF2B5EF4-FFF2-40B4-BE49-F238E27FC236}">
                <a16:creationId xmlns:a16="http://schemas.microsoft.com/office/drawing/2014/main" id="{B4A71CC4-2F8C-F6E4-30CC-5A010674CA45}"/>
              </a:ext>
            </a:extLst>
          </p:cNvPr>
          <p:cNvSpPr>
            <a:spLocks noGrp="1"/>
          </p:cNvSpPr>
          <p:nvPr>
            <p:ph type="sldNum" sz="quarter" idx="5"/>
          </p:nvPr>
        </p:nvSpPr>
        <p:spPr/>
        <p:txBody>
          <a:bodyPr/>
          <a:lstStyle/>
          <a:p>
            <a:fld id="{58D11C9F-81FA-4052-9B37-1EF4A4EF7E85}" type="slidenum">
              <a:rPr lang="en-US" smtClean="0"/>
              <a:t>90</a:t>
            </a:fld>
            <a:endParaRPr lang="en-US"/>
          </a:p>
        </p:txBody>
      </p:sp>
    </p:spTree>
    <p:extLst>
      <p:ext uri="{BB962C8B-B14F-4D97-AF65-F5344CB8AC3E}">
        <p14:creationId xmlns:p14="http://schemas.microsoft.com/office/powerpoint/2010/main" val="4102685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92</a:t>
            </a:fld>
            <a:endParaRPr lang="en-US"/>
          </a:p>
        </p:txBody>
      </p:sp>
    </p:spTree>
    <p:extLst>
      <p:ext uri="{BB962C8B-B14F-4D97-AF65-F5344CB8AC3E}">
        <p14:creationId xmlns:p14="http://schemas.microsoft.com/office/powerpoint/2010/main" val="5314117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hope to see you at a future EMPOWER session! Just like tonight - each session is free, 2hrs, and hosted on Zoom. About 2 weeks following a session we post a video recording so if you are unable to make it (or if there’s a session that already passed that you are interested in), we invite you to access those recordings!</a:t>
            </a:r>
          </a:p>
        </p:txBody>
      </p:sp>
      <p:sp>
        <p:nvSpPr>
          <p:cNvPr id="4" name="Slide Number Placeholder 3"/>
          <p:cNvSpPr>
            <a:spLocks noGrp="1"/>
          </p:cNvSpPr>
          <p:nvPr>
            <p:ph type="sldNum" sz="quarter" idx="5"/>
          </p:nvPr>
        </p:nvSpPr>
        <p:spPr/>
        <p:txBody>
          <a:bodyPr/>
          <a:lstStyle/>
          <a:p>
            <a:fld id="{58D11C9F-81FA-4052-9B37-1EF4A4EF7E85}" type="slidenum">
              <a:rPr lang="en-US" smtClean="0"/>
              <a:t>93</a:t>
            </a:fld>
            <a:endParaRPr lang="en-US"/>
          </a:p>
        </p:txBody>
      </p:sp>
    </p:spTree>
    <p:extLst>
      <p:ext uri="{BB962C8B-B14F-4D97-AF65-F5344CB8AC3E}">
        <p14:creationId xmlns:p14="http://schemas.microsoft.com/office/powerpoint/2010/main" val="1311793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slideMaster" Target="../slideMasters/slideMaster1.xml"/><Relationship Id="rId6" Type="http://schemas.openxmlformats.org/officeDocument/2006/relationships/image" Target="../media/image18.svg"/><Relationship Id="rId11" Type="http://schemas.openxmlformats.org/officeDocument/2006/relationships/image" Target="../media/image2.png"/><Relationship Id="rId5" Type="http://schemas.openxmlformats.org/officeDocument/2006/relationships/image" Target="../media/image17.emf"/><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1.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Master" Target="../slideMasters/slideMaster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Master" Target="../slideMasters/slideMaster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2.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73274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6367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a:srcRect b="42946"/>
          <a:stretch>
            <a:fillRect/>
          </a:stretch>
        </p:blipFill>
        <p:spPr>
          <a:xfrm>
            <a:off x="5279576" y="72582"/>
            <a:ext cx="1632848" cy="546543"/>
          </a:xfrm>
          <a:prstGeom prst="rect">
            <a:avLst/>
          </a:prstGeom>
        </p:spPr>
      </p:pic>
    </p:spTree>
    <p:extLst>
      <p:ext uri="{BB962C8B-B14F-4D97-AF65-F5344CB8AC3E}">
        <p14:creationId xmlns:p14="http://schemas.microsoft.com/office/powerpoint/2010/main" val="1366159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val="0"/>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9687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71311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77607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10041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55228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867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1042"/>
          <a:stretch>
            <a:fillRect/>
          </a:stretch>
        </p:blipFill>
        <p:spPr>
          <a:xfrm>
            <a:off x="10871236" y="5609558"/>
            <a:ext cx="1134809" cy="8960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00903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Tree>
    <p:extLst>
      <p:ext uri="{BB962C8B-B14F-4D97-AF65-F5344CB8AC3E}">
        <p14:creationId xmlns:p14="http://schemas.microsoft.com/office/powerpoint/2010/main" val="3874337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873436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3231358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4201594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HANCE C2">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A0029E8-A6F5-944F-AC41-594C4B2AFEC7}"/>
              </a:ext>
            </a:extLst>
          </p:cNvPr>
          <p:cNvGraphicFramePr>
            <a:graphicFrameLocks noGrp="1"/>
          </p:cNvGraphicFramePr>
          <p:nvPr userDrawn="1"/>
        </p:nvGraphicFramePr>
        <p:xfrm>
          <a:off x="0" y="0"/>
          <a:ext cx="12192000" cy="6867144"/>
        </p:xfrm>
        <a:graphic>
          <a:graphicData uri="http://schemas.openxmlformats.org/drawingml/2006/table">
            <a:tbl>
              <a:tblPr>
                <a:tableStyleId>{2D5ABB26-0587-4C30-8999-92F81FD0307C}</a:tableStyleId>
              </a:tblPr>
              <a:tblGrid>
                <a:gridCol w="644062">
                  <a:extLst>
                    <a:ext uri="{9D8B030D-6E8A-4147-A177-3AD203B41FA5}">
                      <a16:colId xmlns:a16="http://schemas.microsoft.com/office/drawing/2014/main" val="2750378661"/>
                    </a:ext>
                  </a:extLst>
                </a:gridCol>
                <a:gridCol w="531464">
                  <a:extLst>
                    <a:ext uri="{9D8B030D-6E8A-4147-A177-3AD203B41FA5}">
                      <a16:colId xmlns:a16="http://schemas.microsoft.com/office/drawing/2014/main" val="1720634993"/>
                    </a:ext>
                  </a:extLst>
                </a:gridCol>
                <a:gridCol w="230164">
                  <a:extLst>
                    <a:ext uri="{9D8B030D-6E8A-4147-A177-3AD203B41FA5}">
                      <a16:colId xmlns:a16="http://schemas.microsoft.com/office/drawing/2014/main" val="1363387475"/>
                    </a:ext>
                  </a:extLst>
                </a:gridCol>
                <a:gridCol w="598048">
                  <a:extLst>
                    <a:ext uri="{9D8B030D-6E8A-4147-A177-3AD203B41FA5}">
                      <a16:colId xmlns:a16="http://schemas.microsoft.com/office/drawing/2014/main" val="1222386896"/>
                    </a:ext>
                  </a:extLst>
                </a:gridCol>
                <a:gridCol w="3076478">
                  <a:extLst>
                    <a:ext uri="{9D8B030D-6E8A-4147-A177-3AD203B41FA5}">
                      <a16:colId xmlns:a16="http://schemas.microsoft.com/office/drawing/2014/main" val="3006897056"/>
                    </a:ext>
                  </a:extLst>
                </a:gridCol>
                <a:gridCol w="4377424">
                  <a:extLst>
                    <a:ext uri="{9D8B030D-6E8A-4147-A177-3AD203B41FA5}">
                      <a16:colId xmlns:a16="http://schemas.microsoft.com/office/drawing/2014/main" val="1639233194"/>
                    </a:ext>
                  </a:extLst>
                </a:gridCol>
                <a:gridCol w="1375900">
                  <a:extLst>
                    <a:ext uri="{9D8B030D-6E8A-4147-A177-3AD203B41FA5}">
                      <a16:colId xmlns:a16="http://schemas.microsoft.com/office/drawing/2014/main" val="897606555"/>
                    </a:ext>
                  </a:extLst>
                </a:gridCol>
                <a:gridCol w="1358460">
                  <a:extLst>
                    <a:ext uri="{9D8B030D-6E8A-4147-A177-3AD203B41FA5}">
                      <a16:colId xmlns:a16="http://schemas.microsoft.com/office/drawing/2014/main" val="1714857302"/>
                    </a:ext>
                  </a:extLst>
                </a:gridCol>
              </a:tblGrid>
              <a:tr h="795528">
                <a:tc rowSpan="2">
                  <a:txBody>
                    <a:bodyPr/>
                    <a:lstStyle/>
                    <a:p>
                      <a:pPr algn="ctr"/>
                      <a:endParaRPr lang="en-US" sz="1400" spc="-100" baseline="0">
                        <a:solidFill>
                          <a:schemeClr val="tx2"/>
                        </a:solidFill>
                      </a:endParaRPr>
                    </a:p>
                  </a:txBody>
                  <a:tcPr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gridSpan="2">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1098830"/>
                  </a:ext>
                </a:extLst>
              </a:tr>
              <a:tr h="795528">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758986038"/>
                  </a:ext>
                </a:extLst>
              </a:tr>
              <a:tr h="1591056">
                <a:tc rowSpan="3">
                  <a:txBody>
                    <a:bodyPr/>
                    <a:lstStyle/>
                    <a:p>
                      <a:pPr algn="ctr"/>
                      <a:r>
                        <a:rPr lang="en-US"/>
                        <a:t>Design Component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Leadership</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3EA"/>
                    </a:solidFill>
                  </a:tcPr>
                </a:tc>
                <a:tc rowSpan="3" h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3255310"/>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80000"/>
                        </a:lnSpc>
                      </a:pPr>
                      <a:r>
                        <a:rPr lang="en-US"/>
                        <a:t>Building Capacity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5117458"/>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Screening</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0275024"/>
                  </a:ext>
                </a:extLst>
              </a:tr>
              <a:tr h="502920">
                <a:tc>
                  <a:txBody>
                    <a:bodyPr/>
                    <a:lstStyle/>
                    <a:p>
                      <a:pPr algn="ctr"/>
                      <a:r>
                        <a:rPr lang="en-US"/>
                        <a:t>Year</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gridSpan="3">
                  <a:txBody>
                    <a:bodyPr/>
                    <a:lstStyle/>
                    <a:p>
                      <a:pPr algn="ctr"/>
                      <a:r>
                        <a:rPr lang="en-US"/>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a:t>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pPr algn="ct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a:txBody>
                    <a:bodyPr/>
                    <a:lstStyle/>
                    <a:p>
                      <a:pPr algn="ctr"/>
                      <a:r>
                        <a:rPr lang="en-US"/>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extLst>
                  <a:ext uri="{0D108BD9-81ED-4DB2-BD59-A6C34878D82A}">
                    <a16:rowId xmlns:a16="http://schemas.microsoft.com/office/drawing/2014/main" val="2930578132"/>
                  </a:ext>
                </a:extLst>
              </a:tr>
            </a:tbl>
          </a:graphicData>
        </a:graphic>
      </p:graphicFrame>
      <p:sp>
        <p:nvSpPr>
          <p:cNvPr id="6" name="Right Arrow 5">
            <a:extLst>
              <a:ext uri="{FF2B5EF4-FFF2-40B4-BE49-F238E27FC236}">
                <a16:creationId xmlns:a16="http://schemas.microsoft.com/office/drawing/2014/main" id="{E0DA4909-3E97-B045-98ED-7B45B348C773}"/>
              </a:ext>
            </a:extLst>
          </p:cNvPr>
          <p:cNvSpPr/>
          <p:nvPr userDrawn="1"/>
        </p:nvSpPr>
        <p:spPr>
          <a:xfrm>
            <a:off x="0" y="6181948"/>
            <a:ext cx="12161520" cy="358588"/>
          </a:xfrm>
          <a:prstGeom prst="rightArrow">
            <a:avLst>
              <a:gd name="adj1" fmla="val 40000"/>
              <a:gd name="adj2" fmla="val 50000"/>
            </a:avLst>
          </a:prstGeom>
          <a:solidFill>
            <a:srgbClr val="356D3C"/>
          </a:solidFill>
          <a:ln w="28575">
            <a:solidFill>
              <a:srgbClr val="80B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F4746BA5-7066-B44E-9780-A29906ADCF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7881" y="3668242"/>
            <a:ext cx="562478" cy="562478"/>
          </a:xfrm>
          <a:prstGeom prst="rect">
            <a:avLst/>
          </a:prstGeom>
        </p:spPr>
      </p:pic>
      <p:pic>
        <p:nvPicPr>
          <p:cNvPr id="7" name="Picture 6">
            <a:extLst>
              <a:ext uri="{FF2B5EF4-FFF2-40B4-BE49-F238E27FC236}">
                <a16:creationId xmlns:a16="http://schemas.microsoft.com/office/drawing/2014/main" id="{95C1CF6E-ED48-F047-BE2E-5A6E16931F28}"/>
              </a:ext>
            </a:extLst>
          </p:cNvPr>
          <p:cNvPicPr>
            <a:picLocks noChangeAspect="1"/>
          </p:cNvPicPr>
          <p:nvPr userDrawn="1"/>
        </p:nvPicPr>
        <p:blipFill>
          <a:blip r:embed="rId3"/>
          <a:stretch>
            <a:fillRect/>
          </a:stretch>
        </p:blipFill>
        <p:spPr>
          <a:xfrm>
            <a:off x="1282393" y="2545372"/>
            <a:ext cx="593454" cy="487257"/>
          </a:xfrm>
          <a:prstGeom prst="rect">
            <a:avLst/>
          </a:prstGeom>
        </p:spPr>
      </p:pic>
      <p:pic>
        <p:nvPicPr>
          <p:cNvPr id="8" name="Picture 7">
            <a:extLst>
              <a:ext uri="{FF2B5EF4-FFF2-40B4-BE49-F238E27FC236}">
                <a16:creationId xmlns:a16="http://schemas.microsoft.com/office/drawing/2014/main" id="{9A45A2BA-FAC4-DF41-A406-16E52AC04E37}"/>
              </a:ext>
            </a:extLst>
          </p:cNvPr>
          <p:cNvPicPr>
            <a:picLocks noChangeAspect="1"/>
          </p:cNvPicPr>
          <p:nvPr userDrawn="1"/>
        </p:nvPicPr>
        <p:blipFill rotWithShape="1">
          <a:blip r:embed="rId4">
            <a:alphaModFix amt="50000"/>
          </a:blip>
          <a:srcRect r="27907"/>
          <a:stretch/>
        </p:blipFill>
        <p:spPr>
          <a:xfrm>
            <a:off x="10807119" y="5197604"/>
            <a:ext cx="1374607" cy="849091"/>
          </a:xfrm>
          <a:prstGeom prst="rect">
            <a:avLst/>
          </a:prstGeom>
        </p:spPr>
      </p:pic>
      <p:pic>
        <p:nvPicPr>
          <p:cNvPr id="9" name="Picture 8">
            <a:extLst>
              <a:ext uri="{FF2B5EF4-FFF2-40B4-BE49-F238E27FC236}">
                <a16:creationId xmlns:a16="http://schemas.microsoft.com/office/drawing/2014/main" id="{F8D07F82-2361-5A45-8598-829FF0CE958D}"/>
              </a:ext>
            </a:extLst>
          </p:cNvPr>
          <p:cNvPicPr>
            <a:picLocks noChangeAspect="1"/>
          </p:cNvPicPr>
          <p:nvPr userDrawn="1"/>
        </p:nvPicPr>
        <p:blipFill>
          <a:blip r:embed="rId5">
            <a:alphaModFix amt="85000"/>
          </a:blip>
          <a:stretch>
            <a:fillRect/>
          </a:stretch>
        </p:blipFill>
        <p:spPr>
          <a:xfrm>
            <a:off x="11062526" y="1805769"/>
            <a:ext cx="884341" cy="1144598"/>
          </a:xfrm>
          <a:prstGeom prst="rect">
            <a:avLst/>
          </a:prstGeom>
        </p:spPr>
      </p:pic>
      <p:sp>
        <p:nvSpPr>
          <p:cNvPr id="10" name="TextBox 9">
            <a:extLst>
              <a:ext uri="{FF2B5EF4-FFF2-40B4-BE49-F238E27FC236}">
                <a16:creationId xmlns:a16="http://schemas.microsoft.com/office/drawing/2014/main" id="{EBF771A2-3CAB-7549-B6FD-1E3AB324CD27}"/>
              </a:ext>
            </a:extLst>
          </p:cNvPr>
          <p:cNvSpPr txBox="1"/>
          <p:nvPr userDrawn="1"/>
        </p:nvSpPr>
        <p:spPr>
          <a:xfrm>
            <a:off x="10927455" y="2793974"/>
            <a:ext cx="1154483"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Analyze</a:t>
            </a:r>
          </a:p>
        </p:txBody>
      </p:sp>
      <p:pic>
        <p:nvPicPr>
          <p:cNvPr id="11" name="Graphic 10">
            <a:extLst>
              <a:ext uri="{FF2B5EF4-FFF2-40B4-BE49-F238E27FC236}">
                <a16:creationId xmlns:a16="http://schemas.microsoft.com/office/drawing/2014/main" id="{5963DC16-C711-744A-864D-06FA7372F727}"/>
              </a:ext>
            </a:extLst>
          </p:cNvPr>
          <p:cNvPicPr>
            <a:picLocks noChangeAspect="1"/>
          </p:cNvPicPr>
          <p:nvPr userDrawn="1"/>
        </p:nvPicPr>
        <p:blipFill>
          <a:blip>
            <a:alphaModFix amt="20000"/>
            <a:extLst>
              <a:ext uri="{96DAC541-7B7A-43D3-8B79-37D633B846F1}">
                <asvg:svgBlip xmlns:asvg="http://schemas.microsoft.com/office/drawing/2016/SVG/main" r:embed="rId6"/>
              </a:ext>
            </a:extLst>
          </a:blip>
          <a:stretch>
            <a:fillRect/>
          </a:stretch>
        </p:blipFill>
        <p:spPr>
          <a:xfrm>
            <a:off x="10861020" y="3500236"/>
            <a:ext cx="1287353" cy="846622"/>
          </a:xfrm>
          <a:prstGeom prst="rect">
            <a:avLst/>
          </a:prstGeom>
        </p:spPr>
      </p:pic>
      <p:sp>
        <p:nvSpPr>
          <p:cNvPr id="12" name="TextBox 11">
            <a:extLst>
              <a:ext uri="{FF2B5EF4-FFF2-40B4-BE49-F238E27FC236}">
                <a16:creationId xmlns:a16="http://schemas.microsoft.com/office/drawing/2014/main" id="{FD4A1261-931D-F346-8364-3D30AAE1CA41}"/>
              </a:ext>
            </a:extLst>
          </p:cNvPr>
          <p:cNvSpPr txBox="1"/>
          <p:nvPr userDrawn="1"/>
        </p:nvSpPr>
        <p:spPr>
          <a:xfrm>
            <a:off x="10942683" y="4230720"/>
            <a:ext cx="1124026"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Finalize</a:t>
            </a:r>
          </a:p>
        </p:txBody>
      </p:sp>
      <p:sp>
        <p:nvSpPr>
          <p:cNvPr id="13" name="TextBox 12">
            <a:extLst>
              <a:ext uri="{FF2B5EF4-FFF2-40B4-BE49-F238E27FC236}">
                <a16:creationId xmlns:a16="http://schemas.microsoft.com/office/drawing/2014/main" id="{97D96D7B-6390-9D4F-9160-F9F3FBF4A8BF}"/>
              </a:ext>
            </a:extLst>
          </p:cNvPr>
          <p:cNvSpPr txBox="1"/>
          <p:nvPr userDrawn="1"/>
        </p:nvSpPr>
        <p:spPr>
          <a:xfrm rot="18953579">
            <a:off x="10593092" y="5407869"/>
            <a:ext cx="1694695"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Disseminate</a:t>
            </a:r>
          </a:p>
        </p:txBody>
      </p:sp>
      <p:pic>
        <p:nvPicPr>
          <p:cNvPr id="14" name="Picture 13">
            <a:extLst>
              <a:ext uri="{FF2B5EF4-FFF2-40B4-BE49-F238E27FC236}">
                <a16:creationId xmlns:a16="http://schemas.microsoft.com/office/drawing/2014/main" id="{65EB7AFA-6BC6-EA47-A3C1-58DFA4B6CA1A}"/>
              </a:ext>
            </a:extLst>
          </p:cNvPr>
          <p:cNvPicPr>
            <a:picLocks noChangeAspect="1"/>
          </p:cNvPicPr>
          <p:nvPr userDrawn="1"/>
        </p:nvPicPr>
        <p:blipFill>
          <a:blip r:embed="rId7"/>
          <a:stretch>
            <a:fillRect/>
          </a:stretch>
        </p:blipFill>
        <p:spPr>
          <a:xfrm>
            <a:off x="1401149" y="1823944"/>
            <a:ext cx="355942" cy="517734"/>
          </a:xfrm>
          <a:prstGeom prst="rect">
            <a:avLst/>
          </a:prstGeom>
        </p:spPr>
      </p:pic>
      <p:sp>
        <p:nvSpPr>
          <p:cNvPr id="15" name="TextBox 14">
            <a:extLst>
              <a:ext uri="{FF2B5EF4-FFF2-40B4-BE49-F238E27FC236}">
                <a16:creationId xmlns:a16="http://schemas.microsoft.com/office/drawing/2014/main" id="{2E189B67-CE6A-8345-810C-5A04DB9CB97B}"/>
              </a:ext>
            </a:extLst>
          </p:cNvPr>
          <p:cNvSpPr txBox="1"/>
          <p:nvPr userDrawn="1"/>
        </p:nvSpPr>
        <p:spPr>
          <a:xfrm>
            <a:off x="9468836" y="1617852"/>
            <a:ext cx="1371600" cy="205890"/>
          </a:xfrm>
          <a:prstGeom prst="rect">
            <a:avLst/>
          </a:prstGeom>
          <a:noFill/>
        </p:spPr>
        <p:txBody>
          <a:bodyPr wrap="square" lIns="0" rIns="0" rtlCol="0">
            <a:spAutoFit/>
          </a:bodyPr>
          <a:lstStyle/>
          <a:p>
            <a:pPr algn="ctr">
              <a:lnSpc>
                <a:spcPct val="80000"/>
              </a:lnSpc>
            </a:pPr>
            <a:r>
              <a:rPr lang="en-US" sz="900">
                <a:solidFill>
                  <a:srgbClr val="041A3A"/>
                </a:solidFill>
              </a:rPr>
              <a:t>Quasi-experimental Study</a:t>
            </a:r>
          </a:p>
        </p:txBody>
      </p:sp>
      <p:pic>
        <p:nvPicPr>
          <p:cNvPr id="16" name="Graphic 15">
            <a:extLst>
              <a:ext uri="{FF2B5EF4-FFF2-40B4-BE49-F238E27FC236}">
                <a16:creationId xmlns:a16="http://schemas.microsoft.com/office/drawing/2014/main" id="{17072A44-16D1-DE44-91AE-4F3E08C441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6892" y="4937827"/>
            <a:ext cx="364457" cy="364457"/>
          </a:xfrm>
          <a:prstGeom prst="rect">
            <a:avLst/>
          </a:prstGeom>
        </p:spPr>
      </p:pic>
      <p:pic>
        <p:nvPicPr>
          <p:cNvPr id="17" name="Picture 16">
            <a:extLst>
              <a:ext uri="{FF2B5EF4-FFF2-40B4-BE49-F238E27FC236}">
                <a16:creationId xmlns:a16="http://schemas.microsoft.com/office/drawing/2014/main" id="{E2EEB15E-169B-B547-BB3F-B637B8D7F5E7}"/>
              </a:ext>
            </a:extLst>
          </p:cNvPr>
          <p:cNvPicPr>
            <a:picLocks noChangeAspect="1"/>
          </p:cNvPicPr>
          <p:nvPr userDrawn="1"/>
        </p:nvPicPr>
        <p:blipFill>
          <a:blip r:embed="rId8"/>
          <a:stretch>
            <a:fillRect/>
          </a:stretch>
        </p:blipFill>
        <p:spPr>
          <a:xfrm>
            <a:off x="9661576" y="2831665"/>
            <a:ext cx="914400" cy="914400"/>
          </a:xfrm>
          <a:prstGeom prst="rect">
            <a:avLst/>
          </a:prstGeom>
        </p:spPr>
      </p:pic>
      <p:pic>
        <p:nvPicPr>
          <p:cNvPr id="18" name="Picture 17" descr="A close up of a sign&#10;&#10;Description automatically generated">
            <a:extLst>
              <a:ext uri="{FF2B5EF4-FFF2-40B4-BE49-F238E27FC236}">
                <a16:creationId xmlns:a16="http://schemas.microsoft.com/office/drawing/2014/main" id="{AC904ED4-1446-344C-8E21-08DA1C378606}"/>
              </a:ext>
            </a:extLst>
          </p:cNvPr>
          <p:cNvPicPr>
            <a:picLocks noChangeAspect="1"/>
          </p:cNvPicPr>
          <p:nvPr userDrawn="1"/>
        </p:nvPicPr>
        <p:blipFill>
          <a:blip r:embed="rId9"/>
          <a:stretch>
            <a:fillRect/>
          </a:stretch>
        </p:blipFill>
        <p:spPr>
          <a:xfrm>
            <a:off x="9547276" y="4510056"/>
            <a:ext cx="1143000" cy="1143000"/>
          </a:xfrm>
          <a:prstGeom prst="rect">
            <a:avLst/>
          </a:prstGeom>
        </p:spPr>
      </p:pic>
      <p:pic>
        <p:nvPicPr>
          <p:cNvPr id="19" name="Picture 18">
            <a:extLst>
              <a:ext uri="{FF2B5EF4-FFF2-40B4-BE49-F238E27FC236}">
                <a16:creationId xmlns:a16="http://schemas.microsoft.com/office/drawing/2014/main" id="{F49BB598-15D5-4D45-BF76-488DE45A79CB}"/>
              </a:ext>
            </a:extLst>
          </p:cNvPr>
          <p:cNvPicPr>
            <a:picLocks noChangeAspect="1"/>
          </p:cNvPicPr>
          <p:nvPr userDrawn="1"/>
        </p:nvPicPr>
        <p:blipFill>
          <a:blip r:embed="rId3"/>
          <a:stretch>
            <a:fillRect/>
          </a:stretch>
        </p:blipFill>
        <p:spPr>
          <a:xfrm>
            <a:off x="1356382" y="5848197"/>
            <a:ext cx="445477" cy="365760"/>
          </a:xfrm>
          <a:prstGeom prst="rect">
            <a:avLst/>
          </a:prstGeom>
        </p:spPr>
      </p:pic>
      <p:pic>
        <p:nvPicPr>
          <p:cNvPr id="20" name="Picture 19">
            <a:extLst>
              <a:ext uri="{FF2B5EF4-FFF2-40B4-BE49-F238E27FC236}">
                <a16:creationId xmlns:a16="http://schemas.microsoft.com/office/drawing/2014/main" id="{A4282118-8608-1147-8897-FDAB3F72E147}"/>
              </a:ext>
            </a:extLst>
          </p:cNvPr>
          <p:cNvPicPr>
            <a:picLocks noChangeAspect="1"/>
          </p:cNvPicPr>
          <p:nvPr userDrawn="1"/>
        </p:nvPicPr>
        <p:blipFill>
          <a:blip r:embed="rId7"/>
          <a:stretch>
            <a:fillRect/>
          </a:stretch>
        </p:blipFill>
        <p:spPr>
          <a:xfrm>
            <a:off x="1453390" y="5392360"/>
            <a:ext cx="251460" cy="365760"/>
          </a:xfrm>
          <a:prstGeom prst="rect">
            <a:avLst/>
          </a:prstGeom>
        </p:spPr>
      </p:pic>
      <p:sp>
        <p:nvSpPr>
          <p:cNvPr id="21" name="Sun half left">
            <a:extLst>
              <a:ext uri="{FF2B5EF4-FFF2-40B4-BE49-F238E27FC236}">
                <a16:creationId xmlns:a16="http://schemas.microsoft.com/office/drawing/2014/main" id="{587FA922-9613-AB4F-BF33-8656569B5989}"/>
              </a:ext>
            </a:extLst>
          </p:cNvPr>
          <p:cNvSpPr>
            <a:spLocks noChangeAspect="1"/>
          </p:cNvSpPr>
          <p:nvPr userDrawn="1"/>
        </p:nvSpPr>
        <p:spPr>
          <a:xfrm rot="5400000">
            <a:off x="8612048" y="1682450"/>
            <a:ext cx="548640" cy="1084897"/>
          </a:xfrm>
          <a:custGeom>
            <a:avLst/>
            <a:gdLst>
              <a:gd name="connsiteX0" fmla="*/ 560483 w 661864"/>
              <a:gd name="connsiteY0" fmla="*/ 1044714 h 1308789"/>
              <a:gd name="connsiteX1" fmla="*/ 661864 w 661864"/>
              <a:gd name="connsiteY1" fmla="*/ 1044714 h 1308789"/>
              <a:gd name="connsiteX2" fmla="*/ 661864 w 661864"/>
              <a:gd name="connsiteY2" fmla="*/ 1287787 h 1308789"/>
              <a:gd name="connsiteX3" fmla="*/ 654395 w 661864"/>
              <a:gd name="connsiteY3" fmla="*/ 1308789 h 1308789"/>
              <a:gd name="connsiteX4" fmla="*/ 312003 w 661864"/>
              <a:gd name="connsiteY4" fmla="*/ 863977 h 1308789"/>
              <a:gd name="connsiteX5" fmla="*/ 444812 w 661864"/>
              <a:gd name="connsiteY5" fmla="*/ 996786 h 1308789"/>
              <a:gd name="connsiteX6" fmla="*/ 191653 w 661864"/>
              <a:gd name="connsiteY6" fmla="*/ 1117076 h 1308789"/>
              <a:gd name="connsiteX7" fmla="*/ 264075 w 661864"/>
              <a:gd name="connsiteY7" fmla="*/ 560483 h 1308789"/>
              <a:gd name="connsiteX8" fmla="*/ 264075 w 661864"/>
              <a:gd name="connsiteY8" fmla="*/ 748306 h 1308789"/>
              <a:gd name="connsiteX9" fmla="*/ 0 w 661864"/>
              <a:gd name="connsiteY9" fmla="*/ 654395 h 1308789"/>
              <a:gd name="connsiteX10" fmla="*/ 654394 w 661864"/>
              <a:gd name="connsiteY10" fmla="*/ 327198 h 1308789"/>
              <a:gd name="connsiteX11" fmla="*/ 661864 w 661864"/>
              <a:gd name="connsiteY11" fmla="*/ 327951 h 1308789"/>
              <a:gd name="connsiteX12" fmla="*/ 661864 w 661864"/>
              <a:gd name="connsiteY12" fmla="*/ 980839 h 1308789"/>
              <a:gd name="connsiteX13" fmla="*/ 654394 w 661864"/>
              <a:gd name="connsiteY13" fmla="*/ 981592 h 1308789"/>
              <a:gd name="connsiteX14" fmla="*/ 327197 w 661864"/>
              <a:gd name="connsiteY14" fmla="*/ 654395 h 1308789"/>
              <a:gd name="connsiteX15" fmla="*/ 654394 w 661864"/>
              <a:gd name="connsiteY15" fmla="*/ 327198 h 1308789"/>
              <a:gd name="connsiteX16" fmla="*/ 191653 w 661864"/>
              <a:gd name="connsiteY16" fmla="*/ 191653 h 1308789"/>
              <a:gd name="connsiteX17" fmla="*/ 444812 w 661864"/>
              <a:gd name="connsiteY17" fmla="*/ 312003 h 1308789"/>
              <a:gd name="connsiteX18" fmla="*/ 312003 w 661864"/>
              <a:gd name="connsiteY18" fmla="*/ 444812 h 1308789"/>
              <a:gd name="connsiteX19" fmla="*/ 654395 w 661864"/>
              <a:gd name="connsiteY19" fmla="*/ 0 h 1308789"/>
              <a:gd name="connsiteX20" fmla="*/ 661864 w 661864"/>
              <a:gd name="connsiteY20" fmla="*/ 21003 h 1308789"/>
              <a:gd name="connsiteX21" fmla="*/ 661864 w 661864"/>
              <a:gd name="connsiteY21" fmla="*/ 264075 h 1308789"/>
              <a:gd name="connsiteX22" fmla="*/ 560483 w 661864"/>
              <a:gd name="connsiteY22" fmla="*/ 264075 h 130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1864" h="1308789">
                <a:moveTo>
                  <a:pt x="560483" y="1044714"/>
                </a:moveTo>
                <a:lnTo>
                  <a:pt x="661864" y="1044714"/>
                </a:lnTo>
                <a:lnTo>
                  <a:pt x="661864" y="1287787"/>
                </a:lnTo>
                <a:lnTo>
                  <a:pt x="654395" y="1308789"/>
                </a:lnTo>
                <a:close/>
                <a:moveTo>
                  <a:pt x="312003" y="863977"/>
                </a:moveTo>
                <a:lnTo>
                  <a:pt x="444812" y="996786"/>
                </a:lnTo>
                <a:lnTo>
                  <a:pt x="191653" y="1117076"/>
                </a:lnTo>
                <a:close/>
                <a:moveTo>
                  <a:pt x="264075" y="560483"/>
                </a:moveTo>
                <a:lnTo>
                  <a:pt x="264075" y="748306"/>
                </a:lnTo>
                <a:lnTo>
                  <a:pt x="0" y="654395"/>
                </a:lnTo>
                <a:close/>
                <a:moveTo>
                  <a:pt x="654394" y="327198"/>
                </a:moveTo>
                <a:lnTo>
                  <a:pt x="661864" y="327951"/>
                </a:lnTo>
                <a:lnTo>
                  <a:pt x="661864" y="980839"/>
                </a:lnTo>
                <a:lnTo>
                  <a:pt x="654394" y="981592"/>
                </a:lnTo>
                <a:cubicBezTo>
                  <a:pt x="473688" y="981592"/>
                  <a:pt x="327197" y="835101"/>
                  <a:pt x="327197" y="654395"/>
                </a:cubicBezTo>
                <a:cubicBezTo>
                  <a:pt x="327197" y="473689"/>
                  <a:pt x="473688" y="327198"/>
                  <a:pt x="654394" y="327198"/>
                </a:cubicBezTo>
                <a:close/>
                <a:moveTo>
                  <a:pt x="191653" y="191653"/>
                </a:moveTo>
                <a:lnTo>
                  <a:pt x="444812" y="312003"/>
                </a:lnTo>
                <a:lnTo>
                  <a:pt x="312003" y="444812"/>
                </a:lnTo>
                <a:close/>
                <a:moveTo>
                  <a:pt x="654395" y="0"/>
                </a:moveTo>
                <a:lnTo>
                  <a:pt x="661864" y="21003"/>
                </a:lnTo>
                <a:lnTo>
                  <a:pt x="661864" y="264075"/>
                </a:lnTo>
                <a:lnTo>
                  <a:pt x="560483" y="264075"/>
                </a:lnTo>
                <a:close/>
              </a:path>
            </a:pathLst>
          </a:custGeom>
          <a:solidFill>
            <a:srgbClr val="FFC000">
              <a:alpha val="70000"/>
            </a:srgbClr>
          </a:solidFill>
          <a:ln w="3175">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22" name="Rectangle: Rounded Corners 109">
            <a:extLst>
              <a:ext uri="{FF2B5EF4-FFF2-40B4-BE49-F238E27FC236}">
                <a16:creationId xmlns:a16="http://schemas.microsoft.com/office/drawing/2014/main" id="{D23630C4-6A95-B543-83CF-081423A0670E}"/>
              </a:ext>
            </a:extLst>
          </p:cNvPr>
          <p:cNvSpPr/>
          <p:nvPr userDrawn="1"/>
        </p:nvSpPr>
        <p:spPr>
          <a:xfrm>
            <a:off x="2081352" y="2138133"/>
            <a:ext cx="4628859" cy="301752"/>
          </a:xfrm>
          <a:prstGeom prst="roundRect">
            <a:avLst/>
          </a:prstGeom>
          <a:solidFill>
            <a:srgbClr val="D3E2D3"/>
          </a:solidFill>
          <a:ln>
            <a:solidFill>
              <a:schemeClr val="accent1">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ctr" anchorCtr="0">
            <a:noAutofit/>
          </a:bodyPr>
          <a:lstStyle/>
          <a:p>
            <a:pPr algn="ctr" defTabSz="528955">
              <a:lnSpc>
                <a:spcPct val="90000"/>
              </a:lnSpc>
              <a:spcBef>
                <a:spcPct val="0"/>
              </a:spcBef>
              <a:spcAft>
                <a:spcPct val="35000"/>
              </a:spcAft>
            </a:pPr>
            <a:r>
              <a:rPr lang="en-US" sz="1600">
                <a:solidFill>
                  <a:schemeClr val="tx1"/>
                </a:solidFill>
                <a:cs typeface="Calibri"/>
              </a:rPr>
              <a:t>Advisory Board &amp; Expert Panel Feedback</a:t>
            </a:r>
          </a:p>
        </p:txBody>
      </p:sp>
      <p:sp>
        <p:nvSpPr>
          <p:cNvPr id="23" name="Freeform: Shape 132">
            <a:extLst>
              <a:ext uri="{FF2B5EF4-FFF2-40B4-BE49-F238E27FC236}">
                <a16:creationId xmlns:a16="http://schemas.microsoft.com/office/drawing/2014/main" id="{005A7CC2-F47F-3C44-B440-0699BC207555}"/>
              </a:ext>
            </a:extLst>
          </p:cNvPr>
          <p:cNvSpPr/>
          <p:nvPr userDrawn="1"/>
        </p:nvSpPr>
        <p:spPr>
          <a:xfrm>
            <a:off x="7138780"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6308" tIns="66308" rIns="66308" bIns="66308" numCol="1" spcCol="1270" anchor="t" anchorCtr="0">
            <a:noAutofit/>
          </a:bodyPr>
          <a:lstStyle/>
          <a:p>
            <a:pPr defTabSz="453390">
              <a:lnSpc>
                <a:spcPct val="90000"/>
              </a:lnSpc>
              <a:spcBef>
                <a:spcPct val="0"/>
              </a:spcBef>
              <a:spcAft>
                <a:spcPct val="35000"/>
              </a:spcAft>
            </a:pPr>
            <a:r>
              <a:rPr lang="en-US" sz="1400" u="sng">
                <a:solidFill>
                  <a:schemeClr val="tx1"/>
                </a:solidFill>
              </a:rPr>
              <a:t>Session 5</a:t>
            </a:r>
            <a:endParaRPr lang="en-US" sz="1400" u="sng">
              <a:solidFill>
                <a:schemeClr val="tx1"/>
              </a:solidFill>
              <a:cs typeface="Calibri"/>
            </a:endParaRPr>
          </a:p>
        </p:txBody>
      </p:sp>
      <p:sp>
        <p:nvSpPr>
          <p:cNvPr id="24" name="Freeform: Shape 21">
            <a:extLst>
              <a:ext uri="{FF2B5EF4-FFF2-40B4-BE49-F238E27FC236}">
                <a16:creationId xmlns:a16="http://schemas.microsoft.com/office/drawing/2014/main" id="{B4454ACE-9C39-2C48-9531-9B5CC8910279}"/>
              </a:ext>
            </a:extLst>
          </p:cNvPr>
          <p:cNvSpPr/>
          <p:nvPr userDrawn="1"/>
        </p:nvSpPr>
        <p:spPr>
          <a:xfrm>
            <a:off x="2081352"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defTabSz="528955">
              <a:lnSpc>
                <a:spcPct val="90000"/>
              </a:lnSpc>
              <a:spcBef>
                <a:spcPct val="0"/>
              </a:spcBef>
              <a:spcAft>
                <a:spcPct val="35000"/>
              </a:spcAft>
            </a:pPr>
            <a:r>
              <a:rPr lang="en-US" sz="1400" u="sng">
                <a:solidFill>
                  <a:schemeClr val="tx1"/>
                </a:solidFill>
              </a:rPr>
              <a:t>Session 1</a:t>
            </a:r>
            <a:endParaRPr lang="en-US" sz="1400" u="sng">
              <a:solidFill>
                <a:schemeClr val="tx1"/>
              </a:solidFill>
              <a:cs typeface="Calibri"/>
            </a:endParaRPr>
          </a:p>
          <a:p>
            <a:pPr marL="0" lvl="1" defTabSz="415608">
              <a:lnSpc>
                <a:spcPct val="90000"/>
              </a:lnSpc>
              <a:spcBef>
                <a:spcPct val="0"/>
              </a:spcBef>
              <a:spcAft>
                <a:spcPct val="15000"/>
              </a:spcAft>
            </a:pPr>
            <a:r>
              <a:rPr lang="en-US" sz="1400">
                <a:solidFill>
                  <a:schemeClr val="tx1"/>
                </a:solidFill>
              </a:rPr>
              <a:t>Welcome to Project ENHANCE!</a:t>
            </a:r>
            <a:endParaRPr lang="en-US" sz="1400">
              <a:solidFill>
                <a:schemeClr val="tx1"/>
              </a:solidFill>
              <a:cs typeface="Calibri"/>
            </a:endParaRPr>
          </a:p>
          <a:p>
            <a:pPr marL="48578" lvl="1" indent="-48578" defTabSz="415608">
              <a:lnSpc>
                <a:spcPct val="90000"/>
              </a:lnSpc>
              <a:spcBef>
                <a:spcPct val="0"/>
              </a:spcBef>
              <a:spcAft>
                <a:spcPct val="15000"/>
              </a:spcAft>
              <a:buChar char="•"/>
            </a:pPr>
            <a:endParaRPr lang="en-US" sz="1400">
              <a:solidFill>
                <a:schemeClr val="tx1"/>
              </a:solidFill>
            </a:endParaRPr>
          </a:p>
        </p:txBody>
      </p:sp>
      <p:sp>
        <p:nvSpPr>
          <p:cNvPr id="25" name="Freeform: Shape 22">
            <a:extLst>
              <a:ext uri="{FF2B5EF4-FFF2-40B4-BE49-F238E27FC236}">
                <a16:creationId xmlns:a16="http://schemas.microsoft.com/office/drawing/2014/main" id="{36C69CD0-B30C-B941-A16E-C9177D6B258E}"/>
              </a:ext>
            </a:extLst>
          </p:cNvPr>
          <p:cNvSpPr/>
          <p:nvPr userDrawn="1"/>
        </p:nvSpPr>
        <p:spPr>
          <a:xfrm>
            <a:off x="3345709"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2</a:t>
            </a:r>
            <a:endParaRPr lang="en-US" sz="1400" u="sng">
              <a:solidFill>
                <a:schemeClr val="tx1"/>
              </a:solidFill>
              <a:cs typeface="Calibri"/>
            </a:endParaRPr>
          </a:p>
        </p:txBody>
      </p:sp>
      <p:sp>
        <p:nvSpPr>
          <p:cNvPr id="26" name="Freeform: Shape 23">
            <a:extLst>
              <a:ext uri="{FF2B5EF4-FFF2-40B4-BE49-F238E27FC236}">
                <a16:creationId xmlns:a16="http://schemas.microsoft.com/office/drawing/2014/main" id="{316AA3EB-D64A-4242-B719-7A10F06E5F9B}"/>
              </a:ext>
            </a:extLst>
          </p:cNvPr>
          <p:cNvSpPr/>
          <p:nvPr userDrawn="1"/>
        </p:nvSpPr>
        <p:spPr>
          <a:xfrm>
            <a:off x="4610066"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3</a:t>
            </a:r>
            <a:endParaRPr lang="en-US" sz="1400" u="sng">
              <a:solidFill>
                <a:schemeClr val="tx1"/>
              </a:solidFill>
              <a:cs typeface="Calibri"/>
            </a:endParaRPr>
          </a:p>
        </p:txBody>
      </p:sp>
      <p:sp>
        <p:nvSpPr>
          <p:cNvPr id="27" name="Freeform: Shape 24">
            <a:extLst>
              <a:ext uri="{FF2B5EF4-FFF2-40B4-BE49-F238E27FC236}">
                <a16:creationId xmlns:a16="http://schemas.microsoft.com/office/drawing/2014/main" id="{F1B1904F-1993-6E4A-A3F3-9FB9A39B4BB2}"/>
              </a:ext>
            </a:extLst>
          </p:cNvPr>
          <p:cNvSpPr/>
          <p:nvPr userDrawn="1"/>
        </p:nvSpPr>
        <p:spPr>
          <a:xfrm>
            <a:off x="5874423"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4</a:t>
            </a:r>
            <a:endParaRPr lang="en-US" sz="1400" u="sng">
              <a:solidFill>
                <a:schemeClr val="tx1"/>
              </a:solidFill>
              <a:cs typeface="Calibri"/>
            </a:endParaRPr>
          </a:p>
        </p:txBody>
      </p:sp>
      <p:sp>
        <p:nvSpPr>
          <p:cNvPr id="28" name="Rectangle: Rounded Corners 121">
            <a:extLst>
              <a:ext uri="{FF2B5EF4-FFF2-40B4-BE49-F238E27FC236}">
                <a16:creationId xmlns:a16="http://schemas.microsoft.com/office/drawing/2014/main" id="{D1EA6C49-6B4B-144A-A641-36458845EE9C}"/>
              </a:ext>
            </a:extLst>
          </p:cNvPr>
          <p:cNvSpPr/>
          <p:nvPr userDrawn="1"/>
        </p:nvSpPr>
        <p:spPr>
          <a:xfrm>
            <a:off x="2081352" y="2499218"/>
            <a:ext cx="6291868" cy="301751"/>
          </a:xfrm>
          <a:prstGeom prst="roundRect">
            <a:avLst/>
          </a:pr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1: Ci3T Leadership Teams</a:t>
            </a:r>
          </a:p>
        </p:txBody>
      </p:sp>
      <p:sp>
        <p:nvSpPr>
          <p:cNvPr id="29" name="Freeform: Shape 134">
            <a:extLst>
              <a:ext uri="{FF2B5EF4-FFF2-40B4-BE49-F238E27FC236}">
                <a16:creationId xmlns:a16="http://schemas.microsoft.com/office/drawing/2014/main" id="{B2B366D0-D4BD-6B41-A53E-D2180910D487}"/>
              </a:ext>
            </a:extLst>
          </p:cNvPr>
          <p:cNvSpPr/>
          <p:nvPr userDrawn="1"/>
        </p:nvSpPr>
        <p:spPr>
          <a:xfrm>
            <a:off x="8411433" y="2853433"/>
            <a:ext cx="949871"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algn="ctr" defTabSz="528955">
              <a:lnSpc>
                <a:spcPct val="90000"/>
              </a:lnSpc>
              <a:spcBef>
                <a:spcPct val="0"/>
              </a:spcBef>
              <a:spcAft>
                <a:spcPct val="35000"/>
              </a:spcAft>
            </a:pPr>
            <a:r>
              <a:rPr lang="en-US" sz="1400">
                <a:solidFill>
                  <a:schemeClr val="tx1"/>
                </a:solidFill>
              </a:rPr>
              <a:t>Module v2 Review</a:t>
            </a:r>
          </a:p>
          <a:p>
            <a:pPr marL="48578" lvl="1" indent="-48578" defTabSz="415608">
              <a:lnSpc>
                <a:spcPct val="90000"/>
              </a:lnSpc>
              <a:spcBef>
                <a:spcPct val="0"/>
              </a:spcBef>
              <a:spcAft>
                <a:spcPct val="15000"/>
              </a:spcAft>
              <a:buChar char="•"/>
            </a:pPr>
            <a:endParaRPr lang="en-US" sz="1400">
              <a:solidFill>
                <a:schemeClr val="tx1"/>
              </a:solidFill>
            </a:endParaRPr>
          </a:p>
        </p:txBody>
      </p:sp>
      <p:pic>
        <p:nvPicPr>
          <p:cNvPr id="30" name="Focus Group">
            <a:extLst>
              <a:ext uri="{FF2B5EF4-FFF2-40B4-BE49-F238E27FC236}">
                <a16:creationId xmlns:a16="http://schemas.microsoft.com/office/drawing/2014/main" id="{6705AD34-0846-E644-8C40-5F5D2C8D70EE}"/>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p:blipFill>
        <p:spPr bwMode="auto">
          <a:xfrm>
            <a:off x="8651992" y="3839135"/>
            <a:ext cx="468752" cy="391585"/>
          </a:xfrm>
          <a:prstGeom prst="rect">
            <a:avLst/>
          </a:prstGeom>
          <a:solidFill>
            <a:srgbClr val="80B284"/>
          </a:solidFill>
          <a:ln w="9525">
            <a:noFill/>
            <a:miter lim="800000"/>
            <a:headEnd/>
            <a:tailEnd/>
          </a:ln>
          <a:effectLst/>
        </p:spPr>
      </p:pic>
      <p:sp>
        <p:nvSpPr>
          <p:cNvPr id="31" name="Rectangle: Rounded Corners 122">
            <a:extLst>
              <a:ext uri="{FF2B5EF4-FFF2-40B4-BE49-F238E27FC236}">
                <a16:creationId xmlns:a16="http://schemas.microsoft.com/office/drawing/2014/main" id="{34EDA6D7-2D92-664E-A2A5-893DCAFEC1D2}"/>
              </a:ext>
            </a:extLst>
          </p:cNvPr>
          <p:cNvSpPr/>
          <p:nvPr userDrawn="1"/>
        </p:nvSpPr>
        <p:spPr>
          <a:xfrm>
            <a:off x="8410880" y="2499218"/>
            <a:ext cx="950976" cy="301751"/>
          </a:xfrm>
          <a:prstGeom prst="roundRect">
            <a:avLst/>
          </a:pr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3</a:t>
            </a:r>
          </a:p>
        </p:txBody>
      </p:sp>
      <p:sp>
        <p:nvSpPr>
          <p:cNvPr id="32" name="TextBox 31">
            <a:extLst>
              <a:ext uri="{FF2B5EF4-FFF2-40B4-BE49-F238E27FC236}">
                <a16:creationId xmlns:a16="http://schemas.microsoft.com/office/drawing/2014/main" id="{AB1EA08D-FF5F-EE45-B59B-DFF66803F8C3}"/>
              </a:ext>
            </a:extLst>
          </p:cNvPr>
          <p:cNvSpPr txBox="1"/>
          <p:nvPr userDrawn="1"/>
        </p:nvSpPr>
        <p:spPr>
          <a:xfrm>
            <a:off x="2836406" y="5307553"/>
            <a:ext cx="4216074" cy="929485"/>
          </a:xfrm>
          <a:prstGeom prst="rect">
            <a:avLst/>
          </a:prstGeom>
          <a:noFill/>
        </p:spPr>
        <p:txBody>
          <a:bodyPr wrap="square" rtlCol="0">
            <a:spAutoFit/>
          </a:bodyPr>
          <a:lstStyle/>
          <a:p>
            <a:pPr>
              <a:lnSpc>
                <a:spcPct val="85000"/>
              </a:lnSpc>
            </a:pPr>
            <a:r>
              <a:rPr lang="en-US" sz="1600"/>
              <a:t>Stakeholder Field Testing</a:t>
            </a:r>
          </a:p>
          <a:p>
            <a:pPr marL="173038" indent="-112713">
              <a:lnSpc>
                <a:spcPct val="85000"/>
              </a:lnSpc>
              <a:buFont typeface="Arial" panose="020B0604020202020204" pitchFamily="34" charset="0"/>
              <a:buChar char="•"/>
              <a:tabLst>
                <a:tab pos="1597025" algn="l"/>
              </a:tabLst>
            </a:pPr>
            <a:r>
              <a:rPr lang="en-US" sz="1600"/>
              <a:t>Students	• Ci3T Leadership Teams</a:t>
            </a:r>
          </a:p>
          <a:p>
            <a:pPr marL="173038" indent="-112713">
              <a:lnSpc>
                <a:spcPct val="85000"/>
              </a:lnSpc>
              <a:buFont typeface="Arial" panose="020B0604020202020204" pitchFamily="34" charset="0"/>
              <a:buChar char="•"/>
              <a:tabLst>
                <a:tab pos="1597025" algn="l"/>
              </a:tabLst>
            </a:pPr>
            <a:r>
              <a:rPr lang="en-US" sz="1600"/>
              <a:t>Families	• Principal Leaders</a:t>
            </a:r>
          </a:p>
          <a:p>
            <a:pPr marL="173038" indent="-112713">
              <a:lnSpc>
                <a:spcPct val="85000"/>
              </a:lnSpc>
              <a:buFont typeface="Arial" panose="020B0604020202020204" pitchFamily="34" charset="0"/>
              <a:buChar char="•"/>
              <a:tabLst>
                <a:tab pos="1597025" algn="l"/>
              </a:tabLst>
            </a:pPr>
            <a:r>
              <a:rPr lang="en-US" sz="1600"/>
              <a:t>Faculty &amp; Staff	• District Administrators</a:t>
            </a:r>
          </a:p>
        </p:txBody>
      </p:sp>
      <p:sp>
        <p:nvSpPr>
          <p:cNvPr id="33" name="TextBox 32">
            <a:extLst>
              <a:ext uri="{FF2B5EF4-FFF2-40B4-BE49-F238E27FC236}">
                <a16:creationId xmlns:a16="http://schemas.microsoft.com/office/drawing/2014/main" id="{69135271-DEB4-EE4E-9E9C-320D82299298}"/>
              </a:ext>
            </a:extLst>
          </p:cNvPr>
          <p:cNvSpPr txBox="1"/>
          <p:nvPr userDrawn="1"/>
        </p:nvSpPr>
        <p:spPr>
          <a:xfrm>
            <a:off x="9432976" y="2882747"/>
            <a:ext cx="1371600" cy="1477328"/>
          </a:xfrm>
          <a:prstGeom prst="rect">
            <a:avLst/>
          </a:prstGeom>
          <a:noFill/>
          <a:effectLst/>
        </p:spPr>
        <p:txBody>
          <a:bodyPr wrap="square" lIns="0" rIns="0" rtlCol="0">
            <a:spAutoFit/>
          </a:bodyPr>
          <a:lstStyle/>
          <a:p>
            <a:pPr algn="ctr"/>
            <a:r>
              <a:rPr lang="en-US" sz="2000" b="1">
                <a:ln w="6350">
                  <a:solidFill>
                    <a:schemeClr val="bg1"/>
                  </a:solidFill>
                </a:ln>
                <a:latin typeface="Calibri" panose="020F0502020204030204" pitchFamily="34" charset="0"/>
                <a:cs typeface="Calibri" panose="020F0502020204030204" pitchFamily="34" charset="0"/>
              </a:rPr>
              <a:t>Traditional</a:t>
            </a:r>
          </a:p>
          <a:p>
            <a:pPr algn="ctr"/>
            <a:endParaRPr lang="en-US" b="1">
              <a:ln w="6350">
                <a:solidFill>
                  <a:schemeClr val="bg1"/>
                </a:solidFill>
              </a:ln>
            </a:endParaRPr>
          </a:p>
          <a:p>
            <a:pPr algn="ctr"/>
            <a:endParaRPr lang="en-US" sz="2000" b="1">
              <a:ln w="6350">
                <a:solidFill>
                  <a:schemeClr val="bg1"/>
                </a:solidFill>
              </a:ln>
            </a:endParaRPr>
          </a:p>
          <a:p>
            <a:pPr algn="ctr"/>
            <a:endParaRPr lang="en-US" sz="1400" b="1">
              <a:ln w="6350">
                <a:solidFill>
                  <a:schemeClr val="bg1"/>
                </a:solidFill>
              </a:ln>
            </a:endParaRPr>
          </a:p>
          <a:p>
            <a:pPr algn="ctr"/>
            <a:r>
              <a:rPr lang="en-US" b="1">
                <a:ln w="6350">
                  <a:solidFill>
                    <a:schemeClr val="bg1"/>
                  </a:solidFill>
                </a:ln>
              </a:rPr>
              <a:t>vs.</a:t>
            </a:r>
          </a:p>
        </p:txBody>
      </p:sp>
      <p:sp>
        <p:nvSpPr>
          <p:cNvPr id="34" name="Freeform: Shape 126">
            <a:extLst>
              <a:ext uri="{FF2B5EF4-FFF2-40B4-BE49-F238E27FC236}">
                <a16:creationId xmlns:a16="http://schemas.microsoft.com/office/drawing/2014/main" id="{BC8A2ECC-D591-8D4F-946D-AE9B0B3153F4}"/>
              </a:ext>
            </a:extLst>
          </p:cNvPr>
          <p:cNvSpPr/>
          <p:nvPr userDrawn="1"/>
        </p:nvSpPr>
        <p:spPr>
          <a:xfrm>
            <a:off x="2836406" y="4970507"/>
            <a:ext cx="6291868" cy="29923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chemeClr val="accent1">
              <a:lumMod val="50000"/>
            </a:schemeClr>
          </a:solid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3152" rIns="72785" bIns="72785" numCol="1" spcCol="1270" anchor="ctr" anchorCtr="0">
            <a:noAutofit/>
          </a:bodyPr>
          <a:lstStyle/>
          <a:p>
            <a:pPr algn="ctr" defTabSz="528955">
              <a:lnSpc>
                <a:spcPct val="90000"/>
              </a:lnSpc>
              <a:spcBef>
                <a:spcPct val="0"/>
              </a:spcBef>
              <a:spcAft>
                <a:spcPct val="35000"/>
              </a:spcAft>
            </a:pPr>
            <a:r>
              <a:rPr lang="en-US" sz="1600">
                <a:solidFill>
                  <a:schemeClr val="bg1"/>
                </a:solidFill>
              </a:rPr>
              <a:t>Phase 2: Module Testing with Stakeholders</a:t>
            </a:r>
          </a:p>
        </p:txBody>
      </p:sp>
      <p:pic>
        <p:nvPicPr>
          <p:cNvPr id="35" name="Picture 34" descr="A close up of a sign&#10;&#10;Description automatically generated">
            <a:extLst>
              <a:ext uri="{FF2B5EF4-FFF2-40B4-BE49-F238E27FC236}">
                <a16:creationId xmlns:a16="http://schemas.microsoft.com/office/drawing/2014/main" id="{8D667F29-D52F-5F4D-8172-944ED27B157E}"/>
              </a:ext>
            </a:extLst>
          </p:cNvPr>
          <p:cNvPicPr>
            <a:picLocks noChangeAspect="1"/>
          </p:cNvPicPr>
          <p:nvPr userDrawn="1"/>
        </p:nvPicPr>
        <p:blipFill>
          <a:blip r:embed="rId11"/>
          <a:stretch>
            <a:fillRect/>
          </a:stretch>
        </p:blipFill>
        <p:spPr>
          <a:xfrm>
            <a:off x="261007" y="108426"/>
            <a:ext cx="2190750" cy="1285240"/>
          </a:xfrm>
          <a:prstGeom prst="rect">
            <a:avLst/>
          </a:prstGeom>
        </p:spPr>
      </p:pic>
    </p:spTree>
    <p:extLst>
      <p:ext uri="{BB962C8B-B14F-4D97-AF65-F5344CB8AC3E}">
        <p14:creationId xmlns:p14="http://schemas.microsoft.com/office/powerpoint/2010/main" val="1145542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33950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50852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2781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16413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232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41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76459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141529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4436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3354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2778139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864703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B88CE013-B5B0-F898-B884-AC76929ED827}"/>
              </a:ext>
            </a:extLst>
          </p:cNvPr>
          <p:cNvPicPr>
            <a:picLocks noChangeAspect="1"/>
          </p:cNvPicPr>
          <p:nvPr userDrawn="1"/>
        </p:nvPicPr>
        <p:blipFill>
          <a:blip r:embed="rId2"/>
          <a:srcRect/>
          <a:stretch/>
        </p:blipFill>
        <p:spPr>
          <a:xfrm>
            <a:off x="97039" y="6312245"/>
            <a:ext cx="4503131" cy="393355"/>
          </a:xfrm>
          <a:prstGeom prst="rect">
            <a:avLst/>
          </a:prstGeom>
        </p:spPr>
      </p:pic>
    </p:spTree>
    <p:extLst>
      <p:ext uri="{BB962C8B-B14F-4D97-AF65-F5344CB8AC3E}">
        <p14:creationId xmlns:p14="http://schemas.microsoft.com/office/powerpoint/2010/main" val="1536246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0558"/>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07426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7" name="Picture 6">
            <a:extLst>
              <a:ext uri="{FF2B5EF4-FFF2-40B4-BE49-F238E27FC236}">
                <a16:creationId xmlns:a16="http://schemas.microsoft.com/office/drawing/2014/main" id="{20427FFB-9A31-38E9-0B16-38D5F38125E1}"/>
              </a:ext>
            </a:extLst>
          </p:cNvPr>
          <p:cNvPicPr>
            <a:picLocks noChangeAspect="1"/>
          </p:cNvPicPr>
          <p:nvPr userDrawn="1"/>
        </p:nvPicPr>
        <p:blipFill>
          <a:blip r:embed="rId2"/>
          <a:srcRect b="41952"/>
          <a:stretch>
            <a:fillRect/>
          </a:stretch>
        </p:blipFill>
        <p:spPr>
          <a:xfrm>
            <a:off x="5279576" y="72582"/>
            <a:ext cx="1632848" cy="556068"/>
          </a:xfrm>
          <a:prstGeom prst="rect">
            <a:avLst/>
          </a:prstGeom>
        </p:spPr>
      </p:pic>
    </p:spTree>
    <p:extLst>
      <p:ext uri="{BB962C8B-B14F-4D97-AF65-F5344CB8AC3E}">
        <p14:creationId xmlns:p14="http://schemas.microsoft.com/office/powerpoint/2010/main" val="7242562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val="0"/>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2047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902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2161"/>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99528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11512515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FAE43020-455B-E8E6-751D-C2C285419323}"/>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3216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8DB80E25-8F7D-876A-6B26-4DFDB8903472}"/>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19364"/>
          <a:stretch>
            <a:fillRect/>
          </a:stretch>
        </p:blipFill>
        <p:spPr>
          <a:xfrm>
            <a:off x="10871236" y="5609558"/>
            <a:ext cx="1134809" cy="91506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78921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18524"/>
          <a:stretch>
            <a:fillRect/>
          </a:stretch>
        </p:blipFill>
        <p:spPr>
          <a:xfrm>
            <a:off x="10871236" y="5609559"/>
            <a:ext cx="1134809" cy="924592"/>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5654570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D94371-D238-6B34-3873-1B9CB7BAD2ED}"/>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Tree>
    <p:extLst>
      <p:ext uri="{BB962C8B-B14F-4D97-AF65-F5344CB8AC3E}">
        <p14:creationId xmlns:p14="http://schemas.microsoft.com/office/powerpoint/2010/main" val="3527512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F76ABEB-8EE2-1B35-B565-5703C357F45C}"/>
              </a:ext>
            </a:extLst>
          </p:cNvPr>
          <p:cNvGrpSpPr/>
          <p:nvPr userDrawn="1"/>
        </p:nvGrpSpPr>
        <p:grpSpPr>
          <a:xfrm>
            <a:off x="162148" y="0"/>
            <a:ext cx="11885675" cy="6836909"/>
            <a:chOff x="162148" y="0"/>
            <a:chExt cx="11885675" cy="6836909"/>
          </a:xfrm>
        </p:grpSpPr>
        <p:grpSp>
          <p:nvGrpSpPr>
            <p:cNvPr id="5" name="Group 4">
              <a:extLst>
                <a:ext uri="{FF2B5EF4-FFF2-40B4-BE49-F238E27FC236}">
                  <a16:creationId xmlns:a16="http://schemas.microsoft.com/office/drawing/2014/main" id="{D9D039B9-615C-EE10-1A51-8E569CBE9F7C}"/>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1"/>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
          <p:nvSpPr>
            <p:cNvPr id="17" name="Watermark Covering">
              <a:extLst>
                <a:ext uri="{FF2B5EF4-FFF2-40B4-BE49-F238E27FC236}">
                  <a16:creationId xmlns:a16="http://schemas.microsoft.com/office/drawing/2014/main" id="{67D09180-788D-E344-8F4B-7E44FC1CF388}"/>
                </a:ext>
              </a:extLst>
            </p:cNvPr>
            <p:cNvSpPr/>
            <p:nvPr userDrawn="1"/>
          </p:nvSpPr>
          <p:spPr>
            <a:xfrm>
              <a:off x="162148" y="96878"/>
              <a:ext cx="11885675" cy="674003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grpSp>
    </p:spTree>
    <p:extLst>
      <p:ext uri="{BB962C8B-B14F-4D97-AF65-F5344CB8AC3E}">
        <p14:creationId xmlns:p14="http://schemas.microsoft.com/office/powerpoint/2010/main" val="34112465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23811535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24595578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685775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960803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120157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049646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0647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25755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9462086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9470426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114521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42332583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4017524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41056371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C1715B-E41D-F088-1947-2560911E05B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8" cy="6857998"/>
          </a:xfrm>
          <a:prstGeom prst="rect">
            <a:avLst/>
          </a:prstGeom>
        </p:spPr>
      </p:pic>
      <p:sp>
        <p:nvSpPr>
          <p:cNvPr id="2" name="Title 1">
            <a:extLst>
              <a:ext uri="{FF2B5EF4-FFF2-40B4-BE49-F238E27FC236}">
                <a16:creationId xmlns:a16="http://schemas.microsoft.com/office/drawing/2014/main" id="{73B602B0-3091-2144-2BBB-5D267142FE96}"/>
              </a:ext>
            </a:extLst>
          </p:cNvPr>
          <p:cNvSpPr>
            <a:spLocks noGrp="1"/>
          </p:cNvSpPr>
          <p:nvPr>
            <p:ph type="ctrTitle"/>
          </p:nvPr>
        </p:nvSpPr>
        <p:spPr>
          <a:xfrm>
            <a:off x="207048" y="1535502"/>
            <a:ext cx="5564024" cy="2678502"/>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66DE5622-3F8A-DBE7-4800-C4AB2DAF6335}"/>
              </a:ext>
            </a:extLst>
          </p:cNvPr>
          <p:cNvSpPr>
            <a:spLocks noGrp="1"/>
          </p:cNvSpPr>
          <p:nvPr>
            <p:ph type="subTitle" idx="1"/>
          </p:nvPr>
        </p:nvSpPr>
        <p:spPr>
          <a:xfrm>
            <a:off x="207048" y="4313208"/>
            <a:ext cx="5564024" cy="95753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5180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theme" Target="../theme/theme3.xml"/><Relationship Id="rId1"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10/16/2026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33001536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3" r:id="rId3"/>
    <p:sldLayoutId id="2147483681" r:id="rId4"/>
    <p:sldLayoutId id="2147483682" r:id="rId5"/>
    <p:sldLayoutId id="2147483678" r:id="rId6"/>
    <p:sldLayoutId id="2147483679" r:id="rId7"/>
    <p:sldLayoutId id="2147483666" r:id="rId8"/>
    <p:sldLayoutId id="2147483667" r:id="rId9"/>
    <p:sldLayoutId id="2147483680" r:id="rId10"/>
    <p:sldLayoutId id="2147483683" r:id="rId11"/>
    <p:sldLayoutId id="2147483684" r:id="rId12"/>
    <p:sldLayoutId id="2147483685" r:id="rId13"/>
    <p:sldLayoutId id="2147483686" r:id="rId14"/>
    <p:sldLayoutId id="2147483693" r:id="rId15"/>
    <p:sldLayoutId id="2147483687" r:id="rId16"/>
    <p:sldLayoutId id="2147483688" r:id="rId17"/>
    <p:sldLayoutId id="2147483689" r:id="rId18"/>
    <p:sldLayoutId id="2147483690" r:id="rId19"/>
    <p:sldLayoutId id="2147483691" r:id="rId20"/>
    <p:sldLayoutId id="2147483692" r:id="rId21"/>
    <p:sldLayoutId id="2147483668" r:id="rId22"/>
    <p:sldLayoutId id="2147483669" r:id="rId23"/>
    <p:sldLayoutId id="2147483670" r:id="rId24"/>
    <p:sldLayoutId id="2147483671" r:id="rId25"/>
    <p:sldLayoutId id="2147483672" r:id="rId26"/>
    <p:sldLayoutId id="2147483673" r:id="rId27"/>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10/16/2026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72577272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BA4CE6C-88FF-06A6-CDC0-C607EDBAF54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 y="0"/>
            <a:ext cx="12191996" cy="6857998"/>
          </a:xfrm>
          <a:prstGeom prst="rect">
            <a:avLst/>
          </a:prstGeom>
        </p:spPr>
      </p:pic>
      <p:sp>
        <p:nvSpPr>
          <p:cNvPr id="2" name="Title Placeholder 1">
            <a:extLst>
              <a:ext uri="{FF2B5EF4-FFF2-40B4-BE49-F238E27FC236}">
                <a16:creationId xmlns:a16="http://schemas.microsoft.com/office/drawing/2014/main" id="{835AD7B7-D22E-F594-39FC-F5D2A71CE8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C5EF035-98D6-C433-64B6-5C69EBAA1E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2720904"/>
      </p:ext>
    </p:extLst>
  </p:cSld>
  <p:clrMap bg1="lt1" tx1="dk1" bg2="lt2" tx2="dk2" accent1="accent1" accent2="accent2" accent3="accent3" accent4="accent4" accent5="accent5" accent6="accent6" hlink="hlink" folHlink="folHlink"/>
  <p:sldLayoutIdLst>
    <p:sldLayoutId id="214748372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36.xml"/><Relationship Id="rId5" Type="http://schemas.openxmlformats.org/officeDocument/2006/relationships/image" Target="../media/image36.png"/><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38.png"/><Relationship Id="rId4" Type="http://schemas.openxmlformats.org/officeDocument/2006/relationships/image" Target="../media/image37.png"/></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36.xml"/><Relationship Id="rId5" Type="http://schemas.openxmlformats.org/officeDocument/2006/relationships/image" Target="../media/image40.png"/><Relationship Id="rId4" Type="http://schemas.openxmlformats.org/officeDocument/2006/relationships/image" Target="../media/image39.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36.xml"/><Relationship Id="rId6" Type="http://schemas.openxmlformats.org/officeDocument/2006/relationships/image" Target="../media/image32.png"/><Relationship Id="rId5" Type="http://schemas.openxmlformats.org/officeDocument/2006/relationships/image" Target="../media/image42.png"/><Relationship Id="rId4" Type="http://schemas.openxmlformats.org/officeDocument/2006/relationships/image" Target="../media/image41.png"/></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62.png"/><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70.png"/></Relationships>
</file>

<file path=ppt/slides/_rels/slide3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hyperlink" Target="https://www.ci3t.org/rbook/M682/docx/FABI_HO8_Step2-4_ABC.docx"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8" Type="http://schemas.openxmlformats.org/officeDocument/2006/relationships/image" Target="../media/image81.jpeg"/><Relationship Id="rId13" Type="http://schemas.openxmlformats.org/officeDocument/2006/relationships/image" Target="../media/image86.jpeg"/><Relationship Id="rId3" Type="http://schemas.openxmlformats.org/officeDocument/2006/relationships/image" Target="../media/image75.png"/><Relationship Id="rId7" Type="http://schemas.openxmlformats.org/officeDocument/2006/relationships/image" Target="../media/image80.jpeg"/><Relationship Id="rId12" Type="http://schemas.openxmlformats.org/officeDocument/2006/relationships/image" Target="../media/image85.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9.jpeg"/><Relationship Id="rId11" Type="http://schemas.openxmlformats.org/officeDocument/2006/relationships/image" Target="../media/image84.jpeg"/><Relationship Id="rId5" Type="http://schemas.openxmlformats.org/officeDocument/2006/relationships/image" Target="../media/image78.jpeg"/><Relationship Id="rId15" Type="http://schemas.openxmlformats.org/officeDocument/2006/relationships/image" Target="../media/image88.jpeg"/><Relationship Id="rId10" Type="http://schemas.openxmlformats.org/officeDocument/2006/relationships/image" Target="../media/image83.jpeg"/><Relationship Id="rId4" Type="http://schemas.openxmlformats.org/officeDocument/2006/relationships/image" Target="../media/image77.jpeg"/><Relationship Id="rId9" Type="http://schemas.openxmlformats.org/officeDocument/2006/relationships/image" Target="../media/image82.jpeg"/><Relationship Id="rId14" Type="http://schemas.openxmlformats.org/officeDocument/2006/relationships/image" Target="../media/image87.jpeg"/></Relationships>
</file>

<file path=ppt/slides/_rels/slide4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91.png"/></Relationships>
</file>

<file path=ppt/slides/_rels/slide4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youtu.be/ofRn9zCjy8s?si=1W6vo_yTak1yDSQ7&amp;t=88"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95.png"/></Relationships>
</file>

<file path=ppt/slides/_rels/slide5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99.png"/></Relationships>
</file>

<file path=ppt/slides/_rels/slide6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8.sv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 Id="rId5" Type="http://schemas.openxmlformats.org/officeDocument/2006/relationships/image" Target="../media/image101.png"/><Relationship Id="rId4" Type="http://schemas.openxmlformats.org/officeDocument/2006/relationships/image" Target="../media/image112.png"/></Relationships>
</file>

<file path=ppt/slides/_rels/slide8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8" Type="http://schemas.openxmlformats.org/officeDocument/2006/relationships/image" Target="../media/image82.jpeg"/><Relationship Id="rId13" Type="http://schemas.openxmlformats.org/officeDocument/2006/relationships/image" Target="../media/image87.jpeg"/><Relationship Id="rId3" Type="http://schemas.openxmlformats.org/officeDocument/2006/relationships/image" Target="../media/image77.jpeg"/><Relationship Id="rId7" Type="http://schemas.openxmlformats.org/officeDocument/2006/relationships/image" Target="../media/image81.jpeg"/><Relationship Id="rId12" Type="http://schemas.openxmlformats.org/officeDocument/2006/relationships/image" Target="../media/image86.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80.jpeg"/><Relationship Id="rId11" Type="http://schemas.openxmlformats.org/officeDocument/2006/relationships/image" Target="../media/image85.jpeg"/><Relationship Id="rId5" Type="http://schemas.openxmlformats.org/officeDocument/2006/relationships/image" Target="../media/image79.jpeg"/><Relationship Id="rId10" Type="http://schemas.openxmlformats.org/officeDocument/2006/relationships/image" Target="../media/image84.jpeg"/><Relationship Id="rId4" Type="http://schemas.openxmlformats.org/officeDocument/2006/relationships/image" Target="../media/image78.jpeg"/><Relationship Id="rId9" Type="http://schemas.openxmlformats.org/officeDocument/2006/relationships/image" Target="../media/image83.jpeg"/><Relationship Id="rId14" Type="http://schemas.openxmlformats.org/officeDocument/2006/relationships/image" Target="../media/image88.jpeg"/></Relationships>
</file>

<file path=ppt/slides/_rels/slide8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image" Target="../media/image94.sv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59.png"/></Relationships>
</file>

<file path=ppt/slides/_rels/slide91.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6.png"/><Relationship Id="rId3" Type="http://schemas.openxmlformats.org/officeDocument/2006/relationships/image" Target="../media/image117.jpeg"/><Relationship Id="rId7" Type="http://schemas.openxmlformats.org/officeDocument/2006/relationships/image" Target="../media/image121.png"/><Relationship Id="rId12" Type="http://schemas.openxmlformats.org/officeDocument/2006/relationships/image" Target="../media/image125.png"/><Relationship Id="rId2" Type="http://schemas.openxmlformats.org/officeDocument/2006/relationships/image" Target="../media/image60.png"/><Relationship Id="rId1" Type="http://schemas.openxmlformats.org/officeDocument/2006/relationships/slideLayout" Target="../slideLayouts/slideLayout8.xml"/><Relationship Id="rId6" Type="http://schemas.openxmlformats.org/officeDocument/2006/relationships/image" Target="../media/image120.png"/><Relationship Id="rId11" Type="http://schemas.openxmlformats.org/officeDocument/2006/relationships/image" Target="../media/image124.png"/><Relationship Id="rId5" Type="http://schemas.openxmlformats.org/officeDocument/2006/relationships/image" Target="../media/image119.png"/><Relationship Id="rId10" Type="http://schemas.openxmlformats.org/officeDocument/2006/relationships/image" Target="../media/image75.png"/><Relationship Id="rId4" Type="http://schemas.openxmlformats.org/officeDocument/2006/relationships/image" Target="../media/image118.png"/><Relationship Id="rId9" Type="http://schemas.openxmlformats.org/officeDocument/2006/relationships/image" Target="../media/image123.png"/></Relationships>
</file>

<file path=ppt/slides/_rels/slide9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1.xml"/><Relationship Id="rId1" Type="http://schemas.openxmlformats.org/officeDocument/2006/relationships/slideLayout" Target="../slideLayouts/slideLayout9.xml"/><Relationship Id="rId4" Type="http://schemas.openxmlformats.org/officeDocument/2006/relationships/image" Target="../media/image128.png"/></Relationships>
</file>

<file path=ppt/slides/_rels/slide9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image" Target="../media/image132.png"/><Relationship Id="rId3" Type="http://schemas.openxmlformats.org/officeDocument/2006/relationships/image" Target="../media/image130.png"/><Relationship Id="rId7"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8.xml"/><Relationship Id="rId6" Type="http://schemas.openxmlformats.org/officeDocument/2006/relationships/image" Target="../media/image61.jpeg"/><Relationship Id="rId5" Type="http://schemas.openxmlformats.org/officeDocument/2006/relationships/image" Target="../media/image60.png"/><Relationship Id="rId4" Type="http://schemas.openxmlformats.org/officeDocument/2006/relationships/image" Target="../media/image1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FB47-1E86-A5F0-CB3A-ACD1F9C2BBDC}"/>
              </a:ext>
            </a:extLst>
          </p:cNvPr>
          <p:cNvSpPr>
            <a:spLocks noGrp="1"/>
          </p:cNvSpPr>
          <p:nvPr>
            <p:ph type="ctrTitle"/>
          </p:nvPr>
        </p:nvSpPr>
        <p:spPr>
          <a:xfrm>
            <a:off x="105917" y="1201947"/>
            <a:ext cx="5905500" cy="3105510"/>
          </a:xfrm>
        </p:spPr>
        <p:txBody>
          <a:bodyPr>
            <a:noAutofit/>
          </a:bodyPr>
          <a:lstStyle/>
          <a:p>
            <a:r>
              <a:rPr lang="en-US" sz="4800" dirty="0"/>
              <a:t>Functional Assessment-Based Interventions: </a:t>
            </a:r>
            <a:br>
              <a:rPr lang="en-US" sz="4800" dirty="0"/>
            </a:br>
            <a:r>
              <a:rPr lang="en-US" sz="4800" dirty="0"/>
              <a:t>From Start to Finish</a:t>
            </a:r>
          </a:p>
        </p:txBody>
      </p:sp>
      <p:sp>
        <p:nvSpPr>
          <p:cNvPr id="3" name="Subtitle 2">
            <a:extLst>
              <a:ext uri="{FF2B5EF4-FFF2-40B4-BE49-F238E27FC236}">
                <a16:creationId xmlns:a16="http://schemas.microsoft.com/office/drawing/2014/main" id="{1CB10D1E-9276-F7FA-9EC8-D591C9BD1FE2}"/>
              </a:ext>
            </a:extLst>
          </p:cNvPr>
          <p:cNvSpPr>
            <a:spLocks noGrp="1"/>
          </p:cNvSpPr>
          <p:nvPr>
            <p:ph type="subTitle" idx="1"/>
          </p:nvPr>
        </p:nvSpPr>
        <p:spPr>
          <a:xfrm>
            <a:off x="301751" y="4412770"/>
            <a:ext cx="5513832" cy="1949929"/>
          </a:xfrm>
        </p:spPr>
        <p:txBody>
          <a:bodyPr>
            <a:normAutofit/>
          </a:bodyPr>
          <a:lstStyle/>
          <a:p>
            <a:r>
              <a:rPr lang="en-US" sz="2000" dirty="0"/>
              <a:t>John Umbreit, Ph.D.</a:t>
            </a:r>
          </a:p>
          <a:p>
            <a:r>
              <a:rPr lang="en-US" sz="2000" dirty="0"/>
              <a:t>Kathleen Lynne Lane, Ph.D., BCBA-D, CF-L2</a:t>
            </a:r>
          </a:p>
          <a:p>
            <a:r>
              <a:rPr lang="fi-FI" sz="2000" dirty="0"/>
              <a:t>Elise Sarasin, M.S.E.</a:t>
            </a:r>
            <a:endParaRPr lang="en-US" sz="2000" dirty="0"/>
          </a:p>
        </p:txBody>
      </p:sp>
    </p:spTree>
    <p:extLst>
      <p:ext uri="{BB962C8B-B14F-4D97-AF65-F5344CB8AC3E}">
        <p14:creationId xmlns:p14="http://schemas.microsoft.com/office/powerpoint/2010/main" val="3613444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CE503-C891-4BCD-1A08-E9092D395BA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5C7934D9-F4B3-454D-B1E5-1ECD1649772A}"/>
              </a:ext>
            </a:extLst>
          </p:cNvPr>
          <p:cNvSpPr>
            <a:spLocks noGrp="1"/>
          </p:cNvSpPr>
          <p:nvPr>
            <p:ph type="title"/>
          </p:nvPr>
        </p:nvSpPr>
        <p:spPr/>
        <p:txBody>
          <a:bodyPr/>
          <a:lstStyle/>
          <a:p>
            <a:r>
              <a:rPr lang="en-US"/>
              <a:t>Agenda</a:t>
            </a:r>
          </a:p>
        </p:txBody>
      </p:sp>
      <p:sp>
        <p:nvSpPr>
          <p:cNvPr id="3" name="Textbox">
            <a:extLst>
              <a:ext uri="{FF2B5EF4-FFF2-40B4-BE49-F238E27FC236}">
                <a16:creationId xmlns:a16="http://schemas.microsoft.com/office/drawing/2014/main" id="{AA8FCF21-C0D0-2905-F052-721EEB4BB71D}"/>
              </a:ext>
            </a:extLst>
          </p:cNvPr>
          <p:cNvSpPr>
            <a:spLocks noGrp="1"/>
          </p:cNvSpPr>
          <p:nvPr>
            <p:ph idx="1"/>
          </p:nvPr>
        </p:nvSpPr>
        <p:spPr/>
        <p:txBody>
          <a:bodyPr>
            <a:noAutofit/>
          </a:bodyPr>
          <a:lstStyle/>
          <a:p>
            <a:pPr marL="514350" indent="-514350">
              <a:buFont typeface="+mj-lt"/>
              <a:buAutoNum type="arabicPeriod"/>
            </a:pPr>
            <a:r>
              <a:rPr lang="en-US" dirty="0"/>
              <a:t>Welcome </a:t>
            </a:r>
          </a:p>
          <a:p>
            <a:pPr marL="514350" indent="-514350">
              <a:buFont typeface="+mj-lt"/>
              <a:buAutoNum type="arabicPeriod"/>
            </a:pPr>
            <a:r>
              <a:rPr lang="en-US" dirty="0"/>
              <a:t>Situating FABI in Tiered Systems: A FABI Overview</a:t>
            </a:r>
          </a:p>
          <a:p>
            <a:pPr marL="514350" indent="-514350">
              <a:buFont typeface="+mj-lt"/>
              <a:buAutoNum type="arabicPeriod"/>
            </a:pPr>
            <a:r>
              <a:rPr lang="en-US" dirty="0"/>
              <a:t>A 5-step Process to Implement FABI</a:t>
            </a:r>
          </a:p>
          <a:p>
            <a:pPr marL="971550" lvl="1" indent="-514350">
              <a:spcBef>
                <a:spcPts val="1000"/>
              </a:spcBef>
              <a:buSzTx/>
              <a:buFont typeface="+mj-lt"/>
              <a:buAutoNum type="arabicPeriod"/>
              <a:defRPr/>
            </a:pPr>
            <a:r>
              <a:rPr kumimoji="0" lang="en-US" b="0" i="0" u="none" strike="noStrike" kern="1200" cap="none" spc="0" normalizeH="0" baseline="0" noProof="0" dirty="0">
                <a:ln>
                  <a:noFill/>
                </a:ln>
                <a:solidFill>
                  <a:prstClr val="black"/>
                </a:solidFill>
                <a:effectLst/>
                <a:uLnTx/>
                <a:uFillTx/>
                <a:latin typeface="Arial" panose="020B0604020202020204"/>
                <a:ea typeface="MS PGothic" panose="020B0600070205080204" pitchFamily="34" charset="-128"/>
                <a:cs typeface="Arial" panose="020B0604020202020204" pitchFamily="34" charset="0"/>
              </a:rPr>
              <a:t>FABI Step 1: Identify Students Who Might Benefit from a FABI</a:t>
            </a:r>
          </a:p>
          <a:p>
            <a:pPr marL="971550" lvl="1" indent="-514350">
              <a:spcBef>
                <a:spcPts val="1000"/>
              </a:spcBef>
              <a:buSzTx/>
              <a:buFont typeface="+mj-lt"/>
              <a:buAutoNum type="arabicPeriod"/>
              <a:defRPr/>
            </a:pPr>
            <a:r>
              <a:rPr lang="en-US" dirty="0">
                <a:solidFill>
                  <a:prstClr val="black"/>
                </a:solidFill>
                <a:latin typeface="Arial" panose="020B0604020202020204"/>
                <a:ea typeface="MS PGothic" panose="020B0600070205080204" pitchFamily="34" charset="-128"/>
                <a:cs typeface="Arial" panose="020B0604020202020204" pitchFamily="34" charset="0"/>
              </a:rPr>
              <a:t>FABI Step 2: Conduct a Functional Assessment</a:t>
            </a:r>
            <a:endParaRPr kumimoji="0" lang="en-US" b="0" i="0" u="none" strike="noStrike" kern="1200" cap="none" spc="0" normalizeH="0" baseline="0" noProof="0" dirty="0">
              <a:ln>
                <a:noFill/>
              </a:ln>
              <a:solidFill>
                <a:prstClr val="black"/>
              </a:solidFill>
              <a:effectLst/>
              <a:uLnTx/>
              <a:uFillTx/>
              <a:latin typeface="Arial" panose="020B0604020202020204"/>
              <a:ea typeface="MS PGothic" panose="020B0600070205080204" pitchFamily="34" charset="-128"/>
              <a:cs typeface="Arial" panose="020B0604020202020204" pitchFamily="34" charset="0"/>
            </a:endParaRPr>
          </a:p>
          <a:p>
            <a:pPr marL="971550" lvl="1" indent="-514350">
              <a:buFont typeface="+mj-lt"/>
              <a:buAutoNum type="arabicPeriod"/>
              <a:defRPr/>
            </a:pPr>
            <a:r>
              <a:rPr lang="en-US" dirty="0">
                <a:solidFill>
                  <a:prstClr val="black"/>
                </a:solidFill>
                <a:ea typeface="MS PGothic" panose="020B0600070205080204" pitchFamily="34" charset="-128"/>
                <a:cs typeface="Arial" panose="020B0604020202020204" pitchFamily="34" charset="0"/>
              </a:rPr>
              <a:t>FABI Step 3: Collect Baseline Data</a:t>
            </a:r>
          </a:p>
          <a:p>
            <a:pPr marL="971550" lvl="1" indent="-514350">
              <a:buFont typeface="+mj-lt"/>
              <a:buAutoNum type="arabicPeriod"/>
              <a:defRPr/>
            </a:pPr>
            <a:r>
              <a:rPr lang="en-US" dirty="0">
                <a:solidFill>
                  <a:prstClr val="black"/>
                </a:solidFill>
                <a:ea typeface="MS PGothic" panose="020B0600070205080204" pitchFamily="34" charset="-128"/>
                <a:cs typeface="Arial" panose="020B0604020202020204" pitchFamily="34" charset="0"/>
              </a:rPr>
              <a:t>FABI Step 4: Designing the Functional Assessment-Based Intervention</a:t>
            </a:r>
          </a:p>
          <a:p>
            <a:pPr marL="971550" lvl="1" indent="-514350">
              <a:buFont typeface="+mj-lt"/>
              <a:buAutoNum type="arabicPeriod"/>
              <a:defRPr/>
            </a:pPr>
            <a:r>
              <a:rPr lang="en-US" dirty="0">
                <a:solidFill>
                  <a:prstClr val="black"/>
                </a:solidFill>
                <a:ea typeface="MS PGothic" panose="020B0600070205080204" pitchFamily="34" charset="-128"/>
                <a:cs typeface="Arial" panose="020B0604020202020204" pitchFamily="34" charset="0"/>
              </a:rPr>
              <a:t>FABI Step 5: Test Intervention Outcomes</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b="0" i="0" u="none" strike="noStrike" kern="1200" cap="none" spc="0" normalizeH="0" baseline="0" noProof="0" dirty="0">
                <a:ln>
                  <a:noFill/>
                </a:ln>
                <a:solidFill>
                  <a:prstClr val="black"/>
                </a:solidFill>
                <a:effectLst/>
                <a:uLnTx/>
                <a:uFillTx/>
                <a:latin typeface="Arial" panose="020B0604020202020204"/>
                <a:ea typeface="+mn-ea"/>
                <a:cs typeface="+mn-cs"/>
              </a:rPr>
              <a:t>Wrapping Up and Moving Forward</a:t>
            </a:r>
            <a:endPar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822E8D13-F23B-F281-1F17-4DC50993474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0671791" y="0"/>
            <a:ext cx="1520209" cy="2375326"/>
          </a:xfrm>
          <a:prstGeom prst="rect">
            <a:avLst/>
          </a:prstGeom>
        </p:spPr>
      </p:pic>
    </p:spTree>
    <p:extLst>
      <p:ext uri="{BB962C8B-B14F-4D97-AF65-F5344CB8AC3E}">
        <p14:creationId xmlns:p14="http://schemas.microsoft.com/office/powerpoint/2010/main" val="3665679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17C4915-03E1-B6EB-92CA-06F071C73F2C}"/>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Comprehensive, Integrated, Three-Tiered Model of Prevention</a:t>
            </a:r>
          </a:p>
        </p:txBody>
      </p:sp>
      <p:pic>
        <p:nvPicPr>
          <p:cNvPr id="3" name="Picture"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The goal of tier 1 is to prevent harm. Approximately 80% of students will have their needs met at this level. The yellow tier in the middle of the pyramid is tier 2 (secondary prevention) which includes specialized group systems for students at risk. The goal of tier 2 is to reverse harm. Approximately 15% of students will have their needs met at this level. The red tier at the top of the pyramid is tier 3 (tertiary prevention) which includes specialized individual systems for students with high risk. The goal of tier 3 is to reduce harm. Approximately 5% of students will have their needs met at this level.">
            <a:extLst>
              <a:ext uri="{FF2B5EF4-FFF2-40B4-BE49-F238E27FC236}">
                <a16:creationId xmlns:a16="http://schemas.microsoft.com/office/drawing/2014/main" id="{19E716E8-049E-E013-5D1F-FDFA1CD340FA}"/>
              </a:ext>
            </a:extLst>
          </p:cNvPr>
          <p:cNvPicPr>
            <a:picLocks noGrp="1" noRot="1" noChangeAspect="1" noMove="1" noResize="1" noEditPoints="1" noAdjustHandles="1" noChangeArrowheads="1" noChangeShapeType="1" noCrop="1"/>
          </p:cNvPicPr>
          <p:nvPr/>
        </p:nvPicPr>
        <p:blipFill>
          <a:blip r:embed="rId2"/>
          <a:stretch>
            <a:fillRect/>
          </a:stretch>
        </p:blipFill>
        <p:spPr>
          <a:xfrm>
            <a:off x="1542142" y="0"/>
            <a:ext cx="9107715" cy="6858000"/>
          </a:xfrm>
          <a:prstGeom prst="rect">
            <a:avLst/>
          </a:prstGeom>
        </p:spPr>
      </p:pic>
    </p:spTree>
    <p:extLst>
      <p:ext uri="{BB962C8B-B14F-4D97-AF65-F5344CB8AC3E}">
        <p14:creationId xmlns:p14="http://schemas.microsoft.com/office/powerpoint/2010/main" val="3304428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96856-32EA-7D41-6FCA-54F416CCAC4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Ci3T Tier 1 Supports</a:t>
            </a:r>
          </a:p>
        </p:txBody>
      </p:sp>
      <p:pic>
        <p:nvPicPr>
          <p:cNvPr id="3" name="Picture 1" descr="Comprehensive, Integrated, Three-Tiered Model of Prevention pyramid.">
            <a:extLst>
              <a:ext uri="{FF2B5EF4-FFF2-40B4-BE49-F238E27FC236}">
                <a16:creationId xmlns:a16="http://schemas.microsoft.com/office/drawing/2014/main" id="{8E50B7D4-5C02-5230-4351-0AC23FCE9D67}"/>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Arrow 1">
            <a:extLst>
              <a:ext uri="{FF2B5EF4-FFF2-40B4-BE49-F238E27FC236}">
                <a16:creationId xmlns:a16="http://schemas.microsoft.com/office/drawing/2014/main" id="{64EF3AAF-5CC1-1463-5FC5-63C762FA29B4}"/>
              </a:ext>
            </a:extLst>
          </p:cNvPr>
          <p:cNvSpPr>
            <a:spLocks noChangeArrowheads="1"/>
          </p:cNvSpPr>
          <p:nvPr/>
        </p:nvSpPr>
        <p:spPr bwMode="auto">
          <a:xfrm rot="2482386">
            <a:off x="-13254" y="3212233"/>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panose="020F0502020204030204"/>
                <a:ea typeface="MS PGothic" charset="-128"/>
                <a:cs typeface="+mn-cs"/>
              </a:rPr>
              <a:t>District &amp; State Standards Quality Instruction</a:t>
            </a:r>
            <a:endParaRPr kumimoji="0" lang="en-US" sz="2000" b="1" i="0" u="none" strike="noStrike" kern="0" cap="none" spc="0" normalizeH="0" baseline="0" noProof="0">
              <a:ln>
                <a:noFill/>
              </a:ln>
              <a:solidFill>
                <a:prstClr val="white"/>
              </a:solidFill>
              <a:effectLst/>
              <a:uLnTx/>
              <a:uFillTx/>
              <a:latin typeface="Calibri" panose="020F0502020204030204"/>
              <a:ea typeface="MS PGothic" charset="-128"/>
              <a:cs typeface="+mn-cs"/>
            </a:endParaRPr>
          </a:p>
        </p:txBody>
      </p:sp>
      <p:sp>
        <p:nvSpPr>
          <p:cNvPr id="4" name="Arrow 2">
            <a:extLst>
              <a:ext uri="{FF2B5EF4-FFF2-40B4-BE49-F238E27FC236}">
                <a16:creationId xmlns:a16="http://schemas.microsoft.com/office/drawing/2014/main" id="{8C9FF68F-5B03-2E09-9144-552724678D6B}"/>
              </a:ext>
            </a:extLst>
          </p:cNvPr>
          <p:cNvSpPr>
            <a:spLocks noChangeArrowheads="1"/>
          </p:cNvSpPr>
          <p:nvPr/>
        </p:nvSpPr>
        <p:spPr bwMode="auto">
          <a:xfrm rot="2482386">
            <a:off x="2436487" y="2327609"/>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panose="020F0502020204030204"/>
                <a:ea typeface="MS PGothic" charset="-128"/>
                <a:cs typeface="+mn-cs"/>
              </a:rPr>
              <a:t>Positive Behavioral Interventions and Supports </a:t>
            </a:r>
          </a:p>
        </p:txBody>
      </p:sp>
      <p:pic>
        <p:nvPicPr>
          <p:cNvPr id="8" name="Picture 2" descr="Expectation Matrix example">
            <a:extLst>
              <a:ext uri="{FF2B5EF4-FFF2-40B4-BE49-F238E27FC236}">
                <a16:creationId xmlns:a16="http://schemas.microsoft.com/office/drawing/2014/main" id="{76774EB5-CA77-1142-0CBA-22184A8F78FE}"/>
              </a:ext>
            </a:extLst>
          </p:cNvPr>
          <p:cNvPicPr>
            <a:picLocks noChangeAspect="1"/>
          </p:cNvPicPr>
          <p:nvPr/>
        </p:nvPicPr>
        <p:blipFill>
          <a:blip r:embed="rId4"/>
          <a:stretch>
            <a:fillRect/>
          </a:stretch>
        </p:blipFill>
        <p:spPr>
          <a:xfrm>
            <a:off x="7875259" y="1763722"/>
            <a:ext cx="3966354" cy="3055927"/>
          </a:xfrm>
          <a:prstGeom prst="rect">
            <a:avLst/>
          </a:prstGeom>
        </p:spPr>
      </p:pic>
      <p:sp>
        <p:nvSpPr>
          <p:cNvPr id="6" name="Arrow 3">
            <a:extLst>
              <a:ext uri="{FF2B5EF4-FFF2-40B4-BE49-F238E27FC236}">
                <a16:creationId xmlns:a16="http://schemas.microsoft.com/office/drawing/2014/main" id="{36220C88-93A4-258D-31F0-614059EAC3B8}"/>
              </a:ext>
            </a:extLst>
          </p:cNvPr>
          <p:cNvSpPr>
            <a:spLocks noChangeArrowheads="1"/>
          </p:cNvSpPr>
          <p:nvPr/>
        </p:nvSpPr>
        <p:spPr bwMode="auto">
          <a:xfrm rot="19659500">
            <a:off x="7923615" y="3212232"/>
            <a:ext cx="4010025" cy="2943225"/>
          </a:xfrm>
          <a:prstGeom prst="leftArrow">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Calibri" panose="020F0502020204030204"/>
                <a:ea typeface="MS PGothic" charset="-128"/>
                <a:cs typeface="+mn-cs"/>
              </a:rPr>
              <a:t>Validated Curricula and Resources</a:t>
            </a:r>
            <a:endParaRPr kumimoji="0" lang="en-US" sz="2000" b="1" i="0" u="none" strike="noStrike" kern="0" cap="none" spc="0" normalizeH="0" baseline="0" noProof="0">
              <a:ln>
                <a:noFill/>
              </a:ln>
              <a:solidFill>
                <a:prstClr val="white"/>
              </a:solidFill>
              <a:effectLst/>
              <a:uLnTx/>
              <a:uFillTx/>
              <a:latin typeface="Calibri" panose="020F0502020204030204"/>
              <a:ea typeface="MS PGothic" charset="-128"/>
              <a:cs typeface="+mn-cs"/>
            </a:endParaRPr>
          </a:p>
        </p:txBody>
      </p:sp>
      <p:pic>
        <p:nvPicPr>
          <p:cNvPr id="9" name="Picture 3" descr="Screenshot of What Works Clearinghouse website">
            <a:extLst>
              <a:ext uri="{FF2B5EF4-FFF2-40B4-BE49-F238E27FC236}">
                <a16:creationId xmlns:a16="http://schemas.microsoft.com/office/drawing/2014/main" id="{F19C359F-D4A4-5B7B-3682-6D6C51F17123}"/>
              </a:ext>
            </a:extLst>
          </p:cNvPr>
          <p:cNvPicPr>
            <a:picLocks noChangeAspect="1"/>
          </p:cNvPicPr>
          <p:nvPr/>
        </p:nvPicPr>
        <p:blipFill>
          <a:blip r:embed="rId5"/>
          <a:stretch>
            <a:fillRect/>
          </a:stretch>
        </p:blipFill>
        <p:spPr>
          <a:xfrm>
            <a:off x="8213278" y="773666"/>
            <a:ext cx="3430698" cy="223755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9078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2"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4" grpId="0" animBg="1"/>
      <p:bldP spid="4" grpId="1" animBg="1"/>
      <p:bldP spid="6" grpId="0" animBg="1"/>
      <p:bldP spid="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D7DF-DCC7-F19A-9FEC-316971906704}"/>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ABCB5BE4-9AE7-5D15-A01D-1248993683D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1</a:t>
            </a:r>
          </a:p>
        </p:txBody>
      </p:sp>
      <p:pic>
        <p:nvPicPr>
          <p:cNvPr id="6" name="Picture 1" descr="Comprehensive, Integrated, Three-Tiered Model of Prevention pyramid.">
            <a:extLst>
              <a:ext uri="{FF2B5EF4-FFF2-40B4-BE49-F238E27FC236}">
                <a16:creationId xmlns:a16="http://schemas.microsoft.com/office/drawing/2014/main" id="{7E31DA83-40A9-CFD5-603E-640AC916CDF6}"/>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2" name="Outline" descr="Green trapezoid outlining Tier 1 on the bottom of the Comprehensive, Integrated, Three-Tiered Model of Prevention pyramid. ">
            <a:extLst>
              <a:ext uri="{FF2B5EF4-FFF2-40B4-BE49-F238E27FC236}">
                <a16:creationId xmlns:a16="http://schemas.microsoft.com/office/drawing/2014/main" id="{820FE07B-795D-366D-7441-1EBFD004148B}"/>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Image" descr="Ci3T: Primary (Tier 1) Prevention Efforts module covers">
            <a:extLst>
              <a:ext uri="{FF2B5EF4-FFF2-40B4-BE49-F238E27FC236}">
                <a16:creationId xmlns:a16="http://schemas.microsoft.com/office/drawing/2014/main" id="{20470B78-2281-C366-DA56-FC08C304189A}"/>
              </a:ext>
            </a:extLst>
          </p:cNvPr>
          <p:cNvGrpSpPr/>
          <p:nvPr/>
        </p:nvGrpSpPr>
        <p:grpSpPr>
          <a:xfrm>
            <a:off x="1872709" y="4055600"/>
            <a:ext cx="8446580" cy="1828800"/>
            <a:chOff x="2069020" y="4493319"/>
            <a:chExt cx="8446580" cy="1828800"/>
          </a:xfrm>
        </p:grpSpPr>
        <p:pic>
          <p:nvPicPr>
            <p:cNvPr id="8" name="Picture 3" descr="A collage of children with text&#10;&#10;AI-generated content may be incorrect.">
              <a:extLst>
                <a:ext uri="{FF2B5EF4-FFF2-40B4-BE49-F238E27FC236}">
                  <a16:creationId xmlns:a16="http://schemas.microsoft.com/office/drawing/2014/main" id="{A03B0D9A-6A6A-44FE-C852-DA182805F9DB}"/>
                </a:ext>
              </a:extLst>
            </p:cNvPr>
            <p:cNvPicPr>
              <a:picLocks noChangeAspect="1"/>
            </p:cNvPicPr>
            <p:nvPr/>
          </p:nvPicPr>
          <p:blipFill>
            <a:blip r:embed="rId4"/>
            <a:stretch>
              <a:fillRect/>
            </a:stretch>
          </p:blipFill>
          <p:spPr>
            <a:xfrm>
              <a:off x="6852819" y="4493319"/>
              <a:ext cx="3662781" cy="1828800"/>
            </a:xfrm>
            <a:prstGeom prst="rect">
              <a:avLst/>
            </a:prstGeom>
          </p:spPr>
        </p:pic>
        <p:pic>
          <p:nvPicPr>
            <p:cNvPr id="5" name="Picture 2" descr="A collage of children and adults&#10;&#10;AI-generated content may be incorrect.">
              <a:extLst>
                <a:ext uri="{FF2B5EF4-FFF2-40B4-BE49-F238E27FC236}">
                  <a16:creationId xmlns:a16="http://schemas.microsoft.com/office/drawing/2014/main" id="{5CD938C9-B19E-402C-C760-EA741EDC1536}"/>
                </a:ext>
              </a:extLst>
            </p:cNvPr>
            <p:cNvPicPr>
              <a:picLocks noChangeAspect="1"/>
            </p:cNvPicPr>
            <p:nvPr/>
          </p:nvPicPr>
          <p:blipFill>
            <a:blip r:embed="rId5"/>
            <a:stretch>
              <a:fillRect/>
            </a:stretch>
          </p:blipFill>
          <p:spPr>
            <a:xfrm>
              <a:off x="2069020" y="4493319"/>
              <a:ext cx="4819487" cy="1828800"/>
            </a:xfrm>
            <a:prstGeom prst="rect">
              <a:avLst/>
            </a:prstGeom>
          </p:spPr>
        </p:pic>
      </p:grpSp>
    </p:spTree>
    <p:extLst>
      <p:ext uri="{BB962C8B-B14F-4D97-AF65-F5344CB8AC3E}">
        <p14:creationId xmlns:p14="http://schemas.microsoft.com/office/powerpoint/2010/main" val="339354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DA428F-C917-17A7-99B8-0957FEF81BDC}"/>
              </a:ext>
              <a:ext uri="{C183D7F6-B498-43B3-948B-1728B52AA6E4}">
                <adec:decorative xmlns:adec="http://schemas.microsoft.com/office/drawing/2017/decorative" val="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2</a:t>
            </a:r>
          </a:p>
        </p:txBody>
      </p:sp>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a:extLst>
              <a:ext uri="{FF2B5EF4-FFF2-40B4-BE49-F238E27FC236}">
                <a16:creationId xmlns:a16="http://schemas.microsoft.com/office/drawing/2014/main" id="{B8E65728-B925-1DE6-99E1-2F4C9F1BD7C2}"/>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Tree>
    <p:extLst>
      <p:ext uri="{BB962C8B-B14F-4D97-AF65-F5344CB8AC3E}">
        <p14:creationId xmlns:p14="http://schemas.microsoft.com/office/powerpoint/2010/main" val="365548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5ED5A4-8DBD-6457-2232-133F1F5AEDDC}"/>
              </a:ext>
              <a:ext uri="{C183D7F6-B498-43B3-948B-1728B52AA6E4}">
                <adec:decorative xmlns:adec="http://schemas.microsoft.com/office/drawing/2017/decorative" val="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3</a:t>
            </a:r>
          </a:p>
        </p:txBody>
      </p:sp>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78CCB307-FA90-99EA-2530-60C205E70545}"/>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Times New Roman" panose="02020603050405020304" pitchFamily="18" charset="0"/>
                <a:cs typeface="Times New Roman" panose="02020603050405020304" pitchFamily="18" charset="0"/>
              </a:rPr>
              <a:t>Tier 3 Intervention Grid</a:t>
            </a:r>
          </a:p>
        </p:txBody>
      </p:sp>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5"/>
          <a:stretch>
            <a:fillRect/>
          </a:stretch>
        </p:blipFill>
        <p:spPr>
          <a:xfrm>
            <a:off x="8604679" y="704870"/>
            <a:ext cx="2072454" cy="3236976"/>
          </a:xfrm>
          <a:prstGeom prst="rect">
            <a:avLst/>
          </a:prstGeom>
        </p:spPr>
      </p:pic>
      <p:pic>
        <p:nvPicPr>
          <p:cNvPr id="7" name="Picture 6" descr="Functional Assessment-Based Intervention (FABI) Introduction module cover">
            <a:extLst>
              <a:ext uri="{FF2B5EF4-FFF2-40B4-BE49-F238E27FC236}">
                <a16:creationId xmlns:a16="http://schemas.microsoft.com/office/drawing/2014/main" id="{DFD86205-0A07-3BD5-681F-8116DABFC60C}"/>
              </a:ext>
            </a:extLst>
          </p:cNvPr>
          <p:cNvPicPr>
            <a:picLocks noChangeAspect="1"/>
          </p:cNvPicPr>
          <p:nvPr/>
        </p:nvPicPr>
        <p:blipFill>
          <a:blip r:embed="rId6"/>
          <a:srcRect/>
          <a:stretch/>
        </p:blipFill>
        <p:spPr>
          <a:xfrm>
            <a:off x="9742204" y="1325563"/>
            <a:ext cx="2072453" cy="3238207"/>
          </a:xfrm>
          <a:prstGeom prst="rect">
            <a:avLst/>
          </a:prstGeom>
        </p:spPr>
      </p:pic>
    </p:spTree>
    <p:extLst>
      <p:ext uri="{BB962C8B-B14F-4D97-AF65-F5344CB8AC3E}">
        <p14:creationId xmlns:p14="http://schemas.microsoft.com/office/powerpoint/2010/main" val="16198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0"/>
              </a:ext>
            </a:extLst>
          </p:cNvPr>
          <p:cNvSpPr>
            <a:spLocks noGrp="1"/>
          </p:cNvSpPr>
          <p:nvPr>
            <p:ph type="title"/>
          </p:nvPr>
        </p:nvSpPr>
        <p:spPr/>
        <p:txBody>
          <a:bodyPr/>
          <a:lstStyle/>
          <a:p>
            <a:r>
              <a:rPr lang="en-US"/>
              <a:t>Essential Components of Tier 1 Efforts</a:t>
            </a:r>
          </a:p>
        </p:txBody>
      </p:sp>
      <p:pic>
        <p:nvPicPr>
          <p:cNvPr id="4" name="Picture 1" descr="Flowchart of Tier 1 prevention efforts including social validity with an arrow to treatment integrity with an arrow to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726689" y="2143324"/>
            <a:ext cx="1946937" cy="2400129"/>
          </a:xfrm>
          <a:prstGeom prst="rect">
            <a:avLst/>
          </a:prstGeom>
          <a:ln w="6350">
            <a:solidFill>
              <a:schemeClr val="tx1">
                <a:lumMod val="50000"/>
                <a:lumOff val="50000"/>
              </a:schemeClr>
            </a:solidFill>
          </a:ln>
        </p:spPr>
      </p:pic>
      <p:pic>
        <p:nvPicPr>
          <p:cNvPr id="6" name="Picture 3">
            <a:extLst>
              <a:ext uri="{FF2B5EF4-FFF2-40B4-BE49-F238E27FC236}">
                <a16:creationId xmlns:a16="http://schemas.microsoft.com/office/drawing/2014/main" id="{9C5782F8-C9F0-1D0E-2C03-D708AABB0D2C}"/>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71383" y="1430439"/>
            <a:ext cx="2042680" cy="3091947"/>
          </a:xfrm>
          <a:prstGeom prst="rect">
            <a:avLst/>
          </a:prstGeom>
          <a:ln>
            <a:solidFill>
              <a:schemeClr val="tx1"/>
            </a:solidFill>
          </a:ln>
        </p:spPr>
      </p:pic>
      <p:pic>
        <p:nvPicPr>
          <p:cNvPr id="9" name="Picture 8">
            <a:extLst>
              <a:ext uri="{FF2B5EF4-FFF2-40B4-BE49-F238E27FC236}">
                <a16:creationId xmlns:a16="http://schemas.microsoft.com/office/drawing/2014/main" id="{C5E39D8D-2B94-A069-C98F-EB8BE31FC9F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345167" y="5034773"/>
            <a:ext cx="2705807" cy="1458102"/>
          </a:xfrm>
          <a:prstGeom prst="rect">
            <a:avLst/>
          </a:prstGeom>
          <a:ln>
            <a:solidFill>
              <a:schemeClr val="tx1"/>
            </a:solidFill>
          </a:ln>
        </p:spPr>
      </p:pic>
    </p:spTree>
    <p:extLst>
      <p:ext uri="{BB962C8B-B14F-4D97-AF65-F5344CB8AC3E}">
        <p14:creationId xmlns:p14="http://schemas.microsoft.com/office/powerpoint/2010/main" val="3570216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B85095-EE8A-E119-6BA1-70DADD4063F4}"/>
              </a:ext>
            </a:extLst>
          </p:cNvPr>
          <p:cNvSpPr>
            <a:spLocks noGrp="1"/>
          </p:cNvSpPr>
          <p:nvPr>
            <p:ph type="title"/>
          </p:nvPr>
        </p:nvSpPr>
        <p:spPr/>
        <p:txBody>
          <a:bodyPr/>
          <a:lstStyle/>
          <a:p>
            <a:r>
              <a:rPr lang="en-US"/>
              <a:t>Session Outcomes</a:t>
            </a:r>
          </a:p>
        </p:txBody>
      </p:sp>
      <p:sp>
        <p:nvSpPr>
          <p:cNvPr id="3" name="Textbox 1">
            <a:extLst>
              <a:ext uri="{FF2B5EF4-FFF2-40B4-BE49-F238E27FC236}">
                <a16:creationId xmlns:a16="http://schemas.microsoft.com/office/drawing/2014/main" id="{8FDAB62B-84C1-BAAD-8CB7-5029508AE914}"/>
              </a:ext>
            </a:extLst>
          </p:cNvPr>
          <p:cNvSpPr>
            <a:spLocks noGrp="1"/>
          </p:cNvSpPr>
          <p:nvPr>
            <p:ph idx="1"/>
          </p:nvPr>
        </p:nvSpPr>
        <p:spPr>
          <a:xfrm>
            <a:off x="838199" y="1690688"/>
            <a:ext cx="11068878" cy="3610276"/>
          </a:xfrm>
        </p:spPr>
        <p:txBody>
          <a:bodyPr>
            <a:normAutofit/>
          </a:bodyPr>
          <a:lstStyle/>
          <a:p>
            <a:pPr marL="514350" lvl="0" indent="-514350">
              <a:buFont typeface="+mj-lt"/>
              <a:buAutoNum type="arabicPeriod"/>
            </a:pPr>
            <a:r>
              <a:rPr lang="en-US"/>
              <a:t>Describe a five-step process for conducting Functional Assessment-based Interventions (FABIs) for student requiring behavioral interventions.</a:t>
            </a:r>
          </a:p>
          <a:p>
            <a:pPr marL="514350" lvl="0" indent="-514350">
              <a:buFont typeface="+mj-lt"/>
              <a:buAutoNum type="arabicPeriod"/>
            </a:pPr>
            <a:r>
              <a:rPr lang="en-US"/>
              <a:t>Practice using the Function Matrix to analyze multiple sources of data to determine why a challenging behavior occurs</a:t>
            </a:r>
          </a:p>
          <a:p>
            <a:pPr marL="514350" lvl="0" indent="-514350">
              <a:buFont typeface="+mj-lt"/>
              <a:buAutoNum type="arabicPeriod"/>
            </a:pPr>
            <a:r>
              <a:rPr lang="en-US"/>
              <a:t>Demonstrate how to use the Function-based Intervention Decision Model to inform function-based intervention development.</a:t>
            </a:r>
          </a:p>
        </p:txBody>
      </p:sp>
    </p:spTree>
    <p:extLst>
      <p:ext uri="{BB962C8B-B14F-4D97-AF65-F5344CB8AC3E}">
        <p14:creationId xmlns:p14="http://schemas.microsoft.com/office/powerpoint/2010/main" val="2655582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C89157F6-0C16-8A58-AEC4-7C050E57D807}"/>
              </a:ext>
            </a:extLst>
          </p:cNvPr>
          <p:cNvSpPr>
            <a:spLocks noGrp="1"/>
          </p:cNvSpPr>
          <p:nvPr>
            <p:ph type="title"/>
          </p:nvPr>
        </p:nvSpPr>
        <p:spPr>
          <a:xfrm>
            <a:off x="831850" y="1709738"/>
            <a:ext cx="7234464" cy="2852737"/>
          </a:xfrm>
        </p:spPr>
        <p:txBody>
          <a:bodyPr/>
          <a:lstStyle/>
          <a:p>
            <a:r>
              <a:rPr lang="en-US"/>
              <a:t>Situating FABI in Tiered Systems: </a:t>
            </a:r>
            <a:br>
              <a:rPr lang="en-US"/>
            </a:br>
            <a:r>
              <a:rPr lang="en-US"/>
              <a:t>A FABI Overview  </a:t>
            </a:r>
          </a:p>
        </p:txBody>
      </p:sp>
      <p:pic>
        <p:nvPicPr>
          <p:cNvPr id="8" name="Picture 7" descr="Functional Assessment-Based Intervention (FABI) Introduction module cover">
            <a:extLst>
              <a:ext uri="{FF2B5EF4-FFF2-40B4-BE49-F238E27FC236}">
                <a16:creationId xmlns:a16="http://schemas.microsoft.com/office/drawing/2014/main" id="{B9757EC8-70D1-2D0C-1964-9E1A95C5E0CE}"/>
              </a:ext>
            </a:extLst>
          </p:cNvPr>
          <p:cNvPicPr>
            <a:picLocks noChangeAspect="1"/>
          </p:cNvPicPr>
          <p:nvPr/>
        </p:nvPicPr>
        <p:blipFill>
          <a:blip r:embed="rId2"/>
          <a:srcRect/>
          <a:stretch/>
        </p:blipFill>
        <p:spPr>
          <a:xfrm>
            <a:off x="8294914" y="1034284"/>
            <a:ext cx="3065236" cy="4789432"/>
          </a:xfrm>
          <a:prstGeom prst="rect">
            <a:avLst/>
          </a:prstGeom>
        </p:spPr>
      </p:pic>
    </p:spTree>
    <p:extLst>
      <p:ext uri="{BB962C8B-B14F-4D97-AF65-F5344CB8AC3E}">
        <p14:creationId xmlns:p14="http://schemas.microsoft.com/office/powerpoint/2010/main" val="820138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44A8F-F539-F90E-8CF6-CB0DEDE57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C01DB5-B7E0-D50F-C4D0-B586E3076827}"/>
              </a:ext>
            </a:extLst>
          </p:cNvPr>
          <p:cNvSpPr>
            <a:spLocks noGrp="1"/>
          </p:cNvSpPr>
          <p:nvPr>
            <p:ph type="title"/>
          </p:nvPr>
        </p:nvSpPr>
        <p:spPr/>
        <p:txBody>
          <a:bodyPr/>
          <a:lstStyle/>
          <a:p>
            <a:r>
              <a:rPr lang="en-US"/>
              <a:t>What are Tier 3 Interventions?</a:t>
            </a:r>
          </a:p>
        </p:txBody>
      </p:sp>
      <p:pic>
        <p:nvPicPr>
          <p:cNvPr id="4" name="Picture 2" descr="Comprehensive, Integrated, Three-Tiered Model of Prevention pyramid with an arrow pointing to the top red tier (Tier 3).&#10;">
            <a:extLst>
              <a:ext uri="{FF2B5EF4-FFF2-40B4-BE49-F238E27FC236}">
                <a16:creationId xmlns:a16="http://schemas.microsoft.com/office/drawing/2014/main" id="{67B0318C-E325-A03E-4436-48611977E52C}"/>
              </a:ext>
            </a:extLst>
          </p:cNvPr>
          <p:cNvPicPr>
            <a:picLocks noChangeAspect="1"/>
          </p:cNvPicPr>
          <p:nvPr/>
        </p:nvPicPr>
        <p:blipFill>
          <a:blip r:embed="rId3"/>
          <a:stretch>
            <a:fillRect/>
          </a:stretch>
        </p:blipFill>
        <p:spPr>
          <a:xfrm>
            <a:off x="838200" y="1690688"/>
            <a:ext cx="6767147" cy="4694327"/>
          </a:xfrm>
          <a:prstGeom prst="rect">
            <a:avLst/>
          </a:prstGeom>
        </p:spPr>
      </p:pic>
      <p:pic>
        <p:nvPicPr>
          <p:cNvPr id="3" name="Picture 3" descr="Clarifying Tier 3 Supports infographic.">
            <a:extLst>
              <a:ext uri="{FF2B5EF4-FFF2-40B4-BE49-F238E27FC236}">
                <a16:creationId xmlns:a16="http://schemas.microsoft.com/office/drawing/2014/main" id="{329D1162-5CA2-5FA8-D11A-B3DF450ED3EF}"/>
              </a:ext>
            </a:extLst>
          </p:cNvPr>
          <p:cNvPicPr>
            <a:picLocks noChangeAspect="1"/>
          </p:cNvPicPr>
          <p:nvPr/>
        </p:nvPicPr>
        <p:blipFill>
          <a:blip r:embed="rId4"/>
          <a:stretch>
            <a:fillRect/>
          </a:stretch>
        </p:blipFill>
        <p:spPr>
          <a:xfrm>
            <a:off x="7930249" y="1690688"/>
            <a:ext cx="3007091" cy="4295844"/>
          </a:xfrm>
          <a:prstGeom prst="rect">
            <a:avLst/>
          </a:prstGeom>
          <a:ln>
            <a:solidFill>
              <a:schemeClr val="tx1"/>
            </a:solidFill>
          </a:ln>
        </p:spPr>
      </p:pic>
    </p:spTree>
    <p:extLst>
      <p:ext uri="{BB962C8B-B14F-4D97-AF65-F5344CB8AC3E}">
        <p14:creationId xmlns:p14="http://schemas.microsoft.com/office/powerpoint/2010/main" val="1966374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9CFD9F5-7235-7DCB-7ACB-AC7F6BCD4E41}"/>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Clarifying Tier 3 Supports 1</a:t>
            </a:r>
          </a:p>
        </p:txBody>
      </p:sp>
      <p:pic>
        <p:nvPicPr>
          <p:cNvPr id="3" name="Picture 1" descr="Infographic: Clarifying Tier 3 Supports. Language Matters: How do we talk about students in need of Tier 3 supports? There are no &quot;Tier 3 kids&quot; or &quot;red zone students.&quot; Based on the data, there may be a student who needs Tier 3 supports. Various Locations: Where do we provide Tier 3 supports to students? Tier 3 supports can be provided in various locations. Students do not have to be sent out of the classroom to receive a Tier 3 support. Different Sizes: Do we always provide tier 3 supports 1:1? Tier 3 support is not necessarily 1:1 support. For example, a Tier 3 reading intervention can be intensified by dosage (e.g., 100 min day) while still delivered in small group format.">
            <a:extLst>
              <a:ext uri="{FF2B5EF4-FFF2-40B4-BE49-F238E27FC236}">
                <a16:creationId xmlns:a16="http://schemas.microsoft.com/office/drawing/2014/main" id="{C9B72816-850A-5C2C-A085-700CA0CD9F44}"/>
              </a:ext>
            </a:extLst>
          </p:cNvPr>
          <p:cNvPicPr>
            <a:picLocks noChangeAspect="1"/>
          </p:cNvPicPr>
          <p:nvPr/>
        </p:nvPicPr>
        <p:blipFill>
          <a:blip r:embed="rId2"/>
          <a:stretch>
            <a:fillRect/>
          </a:stretch>
        </p:blipFill>
        <p:spPr>
          <a:xfrm>
            <a:off x="1588769" y="161925"/>
            <a:ext cx="9374505" cy="13392150"/>
          </a:xfrm>
          <a:prstGeom prst="rect">
            <a:avLst/>
          </a:prstGeom>
        </p:spPr>
      </p:pic>
    </p:spTree>
    <p:extLst>
      <p:ext uri="{BB962C8B-B14F-4D97-AF65-F5344CB8AC3E}">
        <p14:creationId xmlns:p14="http://schemas.microsoft.com/office/powerpoint/2010/main" val="4106586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ED3D4-7380-3DD5-6F7C-4E4ADC0EB7B5}"/>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EF269BB2-7080-1540-9494-25666D64BF49}"/>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Clarifying Tier 3 Supports 2</a:t>
            </a:r>
          </a:p>
        </p:txBody>
      </p:sp>
      <p:pic>
        <p:nvPicPr>
          <p:cNvPr id="3" name="Picture 2" descr="Infographic: Clarifying Tier 3 Supports. For all Students: Is Tier 3 special education? Tier 3 is not special education. Any student who meets entry criteria may receive Tier 3 supports. Students receiving special education services may also receive Tier 3 supports. Supports vs. People: Is Tier 3 the support? Or the person who provides it? Tier 3 intervention grids list each strategy, practice, or program. Tier 3 supports may be provided by teachers, interventionists, counselors, staff, community agencies, or others. It is not who, but what they do. Supports are Integrated: What is available to students in need of Tier 3 supports? Your Ci3T Implementation Manual has one comprehensive list of Tier 3 interventions to support the needs of students in academic, behavior, and social domains (not separate lists.) Tier 3 supports are often integrated.">
            <a:extLst>
              <a:ext uri="{FF2B5EF4-FFF2-40B4-BE49-F238E27FC236}">
                <a16:creationId xmlns:a16="http://schemas.microsoft.com/office/drawing/2014/main" id="{32BD73B2-1105-C418-D378-31C0AB711255}"/>
              </a:ext>
            </a:extLst>
          </p:cNvPr>
          <p:cNvPicPr>
            <a:picLocks noChangeAspect="1"/>
          </p:cNvPicPr>
          <p:nvPr/>
        </p:nvPicPr>
        <p:blipFill>
          <a:blip r:embed="rId2"/>
          <a:stretch>
            <a:fillRect/>
          </a:stretch>
        </p:blipFill>
        <p:spPr>
          <a:xfrm>
            <a:off x="1588769" y="-6315075"/>
            <a:ext cx="9374505" cy="13392150"/>
          </a:xfrm>
          <a:prstGeom prst="rect">
            <a:avLst/>
          </a:prstGeom>
        </p:spPr>
      </p:pic>
    </p:spTree>
    <p:extLst>
      <p:ext uri="{BB962C8B-B14F-4D97-AF65-F5344CB8AC3E}">
        <p14:creationId xmlns:p14="http://schemas.microsoft.com/office/powerpoint/2010/main" val="1234656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kumimoji="0" lang="en-US" sz="4400" b="1" i="0" u="none" strike="noStrike" kern="1200" cap="none" spc="-150" normalizeH="0" baseline="0" noProof="0">
                <a:ln>
                  <a:noFill/>
                </a:ln>
                <a:solidFill>
                  <a:prstClr val="black"/>
                </a:solidFill>
                <a:effectLst/>
                <a:uLnTx/>
                <a:uFillTx/>
                <a:latin typeface="Arial" panose="020B0604020202020204"/>
                <a:ea typeface="+mj-ea"/>
                <a:cs typeface="+mj-cs"/>
              </a:rPr>
              <a:t>Using Multiple Sources of Data to Connect Students with Tier 3 Supports</a:t>
            </a:r>
            <a:endParaRPr lang="en-US"/>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Rectangle 2">
            <a:extLst>
              <a:ext uri="{FF2B5EF4-FFF2-40B4-BE49-F238E27FC236}">
                <a16:creationId xmlns:a16="http://schemas.microsoft.com/office/drawing/2014/main" id="{A044E6DB-D1BD-0B7C-BFB6-BF6F8AD0E03E}"/>
              </a:ext>
              <a:ext uri="{C183D7F6-B498-43B3-948B-1728B52AA6E4}">
                <adec:decorative xmlns:adec="http://schemas.microsoft.com/office/drawing/2017/decorative" val="1"/>
              </a:ext>
            </a:extLst>
          </p:cNvPr>
          <p:cNvSpPr/>
          <p:nvPr/>
        </p:nvSpPr>
        <p:spPr>
          <a:xfrm>
            <a:off x="4299180" y="1777773"/>
            <a:ext cx="185738"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3">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704080" y="1777774"/>
            <a:ext cx="60134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Rectangle 4">
            <a:extLst>
              <a:ext uri="{FF2B5EF4-FFF2-40B4-BE49-F238E27FC236}">
                <a16:creationId xmlns:a16="http://schemas.microsoft.com/office/drawing/2014/main" id="{7B8A0C8E-2B44-58DC-F0F8-093281F941BB}"/>
              </a:ext>
              <a:ext uri="{C183D7F6-B498-43B3-948B-1728B52AA6E4}">
                <adec:decorative xmlns:adec="http://schemas.microsoft.com/office/drawing/2017/decorative" val="1"/>
              </a:ext>
            </a:extLst>
          </p:cNvPr>
          <p:cNvSpPr/>
          <p:nvPr/>
        </p:nvSpPr>
        <p:spPr>
          <a:xfrm>
            <a:off x="7008655" y="1777773"/>
            <a:ext cx="732789"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5">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9154160" y="1777774"/>
            <a:ext cx="732789"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
            <a:extLst>
              <a:ext uri="{FF2B5EF4-FFF2-40B4-BE49-F238E27FC236}">
                <a16:creationId xmlns:a16="http://schemas.microsoft.com/office/drawing/2014/main" id="{6E13E454-4DC6-33D9-00C5-231020399F27}"/>
              </a:ext>
            </a:extLst>
          </p:cNvPr>
          <p:cNvSpPr/>
          <p:nvPr/>
        </p:nvSpPr>
        <p:spPr>
          <a:xfrm>
            <a:off x="1209454" y="5946922"/>
            <a:ext cx="1876025" cy="799759"/>
          </a:xfrm>
          <a:prstGeom prst="roundRect">
            <a:avLst>
              <a:gd name="adj" fmla="val 0"/>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attendance</a:t>
            </a:r>
          </a:p>
        </p:txBody>
      </p:sp>
      <p:sp>
        <p:nvSpPr>
          <p:cNvPr id="5" name="Textbox 2">
            <a:extLst>
              <a:ext uri="{FF2B5EF4-FFF2-40B4-BE49-F238E27FC236}">
                <a16:creationId xmlns:a16="http://schemas.microsoft.com/office/drawing/2014/main" id="{38A7BB30-6E23-2620-9D0C-F79A3C42DC18}"/>
              </a:ext>
            </a:extLst>
          </p:cNvPr>
          <p:cNvSpPr/>
          <p:nvPr/>
        </p:nvSpPr>
        <p:spPr>
          <a:xfrm>
            <a:off x="3201423" y="5854758"/>
            <a:ext cx="2381252" cy="891924"/>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400"/>
              <a:t>office discipline referrals</a:t>
            </a:r>
          </a:p>
        </p:txBody>
      </p:sp>
      <p:sp>
        <p:nvSpPr>
          <p:cNvPr id="14" name="Textbox 3">
            <a:extLst>
              <a:ext uri="{FF2B5EF4-FFF2-40B4-BE49-F238E27FC236}">
                <a16:creationId xmlns:a16="http://schemas.microsoft.com/office/drawing/2014/main" id="{FC8C99F0-FCBF-7D0A-EBDD-0D04BD5D26DC}"/>
              </a:ext>
            </a:extLst>
          </p:cNvPr>
          <p:cNvSpPr/>
          <p:nvPr/>
        </p:nvSpPr>
        <p:spPr>
          <a:xfrm>
            <a:off x="5698618" y="5973314"/>
            <a:ext cx="1930400" cy="773368"/>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behavior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screening</a:t>
            </a:r>
          </a:p>
        </p:txBody>
      </p:sp>
      <p:sp>
        <p:nvSpPr>
          <p:cNvPr id="15" name="Textbox 4">
            <a:extLst>
              <a:ext uri="{FF2B5EF4-FFF2-40B4-BE49-F238E27FC236}">
                <a16:creationId xmlns:a16="http://schemas.microsoft.com/office/drawing/2014/main" id="{DA07B747-3433-8B07-4FCE-F2A05481830F}"/>
              </a:ext>
            </a:extLst>
          </p:cNvPr>
          <p:cNvSpPr/>
          <p:nvPr/>
        </p:nvSpPr>
        <p:spPr>
          <a:xfrm>
            <a:off x="7741444" y="5973314"/>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academic screening</a:t>
            </a:r>
          </a:p>
        </p:txBody>
      </p:sp>
    </p:spTree>
    <p:extLst>
      <p:ext uri="{BB962C8B-B14F-4D97-AF65-F5344CB8AC3E}">
        <p14:creationId xmlns:p14="http://schemas.microsoft.com/office/powerpoint/2010/main" val="311665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heel(1)">
                                      <p:cBhvr>
                                        <p:cTn id="31" dur="125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heel(1)">
                                      <p:cBhvr>
                                        <p:cTn id="36" dur="1250"/>
                                        <p:tgtEl>
                                          <p:spTgt spid="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0" grpId="0" animBg="1"/>
      <p:bldP spid="3" grpId="0" animBg="1"/>
      <p:bldP spid="11" grpId="0" animBg="1"/>
      <p:bldP spid="13" grpId="0" animBg="1"/>
      <p:bldP spid="5"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EBBAF-0AB2-1529-9204-2B8151C9BC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2D2622-A071-6261-E92A-F3B061EFE0B9}"/>
              </a:ext>
              <a:ext uri="{C183D7F6-B498-43B3-948B-1728B52AA6E4}">
                <adec:decorative xmlns:adec="http://schemas.microsoft.com/office/drawing/2017/decorative" val="0"/>
              </a:ext>
            </a:extLst>
          </p:cNvPr>
          <p:cNvSpPr>
            <a:spLocks noGrp="1"/>
          </p:cNvSpPr>
          <p:nvPr>
            <p:ph type="title"/>
          </p:nvPr>
        </p:nvSpPr>
        <p:spPr/>
        <p:txBody>
          <a:bodyPr/>
          <a:lstStyle/>
          <a:p>
            <a:r>
              <a:rPr lang="en-US"/>
              <a:t>Tier 3 Intervention Grid</a:t>
            </a:r>
          </a:p>
        </p:txBody>
      </p:sp>
      <p:pic>
        <p:nvPicPr>
          <p:cNvPr id="5" name="Picture 1" descr="Comprehensive, Integrated, Three-Tiered Model of Prevention pyramid with an arrow pointing to the top red tier (Tier 3).">
            <a:extLst>
              <a:ext uri="{FF2B5EF4-FFF2-40B4-BE49-F238E27FC236}">
                <a16:creationId xmlns:a16="http://schemas.microsoft.com/office/drawing/2014/main" id="{DAFB78A7-A6DF-EC9E-237F-B3795EAD2FE2}"/>
              </a:ext>
            </a:extLst>
          </p:cNvPr>
          <p:cNvPicPr>
            <a:picLocks noChangeAspect="1"/>
          </p:cNvPicPr>
          <p:nvPr/>
        </p:nvPicPr>
        <p:blipFill>
          <a:blip r:embed="rId2"/>
          <a:stretch>
            <a:fillRect/>
          </a:stretch>
        </p:blipFill>
        <p:spPr>
          <a:xfrm>
            <a:off x="169839" y="2497394"/>
            <a:ext cx="5038363" cy="3495080"/>
          </a:xfrm>
          <a:prstGeom prst="rect">
            <a:avLst/>
          </a:prstGeom>
        </p:spPr>
      </p:pic>
      <p:pic>
        <p:nvPicPr>
          <p:cNvPr id="4" name="Picture 2" descr="Image of the Lincoln Elementary Implementation Manual.">
            <a:extLst>
              <a:ext uri="{FF2B5EF4-FFF2-40B4-BE49-F238E27FC236}">
                <a16:creationId xmlns:a16="http://schemas.microsoft.com/office/drawing/2014/main" id="{4E930239-3EE8-6B8F-8C84-0808F88375A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93639" y="1690688"/>
            <a:ext cx="2138898" cy="2767986"/>
          </a:xfrm>
          <a:prstGeom prst="rect">
            <a:avLst/>
          </a:prstGeom>
          <a:ln>
            <a:solidFill>
              <a:schemeClr val="tx1"/>
            </a:solidFill>
          </a:ln>
        </p:spPr>
      </p:pic>
      <p:pic>
        <p:nvPicPr>
          <p:cNvPr id="12" name="Picture 3" descr="Image of a Read 180 Tertiary (Tier 3) Intervention Grid for middle school.">
            <a:extLst>
              <a:ext uri="{FF2B5EF4-FFF2-40B4-BE49-F238E27FC236}">
                <a16:creationId xmlns:a16="http://schemas.microsoft.com/office/drawing/2014/main" id="{DE0649D2-2200-53C4-E381-7427DEDE7A18}"/>
              </a:ext>
            </a:extLst>
          </p:cNvPr>
          <p:cNvPicPr>
            <a:picLocks noChangeAspect="1"/>
          </p:cNvPicPr>
          <p:nvPr/>
        </p:nvPicPr>
        <p:blipFill>
          <a:blip r:embed="rId4"/>
          <a:srcRect/>
          <a:stretch/>
        </p:blipFill>
        <p:spPr>
          <a:xfrm>
            <a:off x="7295485" y="1729586"/>
            <a:ext cx="3481423" cy="2690190"/>
          </a:xfrm>
          <a:prstGeom prst="rect">
            <a:avLst/>
          </a:prstGeom>
          <a:ln>
            <a:solidFill>
              <a:schemeClr val="tx1"/>
            </a:solidFill>
          </a:ln>
        </p:spPr>
      </p:pic>
      <p:pic>
        <p:nvPicPr>
          <p:cNvPr id="13" name="Picture 4" descr="Image of an Individualized De-escalation Plan Tertiary (Tier 3) Intervention Grid.">
            <a:extLst>
              <a:ext uri="{FF2B5EF4-FFF2-40B4-BE49-F238E27FC236}">
                <a16:creationId xmlns:a16="http://schemas.microsoft.com/office/drawing/2014/main" id="{0802CBCA-38CC-4679-4717-21DFD581F994}"/>
              </a:ext>
            </a:extLst>
          </p:cNvPr>
          <p:cNvPicPr>
            <a:picLocks noChangeAspect="1"/>
          </p:cNvPicPr>
          <p:nvPr/>
        </p:nvPicPr>
        <p:blipFill>
          <a:blip r:embed="rId5"/>
          <a:srcRect/>
          <a:stretch/>
        </p:blipFill>
        <p:spPr>
          <a:xfrm>
            <a:off x="7767371" y="2711833"/>
            <a:ext cx="3609083" cy="2690191"/>
          </a:xfrm>
          <a:prstGeom prst="rect">
            <a:avLst/>
          </a:prstGeom>
          <a:ln>
            <a:solidFill>
              <a:schemeClr val="tx1"/>
            </a:solidFill>
          </a:ln>
        </p:spPr>
      </p:pic>
      <p:pic>
        <p:nvPicPr>
          <p:cNvPr id="3" name="Picture 5" descr="Image of a Functional Assessment-based Intervention Tertiary (Tier 3) Intervention grid.">
            <a:extLst>
              <a:ext uri="{FF2B5EF4-FFF2-40B4-BE49-F238E27FC236}">
                <a16:creationId xmlns:a16="http://schemas.microsoft.com/office/drawing/2014/main" id="{924C8D1C-3723-1C09-D947-C0FB19CE3EAD}"/>
              </a:ext>
            </a:extLst>
          </p:cNvPr>
          <p:cNvPicPr>
            <a:picLocks noChangeAspect="1"/>
          </p:cNvPicPr>
          <p:nvPr/>
        </p:nvPicPr>
        <p:blipFill>
          <a:blip r:embed="rId6"/>
          <a:stretch>
            <a:fillRect/>
          </a:stretch>
        </p:blipFill>
        <p:spPr>
          <a:xfrm>
            <a:off x="8429448" y="3604841"/>
            <a:ext cx="3481424" cy="2690192"/>
          </a:xfrm>
          <a:prstGeom prst="rect">
            <a:avLst/>
          </a:prstGeom>
          <a:ln>
            <a:solidFill>
              <a:schemeClr val="tx1"/>
            </a:solidFill>
          </a:ln>
        </p:spPr>
      </p:pic>
      <p:pic>
        <p:nvPicPr>
          <p:cNvPr id="6" name="Picture 6">
            <a:extLst>
              <a:ext uri="{FF2B5EF4-FFF2-40B4-BE49-F238E27FC236}">
                <a16:creationId xmlns:a16="http://schemas.microsoft.com/office/drawing/2014/main" id="{FDBB64B1-62E9-A245-F15F-2C8EBD46CC43}"/>
              </a:ext>
              <a:ext uri="{C183D7F6-B498-43B3-948B-1728B52AA6E4}">
                <adec:decorative xmlns:adec="http://schemas.microsoft.com/office/drawing/2017/decorative" val="1"/>
              </a:ext>
            </a:extLst>
          </p:cNvPr>
          <p:cNvPicPr>
            <a:picLocks noChangeAspect="1"/>
          </p:cNvPicPr>
          <p:nvPr/>
        </p:nvPicPr>
        <p:blipFill>
          <a:blip r:embed="rId7"/>
          <a:srcRect/>
          <a:stretch/>
        </p:blipFill>
        <p:spPr>
          <a:xfrm>
            <a:off x="11039856" y="9975"/>
            <a:ext cx="1170432" cy="1808849"/>
          </a:xfrm>
          <a:prstGeom prst="rect">
            <a:avLst/>
          </a:prstGeom>
        </p:spPr>
      </p:pic>
    </p:spTree>
    <p:extLst>
      <p:ext uri="{BB962C8B-B14F-4D97-AF65-F5344CB8AC3E}">
        <p14:creationId xmlns:p14="http://schemas.microsoft.com/office/powerpoint/2010/main" val="137419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F8C76CF-AB63-EBF9-F466-2990211FBA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Functional Assessment-based Intervention</a:t>
            </a:r>
            <a:r>
              <a:rPr lang="en-US" dirty="0"/>
              <a:t> Grid</a:t>
            </a:r>
            <a:endParaRPr lang="en-US"/>
          </a:p>
        </p:txBody>
      </p:sp>
      <p:pic>
        <p:nvPicPr>
          <p:cNvPr id="4" name="Picture 2" descr="Functional Assessment-based Intervention grid">
            <a:extLst>
              <a:ext uri="{FF2B5EF4-FFF2-40B4-BE49-F238E27FC236}">
                <a16:creationId xmlns:a16="http://schemas.microsoft.com/office/drawing/2014/main" id="{DE8DF3BD-B840-1BA9-889B-A8569E93637B}"/>
              </a:ext>
            </a:extLst>
          </p:cNvPr>
          <p:cNvPicPr>
            <a:picLocks noChangeAspect="1"/>
          </p:cNvPicPr>
          <p:nvPr/>
        </p:nvPicPr>
        <p:blipFill>
          <a:blip r:embed="rId2"/>
          <a:stretch>
            <a:fillRect/>
          </a:stretch>
        </p:blipFill>
        <p:spPr>
          <a:xfrm>
            <a:off x="1603818" y="168418"/>
            <a:ext cx="8439151" cy="6521164"/>
          </a:xfrm>
          <a:prstGeom prst="rect">
            <a:avLst/>
          </a:prstGeom>
          <a:ln>
            <a:solidFill>
              <a:schemeClr val="tx1"/>
            </a:solidFill>
          </a:ln>
        </p:spPr>
      </p:pic>
      <p:pic>
        <p:nvPicPr>
          <p:cNvPr id="6" name="Picture 3">
            <a:extLst>
              <a:ext uri="{FF2B5EF4-FFF2-40B4-BE49-F238E27FC236}">
                <a16:creationId xmlns:a16="http://schemas.microsoft.com/office/drawing/2014/main" id="{5D6A3A0F-009A-CE3B-7244-4CF73C8D3F9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21568" y="0"/>
            <a:ext cx="1170432" cy="1828800"/>
          </a:xfrm>
          <a:prstGeom prst="rect">
            <a:avLst/>
          </a:prstGeom>
        </p:spPr>
      </p:pic>
    </p:spTree>
    <p:extLst>
      <p:ext uri="{BB962C8B-B14F-4D97-AF65-F5344CB8AC3E}">
        <p14:creationId xmlns:p14="http://schemas.microsoft.com/office/powerpoint/2010/main" val="3648592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B508C06-71DE-9051-3BC9-C58895032E19}"/>
              </a:ext>
            </a:extLst>
          </p:cNvPr>
          <p:cNvSpPr>
            <a:spLocks noGrp="1"/>
          </p:cNvSpPr>
          <p:nvPr>
            <p:ph type="title"/>
          </p:nvPr>
        </p:nvSpPr>
        <p:spPr/>
        <p:txBody>
          <a:bodyPr/>
          <a:lstStyle/>
          <a:p>
            <a:r>
              <a:rPr lang="en-US"/>
              <a:t>What is Functional Assessment-Based Intervention (FABI)?</a:t>
            </a:r>
          </a:p>
        </p:txBody>
      </p:sp>
      <p:sp>
        <p:nvSpPr>
          <p:cNvPr id="6" name="Content Placeholder 1">
            <a:extLst>
              <a:ext uri="{FF2B5EF4-FFF2-40B4-BE49-F238E27FC236}">
                <a16:creationId xmlns:a16="http://schemas.microsoft.com/office/drawing/2014/main" id="{720AF2FD-B585-1276-2B81-5D8CFB741388}"/>
              </a:ext>
            </a:extLst>
          </p:cNvPr>
          <p:cNvSpPr>
            <a:spLocks noGrp="1"/>
          </p:cNvSpPr>
          <p:nvPr>
            <p:ph idx="1"/>
          </p:nvPr>
        </p:nvSpPr>
        <p:spPr>
          <a:xfrm>
            <a:off x="838200" y="1825625"/>
            <a:ext cx="6412832" cy="4351338"/>
          </a:xfrm>
        </p:spPr>
        <p:txBody>
          <a:bodyPr>
            <a:normAutofit/>
          </a:bodyPr>
          <a:lstStyle/>
          <a:p>
            <a:r>
              <a:rPr lang="en-US" b="0" i="0" u="none" strike="noStrike">
                <a:solidFill>
                  <a:srgbClr val="333333"/>
                </a:solidFill>
                <a:effectLst/>
              </a:rPr>
              <a:t>Customized intervention designed for each student based on the reasons </a:t>
            </a:r>
            <a:r>
              <a:rPr lang="en-US" b="0" i="1" u="none" strike="noStrike">
                <a:solidFill>
                  <a:srgbClr val="333333"/>
                </a:solidFill>
                <a:effectLst/>
              </a:rPr>
              <a:t>why</a:t>
            </a:r>
            <a:r>
              <a:rPr lang="en-US" b="0" i="0" u="none" strike="noStrike">
                <a:solidFill>
                  <a:srgbClr val="333333"/>
                </a:solidFill>
                <a:effectLst/>
              </a:rPr>
              <a:t> a particular concerning behavior is occurring</a:t>
            </a:r>
          </a:p>
          <a:p>
            <a:r>
              <a:rPr lang="en-US" b="0" i="0" u="none" strike="noStrike">
                <a:solidFill>
                  <a:srgbClr val="333333"/>
                </a:solidFill>
                <a:effectLst/>
              </a:rPr>
              <a:t>Developed through a five-step, </a:t>
            </a:r>
            <a:r>
              <a:rPr lang="en-US" b="1" i="0" u="none" strike="noStrike">
                <a:solidFill>
                  <a:srgbClr val="333333"/>
                </a:solidFill>
                <a:effectLst/>
              </a:rPr>
              <a:t>team-based</a:t>
            </a:r>
            <a:r>
              <a:rPr lang="en-US" b="0" i="0" u="none" strike="noStrike">
                <a:solidFill>
                  <a:srgbClr val="333333"/>
                </a:solidFill>
                <a:effectLst/>
              </a:rPr>
              <a:t>, manualized process</a:t>
            </a:r>
          </a:p>
          <a:p>
            <a:r>
              <a:rPr lang="en-US" b="0" i="0" u="none" strike="noStrike">
                <a:solidFill>
                  <a:srgbClr val="333333"/>
                </a:solidFill>
                <a:effectLst/>
              </a:rPr>
              <a:t>Grounded in applied behavior analytic (ABA) principles (e.g., reinforcement, antecedent, consequenc</a:t>
            </a:r>
            <a:r>
              <a:rPr lang="en-US">
                <a:solidFill>
                  <a:srgbClr val="333333"/>
                </a:solidFill>
              </a:rPr>
              <a:t>e)</a:t>
            </a:r>
            <a:endParaRPr lang="en-US" b="0" i="0" u="none" strike="noStrike">
              <a:solidFill>
                <a:srgbClr val="333333"/>
              </a:solidFill>
              <a:effectLst/>
            </a:endParaRPr>
          </a:p>
        </p:txBody>
      </p:sp>
      <p:pic>
        <p:nvPicPr>
          <p:cNvPr id="3074" name="Picture 2" descr="Infographic: 5 Steps to Design, Implement, and Evaluate FABI">
            <a:extLst>
              <a:ext uri="{FF2B5EF4-FFF2-40B4-BE49-F238E27FC236}">
                <a16:creationId xmlns:a16="http://schemas.microsoft.com/office/drawing/2014/main" id="{236B5301-F6C4-81F9-08AF-8CA9526304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8328" y="1825625"/>
            <a:ext cx="3349109" cy="433437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3">
            <a:extLst>
              <a:ext uri="{FF2B5EF4-FFF2-40B4-BE49-F238E27FC236}">
                <a16:creationId xmlns:a16="http://schemas.microsoft.com/office/drawing/2014/main" id="{6CE45302-A92A-4571-9091-E0C98864E17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21568" y="0"/>
            <a:ext cx="1170432" cy="1828800"/>
          </a:xfrm>
          <a:prstGeom prst="rect">
            <a:avLst/>
          </a:prstGeom>
        </p:spPr>
      </p:pic>
    </p:spTree>
    <p:extLst>
      <p:ext uri="{BB962C8B-B14F-4D97-AF65-F5344CB8AC3E}">
        <p14:creationId xmlns:p14="http://schemas.microsoft.com/office/powerpoint/2010/main" val="1235318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BD452-1C74-E03A-A7BB-FAA135DF11B1}"/>
              </a:ext>
            </a:extLst>
          </p:cNvPr>
          <p:cNvSpPr>
            <a:spLocks noGrp="1"/>
          </p:cNvSpPr>
          <p:nvPr>
            <p:ph type="title"/>
          </p:nvPr>
        </p:nvSpPr>
        <p:spPr/>
        <p:txBody>
          <a:bodyPr/>
          <a:lstStyle/>
          <a:p>
            <a:r>
              <a:rPr lang="en-US"/>
              <a:t>Looking back …</a:t>
            </a:r>
          </a:p>
        </p:txBody>
      </p:sp>
      <p:pic>
        <p:nvPicPr>
          <p:cNvPr id="4" name="Picture 3" descr="John Umbreit">
            <a:extLst>
              <a:ext uri="{FF2B5EF4-FFF2-40B4-BE49-F238E27FC236}">
                <a16:creationId xmlns:a16="http://schemas.microsoft.com/office/drawing/2014/main" id="{D7CDBC29-293B-F562-5F4F-1527E4E6F0B8}"/>
              </a:ext>
              <a:ext uri="{C183D7F6-B498-43B3-948B-1728B52AA6E4}">
                <adec:decorative xmlns:adec="http://schemas.microsoft.com/office/drawing/2017/decorative" val="0"/>
              </a:ext>
            </a:extLst>
          </p:cNvPr>
          <p:cNvPicPr>
            <a:picLocks noChangeAspect="1"/>
          </p:cNvPicPr>
          <p:nvPr/>
        </p:nvPicPr>
        <p:blipFill rotWithShape="1">
          <a:blip r:embed="rId2"/>
          <a:srcRect l="475" r="475" b="7764"/>
          <a:stretch>
            <a:fillRect/>
          </a:stretch>
        </p:blipFill>
        <p:spPr>
          <a:xfrm>
            <a:off x="4762245" y="1690688"/>
            <a:ext cx="2667509" cy="4315814"/>
          </a:xfrm>
          <a:prstGeom prst="rect">
            <a:avLst/>
          </a:prstGeom>
        </p:spPr>
      </p:pic>
    </p:spTree>
    <p:extLst>
      <p:ext uri="{BB962C8B-B14F-4D97-AF65-F5344CB8AC3E}">
        <p14:creationId xmlns:p14="http://schemas.microsoft.com/office/powerpoint/2010/main" val="1651970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CF99E-5547-F903-37AC-A3CA9EFACF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CB9815-45DD-A58D-75D3-B545B1598AF3}"/>
              </a:ext>
              <a:ext uri="{C183D7F6-B498-43B3-948B-1728B52AA6E4}">
                <adec:decorative xmlns:adec="http://schemas.microsoft.com/office/drawing/2017/decorative" val="0"/>
              </a:ext>
            </a:extLst>
          </p:cNvPr>
          <p:cNvSpPr>
            <a:spLocks noGrp="1"/>
          </p:cNvSpPr>
          <p:nvPr>
            <p:ph type="title"/>
          </p:nvPr>
        </p:nvSpPr>
        <p:spPr>
          <a:solidFill>
            <a:schemeClr val="accent5"/>
          </a:solidFill>
        </p:spPr>
        <p:txBody>
          <a:bodyPr/>
          <a:lstStyle/>
          <a:p>
            <a:r>
              <a:rPr lang="en-US">
                <a:solidFill>
                  <a:schemeClr val="bg1"/>
                </a:solidFill>
              </a:rPr>
              <a:t>Let’s Talk: Initial Impressions</a:t>
            </a:r>
          </a:p>
        </p:txBody>
      </p:sp>
      <p:sp>
        <p:nvSpPr>
          <p:cNvPr id="3" name="Content Placeholder 1">
            <a:extLst>
              <a:ext uri="{FF2B5EF4-FFF2-40B4-BE49-F238E27FC236}">
                <a16:creationId xmlns:a16="http://schemas.microsoft.com/office/drawing/2014/main" id="{818842CB-E253-7471-C772-AEC6DBBB0B9D}"/>
              </a:ext>
            </a:extLst>
          </p:cNvPr>
          <p:cNvSpPr>
            <a:spLocks noGrp="1"/>
          </p:cNvSpPr>
          <p:nvPr>
            <p:ph idx="1"/>
          </p:nvPr>
        </p:nvSpPr>
        <p:spPr/>
        <p:txBody>
          <a:bodyPr>
            <a:normAutofit/>
          </a:bodyPr>
          <a:lstStyle/>
          <a:p>
            <a:pPr>
              <a:defRPr/>
            </a:pPr>
            <a:r>
              <a:rPr kumimoji="0" lang="en-US" sz="3600" b="0" i="0" u="none" strike="noStrike" kern="1200" cap="none" spc="0" normalizeH="0" baseline="0" noProof="0">
                <a:ln>
                  <a:noFill/>
                </a:ln>
                <a:solidFill>
                  <a:prstClr val="black"/>
                </a:solidFill>
                <a:effectLst/>
                <a:uLnTx/>
                <a:uFillTx/>
                <a:latin typeface="Arial" panose="020B0604020202020204"/>
                <a:ea typeface="+mn-ea"/>
                <a:cs typeface="+mn-cs"/>
              </a:rPr>
              <a:t>Which Tier 3 interventions are offered in your setting?</a:t>
            </a:r>
            <a:r>
              <a:rPr lang="en-US" sz="3600">
                <a:solidFill>
                  <a:prstClr val="black"/>
                </a:solidFill>
                <a:latin typeface="Arial" panose="020B0604020202020204"/>
              </a:rPr>
              <a:t> </a:t>
            </a:r>
          </a:p>
          <a:p>
            <a:pPr>
              <a:defRPr/>
            </a:pPr>
            <a:r>
              <a:rPr lang="en-US" sz="3600">
                <a:solidFill>
                  <a:prstClr val="black"/>
                </a:solidFill>
                <a:latin typeface="Arial" panose="020B0604020202020204"/>
              </a:rPr>
              <a:t>Share your initial impressions of FABI as a Tier 3 intervention.</a:t>
            </a:r>
            <a:endParaRPr kumimoji="0" lang="en-US" sz="36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8" name="Speech Bubble: Oval 7">
            <a:extLst>
              <a:ext uri="{FF2B5EF4-FFF2-40B4-BE49-F238E27FC236}">
                <a16:creationId xmlns:a16="http://schemas.microsoft.com/office/drawing/2014/main" id="{56AA10FA-1CFF-A81D-6786-53B0FB6F9A06}"/>
              </a:ext>
              <a:ext uri="{C183D7F6-B498-43B3-948B-1728B52AA6E4}">
                <adec:decorative xmlns:adec="http://schemas.microsoft.com/office/drawing/2017/decorative" val="1"/>
              </a:ext>
            </a:extLst>
          </p:cNvPr>
          <p:cNvSpPr/>
          <p:nvPr/>
        </p:nvSpPr>
        <p:spPr>
          <a:xfrm>
            <a:off x="4759490" y="3786709"/>
            <a:ext cx="2442524" cy="1752600"/>
          </a:xfrm>
          <a:prstGeom prst="wedgeEllipseCallout">
            <a:avLst>
              <a:gd name="adj1" fmla="val -20833"/>
              <a:gd name="adj2" fmla="val 75315"/>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peech Bubble: Oval 9">
            <a:extLst>
              <a:ext uri="{FF2B5EF4-FFF2-40B4-BE49-F238E27FC236}">
                <a16:creationId xmlns:a16="http://schemas.microsoft.com/office/drawing/2014/main" id="{BC88F5C5-0919-0FAC-2EE6-EB23A3972AD9}"/>
              </a:ext>
              <a:ext uri="{C183D7F6-B498-43B3-948B-1728B52AA6E4}">
                <adec:decorative xmlns:adec="http://schemas.microsoft.com/office/drawing/2017/decorative" val="1"/>
              </a:ext>
            </a:extLst>
          </p:cNvPr>
          <p:cNvSpPr/>
          <p:nvPr/>
        </p:nvSpPr>
        <p:spPr>
          <a:xfrm rot="6279674">
            <a:off x="2457921" y="4465133"/>
            <a:ext cx="2014788" cy="2148352"/>
          </a:xfrm>
          <a:prstGeom prst="wedgeEllipseCallout">
            <a:avLst>
              <a:gd name="adj1" fmla="val 15375"/>
              <a:gd name="adj2" fmla="val -6968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peech Bubble: Oval 12">
            <a:extLst>
              <a:ext uri="{FF2B5EF4-FFF2-40B4-BE49-F238E27FC236}">
                <a16:creationId xmlns:a16="http://schemas.microsoft.com/office/drawing/2014/main" id="{6453FA76-D547-480C-5CEE-CB68B077224B}"/>
              </a:ext>
              <a:ext uri="{C183D7F6-B498-43B3-948B-1728B52AA6E4}">
                <adec:decorative xmlns:adec="http://schemas.microsoft.com/office/drawing/2017/decorative" val="1"/>
              </a:ext>
            </a:extLst>
          </p:cNvPr>
          <p:cNvSpPr/>
          <p:nvPr/>
        </p:nvSpPr>
        <p:spPr>
          <a:xfrm rot="15036599">
            <a:off x="7494283" y="4620469"/>
            <a:ext cx="1857984" cy="1935456"/>
          </a:xfrm>
          <a:prstGeom prst="wedgeEllipseCallout">
            <a:avLst>
              <a:gd name="adj1" fmla="val -8956"/>
              <a:gd name="adj2" fmla="val -81424"/>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2342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F09E0-73D7-D561-0767-BE93272D9F4B}"/>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25B401D9-C370-2DFF-4FE2-C04BC90B8F86}"/>
              </a:ext>
            </a:extLst>
          </p:cNvPr>
          <p:cNvSpPr>
            <a:spLocks noGrp="1"/>
          </p:cNvSpPr>
          <p:nvPr>
            <p:ph type="title"/>
          </p:nvPr>
        </p:nvSpPr>
        <p:spPr>
          <a:xfrm>
            <a:off x="831850" y="1709738"/>
            <a:ext cx="10365539" cy="2852737"/>
          </a:xfrm>
        </p:spPr>
        <p:txBody>
          <a:bodyPr>
            <a:normAutofit/>
          </a:bodyPr>
          <a:lstStyle/>
          <a:p>
            <a:r>
              <a:rPr lang="en-US"/>
              <a:t>A 5-Step Process to Implement FABI</a:t>
            </a:r>
          </a:p>
        </p:txBody>
      </p:sp>
      <p:pic>
        <p:nvPicPr>
          <p:cNvPr id="6" name="Picture 1" descr="Images of FABI STEP 1, FABI Step 2, FABI Step 3, FABI Step 4, and FABI Step 5 module covers.">
            <a:extLst>
              <a:ext uri="{FF2B5EF4-FFF2-40B4-BE49-F238E27FC236}">
                <a16:creationId xmlns:a16="http://schemas.microsoft.com/office/drawing/2014/main" id="{09BED73C-C245-369C-AC4E-C08BBC88F8E1}"/>
              </a:ext>
            </a:extLst>
          </p:cNvPr>
          <p:cNvPicPr>
            <a:picLocks noChangeAspect="1"/>
          </p:cNvPicPr>
          <p:nvPr/>
        </p:nvPicPr>
        <p:blipFill>
          <a:blip r:embed="rId2"/>
          <a:stretch>
            <a:fillRect/>
          </a:stretch>
        </p:blipFill>
        <p:spPr>
          <a:xfrm>
            <a:off x="6357431" y="5002592"/>
            <a:ext cx="5834569" cy="1855408"/>
          </a:xfrm>
          <a:prstGeom prst="rect">
            <a:avLst/>
          </a:prstGeom>
        </p:spPr>
      </p:pic>
    </p:spTree>
    <p:extLst>
      <p:ext uri="{BB962C8B-B14F-4D97-AF65-F5344CB8AC3E}">
        <p14:creationId xmlns:p14="http://schemas.microsoft.com/office/powerpoint/2010/main" val="3835375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9B704-9A30-373E-3FB8-9387C6AC3B06}"/>
              </a:ext>
              <a:ext uri="{C183D7F6-B498-43B3-948B-1728B52AA6E4}">
                <adec:decorative xmlns:adec="http://schemas.microsoft.com/office/drawing/2017/decorative" val="0"/>
              </a:ext>
            </a:extLst>
          </p:cNvPr>
          <p:cNvSpPr>
            <a:spLocks noGrp="1"/>
          </p:cNvSpPr>
          <p:nvPr>
            <p:ph type="title"/>
          </p:nvPr>
        </p:nvSpPr>
        <p:spPr/>
        <p:txBody>
          <a:bodyPr/>
          <a:lstStyle/>
          <a:p>
            <a:r>
              <a:rPr lang="en-US"/>
              <a:t>Opportunities to Learn More</a:t>
            </a:r>
          </a:p>
        </p:txBody>
      </p:sp>
      <p:pic>
        <p:nvPicPr>
          <p:cNvPr id="4" name="Picture 3" descr="FABI page of ci3t website">
            <a:extLst>
              <a:ext uri="{FF2B5EF4-FFF2-40B4-BE49-F238E27FC236}">
                <a16:creationId xmlns:a16="http://schemas.microsoft.com/office/drawing/2014/main" id="{E257C0DA-184C-9D4C-1C01-9B2ED9C2104A}"/>
              </a:ext>
            </a:extLst>
          </p:cNvPr>
          <p:cNvPicPr>
            <a:picLocks noChangeAspect="1"/>
          </p:cNvPicPr>
          <p:nvPr/>
        </p:nvPicPr>
        <p:blipFill>
          <a:blip r:embed="rId3"/>
          <a:stretch>
            <a:fillRect/>
          </a:stretch>
        </p:blipFill>
        <p:spPr>
          <a:xfrm>
            <a:off x="1030706" y="1860935"/>
            <a:ext cx="5470113" cy="3905356"/>
          </a:xfrm>
          <a:prstGeom prst="rect">
            <a:avLst/>
          </a:prstGeom>
          <a:ln>
            <a:solidFill>
              <a:schemeClr val="tx1"/>
            </a:solidFill>
          </a:ln>
        </p:spPr>
      </p:pic>
      <p:pic>
        <p:nvPicPr>
          <p:cNvPr id="5" name="Picture 3" descr="Images of FABI STEP 1, FABI Step 2, FABI Step 3, FABI Step 4, and FABI Step 5 module covers.">
            <a:extLst>
              <a:ext uri="{FF2B5EF4-FFF2-40B4-BE49-F238E27FC236}">
                <a16:creationId xmlns:a16="http://schemas.microsoft.com/office/drawing/2014/main" id="{80E847D3-1D4A-41C6-017A-26D83CDC8C08}"/>
              </a:ext>
            </a:extLst>
          </p:cNvPr>
          <p:cNvPicPr>
            <a:picLocks noChangeAspect="1"/>
          </p:cNvPicPr>
          <p:nvPr/>
        </p:nvPicPr>
        <p:blipFill>
          <a:blip r:embed="rId4"/>
          <a:stretch>
            <a:fillRect/>
          </a:stretch>
        </p:blipFill>
        <p:spPr>
          <a:xfrm>
            <a:off x="2337507" y="4509130"/>
            <a:ext cx="5834569" cy="1855408"/>
          </a:xfrm>
          <a:prstGeom prst="rect">
            <a:avLst/>
          </a:prstGeom>
        </p:spPr>
      </p:pic>
      <p:pic>
        <p:nvPicPr>
          <p:cNvPr id="9" name="Picture 2" descr="Functional Assessment-Based Intervention: Effective Individualized Support for Students textbook cover">
            <a:extLst>
              <a:ext uri="{FF2B5EF4-FFF2-40B4-BE49-F238E27FC236}">
                <a16:creationId xmlns:a16="http://schemas.microsoft.com/office/drawing/2014/main" id="{2C43F98C-A6CD-06F3-BF68-E9FA27805901}"/>
              </a:ext>
            </a:extLst>
          </p:cNvPr>
          <p:cNvPicPr>
            <a:picLocks noGrp="1" noChangeAspect="1"/>
          </p:cNvPicPr>
          <p:nvPr>
            <p:ph idx="1"/>
          </p:nvPr>
        </p:nvPicPr>
        <p:blipFill>
          <a:blip r:embed="rId5"/>
          <a:stretch>
            <a:fillRect/>
          </a:stretch>
        </p:blipFill>
        <p:spPr>
          <a:xfrm>
            <a:off x="8388074" y="1860935"/>
            <a:ext cx="2603366" cy="3416918"/>
          </a:xfrm>
          <a:ln>
            <a:solidFill>
              <a:schemeClr val="tx1"/>
            </a:solidFill>
          </a:ln>
        </p:spPr>
      </p:pic>
    </p:spTree>
    <p:extLst>
      <p:ext uri="{BB962C8B-B14F-4D97-AF65-F5344CB8AC3E}">
        <p14:creationId xmlns:p14="http://schemas.microsoft.com/office/powerpoint/2010/main" val="3227992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DD761074-D206-36ED-5009-43B548C96A33}"/>
              </a:ext>
              <a:ext uri="{C183D7F6-B498-43B3-948B-1728B52AA6E4}">
                <adec:decorative xmlns:adec="http://schemas.microsoft.com/office/drawing/2017/decorative" val="0"/>
              </a:ext>
            </a:extLst>
          </p:cNvPr>
          <p:cNvSpPr>
            <a:spLocks noGrp="1"/>
          </p:cNvSpPr>
          <p:nvPr>
            <p:ph type="title"/>
          </p:nvPr>
        </p:nvSpPr>
        <p:spPr>
          <a:xfrm>
            <a:off x="831850" y="1709738"/>
            <a:ext cx="8483601" cy="2852737"/>
          </a:xfrm>
        </p:spPr>
        <p:txBody>
          <a:bodyPr/>
          <a:lstStyle/>
          <a:p>
            <a:r>
              <a:rPr lang="en-US"/>
              <a:t>Step 1</a:t>
            </a:r>
            <a:br>
              <a:rPr lang="en-US" dirty="0"/>
            </a:br>
            <a:r>
              <a:rPr lang="en-US"/>
              <a:t>Identifying Students Who May Need a FABI</a:t>
            </a:r>
          </a:p>
        </p:txBody>
      </p:sp>
      <p:pic>
        <p:nvPicPr>
          <p:cNvPr id="7" name="Picture 1">
            <a:extLst>
              <a:ext uri="{FF2B5EF4-FFF2-40B4-BE49-F238E27FC236}">
                <a16:creationId xmlns:a16="http://schemas.microsoft.com/office/drawing/2014/main" id="{3DFFEDDB-B44C-B5F1-E6BC-AA628C53F938}"/>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9350" y="1405084"/>
            <a:ext cx="2590800" cy="4047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4715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31E41038-6EFB-7DC2-94C8-DC6A19DD5323}"/>
              </a:ext>
              <a:ext uri="{C183D7F6-B498-43B3-948B-1728B52AA6E4}">
                <adec:decorative xmlns:adec="http://schemas.microsoft.com/office/drawing/2017/decorative" val="0"/>
              </a:ext>
            </a:extLst>
          </p:cNvPr>
          <p:cNvSpPr>
            <a:spLocks noGrp="1"/>
          </p:cNvSpPr>
          <p:nvPr>
            <p:ph type="title"/>
          </p:nvPr>
        </p:nvSpPr>
        <p:spPr/>
        <p:txBody>
          <a:bodyPr/>
          <a:lstStyle/>
          <a:p>
            <a:r>
              <a:rPr lang="en-US"/>
              <a:t>Step 1: Identifying Students Who May Need a FABI</a:t>
            </a:r>
          </a:p>
        </p:txBody>
      </p:sp>
      <p:pic>
        <p:nvPicPr>
          <p:cNvPr id="6" name="Picture 1" descr="Image of a Step 1: Identifying Students Who May Need a Functional Assessment-Based intervention (FABI) completion checklist.">
            <a:extLst>
              <a:ext uri="{FF2B5EF4-FFF2-40B4-BE49-F238E27FC236}">
                <a16:creationId xmlns:a16="http://schemas.microsoft.com/office/drawing/2014/main" id="{A425F91A-8C59-0626-2102-567F8CB54ACF}"/>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841828" y="1730148"/>
            <a:ext cx="3414489" cy="4459062"/>
          </a:xfrm>
          <a:prstGeom prst="rect">
            <a:avLst/>
          </a:prstGeom>
          <a:ln>
            <a:solidFill>
              <a:schemeClr val="tx1"/>
            </a:solidFill>
          </a:ln>
        </p:spPr>
      </p:pic>
      <p:sp>
        <p:nvSpPr>
          <p:cNvPr id="5" name="Content Placeholder 1">
            <a:extLst>
              <a:ext uri="{FF2B5EF4-FFF2-40B4-BE49-F238E27FC236}">
                <a16:creationId xmlns:a16="http://schemas.microsoft.com/office/drawing/2014/main" id="{95EDD4DD-C379-CDE0-FFDF-56EF1A3A067D}"/>
              </a:ext>
            </a:extLst>
          </p:cNvPr>
          <p:cNvSpPr>
            <a:spLocks noGrp="1"/>
          </p:cNvSpPr>
          <p:nvPr>
            <p:ph sz="half" idx="2"/>
          </p:nvPr>
        </p:nvSpPr>
        <p:spPr>
          <a:xfrm>
            <a:off x="4379494" y="1825625"/>
            <a:ext cx="6365069" cy="4372504"/>
          </a:xfrm>
        </p:spPr>
        <p:txBody>
          <a:bodyPr vert="horz" lIns="91440" tIns="45720" rIns="91440" bIns="45720" rtlCol="0" anchor="t">
            <a:normAutofit/>
          </a:bodyPr>
          <a:lstStyle/>
          <a:p>
            <a:r>
              <a:rPr lang="en-US" sz="3200"/>
              <a:t>Review multiple sources of data</a:t>
            </a:r>
            <a:endParaRPr lang="en-US" sz="3200">
              <a:cs typeface="Arial"/>
            </a:endParaRPr>
          </a:p>
          <a:p>
            <a:r>
              <a:rPr lang="en-US" sz="3200"/>
              <a:t>Connect with family member(s)</a:t>
            </a:r>
            <a:endParaRPr lang="en-US" sz="3200">
              <a:cs typeface="Arial"/>
            </a:endParaRPr>
          </a:p>
          <a:p>
            <a:r>
              <a:rPr lang="en-US" sz="3200"/>
              <a:t>Meet</a:t>
            </a:r>
            <a:r>
              <a:rPr lang="en-US" sz="3200">
                <a:solidFill>
                  <a:srgbClr val="000000"/>
                </a:solidFill>
              </a:rPr>
              <a:t> </a:t>
            </a:r>
            <a:r>
              <a:rPr lang="en-US" sz="3200"/>
              <a:t>with student</a:t>
            </a:r>
            <a:endParaRPr lang="en-US" sz="3200">
              <a:cs typeface="Arial"/>
            </a:endParaRPr>
          </a:p>
          <a:p>
            <a:pPr lvl="1"/>
            <a:endParaRPr lang="en-US"/>
          </a:p>
        </p:txBody>
      </p:sp>
      <p:pic>
        <p:nvPicPr>
          <p:cNvPr id="6146" name="Picture 2">
            <a:extLst>
              <a:ext uri="{FF2B5EF4-FFF2-40B4-BE49-F238E27FC236}">
                <a16:creationId xmlns:a16="http://schemas.microsoft.com/office/drawing/2014/main" id="{E42CB36E-F2E4-450D-E987-0A92E0288AF8}"/>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47855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3165D-3317-72F8-1BF2-03465EB47D03}"/>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2B23A78-B2C3-B3A2-E3FC-87BA39E869F2}"/>
              </a:ext>
            </a:extLst>
          </p:cNvPr>
          <p:cNvSpPr>
            <a:spLocks noGrp="1"/>
          </p:cNvSpPr>
          <p:nvPr>
            <p:ph type="title"/>
          </p:nvPr>
        </p:nvSpPr>
        <p:spPr/>
        <p:txBody>
          <a:bodyPr/>
          <a:lstStyle/>
          <a:p>
            <a:pPr marL="0" indent="0">
              <a:buNone/>
            </a:pPr>
            <a:r>
              <a:rPr lang="en-US"/>
              <a:t>Review multiple sources of data</a:t>
            </a:r>
          </a:p>
        </p:txBody>
      </p:sp>
      <p:sp>
        <p:nvSpPr>
          <p:cNvPr id="5" name="Content Placeholder 1">
            <a:extLst>
              <a:ext uri="{FF2B5EF4-FFF2-40B4-BE49-F238E27FC236}">
                <a16:creationId xmlns:a16="http://schemas.microsoft.com/office/drawing/2014/main" id="{FFF5ED24-1AD2-1323-463D-D43CCBBB5BD9}"/>
              </a:ext>
            </a:extLst>
          </p:cNvPr>
          <p:cNvSpPr>
            <a:spLocks noGrp="1"/>
          </p:cNvSpPr>
          <p:nvPr>
            <p:ph sz="half" idx="2"/>
          </p:nvPr>
        </p:nvSpPr>
        <p:spPr>
          <a:xfrm>
            <a:off x="959567" y="1389888"/>
            <a:ext cx="9928566" cy="2736381"/>
          </a:xfrm>
        </p:spPr>
        <p:txBody>
          <a:bodyPr vert="horz" lIns="91440" tIns="45720" rIns="91440" bIns="45720" rtlCol="0" anchor="t">
            <a:noAutofit/>
          </a:bodyPr>
          <a:lstStyle/>
          <a:p>
            <a:pPr marL="0" indent="0">
              <a:buNone/>
            </a:pPr>
            <a:r>
              <a:rPr lang="en-US" sz="2400"/>
              <a:t>Use the Tertiary (Tier 3) Intervention Grid and referral checklist to review multiple sources of data such as:</a:t>
            </a:r>
          </a:p>
          <a:p>
            <a:pPr lvl="1"/>
            <a:r>
              <a:rPr lang="en-US"/>
              <a:t>Academic assessment data (e.g., screening, curriculum-based measures)</a:t>
            </a:r>
          </a:p>
          <a:p>
            <a:pPr lvl="1"/>
            <a:r>
              <a:rPr lang="en-US"/>
              <a:t>Behavior screening tools</a:t>
            </a:r>
          </a:p>
          <a:p>
            <a:pPr lvl="1"/>
            <a:r>
              <a:rPr lang="en-US"/>
              <a:t>Office discipline referrals (ODRs)</a:t>
            </a:r>
          </a:p>
          <a:p>
            <a:pPr lvl="1"/>
            <a:r>
              <a:rPr lang="en-US"/>
              <a:t>Attendance records</a:t>
            </a:r>
          </a:p>
        </p:txBody>
      </p:sp>
      <p:pic>
        <p:nvPicPr>
          <p:cNvPr id="3" name="Picture 1" descr="Image of a Functional Assessment-Based Intervenion Tier 3 Intervention Grid.">
            <a:extLst>
              <a:ext uri="{FF2B5EF4-FFF2-40B4-BE49-F238E27FC236}">
                <a16:creationId xmlns:a16="http://schemas.microsoft.com/office/drawing/2014/main" id="{E5C52D95-8257-120A-4732-D34743C193A4}"/>
              </a:ext>
            </a:extLst>
          </p:cNvPr>
          <p:cNvPicPr>
            <a:picLocks noChangeAspect="1"/>
          </p:cNvPicPr>
          <p:nvPr/>
        </p:nvPicPr>
        <p:blipFill>
          <a:blip r:embed="rId3"/>
          <a:stretch>
            <a:fillRect/>
          </a:stretch>
        </p:blipFill>
        <p:spPr>
          <a:xfrm>
            <a:off x="2980267" y="4124064"/>
            <a:ext cx="3115733" cy="2371016"/>
          </a:xfrm>
          <a:prstGeom prst="rect">
            <a:avLst/>
          </a:prstGeom>
        </p:spPr>
      </p:pic>
      <p:pic>
        <p:nvPicPr>
          <p:cNvPr id="4" name="Picture 2" descr="FABI referral checklist">
            <a:extLst>
              <a:ext uri="{FF2B5EF4-FFF2-40B4-BE49-F238E27FC236}">
                <a16:creationId xmlns:a16="http://schemas.microsoft.com/office/drawing/2014/main" id="{C2AAD08F-8608-82BB-1A6D-DEC2043678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4613" y="4124064"/>
            <a:ext cx="1855573" cy="240169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146" name="Picture 3">
            <a:extLst>
              <a:ext uri="{FF2B5EF4-FFF2-40B4-BE49-F238E27FC236}">
                <a16:creationId xmlns:a16="http://schemas.microsoft.com/office/drawing/2014/main" id="{2E8686DD-E822-6E96-5B69-C672429A57FF}"/>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1939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94841-3C30-C31C-9570-F6BDFD498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943117-979F-894B-6B83-0147D3209D18}"/>
              </a:ext>
            </a:extLst>
          </p:cNvPr>
          <p:cNvSpPr>
            <a:spLocks noGrp="1"/>
          </p:cNvSpPr>
          <p:nvPr>
            <p:ph type="title"/>
          </p:nvPr>
        </p:nvSpPr>
        <p:spPr/>
        <p:txBody>
          <a:bodyPr/>
          <a:lstStyle/>
          <a:p>
            <a:pPr marL="0" indent="0">
              <a:buNone/>
            </a:pPr>
            <a:r>
              <a:rPr lang="en-US"/>
              <a:t>Connect with Family Member(s) and Student</a:t>
            </a:r>
          </a:p>
        </p:txBody>
      </p:sp>
      <p:sp>
        <p:nvSpPr>
          <p:cNvPr id="6" name="Text Placeholder 1">
            <a:extLst>
              <a:ext uri="{FF2B5EF4-FFF2-40B4-BE49-F238E27FC236}">
                <a16:creationId xmlns:a16="http://schemas.microsoft.com/office/drawing/2014/main" id="{427F2C60-5AE1-1EF0-529B-03D7BE41E8A9}"/>
              </a:ext>
            </a:extLst>
          </p:cNvPr>
          <p:cNvSpPr>
            <a:spLocks noGrp="1"/>
          </p:cNvSpPr>
          <p:nvPr>
            <p:ph type="body" idx="1"/>
          </p:nvPr>
        </p:nvSpPr>
        <p:spPr/>
        <p:txBody>
          <a:bodyPr>
            <a:normAutofit/>
          </a:bodyPr>
          <a:lstStyle/>
          <a:p>
            <a:r>
              <a:rPr lang="en-US" sz="2800"/>
              <a:t>Family Member(s)</a:t>
            </a:r>
          </a:p>
        </p:txBody>
      </p:sp>
      <p:sp>
        <p:nvSpPr>
          <p:cNvPr id="5" name="Content Placeholder 2">
            <a:extLst>
              <a:ext uri="{FF2B5EF4-FFF2-40B4-BE49-F238E27FC236}">
                <a16:creationId xmlns:a16="http://schemas.microsoft.com/office/drawing/2014/main" id="{391074F0-A1A8-D058-F044-18311D9B2A21}"/>
              </a:ext>
            </a:extLst>
          </p:cNvPr>
          <p:cNvSpPr>
            <a:spLocks noGrp="1"/>
          </p:cNvSpPr>
          <p:nvPr>
            <p:ph sz="half" idx="2"/>
          </p:nvPr>
        </p:nvSpPr>
        <p:spPr/>
        <p:txBody>
          <a:bodyPr vert="horz" lIns="91440" tIns="45720" rIns="91440" bIns="45720" rtlCol="0" anchor="t">
            <a:normAutofit/>
          </a:bodyPr>
          <a:lstStyle/>
          <a:p>
            <a:r>
              <a:rPr lang="en-US" sz="2400"/>
              <a:t>Describe FABI and role family member will play throughout FABI process</a:t>
            </a:r>
          </a:p>
          <a:p>
            <a:r>
              <a:rPr lang="en-US" sz="2400"/>
              <a:t>Explore other Tier 3 interventions</a:t>
            </a:r>
          </a:p>
          <a:p>
            <a:r>
              <a:rPr lang="en-US" sz="2400"/>
              <a:t>Secure permission following district procedures</a:t>
            </a:r>
          </a:p>
        </p:txBody>
      </p:sp>
      <p:sp>
        <p:nvSpPr>
          <p:cNvPr id="7" name="Text Placeholder 3">
            <a:extLst>
              <a:ext uri="{FF2B5EF4-FFF2-40B4-BE49-F238E27FC236}">
                <a16:creationId xmlns:a16="http://schemas.microsoft.com/office/drawing/2014/main" id="{E96AF58E-ABCB-CBC0-3F31-CF7BD21B103E}"/>
              </a:ext>
            </a:extLst>
          </p:cNvPr>
          <p:cNvSpPr>
            <a:spLocks noGrp="1"/>
          </p:cNvSpPr>
          <p:nvPr>
            <p:ph type="body" sz="quarter" idx="3"/>
          </p:nvPr>
        </p:nvSpPr>
        <p:spPr/>
        <p:txBody>
          <a:bodyPr>
            <a:normAutofit/>
          </a:bodyPr>
          <a:lstStyle/>
          <a:p>
            <a:r>
              <a:rPr lang="en-US" sz="2800"/>
              <a:t>Student</a:t>
            </a:r>
          </a:p>
        </p:txBody>
      </p:sp>
      <p:sp>
        <p:nvSpPr>
          <p:cNvPr id="8" name="Content Placeholder 4">
            <a:extLst>
              <a:ext uri="{FF2B5EF4-FFF2-40B4-BE49-F238E27FC236}">
                <a16:creationId xmlns:a16="http://schemas.microsoft.com/office/drawing/2014/main" id="{65266CEA-4A0F-50A4-F3DD-8933F12C5788}"/>
              </a:ext>
            </a:extLst>
          </p:cNvPr>
          <p:cNvSpPr>
            <a:spLocks noGrp="1"/>
          </p:cNvSpPr>
          <p:nvPr>
            <p:ph sz="quarter" idx="4"/>
          </p:nvPr>
        </p:nvSpPr>
        <p:spPr/>
        <p:txBody>
          <a:bodyPr/>
          <a:lstStyle/>
          <a:p>
            <a:r>
              <a:rPr lang="en-US" sz="2400"/>
              <a:t>Explain goals of FABI and how the student will be involved throughout the FABI process</a:t>
            </a:r>
          </a:p>
          <a:p>
            <a:r>
              <a:rPr lang="en-US" sz="2400"/>
              <a:t>Provide opportunity for student to ask questions</a:t>
            </a:r>
          </a:p>
          <a:p>
            <a:endParaRPr lang="en-US"/>
          </a:p>
        </p:txBody>
      </p:sp>
      <p:pic>
        <p:nvPicPr>
          <p:cNvPr id="6146" name="Picture 1">
            <a:extLst>
              <a:ext uri="{FF2B5EF4-FFF2-40B4-BE49-F238E27FC236}">
                <a16:creationId xmlns:a16="http://schemas.microsoft.com/office/drawing/2014/main" id="{56DD8306-59A7-3BAE-E340-72D2144EF13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2932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42E63-2E36-B9D0-E3C1-1605356491D3}"/>
              </a:ext>
            </a:extLst>
          </p:cNvPr>
          <p:cNvSpPr>
            <a:spLocks noGrp="1"/>
          </p:cNvSpPr>
          <p:nvPr>
            <p:ph type="title"/>
          </p:nvPr>
        </p:nvSpPr>
        <p:spPr/>
        <p:txBody>
          <a:bodyPr/>
          <a:lstStyle/>
          <a:p>
            <a:r>
              <a:rPr lang="en-US"/>
              <a:t>FABI Step1: Tips and Considerations</a:t>
            </a:r>
          </a:p>
        </p:txBody>
      </p:sp>
      <p:pic>
        <p:nvPicPr>
          <p:cNvPr id="4" name="Picture 3" descr="John Umbreit">
            <a:extLst>
              <a:ext uri="{FF2B5EF4-FFF2-40B4-BE49-F238E27FC236}">
                <a16:creationId xmlns:a16="http://schemas.microsoft.com/office/drawing/2014/main" id="{05BECF0E-8E05-5250-477A-68FDD6D919C9}"/>
              </a:ext>
            </a:extLst>
          </p:cNvPr>
          <p:cNvPicPr>
            <a:picLocks noChangeAspect="1"/>
          </p:cNvPicPr>
          <p:nvPr/>
        </p:nvPicPr>
        <p:blipFill rotWithShape="1">
          <a:blip r:embed="rId2"/>
          <a:srcRect l="475" r="475" b="7764"/>
          <a:stretch>
            <a:fillRect/>
          </a:stretch>
        </p:blipFill>
        <p:spPr>
          <a:xfrm>
            <a:off x="4876546" y="2020428"/>
            <a:ext cx="2438908" cy="3945956"/>
          </a:xfrm>
          <a:prstGeom prst="rect">
            <a:avLst/>
          </a:prstGeom>
        </p:spPr>
      </p:pic>
    </p:spTree>
    <p:extLst>
      <p:ext uri="{BB962C8B-B14F-4D97-AF65-F5344CB8AC3E}">
        <p14:creationId xmlns:p14="http://schemas.microsoft.com/office/powerpoint/2010/main" val="38473286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F701C-D31B-286A-39DF-01FA71231C69}"/>
            </a:ext>
          </a:extLst>
        </p:cNvPr>
        <p:cNvGrpSpPr/>
        <p:nvPr/>
      </p:nvGrpSpPr>
      <p:grpSpPr>
        <a:xfrm>
          <a:off x="0" y="0"/>
          <a:ext cx="0" cy="0"/>
          <a:chOff x="0" y="0"/>
          <a:chExt cx="0" cy="0"/>
        </a:xfrm>
      </p:grpSpPr>
      <p:sp>
        <p:nvSpPr>
          <p:cNvPr id="5" name="Title">
            <a:extLst>
              <a:ext uri="{FF2B5EF4-FFF2-40B4-BE49-F238E27FC236}">
                <a16:creationId xmlns:a16="http://schemas.microsoft.com/office/drawing/2014/main" id="{9BBCF83A-9F16-562A-688E-33BD537914B6}"/>
              </a:ext>
              <a:ext uri="{C183D7F6-B498-43B3-948B-1728B52AA6E4}">
                <adec:decorative xmlns:adec="http://schemas.microsoft.com/office/drawing/2017/decorative" val="0"/>
              </a:ext>
            </a:extLst>
          </p:cNvPr>
          <p:cNvSpPr>
            <a:spLocks noGrp="1"/>
          </p:cNvSpPr>
          <p:nvPr>
            <p:ph type="title"/>
          </p:nvPr>
        </p:nvSpPr>
        <p:spPr>
          <a:xfrm>
            <a:off x="831850" y="1709738"/>
            <a:ext cx="7937500" cy="2852737"/>
          </a:xfrm>
        </p:spPr>
        <p:txBody>
          <a:bodyPr>
            <a:normAutofit fontScale="90000"/>
          </a:bodyPr>
          <a:lstStyle/>
          <a:p>
            <a:r>
              <a:rPr lang="en-US"/>
              <a:t>Step 2</a:t>
            </a:r>
            <a:br>
              <a:rPr lang="en-US" dirty="0"/>
            </a:br>
            <a:r>
              <a:rPr lang="en-US"/>
              <a:t>Conducting the Functional Assessment</a:t>
            </a:r>
          </a:p>
        </p:txBody>
      </p:sp>
      <p:pic>
        <p:nvPicPr>
          <p:cNvPr id="7" name="Picture 1">
            <a:extLst>
              <a:ext uri="{FF2B5EF4-FFF2-40B4-BE49-F238E27FC236}">
                <a16:creationId xmlns:a16="http://schemas.microsoft.com/office/drawing/2014/main" id="{2A4B5101-D572-7E32-57E6-E1EB32334689}"/>
              </a:ext>
              <a:ext uri="{C183D7F6-B498-43B3-948B-1728B52AA6E4}">
                <adec:decorative xmlns:adec="http://schemas.microsoft.com/office/drawing/2017/decorative" val="1"/>
              </a:ext>
            </a:extLst>
          </p:cNvPr>
          <p:cNvPicPr>
            <a:picLocks noChangeAspect="1" noChangeArrowheads="1"/>
          </p:cNvPicPr>
          <p:nvPr/>
        </p:nvPicPr>
        <p:blipFill>
          <a:blip r:embed="rId2"/>
          <a:srcRect/>
          <a:stretch/>
        </p:blipFill>
        <p:spPr bwMode="auto">
          <a:xfrm>
            <a:off x="8769350" y="1418430"/>
            <a:ext cx="2590800" cy="402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98163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5EF78-4993-6036-43CA-77F07DEED842}"/>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BFD2CCA8-DC01-9D39-B649-7E20D62D661B}"/>
              </a:ext>
              <a:ext uri="{C183D7F6-B498-43B3-948B-1728B52AA6E4}">
                <adec:decorative xmlns:adec="http://schemas.microsoft.com/office/drawing/2017/decorative" val="0"/>
              </a:ext>
            </a:extLst>
          </p:cNvPr>
          <p:cNvSpPr>
            <a:spLocks noGrp="1"/>
          </p:cNvSpPr>
          <p:nvPr>
            <p:ph type="title"/>
          </p:nvPr>
        </p:nvSpPr>
        <p:spPr/>
        <p:txBody>
          <a:bodyPr/>
          <a:lstStyle/>
          <a:p>
            <a:r>
              <a:rPr lang="en-US"/>
              <a:t>Step 2: Conducting the Functional Assessment</a:t>
            </a:r>
          </a:p>
        </p:txBody>
      </p:sp>
      <p:pic>
        <p:nvPicPr>
          <p:cNvPr id="3" name="Picture 1" descr="Image of Step 2: Conducting the Functional Assessment completion checklist.">
            <a:extLst>
              <a:ext uri="{FF2B5EF4-FFF2-40B4-BE49-F238E27FC236}">
                <a16:creationId xmlns:a16="http://schemas.microsoft.com/office/drawing/2014/main" id="{80105BE2-DF5E-1B5F-8FD6-52ECEA21B011}"/>
              </a:ext>
            </a:extLst>
          </p:cNvPr>
          <p:cNvPicPr>
            <a:picLocks noGrp="1" noChangeAspect="1"/>
          </p:cNvPicPr>
          <p:nvPr>
            <p:ph idx="1"/>
          </p:nvPr>
        </p:nvPicPr>
        <p:blipFill>
          <a:blip r:embed="rId3"/>
          <a:stretch>
            <a:fillRect/>
          </a:stretch>
        </p:blipFill>
        <p:spPr>
          <a:xfrm>
            <a:off x="836065" y="1815729"/>
            <a:ext cx="3374883" cy="4351338"/>
          </a:xfrm>
          <a:ln>
            <a:solidFill>
              <a:schemeClr val="tx1"/>
            </a:solidFill>
          </a:ln>
        </p:spPr>
      </p:pic>
      <p:sp>
        <p:nvSpPr>
          <p:cNvPr id="4" name="TextBox 1">
            <a:extLst>
              <a:ext uri="{FF2B5EF4-FFF2-40B4-BE49-F238E27FC236}">
                <a16:creationId xmlns:a16="http://schemas.microsoft.com/office/drawing/2014/main" id="{64F9B7C3-9CC4-5319-005D-1EDC7396A409}"/>
              </a:ext>
            </a:extLst>
          </p:cNvPr>
          <p:cNvSpPr txBox="1"/>
          <p:nvPr/>
        </p:nvSpPr>
        <p:spPr>
          <a:xfrm>
            <a:off x="4476997" y="1715984"/>
            <a:ext cx="7117277"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800">
                <a:cs typeface="Arial" panose="020B0604020202020204"/>
              </a:rPr>
              <a:t>Understanding the learning environment and context</a:t>
            </a:r>
          </a:p>
          <a:p>
            <a:pPr marL="228600" indent="-228600">
              <a:buFont typeface=""/>
              <a:buChar char="•"/>
            </a:pPr>
            <a:r>
              <a:rPr lang="en-US" sz="2800">
                <a:cs typeface="Arial" panose="020B0604020202020204"/>
              </a:rPr>
              <a:t>Records review</a:t>
            </a:r>
          </a:p>
          <a:p>
            <a:pPr marL="228600" indent="-228600">
              <a:buFont typeface=""/>
              <a:buChar char="•"/>
            </a:pPr>
            <a:r>
              <a:rPr lang="en-US" sz="2800">
                <a:cs typeface="Arial" panose="020B0604020202020204"/>
              </a:rPr>
              <a:t>Interviews</a:t>
            </a:r>
          </a:p>
          <a:p>
            <a:pPr marL="228600" indent="-228600">
              <a:buFont typeface=""/>
              <a:buChar char="•"/>
            </a:pPr>
            <a:r>
              <a:rPr lang="en-US" sz="2800">
                <a:cs typeface="Arial" panose="020B0604020202020204"/>
              </a:rPr>
              <a:t>Operationally define target behavior</a:t>
            </a:r>
          </a:p>
          <a:p>
            <a:pPr marL="228600" indent="-228600">
              <a:buFont typeface=""/>
              <a:buChar char="•"/>
            </a:pPr>
            <a:r>
              <a:rPr lang="en-US" sz="2800">
                <a:cs typeface="Arial" panose="020B0604020202020204"/>
              </a:rPr>
              <a:t>Rating scales</a:t>
            </a:r>
          </a:p>
          <a:p>
            <a:pPr marL="228600" indent="-228600">
              <a:buFont typeface=""/>
              <a:buChar char="•"/>
            </a:pPr>
            <a:r>
              <a:rPr lang="en-US" sz="2800">
                <a:cs typeface="Arial" panose="020B0604020202020204"/>
              </a:rPr>
              <a:t>A-B-C data collection</a:t>
            </a:r>
          </a:p>
          <a:p>
            <a:pPr marL="228600" indent="-228600">
              <a:buFont typeface=""/>
              <a:buChar char="•"/>
            </a:pPr>
            <a:r>
              <a:rPr lang="en-US" sz="2800">
                <a:cs typeface="Arial" panose="020B0604020202020204"/>
              </a:rPr>
              <a:t>Use Function Matrix to identify the hypothesized function(s)</a:t>
            </a:r>
          </a:p>
          <a:p>
            <a:pPr marL="228600" indent="-228600">
              <a:buFont typeface=""/>
              <a:buChar char="•"/>
            </a:pPr>
            <a:r>
              <a:rPr lang="en-US" sz="2800">
                <a:cs typeface="Arial" panose="020B0604020202020204"/>
              </a:rPr>
              <a:t>Identify replacement behavior</a:t>
            </a:r>
          </a:p>
          <a:p>
            <a:pPr marL="685800" lvl="2" indent="-228600">
              <a:buFont typeface="Courier New"/>
              <a:buChar char="o"/>
            </a:pPr>
            <a:endParaRPr lang="en-US" sz="2400">
              <a:solidFill>
                <a:srgbClr val="283375"/>
              </a:solidFill>
              <a:cs typeface="Arial"/>
            </a:endParaRPr>
          </a:p>
        </p:txBody>
      </p:sp>
      <p:sp>
        <p:nvSpPr>
          <p:cNvPr id="5" name="Highlight 1">
            <a:extLst>
              <a:ext uri="{FF2B5EF4-FFF2-40B4-BE49-F238E27FC236}">
                <a16:creationId xmlns:a16="http://schemas.microsoft.com/office/drawing/2014/main" id="{FF16768C-A793-FE1A-83E2-CB6DD4CE36C8}"/>
              </a:ext>
              <a:ext uri="{C183D7F6-B498-43B3-948B-1728B52AA6E4}">
                <adec:decorative xmlns:adec="http://schemas.microsoft.com/office/drawing/2017/decorative" val="1"/>
              </a:ext>
            </a:extLst>
          </p:cNvPr>
          <p:cNvSpPr/>
          <p:nvPr/>
        </p:nvSpPr>
        <p:spPr>
          <a:xfrm>
            <a:off x="4731294" y="3429000"/>
            <a:ext cx="5860506" cy="4953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6" name="Highlight 2">
            <a:extLst>
              <a:ext uri="{FF2B5EF4-FFF2-40B4-BE49-F238E27FC236}">
                <a16:creationId xmlns:a16="http://schemas.microsoft.com/office/drawing/2014/main" id="{3EE758B2-E373-22A4-3626-C41300FE3057}"/>
              </a:ext>
              <a:ext uri="{C183D7F6-B498-43B3-948B-1728B52AA6E4}">
                <adec:decorative xmlns:adec="http://schemas.microsoft.com/office/drawing/2017/decorative" val="1"/>
              </a:ext>
            </a:extLst>
          </p:cNvPr>
          <p:cNvSpPr/>
          <p:nvPr/>
        </p:nvSpPr>
        <p:spPr>
          <a:xfrm>
            <a:off x="4693194" y="4305297"/>
            <a:ext cx="5860506" cy="495301"/>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7" name="Highlight 3">
            <a:extLst>
              <a:ext uri="{FF2B5EF4-FFF2-40B4-BE49-F238E27FC236}">
                <a16:creationId xmlns:a16="http://schemas.microsoft.com/office/drawing/2014/main" id="{C4DBF481-5936-D74A-0E80-B0327D010A3A}"/>
              </a:ext>
              <a:ext uri="{C183D7F6-B498-43B3-948B-1728B52AA6E4}">
                <adec:decorative xmlns:adec="http://schemas.microsoft.com/office/drawing/2017/decorative" val="1"/>
              </a:ext>
            </a:extLst>
          </p:cNvPr>
          <p:cNvSpPr/>
          <p:nvPr/>
        </p:nvSpPr>
        <p:spPr>
          <a:xfrm>
            <a:off x="4693194" y="4800598"/>
            <a:ext cx="5860506" cy="832173"/>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6146" name="Picture 2">
            <a:extLst>
              <a:ext uri="{FF2B5EF4-FFF2-40B4-BE49-F238E27FC236}">
                <a16:creationId xmlns:a16="http://schemas.microsoft.com/office/drawing/2014/main" id="{6777FD30-0175-F04A-F467-5ECAC455D99C}"/>
              </a:ext>
              <a:ext uri="{C183D7F6-B498-43B3-948B-1728B52AA6E4}">
                <adec:decorative xmlns:adec="http://schemas.microsoft.com/office/drawing/2017/decorative" val="1"/>
              </a:ext>
            </a:extLst>
          </p:cNvPr>
          <p:cNvPicPr>
            <a:picLocks noChangeAspect="1" noChangeArrowheads="1"/>
          </p:cNvPicPr>
          <p:nvPr/>
        </p:nvPicPr>
        <p:blipFill>
          <a:blip r:embed="rId4"/>
          <a:srcRect/>
          <a:stretch/>
        </p:blipFill>
        <p:spPr bwMode="auto">
          <a:xfrm>
            <a:off x="11021483" y="7513"/>
            <a:ext cx="1170517" cy="181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3327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E564439-B3F1-40BA-DED4-A8818870D839}"/>
              </a:ext>
            </a:extLst>
          </p:cNvPr>
          <p:cNvSpPr>
            <a:spLocks noGrp="1"/>
          </p:cNvSpPr>
          <p:nvPr>
            <p:ph type="title"/>
          </p:nvPr>
        </p:nvSpPr>
        <p:spPr/>
        <p:txBody>
          <a:bodyPr/>
          <a:lstStyle/>
          <a:p>
            <a:r>
              <a:rPr lang="en-US"/>
              <a:t>Operationally Defining the Target Behavior</a:t>
            </a:r>
          </a:p>
        </p:txBody>
      </p:sp>
      <p:pic>
        <p:nvPicPr>
          <p:cNvPr id="8" name="Picture 1" descr="Image of a Preliminary Functional Assessment Survey.">
            <a:extLst>
              <a:ext uri="{FF2B5EF4-FFF2-40B4-BE49-F238E27FC236}">
                <a16:creationId xmlns:a16="http://schemas.microsoft.com/office/drawing/2014/main" id="{59BBA8A6-7183-8EDC-8270-5791BC772B03}"/>
              </a:ext>
            </a:extLst>
          </p:cNvPr>
          <p:cNvPicPr>
            <a:picLocks noGrp="1" noChangeAspect="1"/>
          </p:cNvPicPr>
          <p:nvPr>
            <p:ph idx="1"/>
          </p:nvPr>
        </p:nvPicPr>
        <p:blipFill>
          <a:blip r:embed="rId3"/>
          <a:stretch>
            <a:fillRect/>
          </a:stretch>
        </p:blipFill>
        <p:spPr>
          <a:xfrm>
            <a:off x="2268052" y="1706987"/>
            <a:ext cx="3661789" cy="4738787"/>
          </a:xfrm>
          <a:ln>
            <a:solidFill>
              <a:schemeClr val="tx1"/>
            </a:solidFill>
          </a:ln>
        </p:spPr>
      </p:pic>
      <p:pic>
        <p:nvPicPr>
          <p:cNvPr id="9" name="Picture 2" descr="Infophographic: Defining Behaviors. Label, Define, List examples and list non-examples.">
            <a:extLst>
              <a:ext uri="{FF2B5EF4-FFF2-40B4-BE49-F238E27FC236}">
                <a16:creationId xmlns:a16="http://schemas.microsoft.com/office/drawing/2014/main" id="{ED330F46-343F-2320-235D-8649ADA35634}"/>
              </a:ext>
            </a:extLst>
          </p:cNvPr>
          <p:cNvPicPr>
            <a:picLocks noChangeAspect="1"/>
          </p:cNvPicPr>
          <p:nvPr/>
        </p:nvPicPr>
        <p:blipFill>
          <a:blip r:embed="rId4"/>
          <a:stretch>
            <a:fillRect/>
          </a:stretch>
        </p:blipFill>
        <p:spPr>
          <a:xfrm>
            <a:off x="6521494" y="1690688"/>
            <a:ext cx="3661789" cy="4746421"/>
          </a:xfrm>
          <a:prstGeom prst="rect">
            <a:avLst/>
          </a:prstGeom>
          <a:ln>
            <a:solidFill>
              <a:schemeClr val="tx1"/>
            </a:solidFill>
          </a:ln>
        </p:spPr>
      </p:pic>
      <p:pic>
        <p:nvPicPr>
          <p:cNvPr id="4" name="Picture 3">
            <a:extLst>
              <a:ext uri="{FF2B5EF4-FFF2-40B4-BE49-F238E27FC236}">
                <a16:creationId xmlns:a16="http://schemas.microsoft.com/office/drawing/2014/main" id="{3618A06F-C07D-4165-EA3B-15C577479404}"/>
              </a:ext>
              <a:ext uri="{C183D7F6-B498-43B3-948B-1728B52AA6E4}">
                <adec:decorative xmlns:adec="http://schemas.microsoft.com/office/drawing/2017/decorative" val="1"/>
              </a:ext>
            </a:extLst>
          </p:cNvPr>
          <p:cNvPicPr>
            <a:picLocks noChangeAspect="1" noChangeArrowheads="1"/>
          </p:cNvPicPr>
          <p:nvPr/>
        </p:nvPicPr>
        <p:blipFill>
          <a:blip r:embed="rId5"/>
          <a:srcRect/>
          <a:stretch/>
        </p:blipFill>
        <p:spPr bwMode="auto">
          <a:xfrm>
            <a:off x="11021483" y="7513"/>
            <a:ext cx="1170517" cy="181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801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75B46-484C-CB3F-3D46-1ADEAC8F4471}"/>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6F75FE09-9259-AB0F-F7A6-A1A9E8371CC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Defining Behaviors </a:t>
            </a:r>
            <a:r>
              <a:rPr lang="en-US" dirty="0"/>
              <a:t>1</a:t>
            </a:r>
            <a:endParaRPr lang="en-US"/>
          </a:p>
        </p:txBody>
      </p:sp>
      <p:pic>
        <p:nvPicPr>
          <p:cNvPr id="2" name="Picture 1" descr="Close up of Defining Behaviors infographic: Identifying and defining a goal behavior-often referred to as a replacement behavior-is an important first step for any behavioral intervention. Read on to learn about the components and characteristics of clear behavior definitions. Label: Provide a name for the goal behavior. (Academic engagement) Definition: Provide an accurate and concise description. (Engaging in instructional tasks as requested) Examples: Generate a list of examples (Eyes on teacher, raising hand quietly) Non-examples: Generate a list of non-examples. (Non-academic talk with peers, doodling...">
            <a:extLst>
              <a:ext uri="{FF2B5EF4-FFF2-40B4-BE49-F238E27FC236}">
                <a16:creationId xmlns:a16="http://schemas.microsoft.com/office/drawing/2014/main" id="{33DB3E15-77F7-4F4C-D530-A79BC72C471F}"/>
              </a:ext>
            </a:extLst>
          </p:cNvPr>
          <p:cNvPicPr>
            <a:picLocks noChangeAspect="1"/>
          </p:cNvPicPr>
          <p:nvPr/>
        </p:nvPicPr>
        <p:blipFill>
          <a:blip r:embed="rId2"/>
          <a:stretch>
            <a:fillRect/>
          </a:stretch>
        </p:blipFill>
        <p:spPr>
          <a:xfrm>
            <a:off x="2103709" y="0"/>
            <a:ext cx="7984582" cy="10349636"/>
          </a:xfrm>
          <a:prstGeom prst="rect">
            <a:avLst/>
          </a:prstGeom>
          <a:ln>
            <a:solidFill>
              <a:schemeClr val="tx1"/>
            </a:solidFill>
          </a:ln>
        </p:spPr>
      </p:pic>
    </p:spTree>
    <p:extLst>
      <p:ext uri="{BB962C8B-B14F-4D97-AF65-F5344CB8AC3E}">
        <p14:creationId xmlns:p14="http://schemas.microsoft.com/office/powerpoint/2010/main" val="38756417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18604-FEF4-436E-56BD-30C7107061BF}"/>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68493ECF-C339-63EA-82EE-161222A63CDC}"/>
              </a:ext>
              <a:ext uri="{C183D7F6-B498-43B3-948B-1728B52AA6E4}">
                <adec:decorative xmlns:adec="http://schemas.microsoft.com/office/drawing/2017/decorative" val="0"/>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Defining Behaviors 2</a:t>
            </a:r>
          </a:p>
        </p:txBody>
      </p:sp>
      <p:pic>
        <p:nvPicPr>
          <p:cNvPr id="2" name="Picture 1" descr="Close-up of Defining Behaviors inforgraphic: Characteristics of a clear behavior definition. 1. Objective, observable description. 2. Unambiguous and clear, so an observer could easily undestand. 3. Clearly articulates what does and does not meet the definition. 4. Leaves little room for subjective judgement. 5. Describes an action (e.g., shouting out) rather than a non-action (e.g., not raising hand)">
            <a:extLst>
              <a:ext uri="{FF2B5EF4-FFF2-40B4-BE49-F238E27FC236}">
                <a16:creationId xmlns:a16="http://schemas.microsoft.com/office/drawing/2014/main" id="{78D3B6A3-3E71-B827-14C7-46C443D0C916}"/>
              </a:ext>
            </a:extLst>
          </p:cNvPr>
          <p:cNvPicPr>
            <a:picLocks noChangeAspect="1"/>
          </p:cNvPicPr>
          <p:nvPr/>
        </p:nvPicPr>
        <p:blipFill>
          <a:blip r:embed="rId2"/>
          <a:stretch>
            <a:fillRect/>
          </a:stretch>
        </p:blipFill>
        <p:spPr>
          <a:xfrm>
            <a:off x="2103709" y="-4483100"/>
            <a:ext cx="7984582" cy="10349636"/>
          </a:xfrm>
          <a:prstGeom prst="rect">
            <a:avLst/>
          </a:prstGeom>
          <a:ln>
            <a:solidFill>
              <a:schemeClr val="tx1"/>
            </a:solidFill>
          </a:ln>
        </p:spPr>
      </p:pic>
    </p:spTree>
    <p:extLst>
      <p:ext uri="{BB962C8B-B14F-4D97-AF65-F5344CB8AC3E}">
        <p14:creationId xmlns:p14="http://schemas.microsoft.com/office/powerpoint/2010/main" val="32138498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E9A1E-72EF-D3AA-3306-ECF2EE341A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41F896-24EB-9972-9B68-F7FBD7EA8CD3}"/>
              </a:ext>
              <a:ext uri="{C183D7F6-B498-43B3-948B-1728B52AA6E4}">
                <adec:decorative xmlns:adec="http://schemas.microsoft.com/office/drawing/2017/decorative" val="0"/>
              </a:ext>
            </a:extLst>
          </p:cNvPr>
          <p:cNvSpPr>
            <a:spLocks noGrp="1"/>
          </p:cNvSpPr>
          <p:nvPr>
            <p:ph type="title"/>
          </p:nvPr>
        </p:nvSpPr>
        <p:spPr/>
        <p:txBody>
          <a:bodyPr/>
          <a:lstStyle/>
          <a:p>
            <a:r>
              <a:rPr lang="en-US"/>
              <a:t>Example Operational Definition</a:t>
            </a:r>
          </a:p>
        </p:txBody>
      </p:sp>
      <p:graphicFrame>
        <p:nvGraphicFramePr>
          <p:cNvPr id="5" name="Content Placeholder">
            <a:extLst>
              <a:ext uri="{FF2B5EF4-FFF2-40B4-BE49-F238E27FC236}">
                <a16:creationId xmlns:a16="http://schemas.microsoft.com/office/drawing/2014/main" id="{FCA2C048-B10F-4E00-3E37-EC1BDE249768}"/>
              </a:ext>
            </a:extLst>
          </p:cNvPr>
          <p:cNvGraphicFramePr>
            <a:graphicFrameLocks noGrp="1"/>
          </p:cNvGraphicFramePr>
          <p:nvPr>
            <p:ph idx="1"/>
          </p:nvPr>
        </p:nvGraphicFramePr>
        <p:xfrm>
          <a:off x="980501" y="1690688"/>
          <a:ext cx="10058400" cy="4074548"/>
        </p:xfrm>
        <a:graphic>
          <a:graphicData uri="http://schemas.openxmlformats.org/drawingml/2006/table">
            <a:tbl>
              <a:tblPr firstRow="1" firstCol="1" bandRow="1"/>
              <a:tblGrid>
                <a:gridCol w="1952718">
                  <a:extLst>
                    <a:ext uri="{9D8B030D-6E8A-4147-A177-3AD203B41FA5}">
                      <a16:colId xmlns:a16="http://schemas.microsoft.com/office/drawing/2014/main" val="2732474540"/>
                    </a:ext>
                  </a:extLst>
                </a:gridCol>
                <a:gridCol w="8105682">
                  <a:extLst>
                    <a:ext uri="{9D8B030D-6E8A-4147-A177-3AD203B41FA5}">
                      <a16:colId xmlns:a16="http://schemas.microsoft.com/office/drawing/2014/main" val="2470939339"/>
                    </a:ext>
                  </a:extLst>
                </a:gridCol>
              </a:tblGrid>
              <a:tr h="408690">
                <a:tc>
                  <a:txBody>
                    <a:bodyPr/>
                    <a:lstStyle/>
                    <a:p>
                      <a:pPr marL="0" marR="0">
                        <a:lnSpc>
                          <a:spcPct val="115000"/>
                        </a:lnSpc>
                        <a:spcAft>
                          <a:spcPts val="800"/>
                        </a:spcAft>
                      </a:pPr>
                      <a:r>
                        <a:rPr lang="en-US" sz="2000" b="1">
                          <a:solidFill>
                            <a:srgbClr val="FFFFFF"/>
                          </a:solidFill>
                          <a:effectLst/>
                          <a:latin typeface="Arial"/>
                          <a:ea typeface="Calibri"/>
                          <a:cs typeface="Times New Roman"/>
                        </a:rPr>
                        <a:t>Component</a:t>
                      </a:r>
                      <a:endParaRPr lang="en-US" sz="2000">
                        <a:effectLst/>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4E6D"/>
                    </a:solidFill>
                  </a:tcPr>
                </a:tc>
                <a:tc>
                  <a:txBody>
                    <a:bodyPr/>
                    <a:lstStyle/>
                    <a:p>
                      <a:pPr marL="0" marR="0">
                        <a:lnSpc>
                          <a:spcPct val="115000"/>
                        </a:lnSpc>
                        <a:spcAft>
                          <a:spcPts val="800"/>
                        </a:spcAft>
                      </a:pPr>
                      <a:r>
                        <a:rPr lang="en-US" sz="20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Description</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4E6D"/>
                    </a:solidFill>
                  </a:tcPr>
                </a:tc>
                <a:extLst>
                  <a:ext uri="{0D108BD9-81ED-4DB2-BD59-A6C34878D82A}">
                    <a16:rowId xmlns:a16="http://schemas.microsoft.com/office/drawing/2014/main" val="491175364"/>
                  </a:ext>
                </a:extLst>
              </a:tr>
              <a:tr h="478569">
                <a:tc>
                  <a:txBody>
                    <a:bodyPr/>
                    <a:lstStyle/>
                    <a:p>
                      <a:pPr marL="0" marR="0">
                        <a:lnSpc>
                          <a:spcPct val="115000"/>
                        </a:lnSpc>
                        <a:spcAft>
                          <a:spcPts val="800"/>
                        </a:spcAft>
                      </a:pPr>
                      <a:r>
                        <a:rPr lang="en-US" sz="2400">
                          <a:effectLst/>
                          <a:latin typeface="Arial" panose="020B0604020202020204" pitchFamily="34" charset="0"/>
                          <a:ea typeface="Calibri" panose="020F0502020204030204" pitchFamily="34" charset="0"/>
                          <a:cs typeface="Times New Roman" panose="02020603050405020304" pitchFamily="18" charset="0"/>
                        </a:rPr>
                        <a:t>Label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pPr>
                      <a:r>
                        <a:rPr lang="en-US" sz="2400">
                          <a:effectLst/>
                          <a:latin typeface="Arial" panose="020B0604020202020204" pitchFamily="34" charset="0"/>
                          <a:ea typeface="Calibri" panose="020F0502020204030204" pitchFamily="34" charset="0"/>
                          <a:cs typeface="Times New Roman" panose="02020603050405020304" pitchFamily="18" charset="0"/>
                        </a:rPr>
                        <a:t> Off-task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7357556"/>
                  </a:ext>
                </a:extLst>
              </a:tr>
              <a:tr h="992729">
                <a:tc>
                  <a:txBody>
                    <a:bodyPr/>
                    <a:lstStyle/>
                    <a:p>
                      <a:pPr marL="0" marR="0">
                        <a:lnSpc>
                          <a:spcPct val="115000"/>
                        </a:lnSpc>
                        <a:spcAft>
                          <a:spcPts val="800"/>
                        </a:spcAft>
                      </a:pPr>
                      <a:r>
                        <a:rPr lang="en-US" sz="2400">
                          <a:effectLst/>
                          <a:latin typeface="Arial" panose="020B0604020202020204" pitchFamily="34" charset="0"/>
                          <a:ea typeface="Calibri" panose="020F0502020204030204" pitchFamily="34" charset="0"/>
                          <a:cs typeface="Times New Roman" panose="02020603050405020304" pitchFamily="18" charset="0"/>
                        </a:rPr>
                        <a:t>Definition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eaLnBrk="1" hangingPunct="1"/>
                      <a:r>
                        <a:rPr lang="en-US" sz="2400" dirty="0">
                          <a:ea typeface="ＭＳ Ｐゴシック" pitchFamily="34" charset="-128"/>
                        </a:rPr>
                        <a:t>Off-task is defined as attending to activities in class other than assignments.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7600435"/>
                  </a:ext>
                </a:extLst>
              </a:tr>
              <a:tr h="992729">
                <a:tc>
                  <a:txBody>
                    <a:bodyPr/>
                    <a:lstStyle/>
                    <a:p>
                      <a:pPr marL="0" marR="0">
                        <a:lnSpc>
                          <a:spcPct val="115000"/>
                        </a:lnSpc>
                        <a:spcAft>
                          <a:spcPts val="800"/>
                        </a:spcAft>
                      </a:pPr>
                      <a:r>
                        <a:rPr lang="en-US" sz="2400">
                          <a:effectLst/>
                          <a:latin typeface="Arial" panose="020B0604020202020204" pitchFamily="34" charset="0"/>
                          <a:ea typeface="Calibri" panose="020F0502020204030204" pitchFamily="34" charset="0"/>
                          <a:cs typeface="Times New Roman" panose="02020603050405020304" pitchFamily="18" charset="0"/>
                        </a:rPr>
                        <a:t>Examples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r>
                        <a:rPr lang="en-US" sz="2400" dirty="0">
                          <a:ea typeface="ＭＳ Ｐゴシック" pitchFamily="34" charset="-128"/>
                        </a:rPr>
                        <a:t>Playing with materials inappropriately, talking to peers, putting head on the desk, drawing, and looking around the room </a:t>
                      </a:r>
                      <a:endParaRPr lang="en-US" sz="2400"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4791259"/>
                  </a:ext>
                </a:extLst>
              </a:tr>
              <a:tr h="992729">
                <a:tc>
                  <a:txBody>
                    <a:bodyPr/>
                    <a:lstStyle/>
                    <a:p>
                      <a:pPr marL="0" marR="0">
                        <a:lnSpc>
                          <a:spcPct val="115000"/>
                        </a:lnSpc>
                        <a:spcAft>
                          <a:spcPts val="800"/>
                        </a:spcAft>
                      </a:pPr>
                      <a:r>
                        <a:rPr lang="en-US" sz="2400">
                          <a:effectLst/>
                          <a:latin typeface="Arial" panose="020B0604020202020204" pitchFamily="34" charset="0"/>
                          <a:ea typeface="Calibri" panose="020F0502020204030204" pitchFamily="34" charset="0"/>
                          <a:cs typeface="Times New Roman" panose="02020603050405020304" pitchFamily="18" charset="0"/>
                        </a:rPr>
                        <a:t>Non-Examples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lvl="0"/>
                      <a:r>
                        <a:rPr lang="en-US" sz="2400" dirty="0">
                          <a:ea typeface="ＭＳ Ｐゴシック" pitchFamily="34" charset="-128"/>
                        </a:rPr>
                        <a:t>Completing assignments using materials only for assignments, and watching the teacher when delivering instruction </a:t>
                      </a:r>
                      <a:endParaRPr lang="en-US" sz="2400"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863321"/>
                  </a:ext>
                </a:extLst>
              </a:tr>
            </a:tbl>
          </a:graphicData>
        </a:graphic>
      </p:graphicFrame>
    </p:spTree>
    <p:extLst>
      <p:ext uri="{BB962C8B-B14F-4D97-AF65-F5344CB8AC3E}">
        <p14:creationId xmlns:p14="http://schemas.microsoft.com/office/powerpoint/2010/main" val="27286265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D6396-0743-0276-366F-B39714C10B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CEE108-8529-E65C-67E7-19EFC3631DA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The ABCs of Behavior: A Focus on the Before and After</a:t>
            </a:r>
          </a:p>
        </p:txBody>
      </p:sp>
      <p:pic>
        <p:nvPicPr>
          <p:cNvPr id="7" name="Picture 1" descr="Infographic: The ABC's of Behavior: A Focus on the Before and After. The ABC's of behavior, also known as the three-term contingency, can help us analyze antecedents, behavior, and consequences to explain, predict, and shape future behavior. Antecedents are events that come before the behavior occurs, or things that set the stage for behavior to occur. What happened before the behavior? Behavior refers to anything an individual does that is observable. Measurable, and repeatable. Consider acquisition (can't do) and performance (won't do) behavioral needs. What did the student do? Consequences are anything that comes following a behavior. They include events, situations, people's behavior, or things. What happened after the behavior occurred? Function: Why did the behavior happen? Identifies the reason why the behavior occurred, or why it is effective. There are different reasons individuals do things (to access or avoid things). All learning happens through consequences! Antecedents influence behavior and affect our future actions. Consequences determine the likelihood of engaging in behavior in the future.">
            <a:extLst>
              <a:ext uri="{FF2B5EF4-FFF2-40B4-BE49-F238E27FC236}">
                <a16:creationId xmlns:a16="http://schemas.microsoft.com/office/drawing/2014/main" id="{C5E8BEEB-5DDC-4D99-ADA3-4C2AD65B49D5}"/>
              </a:ext>
            </a:extLst>
          </p:cNvPr>
          <p:cNvPicPr>
            <a:picLocks noGrp="1" noChangeAspect="1"/>
          </p:cNvPicPr>
          <p:nvPr>
            <p:ph idx="4294967295"/>
          </p:nvPr>
        </p:nvPicPr>
        <p:blipFill>
          <a:blip r:embed="rId3"/>
          <a:stretch>
            <a:fillRect/>
          </a:stretch>
        </p:blipFill>
        <p:spPr>
          <a:xfrm>
            <a:off x="0" y="0"/>
            <a:ext cx="12192000" cy="6858131"/>
          </a:xfrm>
        </p:spPr>
      </p:pic>
    </p:spTree>
    <p:extLst>
      <p:ext uri="{BB962C8B-B14F-4D97-AF65-F5344CB8AC3E}">
        <p14:creationId xmlns:p14="http://schemas.microsoft.com/office/powerpoint/2010/main" val="11032370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ADD3A-D4B7-F0CC-8BCC-568C88315BC2}"/>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US"/>
              <a:t>Direct Observation </a:t>
            </a:r>
            <a:br>
              <a:rPr lang="en-US" dirty="0"/>
            </a:br>
            <a:r>
              <a:rPr lang="en-US"/>
              <a:t>(A-B-C Data Collection)</a:t>
            </a:r>
          </a:p>
        </p:txBody>
      </p:sp>
      <p:sp>
        <p:nvSpPr>
          <p:cNvPr id="7" name="Content Placeholder 1">
            <a:extLst>
              <a:ext uri="{FF2B5EF4-FFF2-40B4-BE49-F238E27FC236}">
                <a16:creationId xmlns:a16="http://schemas.microsoft.com/office/drawing/2014/main" id="{88BA5526-B29C-D7AB-B9A3-BC051BEC8D4E}"/>
              </a:ext>
            </a:extLst>
          </p:cNvPr>
          <p:cNvSpPr>
            <a:spLocks noGrp="1"/>
          </p:cNvSpPr>
          <p:nvPr>
            <p:ph sz="half" idx="2"/>
          </p:nvPr>
        </p:nvSpPr>
        <p:spPr>
          <a:xfrm>
            <a:off x="622004" y="1912746"/>
            <a:ext cx="6002079" cy="4351338"/>
          </a:xfrm>
        </p:spPr>
        <p:txBody>
          <a:bodyPr>
            <a:normAutofit fontScale="92500" lnSpcReduction="20000"/>
          </a:bodyPr>
          <a:lstStyle/>
          <a:p>
            <a:r>
              <a:rPr lang="en-US"/>
              <a:t>Determine the time of day and setting during which the behavior most often occurs</a:t>
            </a:r>
          </a:p>
          <a:p>
            <a:r>
              <a:rPr lang="en-US"/>
              <a:t>3 observation sessions (minimum)</a:t>
            </a:r>
          </a:p>
          <a:p>
            <a:r>
              <a:rPr lang="en-US"/>
              <a:t>Aim to observe 8-10 occurrences of the target behavior or three hours of observations</a:t>
            </a:r>
          </a:p>
          <a:p>
            <a:r>
              <a:rPr lang="en-US"/>
              <a:t>Record </a:t>
            </a:r>
            <a:r>
              <a:rPr lang="en-US" i="1"/>
              <a:t>only</a:t>
            </a:r>
            <a:r>
              <a:rPr lang="en-US"/>
              <a:t> instances of target behavior</a:t>
            </a:r>
          </a:p>
          <a:p>
            <a:r>
              <a:rPr lang="en-US"/>
              <a:t>Each instance of the target behavior will be numbered and later placed in the Function Matrix</a:t>
            </a:r>
          </a:p>
        </p:txBody>
      </p:sp>
      <p:pic>
        <p:nvPicPr>
          <p:cNvPr id="5" name="Picture 1" descr="Image of an ABC Data Collection Form">
            <a:extLst>
              <a:ext uri="{FF2B5EF4-FFF2-40B4-BE49-F238E27FC236}">
                <a16:creationId xmlns:a16="http://schemas.microsoft.com/office/drawing/2014/main" id="{66DEDA70-AE9B-FD0A-C27C-09FF40407927}"/>
              </a:ext>
            </a:extLst>
          </p:cNvPr>
          <p:cNvPicPr>
            <a:picLocks noGrp="1" noChangeAspect="1"/>
          </p:cNvPicPr>
          <p:nvPr>
            <p:ph sz="half" idx="1"/>
          </p:nvPr>
        </p:nvPicPr>
        <p:blipFill>
          <a:blip r:embed="rId2"/>
          <a:stretch>
            <a:fillRect/>
          </a:stretch>
        </p:blipFill>
        <p:spPr>
          <a:xfrm>
            <a:off x="6833191" y="2158801"/>
            <a:ext cx="4520609" cy="3493198"/>
          </a:xfrm>
          <a:ln>
            <a:solidFill>
              <a:schemeClr val="tx1"/>
            </a:solidFill>
          </a:ln>
        </p:spPr>
      </p:pic>
      <p:pic>
        <p:nvPicPr>
          <p:cNvPr id="8" name="Picture 2">
            <a:extLst>
              <a:ext uri="{FF2B5EF4-FFF2-40B4-BE49-F238E27FC236}">
                <a16:creationId xmlns:a16="http://schemas.microsoft.com/office/drawing/2014/main" id="{71402336-1AFF-74D0-E42A-A86E34E4C44C}"/>
              </a:ext>
              <a:ext uri="{C183D7F6-B498-43B3-948B-1728B52AA6E4}">
                <adec:decorative xmlns:adec="http://schemas.microsoft.com/office/drawing/2017/decorative" val="1"/>
              </a:ext>
            </a:extLst>
          </p:cNvPr>
          <p:cNvPicPr>
            <a:picLocks noChangeAspect="1" noChangeArrowheads="1"/>
          </p:cNvPicPr>
          <p:nvPr/>
        </p:nvPicPr>
        <p:blipFill>
          <a:blip r:embed="rId3"/>
          <a:srcRect/>
          <a:stretch/>
        </p:blipFill>
        <p:spPr bwMode="auto">
          <a:xfrm>
            <a:off x="11021483" y="7513"/>
            <a:ext cx="1170517" cy="181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344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E8B59-6AA9-654B-21BE-64C64BFBD33F}"/>
              </a:ext>
            </a:extLst>
          </p:cNvPr>
          <p:cNvSpPr>
            <a:spLocks noGrp="1"/>
          </p:cNvSpPr>
          <p:nvPr>
            <p:ph type="title"/>
          </p:nvPr>
        </p:nvSpPr>
        <p:spPr/>
        <p:txBody>
          <a:bodyPr>
            <a:normAutofit/>
          </a:bodyPr>
          <a:lstStyle/>
          <a:p>
            <a:r>
              <a:rPr lang="en-US" sz="4400"/>
              <a:t>A-B-C Data Collection Example</a:t>
            </a:r>
            <a:endParaRPr lang="en-US"/>
          </a:p>
        </p:txBody>
      </p:sp>
      <p:pic>
        <p:nvPicPr>
          <p:cNvPr id="5" name="Picture 1" descr="Image of an ABC Data Collection Form. Table headers are: context, antecedent, behavior, consequence and function. The first row is filled out with font that looks like handwriting with the example: reading instruction (context), pencil breaks (antecedent), student throws pencil (behavior), teacher looks at student (consequence)">
            <a:hlinkClick r:id="rId3"/>
            <a:extLst>
              <a:ext uri="{FF2B5EF4-FFF2-40B4-BE49-F238E27FC236}">
                <a16:creationId xmlns:a16="http://schemas.microsoft.com/office/drawing/2014/main" id="{E97659E8-CDCC-8818-2762-4666A488D1C4}"/>
              </a:ext>
            </a:extLst>
          </p:cNvPr>
          <p:cNvPicPr>
            <a:picLocks noChangeAspect="1"/>
          </p:cNvPicPr>
          <p:nvPr/>
        </p:nvPicPr>
        <p:blipFill>
          <a:blip r:embed="rId4"/>
          <a:stretch>
            <a:fillRect/>
          </a:stretch>
        </p:blipFill>
        <p:spPr>
          <a:xfrm>
            <a:off x="648101" y="1542790"/>
            <a:ext cx="10895798" cy="8419481"/>
          </a:xfrm>
          <a:prstGeom prst="rect">
            <a:avLst/>
          </a:prstGeom>
          <a:ln>
            <a:solidFill>
              <a:schemeClr val="tx1"/>
            </a:solidFill>
          </a:ln>
        </p:spPr>
      </p:pic>
      <p:pic>
        <p:nvPicPr>
          <p:cNvPr id="6" name="Highlight">
            <a:extLst>
              <a:ext uri="{FF2B5EF4-FFF2-40B4-BE49-F238E27FC236}">
                <a16:creationId xmlns:a16="http://schemas.microsoft.com/office/drawing/2014/main" id="{3ABF5390-E37C-0CA4-7217-465C61BA342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7008" y="4497974"/>
            <a:ext cx="514427" cy="298730"/>
          </a:xfrm>
          <a:prstGeom prst="rect">
            <a:avLst/>
          </a:prstGeom>
        </p:spPr>
      </p:pic>
      <p:sp>
        <p:nvSpPr>
          <p:cNvPr id="7" name="TextBox 1">
            <a:extLst>
              <a:ext uri="{FF2B5EF4-FFF2-40B4-BE49-F238E27FC236}">
                <a16:creationId xmlns:a16="http://schemas.microsoft.com/office/drawing/2014/main" id="{D772BF3A-78BC-039F-ABC0-D77C0407612B}"/>
              </a:ext>
              <a:ext uri="{C183D7F6-B498-43B3-948B-1728B52AA6E4}">
                <adec:decorative xmlns:adec="http://schemas.microsoft.com/office/drawing/2017/decorative" val="1"/>
              </a:ext>
            </a:extLst>
          </p:cNvPr>
          <p:cNvSpPr txBox="1"/>
          <p:nvPr/>
        </p:nvSpPr>
        <p:spPr>
          <a:xfrm>
            <a:off x="1831435" y="4553654"/>
            <a:ext cx="1437942" cy="261610"/>
          </a:xfrm>
          <a:prstGeom prst="rect">
            <a:avLst/>
          </a:prstGeom>
          <a:noFill/>
        </p:spPr>
        <p:txBody>
          <a:bodyPr wrap="square" rtlCol="0">
            <a:spAutoFit/>
          </a:bodyPr>
          <a:lstStyle/>
          <a:p>
            <a:r>
              <a:rPr lang="en-US" sz="1100">
                <a:latin typeface="Bradley Hand ITC" panose="03070402050302030203" pitchFamily="66" charset="0"/>
              </a:rPr>
              <a:t>Reading instruction</a:t>
            </a:r>
          </a:p>
        </p:txBody>
      </p:sp>
      <p:sp>
        <p:nvSpPr>
          <p:cNvPr id="8" name="TextBox 2">
            <a:extLst>
              <a:ext uri="{FF2B5EF4-FFF2-40B4-BE49-F238E27FC236}">
                <a16:creationId xmlns:a16="http://schemas.microsoft.com/office/drawing/2014/main" id="{FCF8AF30-879E-32F9-FA56-0A629F88C469}"/>
              </a:ext>
              <a:ext uri="{C183D7F6-B498-43B3-948B-1728B52AA6E4}">
                <adec:decorative xmlns:adec="http://schemas.microsoft.com/office/drawing/2017/decorative" val="1"/>
              </a:ext>
            </a:extLst>
          </p:cNvPr>
          <p:cNvSpPr txBox="1"/>
          <p:nvPr/>
        </p:nvSpPr>
        <p:spPr>
          <a:xfrm>
            <a:off x="3405300" y="4559832"/>
            <a:ext cx="1853513" cy="261610"/>
          </a:xfrm>
          <a:prstGeom prst="rect">
            <a:avLst/>
          </a:prstGeom>
          <a:noFill/>
        </p:spPr>
        <p:txBody>
          <a:bodyPr wrap="square" rtlCol="0">
            <a:spAutoFit/>
          </a:bodyPr>
          <a:lstStyle/>
          <a:p>
            <a:r>
              <a:rPr lang="en-US" sz="1100" dirty="0">
                <a:latin typeface="Bradley Hand ITC" panose="03070402050302030203" pitchFamily="66" charset="0"/>
              </a:rPr>
              <a:t>Pencil breaks</a:t>
            </a:r>
          </a:p>
        </p:txBody>
      </p:sp>
      <p:sp>
        <p:nvSpPr>
          <p:cNvPr id="9" name="TextBox 3">
            <a:extLst>
              <a:ext uri="{FF2B5EF4-FFF2-40B4-BE49-F238E27FC236}">
                <a16:creationId xmlns:a16="http://schemas.microsoft.com/office/drawing/2014/main" id="{52100D91-FC54-84F1-76A0-356AB0914933}"/>
              </a:ext>
              <a:ext uri="{C183D7F6-B498-43B3-948B-1728B52AA6E4}">
                <adec:decorative xmlns:adec="http://schemas.microsoft.com/office/drawing/2017/decorative" val="1"/>
              </a:ext>
            </a:extLst>
          </p:cNvPr>
          <p:cNvSpPr txBox="1"/>
          <p:nvPr/>
        </p:nvSpPr>
        <p:spPr>
          <a:xfrm>
            <a:off x="5357668" y="4553654"/>
            <a:ext cx="1952368" cy="261610"/>
          </a:xfrm>
          <a:prstGeom prst="rect">
            <a:avLst/>
          </a:prstGeom>
          <a:noFill/>
        </p:spPr>
        <p:txBody>
          <a:bodyPr wrap="square" rtlCol="0">
            <a:spAutoFit/>
          </a:bodyPr>
          <a:lstStyle/>
          <a:p>
            <a:r>
              <a:rPr lang="en-US" sz="1100">
                <a:latin typeface="Bradley Hand ITC" panose="03070402050302030203" pitchFamily="66" charset="0"/>
              </a:rPr>
              <a:t>Student throws pencil</a:t>
            </a:r>
          </a:p>
        </p:txBody>
      </p:sp>
      <p:sp>
        <p:nvSpPr>
          <p:cNvPr id="10" name="TextBox 4">
            <a:extLst>
              <a:ext uri="{FF2B5EF4-FFF2-40B4-BE49-F238E27FC236}">
                <a16:creationId xmlns:a16="http://schemas.microsoft.com/office/drawing/2014/main" id="{71C4954B-CFD0-0C92-F61B-F4F3AC489591}"/>
              </a:ext>
              <a:ext uri="{C183D7F6-B498-43B3-948B-1728B52AA6E4}">
                <adec:decorative xmlns:adec="http://schemas.microsoft.com/office/drawing/2017/decorative" val="1"/>
              </a:ext>
            </a:extLst>
          </p:cNvPr>
          <p:cNvSpPr txBox="1"/>
          <p:nvPr/>
        </p:nvSpPr>
        <p:spPr>
          <a:xfrm>
            <a:off x="7425172" y="4553654"/>
            <a:ext cx="1952368" cy="261610"/>
          </a:xfrm>
          <a:prstGeom prst="rect">
            <a:avLst/>
          </a:prstGeom>
          <a:noFill/>
        </p:spPr>
        <p:txBody>
          <a:bodyPr wrap="square" rtlCol="0">
            <a:spAutoFit/>
          </a:bodyPr>
          <a:lstStyle/>
          <a:p>
            <a:r>
              <a:rPr lang="en-US" sz="1100">
                <a:latin typeface="Bradley Hand ITC" panose="03070402050302030203" pitchFamily="66" charset="0"/>
              </a:rPr>
              <a:t>Teacher looks at student</a:t>
            </a:r>
          </a:p>
        </p:txBody>
      </p:sp>
    </p:spTree>
    <p:extLst>
      <p:ext uri="{BB962C8B-B14F-4D97-AF65-F5344CB8AC3E}">
        <p14:creationId xmlns:p14="http://schemas.microsoft.com/office/powerpoint/2010/main" val="40602832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0567E385-9168-DAB5-BF30-C067ADA4D841}"/>
              </a:ext>
            </a:extLst>
          </p:cNvPr>
          <p:cNvSpPr>
            <a:spLocks noGrp="1"/>
          </p:cNvSpPr>
          <p:nvPr>
            <p:ph type="title"/>
          </p:nvPr>
        </p:nvSpPr>
        <p:spPr>
          <a:xfrm>
            <a:off x="838200" y="365125"/>
            <a:ext cx="11353800" cy="1325563"/>
          </a:xfrm>
        </p:spPr>
        <p:txBody>
          <a:bodyPr>
            <a:noAutofit/>
          </a:bodyPr>
          <a:lstStyle/>
          <a:p>
            <a:r>
              <a:rPr lang="en-US" dirty="0"/>
              <a:t>Using the</a:t>
            </a:r>
            <a:r>
              <a:rPr lang="en-US"/>
              <a:t> Function Matrix to identify the hypothesized function(s)</a:t>
            </a:r>
          </a:p>
        </p:txBody>
      </p:sp>
      <p:pic>
        <p:nvPicPr>
          <p:cNvPr id="6" name="Picture 1" descr="Functional Assessment-Based Intervention (FABI) Introduction module cover">
            <a:extLst>
              <a:ext uri="{FF2B5EF4-FFF2-40B4-BE49-F238E27FC236}">
                <a16:creationId xmlns:a16="http://schemas.microsoft.com/office/drawing/2014/main" id="{0A4CA6C4-676F-A354-9F6A-BF1528B00625}"/>
              </a:ext>
            </a:extLst>
          </p:cNvPr>
          <p:cNvPicPr>
            <a:picLocks noGrp="1" noChangeAspect="1"/>
          </p:cNvPicPr>
          <p:nvPr>
            <p:ph idx="1"/>
          </p:nvPr>
        </p:nvPicPr>
        <p:blipFill>
          <a:blip r:embed="rId3"/>
          <a:stretch/>
        </p:blipFill>
        <p:spPr>
          <a:xfrm>
            <a:off x="2734309" y="1690687"/>
            <a:ext cx="6723381" cy="4975435"/>
          </a:xfrm>
          <a:ln>
            <a:solidFill>
              <a:schemeClr val="tx1"/>
            </a:solidFill>
          </a:ln>
        </p:spPr>
      </p:pic>
      <p:sp>
        <p:nvSpPr>
          <p:cNvPr id="9" name="TextBox 1">
            <a:extLst>
              <a:ext uri="{FF2B5EF4-FFF2-40B4-BE49-F238E27FC236}">
                <a16:creationId xmlns:a16="http://schemas.microsoft.com/office/drawing/2014/main" id="{DF4996B0-2C32-5611-1C0F-75517098FD27}"/>
              </a:ext>
            </a:extLst>
          </p:cNvPr>
          <p:cNvSpPr txBox="1"/>
          <p:nvPr/>
        </p:nvSpPr>
        <p:spPr>
          <a:xfrm>
            <a:off x="4377519" y="2877318"/>
            <a:ext cx="2137581" cy="830997"/>
          </a:xfrm>
          <a:prstGeom prst="rect">
            <a:avLst/>
          </a:prstGeom>
          <a:noFill/>
        </p:spPr>
        <p:txBody>
          <a:bodyPr wrap="square" rtlCol="0">
            <a:spAutoFit/>
          </a:bodyPr>
          <a:lstStyle/>
          <a:p>
            <a:pPr marL="177800" indent="-177800">
              <a:buFont typeface="Arial" panose="020B0604020202020204" pitchFamily="34" charset="0"/>
              <a:buChar char="•"/>
            </a:pPr>
            <a:r>
              <a:rPr lang="en-US" sz="1600"/>
              <a:t>Peers laugh</a:t>
            </a:r>
          </a:p>
          <a:p>
            <a:pPr marL="177800" indent="-177800">
              <a:buFont typeface="Arial" panose="020B0604020202020204" pitchFamily="34" charset="0"/>
              <a:buChar char="•"/>
            </a:pPr>
            <a:r>
              <a:rPr lang="en-US" sz="1600"/>
              <a:t>Teacher provides 1:1 assistance</a:t>
            </a:r>
          </a:p>
        </p:txBody>
      </p:sp>
      <p:sp>
        <p:nvSpPr>
          <p:cNvPr id="10" name="TextBox 2">
            <a:extLst>
              <a:ext uri="{FF2B5EF4-FFF2-40B4-BE49-F238E27FC236}">
                <a16:creationId xmlns:a16="http://schemas.microsoft.com/office/drawing/2014/main" id="{2BF04B95-BDDA-C7E8-BDBA-54D4C3E035E5}"/>
              </a:ext>
            </a:extLst>
          </p:cNvPr>
          <p:cNvSpPr txBox="1"/>
          <p:nvPr/>
        </p:nvSpPr>
        <p:spPr>
          <a:xfrm>
            <a:off x="6658969" y="2877318"/>
            <a:ext cx="2137581" cy="830997"/>
          </a:xfrm>
          <a:prstGeom prst="rect">
            <a:avLst/>
          </a:prstGeom>
          <a:noFill/>
        </p:spPr>
        <p:txBody>
          <a:bodyPr wrap="square" rtlCol="0">
            <a:spAutoFit/>
          </a:bodyPr>
          <a:lstStyle/>
          <a:p>
            <a:pPr marL="177800" indent="-177800">
              <a:buFont typeface="Arial" panose="020B0604020202020204" pitchFamily="34" charset="0"/>
              <a:buChar char="•"/>
            </a:pPr>
            <a:r>
              <a:rPr lang="en-US" sz="1600"/>
              <a:t>Work alone</a:t>
            </a:r>
          </a:p>
          <a:p>
            <a:pPr marL="177800" indent="-177800">
              <a:buFont typeface="Arial" panose="020B0604020202020204" pitchFamily="34" charset="0"/>
              <a:buChar char="•"/>
            </a:pPr>
            <a:r>
              <a:rPr lang="en-US" sz="1600"/>
              <a:t>Ignored by peers or adults</a:t>
            </a:r>
          </a:p>
        </p:txBody>
      </p:sp>
      <p:sp>
        <p:nvSpPr>
          <p:cNvPr id="11" name="TextBox 3">
            <a:extLst>
              <a:ext uri="{FF2B5EF4-FFF2-40B4-BE49-F238E27FC236}">
                <a16:creationId xmlns:a16="http://schemas.microsoft.com/office/drawing/2014/main" id="{40123D87-7BAA-E2B7-9FE6-F4FB510BD666}"/>
              </a:ext>
            </a:extLst>
          </p:cNvPr>
          <p:cNvSpPr txBox="1"/>
          <p:nvPr/>
        </p:nvSpPr>
        <p:spPr>
          <a:xfrm>
            <a:off x="4386617" y="3868609"/>
            <a:ext cx="2137581" cy="584775"/>
          </a:xfrm>
          <a:prstGeom prst="rect">
            <a:avLst/>
          </a:prstGeom>
          <a:noFill/>
        </p:spPr>
        <p:txBody>
          <a:bodyPr wrap="square" rtlCol="0">
            <a:spAutoFit/>
          </a:bodyPr>
          <a:lstStyle/>
          <a:p>
            <a:pPr marL="177800" indent="-177800">
              <a:buFont typeface="Arial" panose="020B0604020202020204" pitchFamily="34" charset="0"/>
              <a:buChar char="•"/>
            </a:pPr>
            <a:r>
              <a:rPr lang="en-US" sz="1600"/>
              <a:t>Preferred activity (e.g., tablet)</a:t>
            </a:r>
          </a:p>
        </p:txBody>
      </p:sp>
      <p:sp>
        <p:nvSpPr>
          <p:cNvPr id="12" name="TextBox 4">
            <a:extLst>
              <a:ext uri="{FF2B5EF4-FFF2-40B4-BE49-F238E27FC236}">
                <a16:creationId xmlns:a16="http://schemas.microsoft.com/office/drawing/2014/main" id="{68B63B4B-FAFA-5C44-1D06-03AC100BA9E4}"/>
              </a:ext>
            </a:extLst>
          </p:cNvPr>
          <p:cNvSpPr txBox="1"/>
          <p:nvPr/>
        </p:nvSpPr>
        <p:spPr>
          <a:xfrm>
            <a:off x="6681714" y="3868609"/>
            <a:ext cx="2137581" cy="830997"/>
          </a:xfrm>
          <a:prstGeom prst="rect">
            <a:avLst/>
          </a:prstGeom>
          <a:noFill/>
        </p:spPr>
        <p:txBody>
          <a:bodyPr wrap="square" rtlCol="0">
            <a:spAutoFit/>
          </a:bodyPr>
          <a:lstStyle/>
          <a:p>
            <a:pPr marL="177800" indent="-177800">
              <a:buFont typeface="Arial" panose="020B0604020202020204" pitchFamily="34" charset="0"/>
              <a:buChar char="•"/>
            </a:pPr>
            <a:r>
              <a:rPr lang="en-US" sz="1600"/>
              <a:t>Do not have to complete academic task</a:t>
            </a:r>
          </a:p>
        </p:txBody>
      </p:sp>
      <p:sp>
        <p:nvSpPr>
          <p:cNvPr id="13" name="TextBox 5">
            <a:extLst>
              <a:ext uri="{FF2B5EF4-FFF2-40B4-BE49-F238E27FC236}">
                <a16:creationId xmlns:a16="http://schemas.microsoft.com/office/drawing/2014/main" id="{CF1F33B3-B42E-9E69-88A2-959677CD641D}"/>
              </a:ext>
            </a:extLst>
          </p:cNvPr>
          <p:cNvSpPr txBox="1"/>
          <p:nvPr/>
        </p:nvSpPr>
        <p:spPr>
          <a:xfrm>
            <a:off x="4386617" y="4861209"/>
            <a:ext cx="2137581" cy="338554"/>
          </a:xfrm>
          <a:prstGeom prst="rect">
            <a:avLst/>
          </a:prstGeom>
          <a:noFill/>
        </p:spPr>
        <p:txBody>
          <a:bodyPr wrap="square" rtlCol="0">
            <a:spAutoFit/>
          </a:bodyPr>
          <a:lstStyle/>
          <a:p>
            <a:pPr marL="177800" indent="-177800">
              <a:buFont typeface="Arial" panose="020B0604020202020204" pitchFamily="34" charset="0"/>
              <a:buChar char="•"/>
            </a:pPr>
            <a:r>
              <a:rPr lang="en-US" sz="1600"/>
              <a:t>Access to fidgets</a:t>
            </a:r>
          </a:p>
        </p:txBody>
      </p:sp>
      <p:sp>
        <p:nvSpPr>
          <p:cNvPr id="14" name="TextBox 6">
            <a:extLst>
              <a:ext uri="{FF2B5EF4-FFF2-40B4-BE49-F238E27FC236}">
                <a16:creationId xmlns:a16="http://schemas.microsoft.com/office/drawing/2014/main" id="{4816AB04-F2C9-71E1-5329-9D830DB13E60}"/>
              </a:ext>
            </a:extLst>
          </p:cNvPr>
          <p:cNvSpPr txBox="1"/>
          <p:nvPr/>
        </p:nvSpPr>
        <p:spPr>
          <a:xfrm>
            <a:off x="6622573" y="4901238"/>
            <a:ext cx="2137581" cy="584775"/>
          </a:xfrm>
          <a:prstGeom prst="rect">
            <a:avLst/>
          </a:prstGeom>
          <a:noFill/>
        </p:spPr>
        <p:txBody>
          <a:bodyPr wrap="square" rtlCol="0">
            <a:spAutoFit/>
          </a:bodyPr>
          <a:lstStyle/>
          <a:p>
            <a:pPr marL="177800" indent="-177800">
              <a:buFont typeface="Arial" panose="020B0604020202020204" pitchFamily="34" charset="0"/>
              <a:buChar char="•"/>
            </a:pPr>
            <a:r>
              <a:rPr lang="en-US" sz="1600"/>
              <a:t>Noise cancelling headphones</a:t>
            </a:r>
          </a:p>
        </p:txBody>
      </p:sp>
    </p:spTree>
    <p:extLst>
      <p:ext uri="{BB962C8B-B14F-4D97-AF65-F5344CB8AC3E}">
        <p14:creationId xmlns:p14="http://schemas.microsoft.com/office/powerpoint/2010/main" val="2210603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8CB7C-DE9F-2276-6D6C-81FCE3B1C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2787B-55D2-34A6-1C03-163E5FF5372D}"/>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Function Matrix</a:t>
            </a:r>
          </a:p>
        </p:txBody>
      </p:sp>
      <p:graphicFrame>
        <p:nvGraphicFramePr>
          <p:cNvPr id="15" name="Table 1">
            <a:extLst>
              <a:ext uri="{FF2B5EF4-FFF2-40B4-BE49-F238E27FC236}">
                <a16:creationId xmlns:a16="http://schemas.microsoft.com/office/drawing/2014/main" id="{66D3599E-36D6-F318-E260-51E50A25D2F3}"/>
              </a:ext>
            </a:extLst>
          </p:cNvPr>
          <p:cNvGraphicFramePr>
            <a:graphicFrameLocks noGrp="1"/>
          </p:cNvGraphicFramePr>
          <p:nvPr>
            <p:extLst>
              <p:ext uri="{D42A27DB-BD31-4B8C-83A1-F6EECF244321}">
                <p14:modId xmlns:p14="http://schemas.microsoft.com/office/powerpoint/2010/main" val="3178607458"/>
              </p:ext>
            </p:extLst>
          </p:nvPr>
        </p:nvGraphicFramePr>
        <p:xfrm>
          <a:off x="406109" y="381000"/>
          <a:ext cx="11522035" cy="5833361"/>
        </p:xfrm>
        <a:graphic>
          <a:graphicData uri="http://schemas.openxmlformats.org/drawingml/2006/table">
            <a:tbl>
              <a:tblPr firstRow="1" firstCol="1" bandRow="1"/>
              <a:tblGrid>
                <a:gridCol w="1743383">
                  <a:extLst>
                    <a:ext uri="{9D8B030D-6E8A-4147-A177-3AD203B41FA5}">
                      <a16:colId xmlns:a16="http://schemas.microsoft.com/office/drawing/2014/main" val="1732928904"/>
                    </a:ext>
                  </a:extLst>
                </a:gridCol>
                <a:gridCol w="4889326">
                  <a:extLst>
                    <a:ext uri="{9D8B030D-6E8A-4147-A177-3AD203B41FA5}">
                      <a16:colId xmlns:a16="http://schemas.microsoft.com/office/drawing/2014/main" val="2626235258"/>
                    </a:ext>
                  </a:extLst>
                </a:gridCol>
                <a:gridCol w="4889326">
                  <a:extLst>
                    <a:ext uri="{9D8B030D-6E8A-4147-A177-3AD203B41FA5}">
                      <a16:colId xmlns:a16="http://schemas.microsoft.com/office/drawing/2014/main" val="3032417757"/>
                    </a:ext>
                  </a:extLst>
                </a:gridCol>
              </a:tblGrid>
              <a:tr h="618426">
                <a:tc>
                  <a:txBody>
                    <a:bodyPr/>
                    <a:lstStyle/>
                    <a:p>
                      <a:pPr marL="0" marR="0" algn="ctr">
                        <a:lnSpc>
                          <a:spcPct val="115000"/>
                        </a:lnSpc>
                        <a:spcBef>
                          <a:spcPts val="300"/>
                        </a:spcBef>
                        <a:spcAft>
                          <a:spcPts val="300"/>
                        </a:spcAft>
                        <a:buNone/>
                      </a:pPr>
                      <a:r>
                        <a:rPr lang="en-US" sz="1200" b="1">
                          <a:effectLst/>
                          <a:latin typeface="Arial" panose="020B0604020202020204" pitchFamily="34" charset="0"/>
                          <a:ea typeface="Calibri" panose="020F0502020204030204" pitchFamily="34" charset="0"/>
                          <a:cs typeface="Times New Roman" panose="02020603050405020304" pitchFamily="18" charset="0"/>
                        </a:rPr>
                        <a:t> </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Bef>
                          <a:spcPts val="300"/>
                        </a:spcBef>
                        <a:spcAft>
                          <a:spcPts val="300"/>
                        </a:spcAft>
                        <a:buNone/>
                      </a:pPr>
                      <a:r>
                        <a:rPr lang="en-US" sz="18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Positive Reinforcement</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p>
                      <a:pPr marL="71755" marR="71755" algn="ctr">
                        <a:lnSpc>
                          <a:spcPct val="115000"/>
                        </a:lnSpc>
                        <a:spcBef>
                          <a:spcPts val="300"/>
                        </a:spcBef>
                        <a:spcAft>
                          <a:spcPts val="300"/>
                        </a:spcAft>
                        <a:buNone/>
                      </a:pPr>
                      <a:r>
                        <a:rPr lang="en-US"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(access something)</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marL="71755" marR="71755" algn="ctr">
                        <a:lnSpc>
                          <a:spcPct val="115000"/>
                        </a:lnSpc>
                        <a:spcBef>
                          <a:spcPts val="300"/>
                        </a:spcBef>
                        <a:spcAft>
                          <a:spcPts val="300"/>
                        </a:spcAft>
                        <a:buNone/>
                      </a:pPr>
                      <a:r>
                        <a:rPr lang="en-US" sz="18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Negative Reinforcement</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p>
                      <a:pPr marL="71755" marR="71755" algn="ctr">
                        <a:lnSpc>
                          <a:spcPct val="115000"/>
                        </a:lnSpc>
                        <a:spcBef>
                          <a:spcPts val="300"/>
                        </a:spcBef>
                        <a:spcAft>
                          <a:spcPts val="300"/>
                        </a:spcAft>
                        <a:buNone/>
                      </a:pPr>
                      <a:r>
                        <a:rPr lang="en-US" sz="1200" b="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(avoid something)</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extLst>
                  <a:ext uri="{0D108BD9-81ED-4DB2-BD59-A6C34878D82A}">
                    <a16:rowId xmlns:a16="http://schemas.microsoft.com/office/drawing/2014/main" val="177433547"/>
                  </a:ext>
                </a:extLst>
              </a:tr>
              <a:tr h="2209457">
                <a:tc>
                  <a:txBody>
                    <a:bodyPr/>
                    <a:lstStyle/>
                    <a:p>
                      <a:pPr marL="0" marR="0">
                        <a:lnSpc>
                          <a:spcPct val="115000"/>
                        </a:lnSpc>
                        <a:spcBef>
                          <a:spcPts val="300"/>
                        </a:spcBef>
                        <a:spcAft>
                          <a:spcPts val="300"/>
                        </a:spcAft>
                        <a:buNone/>
                      </a:pPr>
                      <a:r>
                        <a:rPr lang="en-US" sz="1200" b="1" dirty="0">
                          <a:effectLst/>
                          <a:latin typeface="Arial" panose="020B0604020202020204" pitchFamily="34" charset="0"/>
                          <a:ea typeface="Calibri" panose="020F0502020204030204" pitchFamily="34" charset="0"/>
                          <a:cs typeface="Times New Roman" panose="02020603050405020304" pitchFamily="18" charset="0"/>
                        </a:rPr>
                        <a:t>Attention</a:t>
                      </a:r>
                      <a:endParaRPr lang="en-US" sz="14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300"/>
                        </a:spcBef>
                        <a:spcAft>
                          <a:spcPts val="300"/>
                        </a:spcAft>
                        <a:buNone/>
                      </a:pPr>
                      <a:r>
                        <a:rPr lang="en-US" sz="1500" i="1">
                          <a:effectLst/>
                          <a:latin typeface="+mn-lt"/>
                          <a:ea typeface="Calibri" panose="020F0502020204030204" pitchFamily="34" charset="0"/>
                          <a:cs typeface="Times New Roman" panose="02020603050405020304" pitchFamily="18" charset="0"/>
                        </a:rPr>
                        <a:t>Teacher Interview </a:t>
                      </a:r>
                      <a:r>
                        <a:rPr lang="en-US" sz="1500">
                          <a:effectLst/>
                          <a:latin typeface="+mn-lt"/>
                          <a:ea typeface="Calibri" panose="020F0502020204030204" pitchFamily="34" charset="0"/>
                          <a:cs typeface="Times New Roman" panose="02020603050405020304" pitchFamily="18" charset="0"/>
                        </a:rPr>
                        <a:t>– “</a:t>
                      </a:r>
                      <a:r>
                        <a:rPr lang="en-US" sz="1500">
                          <a:latin typeface="+mn-lt"/>
                        </a:rPr>
                        <a:t>During Independent work time, frequently comes to me to ask a question during math. Often, she already knows the answer”</a:t>
                      </a:r>
                    </a:p>
                    <a:p>
                      <a:pPr marL="0" marR="0">
                        <a:lnSpc>
                          <a:spcPct val="115000"/>
                        </a:lnSpc>
                        <a:spcBef>
                          <a:spcPts val="300"/>
                        </a:spcBef>
                        <a:spcAft>
                          <a:spcPts val="300"/>
                        </a:spcAft>
                        <a:buNone/>
                      </a:pPr>
                      <a:r>
                        <a:rPr lang="en-US" sz="1500" i="1">
                          <a:effectLst/>
                          <a:latin typeface="+mn-lt"/>
                          <a:ea typeface="Calibri" panose="020F0502020204030204" pitchFamily="34" charset="0"/>
                          <a:cs typeface="Times New Roman" panose="02020603050405020304" pitchFamily="18" charset="0"/>
                        </a:rPr>
                        <a:t>Parent Interview  </a:t>
                      </a:r>
                      <a:r>
                        <a:rPr lang="en-US" sz="1500">
                          <a:effectLst/>
                          <a:latin typeface="+mn-lt"/>
                          <a:ea typeface="Calibri" panose="020F0502020204030204" pitchFamily="34" charset="0"/>
                          <a:cs typeface="Times New Roman" panose="02020603050405020304" pitchFamily="18" charset="0"/>
                        </a:rPr>
                        <a:t>“</a:t>
                      </a:r>
                      <a:r>
                        <a:rPr lang="en-US" sz="1500">
                          <a:latin typeface="+mn-lt"/>
                        </a:rPr>
                        <a:t>She wants me to check her homework every night. Not just one math problem but all of them.”</a:t>
                      </a:r>
                    </a:p>
                    <a:p>
                      <a:pPr marL="0" marR="0">
                        <a:lnSpc>
                          <a:spcPct val="115000"/>
                        </a:lnSpc>
                        <a:spcBef>
                          <a:spcPts val="300"/>
                        </a:spcBef>
                        <a:spcAft>
                          <a:spcPts val="300"/>
                        </a:spcAft>
                        <a:buNone/>
                      </a:pPr>
                      <a:r>
                        <a:rPr lang="en-US" sz="1500">
                          <a:effectLst/>
                          <a:latin typeface="+mn-lt"/>
                          <a:ea typeface="Calibri" panose="020F0502020204030204" pitchFamily="34" charset="0"/>
                          <a:cs typeface="Times New Roman" panose="02020603050405020304" pitchFamily="18" charset="0"/>
                        </a:rPr>
                        <a:t>ABC Data- 1.2, 1.3, 2.1, 2.4, 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300"/>
                        </a:spcBef>
                        <a:spcAft>
                          <a:spcPts val="300"/>
                        </a:spcAft>
                        <a:buNone/>
                      </a:pPr>
                      <a:r>
                        <a:rPr lang="en-US" sz="1500">
                          <a:effectLst/>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4141821"/>
                  </a:ext>
                </a:extLst>
              </a:tr>
              <a:tr h="1660333">
                <a:tc>
                  <a:txBody>
                    <a:bodyPr/>
                    <a:lstStyle/>
                    <a:p>
                      <a:pPr marL="0" marR="0">
                        <a:lnSpc>
                          <a:spcPct val="115000"/>
                        </a:lnSpc>
                        <a:spcBef>
                          <a:spcPts val="300"/>
                        </a:spcBef>
                        <a:spcAft>
                          <a:spcPts val="300"/>
                        </a:spcAft>
                        <a:buNone/>
                      </a:pPr>
                      <a:r>
                        <a:rPr lang="en-US" sz="1200" b="1">
                          <a:effectLst/>
                          <a:latin typeface="Arial" panose="020B0604020202020204" pitchFamily="34" charset="0"/>
                          <a:ea typeface="Calibri" panose="020F0502020204030204" pitchFamily="34" charset="0"/>
                          <a:cs typeface="Times New Roman" panose="02020603050405020304" pitchFamily="18" charset="0"/>
                        </a:rPr>
                        <a:t>Tangibles/Activities</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300"/>
                        </a:spcBef>
                        <a:spcAft>
                          <a:spcPts val="300"/>
                        </a:spcAft>
                        <a:buNone/>
                      </a:pPr>
                      <a:r>
                        <a:rPr lang="en-US" sz="1500">
                          <a:effectLst/>
                          <a:latin typeface="+mn-lt"/>
                          <a:ea typeface="Calibri" panose="020F0502020204030204" pitchFamily="34" charset="0"/>
                          <a:cs typeface="Times New Roman" panose="02020603050405020304" pitchFamily="18" charset="0"/>
                        </a:rPr>
                        <a:t> </a:t>
                      </a:r>
                    </a:p>
                    <a:p>
                      <a:pPr marL="0" marR="0">
                        <a:lnSpc>
                          <a:spcPct val="115000"/>
                        </a:lnSpc>
                        <a:spcBef>
                          <a:spcPts val="300"/>
                        </a:spcBef>
                        <a:spcAft>
                          <a:spcPts val="300"/>
                        </a:spcAft>
                        <a:buNone/>
                      </a:pPr>
                      <a:r>
                        <a:rPr lang="en-US" sz="1500">
                          <a:effectLst/>
                          <a:latin typeface="+mn-lt"/>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300"/>
                        </a:spcBef>
                        <a:spcAft>
                          <a:spcPts val="300"/>
                        </a:spcAft>
                        <a:buNone/>
                      </a:pPr>
                      <a:r>
                        <a:rPr lang="en-US" sz="1500" i="1">
                          <a:effectLst/>
                          <a:latin typeface="+mn-lt"/>
                          <a:ea typeface="Calibri" panose="020F0502020204030204" pitchFamily="34" charset="0"/>
                          <a:cs typeface="Times New Roman" panose="02020603050405020304" pitchFamily="18" charset="0"/>
                        </a:rPr>
                        <a:t>Records Review </a:t>
                      </a:r>
                      <a:r>
                        <a:rPr lang="en-US" sz="1500">
                          <a:effectLst/>
                          <a:latin typeface="+mn-lt"/>
                          <a:ea typeface="Calibri" panose="020F0502020204030204" pitchFamily="34" charset="0"/>
                          <a:cs typeface="Times New Roman" panose="02020603050405020304" pitchFamily="18" charset="0"/>
                        </a:rPr>
                        <a:t>- Tammy’s low grades were due to lack of  class work completion.</a:t>
                      </a:r>
                    </a:p>
                    <a:p>
                      <a:pPr marL="0" marR="0">
                        <a:lnSpc>
                          <a:spcPct val="115000"/>
                        </a:lnSpc>
                        <a:spcBef>
                          <a:spcPts val="300"/>
                        </a:spcBef>
                        <a:spcAft>
                          <a:spcPts val="300"/>
                        </a:spcAft>
                        <a:buNone/>
                      </a:pPr>
                      <a:r>
                        <a:rPr lang="en-US" sz="1500" i="1">
                          <a:effectLst/>
                          <a:latin typeface="+mn-lt"/>
                          <a:ea typeface="Calibri" panose="020F0502020204030204" pitchFamily="34" charset="0"/>
                          <a:cs typeface="Times New Roman" panose="02020603050405020304" pitchFamily="18" charset="0"/>
                        </a:rPr>
                        <a:t>Teacher Interview- </a:t>
                      </a:r>
                      <a:r>
                        <a:rPr lang="en-US" sz="1500">
                          <a:effectLst/>
                          <a:latin typeface="+mn-lt"/>
                          <a:ea typeface="Calibri" panose="020F0502020204030204" pitchFamily="34" charset="0"/>
                          <a:cs typeface="Times New Roman" panose="02020603050405020304" pitchFamily="18" charset="0"/>
                        </a:rPr>
                        <a:t>“</a:t>
                      </a:r>
                      <a:r>
                        <a:rPr lang="en-US" sz="1500">
                          <a:latin typeface="+mn-lt"/>
                        </a:rPr>
                        <a:t>She is the last one to get started when it is time for independent reading.”</a:t>
                      </a:r>
                    </a:p>
                    <a:p>
                      <a:pPr marL="0" marR="0" lvl="0" indent="0" algn="l" defTabSz="914400" rtl="0" eaLnBrk="1" fontAlgn="auto" latinLnBrk="0" hangingPunct="1">
                        <a:lnSpc>
                          <a:spcPct val="115000"/>
                        </a:lnSpc>
                        <a:spcBef>
                          <a:spcPts val="300"/>
                        </a:spcBef>
                        <a:spcAft>
                          <a:spcPts val="300"/>
                        </a:spcAft>
                        <a:buClrTx/>
                        <a:buSzTx/>
                        <a:buFontTx/>
                        <a:buNone/>
                        <a:tabLst/>
                        <a:defRPr/>
                      </a:pPr>
                      <a:r>
                        <a:rPr lang="en-US" sz="1500" i="1">
                          <a:effectLst/>
                          <a:latin typeface="+mn-lt"/>
                          <a:ea typeface="Calibri" panose="020F0502020204030204" pitchFamily="34" charset="0"/>
                          <a:cs typeface="Times New Roman" panose="02020603050405020304" pitchFamily="18" charset="0"/>
                        </a:rPr>
                        <a:t>Student Interview- </a:t>
                      </a:r>
                      <a:r>
                        <a:rPr lang="en-US" sz="1500">
                          <a:effectLst/>
                          <a:latin typeface="+mn-lt"/>
                          <a:ea typeface="Calibri" panose="020F0502020204030204" pitchFamily="34" charset="0"/>
                          <a:cs typeface="Times New Roman" panose="02020603050405020304" pitchFamily="18" charset="0"/>
                        </a:rPr>
                        <a:t>“</a:t>
                      </a:r>
                      <a:r>
                        <a:rPr lang="en-US" sz="1500">
                          <a:latin typeface="+mn-lt"/>
                        </a:rPr>
                        <a:t>I hate worksheets, they’re so boring”</a:t>
                      </a:r>
                    </a:p>
                    <a:p>
                      <a:pPr marL="0" marR="0" lvl="0" indent="0" algn="l" defTabSz="914400" rtl="0" eaLnBrk="1" fontAlgn="auto" latinLnBrk="0" hangingPunct="1">
                        <a:lnSpc>
                          <a:spcPct val="115000"/>
                        </a:lnSpc>
                        <a:spcBef>
                          <a:spcPts val="300"/>
                        </a:spcBef>
                        <a:spcAft>
                          <a:spcPts val="300"/>
                        </a:spcAft>
                        <a:buClrTx/>
                        <a:buSzTx/>
                        <a:buFontTx/>
                        <a:buNone/>
                        <a:tabLst/>
                        <a:defRPr/>
                      </a:pPr>
                      <a:r>
                        <a:rPr lang="en-US" sz="1500">
                          <a:effectLst/>
                          <a:latin typeface="+mn-lt"/>
                          <a:ea typeface="Calibri" panose="020F0502020204030204" pitchFamily="34" charset="0"/>
                          <a:cs typeface="Times New Roman" panose="02020603050405020304" pitchFamily="18" charset="0"/>
                        </a:rPr>
                        <a:t>ABC Data: 1.1, 1.4, 2.2, 2.3, 2.5, 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2735704"/>
                  </a:ext>
                </a:extLst>
              </a:tr>
              <a:tr h="1221890">
                <a:tc>
                  <a:txBody>
                    <a:bodyPr/>
                    <a:lstStyle/>
                    <a:p>
                      <a:pPr marL="0" marR="0">
                        <a:lnSpc>
                          <a:spcPct val="115000"/>
                        </a:lnSpc>
                        <a:spcBef>
                          <a:spcPts val="300"/>
                        </a:spcBef>
                        <a:spcAft>
                          <a:spcPts val="300"/>
                        </a:spcAft>
                        <a:buNone/>
                      </a:pPr>
                      <a:r>
                        <a:rPr lang="en-US" sz="1200" b="1">
                          <a:effectLst/>
                          <a:latin typeface="Arial" panose="020B0604020202020204" pitchFamily="34" charset="0"/>
                          <a:ea typeface="Calibri" panose="020F0502020204030204" pitchFamily="34" charset="0"/>
                          <a:cs typeface="Times New Roman" panose="02020603050405020304" pitchFamily="18" charset="0"/>
                        </a:rPr>
                        <a:t>Sensory</a:t>
                      </a:r>
                      <a:endParaRPr lang="en-US" sz="1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300"/>
                        </a:spcBef>
                        <a:spcAft>
                          <a:spcPts val="300"/>
                        </a:spcAft>
                        <a:buNone/>
                      </a:pPr>
                      <a:endParaRPr lang="en-US" sz="105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Bef>
                          <a:spcPts val="300"/>
                        </a:spcBef>
                        <a:spcAft>
                          <a:spcPts val="300"/>
                        </a:spcAft>
                        <a:buNone/>
                      </a:pPr>
                      <a:endParaRPr lang="en-US" sz="1050" dirty="0">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9313893"/>
                  </a:ext>
                </a:extLst>
              </a:tr>
            </a:tbl>
          </a:graphicData>
        </a:graphic>
      </p:graphicFrame>
      <p:sp>
        <p:nvSpPr>
          <p:cNvPr id="18" name="Rectangle 1">
            <a:extLst>
              <a:ext uri="{FF2B5EF4-FFF2-40B4-BE49-F238E27FC236}">
                <a16:creationId xmlns:a16="http://schemas.microsoft.com/office/drawing/2014/main" id="{F0904525-9FED-ED40-B2F7-758354A6C8C1}"/>
              </a:ext>
              <a:ext uri="{C183D7F6-B498-43B3-948B-1728B52AA6E4}">
                <adec:decorative xmlns:adec="http://schemas.microsoft.com/office/drawing/2017/decorative" val="1"/>
              </a:ext>
            </a:extLst>
          </p:cNvPr>
          <p:cNvSpPr>
            <a:spLocks noChangeArrowheads="1"/>
          </p:cNvSpPr>
          <p:nvPr/>
        </p:nvSpPr>
        <p:spPr bwMode="auto">
          <a:xfrm>
            <a:off x="698339" y="3464351"/>
            <a:ext cx="3864233" cy="799531"/>
          </a:xfrm>
          <a:prstGeom prst="borderCallout1">
            <a:avLst>
              <a:gd name="adj1" fmla="val 2829"/>
              <a:gd name="adj2" fmla="val 43984"/>
              <a:gd name="adj3" fmla="val -76554"/>
              <a:gd name="adj4" fmla="val 93167"/>
            </a:avLst>
          </a:prstGeom>
          <a:solidFill>
            <a:schemeClr val="accent5"/>
          </a:solidFill>
          <a:ln w="9525">
            <a:solidFill>
              <a:schemeClr val="tx1"/>
            </a:solidFill>
            <a:miter lim="800000"/>
            <a:headEnd/>
            <a:tailEnd/>
          </a:ln>
        </p:spPr>
        <p:txBody>
          <a:bodyPr wrap="none" anchor="ctr"/>
          <a:lstStyle/>
          <a:p>
            <a:pPr algn="ctr"/>
            <a:r>
              <a:rPr lang="en-US" sz="2400">
                <a:solidFill>
                  <a:schemeClr val="bg1"/>
                </a:solidFill>
              </a:rPr>
              <a:t>Number of the observation </a:t>
            </a:r>
          </a:p>
          <a:p>
            <a:pPr algn="ctr"/>
            <a:r>
              <a:rPr lang="en-US" sz="2400">
                <a:solidFill>
                  <a:schemeClr val="bg1"/>
                </a:solidFill>
              </a:rPr>
              <a:t>session (Day 1)</a:t>
            </a:r>
          </a:p>
        </p:txBody>
      </p:sp>
      <p:sp>
        <p:nvSpPr>
          <p:cNvPr id="19" name="Rectangle 2">
            <a:extLst>
              <a:ext uri="{FF2B5EF4-FFF2-40B4-BE49-F238E27FC236}">
                <a16:creationId xmlns:a16="http://schemas.microsoft.com/office/drawing/2014/main" id="{3C15F6F4-F6D8-4142-3F51-1C6C038401D4}"/>
              </a:ext>
              <a:ext uri="{C183D7F6-B498-43B3-948B-1728B52AA6E4}">
                <adec:decorative xmlns:adec="http://schemas.microsoft.com/office/drawing/2017/decorative" val="1"/>
              </a:ext>
            </a:extLst>
          </p:cNvPr>
          <p:cNvSpPr>
            <a:spLocks noChangeArrowheads="1"/>
          </p:cNvSpPr>
          <p:nvPr/>
        </p:nvSpPr>
        <p:spPr bwMode="auto">
          <a:xfrm>
            <a:off x="1970202" y="4446917"/>
            <a:ext cx="5903377" cy="1180883"/>
          </a:xfrm>
          <a:prstGeom prst="borderCallout1">
            <a:avLst>
              <a:gd name="adj1" fmla="val -11560"/>
              <a:gd name="adj2" fmla="val 47560"/>
              <a:gd name="adj3" fmla="val -127225"/>
              <a:gd name="adj4" fmla="val 24045"/>
            </a:avLst>
          </a:prstGeom>
          <a:solidFill>
            <a:schemeClr val="accent5"/>
          </a:solidFill>
          <a:ln w="9525">
            <a:solidFill>
              <a:schemeClr val="tx1"/>
            </a:solidFill>
            <a:miter lim="800000"/>
            <a:headEnd/>
            <a:tailEnd/>
          </a:ln>
        </p:spPr>
        <p:txBody>
          <a:bodyPr wrap="none" anchor="ctr"/>
          <a:lstStyle/>
          <a:p>
            <a:pPr algn="ctr"/>
            <a:endParaRPr lang="en-US">
              <a:solidFill>
                <a:schemeClr val="bg1"/>
              </a:solidFill>
            </a:endParaRPr>
          </a:p>
          <a:p>
            <a:pPr algn="ctr"/>
            <a:r>
              <a:rPr lang="en-US" sz="2400">
                <a:solidFill>
                  <a:schemeClr val="bg1"/>
                </a:solidFill>
              </a:rPr>
              <a:t>Number of the occurrence in the </a:t>
            </a:r>
          </a:p>
          <a:p>
            <a:pPr algn="ctr"/>
            <a:r>
              <a:rPr lang="en-US" sz="2400">
                <a:solidFill>
                  <a:schemeClr val="bg1"/>
                </a:solidFill>
              </a:rPr>
              <a:t>observation session </a:t>
            </a:r>
          </a:p>
          <a:p>
            <a:pPr algn="ctr"/>
            <a:r>
              <a:rPr lang="en-US" sz="2400">
                <a:solidFill>
                  <a:schemeClr val="bg1"/>
                </a:solidFill>
              </a:rPr>
              <a:t>(second instance of the behavior on Day 1)</a:t>
            </a:r>
          </a:p>
          <a:p>
            <a:pPr algn="ctr"/>
            <a:endParaRPr lang="en-US">
              <a:solidFill>
                <a:schemeClr val="bg1"/>
              </a:solidFill>
            </a:endParaRPr>
          </a:p>
        </p:txBody>
      </p:sp>
      <p:sp>
        <p:nvSpPr>
          <p:cNvPr id="17" name="TextBox 1">
            <a:extLst>
              <a:ext uri="{FF2B5EF4-FFF2-40B4-BE49-F238E27FC236}">
                <a16:creationId xmlns:a16="http://schemas.microsoft.com/office/drawing/2014/main" id="{D30EF223-A8F1-5A19-5B0B-7AA6ABFBD234}"/>
              </a:ext>
              <a:ext uri="{C183D7F6-B498-43B3-948B-1728B52AA6E4}">
                <adec:decorative xmlns:adec="http://schemas.microsoft.com/office/drawing/2017/decorative" val="1"/>
              </a:ext>
            </a:extLst>
          </p:cNvPr>
          <p:cNvSpPr txBox="1"/>
          <p:nvPr/>
        </p:nvSpPr>
        <p:spPr>
          <a:xfrm>
            <a:off x="0" y="6571318"/>
            <a:ext cx="9601201" cy="286682"/>
          </a:xfrm>
          <a:prstGeom prst="rect">
            <a:avLst/>
          </a:prstGeom>
          <a:noFill/>
        </p:spPr>
        <p:txBody>
          <a:bodyPr wrap="square">
            <a:spAutoFit/>
          </a:bodyPr>
          <a:lstStyle/>
          <a:p>
            <a:pPr marL="0" marR="0">
              <a:lnSpc>
                <a:spcPct val="115000"/>
              </a:lnSpc>
              <a:spcBef>
                <a:spcPts val="500"/>
              </a:spcBef>
              <a:spcAft>
                <a:spcPts val="800"/>
              </a:spcAft>
            </a:pPr>
            <a:r>
              <a:rPr lang="en-US" sz="1200">
                <a:solidFill>
                  <a:srgbClr val="2F4E6D"/>
                </a:solidFill>
                <a:effectLst/>
                <a:latin typeface="Arial" panose="020B0604020202020204" pitchFamily="34" charset="0"/>
                <a:ea typeface="Times New Roman" panose="02020603050405020304" pitchFamily="18" charset="0"/>
                <a:cs typeface="Times New Roman" panose="02020603050405020304" pitchFamily="18" charset="0"/>
              </a:rPr>
              <a:t>Source: Umbreit, Ferro, Lane, &amp; Liaupsin (2024); Umbreit, Ferro, Liaupsin, &amp; Lane (2007); Umbreit, Lane, &amp; </a:t>
            </a:r>
            <a:r>
              <a:rPr lang="en-US" sz="1200" err="1">
                <a:solidFill>
                  <a:srgbClr val="2F4E6D"/>
                </a:solidFill>
                <a:effectLst/>
                <a:latin typeface="Arial" panose="020B0604020202020204" pitchFamily="34" charset="0"/>
                <a:ea typeface="Times New Roman" panose="02020603050405020304" pitchFamily="18" charset="0"/>
                <a:cs typeface="Times New Roman" panose="02020603050405020304" pitchFamily="18" charset="0"/>
              </a:rPr>
              <a:t>Dejud</a:t>
            </a:r>
            <a:r>
              <a:rPr lang="en-US" sz="1200">
                <a:solidFill>
                  <a:srgbClr val="2F4E6D"/>
                </a:solidFill>
                <a:effectLst/>
                <a:latin typeface="Arial" panose="020B0604020202020204" pitchFamily="34" charset="0"/>
                <a:ea typeface="Times New Roman" panose="02020603050405020304" pitchFamily="18" charset="0"/>
                <a:cs typeface="Times New Roman" panose="02020603050405020304" pitchFamily="18" charset="0"/>
              </a:rPr>
              <a:t> (2004)</a:t>
            </a:r>
            <a:endParaRPr lang="en-US" sz="240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1988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4A9E84-76E1-DC60-A49D-AA3FFAF7E56D}"/>
              </a:ext>
            </a:extLst>
          </p:cNvPr>
          <p:cNvSpPr>
            <a:spLocks noGrp="1"/>
          </p:cNvSpPr>
          <p:nvPr>
            <p:ph type="title"/>
          </p:nvPr>
        </p:nvSpPr>
        <p:spPr/>
        <p:txBody>
          <a:bodyPr/>
          <a:lstStyle/>
          <a:p>
            <a:r>
              <a:rPr lang="en-US"/>
              <a:t>Let’s Practice! </a:t>
            </a:r>
            <a:br>
              <a:rPr lang="en-US"/>
            </a:br>
            <a:r>
              <a:rPr lang="en-US">
                <a:solidFill>
                  <a:schemeClr val="accent5"/>
                </a:solidFill>
              </a:rPr>
              <a:t>Determining the Function - 1</a:t>
            </a:r>
          </a:p>
        </p:txBody>
      </p:sp>
      <p:graphicFrame>
        <p:nvGraphicFramePr>
          <p:cNvPr id="15" name="Content Placeholder 4">
            <a:extLst>
              <a:ext uri="{FF2B5EF4-FFF2-40B4-BE49-F238E27FC236}">
                <a16:creationId xmlns:a16="http://schemas.microsoft.com/office/drawing/2014/main" id="{472AC50B-BBD1-C85A-3A03-73371640C8C6}"/>
              </a:ext>
            </a:extLst>
          </p:cNvPr>
          <p:cNvGraphicFramePr>
            <a:graphicFrameLocks noGrp="1"/>
          </p:cNvGraphicFramePr>
          <p:nvPr>
            <p:ph sz="half" idx="1"/>
            <p:extLst>
              <p:ext uri="{D42A27DB-BD31-4B8C-83A1-F6EECF244321}">
                <p14:modId xmlns:p14="http://schemas.microsoft.com/office/powerpoint/2010/main" val="2638043890"/>
              </p:ext>
            </p:extLst>
          </p:nvPr>
        </p:nvGraphicFramePr>
        <p:xfrm>
          <a:off x="629653" y="3124294"/>
          <a:ext cx="5947610" cy="1624169"/>
        </p:xfrm>
        <a:graphic>
          <a:graphicData uri="http://schemas.openxmlformats.org/drawingml/2006/table">
            <a:tbl>
              <a:tblPr firstRow="1" bandRow="1">
                <a:tableStyleId>{7DF18680-E054-41AD-8BC1-D1AEF772440D}</a:tableStyleId>
              </a:tblPr>
              <a:tblGrid>
                <a:gridCol w="1872915">
                  <a:extLst>
                    <a:ext uri="{9D8B030D-6E8A-4147-A177-3AD203B41FA5}">
                      <a16:colId xmlns:a16="http://schemas.microsoft.com/office/drawing/2014/main" val="1651255345"/>
                    </a:ext>
                  </a:extLst>
                </a:gridCol>
                <a:gridCol w="1700464">
                  <a:extLst>
                    <a:ext uri="{9D8B030D-6E8A-4147-A177-3AD203B41FA5}">
                      <a16:colId xmlns:a16="http://schemas.microsoft.com/office/drawing/2014/main" val="2129699165"/>
                    </a:ext>
                  </a:extLst>
                </a:gridCol>
                <a:gridCol w="2374231">
                  <a:extLst>
                    <a:ext uri="{9D8B030D-6E8A-4147-A177-3AD203B41FA5}">
                      <a16:colId xmlns:a16="http://schemas.microsoft.com/office/drawing/2014/main" val="2166326400"/>
                    </a:ext>
                  </a:extLst>
                </a:gridCol>
              </a:tblGrid>
              <a:tr h="641692">
                <a:tc>
                  <a:txBody>
                    <a:bodyPr/>
                    <a:lstStyle/>
                    <a:p>
                      <a:pPr algn="ctr"/>
                      <a:r>
                        <a:rPr lang="en-US" sz="2400"/>
                        <a:t>Antecedent</a:t>
                      </a:r>
                    </a:p>
                  </a:txBody>
                  <a:tcPr/>
                </a:tc>
                <a:tc>
                  <a:txBody>
                    <a:bodyPr/>
                    <a:lstStyle/>
                    <a:p>
                      <a:pPr algn="ctr"/>
                      <a:r>
                        <a:rPr lang="en-US" sz="2400"/>
                        <a:t>Behavior</a:t>
                      </a:r>
                    </a:p>
                  </a:txBody>
                  <a:tcPr/>
                </a:tc>
                <a:tc>
                  <a:txBody>
                    <a:bodyPr/>
                    <a:lstStyle/>
                    <a:p>
                      <a:pPr algn="ctr"/>
                      <a:r>
                        <a:rPr lang="en-US" sz="2400"/>
                        <a:t>Consequence</a:t>
                      </a:r>
                    </a:p>
                  </a:txBody>
                  <a:tcPr/>
                </a:tc>
                <a:extLst>
                  <a:ext uri="{0D108BD9-81ED-4DB2-BD59-A6C34878D82A}">
                    <a16:rowId xmlns:a16="http://schemas.microsoft.com/office/drawing/2014/main" val="1870734722"/>
                  </a:ext>
                </a:extLst>
              </a:tr>
              <a:tr h="982477">
                <a:tc>
                  <a:txBody>
                    <a:bodyPr/>
                    <a:lstStyle/>
                    <a:p>
                      <a:pPr marL="0" marR="0" algn="ctr">
                        <a:lnSpc>
                          <a:spcPct val="115000"/>
                        </a:lnSpc>
                        <a:spcAft>
                          <a:spcPts val="800"/>
                        </a:spcAft>
                      </a:pPr>
                      <a:r>
                        <a:rPr lang="en-US" sz="2400">
                          <a:effectLst/>
                          <a:latin typeface="Arial" panose="020B0604020202020204" pitchFamily="34" charset="0"/>
                          <a:ea typeface="Calibri" panose="020F0502020204030204" pitchFamily="34" charset="0"/>
                          <a:cs typeface="Times New Roman" panose="02020603050405020304" pitchFamily="18" charset="0"/>
                        </a:rPr>
                        <a:t>Teacher faced away</a:t>
                      </a:r>
                    </a:p>
                  </a:txBody>
                  <a:tcPr marL="68580" marR="68580" marT="0" marB="0" anchor="ctr"/>
                </a:tc>
                <a:tc>
                  <a:txBody>
                    <a:bodyPr/>
                    <a:lstStyle/>
                    <a:p>
                      <a:pPr marL="0" marR="0" algn="ctr">
                        <a:lnSpc>
                          <a:spcPct val="115000"/>
                        </a:lnSpc>
                        <a:spcAft>
                          <a:spcPts val="800"/>
                        </a:spcAft>
                      </a:pPr>
                      <a:r>
                        <a:rPr lang="en-US" sz="2400">
                          <a:effectLst/>
                          <a:latin typeface="Arial" panose="020B0604020202020204" pitchFamily="34" charset="0"/>
                          <a:ea typeface="Calibri" panose="020F0502020204030204" pitchFamily="34" charset="0"/>
                          <a:cs typeface="Times New Roman" panose="02020603050405020304" pitchFamily="18" charset="0"/>
                        </a:rPr>
                        <a:t>Eddie hums</a:t>
                      </a:r>
                    </a:p>
                  </a:txBody>
                  <a:tcPr marL="68580" marR="68580" marT="0" marB="0" anchor="ctr"/>
                </a:tc>
                <a:tc>
                  <a:txBody>
                    <a:bodyPr/>
                    <a:lstStyle/>
                    <a:p>
                      <a:pPr marL="0" marR="0" lvl="0" indent="0" algn="ctr" defTabSz="914400" rtl="0" eaLnBrk="1" fontAlgn="auto" latinLnBrk="0" hangingPunct="1">
                        <a:lnSpc>
                          <a:spcPct val="115000"/>
                        </a:lnSpc>
                        <a:spcBef>
                          <a:spcPts val="0"/>
                        </a:spcBef>
                        <a:spcAft>
                          <a:spcPts val="800"/>
                        </a:spcAft>
                        <a:buClrTx/>
                        <a:buSzTx/>
                        <a:buFontTx/>
                        <a:buNone/>
                        <a:tabLst/>
                        <a:defRPr/>
                      </a:pPr>
                      <a:r>
                        <a:rPr lang="en-US" sz="2400" i="0" dirty="0"/>
                        <a:t>Teacher attends</a:t>
                      </a:r>
                    </a:p>
                  </a:txBody>
                  <a:tcPr marL="68580" marR="68580" marT="0" marB="0" anchor="ctr"/>
                </a:tc>
                <a:extLst>
                  <a:ext uri="{0D108BD9-81ED-4DB2-BD59-A6C34878D82A}">
                    <a16:rowId xmlns:a16="http://schemas.microsoft.com/office/drawing/2014/main" val="597652893"/>
                  </a:ext>
                </a:extLst>
              </a:tr>
            </a:tbl>
          </a:graphicData>
        </a:graphic>
      </p:graphicFrame>
      <p:pic>
        <p:nvPicPr>
          <p:cNvPr id="11" name="Picture 1">
            <a:extLst>
              <a:ext uri="{FF2B5EF4-FFF2-40B4-BE49-F238E27FC236}">
                <a16:creationId xmlns:a16="http://schemas.microsoft.com/office/drawing/2014/main" id="{DA2C2228-3BC9-AD62-5F61-A39775290EF2}"/>
              </a:ext>
              <a:ext uri="{C183D7F6-B498-43B3-948B-1728B52AA6E4}">
                <adec:decorative xmlns:adec="http://schemas.microsoft.com/office/drawing/2017/decorative" val="1"/>
              </a:ext>
            </a:extLst>
          </p:cNvPr>
          <p:cNvPicPr>
            <a:picLocks noGrp="1" noChangeAspect="1"/>
          </p:cNvPicPr>
          <p:nvPr>
            <p:ph sz="half" idx="2"/>
          </p:nvPr>
        </p:nvPicPr>
        <p:blipFill>
          <a:blip r:embed="rId2"/>
          <a:stretch/>
        </p:blipFill>
        <p:spPr>
          <a:xfrm>
            <a:off x="6898105" y="2239944"/>
            <a:ext cx="4455695" cy="3443036"/>
          </a:xfrm>
          <a:ln>
            <a:solidFill>
              <a:schemeClr val="tx1"/>
            </a:solidFill>
          </a:ln>
        </p:spPr>
      </p:pic>
    </p:spTree>
    <p:extLst>
      <p:ext uri="{BB962C8B-B14F-4D97-AF65-F5344CB8AC3E}">
        <p14:creationId xmlns:p14="http://schemas.microsoft.com/office/powerpoint/2010/main" val="2247511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1C7E6-6E53-753E-F190-53B8F018067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CD43953-5A79-989F-A376-FFB7D9E49640}"/>
              </a:ext>
            </a:extLst>
          </p:cNvPr>
          <p:cNvSpPr>
            <a:spLocks noGrp="1"/>
          </p:cNvSpPr>
          <p:nvPr>
            <p:ph type="title"/>
          </p:nvPr>
        </p:nvSpPr>
        <p:spPr/>
        <p:txBody>
          <a:bodyPr/>
          <a:lstStyle/>
          <a:p>
            <a:r>
              <a:rPr lang="en-US"/>
              <a:t>Let’s Practice! </a:t>
            </a:r>
            <a:br>
              <a:rPr lang="en-US"/>
            </a:br>
            <a:r>
              <a:rPr lang="en-US">
                <a:solidFill>
                  <a:schemeClr val="accent5"/>
                </a:solidFill>
              </a:rPr>
              <a:t>Determining the Function - 2</a:t>
            </a:r>
            <a:endParaRPr lang="en-US"/>
          </a:p>
        </p:txBody>
      </p:sp>
      <p:pic>
        <p:nvPicPr>
          <p:cNvPr id="11" name="Picture 1">
            <a:extLst>
              <a:ext uri="{FF2B5EF4-FFF2-40B4-BE49-F238E27FC236}">
                <a16:creationId xmlns:a16="http://schemas.microsoft.com/office/drawing/2014/main" id="{D66B0FC9-65CE-07A6-8F54-1587F5874002}"/>
              </a:ext>
              <a:ext uri="{C183D7F6-B498-43B3-948B-1728B52AA6E4}">
                <adec:decorative xmlns:adec="http://schemas.microsoft.com/office/drawing/2017/decorative" val="1"/>
              </a:ext>
            </a:extLst>
          </p:cNvPr>
          <p:cNvPicPr>
            <a:picLocks noGrp="1" noChangeAspect="1"/>
          </p:cNvPicPr>
          <p:nvPr>
            <p:ph sz="half" idx="2"/>
          </p:nvPr>
        </p:nvPicPr>
        <p:blipFill>
          <a:blip r:embed="rId2"/>
          <a:stretch/>
        </p:blipFill>
        <p:spPr>
          <a:xfrm>
            <a:off x="6898105" y="2239944"/>
            <a:ext cx="4455695" cy="3443036"/>
          </a:xfrm>
          <a:ln>
            <a:solidFill>
              <a:schemeClr val="tx1"/>
            </a:solidFill>
          </a:ln>
        </p:spPr>
      </p:pic>
      <p:graphicFrame>
        <p:nvGraphicFramePr>
          <p:cNvPr id="15" name="Content Placeholder 4">
            <a:extLst>
              <a:ext uri="{FF2B5EF4-FFF2-40B4-BE49-F238E27FC236}">
                <a16:creationId xmlns:a16="http://schemas.microsoft.com/office/drawing/2014/main" id="{26B3BA40-33E3-1674-5021-A9E110D5ECA3}"/>
              </a:ext>
              <a:ext uri="{C183D7F6-B498-43B3-948B-1728B52AA6E4}">
                <adec:decorative xmlns:adec="http://schemas.microsoft.com/office/drawing/2017/decorative" val="0"/>
              </a:ext>
            </a:extLst>
          </p:cNvPr>
          <p:cNvGraphicFramePr>
            <a:graphicFrameLocks noGrp="1"/>
          </p:cNvGraphicFramePr>
          <p:nvPr>
            <p:ph sz="half" idx="1"/>
            <p:extLst>
              <p:ext uri="{D42A27DB-BD31-4B8C-83A1-F6EECF244321}">
                <p14:modId xmlns:p14="http://schemas.microsoft.com/office/powerpoint/2010/main" val="1792397621"/>
              </p:ext>
            </p:extLst>
          </p:nvPr>
        </p:nvGraphicFramePr>
        <p:xfrm>
          <a:off x="629653" y="2131856"/>
          <a:ext cx="5947610" cy="2866732"/>
        </p:xfrm>
        <a:graphic>
          <a:graphicData uri="http://schemas.openxmlformats.org/drawingml/2006/table">
            <a:tbl>
              <a:tblPr firstRow="1" bandRow="1">
                <a:tableStyleId>{7DF18680-E054-41AD-8BC1-D1AEF772440D}</a:tableStyleId>
              </a:tblPr>
              <a:tblGrid>
                <a:gridCol w="1872915">
                  <a:extLst>
                    <a:ext uri="{9D8B030D-6E8A-4147-A177-3AD203B41FA5}">
                      <a16:colId xmlns:a16="http://schemas.microsoft.com/office/drawing/2014/main" val="1651255345"/>
                    </a:ext>
                  </a:extLst>
                </a:gridCol>
                <a:gridCol w="1700464">
                  <a:extLst>
                    <a:ext uri="{9D8B030D-6E8A-4147-A177-3AD203B41FA5}">
                      <a16:colId xmlns:a16="http://schemas.microsoft.com/office/drawing/2014/main" val="2129699165"/>
                    </a:ext>
                  </a:extLst>
                </a:gridCol>
                <a:gridCol w="2374231">
                  <a:extLst>
                    <a:ext uri="{9D8B030D-6E8A-4147-A177-3AD203B41FA5}">
                      <a16:colId xmlns:a16="http://schemas.microsoft.com/office/drawing/2014/main" val="2166326400"/>
                    </a:ext>
                  </a:extLst>
                </a:gridCol>
              </a:tblGrid>
              <a:tr h="641692">
                <a:tc>
                  <a:txBody>
                    <a:bodyPr/>
                    <a:lstStyle/>
                    <a:p>
                      <a:pPr algn="ctr"/>
                      <a:r>
                        <a:rPr lang="en-US" sz="2400"/>
                        <a:t>Antecedent</a:t>
                      </a:r>
                    </a:p>
                  </a:txBody>
                  <a:tcPr/>
                </a:tc>
                <a:tc>
                  <a:txBody>
                    <a:bodyPr/>
                    <a:lstStyle/>
                    <a:p>
                      <a:pPr algn="ctr"/>
                      <a:r>
                        <a:rPr lang="en-US" sz="2400"/>
                        <a:t>Behavior</a:t>
                      </a:r>
                    </a:p>
                  </a:txBody>
                  <a:tcPr/>
                </a:tc>
                <a:tc>
                  <a:txBody>
                    <a:bodyPr/>
                    <a:lstStyle/>
                    <a:p>
                      <a:pPr algn="ctr"/>
                      <a:r>
                        <a:rPr lang="en-US" sz="2400"/>
                        <a:t>Consequence</a:t>
                      </a:r>
                    </a:p>
                  </a:txBody>
                  <a:tcPr/>
                </a:tc>
                <a:extLst>
                  <a:ext uri="{0D108BD9-81ED-4DB2-BD59-A6C34878D82A}">
                    <a16:rowId xmlns:a16="http://schemas.microsoft.com/office/drawing/2014/main" val="1870734722"/>
                  </a:ext>
                </a:extLst>
              </a:tr>
              <a:tr h="982477">
                <a:tc>
                  <a:txBody>
                    <a:bodyPr/>
                    <a:lstStyle/>
                    <a:p>
                      <a:r>
                        <a:rPr lang="en-US" sz="2000"/>
                        <a:t>Teacher provides redirect “Jackson, pick up your pencil and start writing”</a:t>
                      </a:r>
                    </a:p>
                  </a:txBody>
                  <a:tcPr/>
                </a:tc>
                <a:tc>
                  <a:txBody>
                    <a:bodyPr/>
                    <a:lstStyle/>
                    <a:p>
                      <a:r>
                        <a:rPr lang="en-US" sz="2000"/>
                        <a:t>Jackson begins to tantrum (falls out of seat, kicks legs, yells “no no, no”)</a:t>
                      </a:r>
                    </a:p>
                  </a:txBody>
                  <a:tcPr/>
                </a:tc>
                <a:tc>
                  <a:txBody>
                    <a:bodyPr/>
                    <a:lstStyle/>
                    <a:p>
                      <a:r>
                        <a:rPr lang="en-US" sz="2000"/>
                        <a:t>Teacher sends Jackson to a buddy room</a:t>
                      </a:r>
                    </a:p>
                  </a:txBody>
                  <a:tcPr/>
                </a:tc>
                <a:extLst>
                  <a:ext uri="{0D108BD9-81ED-4DB2-BD59-A6C34878D82A}">
                    <a16:rowId xmlns:a16="http://schemas.microsoft.com/office/drawing/2014/main" val="597652893"/>
                  </a:ext>
                </a:extLst>
              </a:tr>
            </a:tbl>
          </a:graphicData>
        </a:graphic>
      </p:graphicFrame>
    </p:spTree>
    <p:extLst>
      <p:ext uri="{BB962C8B-B14F-4D97-AF65-F5344CB8AC3E}">
        <p14:creationId xmlns:p14="http://schemas.microsoft.com/office/powerpoint/2010/main" val="35591351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B495F-F5EB-F8B3-970D-BE6802F8096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C222386-C06A-0139-6666-519BEF95DFD8}"/>
              </a:ext>
            </a:extLst>
          </p:cNvPr>
          <p:cNvSpPr>
            <a:spLocks noGrp="1"/>
          </p:cNvSpPr>
          <p:nvPr>
            <p:ph type="title"/>
          </p:nvPr>
        </p:nvSpPr>
        <p:spPr/>
        <p:txBody>
          <a:bodyPr/>
          <a:lstStyle/>
          <a:p>
            <a:r>
              <a:rPr lang="en-US"/>
              <a:t>Let’s Practice! </a:t>
            </a:r>
            <a:br>
              <a:rPr lang="en-US"/>
            </a:br>
            <a:r>
              <a:rPr lang="en-US">
                <a:solidFill>
                  <a:schemeClr val="accent5"/>
                </a:solidFill>
              </a:rPr>
              <a:t>Determining the Function - 3</a:t>
            </a:r>
            <a:endParaRPr lang="en-US"/>
          </a:p>
        </p:txBody>
      </p:sp>
      <p:pic>
        <p:nvPicPr>
          <p:cNvPr id="11" name="Picture 1">
            <a:extLst>
              <a:ext uri="{FF2B5EF4-FFF2-40B4-BE49-F238E27FC236}">
                <a16:creationId xmlns:a16="http://schemas.microsoft.com/office/drawing/2014/main" id="{F2954655-4CD6-0315-907F-0203379950C8}"/>
              </a:ext>
              <a:ext uri="{C183D7F6-B498-43B3-948B-1728B52AA6E4}">
                <adec:decorative xmlns:adec="http://schemas.microsoft.com/office/drawing/2017/decorative" val="1"/>
              </a:ext>
            </a:extLst>
          </p:cNvPr>
          <p:cNvPicPr>
            <a:picLocks noGrp="1" noChangeAspect="1"/>
          </p:cNvPicPr>
          <p:nvPr>
            <p:ph sz="half" idx="2"/>
          </p:nvPr>
        </p:nvPicPr>
        <p:blipFill>
          <a:blip r:embed="rId2"/>
          <a:stretch/>
        </p:blipFill>
        <p:spPr>
          <a:xfrm>
            <a:off x="6898105" y="2239944"/>
            <a:ext cx="4455695" cy="3443036"/>
          </a:xfrm>
          <a:ln>
            <a:solidFill>
              <a:schemeClr val="tx1"/>
            </a:solidFill>
          </a:ln>
        </p:spPr>
      </p:pic>
      <p:graphicFrame>
        <p:nvGraphicFramePr>
          <p:cNvPr id="15" name="Content Placeholder 4">
            <a:extLst>
              <a:ext uri="{FF2B5EF4-FFF2-40B4-BE49-F238E27FC236}">
                <a16:creationId xmlns:a16="http://schemas.microsoft.com/office/drawing/2014/main" id="{6E3D2A3F-76E1-C8D3-DE1E-A0E22301156F}"/>
              </a:ext>
              <a:ext uri="{C183D7F6-B498-43B3-948B-1728B52AA6E4}">
                <adec:decorative xmlns:adec="http://schemas.microsoft.com/office/drawing/2017/decorative" val="0"/>
              </a:ext>
            </a:extLst>
          </p:cNvPr>
          <p:cNvGraphicFramePr>
            <a:graphicFrameLocks noGrp="1"/>
          </p:cNvGraphicFramePr>
          <p:nvPr>
            <p:ph sz="half" idx="1"/>
            <p:extLst>
              <p:ext uri="{D42A27DB-BD31-4B8C-83A1-F6EECF244321}">
                <p14:modId xmlns:p14="http://schemas.microsoft.com/office/powerpoint/2010/main" val="1369543248"/>
              </p:ext>
            </p:extLst>
          </p:nvPr>
        </p:nvGraphicFramePr>
        <p:xfrm>
          <a:off x="565485" y="1690688"/>
          <a:ext cx="6027820" cy="4212807"/>
        </p:xfrm>
        <a:graphic>
          <a:graphicData uri="http://schemas.openxmlformats.org/drawingml/2006/table">
            <a:tbl>
              <a:tblPr firstRow="1" bandRow="1">
                <a:tableStyleId>{7DF18680-E054-41AD-8BC1-D1AEF772440D}</a:tableStyleId>
              </a:tblPr>
              <a:tblGrid>
                <a:gridCol w="1898173">
                  <a:extLst>
                    <a:ext uri="{9D8B030D-6E8A-4147-A177-3AD203B41FA5}">
                      <a16:colId xmlns:a16="http://schemas.microsoft.com/office/drawing/2014/main" val="1651255345"/>
                    </a:ext>
                  </a:extLst>
                </a:gridCol>
                <a:gridCol w="1723397">
                  <a:extLst>
                    <a:ext uri="{9D8B030D-6E8A-4147-A177-3AD203B41FA5}">
                      <a16:colId xmlns:a16="http://schemas.microsoft.com/office/drawing/2014/main" val="2129699165"/>
                    </a:ext>
                  </a:extLst>
                </a:gridCol>
                <a:gridCol w="2406250">
                  <a:extLst>
                    <a:ext uri="{9D8B030D-6E8A-4147-A177-3AD203B41FA5}">
                      <a16:colId xmlns:a16="http://schemas.microsoft.com/office/drawing/2014/main" val="2166326400"/>
                    </a:ext>
                  </a:extLst>
                </a:gridCol>
              </a:tblGrid>
              <a:tr h="461809">
                <a:tc>
                  <a:txBody>
                    <a:bodyPr/>
                    <a:lstStyle/>
                    <a:p>
                      <a:pPr algn="ctr"/>
                      <a:r>
                        <a:rPr lang="en-US" sz="2400"/>
                        <a:t>Antecedent</a:t>
                      </a:r>
                    </a:p>
                  </a:txBody>
                  <a:tcPr/>
                </a:tc>
                <a:tc>
                  <a:txBody>
                    <a:bodyPr/>
                    <a:lstStyle/>
                    <a:p>
                      <a:pPr algn="ctr"/>
                      <a:r>
                        <a:rPr lang="en-US" sz="2400"/>
                        <a:t>Behavior</a:t>
                      </a:r>
                    </a:p>
                  </a:txBody>
                  <a:tcPr/>
                </a:tc>
                <a:tc>
                  <a:txBody>
                    <a:bodyPr/>
                    <a:lstStyle/>
                    <a:p>
                      <a:pPr algn="ctr"/>
                      <a:r>
                        <a:rPr lang="en-US" sz="2400"/>
                        <a:t>Consequence</a:t>
                      </a:r>
                    </a:p>
                  </a:txBody>
                  <a:tcPr/>
                </a:tc>
                <a:extLst>
                  <a:ext uri="{0D108BD9-81ED-4DB2-BD59-A6C34878D82A}">
                    <a16:rowId xmlns:a16="http://schemas.microsoft.com/office/drawing/2014/main" val="1870734722"/>
                  </a:ext>
                </a:extLst>
              </a:tr>
              <a:tr h="3750998">
                <a:tc>
                  <a:txBody>
                    <a:bodyPr/>
                    <a:lstStyle/>
                    <a:p>
                      <a:r>
                        <a:rPr lang="en-US" sz="2000"/>
                        <a:t>Teacher hands out math computation worksheet, starts the timer, and tells students that they will be timed in completing the math worksheet</a:t>
                      </a:r>
                    </a:p>
                  </a:txBody>
                  <a:tcPr/>
                </a:tc>
                <a:tc>
                  <a:txBody>
                    <a:bodyPr/>
                    <a:lstStyle/>
                    <a:p>
                      <a:r>
                        <a:rPr lang="en-US" sz="2000"/>
                        <a:t>The student then tears up the worksheet</a:t>
                      </a:r>
                    </a:p>
                  </a:txBody>
                  <a:tcPr/>
                </a:tc>
                <a:tc>
                  <a:txBody>
                    <a:bodyPr/>
                    <a:lstStyle/>
                    <a:p>
                      <a:r>
                        <a:rPr lang="en-US" sz="2000"/>
                        <a:t>The teacher scolds the student and has the student clean up the mess without completing the worksheet</a:t>
                      </a:r>
                    </a:p>
                  </a:txBody>
                  <a:tcPr/>
                </a:tc>
                <a:extLst>
                  <a:ext uri="{0D108BD9-81ED-4DB2-BD59-A6C34878D82A}">
                    <a16:rowId xmlns:a16="http://schemas.microsoft.com/office/drawing/2014/main" val="597652893"/>
                  </a:ext>
                </a:extLst>
              </a:tr>
            </a:tbl>
          </a:graphicData>
        </a:graphic>
      </p:graphicFrame>
    </p:spTree>
    <p:extLst>
      <p:ext uri="{BB962C8B-B14F-4D97-AF65-F5344CB8AC3E}">
        <p14:creationId xmlns:p14="http://schemas.microsoft.com/office/powerpoint/2010/main" val="4645910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11AF639-516F-B4BF-B152-0E5047426693}"/>
              </a:ext>
            </a:extLst>
          </p:cNvPr>
          <p:cNvSpPr>
            <a:spLocks noGrp="1"/>
          </p:cNvSpPr>
          <p:nvPr>
            <p:ph type="title"/>
          </p:nvPr>
        </p:nvSpPr>
        <p:spPr/>
        <p:txBody>
          <a:bodyPr/>
          <a:lstStyle/>
          <a:p>
            <a:r>
              <a:rPr lang="en-US"/>
              <a:t>Hypothesized Function</a:t>
            </a:r>
          </a:p>
        </p:txBody>
      </p:sp>
      <p:pic>
        <p:nvPicPr>
          <p:cNvPr id="6" name="Picture 1" descr="A diagram of a function matrix">
            <a:extLst>
              <a:ext uri="{FF2B5EF4-FFF2-40B4-BE49-F238E27FC236}">
                <a16:creationId xmlns:a16="http://schemas.microsoft.com/office/drawing/2014/main" id="{FFF72C64-531A-7221-285C-5DE5430EE153}"/>
              </a:ext>
            </a:extLst>
          </p:cNvPr>
          <p:cNvPicPr>
            <a:picLocks noChangeAspect="1"/>
          </p:cNvPicPr>
          <p:nvPr/>
        </p:nvPicPr>
        <p:blipFill>
          <a:blip r:embed="rId2"/>
          <a:stretch/>
        </p:blipFill>
        <p:spPr>
          <a:xfrm>
            <a:off x="838201" y="1474788"/>
            <a:ext cx="4190446" cy="3238071"/>
          </a:xfrm>
          <a:prstGeom prst="rect">
            <a:avLst/>
          </a:prstGeom>
          <a:ln>
            <a:solidFill>
              <a:schemeClr val="tx1"/>
            </a:solidFill>
          </a:ln>
        </p:spPr>
      </p:pic>
      <p:sp>
        <p:nvSpPr>
          <p:cNvPr id="7" name="Arrow">
            <a:extLst>
              <a:ext uri="{FF2B5EF4-FFF2-40B4-BE49-F238E27FC236}">
                <a16:creationId xmlns:a16="http://schemas.microsoft.com/office/drawing/2014/main" id="{F4A1BEB7-1289-EA0C-31BA-3B9C0C037DFB}"/>
              </a:ext>
              <a:ext uri="{C183D7F6-B498-43B3-948B-1728B52AA6E4}">
                <adec:decorative xmlns:adec="http://schemas.microsoft.com/office/drawing/2017/decorative" val="1"/>
              </a:ext>
            </a:extLst>
          </p:cNvPr>
          <p:cNvSpPr/>
          <p:nvPr/>
        </p:nvSpPr>
        <p:spPr>
          <a:xfrm>
            <a:off x="5166538" y="2915170"/>
            <a:ext cx="791570" cy="573206"/>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1">
            <a:extLst>
              <a:ext uri="{FF2B5EF4-FFF2-40B4-BE49-F238E27FC236}">
                <a16:creationId xmlns:a16="http://schemas.microsoft.com/office/drawing/2014/main" id="{B18C2660-89BC-FAC8-2C77-D11716F95C8A}"/>
              </a:ext>
            </a:extLst>
          </p:cNvPr>
          <p:cNvSpPr>
            <a:spLocks noGrp="1"/>
          </p:cNvSpPr>
          <p:nvPr>
            <p:ph idx="1"/>
          </p:nvPr>
        </p:nvSpPr>
        <p:spPr>
          <a:xfrm>
            <a:off x="6096000" y="2439144"/>
            <a:ext cx="5730937" cy="1325563"/>
          </a:xfrm>
          <a:solidFill>
            <a:schemeClr val="accent5">
              <a:lumMod val="20000"/>
              <a:lumOff val="80000"/>
            </a:schemeClr>
          </a:solidFill>
        </p:spPr>
        <p:txBody>
          <a:bodyPr>
            <a:normAutofit/>
          </a:bodyPr>
          <a:lstStyle/>
          <a:p>
            <a:pPr marL="0" indent="0">
              <a:buNone/>
            </a:pPr>
            <a:r>
              <a:rPr lang="en-US"/>
              <a:t>During [context], [student name] engages in [target behavior] in order to [maintaining function(s)].</a:t>
            </a:r>
          </a:p>
        </p:txBody>
      </p:sp>
      <p:sp>
        <p:nvSpPr>
          <p:cNvPr id="5" name="TextBox">
            <a:extLst>
              <a:ext uri="{FF2B5EF4-FFF2-40B4-BE49-F238E27FC236}">
                <a16:creationId xmlns:a16="http://schemas.microsoft.com/office/drawing/2014/main" id="{E741C0CC-E593-5132-0B5D-40A8B980BF4E}"/>
              </a:ext>
            </a:extLst>
          </p:cNvPr>
          <p:cNvSpPr txBox="1"/>
          <p:nvPr/>
        </p:nvSpPr>
        <p:spPr>
          <a:xfrm>
            <a:off x="912709" y="4799595"/>
            <a:ext cx="10914228" cy="1938992"/>
          </a:xfrm>
          <a:prstGeom prst="rect">
            <a:avLst/>
          </a:prstGeom>
          <a:noFill/>
        </p:spPr>
        <p:txBody>
          <a:bodyPr wrap="square">
            <a:spAutoFit/>
          </a:bodyPr>
          <a:lstStyle/>
          <a:p>
            <a:r>
              <a:rPr lang="en-US" sz="2400" i="1"/>
              <a:t>Example:</a:t>
            </a:r>
            <a:r>
              <a:rPr lang="en-US" sz="2400"/>
              <a:t> </a:t>
            </a:r>
          </a:p>
          <a:p>
            <a:r>
              <a:rPr lang="en-US" sz="2400"/>
              <a:t>During independent reading activities (CONTEXT), Frank (STUDENT NAME) engages in noncompliant behavior (TARGET BEHAVIOR) to (a) escape too difficult tasks and (b) access peer and teacher attention (MAINTAINING FUNCTIONS).</a:t>
            </a:r>
          </a:p>
        </p:txBody>
      </p:sp>
    </p:spTree>
    <p:extLst>
      <p:ext uri="{BB962C8B-B14F-4D97-AF65-F5344CB8AC3E}">
        <p14:creationId xmlns:p14="http://schemas.microsoft.com/office/powerpoint/2010/main" val="2106530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13A1B-A0D9-12BF-54D3-E381CEEAA166}"/>
              </a:ext>
            </a:extLst>
          </p:cNvPr>
          <p:cNvSpPr>
            <a:spLocks noGrp="1"/>
          </p:cNvSpPr>
          <p:nvPr>
            <p:ph type="title"/>
          </p:nvPr>
        </p:nvSpPr>
        <p:spPr/>
        <p:txBody>
          <a:bodyPr/>
          <a:lstStyle/>
          <a:p>
            <a:r>
              <a:rPr lang="en-US"/>
              <a:t>Work Time Preparation</a:t>
            </a:r>
          </a:p>
        </p:txBody>
      </p:sp>
      <p:pic>
        <p:nvPicPr>
          <p:cNvPr id="12" name="Content Placeholder 11" descr="Presentations page of ci3t.org">
            <a:extLst>
              <a:ext uri="{FF2B5EF4-FFF2-40B4-BE49-F238E27FC236}">
                <a16:creationId xmlns:a16="http://schemas.microsoft.com/office/drawing/2014/main" id="{47D5CBDB-BE49-F039-B1C8-940E1852973F}"/>
              </a:ext>
            </a:extLst>
          </p:cNvPr>
          <p:cNvPicPr>
            <a:picLocks noGrp="1" noChangeAspect="1"/>
          </p:cNvPicPr>
          <p:nvPr>
            <p:ph idx="1"/>
          </p:nvPr>
        </p:nvPicPr>
        <p:blipFill>
          <a:blip r:embed="rId2"/>
          <a:stretch>
            <a:fillRect/>
          </a:stretch>
        </p:blipFill>
        <p:spPr>
          <a:xfrm>
            <a:off x="2248615" y="1468966"/>
            <a:ext cx="7694770" cy="5023909"/>
          </a:xfrm>
          <a:prstGeom prst="rect">
            <a:avLst/>
          </a:prstGeom>
          <a:ln>
            <a:solidFill>
              <a:schemeClr val="accent5"/>
            </a:solidFill>
          </a:ln>
        </p:spPr>
      </p:pic>
      <p:sp>
        <p:nvSpPr>
          <p:cNvPr id="6" name="Rectangle 5" descr="Yellow rectangle highlighting &quot;presentations &amp; archives&quot; from the drop-down menu of the professional learning tab.">
            <a:extLst>
              <a:ext uri="{FF2B5EF4-FFF2-40B4-BE49-F238E27FC236}">
                <a16:creationId xmlns:a16="http://schemas.microsoft.com/office/drawing/2014/main" id="{FD010FD2-A9B4-EEF6-22CC-ADD25DAC2C35}"/>
              </a:ext>
            </a:extLst>
          </p:cNvPr>
          <p:cNvSpPr/>
          <p:nvPr/>
        </p:nvSpPr>
        <p:spPr>
          <a:xfrm>
            <a:off x="8192001" y="2221707"/>
            <a:ext cx="1294397" cy="328612"/>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Yellow rectangle highlighting the Conferences filter">
            <a:extLst>
              <a:ext uri="{FF2B5EF4-FFF2-40B4-BE49-F238E27FC236}">
                <a16:creationId xmlns:a16="http://schemas.microsoft.com/office/drawing/2014/main" id="{E9538D7D-95D2-8D76-097D-30D3B51F206A}"/>
              </a:ext>
            </a:extLst>
          </p:cNvPr>
          <p:cNvSpPr/>
          <p:nvPr/>
        </p:nvSpPr>
        <p:spPr>
          <a:xfrm>
            <a:off x="3655595" y="4289258"/>
            <a:ext cx="926432" cy="372977"/>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Yellow rectangle highlighting the UnifiED 2026 event.">
            <a:extLst>
              <a:ext uri="{FF2B5EF4-FFF2-40B4-BE49-F238E27FC236}">
                <a16:creationId xmlns:a16="http://schemas.microsoft.com/office/drawing/2014/main" id="{FBF9B65C-F862-5C25-4DBD-57DDBEEE9629}"/>
              </a:ext>
            </a:extLst>
          </p:cNvPr>
          <p:cNvSpPr/>
          <p:nvPr/>
        </p:nvSpPr>
        <p:spPr>
          <a:xfrm>
            <a:off x="2279986" y="4827560"/>
            <a:ext cx="2539664" cy="1665315"/>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181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1000"/>
                                        <p:tgtEl>
                                          <p:spTgt spid="8"/>
                                        </p:tgtEl>
                                      </p:cBhvr>
                                    </p:animEffect>
                                  </p:childTnLst>
                                </p:cTn>
                              </p:par>
                            </p:childTnLst>
                          </p:cTn>
                        </p:par>
                        <p:par>
                          <p:cTn id="12" fill="hold">
                            <p:stCondLst>
                              <p:cond delay="2000"/>
                            </p:stCondLst>
                            <p:childTnLst>
                              <p:par>
                                <p:cTn id="13" presetID="21"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FB48E-256C-2231-25CD-5CB29CD862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44BB05-EFB1-7CBE-1DD3-A9B4D96C814F}"/>
              </a:ext>
            </a:extLst>
          </p:cNvPr>
          <p:cNvSpPr>
            <a:spLocks noGrp="1"/>
          </p:cNvSpPr>
          <p:nvPr>
            <p:ph type="title"/>
          </p:nvPr>
        </p:nvSpPr>
        <p:spPr>
          <a:solidFill>
            <a:schemeClr val="accent5"/>
          </a:solidFill>
        </p:spPr>
        <p:txBody>
          <a:bodyPr/>
          <a:lstStyle/>
          <a:p>
            <a:r>
              <a:rPr lang="en-US">
                <a:solidFill>
                  <a:schemeClr val="bg1"/>
                </a:solidFill>
              </a:rPr>
              <a:t>Let’s Practice: Function Matrix</a:t>
            </a:r>
          </a:p>
        </p:txBody>
      </p:sp>
      <p:sp>
        <p:nvSpPr>
          <p:cNvPr id="5" name="Content Placeholder 1">
            <a:extLst>
              <a:ext uri="{FF2B5EF4-FFF2-40B4-BE49-F238E27FC236}">
                <a16:creationId xmlns:a16="http://schemas.microsoft.com/office/drawing/2014/main" id="{FCC7D24C-5AED-33B5-E671-312A20C40B81}"/>
              </a:ext>
            </a:extLst>
          </p:cNvPr>
          <p:cNvSpPr>
            <a:spLocks noGrp="1"/>
          </p:cNvSpPr>
          <p:nvPr>
            <p:ph idx="1"/>
          </p:nvPr>
        </p:nvSpPr>
        <p:spPr>
          <a:xfrm>
            <a:off x="838199" y="1825625"/>
            <a:ext cx="6621380" cy="3132968"/>
          </a:xfrm>
          <a:solidFill>
            <a:schemeClr val="accent5">
              <a:lumMod val="20000"/>
              <a:lumOff val="80000"/>
            </a:schemeClr>
          </a:solidFill>
        </p:spPr>
        <p:txBody>
          <a:bodyPr vert="horz" lIns="91440" tIns="45720" rIns="91440" bIns="45720" rtlCol="0" anchor="t">
            <a:normAutofit/>
          </a:bodyPr>
          <a:lstStyle/>
          <a:p>
            <a:pPr marL="0" indent="0">
              <a:buNone/>
            </a:pPr>
            <a:r>
              <a:rPr lang="en-US"/>
              <a:t>Work with a colleague to complete the Function Matrix.</a:t>
            </a:r>
            <a:endParaRPr lang="en-US">
              <a:cs typeface="Arial"/>
            </a:endParaRPr>
          </a:p>
        </p:txBody>
      </p:sp>
      <p:pic>
        <p:nvPicPr>
          <p:cNvPr id="3" name="Content Placeholder 2" descr="The Function Matrix">
            <a:extLst>
              <a:ext uri="{FF2B5EF4-FFF2-40B4-BE49-F238E27FC236}">
                <a16:creationId xmlns:a16="http://schemas.microsoft.com/office/drawing/2014/main" id="{4E29A3E1-D20E-033A-905B-98A9AEB88832}"/>
              </a:ext>
            </a:extLst>
          </p:cNvPr>
          <p:cNvPicPr>
            <a:picLocks noChangeAspect="1"/>
          </p:cNvPicPr>
          <p:nvPr/>
        </p:nvPicPr>
        <p:blipFill>
          <a:blip r:embed="rId3"/>
          <a:stretch/>
        </p:blipFill>
        <p:spPr>
          <a:xfrm>
            <a:off x="7624291" y="2017060"/>
            <a:ext cx="3384326" cy="2615161"/>
          </a:xfrm>
          <a:prstGeom prst="rect">
            <a:avLst/>
          </a:prstGeom>
          <a:ln>
            <a:solidFill>
              <a:schemeClr val="tx1"/>
            </a:solidFill>
          </a:ln>
        </p:spPr>
      </p:pic>
      <p:pic>
        <p:nvPicPr>
          <p:cNvPr id="4" name="Picture 47">
            <a:extLst>
              <a:ext uri="{FF2B5EF4-FFF2-40B4-BE49-F238E27FC236}">
                <a16:creationId xmlns:a16="http://schemas.microsoft.com/office/drawing/2014/main" id="{565DDD4F-C441-DAF9-15E1-AB2FE3906B99}"/>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6" name="Picture 46">
            <a:extLst>
              <a:ext uri="{FF2B5EF4-FFF2-40B4-BE49-F238E27FC236}">
                <a16:creationId xmlns:a16="http://schemas.microsoft.com/office/drawing/2014/main" id="{A96D088B-B7FB-4BCC-2CD0-BFFC4257F89C}"/>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7" name="Picture 45">
            <a:extLst>
              <a:ext uri="{FF2B5EF4-FFF2-40B4-BE49-F238E27FC236}">
                <a16:creationId xmlns:a16="http://schemas.microsoft.com/office/drawing/2014/main" id="{98D5BC60-CB91-C2CE-761A-BAA256E173E6}"/>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8" name="Picture 44">
            <a:extLst>
              <a:ext uri="{FF2B5EF4-FFF2-40B4-BE49-F238E27FC236}">
                <a16:creationId xmlns:a16="http://schemas.microsoft.com/office/drawing/2014/main" id="{0BC0B8FF-FBB9-F33B-77DC-09C48EF1A583}"/>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9" name="Picture 43">
            <a:extLst>
              <a:ext uri="{FF2B5EF4-FFF2-40B4-BE49-F238E27FC236}">
                <a16:creationId xmlns:a16="http://schemas.microsoft.com/office/drawing/2014/main" id="{6AEA917D-D65C-9365-F11F-B3825ADFA18C}"/>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10" name="Picture 41">
            <a:extLst>
              <a:ext uri="{FF2B5EF4-FFF2-40B4-BE49-F238E27FC236}">
                <a16:creationId xmlns:a16="http://schemas.microsoft.com/office/drawing/2014/main" id="{8CB80C21-B8E1-8B37-1A4A-34772142CE2B}"/>
              </a:ex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3" name="Picture 40">
            <a:extLst>
              <a:ext uri="{FF2B5EF4-FFF2-40B4-BE49-F238E27FC236}">
                <a16:creationId xmlns:a16="http://schemas.microsoft.com/office/drawing/2014/main" id="{125B7DDE-D001-7874-D3FA-B251970E2337}"/>
              </a:ext>
              <a:ext uri="{C183D7F6-B498-43B3-948B-1728B52AA6E4}">
                <adec:decorative xmlns:adec="http://schemas.microsoft.com/office/drawing/2017/decorative" val="1"/>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4" name="Picture 39">
            <a:extLst>
              <a:ext uri="{FF2B5EF4-FFF2-40B4-BE49-F238E27FC236}">
                <a16:creationId xmlns:a16="http://schemas.microsoft.com/office/drawing/2014/main" id="{9D3326B4-91E0-F0FF-81A6-0A0CD105390F}"/>
              </a:ext>
              <a:ext uri="{C183D7F6-B498-43B3-948B-1728B52AA6E4}">
                <adec:decorative xmlns:adec="http://schemas.microsoft.com/office/drawing/2017/decorative" val="1"/>
              </a:ext>
            </a:extLst>
          </p:cNvPr>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5" name="Picture 38">
            <a:extLst>
              <a:ext uri="{FF2B5EF4-FFF2-40B4-BE49-F238E27FC236}">
                <a16:creationId xmlns:a16="http://schemas.microsoft.com/office/drawing/2014/main" id="{65D92D7F-8B3B-D722-7FAF-2FD62BD46D64}"/>
              </a:ext>
              <a:ext uri="{C183D7F6-B498-43B3-948B-1728B52AA6E4}">
                <adec:decorative xmlns:adec="http://schemas.microsoft.com/office/drawing/2017/decorative" val="1"/>
              </a:ext>
            </a:extLst>
          </p:cNvPr>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6" name="Picture 33">
            <a:extLst>
              <a:ext uri="{FF2B5EF4-FFF2-40B4-BE49-F238E27FC236}">
                <a16:creationId xmlns:a16="http://schemas.microsoft.com/office/drawing/2014/main" id="{9103993C-578B-9DA2-E9DA-49433C981363}"/>
              </a:ext>
              <a:ext uri="{C183D7F6-B498-43B3-948B-1728B52AA6E4}">
                <adec:decorative xmlns:adec="http://schemas.microsoft.com/office/drawing/2017/decorative" val="1"/>
              </a:ext>
            </a:extLst>
          </p:cNvPr>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7" name="Picture 36">
            <a:extLst>
              <a:ext uri="{FF2B5EF4-FFF2-40B4-BE49-F238E27FC236}">
                <a16:creationId xmlns:a16="http://schemas.microsoft.com/office/drawing/2014/main" id="{85E6CF50-33CB-3BFA-9E46-093CE6887E03}"/>
              </a:ext>
              <a:ext uri="{C183D7F6-B498-43B3-948B-1728B52AA6E4}">
                <adec:decorative xmlns:adec="http://schemas.microsoft.com/office/drawing/2017/decorative" val="1"/>
              </a:ext>
            </a:extLst>
          </p:cNvPr>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8" name="Picture 32">
            <a:extLst>
              <a:ext uri="{FF2B5EF4-FFF2-40B4-BE49-F238E27FC236}">
                <a16:creationId xmlns:a16="http://schemas.microsoft.com/office/drawing/2014/main" id="{8A048702-5697-62D3-76E9-CD9D78EA8921}"/>
              </a:ext>
              <a:ext uri="{C183D7F6-B498-43B3-948B-1728B52AA6E4}">
                <adec:decorative xmlns:adec="http://schemas.microsoft.com/office/drawing/2017/decorative" val="1"/>
              </a:ext>
            </a:extLst>
          </p:cNvPr>
          <p:cNvPicPr>
            <a:picLocks noChangeAspect="1" noChangeArrowheads="1"/>
          </p:cNvPicPr>
          <p:nvPr/>
        </p:nvPicPr>
        <p:blipFill>
          <a:blip r:embed="rId15">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spTree>
    <p:extLst>
      <p:ext uri="{BB962C8B-B14F-4D97-AF65-F5344CB8AC3E}">
        <p14:creationId xmlns:p14="http://schemas.microsoft.com/office/powerpoint/2010/main" val="1490339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10"/>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24"/>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25"/>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26"/>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27"/>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D4EC0-C145-B27A-3249-B13E9E445C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A27AC9-2F76-DDA8-E316-6F9AF6185427}"/>
              </a:ext>
            </a:extLst>
          </p:cNvPr>
          <p:cNvSpPr>
            <a:spLocks noGrp="1"/>
          </p:cNvSpPr>
          <p:nvPr>
            <p:ph type="title"/>
          </p:nvPr>
        </p:nvSpPr>
        <p:spPr/>
        <p:txBody>
          <a:bodyPr/>
          <a:lstStyle/>
          <a:p>
            <a:r>
              <a:rPr lang="en-US"/>
              <a:t>FABI Step 2: Tips and Considerations</a:t>
            </a:r>
          </a:p>
        </p:txBody>
      </p:sp>
      <p:pic>
        <p:nvPicPr>
          <p:cNvPr id="4" name="Picture 3" descr="John Umbreit">
            <a:extLst>
              <a:ext uri="{FF2B5EF4-FFF2-40B4-BE49-F238E27FC236}">
                <a16:creationId xmlns:a16="http://schemas.microsoft.com/office/drawing/2014/main" id="{F8C02114-680C-E887-5D82-F5E1B7272B9F}"/>
              </a:ext>
            </a:extLst>
          </p:cNvPr>
          <p:cNvPicPr>
            <a:picLocks noChangeAspect="1"/>
          </p:cNvPicPr>
          <p:nvPr/>
        </p:nvPicPr>
        <p:blipFill rotWithShape="1">
          <a:blip r:embed="rId2"/>
          <a:srcRect l="475" r="475" b="7764"/>
          <a:stretch>
            <a:fillRect/>
          </a:stretch>
        </p:blipFill>
        <p:spPr>
          <a:xfrm>
            <a:off x="4353777" y="1690688"/>
            <a:ext cx="2896107" cy="4685667"/>
          </a:xfrm>
          <a:prstGeom prst="rect">
            <a:avLst/>
          </a:prstGeom>
        </p:spPr>
      </p:pic>
    </p:spTree>
    <p:extLst>
      <p:ext uri="{BB962C8B-B14F-4D97-AF65-F5344CB8AC3E}">
        <p14:creationId xmlns:p14="http://schemas.microsoft.com/office/powerpoint/2010/main" val="15473998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5A49B-7204-94C5-4B9F-A872969AE88D}"/>
            </a:ext>
          </a:extLst>
        </p:cNvPr>
        <p:cNvGrpSpPr/>
        <p:nvPr/>
      </p:nvGrpSpPr>
      <p:grpSpPr>
        <a:xfrm>
          <a:off x="0" y="0"/>
          <a:ext cx="0" cy="0"/>
          <a:chOff x="0" y="0"/>
          <a:chExt cx="0" cy="0"/>
        </a:xfrm>
      </p:grpSpPr>
      <p:sp>
        <p:nvSpPr>
          <p:cNvPr id="5" name="Title">
            <a:extLst>
              <a:ext uri="{FF2B5EF4-FFF2-40B4-BE49-F238E27FC236}">
                <a16:creationId xmlns:a16="http://schemas.microsoft.com/office/drawing/2014/main" id="{ABDD2609-5085-0096-1DD5-49827940F306}"/>
              </a:ext>
              <a:ext uri="{C183D7F6-B498-43B3-948B-1728B52AA6E4}">
                <adec:decorative xmlns:adec="http://schemas.microsoft.com/office/drawing/2017/decorative" val="0"/>
              </a:ext>
            </a:extLst>
          </p:cNvPr>
          <p:cNvSpPr>
            <a:spLocks noGrp="1"/>
          </p:cNvSpPr>
          <p:nvPr>
            <p:ph type="title"/>
          </p:nvPr>
        </p:nvSpPr>
        <p:spPr>
          <a:xfrm>
            <a:off x="831850" y="1709738"/>
            <a:ext cx="7177617" cy="2852737"/>
          </a:xfrm>
        </p:spPr>
        <p:txBody>
          <a:bodyPr/>
          <a:lstStyle/>
          <a:p>
            <a:r>
              <a:rPr lang="en-US"/>
              <a:t>Step 3</a:t>
            </a:r>
            <a:br>
              <a:rPr lang="en-US" dirty="0"/>
            </a:br>
            <a:r>
              <a:rPr lang="en-US"/>
              <a:t>Collecting Baseline Data</a:t>
            </a:r>
          </a:p>
        </p:txBody>
      </p:sp>
      <p:pic>
        <p:nvPicPr>
          <p:cNvPr id="7" name="Picture 1">
            <a:extLst>
              <a:ext uri="{FF2B5EF4-FFF2-40B4-BE49-F238E27FC236}">
                <a16:creationId xmlns:a16="http://schemas.microsoft.com/office/drawing/2014/main" id="{3C878540-337E-62F0-C88F-ED0BA13A7C8F}"/>
              </a:ext>
              <a:ext uri="{C183D7F6-B498-43B3-948B-1728B52AA6E4}">
                <adec:decorative xmlns:adec="http://schemas.microsoft.com/office/drawing/2017/decorative" val="1"/>
              </a:ext>
            </a:extLst>
          </p:cNvPr>
          <p:cNvPicPr>
            <a:picLocks noChangeAspect="1" noChangeArrowheads="1"/>
          </p:cNvPicPr>
          <p:nvPr/>
        </p:nvPicPr>
        <p:blipFill>
          <a:blip r:embed="rId2"/>
          <a:srcRect/>
          <a:stretch/>
        </p:blipFill>
        <p:spPr bwMode="auto">
          <a:xfrm>
            <a:off x="8789988" y="1426022"/>
            <a:ext cx="2563812" cy="400595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78386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42C33-6962-FA31-8F48-EF5C24E9723F}"/>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904035E-BA55-7569-CA54-34707D70420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149220" y="3991398"/>
            <a:ext cx="748572" cy="985438"/>
          </a:xfrm>
          <a:prstGeom prst="rect">
            <a:avLst/>
          </a:prstGeom>
          <a:ln>
            <a:solidFill>
              <a:schemeClr val="tx1"/>
            </a:solidFill>
          </a:ln>
        </p:spPr>
      </p:pic>
      <p:sp>
        <p:nvSpPr>
          <p:cNvPr id="2" name="Title 1">
            <a:extLst>
              <a:ext uri="{FF2B5EF4-FFF2-40B4-BE49-F238E27FC236}">
                <a16:creationId xmlns:a16="http://schemas.microsoft.com/office/drawing/2014/main" id="{8F7AF78E-E92D-A9E3-2004-A7B64B7BBABD}"/>
              </a:ext>
              <a:ext uri="{C183D7F6-B498-43B3-948B-1728B52AA6E4}">
                <adec:decorative xmlns:adec="http://schemas.microsoft.com/office/drawing/2017/decorative" val="0"/>
              </a:ext>
            </a:extLst>
          </p:cNvPr>
          <p:cNvSpPr>
            <a:spLocks noGrp="1"/>
          </p:cNvSpPr>
          <p:nvPr>
            <p:ph type="title"/>
          </p:nvPr>
        </p:nvSpPr>
        <p:spPr/>
        <p:txBody>
          <a:bodyPr/>
          <a:lstStyle/>
          <a:p>
            <a:r>
              <a:rPr lang="en-US"/>
              <a:t>Step 3: Collecting Baseline Data</a:t>
            </a:r>
          </a:p>
        </p:txBody>
      </p:sp>
      <p:pic>
        <p:nvPicPr>
          <p:cNvPr id="3" name="Picture 1" descr="Image of a Step 3: Collecting Baseline Data Completion Checklist form">
            <a:extLst>
              <a:ext uri="{FF2B5EF4-FFF2-40B4-BE49-F238E27FC236}">
                <a16:creationId xmlns:a16="http://schemas.microsoft.com/office/drawing/2014/main" id="{F4A29DE1-C083-0BEF-0D9F-C826539BBF82}"/>
              </a:ext>
            </a:extLst>
          </p:cNvPr>
          <p:cNvPicPr>
            <a:picLocks noGrp="1" noChangeAspect="1"/>
          </p:cNvPicPr>
          <p:nvPr>
            <p:ph idx="1"/>
          </p:nvPr>
        </p:nvPicPr>
        <p:blipFill>
          <a:blip r:embed="rId4"/>
          <a:srcRect/>
          <a:stretch/>
        </p:blipFill>
        <p:spPr>
          <a:xfrm>
            <a:off x="836065" y="1815729"/>
            <a:ext cx="3374883" cy="4351338"/>
          </a:xfrm>
          <a:ln w="12700">
            <a:noFill/>
          </a:ln>
        </p:spPr>
      </p:pic>
      <p:sp>
        <p:nvSpPr>
          <p:cNvPr id="4" name="TextBox 1">
            <a:extLst>
              <a:ext uri="{FF2B5EF4-FFF2-40B4-BE49-F238E27FC236}">
                <a16:creationId xmlns:a16="http://schemas.microsoft.com/office/drawing/2014/main" id="{CA02A333-AB40-6DBB-1BA3-53938C5AAE1D}"/>
              </a:ext>
            </a:extLst>
          </p:cNvPr>
          <p:cNvSpPr txBox="1"/>
          <p:nvPr/>
        </p:nvSpPr>
        <p:spPr>
          <a:xfrm>
            <a:off x="4476997" y="1715984"/>
            <a:ext cx="7117277"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400">
                <a:cs typeface="Arial" panose="020B0604020202020204"/>
              </a:rPr>
              <a:t>Determine behavioral dimension of focus</a:t>
            </a:r>
          </a:p>
          <a:p>
            <a:pPr marL="228600" indent="-228600">
              <a:buFont typeface=""/>
              <a:buChar char="•"/>
            </a:pPr>
            <a:r>
              <a:rPr lang="en-US" sz="2400">
                <a:cs typeface="Arial" panose="020B0604020202020204"/>
              </a:rPr>
              <a:t>Select a measurement system</a:t>
            </a:r>
          </a:p>
          <a:p>
            <a:pPr marL="228600" indent="-228600">
              <a:buFont typeface=""/>
              <a:buChar char="•"/>
            </a:pPr>
            <a:r>
              <a:rPr lang="en-US" sz="2400">
                <a:cs typeface="Arial" panose="020B0604020202020204"/>
              </a:rPr>
              <a:t>Develop data collection procedures</a:t>
            </a:r>
          </a:p>
          <a:p>
            <a:pPr marL="228600" indent="-228600">
              <a:buFont typeface=""/>
              <a:buChar char="•"/>
            </a:pPr>
            <a:r>
              <a:rPr lang="en-US" sz="2400">
                <a:cs typeface="Arial" panose="020B0604020202020204"/>
              </a:rPr>
              <a:t>Train data collectors</a:t>
            </a:r>
          </a:p>
          <a:p>
            <a:pPr marL="228600" indent="-228600">
              <a:buFont typeface=""/>
              <a:buChar char="•"/>
            </a:pPr>
            <a:r>
              <a:rPr lang="en-US" sz="2400">
                <a:cs typeface="Arial" panose="020B0604020202020204"/>
              </a:rPr>
              <a:t>Collect baseline data</a:t>
            </a:r>
          </a:p>
          <a:p>
            <a:pPr marL="228600" indent="-228600">
              <a:buFont typeface=""/>
              <a:buChar char="•"/>
            </a:pPr>
            <a:r>
              <a:rPr lang="en-US" sz="2400">
                <a:cs typeface="Arial" panose="020B0604020202020204"/>
              </a:rPr>
              <a:t>Graph baseline data</a:t>
            </a:r>
          </a:p>
          <a:p>
            <a:pPr marL="685800" lvl="2" indent="-228600">
              <a:buFont typeface="Courier New"/>
              <a:buChar char="o"/>
            </a:pPr>
            <a:endParaRPr lang="en-US" sz="2400">
              <a:solidFill>
                <a:srgbClr val="283375"/>
              </a:solidFill>
              <a:cs typeface="Arial"/>
            </a:endParaRPr>
          </a:p>
        </p:txBody>
      </p:sp>
      <p:sp>
        <p:nvSpPr>
          <p:cNvPr id="5" name="Highlight 1">
            <a:extLst>
              <a:ext uri="{FF2B5EF4-FFF2-40B4-BE49-F238E27FC236}">
                <a16:creationId xmlns:a16="http://schemas.microsoft.com/office/drawing/2014/main" id="{05255EDB-4E8C-5AE0-4165-289A10C698C1}"/>
              </a:ext>
              <a:ext uri="{C183D7F6-B498-43B3-948B-1728B52AA6E4}">
                <adec:decorative xmlns:adec="http://schemas.microsoft.com/office/drawing/2017/decorative" val="1"/>
              </a:ext>
            </a:extLst>
          </p:cNvPr>
          <p:cNvSpPr/>
          <p:nvPr/>
        </p:nvSpPr>
        <p:spPr>
          <a:xfrm>
            <a:off x="4476996" y="1718153"/>
            <a:ext cx="6876803" cy="4953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6" name="Highlight 2">
            <a:extLst>
              <a:ext uri="{FF2B5EF4-FFF2-40B4-BE49-F238E27FC236}">
                <a16:creationId xmlns:a16="http://schemas.microsoft.com/office/drawing/2014/main" id="{D9DA25DC-F840-98D2-32F1-E6F68B78A07E}"/>
              </a:ext>
              <a:ext uri="{C183D7F6-B498-43B3-948B-1728B52AA6E4}">
                <adec:decorative xmlns:adec="http://schemas.microsoft.com/office/drawing/2017/decorative" val="1"/>
              </a:ext>
            </a:extLst>
          </p:cNvPr>
          <p:cNvSpPr/>
          <p:nvPr/>
        </p:nvSpPr>
        <p:spPr>
          <a:xfrm>
            <a:off x="4476997" y="2213453"/>
            <a:ext cx="5810003" cy="676051"/>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pic>
        <p:nvPicPr>
          <p:cNvPr id="6146" name="Picture 2">
            <a:extLst>
              <a:ext uri="{FF2B5EF4-FFF2-40B4-BE49-F238E27FC236}">
                <a16:creationId xmlns:a16="http://schemas.microsoft.com/office/drawing/2014/main" id="{801ACBE6-AA6A-EED3-EE82-9F9814682D69}"/>
              </a:ext>
              <a:ext uri="{C183D7F6-B498-43B3-948B-1728B52AA6E4}">
                <adec:decorative xmlns:adec="http://schemas.microsoft.com/office/drawing/2017/decorative" val="1"/>
              </a:ext>
            </a:extLst>
          </p:cNvPr>
          <p:cNvPicPr>
            <a:picLocks noChangeAspect="1" noChangeArrowheads="1"/>
          </p:cNvPicPr>
          <p:nvPr/>
        </p:nvPicPr>
        <p:blipFill>
          <a:blip r:embed="rId5"/>
          <a:srcRect/>
          <a:stretch/>
        </p:blipFill>
        <p:spPr bwMode="auto">
          <a:xfrm>
            <a:off x="11026334" y="7513"/>
            <a:ext cx="1160815" cy="181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9346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F59B5-3BCF-3254-A14C-A12B3F01D029}"/>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8ACB0B16-6B3B-65A3-EF08-AE1FFC595F50}"/>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Dimensions of Behavior 1</a:t>
            </a:r>
          </a:p>
        </p:txBody>
      </p:sp>
      <p:pic>
        <p:nvPicPr>
          <p:cNvPr id="3" name="Picture 2" descr="Close-up of Dimensions of Behavior infographic with the following text: Frequency is the number of times a behavior occurs. The student raised their hand six times during history class. Rate is the number of times a behavior occurs per unit of time. During the 30 minute observation, the student initiated social interactions at a rate of three times per minute. Duration is the length of time the behavior occurs. The student was on-task for 4 minutes.">
            <a:extLst>
              <a:ext uri="{FF2B5EF4-FFF2-40B4-BE49-F238E27FC236}">
                <a16:creationId xmlns:a16="http://schemas.microsoft.com/office/drawing/2014/main" id="{E9F98FAD-D16C-8962-03A0-03AA996C216B}"/>
              </a:ext>
            </a:extLst>
          </p:cNvPr>
          <p:cNvPicPr>
            <a:picLocks noChangeAspect="1"/>
          </p:cNvPicPr>
          <p:nvPr/>
        </p:nvPicPr>
        <p:blipFill>
          <a:blip r:embed="rId3"/>
          <a:stretch>
            <a:fillRect/>
          </a:stretch>
        </p:blipFill>
        <p:spPr>
          <a:xfrm>
            <a:off x="1719619" y="778732"/>
            <a:ext cx="8331912" cy="10968326"/>
          </a:xfrm>
          <a:prstGeom prst="rect">
            <a:avLst/>
          </a:prstGeom>
          <a:ln>
            <a:solidFill>
              <a:schemeClr val="tx1"/>
            </a:solidFill>
          </a:ln>
        </p:spPr>
      </p:pic>
    </p:spTree>
    <p:extLst>
      <p:ext uri="{BB962C8B-B14F-4D97-AF65-F5344CB8AC3E}">
        <p14:creationId xmlns:p14="http://schemas.microsoft.com/office/powerpoint/2010/main" val="725227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FEA39-F987-ABB0-855E-4922E731129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A3A5DB-F516-4A70-F22D-029616530C6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Dimensions of Behavior 2</a:t>
            </a:r>
          </a:p>
        </p:txBody>
      </p:sp>
      <p:pic>
        <p:nvPicPr>
          <p:cNvPr id="3" name="Picture 2" descr="Cloe-up of Dimensions of Behavior infographic with the following text: Duration is the length of time the behavior occurs. The student was on-task for 4 minutes. Latency is the length of time bet ween the antecedent (e.g., when a behavior is requested) and the behavior. The teacher prompted the student to begin, the student picked up their pencil 15 second later. Force is the strength or intensity with which a behavior occurs. The student's pencil pressure while writing leaves a mark on the page underneath.">
            <a:extLst>
              <a:ext uri="{FF2B5EF4-FFF2-40B4-BE49-F238E27FC236}">
                <a16:creationId xmlns:a16="http://schemas.microsoft.com/office/drawing/2014/main" id="{306E2EC5-EE9C-28FB-8A52-9CEDFF3259AC}"/>
              </a:ext>
            </a:extLst>
          </p:cNvPr>
          <p:cNvPicPr>
            <a:picLocks noChangeAspect="1"/>
          </p:cNvPicPr>
          <p:nvPr/>
        </p:nvPicPr>
        <p:blipFill>
          <a:blip r:embed="rId3"/>
          <a:stretch>
            <a:fillRect/>
          </a:stretch>
        </p:blipFill>
        <p:spPr>
          <a:xfrm>
            <a:off x="1692324" y="-4298245"/>
            <a:ext cx="8331912" cy="10968326"/>
          </a:xfrm>
          <a:prstGeom prst="rect">
            <a:avLst/>
          </a:prstGeom>
          <a:ln>
            <a:solidFill>
              <a:schemeClr val="tx1"/>
            </a:solidFill>
          </a:ln>
        </p:spPr>
      </p:pic>
    </p:spTree>
    <p:extLst>
      <p:ext uri="{BB962C8B-B14F-4D97-AF65-F5344CB8AC3E}">
        <p14:creationId xmlns:p14="http://schemas.microsoft.com/office/powerpoint/2010/main" val="27041241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AF591-FD1B-199D-0A65-D89776FF86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590368-D541-B94A-80DB-2ABE5C131A8D}"/>
              </a:ext>
              <a:ext uri="{C183D7F6-B498-43B3-948B-1728B52AA6E4}">
                <adec:decorative xmlns:adec="http://schemas.microsoft.com/office/drawing/2017/decorative" val="0"/>
              </a:ext>
            </a:extLst>
          </p:cNvPr>
          <p:cNvSpPr>
            <a:spLocks noGrp="1"/>
          </p:cNvSpPr>
          <p:nvPr>
            <p:ph type="title"/>
          </p:nvPr>
        </p:nvSpPr>
        <p:spPr/>
        <p:txBody>
          <a:bodyPr/>
          <a:lstStyle/>
          <a:p>
            <a:r>
              <a:rPr lang="en-US" sz="4400"/>
              <a:t>Let</a:t>
            </a:r>
            <a:r>
              <a:rPr lang="en-US"/>
              <a:t>’s Practice</a:t>
            </a:r>
            <a:r>
              <a:rPr lang="en-US" dirty="0"/>
              <a:t> – Dimensions of Behavior</a:t>
            </a:r>
            <a:endParaRPr lang="en-US"/>
          </a:p>
        </p:txBody>
      </p:sp>
      <p:graphicFrame>
        <p:nvGraphicFramePr>
          <p:cNvPr id="7" name="Table">
            <a:extLst>
              <a:ext uri="{FF2B5EF4-FFF2-40B4-BE49-F238E27FC236}">
                <a16:creationId xmlns:a16="http://schemas.microsoft.com/office/drawing/2014/main" id="{433AAD23-3C9C-C584-32C8-870CF423FA4B}"/>
              </a:ext>
            </a:extLst>
          </p:cNvPr>
          <p:cNvGraphicFramePr>
            <a:graphicFrameLocks noGrp="1"/>
          </p:cNvGraphicFramePr>
          <p:nvPr/>
        </p:nvGraphicFramePr>
        <p:xfrm>
          <a:off x="838200" y="1377595"/>
          <a:ext cx="6496744" cy="5160766"/>
        </p:xfrm>
        <a:graphic>
          <a:graphicData uri="http://schemas.openxmlformats.org/drawingml/2006/table">
            <a:tbl>
              <a:tblPr firstRow="1" bandRow="1">
                <a:tableStyleId>{5940675A-B579-460E-94D1-54222C63F5DA}</a:tableStyleId>
              </a:tblPr>
              <a:tblGrid>
                <a:gridCol w="4790774">
                  <a:extLst>
                    <a:ext uri="{9D8B030D-6E8A-4147-A177-3AD203B41FA5}">
                      <a16:colId xmlns:a16="http://schemas.microsoft.com/office/drawing/2014/main" val="2658370339"/>
                    </a:ext>
                  </a:extLst>
                </a:gridCol>
                <a:gridCol w="1705970">
                  <a:extLst>
                    <a:ext uri="{9D8B030D-6E8A-4147-A177-3AD203B41FA5}">
                      <a16:colId xmlns:a16="http://schemas.microsoft.com/office/drawing/2014/main" val="2717815661"/>
                    </a:ext>
                  </a:extLst>
                </a:gridCol>
              </a:tblGrid>
              <a:tr h="450441">
                <a:tc>
                  <a:txBody>
                    <a:bodyPr/>
                    <a:lstStyle/>
                    <a:p>
                      <a:endParaRPr lang="en-US"/>
                    </a:p>
                  </a:txBody>
                  <a:tcPr/>
                </a:tc>
                <a:tc>
                  <a:txBody>
                    <a:bodyPr/>
                    <a:lstStyle/>
                    <a:p>
                      <a:pPr algn="ctr"/>
                      <a:r>
                        <a:rPr lang="en-US" b="1"/>
                        <a:t>Dimension</a:t>
                      </a:r>
                    </a:p>
                  </a:txBody>
                  <a:tcPr/>
                </a:tc>
                <a:extLst>
                  <a:ext uri="{0D108BD9-81ED-4DB2-BD59-A6C34878D82A}">
                    <a16:rowId xmlns:a16="http://schemas.microsoft.com/office/drawing/2014/main" val="1706212904"/>
                  </a:ext>
                </a:extLst>
              </a:tr>
              <a:tr h="9996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a:t>Susan worked math problems for 15 minutes</a:t>
                      </a:r>
                    </a:p>
                  </a:txBody>
                  <a:tcPr anchor="ctr"/>
                </a:tc>
                <a:tc>
                  <a:txBody>
                    <a:bodyPr/>
                    <a:lstStyle/>
                    <a:p>
                      <a:r>
                        <a:rPr lang="en-US"/>
                        <a:t>Duration</a:t>
                      </a:r>
                    </a:p>
                  </a:txBody>
                  <a:tcPr anchor="ctr"/>
                </a:tc>
                <a:extLst>
                  <a:ext uri="{0D108BD9-81ED-4DB2-BD59-A6C34878D82A}">
                    <a16:rowId xmlns:a16="http://schemas.microsoft.com/office/drawing/2014/main" val="1695533642"/>
                  </a:ext>
                </a:extLst>
              </a:tr>
              <a:tr h="9996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a:t>Jessica initiated use of her communication device six times</a:t>
                      </a:r>
                    </a:p>
                  </a:txBody>
                  <a:tcPr anchor="ctr"/>
                </a:tc>
                <a:tc>
                  <a:txBody>
                    <a:bodyPr/>
                    <a:lstStyle/>
                    <a:p>
                      <a:r>
                        <a:rPr lang="en-US"/>
                        <a:t>Frequency</a:t>
                      </a:r>
                    </a:p>
                  </a:txBody>
                  <a:tcPr anchor="ctr"/>
                </a:tc>
                <a:extLst>
                  <a:ext uri="{0D108BD9-81ED-4DB2-BD59-A6C34878D82A}">
                    <a16:rowId xmlns:a16="http://schemas.microsoft.com/office/drawing/2014/main" val="4036318277"/>
                  </a:ext>
                </a:extLst>
              </a:tr>
              <a:tr h="18881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a:t>Once directed to return to his seat, it took 7 minutes for Charlie to leave the beanbag in the class reading area</a:t>
                      </a:r>
                    </a:p>
                  </a:txBody>
                  <a:tcPr anchor="ctr"/>
                </a:tc>
                <a:tc>
                  <a:txBody>
                    <a:bodyPr/>
                    <a:lstStyle/>
                    <a:p>
                      <a:r>
                        <a:rPr lang="en-US"/>
                        <a:t>Latency</a:t>
                      </a:r>
                    </a:p>
                  </a:txBody>
                  <a:tcPr anchor="ctr"/>
                </a:tc>
                <a:extLst>
                  <a:ext uri="{0D108BD9-81ED-4DB2-BD59-A6C34878D82A}">
                    <a16:rowId xmlns:a16="http://schemas.microsoft.com/office/drawing/2014/main" val="3844114486"/>
                  </a:ext>
                </a:extLst>
              </a:tr>
              <a:tr h="7774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2400"/>
                        <a:t>Levi completed four math problems in 10 minutes</a:t>
                      </a:r>
                    </a:p>
                  </a:txBody>
                  <a:tcPr anchor="ctr"/>
                </a:tc>
                <a:tc>
                  <a:txBody>
                    <a:bodyPr/>
                    <a:lstStyle/>
                    <a:p>
                      <a:r>
                        <a:rPr lang="en-US"/>
                        <a:t>Rate</a:t>
                      </a:r>
                    </a:p>
                  </a:txBody>
                  <a:tcPr anchor="ctr"/>
                </a:tc>
                <a:extLst>
                  <a:ext uri="{0D108BD9-81ED-4DB2-BD59-A6C34878D82A}">
                    <a16:rowId xmlns:a16="http://schemas.microsoft.com/office/drawing/2014/main" val="1541680070"/>
                  </a:ext>
                </a:extLst>
              </a:tr>
            </a:tbl>
          </a:graphicData>
        </a:graphic>
      </p:graphicFrame>
      <p:sp>
        <p:nvSpPr>
          <p:cNvPr id="11" name="Rectangle 1">
            <a:extLst>
              <a:ext uri="{FF2B5EF4-FFF2-40B4-BE49-F238E27FC236}">
                <a16:creationId xmlns:a16="http://schemas.microsoft.com/office/drawing/2014/main" id="{97B94D78-C94A-FC60-7F94-374761D9AA5D}"/>
              </a:ext>
              <a:ext uri="{C183D7F6-B498-43B3-948B-1728B52AA6E4}">
                <adec:decorative xmlns:adec="http://schemas.microsoft.com/office/drawing/2017/decorative" val="1"/>
              </a:ext>
            </a:extLst>
          </p:cNvPr>
          <p:cNvSpPr/>
          <p:nvPr/>
        </p:nvSpPr>
        <p:spPr>
          <a:xfrm>
            <a:off x="5740979" y="2084031"/>
            <a:ext cx="1361021" cy="542599"/>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t>
            </a:r>
          </a:p>
        </p:txBody>
      </p:sp>
      <p:sp>
        <p:nvSpPr>
          <p:cNvPr id="13" name="Rectangle 2">
            <a:extLst>
              <a:ext uri="{FF2B5EF4-FFF2-40B4-BE49-F238E27FC236}">
                <a16:creationId xmlns:a16="http://schemas.microsoft.com/office/drawing/2014/main" id="{CEFE1B54-F60E-E9FF-E128-CE9AA60B2E3E}"/>
              </a:ext>
              <a:ext uri="{C183D7F6-B498-43B3-948B-1728B52AA6E4}">
                <adec:decorative xmlns:adec="http://schemas.microsoft.com/office/drawing/2017/decorative" val="1"/>
              </a:ext>
            </a:extLst>
          </p:cNvPr>
          <p:cNvSpPr/>
          <p:nvPr/>
        </p:nvSpPr>
        <p:spPr>
          <a:xfrm>
            <a:off x="5707916" y="3153668"/>
            <a:ext cx="1406116" cy="509917"/>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t>
            </a:r>
          </a:p>
        </p:txBody>
      </p:sp>
      <p:sp>
        <p:nvSpPr>
          <p:cNvPr id="14" name="Rectangle 3">
            <a:extLst>
              <a:ext uri="{FF2B5EF4-FFF2-40B4-BE49-F238E27FC236}">
                <a16:creationId xmlns:a16="http://schemas.microsoft.com/office/drawing/2014/main" id="{48D6B414-2279-D655-ED74-13A50899043E}"/>
              </a:ext>
              <a:ext uri="{C183D7F6-B498-43B3-948B-1728B52AA6E4}">
                <adec:decorative xmlns:adec="http://schemas.microsoft.com/office/drawing/2017/decorative" val="1"/>
              </a:ext>
            </a:extLst>
          </p:cNvPr>
          <p:cNvSpPr/>
          <p:nvPr/>
        </p:nvSpPr>
        <p:spPr>
          <a:xfrm>
            <a:off x="5707915" y="4464271"/>
            <a:ext cx="1428664" cy="527037"/>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t>
            </a:r>
          </a:p>
        </p:txBody>
      </p:sp>
      <p:sp>
        <p:nvSpPr>
          <p:cNvPr id="15" name="Rectangle 4">
            <a:extLst>
              <a:ext uri="{FF2B5EF4-FFF2-40B4-BE49-F238E27FC236}">
                <a16:creationId xmlns:a16="http://schemas.microsoft.com/office/drawing/2014/main" id="{320F5F8B-C97C-76CA-14A5-2CFCEF320652}"/>
              </a:ext>
              <a:ext uri="{C183D7F6-B498-43B3-948B-1728B52AA6E4}">
                <adec:decorative xmlns:adec="http://schemas.microsoft.com/office/drawing/2017/decorative" val="1"/>
              </a:ext>
            </a:extLst>
          </p:cNvPr>
          <p:cNvSpPr/>
          <p:nvPr/>
        </p:nvSpPr>
        <p:spPr>
          <a:xfrm>
            <a:off x="5730460" y="5899818"/>
            <a:ext cx="1406119" cy="455262"/>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t>
            </a:r>
          </a:p>
        </p:txBody>
      </p:sp>
      <p:pic>
        <p:nvPicPr>
          <p:cNvPr id="8" name="Picture" descr="Dimensions of Behavior infographic">
            <a:extLst>
              <a:ext uri="{FF2B5EF4-FFF2-40B4-BE49-F238E27FC236}">
                <a16:creationId xmlns:a16="http://schemas.microsoft.com/office/drawing/2014/main" id="{CF260BD2-4729-199B-621F-9107669866CF}"/>
              </a:ext>
            </a:extLst>
          </p:cNvPr>
          <p:cNvPicPr>
            <a:picLocks noChangeAspect="1"/>
          </p:cNvPicPr>
          <p:nvPr/>
        </p:nvPicPr>
        <p:blipFill>
          <a:blip r:embed="rId3"/>
          <a:stretch>
            <a:fillRect/>
          </a:stretch>
        </p:blipFill>
        <p:spPr>
          <a:xfrm>
            <a:off x="8090501" y="1751268"/>
            <a:ext cx="3263299" cy="4295883"/>
          </a:xfrm>
          <a:prstGeom prst="rect">
            <a:avLst/>
          </a:prstGeom>
          <a:ln>
            <a:solidFill>
              <a:schemeClr val="tx1"/>
            </a:solidFill>
          </a:ln>
        </p:spPr>
      </p:pic>
    </p:spTree>
    <p:extLst>
      <p:ext uri="{BB962C8B-B14F-4D97-AF65-F5344CB8AC3E}">
        <p14:creationId xmlns:p14="http://schemas.microsoft.com/office/powerpoint/2010/main" val="288508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3"/>
                                        </p:tgtEl>
                                      </p:cBhvr>
                                    </p:animEffect>
                                    <p:set>
                                      <p:cBhvr>
                                        <p:cTn id="12" dur="1" fill="hold">
                                          <p:stCondLst>
                                            <p:cond delay="499"/>
                                          </p:stCondLst>
                                        </p:cTn>
                                        <p:tgtEl>
                                          <p:spTgt spid="1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4"/>
                                        </p:tgtEl>
                                      </p:cBhvr>
                                    </p:animEffect>
                                    <p:set>
                                      <p:cBhvr>
                                        <p:cTn id="17" dur="1" fill="hold">
                                          <p:stCondLst>
                                            <p:cond delay="499"/>
                                          </p:stCondLst>
                                        </p:cTn>
                                        <p:tgtEl>
                                          <p:spTgt spid="14"/>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5"/>
                                        </p:tgtEl>
                                      </p:cBhvr>
                                    </p:animEffect>
                                    <p:set>
                                      <p:cBhvr>
                                        <p:cTn id="2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5A1C019-4E82-019B-CE16-A609668C45F3}"/>
              </a:ext>
            </a:extLst>
          </p:cNvPr>
          <p:cNvSpPr>
            <a:spLocks/>
          </p:cNvSpPr>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dirty="0">
                <a:ln>
                  <a:noFill/>
                </a:ln>
                <a:solidFill>
                  <a:schemeClr val="tx1"/>
                </a:solidFill>
                <a:effectLst/>
                <a:uLnTx/>
                <a:uFillTx/>
                <a:latin typeface="+mj-lt"/>
                <a:ea typeface="+mj-ea"/>
                <a:cs typeface="+mj-cs"/>
              </a:rPr>
              <a:t>Select a Measurement System: Event-Based</a:t>
            </a:r>
          </a:p>
        </p:txBody>
      </p:sp>
      <p:sp>
        <p:nvSpPr>
          <p:cNvPr id="8" name="Content Placeholder 1">
            <a:extLst>
              <a:ext uri="{FF2B5EF4-FFF2-40B4-BE49-F238E27FC236}">
                <a16:creationId xmlns:a16="http://schemas.microsoft.com/office/drawing/2014/main" id="{5A5C6815-258E-02D0-EFBC-3545972227C1}"/>
              </a:ext>
            </a:extLst>
          </p:cNvPr>
          <p:cNvSpPr>
            <a:spLocks noGrp="1"/>
          </p:cNvSpPr>
          <p:nvPr>
            <p:ph type="title" idx="4294967295"/>
          </p:nvPr>
        </p:nvSpPr>
        <p:spPr>
          <a:xfrm>
            <a:off x="838200" y="1825625"/>
            <a:ext cx="6257925" cy="43513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Types of event-based measurement: </a:t>
            </a:r>
          </a:p>
          <a:p>
            <a:pPr marL="685800" marR="0" lvl="1" indent="-228600" algn="l" defTabSz="914400" rtl="0" eaLnBrk="1" fontAlgn="auto" latinLnBrk="0" hangingPunct="1">
              <a:lnSpc>
                <a:spcPct val="90000"/>
              </a:lnSpc>
              <a:spcBef>
                <a:spcPts val="500"/>
              </a:spcBef>
              <a:spcAft>
                <a:spcPts val="0"/>
              </a:spcAft>
              <a:buClrTx/>
              <a:buSzPct val="75000"/>
              <a:buFont typeface="Courier New" panose="02070309020205020404" pitchFamily="49" charset="0"/>
              <a:buChar char="o"/>
              <a:tabLst/>
              <a:defRPr/>
            </a:pPr>
            <a:r>
              <a:rPr kumimoji="0" lang="en-US" sz="2400" b="0" i="0" u="none" strike="noStrike" kern="1200" cap="none" spc="0" normalizeH="0" baseline="0" noProof="0" dirty="0">
                <a:ln>
                  <a:noFill/>
                </a:ln>
                <a:solidFill>
                  <a:schemeClr val="tx2"/>
                </a:solidFill>
                <a:effectLst/>
                <a:uLnTx/>
                <a:uFillTx/>
                <a:latin typeface="+mn-lt"/>
                <a:ea typeface="+mn-ea"/>
                <a:cs typeface="+mn-cs"/>
              </a:rPr>
              <a:t>Frequency</a:t>
            </a:r>
          </a:p>
          <a:p>
            <a:pPr marL="685800" marR="0" lvl="1" indent="-228600" algn="l" defTabSz="914400" rtl="0" eaLnBrk="1" fontAlgn="auto" latinLnBrk="0" hangingPunct="1">
              <a:lnSpc>
                <a:spcPct val="90000"/>
              </a:lnSpc>
              <a:spcBef>
                <a:spcPts val="500"/>
              </a:spcBef>
              <a:spcAft>
                <a:spcPts val="0"/>
              </a:spcAft>
              <a:buClrTx/>
              <a:buSzPct val="75000"/>
              <a:buFont typeface="Courier New" panose="02070309020205020404" pitchFamily="49" charset="0"/>
              <a:buChar char="o"/>
              <a:tabLst/>
              <a:defRPr/>
            </a:pPr>
            <a:r>
              <a:rPr kumimoji="0" lang="en-US" sz="2400" b="0" i="0" u="none" strike="noStrike" kern="1200" cap="none" spc="0" normalizeH="0" baseline="0" noProof="0" dirty="0">
                <a:ln>
                  <a:noFill/>
                </a:ln>
                <a:solidFill>
                  <a:schemeClr val="tx2"/>
                </a:solidFill>
                <a:effectLst/>
                <a:uLnTx/>
                <a:uFillTx/>
                <a:latin typeface="+mn-lt"/>
                <a:ea typeface="+mn-ea"/>
                <a:cs typeface="+mn-cs"/>
              </a:rPr>
              <a:t>Rate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Most appropriate for behaviors that are:</a:t>
            </a:r>
          </a:p>
          <a:p>
            <a:pPr marL="685800" marR="0" lvl="1" indent="-228600" algn="l" defTabSz="914400" rtl="0" eaLnBrk="1" fontAlgn="auto" latinLnBrk="0" hangingPunct="1">
              <a:lnSpc>
                <a:spcPct val="90000"/>
              </a:lnSpc>
              <a:spcBef>
                <a:spcPts val="500"/>
              </a:spcBef>
              <a:spcAft>
                <a:spcPts val="0"/>
              </a:spcAft>
              <a:buClrTx/>
              <a:buSzPct val="75000"/>
              <a:buFont typeface="Courier New" panose="02070309020205020404" pitchFamily="49" charset="0"/>
              <a:buChar char="o"/>
              <a:tabLst/>
              <a:defRPr/>
            </a:pPr>
            <a:r>
              <a:rPr kumimoji="0" lang="en-US" sz="2400" b="0" i="0" u="none" strike="noStrike" kern="1200" cap="none" spc="0" normalizeH="0" baseline="0" noProof="0" dirty="0">
                <a:ln>
                  <a:noFill/>
                </a:ln>
                <a:solidFill>
                  <a:schemeClr val="tx2"/>
                </a:solidFill>
                <a:effectLst/>
                <a:uLnTx/>
                <a:uFillTx/>
                <a:latin typeface="+mn-lt"/>
                <a:ea typeface="+mn-ea"/>
                <a:cs typeface="+mn-cs"/>
              </a:rPr>
              <a:t>Countable and discrete (e.g., relatively brief, clear start and end, and uniform in length).</a:t>
            </a:r>
          </a:p>
          <a:p>
            <a:pPr marL="685800" marR="0" lvl="1" indent="-228600" algn="l" defTabSz="914400" rtl="0" eaLnBrk="1" fontAlgn="auto" latinLnBrk="0" hangingPunct="1">
              <a:lnSpc>
                <a:spcPct val="90000"/>
              </a:lnSpc>
              <a:spcBef>
                <a:spcPts val="500"/>
              </a:spcBef>
              <a:spcAft>
                <a:spcPts val="0"/>
              </a:spcAft>
              <a:buClrTx/>
              <a:buSzPct val="75000"/>
              <a:buFont typeface="Courier New" panose="02070309020205020404" pitchFamily="49" charset="0"/>
              <a:buChar char="o"/>
              <a:tabLst/>
              <a:defRPr/>
            </a:pPr>
            <a:r>
              <a:rPr kumimoji="0" lang="en-US" sz="2400" b="0" i="0" u="none" strike="noStrike" kern="1200" cap="none" spc="0" normalizeH="0" baseline="0" noProof="0" dirty="0">
                <a:ln>
                  <a:noFill/>
                </a:ln>
                <a:solidFill>
                  <a:schemeClr val="tx2"/>
                </a:solidFill>
                <a:effectLst/>
                <a:uLnTx/>
                <a:uFillTx/>
                <a:latin typeface="+mn-lt"/>
                <a:ea typeface="+mn-ea"/>
                <a:cs typeface="+mn-cs"/>
              </a:rPr>
              <a:t>Examples: talking out of turn, swearing, pushing</a:t>
            </a:r>
          </a:p>
        </p:txBody>
      </p:sp>
      <p:pic>
        <p:nvPicPr>
          <p:cNvPr id="9" name="Picture" descr="Image of a Baseline Data Collection: Event Recording form">
            <a:extLst>
              <a:ext uri="{FF2B5EF4-FFF2-40B4-BE49-F238E27FC236}">
                <a16:creationId xmlns:a16="http://schemas.microsoft.com/office/drawing/2014/main" id="{324458AF-E217-E334-6423-C5C52A7A6D81}"/>
              </a:ext>
            </a:extLst>
          </p:cNvPr>
          <p:cNvPicPr>
            <a:picLocks noChangeAspect="1"/>
          </p:cNvPicPr>
          <p:nvPr/>
        </p:nvPicPr>
        <p:blipFill>
          <a:blip r:embed="rId2"/>
          <a:stretch>
            <a:fillRect/>
          </a:stretch>
        </p:blipFill>
        <p:spPr>
          <a:xfrm>
            <a:off x="7608933" y="1791491"/>
            <a:ext cx="3336572" cy="4315993"/>
          </a:xfrm>
          <a:prstGeom prst="rect">
            <a:avLst/>
          </a:prstGeom>
          <a:ln>
            <a:solidFill>
              <a:schemeClr val="tx1"/>
            </a:solidFill>
          </a:ln>
        </p:spPr>
      </p:pic>
    </p:spTree>
    <p:extLst>
      <p:ext uri="{BB962C8B-B14F-4D97-AF65-F5344CB8AC3E}">
        <p14:creationId xmlns:p14="http://schemas.microsoft.com/office/powerpoint/2010/main" val="16860242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D3352-EB28-4837-C964-3A80739619FB}"/>
              </a:ext>
            </a:extLst>
          </p:cNvPr>
          <p:cNvSpPr>
            <a:spLocks noGrp="1"/>
          </p:cNvSpPr>
          <p:nvPr>
            <p:ph type="title"/>
          </p:nvPr>
        </p:nvSpPr>
        <p:spPr/>
        <p:txBody>
          <a:bodyPr/>
          <a:lstStyle/>
          <a:p>
            <a:r>
              <a:rPr lang="en-US"/>
              <a:t>Tips for Event-Based Recording</a:t>
            </a:r>
          </a:p>
        </p:txBody>
      </p:sp>
      <p:sp>
        <p:nvSpPr>
          <p:cNvPr id="3" name="Content Placeholder 2">
            <a:extLst>
              <a:ext uri="{FF2B5EF4-FFF2-40B4-BE49-F238E27FC236}">
                <a16:creationId xmlns:a16="http://schemas.microsoft.com/office/drawing/2014/main" id="{E7DDA347-CDC6-20D0-8F2E-A719C1D9CB99}"/>
              </a:ext>
            </a:extLst>
          </p:cNvPr>
          <p:cNvSpPr>
            <a:spLocks noGrp="1"/>
          </p:cNvSpPr>
          <p:nvPr>
            <p:ph idx="1"/>
          </p:nvPr>
        </p:nvSpPr>
        <p:spPr/>
        <p:txBody>
          <a:bodyPr/>
          <a:lstStyle/>
          <a:p>
            <a:r>
              <a:rPr lang="en-US"/>
              <a:t>Select a specific period for data collection (e.g., first 20 minutes of the day, recess, math block)</a:t>
            </a:r>
          </a:p>
          <a:p>
            <a:r>
              <a:rPr lang="en-US"/>
              <a:t>Keep track of each time the target behavior occurs within that specified time </a:t>
            </a:r>
          </a:p>
          <a:p>
            <a:pPr lvl="1"/>
            <a:r>
              <a:rPr lang="en-US"/>
              <a:t>Tally marks on paper (e.g., post it, label, data-collection sheet)</a:t>
            </a:r>
          </a:p>
          <a:p>
            <a:pPr lvl="1"/>
            <a:r>
              <a:rPr lang="en-US"/>
              <a:t>Move paperclips from one pocked to another</a:t>
            </a:r>
          </a:p>
          <a:p>
            <a:pPr lvl="1"/>
            <a:r>
              <a:rPr lang="en-US"/>
              <a:t>Counter</a:t>
            </a:r>
          </a:p>
        </p:txBody>
      </p:sp>
    </p:spTree>
    <p:extLst>
      <p:ext uri="{BB962C8B-B14F-4D97-AF65-F5344CB8AC3E}">
        <p14:creationId xmlns:p14="http://schemas.microsoft.com/office/powerpoint/2010/main" val="13330642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9BC864D-316C-4EDF-DDB4-CEFCCFEEB6BC}"/>
              </a:ext>
            </a:extLst>
          </p:cNvPr>
          <p:cNvSpPr>
            <a:spLocks noGrp="1"/>
          </p:cNvSpPr>
          <p:nvPr>
            <p:ph type="title"/>
          </p:nvPr>
        </p:nvSpPr>
        <p:spPr/>
        <p:txBody>
          <a:bodyPr/>
          <a:lstStyle/>
          <a:p>
            <a:r>
              <a:rPr lang="en-US"/>
              <a:t>Let’s Practice – Frequency Recording</a:t>
            </a:r>
          </a:p>
        </p:txBody>
      </p:sp>
      <p:pic>
        <p:nvPicPr>
          <p:cNvPr id="6" name="Picture 1" descr="Image of a Measurement Practice form">
            <a:extLst>
              <a:ext uri="{FF2B5EF4-FFF2-40B4-BE49-F238E27FC236}">
                <a16:creationId xmlns:a16="http://schemas.microsoft.com/office/drawing/2014/main" id="{BDDD704F-FE87-FFFB-22E0-1B359BD925FB}"/>
              </a:ext>
            </a:extLst>
          </p:cNvPr>
          <p:cNvPicPr>
            <a:picLocks noChangeAspect="1"/>
          </p:cNvPicPr>
          <p:nvPr/>
        </p:nvPicPr>
        <p:blipFill>
          <a:blip r:embed="rId3"/>
          <a:stretch>
            <a:fillRect/>
          </a:stretch>
        </p:blipFill>
        <p:spPr>
          <a:xfrm>
            <a:off x="7478485" y="2424702"/>
            <a:ext cx="4321629" cy="2784464"/>
          </a:xfrm>
          <a:prstGeom prst="rect">
            <a:avLst/>
          </a:prstGeom>
          <a:ln>
            <a:solidFill>
              <a:schemeClr val="tx1"/>
            </a:solidFill>
          </a:ln>
        </p:spPr>
      </p:pic>
      <p:sp>
        <p:nvSpPr>
          <p:cNvPr id="3" name="Rectangle 2">
            <a:extLst>
              <a:ext uri="{FF2B5EF4-FFF2-40B4-BE49-F238E27FC236}">
                <a16:creationId xmlns:a16="http://schemas.microsoft.com/office/drawing/2014/main" id="{5DFE85D9-0EB5-5F58-C456-3BF083341865}"/>
              </a:ext>
            </a:extLst>
          </p:cNvPr>
          <p:cNvSpPr/>
          <p:nvPr/>
        </p:nvSpPr>
        <p:spPr>
          <a:xfrm>
            <a:off x="1104944" y="2124074"/>
            <a:ext cx="5772106" cy="3248025"/>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3200" dirty="0">
                <a:solidFill>
                  <a:schemeClr val="bg1"/>
                </a:solidFill>
              </a:rPr>
              <a:t>We will watch a portion of this </a:t>
            </a:r>
            <a:r>
              <a:rPr lang="en-US" sz="3200" dirty="0">
                <a:solidFill>
                  <a:schemeClr val="bg1"/>
                </a:solidFill>
                <a:hlinkClick r:id="rId4">
                  <a:extLst>
                    <a:ext uri="{A12FA001-AC4F-418D-AE19-62706E023703}">
                      <ahyp:hlinkClr xmlns:ahyp="http://schemas.microsoft.com/office/drawing/2018/hyperlinkcolor" val="tx"/>
                    </a:ext>
                  </a:extLst>
                </a:hlinkClick>
              </a:rPr>
              <a:t>Jim Gaffigan video clip</a:t>
            </a:r>
            <a:endParaRPr lang="en-US" sz="3200" dirty="0">
              <a:solidFill>
                <a:schemeClr val="bg1"/>
              </a:solidFill>
            </a:endParaRPr>
          </a:p>
        </p:txBody>
      </p:sp>
    </p:spTree>
    <p:extLst>
      <p:ext uri="{BB962C8B-B14F-4D97-AF65-F5344CB8AC3E}">
        <p14:creationId xmlns:p14="http://schemas.microsoft.com/office/powerpoint/2010/main" val="17632195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327E702-1F33-78AC-4CCA-24849031215F}"/>
              </a:ext>
            </a:extLst>
          </p:cNvPr>
          <p:cNvSpPr>
            <a:spLocks noGrp="1"/>
          </p:cNvSpPr>
          <p:nvPr>
            <p:ph type="title"/>
          </p:nvPr>
        </p:nvSpPr>
        <p:spPr>
          <a:solidFill>
            <a:schemeClr val="accent5"/>
          </a:solidFill>
        </p:spPr>
        <p:txBody>
          <a:bodyPr/>
          <a:lstStyle/>
          <a:p>
            <a:r>
              <a:rPr lang="en-US">
                <a:solidFill>
                  <a:schemeClr val="bg1"/>
                </a:solidFill>
              </a:rPr>
              <a:t>Debrief – Frequency Recording </a:t>
            </a:r>
          </a:p>
        </p:txBody>
      </p:sp>
      <p:sp>
        <p:nvSpPr>
          <p:cNvPr id="3" name="Content Placeholder 1">
            <a:extLst>
              <a:ext uri="{FF2B5EF4-FFF2-40B4-BE49-F238E27FC236}">
                <a16:creationId xmlns:a16="http://schemas.microsoft.com/office/drawing/2014/main" id="{2CC269C1-DC34-C603-0136-CAFE6E55B5AE}"/>
              </a:ext>
            </a:extLst>
          </p:cNvPr>
          <p:cNvSpPr>
            <a:spLocks noGrp="1"/>
          </p:cNvSpPr>
          <p:nvPr>
            <p:ph idx="1"/>
          </p:nvPr>
        </p:nvSpPr>
        <p:spPr>
          <a:xfrm>
            <a:off x="838200" y="1825625"/>
            <a:ext cx="10006263" cy="4351338"/>
          </a:xfrm>
        </p:spPr>
        <p:txBody>
          <a:bodyPr/>
          <a:lstStyle/>
          <a:p>
            <a:r>
              <a:rPr lang="en-US"/>
              <a:t>How many times did Jim say the word cake?</a:t>
            </a:r>
          </a:p>
          <a:p>
            <a:r>
              <a:rPr lang="en-US"/>
              <a:t>What about frequency recording was challenging?</a:t>
            </a:r>
          </a:p>
          <a:p>
            <a:r>
              <a:rPr lang="en-US"/>
              <a:t>Given those challenges, how could the measurement procedures be improved?</a:t>
            </a:r>
          </a:p>
        </p:txBody>
      </p:sp>
      <p:pic>
        <p:nvPicPr>
          <p:cNvPr id="5" name="Graphic 4" descr="Chat outline">
            <a:extLst>
              <a:ext uri="{FF2B5EF4-FFF2-40B4-BE49-F238E27FC236}">
                <a16:creationId xmlns:a16="http://schemas.microsoft.com/office/drawing/2014/main" id="{6FC83C26-75FC-86B7-1B16-642F090599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01551" y="3721769"/>
            <a:ext cx="3136231" cy="3136231"/>
          </a:xfrm>
          <a:prstGeom prst="rect">
            <a:avLst/>
          </a:prstGeom>
        </p:spPr>
      </p:pic>
    </p:spTree>
    <p:extLst>
      <p:ext uri="{BB962C8B-B14F-4D97-AF65-F5344CB8AC3E}">
        <p14:creationId xmlns:p14="http://schemas.microsoft.com/office/powerpoint/2010/main" val="20156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D4002-A250-8B04-E48A-A4F279FC4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1EB6BF-6534-B059-6A66-28085A48B0F1}"/>
              </a:ext>
            </a:extLst>
          </p:cNvPr>
          <p:cNvSpPr>
            <a:spLocks noGrp="1"/>
          </p:cNvSpPr>
          <p:nvPr>
            <p:ph type="title"/>
          </p:nvPr>
        </p:nvSpPr>
        <p:spPr/>
        <p:txBody>
          <a:bodyPr/>
          <a:lstStyle/>
          <a:p>
            <a:r>
              <a:rPr lang="en-US"/>
              <a:t>Select a Measurement System: Time-Based</a:t>
            </a:r>
          </a:p>
        </p:txBody>
      </p:sp>
      <p:sp>
        <p:nvSpPr>
          <p:cNvPr id="8" name="Content Placeholder 1">
            <a:extLst>
              <a:ext uri="{FF2B5EF4-FFF2-40B4-BE49-F238E27FC236}">
                <a16:creationId xmlns:a16="http://schemas.microsoft.com/office/drawing/2014/main" id="{48A923E6-6919-62A3-CA56-840F4D782131}"/>
              </a:ext>
            </a:extLst>
          </p:cNvPr>
          <p:cNvSpPr>
            <a:spLocks noGrp="1"/>
          </p:cNvSpPr>
          <p:nvPr>
            <p:ph idx="1"/>
          </p:nvPr>
        </p:nvSpPr>
        <p:spPr/>
        <p:txBody>
          <a:bodyPr/>
          <a:lstStyle/>
          <a:p>
            <a:r>
              <a:rPr lang="en-US"/>
              <a:t>Time Based</a:t>
            </a:r>
          </a:p>
          <a:p>
            <a:pPr lvl="1"/>
            <a:r>
              <a:rPr lang="en-US"/>
              <a:t>Duration</a:t>
            </a:r>
          </a:p>
          <a:p>
            <a:pPr lvl="1"/>
            <a:r>
              <a:rPr lang="en-US"/>
              <a:t>Latency</a:t>
            </a:r>
          </a:p>
          <a:p>
            <a:pPr lvl="1"/>
            <a:r>
              <a:rPr lang="en-US"/>
              <a:t>Interval (whole-interval, partial interval, momentary time sampling)</a:t>
            </a:r>
          </a:p>
          <a:p>
            <a:r>
              <a:rPr lang="en-US"/>
              <a:t>Most appropriate for behaviors that are:</a:t>
            </a:r>
          </a:p>
          <a:p>
            <a:pPr lvl="1"/>
            <a:r>
              <a:rPr lang="en-US"/>
              <a:t>Not countable or discrete (e.g., less defined start/end, span a period of time) and/or vary in length each time</a:t>
            </a:r>
          </a:p>
          <a:p>
            <a:pPr lvl="1"/>
            <a:r>
              <a:rPr lang="en-US"/>
              <a:t>Examples of non-uniform behaviors include: academic engagement, off-task, leaving designated area (e.g., desk, carpet spot), tantrum</a:t>
            </a:r>
          </a:p>
        </p:txBody>
      </p:sp>
    </p:spTree>
    <p:extLst>
      <p:ext uri="{BB962C8B-B14F-4D97-AF65-F5344CB8AC3E}">
        <p14:creationId xmlns:p14="http://schemas.microsoft.com/office/powerpoint/2010/main" val="30670644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B172E-D8E0-D868-FCBA-D8F42DD69D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70EEBE-CDB3-635F-33AA-D0716D417305}"/>
              </a:ext>
              <a:ext uri="{C183D7F6-B498-43B3-948B-1728B52AA6E4}">
                <adec:decorative xmlns:adec="http://schemas.microsoft.com/office/drawing/2017/decorative" val="0"/>
              </a:ext>
            </a:extLst>
          </p:cNvPr>
          <p:cNvSpPr>
            <a:spLocks noGrp="1"/>
          </p:cNvSpPr>
          <p:nvPr>
            <p:ph type="title"/>
          </p:nvPr>
        </p:nvSpPr>
        <p:spPr/>
        <p:txBody>
          <a:bodyPr/>
          <a:lstStyle/>
          <a:p>
            <a:r>
              <a:rPr lang="en-US"/>
              <a:t>Tips for Time-Based Recording</a:t>
            </a:r>
            <a:br>
              <a:rPr lang="en-US" dirty="0"/>
            </a:br>
            <a:r>
              <a:rPr lang="en-US" dirty="0">
                <a:solidFill>
                  <a:schemeClr val="accent5"/>
                </a:solidFill>
              </a:rPr>
              <a:t>Duration and Latency</a:t>
            </a:r>
          </a:p>
        </p:txBody>
      </p:sp>
      <p:sp>
        <p:nvSpPr>
          <p:cNvPr id="3" name="Content Placeholder 2">
            <a:extLst>
              <a:ext uri="{FF2B5EF4-FFF2-40B4-BE49-F238E27FC236}">
                <a16:creationId xmlns:a16="http://schemas.microsoft.com/office/drawing/2014/main" id="{EA0B1F44-D66D-EBC5-4B01-D3D1F3AE7BA4}"/>
              </a:ext>
            </a:extLst>
          </p:cNvPr>
          <p:cNvSpPr>
            <a:spLocks noGrp="1"/>
          </p:cNvSpPr>
          <p:nvPr>
            <p:ph idx="1"/>
          </p:nvPr>
        </p:nvSpPr>
        <p:spPr/>
        <p:txBody>
          <a:bodyPr>
            <a:normAutofit/>
          </a:bodyPr>
          <a:lstStyle/>
          <a:p>
            <a:r>
              <a:rPr lang="en-US"/>
              <a:t>Select a specific period for data collection (e.g., first 20 minutes of the day, recess, math block)</a:t>
            </a:r>
          </a:p>
          <a:p>
            <a:r>
              <a:rPr lang="en-US"/>
              <a:t>Use a stopwatch (or app) to note:</a:t>
            </a:r>
          </a:p>
          <a:p>
            <a:pPr lvl="1"/>
            <a:r>
              <a:rPr lang="en-US"/>
              <a:t>Duration – when behavior begins and ends</a:t>
            </a:r>
          </a:p>
          <a:p>
            <a:pPr lvl="1"/>
            <a:r>
              <a:rPr lang="en-US"/>
              <a:t>Latency – start timer when direction is given, stop timer when student engages in expected behavior</a:t>
            </a:r>
          </a:p>
        </p:txBody>
      </p:sp>
    </p:spTree>
    <p:extLst>
      <p:ext uri="{BB962C8B-B14F-4D97-AF65-F5344CB8AC3E}">
        <p14:creationId xmlns:p14="http://schemas.microsoft.com/office/powerpoint/2010/main" val="29529571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490E3BB-7E0B-E464-7314-5C430B303510}"/>
              </a:ext>
              <a:ext uri="{C183D7F6-B498-43B3-948B-1728B52AA6E4}">
                <adec:decorative xmlns:adec="http://schemas.microsoft.com/office/drawing/2017/decorative" val="0"/>
              </a:ext>
            </a:extLst>
          </p:cNvPr>
          <p:cNvSpPr>
            <a:spLocks noGrp="1"/>
          </p:cNvSpPr>
          <p:nvPr>
            <p:ph type="title"/>
          </p:nvPr>
        </p:nvSpPr>
        <p:spPr>
          <a:xfrm>
            <a:off x="838200" y="365125"/>
            <a:ext cx="10515600" cy="1097915"/>
          </a:xfrm>
        </p:spPr>
        <p:txBody>
          <a:bodyPr>
            <a:normAutofit fontScale="90000"/>
          </a:bodyPr>
          <a:lstStyle/>
          <a:p>
            <a:r>
              <a:rPr lang="en-US"/>
              <a:t>Tips for Time-Based Recording</a:t>
            </a:r>
            <a:br>
              <a:rPr lang="en-US" dirty="0"/>
            </a:br>
            <a:r>
              <a:rPr lang="en-US" dirty="0">
                <a:solidFill>
                  <a:schemeClr val="accent5"/>
                </a:solidFill>
              </a:rPr>
              <a:t>Interval Recording</a:t>
            </a:r>
          </a:p>
        </p:txBody>
      </p:sp>
      <p:sp>
        <p:nvSpPr>
          <p:cNvPr id="6" name="Content Placeholder">
            <a:extLst>
              <a:ext uri="{FF2B5EF4-FFF2-40B4-BE49-F238E27FC236}">
                <a16:creationId xmlns:a16="http://schemas.microsoft.com/office/drawing/2014/main" id="{14577B2C-551E-A157-2261-DF8C8782A457}"/>
              </a:ext>
            </a:extLst>
          </p:cNvPr>
          <p:cNvSpPr>
            <a:spLocks noGrp="1"/>
          </p:cNvSpPr>
          <p:nvPr>
            <p:ph idx="1"/>
          </p:nvPr>
        </p:nvSpPr>
        <p:spPr>
          <a:xfrm>
            <a:off x="838200" y="1591056"/>
            <a:ext cx="10515600" cy="4585907"/>
          </a:xfrm>
        </p:spPr>
        <p:txBody>
          <a:bodyPr>
            <a:normAutofit lnSpcReduction="10000"/>
          </a:bodyPr>
          <a:lstStyle/>
          <a:p>
            <a:r>
              <a:rPr lang="en-US"/>
              <a:t>Select a specific period for data collection (e.g., first 20 minutes of the day, recess, math block)</a:t>
            </a:r>
          </a:p>
          <a:p>
            <a:r>
              <a:rPr lang="en-US"/>
              <a:t>Divide observation period into equal intervals (e.g., 30 second, 1 minute)</a:t>
            </a:r>
          </a:p>
          <a:p>
            <a:r>
              <a:rPr lang="en-US"/>
              <a:t>Set up cue to go off at end of each interval (e.g., audio cue, phone or watch app, </a:t>
            </a:r>
            <a:r>
              <a:rPr lang="en-US" dirty="0"/>
              <a:t>MotivAider</a:t>
            </a:r>
            <a:r>
              <a:rPr lang="en-US"/>
              <a:t>)</a:t>
            </a:r>
          </a:p>
          <a:p>
            <a:r>
              <a:rPr lang="en-US"/>
              <a:t>Record whether behavior occurred:</a:t>
            </a:r>
          </a:p>
          <a:p>
            <a:pPr lvl="1"/>
            <a:r>
              <a:rPr lang="en-US" sz="2600"/>
              <a:t>Whole-interval: behavior occurred the </a:t>
            </a:r>
            <a:r>
              <a:rPr lang="en-US" sz="2600" i="1" u="sng"/>
              <a:t>entire interval</a:t>
            </a:r>
          </a:p>
          <a:p>
            <a:pPr lvl="1"/>
            <a:r>
              <a:rPr lang="en-US" sz="2600"/>
              <a:t>Partial-interval: behavior occurred </a:t>
            </a:r>
            <a:r>
              <a:rPr lang="en-US" sz="2600" i="1" u="sng"/>
              <a:t>at any time during the interval</a:t>
            </a:r>
          </a:p>
          <a:p>
            <a:pPr lvl="1"/>
            <a:r>
              <a:rPr lang="en-US" sz="2600"/>
              <a:t>Momentary Time Sampling: behavior occurred at </a:t>
            </a:r>
            <a:r>
              <a:rPr lang="en-US" sz="2600" i="1" u="sng"/>
              <a:t>exact moment interval ends</a:t>
            </a:r>
          </a:p>
        </p:txBody>
      </p:sp>
    </p:spTree>
    <p:extLst>
      <p:ext uri="{BB962C8B-B14F-4D97-AF65-F5344CB8AC3E}">
        <p14:creationId xmlns:p14="http://schemas.microsoft.com/office/powerpoint/2010/main" val="1771389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A58B5-5FB4-B7ED-E59A-A416893FCD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621685-90F7-D207-2618-CEB0AA5956D0}"/>
              </a:ext>
              <a:ext uri="{C183D7F6-B498-43B3-948B-1728B52AA6E4}">
                <adec:decorative xmlns:adec="http://schemas.microsoft.com/office/drawing/2017/decorative" val="0"/>
              </a:ext>
            </a:extLst>
          </p:cNvPr>
          <p:cNvSpPr>
            <a:spLocks noGrp="1"/>
          </p:cNvSpPr>
          <p:nvPr>
            <p:ph type="title"/>
          </p:nvPr>
        </p:nvSpPr>
        <p:spPr/>
        <p:txBody>
          <a:bodyPr/>
          <a:lstStyle/>
          <a:p>
            <a:r>
              <a:rPr lang="en-US" dirty="0"/>
              <a:t>Wrapping Up </a:t>
            </a:r>
            <a:r>
              <a:rPr lang="en-US"/>
              <a:t>Step 3</a:t>
            </a:r>
          </a:p>
        </p:txBody>
      </p:sp>
      <p:pic>
        <p:nvPicPr>
          <p:cNvPr id="3" name="Picture 1" descr="Image of a Step 3: Collelcdting Baseline Data Completion Checklist">
            <a:extLst>
              <a:ext uri="{FF2B5EF4-FFF2-40B4-BE49-F238E27FC236}">
                <a16:creationId xmlns:a16="http://schemas.microsoft.com/office/drawing/2014/main" id="{600B1F3D-16F8-29F6-592F-D955E737340A}"/>
              </a:ext>
            </a:extLst>
          </p:cNvPr>
          <p:cNvPicPr>
            <a:picLocks noGrp="1" noChangeAspect="1"/>
          </p:cNvPicPr>
          <p:nvPr>
            <p:ph idx="1"/>
          </p:nvPr>
        </p:nvPicPr>
        <p:blipFill>
          <a:blip r:embed="rId3"/>
          <a:srcRect/>
          <a:stretch/>
        </p:blipFill>
        <p:spPr>
          <a:xfrm>
            <a:off x="868259" y="1519535"/>
            <a:ext cx="3276420" cy="4345780"/>
          </a:xfrm>
          <a:ln w="12700">
            <a:noFill/>
          </a:ln>
        </p:spPr>
      </p:pic>
      <p:sp>
        <p:nvSpPr>
          <p:cNvPr id="4" name="TextBox 1">
            <a:extLst>
              <a:ext uri="{FF2B5EF4-FFF2-40B4-BE49-F238E27FC236}">
                <a16:creationId xmlns:a16="http://schemas.microsoft.com/office/drawing/2014/main" id="{B894DB78-8CFF-66E0-A664-81C4E5975B64}"/>
              </a:ext>
            </a:extLst>
          </p:cNvPr>
          <p:cNvSpPr txBox="1"/>
          <p:nvPr/>
        </p:nvSpPr>
        <p:spPr>
          <a:xfrm>
            <a:off x="4315968" y="1519535"/>
            <a:ext cx="716026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800">
                <a:cs typeface="Arial" panose="020B0604020202020204"/>
              </a:rPr>
              <a:t>Determine behavioral dimension of focus</a:t>
            </a:r>
          </a:p>
          <a:p>
            <a:pPr marL="228600" indent="-228600">
              <a:buFont typeface=""/>
              <a:buChar char="•"/>
            </a:pPr>
            <a:r>
              <a:rPr lang="en-US" sz="2800">
                <a:cs typeface="Arial" panose="020B0604020202020204"/>
              </a:rPr>
              <a:t>Select a measurement system</a:t>
            </a:r>
          </a:p>
          <a:p>
            <a:pPr marL="228600" indent="-228600">
              <a:buFont typeface=""/>
              <a:buChar char="•"/>
            </a:pPr>
            <a:r>
              <a:rPr lang="en-US" sz="2400">
                <a:cs typeface="Arial" panose="020B0604020202020204"/>
              </a:rPr>
              <a:t>Develop</a:t>
            </a:r>
            <a:r>
              <a:rPr lang="en-US" sz="2800">
                <a:cs typeface="Arial" panose="020B0604020202020204"/>
              </a:rPr>
              <a:t> data collection procedures</a:t>
            </a:r>
          </a:p>
          <a:p>
            <a:pPr marL="228600" indent="-228600">
              <a:buFont typeface=""/>
              <a:buChar char="•"/>
            </a:pPr>
            <a:r>
              <a:rPr lang="en-US" sz="2800">
                <a:cs typeface="Arial" panose="020B0604020202020204"/>
              </a:rPr>
              <a:t>Train data collectors</a:t>
            </a:r>
          </a:p>
          <a:p>
            <a:pPr marL="228600" indent="-228600">
              <a:buFont typeface=""/>
              <a:buChar char="•"/>
            </a:pPr>
            <a:r>
              <a:rPr lang="en-US" sz="2800">
                <a:cs typeface="Arial" panose="020B0604020202020204"/>
              </a:rPr>
              <a:t>Collect baseline data</a:t>
            </a:r>
          </a:p>
          <a:p>
            <a:pPr marL="228600" indent="-228600">
              <a:buFont typeface=""/>
              <a:buChar char="•"/>
            </a:pPr>
            <a:r>
              <a:rPr lang="en-US" sz="2800">
                <a:cs typeface="Arial" panose="020B0604020202020204"/>
              </a:rPr>
              <a:t>Graph baseline data</a:t>
            </a:r>
          </a:p>
          <a:p>
            <a:pPr marL="685800" lvl="2" indent="-228600">
              <a:buFont typeface="Courier New"/>
              <a:buChar char="o"/>
            </a:pPr>
            <a:endParaRPr lang="en-US" sz="2400">
              <a:solidFill>
                <a:srgbClr val="283375"/>
              </a:solidFill>
              <a:cs typeface="Arial"/>
            </a:endParaRPr>
          </a:p>
        </p:txBody>
      </p:sp>
      <p:sp>
        <p:nvSpPr>
          <p:cNvPr id="5" name="Highlight 1">
            <a:extLst>
              <a:ext uri="{FF2B5EF4-FFF2-40B4-BE49-F238E27FC236}">
                <a16:creationId xmlns:a16="http://schemas.microsoft.com/office/drawing/2014/main" id="{D401AC7F-8C69-92E8-4FFE-22EF9DB4B7EC}"/>
              </a:ext>
              <a:ext uri="{C183D7F6-B498-43B3-948B-1728B52AA6E4}">
                <adec:decorative xmlns:adec="http://schemas.microsoft.com/office/drawing/2017/decorative" val="1"/>
              </a:ext>
            </a:extLst>
          </p:cNvPr>
          <p:cNvSpPr/>
          <p:nvPr/>
        </p:nvSpPr>
        <p:spPr>
          <a:xfrm>
            <a:off x="4476996" y="1519535"/>
            <a:ext cx="6876803" cy="693918"/>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6" name="Highlight 2">
            <a:extLst>
              <a:ext uri="{FF2B5EF4-FFF2-40B4-BE49-F238E27FC236}">
                <a16:creationId xmlns:a16="http://schemas.microsoft.com/office/drawing/2014/main" id="{6FA377A0-6420-1AC7-B2CC-C89327DE6E42}"/>
              </a:ext>
              <a:ext uri="{C183D7F6-B498-43B3-948B-1728B52AA6E4}">
                <adec:decorative xmlns:adec="http://schemas.microsoft.com/office/drawing/2017/decorative" val="1"/>
              </a:ext>
            </a:extLst>
          </p:cNvPr>
          <p:cNvSpPr/>
          <p:nvPr/>
        </p:nvSpPr>
        <p:spPr>
          <a:xfrm>
            <a:off x="4476997" y="2213453"/>
            <a:ext cx="5860506" cy="631645"/>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7" name="Rectangle" descr="Reminder-although we aren't discussing these today developing data collection  procedures, training data collectors, and collecting baseline data are key components of this step!">
            <a:extLst>
              <a:ext uri="{FF2B5EF4-FFF2-40B4-BE49-F238E27FC236}">
                <a16:creationId xmlns:a16="http://schemas.microsoft.com/office/drawing/2014/main" id="{5D50342A-10B7-EAC5-44F8-A223D0FBF100}"/>
              </a:ext>
            </a:extLst>
          </p:cNvPr>
          <p:cNvSpPr/>
          <p:nvPr/>
        </p:nvSpPr>
        <p:spPr>
          <a:xfrm>
            <a:off x="4543357" y="4791542"/>
            <a:ext cx="6351429" cy="1858781"/>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400"/>
              <a:t>Reminder- although we aren’t discussing these today developing data collection procedures, training data collectors, and collecting baseline data are key components of this step!</a:t>
            </a:r>
          </a:p>
        </p:txBody>
      </p:sp>
      <p:sp>
        <p:nvSpPr>
          <p:cNvPr id="9" name="Right Bracket">
            <a:extLst>
              <a:ext uri="{FF2B5EF4-FFF2-40B4-BE49-F238E27FC236}">
                <a16:creationId xmlns:a16="http://schemas.microsoft.com/office/drawing/2014/main" id="{E4D5C548-CBF5-FF89-5BD2-9EC95E11383C}"/>
              </a:ext>
              <a:ext uri="{C183D7F6-B498-43B3-948B-1728B52AA6E4}">
                <adec:decorative xmlns:adec="http://schemas.microsoft.com/office/drawing/2017/decorative" val="1"/>
              </a:ext>
            </a:extLst>
          </p:cNvPr>
          <p:cNvSpPr/>
          <p:nvPr/>
        </p:nvSpPr>
        <p:spPr>
          <a:xfrm>
            <a:off x="10580915" y="2773363"/>
            <a:ext cx="627742" cy="1587475"/>
          </a:xfrm>
          <a:prstGeom prst="rightBracket">
            <a:avLst>
              <a:gd name="adj" fmla="val 15269"/>
            </a:avLst>
          </a:prstGeom>
          <a:ln w="76200"/>
        </p:spPr>
        <p:style>
          <a:lnRef idx="1">
            <a:schemeClr val="accent5"/>
          </a:lnRef>
          <a:fillRef idx="0">
            <a:schemeClr val="accent5"/>
          </a:fillRef>
          <a:effectRef idx="0">
            <a:schemeClr val="accent5"/>
          </a:effectRef>
          <a:fontRef idx="minor">
            <a:schemeClr val="tx1"/>
          </a:fontRef>
        </p:style>
        <p:txBody>
          <a:bodyPr rtlCol="0" anchor="ctr"/>
          <a:lstStyle/>
          <a:p>
            <a:pPr algn="ctr"/>
            <a:endParaRPr lang="en-US"/>
          </a:p>
        </p:txBody>
      </p:sp>
      <p:pic>
        <p:nvPicPr>
          <p:cNvPr id="6146" name="Picture 2">
            <a:extLst>
              <a:ext uri="{FF2B5EF4-FFF2-40B4-BE49-F238E27FC236}">
                <a16:creationId xmlns:a16="http://schemas.microsoft.com/office/drawing/2014/main" id="{C272F56B-83D2-597A-560B-B815C1CE6569}"/>
              </a:ext>
              <a:ext uri="{C183D7F6-B498-43B3-948B-1728B52AA6E4}">
                <adec:decorative xmlns:adec="http://schemas.microsoft.com/office/drawing/2017/decorative" val="1"/>
              </a:ext>
            </a:extLst>
          </p:cNvPr>
          <p:cNvPicPr>
            <a:picLocks noChangeAspect="1" noChangeArrowheads="1"/>
          </p:cNvPicPr>
          <p:nvPr/>
        </p:nvPicPr>
        <p:blipFill>
          <a:blip r:embed="rId4"/>
          <a:srcRect/>
          <a:stretch/>
        </p:blipFill>
        <p:spPr bwMode="auto">
          <a:xfrm>
            <a:off x="11028525" y="7513"/>
            <a:ext cx="1156432" cy="181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3683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2AEE6-256E-823F-21DE-FE5CACADD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AD405-5A3B-E550-17F6-D30DCE2B3FDC}"/>
              </a:ext>
            </a:extLst>
          </p:cNvPr>
          <p:cNvSpPr>
            <a:spLocks noGrp="1"/>
          </p:cNvSpPr>
          <p:nvPr>
            <p:ph type="title"/>
          </p:nvPr>
        </p:nvSpPr>
        <p:spPr/>
        <p:txBody>
          <a:bodyPr/>
          <a:lstStyle/>
          <a:p>
            <a:r>
              <a:rPr lang="en-US"/>
              <a:t>FABI Step 3: Tips and Considerations</a:t>
            </a:r>
          </a:p>
        </p:txBody>
      </p:sp>
      <p:pic>
        <p:nvPicPr>
          <p:cNvPr id="4" name="Picture 3" descr="John Umbreit">
            <a:extLst>
              <a:ext uri="{FF2B5EF4-FFF2-40B4-BE49-F238E27FC236}">
                <a16:creationId xmlns:a16="http://schemas.microsoft.com/office/drawing/2014/main" id="{54832A38-B30F-CEF2-128E-86B283E848AF}"/>
              </a:ext>
            </a:extLst>
          </p:cNvPr>
          <p:cNvPicPr>
            <a:picLocks noChangeAspect="1"/>
          </p:cNvPicPr>
          <p:nvPr/>
        </p:nvPicPr>
        <p:blipFill rotWithShape="1">
          <a:blip r:embed="rId2"/>
          <a:srcRect l="475" r="475" b="7764"/>
          <a:stretch>
            <a:fillRect/>
          </a:stretch>
        </p:blipFill>
        <p:spPr>
          <a:xfrm>
            <a:off x="4647946" y="1807206"/>
            <a:ext cx="2896108" cy="4685669"/>
          </a:xfrm>
          <a:prstGeom prst="rect">
            <a:avLst/>
          </a:prstGeom>
        </p:spPr>
      </p:pic>
    </p:spTree>
    <p:extLst>
      <p:ext uri="{BB962C8B-B14F-4D97-AF65-F5344CB8AC3E}">
        <p14:creationId xmlns:p14="http://schemas.microsoft.com/office/powerpoint/2010/main" val="12952144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7A476-331E-6657-9C63-5C6B728C28F6}"/>
            </a:ext>
          </a:extLst>
        </p:cNvPr>
        <p:cNvGrpSpPr/>
        <p:nvPr/>
      </p:nvGrpSpPr>
      <p:grpSpPr>
        <a:xfrm>
          <a:off x="0" y="0"/>
          <a:ext cx="0" cy="0"/>
          <a:chOff x="0" y="0"/>
          <a:chExt cx="0" cy="0"/>
        </a:xfrm>
      </p:grpSpPr>
      <p:sp>
        <p:nvSpPr>
          <p:cNvPr id="5" name="Title">
            <a:extLst>
              <a:ext uri="{FF2B5EF4-FFF2-40B4-BE49-F238E27FC236}">
                <a16:creationId xmlns:a16="http://schemas.microsoft.com/office/drawing/2014/main" id="{EC8DAF8A-63E3-3B6E-CFA5-F1A39DED4A6D}"/>
              </a:ext>
              <a:ext uri="{C183D7F6-B498-43B3-948B-1728B52AA6E4}">
                <adec:decorative xmlns:adec="http://schemas.microsoft.com/office/drawing/2017/decorative" val="0"/>
              </a:ext>
            </a:extLst>
          </p:cNvPr>
          <p:cNvSpPr>
            <a:spLocks noGrp="1"/>
          </p:cNvSpPr>
          <p:nvPr>
            <p:ph type="title"/>
          </p:nvPr>
        </p:nvSpPr>
        <p:spPr>
          <a:xfrm>
            <a:off x="831850" y="1709738"/>
            <a:ext cx="7177617" cy="2852737"/>
          </a:xfrm>
        </p:spPr>
        <p:txBody>
          <a:bodyPr/>
          <a:lstStyle/>
          <a:p>
            <a:r>
              <a:rPr lang="en-US"/>
              <a:t>Step 4</a:t>
            </a:r>
            <a:r>
              <a:rPr lang="en-US" dirty="0"/>
              <a:t> </a:t>
            </a:r>
            <a:br>
              <a:rPr lang="en-US" dirty="0"/>
            </a:br>
            <a:r>
              <a:rPr lang="en-US"/>
              <a:t>Design the FABI</a:t>
            </a:r>
          </a:p>
        </p:txBody>
      </p:sp>
      <p:pic>
        <p:nvPicPr>
          <p:cNvPr id="7" name="Picture">
            <a:extLst>
              <a:ext uri="{FF2B5EF4-FFF2-40B4-BE49-F238E27FC236}">
                <a16:creationId xmlns:a16="http://schemas.microsoft.com/office/drawing/2014/main" id="{931A9239-9D73-B10E-2011-97170E01185D}"/>
              </a:ext>
              <a:ext uri="{C183D7F6-B498-43B3-948B-1728B52AA6E4}">
                <adec:decorative xmlns:adec="http://schemas.microsoft.com/office/drawing/2017/decorative" val="1"/>
              </a:ext>
            </a:extLst>
          </p:cNvPr>
          <p:cNvPicPr>
            <a:picLocks noChangeAspect="1" noChangeArrowheads="1"/>
          </p:cNvPicPr>
          <p:nvPr/>
        </p:nvPicPr>
        <p:blipFill>
          <a:blip r:embed="rId2"/>
          <a:srcRect/>
          <a:stretch/>
        </p:blipFill>
        <p:spPr bwMode="auto">
          <a:xfrm>
            <a:off x="10907486" y="0"/>
            <a:ext cx="1284514" cy="20070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 name="Picture 2" descr="FABI treatment integrity checklist">
            <a:extLst>
              <a:ext uri="{FF2B5EF4-FFF2-40B4-BE49-F238E27FC236}">
                <a16:creationId xmlns:a16="http://schemas.microsoft.com/office/drawing/2014/main" id="{C08CE8EF-346F-20C1-3DC1-171B81EB03E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144052" y="2330224"/>
            <a:ext cx="4405691" cy="3404396"/>
          </a:xfrm>
          <a:prstGeom prst="rect">
            <a:avLst/>
          </a:prstGeom>
          <a:ln>
            <a:solidFill>
              <a:schemeClr val="accent5"/>
            </a:solidFill>
          </a:ln>
        </p:spPr>
      </p:pic>
    </p:spTree>
    <p:extLst>
      <p:ext uri="{BB962C8B-B14F-4D97-AF65-F5344CB8AC3E}">
        <p14:creationId xmlns:p14="http://schemas.microsoft.com/office/powerpoint/2010/main" val="26941417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93FD5-6CDE-5B00-10D3-3E5B8DBF36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0161BD-86F9-F7BB-A852-DC02E0D2F8A3}"/>
              </a:ext>
              <a:ext uri="{C183D7F6-B498-43B3-948B-1728B52AA6E4}">
                <adec:decorative xmlns:adec="http://schemas.microsoft.com/office/drawing/2017/decorative" val="0"/>
              </a:ext>
            </a:extLst>
          </p:cNvPr>
          <p:cNvSpPr>
            <a:spLocks noGrp="1"/>
          </p:cNvSpPr>
          <p:nvPr>
            <p:ph type="title"/>
          </p:nvPr>
        </p:nvSpPr>
        <p:spPr/>
        <p:txBody>
          <a:bodyPr/>
          <a:lstStyle/>
          <a:p>
            <a:r>
              <a:rPr lang="en-US"/>
              <a:t>Step 4: Design the FABI</a:t>
            </a:r>
          </a:p>
        </p:txBody>
      </p:sp>
      <p:pic>
        <p:nvPicPr>
          <p:cNvPr id="3" name="Picture 1" descr="Image of Step 4: Designing the Intervention checklist">
            <a:extLst>
              <a:ext uri="{FF2B5EF4-FFF2-40B4-BE49-F238E27FC236}">
                <a16:creationId xmlns:a16="http://schemas.microsoft.com/office/drawing/2014/main" id="{23A4F463-68B2-A716-BF72-7E8DD662EEE2}"/>
              </a:ext>
            </a:extLst>
          </p:cNvPr>
          <p:cNvPicPr>
            <a:picLocks noGrp="1" noChangeAspect="1"/>
          </p:cNvPicPr>
          <p:nvPr>
            <p:ph idx="1"/>
          </p:nvPr>
        </p:nvPicPr>
        <p:blipFill>
          <a:blip r:embed="rId3"/>
          <a:srcRect/>
          <a:stretch/>
        </p:blipFill>
        <p:spPr>
          <a:xfrm>
            <a:off x="836065" y="1815729"/>
            <a:ext cx="3374883" cy="4351338"/>
          </a:xfrm>
          <a:ln w="12700">
            <a:noFill/>
          </a:ln>
        </p:spPr>
      </p:pic>
      <p:sp>
        <p:nvSpPr>
          <p:cNvPr id="4" name="TextBox 1">
            <a:extLst>
              <a:ext uri="{FF2B5EF4-FFF2-40B4-BE49-F238E27FC236}">
                <a16:creationId xmlns:a16="http://schemas.microsoft.com/office/drawing/2014/main" id="{685F7F8D-472E-961D-110D-999A2440396D}"/>
              </a:ext>
            </a:extLst>
          </p:cNvPr>
          <p:cNvSpPr txBox="1"/>
          <p:nvPr/>
        </p:nvSpPr>
        <p:spPr>
          <a:xfrm>
            <a:off x="4476997" y="1715984"/>
            <a:ext cx="7117277"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800">
                <a:cs typeface="Arial" panose="020B0604020202020204"/>
              </a:rPr>
              <a:t>Select an intervention method</a:t>
            </a:r>
          </a:p>
          <a:p>
            <a:pPr marL="228600" indent="-228600">
              <a:buFont typeface=""/>
              <a:buChar char="•"/>
            </a:pPr>
            <a:r>
              <a:rPr lang="en-US" sz="2800">
                <a:cs typeface="Arial" panose="020B0604020202020204"/>
              </a:rPr>
              <a:t>Develop A-R-E intervention components</a:t>
            </a:r>
          </a:p>
          <a:p>
            <a:pPr marL="228600" indent="-228600">
              <a:buFont typeface=""/>
              <a:buChar char="•"/>
            </a:pPr>
            <a:r>
              <a:rPr lang="en-US" sz="2800">
                <a:cs typeface="Arial" panose="020B0604020202020204"/>
              </a:rPr>
              <a:t>Draft treatment integrity checklist</a:t>
            </a:r>
          </a:p>
          <a:p>
            <a:pPr marL="228600" indent="-228600">
              <a:buFont typeface=""/>
              <a:buChar char="•"/>
            </a:pPr>
            <a:r>
              <a:rPr lang="en-US" sz="2800">
                <a:cs typeface="Arial" panose="020B0604020202020204"/>
              </a:rPr>
              <a:t>Assess pre-intervention social validity</a:t>
            </a:r>
          </a:p>
          <a:p>
            <a:pPr marL="228600" indent="-228600">
              <a:buFont typeface=""/>
              <a:buChar char="•"/>
            </a:pPr>
            <a:r>
              <a:rPr lang="en-US" sz="2400">
                <a:cs typeface="Arial" panose="020B0604020202020204"/>
              </a:rPr>
              <a:t>Develop</a:t>
            </a:r>
            <a:r>
              <a:rPr lang="en-US" sz="2800">
                <a:cs typeface="Arial" panose="020B0604020202020204"/>
              </a:rPr>
              <a:t> intervention materials</a:t>
            </a:r>
          </a:p>
          <a:p>
            <a:pPr marL="228600" indent="-228600">
              <a:buFont typeface=""/>
              <a:buChar char="•"/>
            </a:pPr>
            <a:r>
              <a:rPr lang="en-US" sz="2800">
                <a:cs typeface="Arial" panose="020B0604020202020204"/>
              </a:rPr>
              <a:t>Introduce FABI to educators and family</a:t>
            </a:r>
          </a:p>
          <a:p>
            <a:pPr marL="228600" indent="-228600">
              <a:buFont typeface=""/>
              <a:buChar char="•"/>
            </a:pPr>
            <a:r>
              <a:rPr lang="en-US" sz="2800">
                <a:cs typeface="Arial" panose="020B0604020202020204"/>
              </a:rPr>
              <a:t>Introduce FABI to student</a:t>
            </a:r>
          </a:p>
          <a:p>
            <a:pPr marL="228600" indent="-228600">
              <a:buFont typeface=""/>
              <a:buChar char="•"/>
            </a:pPr>
            <a:r>
              <a:rPr lang="en-US" sz="2800">
                <a:cs typeface="Arial" panose="020B0604020202020204"/>
              </a:rPr>
              <a:t>Revise and finalize FABI</a:t>
            </a:r>
          </a:p>
        </p:txBody>
      </p:sp>
      <p:sp>
        <p:nvSpPr>
          <p:cNvPr id="5" name="Highlight 1">
            <a:extLst>
              <a:ext uri="{FF2B5EF4-FFF2-40B4-BE49-F238E27FC236}">
                <a16:creationId xmlns:a16="http://schemas.microsoft.com/office/drawing/2014/main" id="{530BEDD5-D8A9-1751-D03B-CD6820E7B898}"/>
              </a:ext>
              <a:ext uri="{C183D7F6-B498-43B3-948B-1728B52AA6E4}">
                <adec:decorative xmlns:adec="http://schemas.microsoft.com/office/drawing/2017/decorative" val="1"/>
              </a:ext>
            </a:extLst>
          </p:cNvPr>
          <p:cNvSpPr/>
          <p:nvPr/>
        </p:nvSpPr>
        <p:spPr>
          <a:xfrm>
            <a:off x="4476996" y="1700432"/>
            <a:ext cx="6876803" cy="4953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6" name="Highlight 2">
            <a:extLst>
              <a:ext uri="{FF2B5EF4-FFF2-40B4-BE49-F238E27FC236}">
                <a16:creationId xmlns:a16="http://schemas.microsoft.com/office/drawing/2014/main" id="{CE9DDC90-44C3-5D0E-6893-E56CB30692AB}"/>
              </a:ext>
              <a:ext uri="{C183D7F6-B498-43B3-948B-1728B52AA6E4}">
                <adec:decorative xmlns:adec="http://schemas.microsoft.com/office/drawing/2017/decorative" val="1"/>
              </a:ext>
            </a:extLst>
          </p:cNvPr>
          <p:cNvSpPr/>
          <p:nvPr/>
        </p:nvSpPr>
        <p:spPr>
          <a:xfrm>
            <a:off x="4476997" y="2213453"/>
            <a:ext cx="6876802" cy="495301"/>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7" name="Highlight 3">
            <a:extLst>
              <a:ext uri="{FF2B5EF4-FFF2-40B4-BE49-F238E27FC236}">
                <a16:creationId xmlns:a16="http://schemas.microsoft.com/office/drawing/2014/main" id="{A58B7208-1D24-D4F3-D107-BC33608D45E3}"/>
              </a:ext>
              <a:ext uri="{C183D7F6-B498-43B3-948B-1728B52AA6E4}">
                <adec:decorative xmlns:adec="http://schemas.microsoft.com/office/drawing/2017/decorative" val="1"/>
              </a:ext>
            </a:extLst>
          </p:cNvPr>
          <p:cNvSpPr/>
          <p:nvPr/>
        </p:nvSpPr>
        <p:spPr>
          <a:xfrm>
            <a:off x="4476996" y="2708753"/>
            <a:ext cx="6876802" cy="392167"/>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sp>
        <p:nvSpPr>
          <p:cNvPr id="9" name="Highlight 4">
            <a:extLst>
              <a:ext uri="{FF2B5EF4-FFF2-40B4-BE49-F238E27FC236}">
                <a16:creationId xmlns:a16="http://schemas.microsoft.com/office/drawing/2014/main" id="{02732E82-6A61-4663-209E-169CBA538C60}"/>
              </a:ext>
              <a:ext uri="{C183D7F6-B498-43B3-948B-1728B52AA6E4}">
                <adec:decorative xmlns:adec="http://schemas.microsoft.com/office/drawing/2017/decorative" val="1"/>
              </a:ext>
            </a:extLst>
          </p:cNvPr>
          <p:cNvSpPr/>
          <p:nvPr/>
        </p:nvSpPr>
        <p:spPr>
          <a:xfrm>
            <a:off x="4476996" y="3083199"/>
            <a:ext cx="6876802" cy="392167"/>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2400"/>
          </a:p>
        </p:txBody>
      </p:sp>
      <p:pic>
        <p:nvPicPr>
          <p:cNvPr id="6146" name="Picture 2">
            <a:extLst>
              <a:ext uri="{FF2B5EF4-FFF2-40B4-BE49-F238E27FC236}">
                <a16:creationId xmlns:a16="http://schemas.microsoft.com/office/drawing/2014/main" id="{90E75D27-A1BC-A53B-DAB3-3FC53A3044C2}"/>
              </a:ext>
              <a:ext uri="{C183D7F6-B498-43B3-948B-1728B52AA6E4}">
                <adec:decorative xmlns:adec="http://schemas.microsoft.com/office/drawing/2017/decorative" val="1"/>
              </a:ext>
            </a:extLst>
          </p:cNvPr>
          <p:cNvPicPr>
            <a:picLocks noChangeAspect="1" noChangeArrowheads="1"/>
          </p:cNvPicPr>
          <p:nvPr/>
        </p:nvPicPr>
        <p:blipFill>
          <a:blip r:embed="rId4"/>
          <a:srcRect/>
          <a:stretch/>
        </p:blipFill>
        <p:spPr bwMode="auto">
          <a:xfrm>
            <a:off x="11026578" y="7513"/>
            <a:ext cx="1160326" cy="1813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155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99CBC01-2716-F396-3F21-B460A41D9CD0}"/>
              </a:ext>
            </a:extLst>
          </p:cNvPr>
          <p:cNvSpPr>
            <a:spLocks noGrp="1"/>
          </p:cNvSpPr>
          <p:nvPr>
            <p:ph type="title"/>
          </p:nvPr>
        </p:nvSpPr>
        <p:spPr/>
        <p:txBody>
          <a:bodyPr/>
          <a:lstStyle/>
          <a:p>
            <a:r>
              <a:rPr lang="en-US"/>
              <a:t>Function-Based Intervention Decision Model</a:t>
            </a:r>
          </a:p>
        </p:txBody>
      </p:sp>
      <p:sp>
        <p:nvSpPr>
          <p:cNvPr id="3" name="Content Placeholder 1">
            <a:extLst>
              <a:ext uri="{FF2B5EF4-FFF2-40B4-BE49-F238E27FC236}">
                <a16:creationId xmlns:a16="http://schemas.microsoft.com/office/drawing/2014/main" id="{8CB31A8B-9E93-C1CB-9CCB-5D342040FC8F}"/>
              </a:ext>
            </a:extLst>
          </p:cNvPr>
          <p:cNvSpPr>
            <a:spLocks noGrp="1"/>
          </p:cNvSpPr>
          <p:nvPr>
            <p:ph idx="1"/>
          </p:nvPr>
        </p:nvSpPr>
        <p:spPr>
          <a:xfrm>
            <a:off x="838200" y="1825625"/>
            <a:ext cx="5627559" cy="4351338"/>
          </a:xfrm>
        </p:spPr>
        <p:txBody>
          <a:bodyPr/>
          <a:lstStyle/>
          <a:p>
            <a:pPr marL="0" indent="0">
              <a:buNone/>
            </a:pPr>
            <a:r>
              <a:rPr lang="en-US"/>
              <a:t>An intervention method is selected based on the response to these two questions:</a:t>
            </a:r>
          </a:p>
          <a:p>
            <a:pPr marL="514350" indent="-514350">
              <a:buFont typeface="+mj-lt"/>
              <a:buAutoNum type="arabicPeriod"/>
            </a:pPr>
            <a:r>
              <a:rPr lang="en-US"/>
              <a:t>Can the student perform the replacement behavior?</a:t>
            </a:r>
          </a:p>
          <a:p>
            <a:pPr marL="514350" indent="-514350">
              <a:buFont typeface="+mj-lt"/>
              <a:buAutoNum type="arabicPeriod"/>
            </a:pPr>
            <a:r>
              <a:rPr lang="en-US"/>
              <a:t>Do antecedent conditions represent effective practices for this student?</a:t>
            </a:r>
          </a:p>
        </p:txBody>
      </p:sp>
      <p:pic>
        <p:nvPicPr>
          <p:cNvPr id="4" name="Picture 1" descr="Infographic: Functiona-Based Intervention Decision Model">
            <a:extLst>
              <a:ext uri="{FF2B5EF4-FFF2-40B4-BE49-F238E27FC236}">
                <a16:creationId xmlns:a16="http://schemas.microsoft.com/office/drawing/2014/main" id="{D04D82D9-A6F6-EA2D-B2BF-8E6E57FAC343}"/>
              </a:ext>
            </a:extLst>
          </p:cNvPr>
          <p:cNvPicPr>
            <a:picLocks noChangeAspect="1"/>
          </p:cNvPicPr>
          <p:nvPr/>
        </p:nvPicPr>
        <p:blipFill>
          <a:blip r:embed="rId2"/>
          <a:srcRect/>
          <a:stretch/>
        </p:blipFill>
        <p:spPr>
          <a:xfrm>
            <a:off x="7184571" y="1477282"/>
            <a:ext cx="3346692" cy="4331014"/>
          </a:xfrm>
          <a:prstGeom prst="rect">
            <a:avLst/>
          </a:prstGeom>
          <a:ln>
            <a:solidFill>
              <a:schemeClr val="tx1"/>
            </a:solidFill>
          </a:ln>
        </p:spPr>
      </p:pic>
      <p:pic>
        <p:nvPicPr>
          <p:cNvPr id="5" name="Picture 2">
            <a:extLst>
              <a:ext uri="{FF2B5EF4-FFF2-40B4-BE49-F238E27FC236}">
                <a16:creationId xmlns:a16="http://schemas.microsoft.com/office/drawing/2014/main" id="{59869A30-820D-4B22-F8EC-1553D42359E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33272" y="0"/>
            <a:ext cx="1158728" cy="1810512"/>
          </a:xfrm>
          <a:prstGeom prst="rect">
            <a:avLst/>
          </a:prstGeom>
        </p:spPr>
      </p:pic>
    </p:spTree>
    <p:extLst>
      <p:ext uri="{BB962C8B-B14F-4D97-AF65-F5344CB8AC3E}">
        <p14:creationId xmlns:p14="http://schemas.microsoft.com/office/powerpoint/2010/main" val="8398852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6A92A-5877-E070-F9DC-774D8CB5845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Function-Based Intervention Decision Model 1</a:t>
            </a:r>
          </a:p>
        </p:txBody>
      </p:sp>
      <p:pic>
        <p:nvPicPr>
          <p:cNvPr id="3" name="Picture 2" descr="Close-up of Function-Based Intervention Decision Model infographic. Question 1: Can the student perform the replacement behavior? No. Method 1 and 2 Teach the replacement behavior and adjust the environment. Yes. Method 2 Adjust the environment. Question 2. Do antecedent conditions represent effective practices for this student? Yes. Method 1 Teach the replacement behavior. No. Method 3 Shift the contingencies.">
            <a:extLst>
              <a:ext uri="{FF2B5EF4-FFF2-40B4-BE49-F238E27FC236}">
                <a16:creationId xmlns:a16="http://schemas.microsoft.com/office/drawing/2014/main" id="{3EB7E471-71AB-121C-75CF-5168F639ED96}"/>
              </a:ext>
            </a:extLst>
          </p:cNvPr>
          <p:cNvPicPr>
            <a:picLocks noChangeAspect="1"/>
          </p:cNvPicPr>
          <p:nvPr/>
        </p:nvPicPr>
        <p:blipFill>
          <a:blip r:embed="rId2"/>
          <a:srcRect/>
          <a:stretch/>
        </p:blipFill>
        <p:spPr>
          <a:xfrm>
            <a:off x="1436913" y="-4771118"/>
            <a:ext cx="8839201" cy="11438968"/>
          </a:xfrm>
          <a:prstGeom prst="rect">
            <a:avLst/>
          </a:prstGeom>
          <a:ln>
            <a:solidFill>
              <a:schemeClr val="tx1"/>
            </a:solidFill>
          </a:ln>
        </p:spPr>
      </p:pic>
    </p:spTree>
    <p:extLst>
      <p:ext uri="{BB962C8B-B14F-4D97-AF65-F5344CB8AC3E}">
        <p14:creationId xmlns:p14="http://schemas.microsoft.com/office/powerpoint/2010/main" val="27385396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A5CC933-9D41-09A9-47F9-82F47CABDE4F}"/>
              </a:ext>
            </a:extLst>
          </p:cNvPr>
          <p:cNvSpPr>
            <a:spLocks noGrp="1"/>
          </p:cNvSpPr>
          <p:nvPr>
            <p:ph type="title"/>
          </p:nvPr>
        </p:nvSpPr>
        <p:spPr/>
        <p:txBody>
          <a:bodyPr/>
          <a:lstStyle/>
          <a:p>
            <a:r>
              <a:rPr lang="en-US"/>
              <a:t>A-R-E Components</a:t>
            </a:r>
          </a:p>
        </p:txBody>
      </p:sp>
      <p:sp>
        <p:nvSpPr>
          <p:cNvPr id="3" name="Content Placeholder 1">
            <a:extLst>
              <a:ext uri="{FF2B5EF4-FFF2-40B4-BE49-F238E27FC236}">
                <a16:creationId xmlns:a16="http://schemas.microsoft.com/office/drawing/2014/main" id="{B062157E-9FB2-3219-2324-1BFD7239A8B9}"/>
              </a:ext>
            </a:extLst>
          </p:cNvPr>
          <p:cNvSpPr>
            <a:spLocks noGrp="1"/>
          </p:cNvSpPr>
          <p:nvPr>
            <p:ph idx="1"/>
          </p:nvPr>
        </p:nvSpPr>
        <p:spPr/>
        <p:txBody>
          <a:bodyPr/>
          <a:lstStyle/>
          <a:p>
            <a:r>
              <a:rPr lang="en-US" b="1"/>
              <a:t>Antecedent Adjustments</a:t>
            </a:r>
            <a:r>
              <a:rPr lang="en-US"/>
              <a:t> - adjusting the antecedent conditions to increase likelihood replacement behavior will occur and (if applicable) providing instruction in the replacement behavior</a:t>
            </a:r>
          </a:p>
          <a:p>
            <a:r>
              <a:rPr lang="en-US" b="1"/>
              <a:t>Reinforcement Shifts </a:t>
            </a:r>
            <a:r>
              <a:rPr lang="en-US"/>
              <a:t>- reinforcing the replacement behavior to strengthen its occurrence</a:t>
            </a:r>
          </a:p>
          <a:p>
            <a:r>
              <a:rPr lang="en-US" b="1"/>
              <a:t>Extinction Procedures </a:t>
            </a:r>
            <a:r>
              <a:rPr lang="en-US"/>
              <a:t>- ensuring that the target behavior is not followed by reinforcement</a:t>
            </a:r>
          </a:p>
        </p:txBody>
      </p:sp>
      <p:pic>
        <p:nvPicPr>
          <p:cNvPr id="6" name="Picture 1">
            <a:extLst>
              <a:ext uri="{FF2B5EF4-FFF2-40B4-BE49-F238E27FC236}">
                <a16:creationId xmlns:a16="http://schemas.microsoft.com/office/drawing/2014/main" id="{66158435-F435-0758-F54F-44CF690FBBD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033272" y="0"/>
            <a:ext cx="1158728" cy="1810512"/>
          </a:xfrm>
          <a:prstGeom prst="rect">
            <a:avLst/>
          </a:prstGeom>
        </p:spPr>
      </p:pic>
    </p:spTree>
    <p:extLst>
      <p:ext uri="{BB962C8B-B14F-4D97-AF65-F5344CB8AC3E}">
        <p14:creationId xmlns:p14="http://schemas.microsoft.com/office/powerpoint/2010/main" val="15351704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7B2B3-9F76-EFA1-7279-6982E2954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A0AA5-DFF1-6366-17D4-10A68B00184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A-R-E Components: Antecedent Adjustments</a:t>
            </a:r>
          </a:p>
        </p:txBody>
      </p:sp>
      <p:pic>
        <p:nvPicPr>
          <p:cNvPr id="5" name="Infographic: A-R-E Compenents with Antecedent adjustments highlighted in red. Make small changes in envrironments to prompt the new,more desirable replacement behavior to occur. Genuinely greet student prior to entering the classroom. Pair student with p" descr="A-R-E Components infographic with Antecedent adjustments section highlighted in red. Text is the following: Make small changes in environment to prompt new, more disirable replacement behavior to occur. 1. Genuinely greet student prior to entering the classroom. 2. Pair student with peer role model to work on tasks (access peer attention). 3. Visible posters in the classroom and around the school that list expectations. 4. Verbally state the desired behaviors you expect the student to engage in. 5. Model expectations to class.">
            <a:extLst>
              <a:ext uri="{FF2B5EF4-FFF2-40B4-BE49-F238E27FC236}">
                <a16:creationId xmlns:a16="http://schemas.microsoft.com/office/drawing/2014/main" id="{4B9F4C51-9BAD-8029-89EB-C4A6482DC935}"/>
              </a:ext>
            </a:extLst>
          </p:cNvPr>
          <p:cNvPicPr>
            <a:picLocks noGrp="1" noChangeAspect="1"/>
          </p:cNvPicPr>
          <p:nvPr>
            <p:ph idx="4294967295"/>
          </p:nvPr>
        </p:nvPicPr>
        <p:blipFill>
          <a:blip r:embed="rId2"/>
          <a:stretch>
            <a:fillRect/>
          </a:stretch>
        </p:blipFill>
        <p:spPr>
          <a:xfrm>
            <a:off x="2225" y="0"/>
            <a:ext cx="12189775" cy="6858000"/>
          </a:xfrm>
        </p:spPr>
      </p:pic>
    </p:spTree>
    <p:extLst>
      <p:ext uri="{BB962C8B-B14F-4D97-AF65-F5344CB8AC3E}">
        <p14:creationId xmlns:p14="http://schemas.microsoft.com/office/powerpoint/2010/main" val="38818513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CCB48-7880-1DC8-851C-D55AA8099F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4F20E-9027-1D37-516E-74A78F86DDD2}"/>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dirty="0">
                <a:ln>
                  <a:noFill/>
                </a:ln>
                <a:solidFill>
                  <a:schemeClr val="tx1"/>
                </a:solidFill>
                <a:effectLst/>
                <a:uLnTx/>
                <a:uFillTx/>
                <a:latin typeface="+mj-lt"/>
                <a:ea typeface="+mj-ea"/>
                <a:cs typeface="+mj-cs"/>
              </a:rPr>
              <a:t>A-R-E Components: Reinforcement Shifts</a:t>
            </a:r>
          </a:p>
        </p:txBody>
      </p:sp>
      <p:pic>
        <p:nvPicPr>
          <p:cNvPr id="5" name="Picture 1" descr="A-R-E Components infographic with Reinforcement shifts section highlighted in red. Text is the following: Reinforcement shifts. Provide more and specific reinforcement for the new behavior. 1. Provide behavior-specific praise to the small tasks or parts of large tasks the student completes. 2. Give student behavior-specific praise for on-task behavior at a high rate. 3. Celebrate large task completions! 4. Offer student 2 minutes to tell a pre-approved joke to the teacher after an on-task duration goal is met.">
            <a:extLst>
              <a:ext uri="{FF2B5EF4-FFF2-40B4-BE49-F238E27FC236}">
                <a16:creationId xmlns:a16="http://schemas.microsoft.com/office/drawing/2014/main" id="{75473EE1-9681-8CEA-BAC1-F638977FA290}"/>
              </a:ext>
            </a:extLst>
          </p:cNvPr>
          <p:cNvPicPr>
            <a:picLocks noGrp="1" noChangeAspect="1"/>
          </p:cNvPicPr>
          <p:nvPr>
            <p:ph idx="4294967295"/>
          </p:nvPr>
        </p:nvPicPr>
        <p:blipFill>
          <a:blip r:embed="rId2"/>
          <a:srcRect/>
          <a:stretch/>
        </p:blipFill>
        <p:spPr>
          <a:xfrm>
            <a:off x="-1" y="0"/>
            <a:ext cx="12189775" cy="6858000"/>
          </a:xfrm>
        </p:spPr>
      </p:pic>
    </p:spTree>
    <p:extLst>
      <p:ext uri="{BB962C8B-B14F-4D97-AF65-F5344CB8AC3E}">
        <p14:creationId xmlns:p14="http://schemas.microsoft.com/office/powerpoint/2010/main" val="20029449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BAAAB-A71C-E4CF-932C-4B797B1021EE}"/>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431528DF-4570-B456-B81B-DD43F8D3F897}"/>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dirty="0">
                <a:ln>
                  <a:noFill/>
                </a:ln>
                <a:solidFill>
                  <a:schemeClr val="tx1"/>
                </a:solidFill>
                <a:effectLst/>
                <a:uLnTx/>
                <a:uFillTx/>
                <a:latin typeface="+mj-lt"/>
                <a:ea typeface="+mj-ea"/>
                <a:cs typeface="+mj-cs"/>
              </a:rPr>
              <a:t>A-R-E Components: Extinction Procedures</a:t>
            </a:r>
          </a:p>
        </p:txBody>
      </p:sp>
      <p:pic>
        <p:nvPicPr>
          <p:cNvPr id="5" name="Content Placeholder" descr="A-R-E Components infographic with Extinction procedures section highlighted in red. Text is the following: Withold the consequence that previously reinforced the target behavior. 1. Give a nonverbal prompt by indicating the classroom setting expectations poster. 2. Give praise to other students that are on-task.">
            <a:extLst>
              <a:ext uri="{FF2B5EF4-FFF2-40B4-BE49-F238E27FC236}">
                <a16:creationId xmlns:a16="http://schemas.microsoft.com/office/drawing/2014/main" id="{C58D1789-2B7B-4D97-1E42-653EBB77CB1C}"/>
              </a:ext>
            </a:extLst>
          </p:cNvPr>
          <p:cNvPicPr>
            <a:picLocks noGrp="1" noChangeAspect="1"/>
          </p:cNvPicPr>
          <p:nvPr>
            <p:ph idx="4294967295"/>
          </p:nvPr>
        </p:nvPicPr>
        <p:blipFill>
          <a:blip r:embed="rId2"/>
          <a:srcRect/>
          <a:stretch/>
        </p:blipFill>
        <p:spPr>
          <a:xfrm>
            <a:off x="-1" y="0"/>
            <a:ext cx="12189775" cy="6858000"/>
          </a:xfrm>
        </p:spPr>
      </p:pic>
    </p:spTree>
    <p:extLst>
      <p:ext uri="{BB962C8B-B14F-4D97-AF65-F5344CB8AC3E}">
        <p14:creationId xmlns:p14="http://schemas.microsoft.com/office/powerpoint/2010/main" val="381146282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8667-7EA1-909D-8896-6AAD8B4D9950}"/>
              </a:ext>
            </a:extLst>
          </p:cNvPr>
          <p:cNvSpPr>
            <a:spLocks noGrp="1"/>
          </p:cNvSpPr>
          <p:nvPr>
            <p:ph type="title"/>
          </p:nvPr>
        </p:nvSpPr>
        <p:spPr/>
        <p:txBody>
          <a:bodyPr/>
          <a:lstStyle/>
          <a:p>
            <a:r>
              <a:rPr lang="en-US"/>
              <a:t>Illustration 1: </a:t>
            </a:r>
            <a:br>
              <a:rPr lang="en-US"/>
            </a:br>
            <a:r>
              <a:rPr lang="en-US"/>
              <a:t>David (2</a:t>
            </a:r>
            <a:r>
              <a:rPr lang="en-US" baseline="30000"/>
              <a:t>nd</a:t>
            </a:r>
            <a:r>
              <a:rPr lang="en-US"/>
              <a:t> Grade)</a:t>
            </a:r>
          </a:p>
        </p:txBody>
      </p:sp>
      <p:sp>
        <p:nvSpPr>
          <p:cNvPr id="3" name="Text Placeholder 2">
            <a:extLst>
              <a:ext uri="{FF2B5EF4-FFF2-40B4-BE49-F238E27FC236}">
                <a16:creationId xmlns:a16="http://schemas.microsoft.com/office/drawing/2014/main" id="{42A1B8B8-E99A-69C3-AF8B-C36966D7D68A}"/>
              </a:ext>
              <a:ext uri="{C183D7F6-B498-43B3-948B-1728B52AA6E4}">
                <adec:decorative xmlns:adec="http://schemas.microsoft.com/office/drawing/2017/decorative" val="0"/>
              </a:ext>
            </a:extLst>
          </p:cNvPr>
          <p:cNvSpPr>
            <a:spLocks noGrp="1"/>
          </p:cNvSpPr>
          <p:nvPr>
            <p:ph type="body" idx="1"/>
          </p:nvPr>
        </p:nvSpPr>
        <p:spPr/>
        <p:txBody>
          <a:bodyPr>
            <a:normAutofit/>
          </a:bodyPr>
          <a:lstStyle/>
          <a:p>
            <a:r>
              <a:rPr lang="en-US" sz="2000"/>
              <a:t>Germer, K. A., Kaplan, L. M., Giroux, L. N., Markham, E. H., Ferris, G. J., Oakes, W. P., &amp; Lane, K. L. (2011). A function-based intervention to increase a second-grade student's on-task behavior in a general education classroom. </a:t>
            </a:r>
            <a:r>
              <a:rPr lang="en-US" sz="2000" i="1"/>
              <a:t>Beyond Behavior</a:t>
            </a:r>
            <a:r>
              <a:rPr lang="en-US" sz="2000"/>
              <a:t>, </a:t>
            </a:r>
            <a:r>
              <a:rPr lang="en-US" sz="2000" i="1"/>
              <a:t>20</a:t>
            </a:r>
            <a:r>
              <a:rPr lang="en-US" sz="2000"/>
              <a:t>(3).</a:t>
            </a:r>
          </a:p>
          <a:p>
            <a:endParaRPr lang="en-US" sz="2000"/>
          </a:p>
        </p:txBody>
      </p:sp>
    </p:spTree>
    <p:extLst>
      <p:ext uri="{BB962C8B-B14F-4D97-AF65-F5344CB8AC3E}">
        <p14:creationId xmlns:p14="http://schemas.microsoft.com/office/powerpoint/2010/main" val="187123098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9CFAC-1F97-0708-BAF5-5C915EE72536}"/>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7DDFDC0E-3C74-297D-F8BC-28DF401B5A55}"/>
              </a:ext>
            </a:extLst>
          </p:cNvPr>
          <p:cNvSpPr>
            <a:spLocks noGrp="1" noChangeArrowheads="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sz="3400"/>
              <a:t>Target Behavior: Off -Task Behavior</a:t>
            </a:r>
          </a:p>
        </p:txBody>
      </p:sp>
      <p:graphicFrame>
        <p:nvGraphicFramePr>
          <p:cNvPr id="6" name="Table">
            <a:extLst>
              <a:ext uri="{FF2B5EF4-FFF2-40B4-BE49-F238E27FC236}">
                <a16:creationId xmlns:a16="http://schemas.microsoft.com/office/drawing/2014/main" id="{E32F58DD-DEE1-4BA2-6D8D-8119FCA49806}"/>
              </a:ext>
            </a:extLst>
          </p:cNvPr>
          <p:cNvGraphicFramePr>
            <a:graphicFrameLocks noGrp="1"/>
          </p:cNvGraphicFramePr>
          <p:nvPr>
            <p:ph idx="1"/>
            <p:extLst>
              <p:ext uri="{D42A27DB-BD31-4B8C-83A1-F6EECF244321}">
                <p14:modId xmlns:p14="http://schemas.microsoft.com/office/powerpoint/2010/main" val="3632317507"/>
              </p:ext>
            </p:extLst>
          </p:nvPr>
        </p:nvGraphicFramePr>
        <p:xfrm>
          <a:off x="838199" y="1806802"/>
          <a:ext cx="10515599" cy="4623188"/>
        </p:xfrm>
        <a:graphic>
          <a:graphicData uri="http://schemas.openxmlformats.org/drawingml/2006/table">
            <a:tbl>
              <a:tblPr firstRow="1" firstCol="1" bandRow="1"/>
              <a:tblGrid>
                <a:gridCol w="2041478">
                  <a:extLst>
                    <a:ext uri="{9D8B030D-6E8A-4147-A177-3AD203B41FA5}">
                      <a16:colId xmlns:a16="http://schemas.microsoft.com/office/drawing/2014/main" val="2732474540"/>
                    </a:ext>
                  </a:extLst>
                </a:gridCol>
                <a:gridCol w="8474121">
                  <a:extLst>
                    <a:ext uri="{9D8B030D-6E8A-4147-A177-3AD203B41FA5}">
                      <a16:colId xmlns:a16="http://schemas.microsoft.com/office/drawing/2014/main" val="2470939339"/>
                    </a:ext>
                  </a:extLst>
                </a:gridCol>
              </a:tblGrid>
              <a:tr h="408690">
                <a:tc>
                  <a:txBody>
                    <a:bodyPr/>
                    <a:lstStyle/>
                    <a:p>
                      <a:pPr marL="0" marR="0">
                        <a:lnSpc>
                          <a:spcPct val="115000"/>
                        </a:lnSpc>
                        <a:spcAft>
                          <a:spcPts val="800"/>
                        </a:spcAft>
                      </a:pPr>
                      <a:r>
                        <a:rPr lang="en-US" sz="2000" b="1">
                          <a:solidFill>
                            <a:srgbClr val="FFFFFF"/>
                          </a:solidFill>
                          <a:effectLst/>
                          <a:latin typeface="Arial"/>
                          <a:ea typeface="Calibri"/>
                          <a:cs typeface="Times New Roman"/>
                        </a:rPr>
                        <a:t>Component</a:t>
                      </a:r>
                      <a:endParaRPr lang="en-US" sz="2000">
                        <a:effectLst/>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4E6D"/>
                    </a:solidFill>
                  </a:tcPr>
                </a:tc>
                <a:tc>
                  <a:txBody>
                    <a:bodyPr/>
                    <a:lstStyle/>
                    <a:p>
                      <a:pPr marL="0" marR="0">
                        <a:lnSpc>
                          <a:spcPct val="115000"/>
                        </a:lnSpc>
                        <a:spcAft>
                          <a:spcPts val="800"/>
                        </a:spcAft>
                      </a:pPr>
                      <a:r>
                        <a:rPr lang="en-US" sz="20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Description</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4E6D"/>
                    </a:solidFill>
                  </a:tcPr>
                </a:tc>
                <a:extLst>
                  <a:ext uri="{0D108BD9-81ED-4DB2-BD59-A6C34878D82A}">
                    <a16:rowId xmlns:a16="http://schemas.microsoft.com/office/drawing/2014/main" val="491175364"/>
                  </a:ext>
                </a:extLst>
              </a:tr>
              <a:tr h="47856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Label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 Off-task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7357556"/>
                  </a:ext>
                </a:extLst>
              </a:tr>
              <a:tr h="99272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Definition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eaLnBrk="1" hangingPunct="1"/>
                      <a:r>
                        <a:rPr lang="en-US" sz="2000" dirty="0">
                          <a:ea typeface="ＭＳ Ｐゴシック" pitchFamily="34" charset="-128"/>
                        </a:rPr>
                        <a:t>Off-task behavior refers to engaging in behaviors or making verbal comments unrelated to instructional tasks.</a:t>
                      </a:r>
                      <a:endParaRPr lang="en-US" sz="1600" dirty="0">
                        <a:ea typeface="ＭＳ Ｐゴシック" pitchFamily="34" charset="-128"/>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7600435"/>
                  </a:ext>
                </a:extLst>
              </a:tr>
              <a:tr h="99272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Examples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buFont typeface="Arial" panose="020B0604020202020204" pitchFamily="34" charset="0"/>
                        <a:buChar char="•"/>
                      </a:pPr>
                      <a:r>
                        <a:rPr lang="en-US" sz="1800" dirty="0">
                          <a:solidFill>
                            <a:schemeClr val="tx1"/>
                          </a:solidFill>
                        </a:rPr>
                        <a:t>leaving assigned instructional area without teacher permission</a:t>
                      </a:r>
                      <a:endParaRPr lang="en-US" sz="1800" dirty="0"/>
                    </a:p>
                    <a:p>
                      <a:pPr marL="342900" lvl="0" indent="-342900">
                        <a:buFont typeface="Arial" panose="020B0604020202020204" pitchFamily="34" charset="0"/>
                        <a:buChar char="•"/>
                      </a:pPr>
                      <a:r>
                        <a:rPr lang="en-US" sz="1800" dirty="0">
                          <a:solidFill>
                            <a:schemeClr val="tx1"/>
                          </a:solidFill>
                        </a:rPr>
                        <a:t>inappropriately making comments to teacher or peers unrelated to instruction</a:t>
                      </a:r>
                      <a:endParaRPr lang="en-US" sz="1800" dirty="0"/>
                    </a:p>
                    <a:p>
                      <a:pPr marL="342900" lvl="0" indent="-342900">
                        <a:buFont typeface="Arial" panose="020B0604020202020204" pitchFamily="34" charset="0"/>
                        <a:buChar char="•"/>
                      </a:pPr>
                      <a:r>
                        <a:rPr lang="en-US" sz="1800" dirty="0">
                          <a:solidFill>
                            <a:schemeClr val="tx1"/>
                          </a:solidFill>
                        </a:rPr>
                        <a:t>attending to anything other than the academic task</a:t>
                      </a:r>
                      <a:endParaRPr lang="en-US" sz="1800" dirty="0"/>
                    </a:p>
                    <a:p>
                      <a:pPr marL="342900" lvl="0" indent="-342900">
                        <a:buFont typeface="Arial" panose="020B0604020202020204" pitchFamily="34" charset="0"/>
                        <a:buChar char="•"/>
                      </a:pPr>
                      <a:r>
                        <a:rPr lang="en-US" sz="1800" dirty="0">
                          <a:solidFill>
                            <a:schemeClr val="tx1"/>
                          </a:solidFill>
                        </a:rPr>
                        <a:t>doing unassigned tasks</a:t>
                      </a:r>
                      <a:endParaRPr lang="en-US" sz="1800" dirty="0"/>
                    </a:p>
                    <a:p>
                      <a:pPr marL="342900" lvl="0" indent="-342900">
                        <a:buFont typeface="Arial" panose="020B0604020202020204" pitchFamily="34" charset="0"/>
                        <a:buChar char="•"/>
                      </a:pPr>
                      <a:r>
                        <a:rPr lang="en-US" sz="1800" dirty="0">
                          <a:solidFill>
                            <a:schemeClr val="tx1"/>
                          </a:solidFill>
                        </a:rPr>
                        <a:t>using instructional materials inappropriately</a:t>
                      </a:r>
                      <a:endParaRPr lang="en-US" sz="1800"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4791259"/>
                  </a:ext>
                </a:extLst>
              </a:tr>
              <a:tr h="99272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Non-Examples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buFont typeface="Arial" panose="020B0604020202020204" pitchFamily="34" charset="0"/>
                        <a:buChar char="•"/>
                      </a:pPr>
                      <a:r>
                        <a:rPr lang="en-US" sz="1800" dirty="0"/>
                        <a:t>staying in assigned instructional area</a:t>
                      </a:r>
                    </a:p>
                    <a:p>
                      <a:pPr marL="342900" lvl="0" indent="-342900">
                        <a:buFont typeface="Arial" panose="020B0604020202020204" pitchFamily="34" charset="0"/>
                        <a:buChar char="•"/>
                      </a:pPr>
                      <a:r>
                        <a:rPr lang="en-US" sz="1800" dirty="0"/>
                        <a:t> appropriately making comments to teacher or peers related to instruction</a:t>
                      </a:r>
                    </a:p>
                    <a:p>
                      <a:pPr marL="342900" lvl="0" indent="-342900">
                        <a:buFont typeface="Arial" panose="020B0604020202020204" pitchFamily="34" charset="0"/>
                        <a:buChar char="•"/>
                      </a:pPr>
                      <a:r>
                        <a:rPr lang="en-US" sz="1800" dirty="0"/>
                        <a:t> attending to academic tasks</a:t>
                      </a:r>
                    </a:p>
                    <a:p>
                      <a:pPr marL="342900" lvl="0" indent="-342900">
                        <a:buFont typeface="Arial" panose="020B0604020202020204" pitchFamily="34" charset="0"/>
                        <a:buChar char="•"/>
                      </a:pPr>
                      <a:r>
                        <a:rPr lang="en-US" sz="1800" dirty="0"/>
                        <a:t> working on assigned task</a:t>
                      </a:r>
                    </a:p>
                    <a:p>
                      <a:pPr marL="342900" lvl="0" indent="-342900">
                        <a:buFont typeface="Arial" panose="020B0604020202020204" pitchFamily="34" charset="0"/>
                        <a:buChar char="•"/>
                      </a:pPr>
                      <a:r>
                        <a:rPr lang="en-US" sz="1800" dirty="0"/>
                        <a:t> using instructional materials appropriately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863321"/>
                  </a:ext>
                </a:extLst>
              </a:tr>
            </a:tbl>
          </a:graphicData>
        </a:graphic>
      </p:graphicFrame>
    </p:spTree>
    <p:extLst>
      <p:ext uri="{BB962C8B-B14F-4D97-AF65-F5344CB8AC3E}">
        <p14:creationId xmlns:p14="http://schemas.microsoft.com/office/powerpoint/2010/main" val="5239439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846F1-06AF-4724-94CB-9823BE63FC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22D453-26A2-1CEA-44FF-97BB4CC1E5BD}"/>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sz="3400"/>
              <a:t>Replacement Behavior: On-Task</a:t>
            </a:r>
          </a:p>
        </p:txBody>
      </p:sp>
      <p:graphicFrame>
        <p:nvGraphicFramePr>
          <p:cNvPr id="6" name="Table">
            <a:extLst>
              <a:ext uri="{FF2B5EF4-FFF2-40B4-BE49-F238E27FC236}">
                <a16:creationId xmlns:a16="http://schemas.microsoft.com/office/drawing/2014/main" id="{D8CF794D-D950-D675-AEB7-39B1DDF240F2}"/>
              </a:ext>
            </a:extLst>
          </p:cNvPr>
          <p:cNvGraphicFramePr>
            <a:graphicFrameLocks noGrp="1"/>
          </p:cNvGraphicFramePr>
          <p:nvPr>
            <p:ph idx="1"/>
            <p:extLst>
              <p:ext uri="{D42A27DB-BD31-4B8C-83A1-F6EECF244321}">
                <p14:modId xmlns:p14="http://schemas.microsoft.com/office/powerpoint/2010/main" val="3190178464"/>
              </p:ext>
            </p:extLst>
          </p:nvPr>
        </p:nvGraphicFramePr>
        <p:xfrm>
          <a:off x="838199" y="1806802"/>
          <a:ext cx="10515599" cy="4623188"/>
        </p:xfrm>
        <a:graphic>
          <a:graphicData uri="http://schemas.openxmlformats.org/drawingml/2006/table">
            <a:tbl>
              <a:tblPr firstRow="1" firstCol="1" bandRow="1"/>
              <a:tblGrid>
                <a:gridCol w="2041478">
                  <a:extLst>
                    <a:ext uri="{9D8B030D-6E8A-4147-A177-3AD203B41FA5}">
                      <a16:colId xmlns:a16="http://schemas.microsoft.com/office/drawing/2014/main" val="2732474540"/>
                    </a:ext>
                  </a:extLst>
                </a:gridCol>
                <a:gridCol w="8474121">
                  <a:extLst>
                    <a:ext uri="{9D8B030D-6E8A-4147-A177-3AD203B41FA5}">
                      <a16:colId xmlns:a16="http://schemas.microsoft.com/office/drawing/2014/main" val="2470939339"/>
                    </a:ext>
                  </a:extLst>
                </a:gridCol>
              </a:tblGrid>
              <a:tr h="408690">
                <a:tc>
                  <a:txBody>
                    <a:bodyPr/>
                    <a:lstStyle/>
                    <a:p>
                      <a:pPr marL="0" marR="0">
                        <a:lnSpc>
                          <a:spcPct val="115000"/>
                        </a:lnSpc>
                        <a:spcAft>
                          <a:spcPts val="800"/>
                        </a:spcAft>
                      </a:pPr>
                      <a:r>
                        <a:rPr lang="en-US" sz="2000" b="1">
                          <a:solidFill>
                            <a:srgbClr val="FFFFFF"/>
                          </a:solidFill>
                          <a:effectLst/>
                          <a:latin typeface="Arial"/>
                          <a:ea typeface="Calibri"/>
                          <a:cs typeface="Times New Roman"/>
                        </a:rPr>
                        <a:t>Component</a:t>
                      </a:r>
                      <a:endParaRPr lang="en-US" sz="2000">
                        <a:effectLst/>
                        <a:latin typeface="Arial"/>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4E6D"/>
                    </a:solidFill>
                  </a:tcPr>
                </a:tc>
                <a:tc>
                  <a:txBody>
                    <a:bodyPr/>
                    <a:lstStyle/>
                    <a:p>
                      <a:pPr marL="0" marR="0">
                        <a:lnSpc>
                          <a:spcPct val="115000"/>
                        </a:lnSpc>
                        <a:spcAft>
                          <a:spcPts val="800"/>
                        </a:spcAft>
                      </a:pPr>
                      <a:r>
                        <a:rPr lang="en-US" sz="2000" b="1">
                          <a:solidFill>
                            <a:srgbClr val="FFFFFF"/>
                          </a:solidFill>
                          <a:effectLst/>
                          <a:latin typeface="Arial" panose="020B0604020202020204" pitchFamily="34" charset="0"/>
                          <a:ea typeface="Calibri" panose="020F0502020204030204" pitchFamily="34" charset="0"/>
                          <a:cs typeface="Times New Roman" panose="02020603050405020304" pitchFamily="18" charset="0"/>
                        </a:rPr>
                        <a:t>Description</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F4E6D"/>
                    </a:solidFill>
                  </a:tcPr>
                </a:tc>
                <a:extLst>
                  <a:ext uri="{0D108BD9-81ED-4DB2-BD59-A6C34878D82A}">
                    <a16:rowId xmlns:a16="http://schemas.microsoft.com/office/drawing/2014/main" val="491175364"/>
                  </a:ext>
                </a:extLst>
              </a:tr>
              <a:tr h="47856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Label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 On-task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7357556"/>
                  </a:ext>
                </a:extLst>
              </a:tr>
              <a:tr h="99272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Definition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eaLnBrk="1" hangingPunct="1"/>
                      <a:r>
                        <a:rPr lang="en-US" sz="2000">
                          <a:ea typeface="ＭＳ Ｐゴシック" pitchFamily="34" charset="-128"/>
                        </a:rPr>
                        <a:t>On-task behavior refers to engaging in behaviors or making verbal comments related to instructional tasks.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7600435"/>
                  </a:ext>
                </a:extLst>
              </a:tr>
              <a:tr h="99272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Examples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85750" lvl="0" indent="-285750">
                        <a:buFont typeface="Arial" panose="020B0604020202020204" pitchFamily="34" charset="0"/>
                        <a:buChar char="•"/>
                      </a:pPr>
                      <a:r>
                        <a:rPr lang="en-US" sz="1800" dirty="0"/>
                        <a:t>staying in assigned instructional area</a:t>
                      </a:r>
                    </a:p>
                    <a:p>
                      <a:pPr marL="285750" lvl="0" indent="-285750">
                        <a:buFont typeface="Arial" panose="020B0604020202020204" pitchFamily="34" charset="0"/>
                        <a:buChar char="•"/>
                      </a:pPr>
                      <a:r>
                        <a:rPr lang="en-US" sz="1800" dirty="0"/>
                        <a:t>appropriately making comments to teacher or peers related to instruction</a:t>
                      </a:r>
                    </a:p>
                    <a:p>
                      <a:pPr marL="285750" lvl="0" indent="-285750">
                        <a:buFont typeface="Arial" panose="020B0604020202020204" pitchFamily="34" charset="0"/>
                        <a:buChar char="•"/>
                      </a:pPr>
                      <a:r>
                        <a:rPr lang="en-US" sz="1800" dirty="0"/>
                        <a:t>attending to academic tasks</a:t>
                      </a:r>
                    </a:p>
                    <a:p>
                      <a:pPr marL="285750" lvl="0" indent="-285750">
                        <a:buFont typeface="Arial" panose="020B0604020202020204" pitchFamily="34" charset="0"/>
                        <a:buChar char="•"/>
                      </a:pPr>
                      <a:r>
                        <a:rPr lang="en-US" sz="1800" dirty="0"/>
                        <a:t>working on assigned task</a:t>
                      </a:r>
                    </a:p>
                    <a:p>
                      <a:pPr marL="285750" lvl="0" indent="-285750">
                        <a:buFont typeface="Arial" panose="020B0604020202020204" pitchFamily="34" charset="0"/>
                        <a:buChar char="•"/>
                      </a:pPr>
                      <a:r>
                        <a:rPr lang="en-US" sz="1800" dirty="0"/>
                        <a:t>using instructional materials appropriately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14791259"/>
                  </a:ext>
                </a:extLst>
              </a:tr>
              <a:tr h="992729">
                <a:tc>
                  <a:txBody>
                    <a:bodyPr/>
                    <a:lstStyle/>
                    <a:p>
                      <a:pPr marL="0" marR="0">
                        <a:lnSpc>
                          <a:spcPct val="115000"/>
                        </a:lnSpc>
                        <a:spcAft>
                          <a:spcPts val="800"/>
                        </a:spcAft>
                      </a:pPr>
                      <a:r>
                        <a:rPr lang="en-US" sz="2000">
                          <a:effectLst/>
                          <a:latin typeface="Arial" panose="020B0604020202020204" pitchFamily="34" charset="0"/>
                          <a:ea typeface="Calibri" panose="020F0502020204030204" pitchFamily="34" charset="0"/>
                          <a:cs typeface="Times New Roman" panose="02020603050405020304" pitchFamily="18" charset="0"/>
                        </a:rPr>
                        <a:t>Non-Examples</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85750" lvl="0" indent="-285750">
                        <a:buFont typeface="Arial" panose="020B0604020202020204" pitchFamily="34" charset="0"/>
                        <a:buChar char="•"/>
                      </a:pPr>
                      <a:r>
                        <a:rPr lang="en-US" sz="1800" dirty="0"/>
                        <a:t>leaving assigned instructional area without teacher permission</a:t>
                      </a:r>
                    </a:p>
                    <a:p>
                      <a:pPr marL="285750" lvl="0" indent="-285750">
                        <a:buFont typeface="Arial" panose="020B0604020202020204" pitchFamily="34" charset="0"/>
                        <a:buChar char="•"/>
                      </a:pPr>
                      <a:r>
                        <a:rPr lang="en-US" sz="1800" dirty="0"/>
                        <a:t> inappropriately making comments to teacher or peers unrelated to instruction</a:t>
                      </a:r>
                    </a:p>
                    <a:p>
                      <a:pPr marL="285750" lvl="0" indent="-285750">
                        <a:buFont typeface="Arial" panose="020B0604020202020204" pitchFamily="34" charset="0"/>
                        <a:buChar char="•"/>
                      </a:pPr>
                      <a:r>
                        <a:rPr lang="en-US" sz="1800" dirty="0"/>
                        <a:t>attending to anything other than the academic task</a:t>
                      </a:r>
                    </a:p>
                    <a:p>
                      <a:pPr marL="285750" lvl="0" indent="-285750">
                        <a:buFont typeface="Arial" panose="020B0604020202020204" pitchFamily="34" charset="0"/>
                        <a:buChar char="•"/>
                      </a:pPr>
                      <a:r>
                        <a:rPr lang="en-US" sz="1800" dirty="0"/>
                        <a:t>doing unassigned tasks</a:t>
                      </a:r>
                    </a:p>
                    <a:p>
                      <a:pPr marL="285750" lvl="0" indent="-285750">
                        <a:buFont typeface="Arial" panose="020B0604020202020204" pitchFamily="34" charset="0"/>
                        <a:buChar char="•"/>
                      </a:pPr>
                      <a:r>
                        <a:rPr lang="en-US" sz="1800" dirty="0"/>
                        <a:t>using instructional materials inappropriately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863321"/>
                  </a:ext>
                </a:extLst>
              </a:tr>
            </a:tbl>
          </a:graphicData>
        </a:graphic>
      </p:graphicFrame>
    </p:spTree>
    <p:extLst>
      <p:ext uri="{BB962C8B-B14F-4D97-AF65-F5344CB8AC3E}">
        <p14:creationId xmlns:p14="http://schemas.microsoft.com/office/powerpoint/2010/main" val="12513523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CBDCA-45E9-D928-BCA7-9CE017DBB8D4}"/>
            </a:ext>
          </a:extLst>
        </p:cNvPr>
        <p:cNvGrpSpPr/>
        <p:nvPr/>
      </p:nvGrpSpPr>
      <p:grpSpPr>
        <a:xfrm>
          <a:off x="0" y="0"/>
          <a:ext cx="0" cy="0"/>
          <a:chOff x="0" y="0"/>
          <a:chExt cx="0" cy="0"/>
        </a:xfrm>
      </p:grpSpPr>
      <p:sp>
        <p:nvSpPr>
          <p:cNvPr id="38914" name="Title 1">
            <a:extLst>
              <a:ext uri="{FF2B5EF4-FFF2-40B4-BE49-F238E27FC236}">
                <a16:creationId xmlns:a16="http://schemas.microsoft.com/office/drawing/2014/main" id="{8D6D701A-2CE7-159A-F031-40EE9744FC47}"/>
              </a:ext>
              <a:ext uri="{C183D7F6-B498-43B3-948B-1728B52AA6E4}">
                <adec:decorative xmlns:adec="http://schemas.microsoft.com/office/drawing/2017/decorative" val="0"/>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a:t>Function Matrix</a:t>
            </a:r>
            <a:r>
              <a:rPr lang="en-US" dirty="0"/>
              <a:t> - David</a:t>
            </a:r>
            <a:endParaRPr lang="en-US"/>
          </a:p>
        </p:txBody>
      </p:sp>
      <p:pic>
        <p:nvPicPr>
          <p:cNvPr id="2" name="Picture 1" descr="Image of a Function Matrix Results Table">
            <a:extLst>
              <a:ext uri="{FF2B5EF4-FFF2-40B4-BE49-F238E27FC236}">
                <a16:creationId xmlns:a16="http://schemas.microsoft.com/office/drawing/2014/main" id="{0A27A912-B106-EAC7-CB11-349FB8832848}"/>
              </a:ext>
            </a:extLst>
          </p:cNvPr>
          <p:cNvPicPr>
            <a:picLocks noChangeAspect="1"/>
          </p:cNvPicPr>
          <p:nvPr/>
        </p:nvPicPr>
        <p:blipFill>
          <a:blip r:embed="rId3"/>
          <a:stretch>
            <a:fillRect/>
          </a:stretch>
        </p:blipFill>
        <p:spPr>
          <a:xfrm>
            <a:off x="4089536" y="1815122"/>
            <a:ext cx="4012928" cy="4825164"/>
          </a:xfrm>
          <a:prstGeom prst="rect">
            <a:avLst/>
          </a:prstGeom>
          <a:ln>
            <a:solidFill>
              <a:schemeClr val="tx1"/>
            </a:solidFill>
          </a:ln>
        </p:spPr>
      </p:pic>
    </p:spTree>
    <p:extLst>
      <p:ext uri="{BB962C8B-B14F-4D97-AF65-F5344CB8AC3E}">
        <p14:creationId xmlns:p14="http://schemas.microsoft.com/office/powerpoint/2010/main" val="14770788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B6BE219-85F4-7CAB-6AE9-D1DC6773C81A}"/>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43C0CCAA-5B33-7A41-1898-64B558A16F99}"/>
              </a:ext>
              <a:ext uri="{C183D7F6-B498-43B3-948B-1728B52AA6E4}">
                <adec:decorative xmlns:adec="http://schemas.microsoft.com/office/drawing/2017/decorative" val="0"/>
              </a:ext>
            </a:extLst>
          </p:cNvPr>
          <p:cNvSpPr>
            <a:spLocks noGrp="1" noChangeArrowheads="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sz="4000"/>
              <a:t>Hypothesized Function</a:t>
            </a:r>
            <a:r>
              <a:rPr lang="en-US" sz="4000" dirty="0"/>
              <a:t>: David</a:t>
            </a:r>
            <a:endParaRPr lang="en-US" sz="4000"/>
          </a:p>
        </p:txBody>
      </p:sp>
      <p:sp>
        <p:nvSpPr>
          <p:cNvPr id="23554" name="Rectangle">
            <a:extLst>
              <a:ext uri="{FF2B5EF4-FFF2-40B4-BE49-F238E27FC236}">
                <a16:creationId xmlns:a16="http://schemas.microsoft.com/office/drawing/2014/main" id="{5698146A-0CD7-21C5-93FE-BE5AB995DD1E}"/>
              </a:ext>
            </a:extLst>
          </p:cNvPr>
          <p:cNvSpPr>
            <a:spLocks noGrp="1" noChangeArrowheads="1"/>
          </p:cNvSpPr>
          <p:nvPr>
            <p:ph idx="1"/>
          </p:nvPr>
        </p:nvSpPr>
        <p:spPr>
          <a:xfrm>
            <a:off x="838200" y="1825625"/>
            <a:ext cx="10515600" cy="1498146"/>
          </a:xfrm>
        </p:spPr>
        <p:txBody>
          <a:bodyPr/>
          <a:lstStyle/>
          <a:p>
            <a:pPr marL="0" indent="0" eaLnBrk="1" hangingPunct="1">
              <a:buNone/>
            </a:pPr>
            <a:r>
              <a:rPr lang="en-US" sz="2400">
                <a:ea typeface="ＭＳ Ｐゴシック" pitchFamily="34" charset="-128"/>
              </a:rPr>
              <a:t>When presented with an instructional task, David engages in off-task behavior (such as leaving instructional areas, inappropriately making comments, and engaging in unassigned tasks) to access attention and/or to escape tasks.   </a:t>
            </a:r>
            <a:endParaRPr lang="en-US" sz="2600">
              <a:ea typeface="ＭＳ Ｐゴシック" pitchFamily="34" charset="-128"/>
            </a:endParaRPr>
          </a:p>
        </p:txBody>
      </p:sp>
      <p:sp>
        <p:nvSpPr>
          <p:cNvPr id="4" name="TextBox">
            <a:extLst>
              <a:ext uri="{FF2B5EF4-FFF2-40B4-BE49-F238E27FC236}">
                <a16:creationId xmlns:a16="http://schemas.microsoft.com/office/drawing/2014/main" id="{1AB4042C-0E33-1073-F9F0-6A68D57AC2D1}"/>
              </a:ext>
            </a:extLst>
          </p:cNvPr>
          <p:cNvSpPr txBox="1"/>
          <p:nvPr/>
        </p:nvSpPr>
        <p:spPr>
          <a:xfrm>
            <a:off x="1378857" y="3534230"/>
            <a:ext cx="9434285" cy="1815882"/>
          </a:xfrm>
          <a:prstGeom prst="rect">
            <a:avLst/>
          </a:prstGeom>
          <a:solidFill>
            <a:schemeClr val="accent5"/>
          </a:solidFill>
        </p:spPr>
        <p:txBody>
          <a:bodyPr wrap="square">
            <a:spAutoFit/>
          </a:bodyPr>
          <a:lstStyle/>
          <a:p>
            <a:pPr algn="ctr"/>
            <a:r>
              <a:rPr lang="en-US" sz="2800">
                <a:solidFill>
                  <a:schemeClr val="bg1"/>
                </a:solidFill>
              </a:rPr>
              <a:t>In other words, when David is off-task he gets attention from his teacher and peers and does not have to complete assignments (positive reinforcement-attention and negative reinforcement-activity)</a:t>
            </a:r>
          </a:p>
        </p:txBody>
      </p:sp>
    </p:spTree>
    <p:extLst>
      <p:ext uri="{BB962C8B-B14F-4D97-AF65-F5344CB8AC3E}">
        <p14:creationId xmlns:p14="http://schemas.microsoft.com/office/powerpoint/2010/main" val="31986258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185A8-D789-411C-B85E-AF5779782C31}"/>
            </a:ext>
          </a:extLst>
        </p:cNvPr>
        <p:cNvGrpSpPr/>
        <p:nvPr/>
      </p:nvGrpSpPr>
      <p:grpSpPr>
        <a:xfrm>
          <a:off x="0" y="0"/>
          <a:ext cx="0" cy="0"/>
          <a:chOff x="0" y="0"/>
          <a:chExt cx="0" cy="0"/>
        </a:xfrm>
      </p:grpSpPr>
      <p:sp>
        <p:nvSpPr>
          <p:cNvPr id="40962" name="Title">
            <a:extLst>
              <a:ext uri="{FF2B5EF4-FFF2-40B4-BE49-F238E27FC236}">
                <a16:creationId xmlns:a16="http://schemas.microsoft.com/office/drawing/2014/main" id="{8F645627-B7F8-4D89-0DD1-5623C4AB6BDA}"/>
              </a:ext>
              <a:ext uri="{C183D7F6-B498-43B3-948B-1728B52AA6E4}">
                <adec:decorative xmlns:adec="http://schemas.microsoft.com/office/drawing/2017/decorative" val="0"/>
              </a:ext>
            </a:extLst>
          </p:cNvPr>
          <p:cNvSpPr>
            <a:spLocks noGrp="1" noChangeArrowheads="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Autofit/>
          </a:bodyPr>
          <a:lstStyle/>
          <a:p>
            <a:pPr>
              <a:defRPr/>
            </a:pPr>
            <a:r>
              <a:rPr lang="en-US" sz="3600"/>
              <a:t>Function-Based Intervention Decision Model</a:t>
            </a:r>
            <a:r>
              <a:rPr lang="en-US" sz="3600" dirty="0"/>
              <a:t>: David</a:t>
            </a:r>
            <a:endParaRPr lang="en-US" sz="3600"/>
          </a:p>
        </p:txBody>
      </p:sp>
      <p:pic>
        <p:nvPicPr>
          <p:cNvPr id="5" name="Picture 1" descr="Close-up of Function-Based Intervention Decision Model infographic. Question 1: Can the student perform the replacement behavior? No. Method 1 and 2 Teach the replacement  behavior and adjust the environment. Yes. Method 2 Adjust the environment. Question 2. Do antecedent conditions represent effective practices for this student? Yes. Method 1 Teach the replacement behavior. No. Method 3 Shift the contingencies.">
            <a:extLst>
              <a:ext uri="{FF2B5EF4-FFF2-40B4-BE49-F238E27FC236}">
                <a16:creationId xmlns:a16="http://schemas.microsoft.com/office/drawing/2014/main" id="{CAD78E86-03AF-4321-56C0-4E9A0A662EC8}"/>
              </a:ext>
            </a:extLst>
          </p:cNvPr>
          <p:cNvPicPr>
            <a:picLocks noGrp="1" noRot="1" noChangeAspect="1" noMove="1" noResize="1" noEditPoints="1" noAdjustHandles="1" noChangeArrowheads="1" noChangeShapeType="1" noCrop="1"/>
          </p:cNvPicPr>
          <p:nvPr/>
        </p:nvPicPr>
        <p:blipFill rotWithShape="1">
          <a:blip r:embed="rId3"/>
          <a:srcRect l="-3958" r="-3958"/>
          <a:stretch/>
        </p:blipFill>
        <p:spPr>
          <a:xfrm>
            <a:off x="1665512" y="1905000"/>
            <a:ext cx="8544190" cy="4800600"/>
          </a:xfrm>
          <a:prstGeom prst="rect">
            <a:avLst/>
          </a:prstGeom>
        </p:spPr>
      </p:pic>
      <p:sp>
        <p:nvSpPr>
          <p:cNvPr id="6" name="Oval 2" descr="Oval surrounding Yes for question 1">
            <a:extLst>
              <a:ext uri="{FF2B5EF4-FFF2-40B4-BE49-F238E27FC236}">
                <a16:creationId xmlns:a16="http://schemas.microsoft.com/office/drawing/2014/main" id="{F1C33302-4CFF-39A5-9749-D6EDA50709A6}"/>
              </a:ext>
              <a:ext uri="{C183D7F6-B498-43B3-948B-1728B52AA6E4}">
                <adec:decorative xmlns:adec="http://schemas.microsoft.com/office/drawing/2017/decorative" val="0"/>
              </a:ext>
            </a:extLst>
          </p:cNvPr>
          <p:cNvSpPr/>
          <p:nvPr/>
        </p:nvSpPr>
        <p:spPr>
          <a:xfrm>
            <a:off x="8217246" y="3105228"/>
            <a:ext cx="1080626" cy="922486"/>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1" descr="Oval surrounding No for Question 2">
            <a:extLst>
              <a:ext uri="{FF2B5EF4-FFF2-40B4-BE49-F238E27FC236}">
                <a16:creationId xmlns:a16="http://schemas.microsoft.com/office/drawing/2014/main" id="{B1B7F4A1-8B6B-5DDA-B620-C9487BD81D96}"/>
              </a:ext>
              <a:ext uri="{C183D7F6-B498-43B3-948B-1728B52AA6E4}">
                <adec:decorative xmlns:adec="http://schemas.microsoft.com/office/drawing/2017/decorative" val="0"/>
              </a:ext>
            </a:extLst>
          </p:cNvPr>
          <p:cNvSpPr/>
          <p:nvPr/>
        </p:nvSpPr>
        <p:spPr>
          <a:xfrm>
            <a:off x="4995206" y="4180113"/>
            <a:ext cx="1100794" cy="939702"/>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descr="Rectangle around Method 2: Adjust the Environment">
            <a:extLst>
              <a:ext uri="{FF2B5EF4-FFF2-40B4-BE49-F238E27FC236}">
                <a16:creationId xmlns:a16="http://schemas.microsoft.com/office/drawing/2014/main" id="{A914F609-C609-1478-F457-897561782C0C}"/>
              </a:ext>
              <a:ext uri="{C183D7F6-B498-43B3-948B-1728B52AA6E4}">
                <adec:decorative xmlns:adec="http://schemas.microsoft.com/office/drawing/2017/decorative" val="0"/>
              </a:ext>
            </a:extLst>
          </p:cNvPr>
          <p:cNvSpPr/>
          <p:nvPr/>
        </p:nvSpPr>
        <p:spPr>
          <a:xfrm>
            <a:off x="8067628" y="4052037"/>
            <a:ext cx="1338943" cy="783119"/>
          </a:xfrm>
          <a:prstGeom prst="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375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heel(1)">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5EA97E9-E375-7FB3-F7F5-B27161BF9514}"/>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075418F-6BD8-37E6-2382-1FD2CA1B7EB8}"/>
              </a:ext>
              <a:ext uri="{C183D7F6-B498-43B3-948B-1728B52AA6E4}">
                <adec:decorative xmlns:adec="http://schemas.microsoft.com/office/drawing/2017/decorative" val="0"/>
              </a:ext>
            </a:extLst>
          </p:cNvPr>
          <p:cNvSpPr>
            <a:spLocks noGrp="1" noChangeArrowheads="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a:t>Measurement</a:t>
            </a:r>
            <a:r>
              <a:rPr lang="en-US" sz="3400"/>
              <a:t> </a:t>
            </a:r>
          </a:p>
        </p:txBody>
      </p:sp>
      <p:sp>
        <p:nvSpPr>
          <p:cNvPr id="18434" name="Textbox">
            <a:extLst>
              <a:ext uri="{FF2B5EF4-FFF2-40B4-BE49-F238E27FC236}">
                <a16:creationId xmlns:a16="http://schemas.microsoft.com/office/drawing/2014/main" id="{6A556ADF-B031-D2B2-A247-AA172D1AEDD7}"/>
              </a:ext>
            </a:extLst>
          </p:cNvPr>
          <p:cNvSpPr>
            <a:spLocks noGrp="1" noChangeArrowheads="1"/>
          </p:cNvSpPr>
          <p:nvPr>
            <p:ph idx="1"/>
          </p:nvPr>
        </p:nvSpPr>
        <p:spPr>
          <a:xfrm>
            <a:off x="838201" y="1825625"/>
            <a:ext cx="9554028" cy="2136775"/>
          </a:xfrm>
        </p:spPr>
        <p:txBody>
          <a:bodyPr>
            <a:normAutofit/>
          </a:bodyPr>
          <a:lstStyle/>
          <a:p>
            <a:pPr marL="0" indent="0" eaLnBrk="1" hangingPunct="1">
              <a:buNone/>
            </a:pPr>
            <a:r>
              <a:rPr lang="en-US">
                <a:ea typeface="ＭＳ Ｐゴシック" pitchFamily="34" charset="-128"/>
                <a:cs typeface="Times New Roman" pitchFamily="18" charset="0"/>
              </a:rPr>
              <a:t>Duration</a:t>
            </a:r>
          </a:p>
          <a:p>
            <a:pPr lvl="1">
              <a:buFont typeface="Arial"/>
              <a:buChar char="•"/>
            </a:pPr>
            <a:r>
              <a:rPr lang="en-US"/>
              <a:t>Measured academic engagement</a:t>
            </a:r>
          </a:p>
          <a:p>
            <a:pPr lvl="1">
              <a:buFont typeface="Arial"/>
              <a:buChar char="•"/>
            </a:pPr>
            <a:r>
              <a:rPr lang="en-US"/>
              <a:t>20-min sessions during morning instructional time</a:t>
            </a:r>
          </a:p>
          <a:p>
            <a:pPr lvl="1" eaLnBrk="1" hangingPunct="1">
              <a:buFont typeface="Wingdings" pitchFamily="2" charset="2"/>
              <a:buNone/>
            </a:pPr>
            <a:endParaRPr lang="en-US">
              <a:ea typeface="ＭＳ Ｐゴシック" pitchFamily="34" charset="-128"/>
              <a:cs typeface="Times New Roman" pitchFamily="18" charset="0"/>
            </a:endParaRPr>
          </a:p>
          <a:p>
            <a:pPr lvl="1" eaLnBrk="1" hangingPunct="1"/>
            <a:endParaRPr lang="en-US">
              <a:ea typeface="ＭＳ Ｐゴシック" pitchFamily="34" charset="-128"/>
              <a:cs typeface="Times New Roman" pitchFamily="18" charset="0"/>
            </a:endParaRPr>
          </a:p>
          <a:p>
            <a:pPr lvl="1" eaLnBrk="1" hangingPunct="1">
              <a:buFont typeface="Wingdings" pitchFamily="2" charset="2"/>
              <a:buNone/>
            </a:pPr>
            <a:endParaRPr lang="en-US">
              <a:ea typeface="ＭＳ Ｐゴシック" pitchFamily="34" charset="-128"/>
              <a:cs typeface="Times New Roman" pitchFamily="18" charset="0"/>
            </a:endParaRPr>
          </a:p>
        </p:txBody>
      </p:sp>
      <p:pic>
        <p:nvPicPr>
          <p:cNvPr id="9" name="Picture">
            <a:extLst>
              <a:ext uri="{FF2B5EF4-FFF2-40B4-BE49-F238E27FC236}">
                <a16:creationId xmlns:a16="http://schemas.microsoft.com/office/drawing/2014/main" id="{B0208B8D-E3DC-BB77-E4F9-BB8C7C6BF63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8742" y="3519898"/>
            <a:ext cx="4612961" cy="2972977"/>
          </a:xfrm>
          <a:prstGeom prst="rect">
            <a:avLst/>
          </a:prstGeom>
          <a:ln>
            <a:solidFill>
              <a:schemeClr val="tx1"/>
            </a:solidFill>
          </a:ln>
        </p:spPr>
      </p:pic>
      <p:pic>
        <p:nvPicPr>
          <p:cNvPr id="5" name="Graphic">
            <a:extLst>
              <a:ext uri="{FF2B5EF4-FFF2-40B4-BE49-F238E27FC236}">
                <a16:creationId xmlns:a16="http://schemas.microsoft.com/office/drawing/2014/main" id="{722DF337-6FC6-05B1-79FE-078A97B4BA7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44056" y="4097337"/>
            <a:ext cx="1981200" cy="1981200"/>
          </a:xfrm>
          <a:prstGeom prst="rect">
            <a:avLst/>
          </a:prstGeom>
        </p:spPr>
      </p:pic>
    </p:spTree>
    <p:extLst>
      <p:ext uri="{BB962C8B-B14F-4D97-AF65-F5344CB8AC3E}">
        <p14:creationId xmlns:p14="http://schemas.microsoft.com/office/powerpoint/2010/main" val="294292970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3747B-A4F4-9805-5278-1CBF7B363F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DD3261-FEDF-145D-5236-73494CAA6308}"/>
              </a:ext>
              <a:ext uri="{C183D7F6-B498-43B3-948B-1728B52AA6E4}">
                <adec:decorative xmlns:adec="http://schemas.microsoft.com/office/drawing/2017/decorative" val="0"/>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sz="4000"/>
              <a:t>Component 1- Adjust the Antecedents</a:t>
            </a:r>
          </a:p>
        </p:txBody>
      </p:sp>
      <p:graphicFrame>
        <p:nvGraphicFramePr>
          <p:cNvPr id="3" name="Content Placeholder">
            <a:extLst>
              <a:ext uri="{FF2B5EF4-FFF2-40B4-BE49-F238E27FC236}">
                <a16:creationId xmlns:a16="http://schemas.microsoft.com/office/drawing/2014/main" id="{0A65D92A-0EEF-249C-1D50-DE725D1BB843}"/>
              </a:ext>
            </a:extLst>
          </p:cNvPr>
          <p:cNvGraphicFramePr>
            <a:graphicFrameLocks/>
          </p:cNvGraphicFramePr>
          <p:nvPr/>
        </p:nvGraphicFramePr>
        <p:xfrm>
          <a:off x="838200" y="1828800"/>
          <a:ext cx="10515598" cy="4664075"/>
        </p:xfrm>
        <a:graphic>
          <a:graphicData uri="http://schemas.openxmlformats.org/drawingml/2006/table">
            <a:tbl>
              <a:tblPr firstRow="1" firstCol="1" lastRow="1" lastCol="1" bandRow="1" bandCol="1"/>
              <a:tblGrid>
                <a:gridCol w="822484">
                  <a:extLst>
                    <a:ext uri="{9D8B030D-6E8A-4147-A177-3AD203B41FA5}">
                      <a16:colId xmlns:a16="http://schemas.microsoft.com/office/drawing/2014/main" val="1709525310"/>
                    </a:ext>
                  </a:extLst>
                </a:gridCol>
                <a:gridCol w="2320766">
                  <a:extLst>
                    <a:ext uri="{9D8B030D-6E8A-4147-A177-3AD203B41FA5}">
                      <a16:colId xmlns:a16="http://schemas.microsoft.com/office/drawing/2014/main" val="2216210994"/>
                    </a:ext>
                  </a:extLst>
                </a:gridCol>
                <a:gridCol w="7372348">
                  <a:extLst>
                    <a:ext uri="{9D8B030D-6E8A-4147-A177-3AD203B41FA5}">
                      <a16:colId xmlns:a16="http://schemas.microsoft.com/office/drawing/2014/main" val="836279142"/>
                    </a:ext>
                  </a:extLst>
                </a:gridCol>
              </a:tblGrid>
              <a:tr h="4664075">
                <a:tc>
                  <a:txBody>
                    <a:bodyPr/>
                    <a:lstStyle/>
                    <a:p>
                      <a:pPr marL="71755" marR="71755" algn="ctr">
                        <a:lnSpc>
                          <a:spcPct val="150000"/>
                        </a:lnSpc>
                        <a:spcBef>
                          <a:spcPts val="300"/>
                        </a:spcBef>
                        <a:spcAft>
                          <a:spcPts val="300"/>
                        </a:spcAft>
                        <a:buNone/>
                      </a:pPr>
                      <a:r>
                        <a:rPr lang="en-US" sz="2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Adjust Antecedents</a:t>
                      </a:r>
                      <a:endParaRPr lang="en-US" sz="28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marL="0" marR="0" algn="ctr">
                        <a:lnSpc>
                          <a:spcPct val="100000"/>
                        </a:lnSpc>
                        <a:spcBef>
                          <a:spcPts val="300"/>
                        </a:spcBef>
                        <a:spcAft>
                          <a:spcPts val="300"/>
                        </a:spcAft>
                        <a:buNone/>
                      </a:pPr>
                      <a:r>
                        <a:rPr lang="en-US" sz="2000">
                          <a:effectLst/>
                          <a:latin typeface="Arial" panose="020B0604020202020204" pitchFamily="34" charset="0"/>
                          <a:ea typeface="Times New Roman" panose="02020603050405020304" pitchFamily="18" charset="0"/>
                          <a:cs typeface="Arial" panose="020B0604020202020204" pitchFamily="34" charset="0"/>
                        </a:rPr>
                        <a:t>Adjust antecedent variables so the conditions that set the occasion for the target behavior are eliminated and new conditions are established in which the replacement behavior is more likely to occur.</a:t>
                      </a:r>
                      <a:endParaRPr lang="en-US" sz="20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85750" marR="0" indent="-285750">
                        <a:lnSpc>
                          <a:spcPct val="100000"/>
                        </a:lnSpc>
                        <a:spcBef>
                          <a:spcPts val="300"/>
                        </a:spcBef>
                        <a:spcAft>
                          <a:spcPts val="300"/>
                        </a:spcAft>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Seating change - David will sit facing the whiteboard</a:t>
                      </a:r>
                    </a:p>
                    <a:p>
                      <a:pPr marL="285750" marR="0" indent="-285750">
                        <a:lnSpc>
                          <a:spcPct val="100000"/>
                        </a:lnSpc>
                        <a:spcBef>
                          <a:spcPts val="300"/>
                        </a:spcBef>
                        <a:spcAft>
                          <a:spcPts val="300"/>
                        </a:spcAft>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Stoplight system                                   </a:t>
                      </a:r>
                    </a:p>
                    <a:p>
                      <a:pPr marL="285750" marR="0" indent="-285750">
                        <a:lnSpc>
                          <a:spcPct val="100000"/>
                        </a:lnSpc>
                        <a:spcBef>
                          <a:spcPts val="300"/>
                        </a:spcBef>
                        <a:spcAft>
                          <a:spcPts val="300"/>
                        </a:spcAft>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Self-monitoring system</a:t>
                      </a:r>
                    </a:p>
                    <a:p>
                      <a:pPr marL="285750" marR="0" indent="-285750">
                        <a:lnSpc>
                          <a:spcPct val="100000"/>
                        </a:lnSpc>
                        <a:spcBef>
                          <a:spcPts val="300"/>
                        </a:spcBef>
                        <a:spcAft>
                          <a:spcPts val="300"/>
                        </a:spcAft>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Teacher will review picture schedule for the morning work period prior to the work period.</a:t>
                      </a:r>
                    </a:p>
                    <a:p>
                      <a:pPr marL="285750" marR="0" indent="-285750">
                        <a:lnSpc>
                          <a:spcPct val="100000"/>
                        </a:lnSpc>
                        <a:spcBef>
                          <a:spcPts val="300"/>
                        </a:spcBef>
                        <a:spcAft>
                          <a:spcPts val="300"/>
                        </a:spcAft>
                        <a:buFont typeface="Arial" panose="020B0604020202020204" pitchFamily="34" charset="0"/>
                        <a:buChar char="•"/>
                      </a:pPr>
                      <a:r>
                        <a:rPr lang="en-US" sz="2400" dirty="0">
                          <a:effectLst/>
                          <a:latin typeface="Arial" panose="020B0604020202020204" pitchFamily="34" charset="0"/>
                          <a:ea typeface="Calibri" panose="020F0502020204030204" pitchFamily="34" charset="0"/>
                          <a:cs typeface="Arial" panose="020B0604020202020204" pitchFamily="34" charset="0"/>
                        </a:rPr>
                        <a:t>Teacher will check-in with David at the beginning of independent tasks to ensure that he understood the assignment.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5745275"/>
                  </a:ext>
                </a:extLst>
              </a:tr>
            </a:tbl>
          </a:graphicData>
        </a:graphic>
      </p:graphicFrame>
    </p:spTree>
    <p:extLst>
      <p:ext uri="{BB962C8B-B14F-4D97-AF65-F5344CB8AC3E}">
        <p14:creationId xmlns:p14="http://schemas.microsoft.com/office/powerpoint/2010/main" val="203982982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7475DFDD-6941-CF89-9486-5707D01A459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Classroom Example: Intervention Seating</a:t>
            </a:r>
          </a:p>
        </p:txBody>
      </p:sp>
      <p:pic>
        <p:nvPicPr>
          <p:cNvPr id="2" name="Picture 1" descr="Blueprint of a classroom">
            <a:extLst>
              <a:ext uri="{FF2B5EF4-FFF2-40B4-BE49-F238E27FC236}">
                <a16:creationId xmlns:a16="http://schemas.microsoft.com/office/drawing/2014/main" id="{CF52C0E8-96EA-0929-9466-7BC559C7EF4D}"/>
              </a:ext>
            </a:extLst>
          </p:cNvPr>
          <p:cNvPicPr>
            <a:picLocks noChangeAspect="1"/>
          </p:cNvPicPr>
          <p:nvPr/>
        </p:nvPicPr>
        <p:blipFill>
          <a:blip r:embed="rId2"/>
          <a:stretch>
            <a:fillRect/>
          </a:stretch>
        </p:blipFill>
        <p:spPr>
          <a:xfrm>
            <a:off x="2392359" y="167357"/>
            <a:ext cx="7407282" cy="6523285"/>
          </a:xfrm>
          <a:prstGeom prst="rect">
            <a:avLst/>
          </a:prstGeom>
        </p:spPr>
      </p:pic>
      <p:sp>
        <p:nvSpPr>
          <p:cNvPr id="61" name="TextBox 1"/>
          <p:cNvSpPr txBox="1"/>
          <p:nvPr/>
        </p:nvSpPr>
        <p:spPr>
          <a:xfrm>
            <a:off x="1676401" y="6305490"/>
            <a:ext cx="3937119" cy="400110"/>
          </a:xfrm>
          <a:prstGeom prst="rect">
            <a:avLst/>
          </a:prstGeom>
          <a:solidFill>
            <a:schemeClr val="accent2"/>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defTabSz="457200"/>
            <a:r>
              <a:rPr lang="en-US" sz="2000">
                <a:solidFill>
                  <a:schemeClr val="tx1"/>
                </a:solidFill>
                <a:latin typeface="Times New Roman" pitchFamily="18" charset="0"/>
                <a:cs typeface="Times New Roman" pitchFamily="18" charset="0"/>
              </a:rPr>
              <a:t>Note: David’s seat pre-intervention</a:t>
            </a:r>
          </a:p>
        </p:txBody>
      </p:sp>
      <p:grpSp>
        <p:nvGrpSpPr>
          <p:cNvPr id="18" name="Group 1" descr="Seat facing the bookshelf away from the front of the classroom">
            <a:extLst>
              <a:ext uri="{FF2B5EF4-FFF2-40B4-BE49-F238E27FC236}">
                <a16:creationId xmlns:a16="http://schemas.microsoft.com/office/drawing/2014/main" id="{18185E09-A7C9-2723-BC97-0D1D0BEE2572}"/>
              </a:ext>
            </a:extLst>
          </p:cNvPr>
          <p:cNvGrpSpPr/>
          <p:nvPr/>
        </p:nvGrpSpPr>
        <p:grpSpPr>
          <a:xfrm>
            <a:off x="3947912" y="2508646"/>
            <a:ext cx="827266" cy="428954"/>
            <a:chOff x="3947912" y="2508646"/>
            <a:chExt cx="827266" cy="428954"/>
          </a:xfrm>
        </p:grpSpPr>
        <p:sp>
          <p:nvSpPr>
            <p:cNvPr id="5" name="Rectangle"/>
            <p:cNvSpPr/>
            <p:nvPr/>
          </p:nvSpPr>
          <p:spPr>
            <a:xfrm>
              <a:off x="3947912" y="2508646"/>
              <a:ext cx="428953" cy="367674"/>
            </a:xfrm>
            <a:prstGeom prst="rect">
              <a:avLst/>
            </a:prstGeom>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defTabSz="457200"/>
              <a:endParaRPr lang="en-US">
                <a:solidFill>
                  <a:prstClr val="black"/>
                </a:solidFill>
                <a:latin typeface="Times New Roman" pitchFamily="18" charset="0"/>
                <a:cs typeface="Times New Roman" pitchFamily="18" charset="0"/>
              </a:endParaRPr>
            </a:p>
          </p:txBody>
        </p:sp>
        <p:sp>
          <p:nvSpPr>
            <p:cNvPr id="42" name="Arrow"/>
            <p:cNvSpPr/>
            <p:nvPr/>
          </p:nvSpPr>
          <p:spPr>
            <a:xfrm rot="5400000">
              <a:off x="4407504" y="2569926"/>
              <a:ext cx="428953" cy="306395"/>
            </a:xfrm>
            <a:prstGeom prst="downArrow">
              <a:avLst/>
            </a:prstGeom>
            <a:solidFill>
              <a:schemeClr val="accent2"/>
            </a:solidFill>
            <a:ln/>
          </p:spPr>
          <p:style>
            <a:lnRef idx="2">
              <a:schemeClr val="accent4"/>
            </a:lnRef>
            <a:fillRef idx="1">
              <a:schemeClr val="lt1"/>
            </a:fillRef>
            <a:effectRef idx="0">
              <a:schemeClr val="accent4"/>
            </a:effectRef>
            <a:fontRef idx="minor">
              <a:schemeClr val="dk1"/>
            </a:fontRef>
          </p:style>
          <p:txBody>
            <a:bodyPr rtlCol="0" anchor="ctr"/>
            <a:lstStyle/>
            <a:p>
              <a:pPr algn="ctr" defTabSz="457200"/>
              <a:endParaRPr lang="en-US">
                <a:solidFill>
                  <a:prstClr val="black"/>
                </a:solidFill>
                <a:latin typeface="Times New Roman" pitchFamily="18" charset="0"/>
                <a:cs typeface="Times New Roman" pitchFamily="18" charset="0"/>
              </a:endParaRPr>
            </a:p>
          </p:txBody>
        </p:sp>
      </p:grpSp>
      <p:sp>
        <p:nvSpPr>
          <p:cNvPr id="62" name="TextBox 2"/>
          <p:cNvSpPr txBox="1"/>
          <p:nvPr/>
        </p:nvSpPr>
        <p:spPr>
          <a:xfrm>
            <a:off x="5844020" y="6305490"/>
            <a:ext cx="4595380" cy="400110"/>
          </a:xfrm>
          <a:prstGeom prst="rect">
            <a:avLst/>
          </a:prstGeom>
          <a:solidFill>
            <a:schemeClr val="accent4">
              <a:lumMod val="75000"/>
            </a:schemeClr>
          </a:solidFill>
        </p:spPr>
        <p:style>
          <a:lnRef idx="2">
            <a:schemeClr val="accent4"/>
          </a:lnRef>
          <a:fillRef idx="1">
            <a:schemeClr val="lt1"/>
          </a:fillRef>
          <a:effectRef idx="0">
            <a:schemeClr val="accent4"/>
          </a:effectRef>
          <a:fontRef idx="minor">
            <a:schemeClr val="dk1"/>
          </a:fontRef>
        </p:style>
        <p:txBody>
          <a:bodyPr wrap="square" rtlCol="0">
            <a:spAutoFit/>
          </a:bodyPr>
          <a:lstStyle/>
          <a:p>
            <a:pPr defTabSz="457200"/>
            <a:r>
              <a:rPr lang="en-US" sz="2000">
                <a:solidFill>
                  <a:prstClr val="white"/>
                </a:solidFill>
                <a:latin typeface="Times New Roman" pitchFamily="18" charset="0"/>
                <a:cs typeface="Times New Roman" pitchFamily="18" charset="0"/>
              </a:rPr>
              <a:t>Note: David’s seat during the intervention</a:t>
            </a:r>
          </a:p>
        </p:txBody>
      </p:sp>
      <p:grpSp>
        <p:nvGrpSpPr>
          <p:cNvPr id="3" name="Group 2" descr="Seat facing the whiteboard toward the teacher">
            <a:extLst>
              <a:ext uri="{FF2B5EF4-FFF2-40B4-BE49-F238E27FC236}">
                <a16:creationId xmlns:a16="http://schemas.microsoft.com/office/drawing/2014/main" id="{27B69DDB-24DC-3958-B505-3E00DCC6EF6B}"/>
              </a:ext>
            </a:extLst>
          </p:cNvPr>
          <p:cNvGrpSpPr/>
          <p:nvPr/>
        </p:nvGrpSpPr>
        <p:grpSpPr>
          <a:xfrm>
            <a:off x="6521629" y="2968239"/>
            <a:ext cx="428953" cy="765987"/>
            <a:chOff x="6521629" y="2968239"/>
            <a:chExt cx="428953" cy="765987"/>
          </a:xfrm>
        </p:grpSpPr>
        <p:sp>
          <p:nvSpPr>
            <p:cNvPr id="4" name="Rectangle"/>
            <p:cNvSpPr/>
            <p:nvPr/>
          </p:nvSpPr>
          <p:spPr>
            <a:xfrm>
              <a:off x="6521629" y="3366552"/>
              <a:ext cx="428953" cy="367674"/>
            </a:xfrm>
            <a:prstGeom prst="rect">
              <a:avLst/>
            </a:prstGeom>
            <a:solidFill>
              <a:schemeClr val="accent4">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defTabSz="457200"/>
              <a:endParaRPr lang="en-US">
                <a:solidFill>
                  <a:prstClr val="black"/>
                </a:solidFill>
                <a:latin typeface="Times New Roman" pitchFamily="18" charset="0"/>
                <a:cs typeface="Times New Roman" pitchFamily="18" charset="0"/>
              </a:endParaRPr>
            </a:p>
          </p:txBody>
        </p:sp>
        <p:sp>
          <p:nvSpPr>
            <p:cNvPr id="38" name="Arrow"/>
            <p:cNvSpPr/>
            <p:nvPr/>
          </p:nvSpPr>
          <p:spPr>
            <a:xfrm>
              <a:off x="6521629" y="2968239"/>
              <a:ext cx="428953" cy="306395"/>
            </a:xfrm>
            <a:prstGeom prst="downArrow">
              <a:avLst/>
            </a:prstGeom>
            <a:solidFill>
              <a:schemeClr val="accent4">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defTabSz="457200"/>
              <a:endParaRPr lang="en-US">
                <a:solidFill>
                  <a:prstClr val="black"/>
                </a:solidFill>
                <a:latin typeface="Times New Roman" pitchFamily="18" charset="0"/>
                <a:cs typeface="Times New Roman" pitchFamily="18" charset="0"/>
              </a:endParaRPr>
            </a:p>
          </p:txBody>
        </p:sp>
      </p:grpSp>
    </p:spTree>
    <p:extLst>
      <p:ext uri="{BB962C8B-B14F-4D97-AF65-F5344CB8AC3E}">
        <p14:creationId xmlns:p14="http://schemas.microsoft.com/office/powerpoint/2010/main" val="5051707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D87A8-77B7-60E6-EBC1-198342B991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BABB9-4E6B-B676-27C9-F32C8F4C23C1}"/>
              </a:ext>
              <a:ext uri="{C183D7F6-B498-43B3-948B-1728B52AA6E4}">
                <adec:decorative xmlns:adec="http://schemas.microsoft.com/office/drawing/2017/decorative" val="0"/>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sz="4000" dirty="0"/>
              <a:t>Antecedent Adjustment: Stoplight System</a:t>
            </a:r>
            <a:endParaRPr lang="en-US" sz="4000"/>
          </a:p>
        </p:txBody>
      </p:sp>
      <p:sp>
        <p:nvSpPr>
          <p:cNvPr id="6" name="Content Placeholder">
            <a:extLst>
              <a:ext uri="{FF2B5EF4-FFF2-40B4-BE49-F238E27FC236}">
                <a16:creationId xmlns:a16="http://schemas.microsoft.com/office/drawing/2014/main" id="{D9995757-16BC-3791-514D-2846C6429347}"/>
              </a:ext>
            </a:extLst>
          </p:cNvPr>
          <p:cNvSpPr>
            <a:spLocks noGrp="1"/>
          </p:cNvSpPr>
          <p:nvPr>
            <p:ph idx="1"/>
          </p:nvPr>
        </p:nvSpPr>
        <p:spPr/>
        <p:txBody>
          <a:bodyPr/>
          <a:lstStyle/>
          <a:p>
            <a:r>
              <a:rPr lang="en-US"/>
              <a:t>Affixed to the side of David’s desk</a:t>
            </a:r>
          </a:p>
          <a:p>
            <a:pPr lvl="1"/>
            <a:r>
              <a:rPr lang="en-US"/>
              <a:t>David used a clothespin to signal which “light” he was on</a:t>
            </a:r>
          </a:p>
          <a:p>
            <a:r>
              <a:rPr lang="en-US"/>
              <a:t> Green, yellow, and red “lights”</a:t>
            </a:r>
          </a:p>
          <a:p>
            <a:pPr lvl="1"/>
            <a:r>
              <a:rPr lang="en-US"/>
              <a:t>Green: “I’m doing my work!”</a:t>
            </a:r>
          </a:p>
          <a:p>
            <a:pPr lvl="1"/>
            <a:r>
              <a:rPr lang="en-US"/>
              <a:t>Yellow: “I’m asking a friend for help!”</a:t>
            </a:r>
          </a:p>
          <a:p>
            <a:pPr lvl="1"/>
            <a:r>
              <a:rPr lang="en-US"/>
              <a:t>Red: “I still need help! I’m asking my teacher.”</a:t>
            </a:r>
          </a:p>
          <a:p>
            <a:r>
              <a:rPr lang="en-US"/>
              <a:t> “I’m done!” to signal completion</a:t>
            </a:r>
          </a:p>
          <a:p>
            <a:pPr marL="0" indent="0">
              <a:buNone/>
            </a:pPr>
            <a:endParaRPr lang="en-US"/>
          </a:p>
        </p:txBody>
      </p:sp>
    </p:spTree>
    <p:extLst>
      <p:ext uri="{BB962C8B-B14F-4D97-AF65-F5344CB8AC3E}">
        <p14:creationId xmlns:p14="http://schemas.microsoft.com/office/powerpoint/2010/main" val="264406844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DEFA9-F2B3-98EE-CF3D-4AC75F15C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90BA05-EB9E-E1A8-7F58-4020F1F861DC}"/>
              </a:ext>
              <a:ext uri="{C183D7F6-B498-43B3-948B-1728B52AA6E4}">
                <adec:decorative xmlns:adec="http://schemas.microsoft.com/office/drawing/2017/decorative" val="0"/>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sz="4000"/>
              <a:t>Component 2- Reinforcement Rates</a:t>
            </a:r>
          </a:p>
        </p:txBody>
      </p:sp>
      <p:graphicFrame>
        <p:nvGraphicFramePr>
          <p:cNvPr id="3" name="Table">
            <a:extLst>
              <a:ext uri="{FF2B5EF4-FFF2-40B4-BE49-F238E27FC236}">
                <a16:creationId xmlns:a16="http://schemas.microsoft.com/office/drawing/2014/main" id="{65679D26-B1B4-57A5-FD2D-AB6C76AC8349}"/>
              </a:ext>
            </a:extLst>
          </p:cNvPr>
          <p:cNvGraphicFramePr>
            <a:graphicFrameLocks/>
          </p:cNvGraphicFramePr>
          <p:nvPr/>
        </p:nvGraphicFramePr>
        <p:xfrm>
          <a:off x="838200" y="1962149"/>
          <a:ext cx="10515598" cy="4251960"/>
        </p:xfrm>
        <a:graphic>
          <a:graphicData uri="http://schemas.openxmlformats.org/drawingml/2006/table">
            <a:tbl>
              <a:tblPr firstRow="1" firstCol="1" lastRow="1" lastCol="1" bandRow="1" bandCol="1"/>
              <a:tblGrid>
                <a:gridCol w="822484">
                  <a:extLst>
                    <a:ext uri="{9D8B030D-6E8A-4147-A177-3AD203B41FA5}">
                      <a16:colId xmlns:a16="http://schemas.microsoft.com/office/drawing/2014/main" val="1709525310"/>
                    </a:ext>
                  </a:extLst>
                </a:gridCol>
                <a:gridCol w="2320766">
                  <a:extLst>
                    <a:ext uri="{9D8B030D-6E8A-4147-A177-3AD203B41FA5}">
                      <a16:colId xmlns:a16="http://schemas.microsoft.com/office/drawing/2014/main" val="2216210994"/>
                    </a:ext>
                  </a:extLst>
                </a:gridCol>
                <a:gridCol w="7372348">
                  <a:extLst>
                    <a:ext uri="{9D8B030D-6E8A-4147-A177-3AD203B41FA5}">
                      <a16:colId xmlns:a16="http://schemas.microsoft.com/office/drawing/2014/main" val="836279142"/>
                    </a:ext>
                  </a:extLst>
                </a:gridCol>
              </a:tblGrid>
              <a:tr h="3756479">
                <a:tc>
                  <a:txBody>
                    <a:bodyPr/>
                    <a:lstStyle/>
                    <a:p>
                      <a:pPr marL="71755" marR="71755" algn="ctr">
                        <a:lnSpc>
                          <a:spcPct val="150000"/>
                        </a:lnSpc>
                        <a:spcBef>
                          <a:spcPts val="300"/>
                        </a:spcBef>
                        <a:spcAft>
                          <a:spcPts val="300"/>
                        </a:spcAft>
                        <a:buNone/>
                      </a:pPr>
                      <a:r>
                        <a:rPr lang="en-US" sz="2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Reinforcement Rates</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marL="0" marR="0" algn="ctr">
                        <a:lnSpc>
                          <a:spcPct val="150000"/>
                        </a:lnSpc>
                        <a:spcBef>
                          <a:spcPts val="300"/>
                        </a:spcBef>
                        <a:spcAft>
                          <a:spcPts val="300"/>
                        </a:spcAft>
                        <a:buNone/>
                      </a:pPr>
                      <a:r>
                        <a:rPr lang="en-US" sz="2400">
                          <a:effectLst/>
                          <a:latin typeface="Arial" panose="020B0604020202020204" pitchFamily="34" charset="0"/>
                          <a:ea typeface="Times New Roman" panose="02020603050405020304" pitchFamily="18" charset="0"/>
                          <a:cs typeface="Arial" panose="020B0604020202020204" pitchFamily="34" charset="0"/>
                        </a:rPr>
                        <a:t>Provide appropriate reinforcement for the replacement behavior</a:t>
                      </a:r>
                      <a:r>
                        <a:rPr lang="en-US" sz="1100">
                          <a:effectLst/>
                          <a:latin typeface="Arial" panose="020B0604020202020204" pitchFamily="34" charset="0"/>
                          <a:ea typeface="Times New Roman" panose="02020603050405020304" pitchFamily="18" charset="0"/>
                          <a:cs typeface="Arial" panose="020B0604020202020204" pitchFamily="34" charset="0"/>
                        </a:rPr>
                        <a:t>.</a:t>
                      </a:r>
                      <a:endParaRPr lang="en-US" sz="12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71450">
                        <a:lnSpc>
                          <a:spcPct val="100000"/>
                        </a:lnSpc>
                        <a:spcBef>
                          <a:spcPts val="300"/>
                        </a:spcBef>
                        <a:spcAft>
                          <a:spcPts val="300"/>
                        </a:spcAft>
                        <a:buFont typeface="Arial" panose="020B0604020202020204" pitchFamily="34" charset="0"/>
                        <a:buChar char="•"/>
                      </a:pPr>
                      <a:r>
                        <a:rPr lang="en-US" sz="2400">
                          <a:effectLst/>
                          <a:latin typeface="Arial" panose="020B0604020202020204" pitchFamily="34" charset="0"/>
                          <a:ea typeface="Calibri" panose="020F0502020204030204" pitchFamily="34" charset="0"/>
                          <a:cs typeface="Times New Roman" panose="02020603050405020304" pitchFamily="18" charset="0"/>
                        </a:rPr>
                        <a:t>Teacher will provide behavior-specific praise when David is on-task.</a:t>
                      </a:r>
                    </a:p>
                    <a:p>
                      <a:pPr marL="171450" marR="0" indent="-171450">
                        <a:lnSpc>
                          <a:spcPct val="100000"/>
                        </a:lnSpc>
                        <a:spcBef>
                          <a:spcPts val="300"/>
                        </a:spcBef>
                        <a:spcAft>
                          <a:spcPts val="300"/>
                        </a:spcAft>
                        <a:buFont typeface="Arial" panose="020B0604020202020204" pitchFamily="34" charset="0"/>
                        <a:buChar char="•"/>
                      </a:pPr>
                      <a:r>
                        <a:rPr lang="en-US" sz="2400">
                          <a:effectLst/>
                          <a:latin typeface="Arial" panose="020B0604020202020204" pitchFamily="34" charset="0"/>
                          <a:ea typeface="Calibri" panose="020F0502020204030204" pitchFamily="34" charset="0"/>
                          <a:cs typeface="Times New Roman" panose="02020603050405020304" pitchFamily="18" charset="0"/>
                        </a:rPr>
                        <a:t>Teacher will acknowledge David’s need for help when his clothespin was on red and assist him as quickly as possible.</a:t>
                      </a:r>
                    </a:p>
                    <a:p>
                      <a:pPr marL="171450" marR="0" indent="-171450">
                        <a:lnSpc>
                          <a:spcPct val="100000"/>
                        </a:lnSpc>
                        <a:spcBef>
                          <a:spcPts val="300"/>
                        </a:spcBef>
                        <a:spcAft>
                          <a:spcPts val="300"/>
                        </a:spcAft>
                        <a:buFont typeface="Arial" panose="020B0604020202020204" pitchFamily="34" charset="0"/>
                        <a:buChar char="•"/>
                      </a:pPr>
                      <a:r>
                        <a:rPr lang="en-US" sz="2400">
                          <a:effectLst/>
                          <a:latin typeface="Arial" panose="020B0604020202020204" pitchFamily="34" charset="0"/>
                          <a:ea typeface="Calibri" panose="020F0502020204030204" pitchFamily="34" charset="0"/>
                          <a:cs typeface="Times New Roman" panose="02020603050405020304" pitchFamily="18" charset="0"/>
                        </a:rPr>
                        <a:t>Teacher will check David’s work upon completion, provide praise, and allow him to take a short break.</a:t>
                      </a:r>
                    </a:p>
                    <a:p>
                      <a:pPr marL="171450" marR="0" indent="-171450">
                        <a:lnSpc>
                          <a:spcPct val="100000"/>
                        </a:lnSpc>
                        <a:spcBef>
                          <a:spcPts val="300"/>
                        </a:spcBef>
                        <a:spcAft>
                          <a:spcPts val="300"/>
                        </a:spcAft>
                        <a:buFont typeface="Arial" panose="020B0604020202020204" pitchFamily="34" charset="0"/>
                        <a:buChar char="•"/>
                      </a:pPr>
                      <a:r>
                        <a:rPr lang="en-US" sz="2400">
                          <a:effectLst/>
                          <a:latin typeface="Arial" panose="020B0604020202020204" pitchFamily="34" charset="0"/>
                          <a:ea typeface="Calibri" panose="020F0502020204030204" pitchFamily="34" charset="0"/>
                          <a:cs typeface="Times New Roman" panose="02020603050405020304" pitchFamily="18" charset="0"/>
                        </a:rPr>
                        <a:t>At the end of the morning independent work period, teacher will help David complete his self-monitoring form and write one specific incidence of good behavior at the bottom.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5745275"/>
                  </a:ext>
                </a:extLst>
              </a:tr>
            </a:tbl>
          </a:graphicData>
        </a:graphic>
      </p:graphicFrame>
    </p:spTree>
    <p:extLst>
      <p:ext uri="{BB962C8B-B14F-4D97-AF65-F5344CB8AC3E}">
        <p14:creationId xmlns:p14="http://schemas.microsoft.com/office/powerpoint/2010/main" val="21639664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076DE-EE8D-EBB4-FBB1-B96A02939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EAFF3F-3133-C9FE-7E6C-465CB6A649E6}"/>
              </a:ext>
              <a:ext uri="{C183D7F6-B498-43B3-948B-1728B52AA6E4}">
                <adec:decorative xmlns:adec="http://schemas.microsoft.com/office/drawing/2017/decorative" val="0"/>
              </a:ext>
            </a:extLst>
          </p:cNvPr>
          <p:cNvSpPr>
            <a:spLocks noGrp="1"/>
          </p:cNvSpPr>
          <p:nvPr>
            <p:ph type="title"/>
          </p:nvPr>
        </p:nvSpPr>
        <p:spPr/>
        <p:style>
          <a:lnRef idx="2">
            <a:schemeClr val="accent5">
              <a:shade val="50000"/>
            </a:schemeClr>
          </a:lnRef>
          <a:fillRef idx="1">
            <a:schemeClr val="accent5"/>
          </a:fillRef>
          <a:effectRef idx="0">
            <a:schemeClr val="accent5"/>
          </a:effectRef>
          <a:fontRef idx="minor">
            <a:schemeClr val="lt1"/>
          </a:fontRef>
        </p:style>
        <p:txBody>
          <a:bodyPr anchor="ctr">
            <a:normAutofit/>
          </a:bodyPr>
          <a:lstStyle/>
          <a:p>
            <a:pPr>
              <a:defRPr/>
            </a:pPr>
            <a:r>
              <a:rPr lang="en-US" sz="4000"/>
              <a:t>Component 3- Extinguish the Target Behavior</a:t>
            </a:r>
          </a:p>
        </p:txBody>
      </p:sp>
      <p:graphicFrame>
        <p:nvGraphicFramePr>
          <p:cNvPr id="3" name="Table">
            <a:extLst>
              <a:ext uri="{FF2B5EF4-FFF2-40B4-BE49-F238E27FC236}">
                <a16:creationId xmlns:a16="http://schemas.microsoft.com/office/drawing/2014/main" id="{EE4DCEF2-BE4F-ED3A-5E05-67DABB2F4388}"/>
              </a:ext>
            </a:extLst>
          </p:cNvPr>
          <p:cNvGraphicFramePr>
            <a:graphicFrameLocks/>
          </p:cNvGraphicFramePr>
          <p:nvPr/>
        </p:nvGraphicFramePr>
        <p:xfrm>
          <a:off x="838200" y="1962149"/>
          <a:ext cx="10515598" cy="3756479"/>
        </p:xfrm>
        <a:graphic>
          <a:graphicData uri="http://schemas.openxmlformats.org/drawingml/2006/table">
            <a:tbl>
              <a:tblPr firstRow="1" firstCol="1" lastRow="1" lastCol="1" bandRow="1" bandCol="1"/>
              <a:tblGrid>
                <a:gridCol w="822484">
                  <a:extLst>
                    <a:ext uri="{9D8B030D-6E8A-4147-A177-3AD203B41FA5}">
                      <a16:colId xmlns:a16="http://schemas.microsoft.com/office/drawing/2014/main" val="1709525310"/>
                    </a:ext>
                  </a:extLst>
                </a:gridCol>
                <a:gridCol w="2320766">
                  <a:extLst>
                    <a:ext uri="{9D8B030D-6E8A-4147-A177-3AD203B41FA5}">
                      <a16:colId xmlns:a16="http://schemas.microsoft.com/office/drawing/2014/main" val="2216210994"/>
                    </a:ext>
                  </a:extLst>
                </a:gridCol>
                <a:gridCol w="7372348">
                  <a:extLst>
                    <a:ext uri="{9D8B030D-6E8A-4147-A177-3AD203B41FA5}">
                      <a16:colId xmlns:a16="http://schemas.microsoft.com/office/drawing/2014/main" val="836279142"/>
                    </a:ext>
                  </a:extLst>
                </a:gridCol>
              </a:tblGrid>
              <a:tr h="3756479">
                <a:tc>
                  <a:txBody>
                    <a:bodyPr/>
                    <a:lstStyle/>
                    <a:p>
                      <a:pPr marL="71755" marR="71755" algn="ctr">
                        <a:lnSpc>
                          <a:spcPct val="100000"/>
                        </a:lnSpc>
                        <a:spcBef>
                          <a:spcPts val="300"/>
                        </a:spcBef>
                        <a:spcAft>
                          <a:spcPts val="300"/>
                        </a:spcAft>
                        <a:buNone/>
                      </a:pPr>
                      <a:r>
                        <a:rPr lang="en-US" sz="24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Extinguish Target Behavior</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5DCE4"/>
                    </a:solidFill>
                  </a:tcPr>
                </a:tc>
                <a:tc>
                  <a:txBody>
                    <a:bodyPr/>
                    <a:lstStyle/>
                    <a:p>
                      <a:pPr marL="0" marR="0" algn="ctr">
                        <a:lnSpc>
                          <a:spcPct val="150000"/>
                        </a:lnSpc>
                        <a:spcBef>
                          <a:spcPts val="300"/>
                        </a:spcBef>
                        <a:spcAft>
                          <a:spcPts val="300"/>
                        </a:spcAft>
                        <a:buNone/>
                      </a:pPr>
                      <a:r>
                        <a:rPr lang="en-US" sz="2400">
                          <a:effectLst/>
                          <a:latin typeface="Arial" panose="020B0604020202020204" pitchFamily="34" charset="0"/>
                          <a:ea typeface="Times New Roman" panose="02020603050405020304" pitchFamily="18" charset="0"/>
                          <a:cs typeface="Arial" panose="020B0604020202020204" pitchFamily="34" charset="0"/>
                        </a:rPr>
                        <a:t>Withhold the consequence that previously reinforced the target behavior.</a:t>
                      </a:r>
                      <a:endParaRPr lang="en-US" sz="24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71450" marR="0" indent="-171450">
                        <a:lnSpc>
                          <a:spcPct val="100000"/>
                        </a:lnSpc>
                        <a:spcBef>
                          <a:spcPts val="300"/>
                        </a:spcBef>
                        <a:spcAft>
                          <a:spcPts val="300"/>
                        </a:spcAft>
                        <a:buFont typeface="Arial" panose="020B0604020202020204" pitchFamily="34" charset="0"/>
                        <a:buChar char="•"/>
                      </a:pPr>
                      <a:r>
                        <a:rPr lang="en-US" sz="2400">
                          <a:effectLst/>
                          <a:latin typeface="Arial" panose="020B0604020202020204" pitchFamily="34" charset="0"/>
                          <a:ea typeface="Calibri" panose="020F0502020204030204" pitchFamily="34" charset="0"/>
                          <a:cs typeface="Arial" panose="020B0604020202020204" pitchFamily="34" charset="0"/>
                        </a:rPr>
                        <a:t>Teacher will provide no praise or attention when David is off-task, with the exception of one verbal or gestural redirect per minute.</a:t>
                      </a:r>
                    </a:p>
                    <a:p>
                      <a:pPr marL="171450" marR="0" indent="-171450">
                        <a:lnSpc>
                          <a:spcPct val="100000"/>
                        </a:lnSpc>
                        <a:spcBef>
                          <a:spcPts val="300"/>
                        </a:spcBef>
                        <a:spcAft>
                          <a:spcPts val="300"/>
                        </a:spcAft>
                        <a:buFont typeface="Arial" panose="020B0604020202020204" pitchFamily="34" charset="0"/>
                        <a:buChar char="•"/>
                      </a:pPr>
                      <a:r>
                        <a:rPr lang="en-US" sz="2400">
                          <a:effectLst/>
                          <a:latin typeface="Arial" panose="020B0604020202020204" pitchFamily="34" charset="0"/>
                          <a:ea typeface="Calibri" panose="020F0502020204030204" pitchFamily="34" charset="0"/>
                          <a:cs typeface="Arial" panose="020B0604020202020204" pitchFamily="34" charset="0"/>
                        </a:rPr>
                        <a:t>When David is off-task, teacher will praise other students who are behaving appropriately.</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45745275"/>
                  </a:ext>
                </a:extLst>
              </a:tr>
            </a:tbl>
          </a:graphicData>
        </a:graphic>
      </p:graphicFrame>
    </p:spTree>
    <p:extLst>
      <p:ext uri="{BB962C8B-B14F-4D97-AF65-F5344CB8AC3E}">
        <p14:creationId xmlns:p14="http://schemas.microsoft.com/office/powerpoint/2010/main" val="13220162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08E74-A645-F112-0625-496577456E55}"/>
              </a:ext>
            </a:extLst>
          </p:cNvPr>
          <p:cNvSpPr>
            <a:spLocks noGrp="1"/>
          </p:cNvSpPr>
          <p:nvPr>
            <p:ph type="title"/>
          </p:nvPr>
        </p:nvSpPr>
        <p:spPr/>
        <p:txBody>
          <a:bodyPr/>
          <a:lstStyle/>
          <a:p>
            <a:r>
              <a:rPr lang="en-US"/>
              <a:t>Treatment Integrity</a:t>
            </a:r>
          </a:p>
        </p:txBody>
      </p:sp>
      <p:pic>
        <p:nvPicPr>
          <p:cNvPr id="5" name="Picture 1" descr="Image of a Functinal Assessment-Based Intervention Treatment Integrity checklist">
            <a:extLst>
              <a:ext uri="{FF2B5EF4-FFF2-40B4-BE49-F238E27FC236}">
                <a16:creationId xmlns:a16="http://schemas.microsoft.com/office/drawing/2014/main" id="{4F570A1C-A072-340A-D8C9-C3A5177B76B5}"/>
              </a:ext>
            </a:extLst>
          </p:cNvPr>
          <p:cNvPicPr>
            <a:picLocks noGrp="1" noChangeAspect="1"/>
          </p:cNvPicPr>
          <p:nvPr>
            <p:ph idx="1"/>
          </p:nvPr>
        </p:nvPicPr>
        <p:blipFill>
          <a:blip r:embed="rId2"/>
          <a:stretch>
            <a:fillRect/>
          </a:stretch>
        </p:blipFill>
        <p:spPr>
          <a:xfrm>
            <a:off x="2547079" y="1553334"/>
            <a:ext cx="6566940" cy="5074452"/>
          </a:xfrm>
          <a:ln>
            <a:solidFill>
              <a:schemeClr val="tx1"/>
            </a:solidFill>
          </a:ln>
        </p:spPr>
      </p:pic>
      <p:pic>
        <p:nvPicPr>
          <p:cNvPr id="6" name="Picture 2">
            <a:extLst>
              <a:ext uri="{FF2B5EF4-FFF2-40B4-BE49-F238E27FC236}">
                <a16:creationId xmlns:a16="http://schemas.microsoft.com/office/drawing/2014/main" id="{EFDCC864-F65B-D966-F268-942B92FA65F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33272" y="0"/>
            <a:ext cx="1158728" cy="1810512"/>
          </a:xfrm>
          <a:prstGeom prst="rect">
            <a:avLst/>
          </a:prstGeom>
        </p:spPr>
      </p:pic>
    </p:spTree>
    <p:extLst>
      <p:ext uri="{BB962C8B-B14F-4D97-AF65-F5344CB8AC3E}">
        <p14:creationId xmlns:p14="http://schemas.microsoft.com/office/powerpoint/2010/main" val="164552161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76DE-6C20-53B0-1477-55DB9DAFE0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833A2-038F-1F8E-37F3-F283FD25D59A}"/>
              </a:ext>
            </a:extLst>
          </p:cNvPr>
          <p:cNvSpPr>
            <a:spLocks noGrp="1"/>
          </p:cNvSpPr>
          <p:nvPr>
            <p:ph type="title"/>
          </p:nvPr>
        </p:nvSpPr>
        <p:spPr/>
        <p:txBody>
          <a:bodyPr/>
          <a:lstStyle/>
          <a:p>
            <a:r>
              <a:rPr lang="en-US"/>
              <a:t>Pre-Intervention Social Validity</a:t>
            </a:r>
          </a:p>
        </p:txBody>
      </p:sp>
      <p:pic>
        <p:nvPicPr>
          <p:cNvPr id="5" name="Picture 1" descr="Image of a Functional Assessment-Based Intervention Teacher Social Validity Questionnaire - Pre-intervention ">
            <a:extLst>
              <a:ext uri="{FF2B5EF4-FFF2-40B4-BE49-F238E27FC236}">
                <a16:creationId xmlns:a16="http://schemas.microsoft.com/office/drawing/2014/main" id="{D02ACA72-F543-B15B-168B-BBAE0C77F563}"/>
              </a:ext>
            </a:extLst>
          </p:cNvPr>
          <p:cNvPicPr>
            <a:picLocks noGrp="1" noChangeAspect="1"/>
          </p:cNvPicPr>
          <p:nvPr>
            <p:ph idx="1"/>
          </p:nvPr>
        </p:nvPicPr>
        <p:blipFill>
          <a:blip r:embed="rId2"/>
          <a:stretch>
            <a:fillRect/>
          </a:stretch>
        </p:blipFill>
        <p:spPr>
          <a:xfrm>
            <a:off x="758393" y="1960537"/>
            <a:ext cx="3202785" cy="4144781"/>
          </a:xfrm>
          <a:ln>
            <a:solidFill>
              <a:schemeClr val="tx1"/>
            </a:solidFill>
          </a:ln>
        </p:spPr>
      </p:pic>
      <p:pic>
        <p:nvPicPr>
          <p:cNvPr id="7" name="Picture 2" descr="Image of a Functional Assessment-Based Intervention Parent /Family Member Social Validity Questionnaire - Pre-intervention">
            <a:extLst>
              <a:ext uri="{FF2B5EF4-FFF2-40B4-BE49-F238E27FC236}">
                <a16:creationId xmlns:a16="http://schemas.microsoft.com/office/drawing/2014/main" id="{2C6103FD-AB4A-6916-BCCC-0C2AB2F717D6}"/>
              </a:ext>
            </a:extLst>
          </p:cNvPr>
          <p:cNvPicPr>
            <a:picLocks noChangeAspect="1"/>
          </p:cNvPicPr>
          <p:nvPr/>
        </p:nvPicPr>
        <p:blipFill>
          <a:blip r:embed="rId3"/>
          <a:stretch>
            <a:fillRect/>
          </a:stretch>
        </p:blipFill>
        <p:spPr>
          <a:xfrm>
            <a:off x="4235645" y="1960537"/>
            <a:ext cx="3202784" cy="4144780"/>
          </a:xfrm>
          <a:prstGeom prst="rect">
            <a:avLst/>
          </a:prstGeom>
          <a:ln>
            <a:solidFill>
              <a:schemeClr val="tx1"/>
            </a:solidFill>
          </a:ln>
        </p:spPr>
      </p:pic>
      <p:pic>
        <p:nvPicPr>
          <p:cNvPr id="9" name="Picture 3" descr="Image of a Functional Assessment-Based Intervention Student Social Validity Questionnaire - Pre-intervention ">
            <a:extLst>
              <a:ext uri="{FF2B5EF4-FFF2-40B4-BE49-F238E27FC236}">
                <a16:creationId xmlns:a16="http://schemas.microsoft.com/office/drawing/2014/main" id="{4D6FB1B3-4C3C-26C8-AC97-02553E497F95}"/>
              </a:ext>
            </a:extLst>
          </p:cNvPr>
          <p:cNvPicPr>
            <a:picLocks noChangeAspect="1"/>
          </p:cNvPicPr>
          <p:nvPr/>
        </p:nvPicPr>
        <p:blipFill>
          <a:blip r:embed="rId4"/>
          <a:stretch>
            <a:fillRect/>
          </a:stretch>
        </p:blipFill>
        <p:spPr>
          <a:xfrm>
            <a:off x="7712896" y="1960537"/>
            <a:ext cx="3202784" cy="4144780"/>
          </a:xfrm>
          <a:prstGeom prst="rect">
            <a:avLst/>
          </a:prstGeom>
          <a:ln>
            <a:solidFill>
              <a:schemeClr val="tx1"/>
            </a:solidFill>
          </a:ln>
        </p:spPr>
      </p:pic>
      <p:pic>
        <p:nvPicPr>
          <p:cNvPr id="10" name="Picture 4">
            <a:extLst>
              <a:ext uri="{FF2B5EF4-FFF2-40B4-BE49-F238E27FC236}">
                <a16:creationId xmlns:a16="http://schemas.microsoft.com/office/drawing/2014/main" id="{85AC5451-A862-5FC0-5A72-0060801EBF0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033272" y="0"/>
            <a:ext cx="1158728" cy="1810512"/>
          </a:xfrm>
          <a:prstGeom prst="rect">
            <a:avLst/>
          </a:prstGeom>
        </p:spPr>
      </p:pic>
    </p:spTree>
    <p:extLst>
      <p:ext uri="{BB962C8B-B14F-4D97-AF65-F5344CB8AC3E}">
        <p14:creationId xmlns:p14="http://schemas.microsoft.com/office/powerpoint/2010/main" val="76749533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744B9-BA6D-E67F-6C74-E85A8B005F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6320FE-3A1D-85AF-16E5-044140AD3BA8}"/>
              </a:ext>
            </a:extLst>
          </p:cNvPr>
          <p:cNvSpPr>
            <a:spLocks noGrp="1"/>
          </p:cNvSpPr>
          <p:nvPr>
            <p:ph type="title"/>
          </p:nvPr>
        </p:nvSpPr>
        <p:spPr/>
        <p:txBody>
          <a:bodyPr/>
          <a:lstStyle/>
          <a:p>
            <a:r>
              <a:rPr lang="en-US" dirty="0"/>
              <a:t>Session Materials</a:t>
            </a:r>
          </a:p>
        </p:txBody>
      </p:sp>
      <p:pic>
        <p:nvPicPr>
          <p:cNvPr id="12" name="Content Placeholder 11" descr="presentations page of ci3t.org">
            <a:extLst>
              <a:ext uri="{FF2B5EF4-FFF2-40B4-BE49-F238E27FC236}">
                <a16:creationId xmlns:a16="http://schemas.microsoft.com/office/drawing/2014/main" id="{2C4941B5-C2D4-2F0E-3B27-B67646658341}"/>
              </a:ext>
            </a:extLst>
          </p:cNvPr>
          <p:cNvPicPr>
            <a:picLocks noGrp="1" noChangeAspect="1"/>
          </p:cNvPicPr>
          <p:nvPr>
            <p:ph idx="1"/>
          </p:nvPr>
        </p:nvPicPr>
        <p:blipFill>
          <a:blip r:embed="rId2"/>
          <a:stretch>
            <a:fillRect/>
          </a:stretch>
        </p:blipFill>
        <p:spPr>
          <a:xfrm>
            <a:off x="2248615" y="1468966"/>
            <a:ext cx="7694770" cy="5023909"/>
          </a:xfrm>
          <a:prstGeom prst="rect">
            <a:avLst/>
          </a:prstGeom>
          <a:ln>
            <a:solidFill>
              <a:schemeClr val="accent5"/>
            </a:solidFill>
          </a:ln>
        </p:spPr>
      </p:pic>
      <p:sp>
        <p:nvSpPr>
          <p:cNvPr id="6" name="Rectangle 5" descr="Yellow rectangle highlighting &quot;presentations &amp; archives&quot; from the drop-down menu of the professional learning tab.">
            <a:extLst>
              <a:ext uri="{FF2B5EF4-FFF2-40B4-BE49-F238E27FC236}">
                <a16:creationId xmlns:a16="http://schemas.microsoft.com/office/drawing/2014/main" id="{720BD7F0-3176-171F-5856-391B1F73B92F}"/>
              </a:ext>
            </a:extLst>
          </p:cNvPr>
          <p:cNvSpPr/>
          <p:nvPr/>
        </p:nvSpPr>
        <p:spPr>
          <a:xfrm>
            <a:off x="8192001" y="2221707"/>
            <a:ext cx="1294397" cy="328612"/>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descr="Yellow rectangle highlighting the State &amp; District filter">
            <a:extLst>
              <a:ext uri="{FF2B5EF4-FFF2-40B4-BE49-F238E27FC236}">
                <a16:creationId xmlns:a16="http://schemas.microsoft.com/office/drawing/2014/main" id="{DB3E847C-E8A1-E983-A854-7C7588EC6112}"/>
              </a:ext>
            </a:extLst>
          </p:cNvPr>
          <p:cNvSpPr/>
          <p:nvPr/>
        </p:nvSpPr>
        <p:spPr>
          <a:xfrm>
            <a:off x="3655595" y="4289258"/>
            <a:ext cx="926432" cy="372977"/>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descr="Yellow rectangle highlighting the Ci3T Implementers Symposium in Salina event.">
            <a:extLst>
              <a:ext uri="{FF2B5EF4-FFF2-40B4-BE49-F238E27FC236}">
                <a16:creationId xmlns:a16="http://schemas.microsoft.com/office/drawing/2014/main" id="{937FAEE2-16E7-7CEA-B65E-DA18956442E5}"/>
              </a:ext>
            </a:extLst>
          </p:cNvPr>
          <p:cNvSpPr/>
          <p:nvPr/>
        </p:nvSpPr>
        <p:spPr>
          <a:xfrm>
            <a:off x="2279986" y="4827560"/>
            <a:ext cx="2539664" cy="1665315"/>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29344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7D269-B6D1-7858-6CDF-425C1C0777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A5869D-0F6C-8632-D90A-C9398E04AE21}"/>
              </a:ext>
              <a:ext uri="{C183D7F6-B498-43B3-948B-1728B52AA6E4}">
                <adec:decorative xmlns:adec="http://schemas.microsoft.com/office/drawing/2017/decorative" val="0"/>
              </a:ext>
            </a:extLst>
          </p:cNvPr>
          <p:cNvSpPr>
            <a:spLocks noGrp="1"/>
          </p:cNvSpPr>
          <p:nvPr>
            <p:ph type="title"/>
          </p:nvPr>
        </p:nvSpPr>
        <p:spPr>
          <a:solidFill>
            <a:schemeClr val="accent5"/>
          </a:solidFill>
        </p:spPr>
        <p:txBody>
          <a:bodyPr/>
          <a:lstStyle/>
          <a:p>
            <a:r>
              <a:rPr lang="en-US">
                <a:solidFill>
                  <a:schemeClr val="bg1"/>
                </a:solidFill>
              </a:rPr>
              <a:t>Let’s Practice: A-R-E Components</a:t>
            </a:r>
          </a:p>
        </p:txBody>
      </p:sp>
      <p:sp>
        <p:nvSpPr>
          <p:cNvPr id="5" name="Content Placeholder">
            <a:extLst>
              <a:ext uri="{FF2B5EF4-FFF2-40B4-BE49-F238E27FC236}">
                <a16:creationId xmlns:a16="http://schemas.microsoft.com/office/drawing/2014/main" id="{E9198273-D18F-8BC3-0520-0E05F4D3CB8D}"/>
              </a:ext>
            </a:extLst>
          </p:cNvPr>
          <p:cNvSpPr>
            <a:spLocks noGrp="1"/>
          </p:cNvSpPr>
          <p:nvPr>
            <p:ph idx="1"/>
          </p:nvPr>
        </p:nvSpPr>
        <p:spPr>
          <a:xfrm>
            <a:off x="838198" y="1825625"/>
            <a:ext cx="10515599" cy="3061168"/>
          </a:xfrm>
          <a:solidFill>
            <a:schemeClr val="accent5">
              <a:lumMod val="20000"/>
              <a:lumOff val="80000"/>
            </a:schemeClr>
          </a:solidFill>
        </p:spPr>
        <p:txBody>
          <a:bodyPr>
            <a:normAutofit/>
          </a:bodyPr>
          <a:lstStyle/>
          <a:p>
            <a:pPr marL="0" indent="0">
              <a:buNone/>
            </a:pPr>
            <a:r>
              <a:rPr lang="en-US"/>
              <a:t>Work with your colleagues to:</a:t>
            </a:r>
          </a:p>
          <a:p>
            <a:r>
              <a:rPr lang="en-US"/>
              <a:t>Use the function-based intervention decision model to choose an intervention method</a:t>
            </a:r>
          </a:p>
          <a:p>
            <a:r>
              <a:rPr lang="en-US"/>
              <a:t>Generate A-R-E components</a:t>
            </a:r>
            <a:endParaRPr lang="en-US">
              <a:cs typeface="Arial"/>
            </a:endParaRPr>
          </a:p>
        </p:txBody>
      </p:sp>
      <p:pic>
        <p:nvPicPr>
          <p:cNvPr id="3" name="Picture 47">
            <a:extLst>
              <a:ext uri="{FF2B5EF4-FFF2-40B4-BE49-F238E27FC236}">
                <a16:creationId xmlns:a16="http://schemas.microsoft.com/office/drawing/2014/main" id="{B6440F3F-3A98-18C2-3438-29B4E96F6A4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4" name="Picture 46">
            <a:extLst>
              <a:ext uri="{FF2B5EF4-FFF2-40B4-BE49-F238E27FC236}">
                <a16:creationId xmlns:a16="http://schemas.microsoft.com/office/drawing/2014/main" id="{58836587-8AE4-5DFF-DF0C-D1735E92C80D}"/>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5" name="Picture 45">
            <a:extLst>
              <a:ext uri="{FF2B5EF4-FFF2-40B4-BE49-F238E27FC236}">
                <a16:creationId xmlns:a16="http://schemas.microsoft.com/office/drawing/2014/main" id="{BCF44784-3BDD-9400-EAE5-3D329A5E8A8F}"/>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6" name="Picture 44">
            <a:extLst>
              <a:ext uri="{FF2B5EF4-FFF2-40B4-BE49-F238E27FC236}">
                <a16:creationId xmlns:a16="http://schemas.microsoft.com/office/drawing/2014/main" id="{E2554D36-7BED-8E58-E393-A320389B04BC}"/>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7" name="Picture 43">
            <a:extLst>
              <a:ext uri="{FF2B5EF4-FFF2-40B4-BE49-F238E27FC236}">
                <a16:creationId xmlns:a16="http://schemas.microsoft.com/office/drawing/2014/main" id="{5257D003-4F8A-EB43-617F-939E2A1B27BD}"/>
              </a:ext>
              <a:ext uri="{C183D7F6-B498-43B3-948B-1728B52AA6E4}">
                <adec:decorative xmlns:adec="http://schemas.microsoft.com/office/drawing/2017/decorative" val="1"/>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8" name="Picture 41">
            <a:extLst>
              <a:ext uri="{FF2B5EF4-FFF2-40B4-BE49-F238E27FC236}">
                <a16:creationId xmlns:a16="http://schemas.microsoft.com/office/drawing/2014/main" id="{B1FF86E8-462D-CFA2-F962-0935A8024552}"/>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29" name="Picture 40">
            <a:extLst>
              <a:ext uri="{FF2B5EF4-FFF2-40B4-BE49-F238E27FC236}">
                <a16:creationId xmlns:a16="http://schemas.microsoft.com/office/drawing/2014/main" id="{C3DCB570-A0C1-9E9C-CD10-BB22471AAB12}"/>
              </a:ext>
              <a:ext uri="{C183D7F6-B498-43B3-948B-1728B52AA6E4}">
                <adec:decorative xmlns:adec="http://schemas.microsoft.com/office/drawing/2017/decorative" val="1"/>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30" name="Picture 39">
            <a:extLst>
              <a:ext uri="{FF2B5EF4-FFF2-40B4-BE49-F238E27FC236}">
                <a16:creationId xmlns:a16="http://schemas.microsoft.com/office/drawing/2014/main" id="{5382744E-C169-EDA0-2ED0-588DCEF3B216}"/>
              </a:ext>
              <a:ext uri="{C183D7F6-B498-43B3-948B-1728B52AA6E4}">
                <adec:decorative xmlns:adec="http://schemas.microsoft.com/office/drawing/2017/decorative" val="1"/>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31" name="Picture 38">
            <a:extLst>
              <a:ext uri="{FF2B5EF4-FFF2-40B4-BE49-F238E27FC236}">
                <a16:creationId xmlns:a16="http://schemas.microsoft.com/office/drawing/2014/main" id="{3F7C3146-1B23-EA1A-F3CD-5EC56F5AC45A}"/>
              </a:ext>
              <a:ext uri="{C183D7F6-B498-43B3-948B-1728B52AA6E4}">
                <adec:decorative xmlns:adec="http://schemas.microsoft.com/office/drawing/2017/decorative" val="1"/>
              </a:ext>
            </a:extLst>
          </p:cNvPr>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32" name="Picture 33">
            <a:extLst>
              <a:ext uri="{FF2B5EF4-FFF2-40B4-BE49-F238E27FC236}">
                <a16:creationId xmlns:a16="http://schemas.microsoft.com/office/drawing/2014/main" id="{5147EFDB-E27A-B348-70CE-5E10A5FB0CA1}"/>
              </a:ext>
              <a:ext uri="{C183D7F6-B498-43B3-948B-1728B52AA6E4}">
                <adec:decorative xmlns:adec="http://schemas.microsoft.com/office/drawing/2017/decorative" val="1"/>
              </a:ext>
            </a:extLst>
          </p:cNvPr>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33" name="Picture 36">
            <a:extLst>
              <a:ext uri="{FF2B5EF4-FFF2-40B4-BE49-F238E27FC236}">
                <a16:creationId xmlns:a16="http://schemas.microsoft.com/office/drawing/2014/main" id="{34A3B6B5-7D5D-0F37-EE0F-403625285FD7}"/>
              </a:ext>
              <a:ext uri="{C183D7F6-B498-43B3-948B-1728B52AA6E4}">
                <adec:decorative xmlns:adec="http://schemas.microsoft.com/office/drawing/2017/decorative" val="1"/>
              </a:ext>
            </a:extLst>
          </p:cNvPr>
          <p:cNvPicPr>
            <a:picLocks noChangeAspect="1" noChangeArrowheads="1"/>
          </p:cNvPicPr>
          <p:nvPr/>
        </p:nvPicPr>
        <p:blipFill>
          <a:blip r:embed="rId13">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pic>
        <p:nvPicPr>
          <p:cNvPr id="34" name="Picture 32">
            <a:extLst>
              <a:ext uri="{FF2B5EF4-FFF2-40B4-BE49-F238E27FC236}">
                <a16:creationId xmlns:a16="http://schemas.microsoft.com/office/drawing/2014/main" id="{24AC51B8-A2F4-8B79-3929-F0A3E72E6107}"/>
              </a:ext>
              <a:ext uri="{C183D7F6-B498-43B3-948B-1728B52AA6E4}">
                <adec:decorative xmlns:adec="http://schemas.microsoft.com/office/drawing/2017/decorative" val="1"/>
              </a:ext>
            </a:extLst>
          </p:cNvPr>
          <p:cNvPicPr>
            <a:picLocks noChangeAspect="1" noChangeArrowheads="1"/>
          </p:cNvPicPr>
          <p:nvPr/>
        </p:nvPicPr>
        <p:blipFill>
          <a:blip r:embed="rId14">
            <a:extLst>
              <a:ext uri="{28A0092B-C50C-407E-A947-70E740481C1C}">
                <a14:useLocalDpi xmlns:a14="http://schemas.microsoft.com/office/drawing/2010/main" val="0"/>
              </a:ext>
            </a:extLst>
          </a:blip>
          <a:stretch>
            <a:fillRect/>
          </a:stretch>
        </p:blipFill>
        <p:spPr bwMode="auto">
          <a:xfrm>
            <a:off x="3443288" y="4958593"/>
            <a:ext cx="5076825" cy="1800292"/>
          </a:xfrm>
          <a:prstGeom prst="rect">
            <a:avLst/>
          </a:prstGeom>
          <a:noFill/>
          <a:ln w="9525">
            <a:noFill/>
            <a:miter lim="800000"/>
            <a:headEnd/>
            <a:tailEnd/>
          </a:ln>
        </p:spPr>
      </p:pic>
    </p:spTree>
    <p:extLst>
      <p:ext uri="{BB962C8B-B14F-4D97-AF65-F5344CB8AC3E}">
        <p14:creationId xmlns:p14="http://schemas.microsoft.com/office/powerpoint/2010/main" val="3504834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2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2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2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3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3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3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3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BCD7-46E8-A86B-CA88-B3D8A9F06E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1DAE0B-DFA9-EE67-9830-8B4A8B4608D5}"/>
              </a:ext>
            </a:extLst>
          </p:cNvPr>
          <p:cNvSpPr>
            <a:spLocks noGrp="1"/>
          </p:cNvSpPr>
          <p:nvPr>
            <p:ph type="title"/>
          </p:nvPr>
        </p:nvSpPr>
        <p:spPr/>
        <p:txBody>
          <a:bodyPr/>
          <a:lstStyle/>
          <a:p>
            <a:r>
              <a:rPr lang="en-US"/>
              <a:t>FABI Step 4: Tips and Considerations</a:t>
            </a:r>
          </a:p>
        </p:txBody>
      </p:sp>
      <p:pic>
        <p:nvPicPr>
          <p:cNvPr id="5" name="Picture 4" descr="John Umbreit">
            <a:extLst>
              <a:ext uri="{FF2B5EF4-FFF2-40B4-BE49-F238E27FC236}">
                <a16:creationId xmlns:a16="http://schemas.microsoft.com/office/drawing/2014/main" id="{5917767A-B600-E994-234D-38CED99BA5F2}"/>
              </a:ext>
            </a:extLst>
          </p:cNvPr>
          <p:cNvPicPr>
            <a:picLocks noChangeAspect="1"/>
          </p:cNvPicPr>
          <p:nvPr/>
        </p:nvPicPr>
        <p:blipFill rotWithShape="1">
          <a:blip r:embed="rId2"/>
          <a:srcRect l="475" r="475" b="7764"/>
          <a:stretch>
            <a:fillRect/>
          </a:stretch>
        </p:blipFill>
        <p:spPr>
          <a:xfrm>
            <a:off x="4647946" y="1807206"/>
            <a:ext cx="2896108" cy="4685669"/>
          </a:xfrm>
          <a:prstGeom prst="rect">
            <a:avLst/>
          </a:prstGeom>
        </p:spPr>
      </p:pic>
    </p:spTree>
    <p:extLst>
      <p:ext uri="{BB962C8B-B14F-4D97-AF65-F5344CB8AC3E}">
        <p14:creationId xmlns:p14="http://schemas.microsoft.com/office/powerpoint/2010/main" val="5619947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BB1CE-7206-DA06-FBC9-A65A54C1722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7961BF2-2564-7A54-C5C3-B4B3A372A6CB}"/>
              </a:ext>
            </a:extLst>
          </p:cNvPr>
          <p:cNvSpPr>
            <a:spLocks noGrp="1"/>
          </p:cNvSpPr>
          <p:nvPr>
            <p:ph type="title"/>
          </p:nvPr>
        </p:nvSpPr>
        <p:spPr>
          <a:xfrm>
            <a:off x="831850" y="1709738"/>
            <a:ext cx="7789636" cy="2852737"/>
          </a:xfrm>
        </p:spPr>
        <p:txBody>
          <a:bodyPr/>
          <a:lstStyle/>
          <a:p>
            <a:r>
              <a:rPr lang="en-US"/>
              <a:t>Step 5</a:t>
            </a:r>
            <a:br>
              <a:rPr lang="en-US" dirty="0"/>
            </a:br>
            <a:r>
              <a:rPr lang="en-US"/>
              <a:t>Test the Intervention</a:t>
            </a:r>
          </a:p>
        </p:txBody>
      </p:sp>
      <p:pic>
        <p:nvPicPr>
          <p:cNvPr id="7" name="Picture 1">
            <a:extLst>
              <a:ext uri="{FF2B5EF4-FFF2-40B4-BE49-F238E27FC236}">
                <a16:creationId xmlns:a16="http://schemas.microsoft.com/office/drawing/2014/main" id="{F9150BF7-329C-96A3-2078-0BD6FF102495}"/>
              </a:ext>
              <a:ext uri="{C183D7F6-B498-43B3-948B-1728B52AA6E4}">
                <adec:decorative xmlns:adec="http://schemas.microsoft.com/office/drawing/2017/decorative" val="1"/>
              </a:ext>
            </a:extLst>
          </p:cNvPr>
          <p:cNvPicPr>
            <a:picLocks noChangeAspect="1" noChangeArrowheads="1"/>
          </p:cNvPicPr>
          <p:nvPr/>
        </p:nvPicPr>
        <p:blipFill>
          <a:blip r:embed="rId2"/>
          <a:srcRect/>
          <a:stretch/>
        </p:blipFill>
        <p:spPr bwMode="auto">
          <a:xfrm>
            <a:off x="8621486" y="1094871"/>
            <a:ext cx="2986426" cy="4668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88949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F7F73-C5BA-449A-707D-4690C0C985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DD723-0FBD-F8E7-35BE-4773E7446E2F}"/>
              </a:ext>
            </a:extLst>
          </p:cNvPr>
          <p:cNvSpPr>
            <a:spLocks noGrp="1"/>
          </p:cNvSpPr>
          <p:nvPr>
            <p:ph type="title"/>
          </p:nvPr>
        </p:nvSpPr>
        <p:spPr/>
        <p:txBody>
          <a:bodyPr/>
          <a:lstStyle/>
          <a:p>
            <a:r>
              <a:rPr lang="en-US"/>
              <a:t>Step 5: Testing the Intervention</a:t>
            </a:r>
          </a:p>
        </p:txBody>
      </p:sp>
      <p:pic>
        <p:nvPicPr>
          <p:cNvPr id="5" name="Picture 1" descr="Image of a Step 5: Testing the Intervention Completion Checklist">
            <a:extLst>
              <a:ext uri="{FF2B5EF4-FFF2-40B4-BE49-F238E27FC236}">
                <a16:creationId xmlns:a16="http://schemas.microsoft.com/office/drawing/2014/main" id="{912D0ECE-70DF-CB84-7E47-86F7BF59B103}"/>
              </a:ext>
            </a:extLst>
          </p:cNvPr>
          <p:cNvPicPr>
            <a:picLocks noGrp="1" noChangeAspect="1"/>
          </p:cNvPicPr>
          <p:nvPr>
            <p:ph idx="1"/>
          </p:nvPr>
        </p:nvPicPr>
        <p:blipFill>
          <a:blip r:embed="rId2"/>
          <a:stretch>
            <a:fillRect/>
          </a:stretch>
        </p:blipFill>
        <p:spPr>
          <a:xfrm>
            <a:off x="838200" y="1690688"/>
            <a:ext cx="3362398" cy="4351338"/>
          </a:xfrm>
          <a:ln>
            <a:solidFill>
              <a:schemeClr val="tx1"/>
            </a:solidFill>
          </a:ln>
        </p:spPr>
      </p:pic>
      <p:sp>
        <p:nvSpPr>
          <p:cNvPr id="3" name="TextBox 1">
            <a:extLst>
              <a:ext uri="{FF2B5EF4-FFF2-40B4-BE49-F238E27FC236}">
                <a16:creationId xmlns:a16="http://schemas.microsoft.com/office/drawing/2014/main" id="{73CB7871-449F-5F04-3A57-17614B615A1E}"/>
              </a:ext>
            </a:extLst>
          </p:cNvPr>
          <p:cNvSpPr txBox="1"/>
          <p:nvPr/>
        </p:nvSpPr>
        <p:spPr>
          <a:xfrm>
            <a:off x="4476997" y="1715984"/>
            <a:ext cx="7117277"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buFont typeface=""/>
              <a:buChar char="•"/>
            </a:pPr>
            <a:r>
              <a:rPr lang="en-US" sz="2800">
                <a:cs typeface="Arial" panose="020B0604020202020204"/>
              </a:rPr>
              <a:t>Implement the intervention</a:t>
            </a:r>
          </a:p>
          <a:p>
            <a:pPr marL="228600" indent="-228600">
              <a:buFont typeface=""/>
              <a:buChar char="•"/>
            </a:pPr>
            <a:r>
              <a:rPr lang="en-US" sz="2800">
                <a:cs typeface="Arial" panose="020B0604020202020204"/>
              </a:rPr>
              <a:t>Monitor treatment integrity</a:t>
            </a:r>
          </a:p>
          <a:p>
            <a:pPr marL="228600" indent="-228600">
              <a:buFont typeface=""/>
              <a:buChar char="•"/>
            </a:pPr>
            <a:r>
              <a:rPr lang="en-US" sz="2800">
                <a:cs typeface="Arial" panose="020B0604020202020204"/>
              </a:rPr>
              <a:t>Collect and graph data</a:t>
            </a:r>
          </a:p>
          <a:p>
            <a:pPr marL="228600" indent="-228600">
              <a:buFont typeface=""/>
              <a:buChar char="•"/>
            </a:pPr>
            <a:r>
              <a:rPr lang="en-US" sz="2800">
                <a:cs typeface="Arial" panose="020B0604020202020204"/>
              </a:rPr>
              <a:t>Implement a single-case design to “test” how well intervention is working</a:t>
            </a:r>
          </a:p>
          <a:p>
            <a:pPr marL="685800" lvl="1" indent="-228600">
              <a:buFont typeface=""/>
              <a:buChar char="•"/>
            </a:pPr>
            <a:r>
              <a:rPr lang="en-US" sz="2400">
                <a:cs typeface="Arial" panose="020B0604020202020204"/>
              </a:rPr>
              <a:t>ABAB</a:t>
            </a:r>
          </a:p>
          <a:p>
            <a:pPr marL="685800" lvl="1" indent="-228600">
              <a:buFont typeface=""/>
              <a:buChar char="•"/>
            </a:pPr>
            <a:r>
              <a:rPr lang="en-US" sz="2400">
                <a:cs typeface="Arial" panose="020B0604020202020204"/>
              </a:rPr>
              <a:t>Multiple baseline</a:t>
            </a:r>
          </a:p>
          <a:p>
            <a:pPr marL="685800" lvl="1" indent="-228600">
              <a:buFont typeface=""/>
              <a:buChar char="•"/>
            </a:pPr>
            <a:r>
              <a:rPr lang="en-US" sz="2400">
                <a:cs typeface="Arial" panose="020B0604020202020204"/>
              </a:rPr>
              <a:t>Changing criterion</a:t>
            </a:r>
          </a:p>
          <a:p>
            <a:pPr marL="228600" indent="-228600">
              <a:buFont typeface=""/>
              <a:buChar char="•"/>
            </a:pPr>
            <a:r>
              <a:rPr lang="en-US" sz="2800">
                <a:cs typeface="Arial" panose="020B0604020202020204"/>
              </a:rPr>
              <a:t>Assess social validity</a:t>
            </a:r>
          </a:p>
          <a:p>
            <a:pPr marL="228600" indent="-228600">
              <a:buFont typeface=""/>
              <a:buChar char="•"/>
            </a:pPr>
            <a:r>
              <a:rPr lang="en-US" sz="2800">
                <a:cs typeface="Arial" panose="020B0604020202020204"/>
              </a:rPr>
              <a:t>Fade the intervention</a:t>
            </a:r>
          </a:p>
        </p:txBody>
      </p:sp>
      <p:pic>
        <p:nvPicPr>
          <p:cNvPr id="4" name="Picture 2">
            <a:extLst>
              <a:ext uri="{FF2B5EF4-FFF2-40B4-BE49-F238E27FC236}">
                <a16:creationId xmlns:a16="http://schemas.microsoft.com/office/drawing/2014/main" id="{163DE5F5-93FA-5A7A-F728-7DFF7A78E070}"/>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1033693" y="0"/>
            <a:ext cx="1157885" cy="1810512"/>
          </a:xfrm>
          <a:prstGeom prst="rect">
            <a:avLst/>
          </a:prstGeom>
        </p:spPr>
      </p:pic>
    </p:spTree>
    <p:extLst>
      <p:ext uri="{BB962C8B-B14F-4D97-AF65-F5344CB8AC3E}">
        <p14:creationId xmlns:p14="http://schemas.microsoft.com/office/powerpoint/2010/main" val="42078036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385E7E7-6154-52C1-78C8-D3ACC8A55D59}"/>
              </a:ext>
              <a:ext uri="{C183D7F6-B498-43B3-948B-1728B52AA6E4}">
                <adec:decorative xmlns:adec="http://schemas.microsoft.com/office/drawing/2017/decorative" val="0"/>
              </a:ext>
            </a:extLst>
          </p:cNvPr>
          <p:cNvSpPr>
            <a:spLocks noGrp="1"/>
          </p:cNvSpPr>
          <p:nvPr>
            <p:ph type="title"/>
          </p:nvPr>
        </p:nvSpPr>
        <p:spPr/>
        <p:txBody>
          <a:bodyPr/>
          <a:lstStyle/>
          <a:p>
            <a:r>
              <a:rPr lang="en-US"/>
              <a:t>Harry’s Intervention Outcomes</a:t>
            </a:r>
          </a:p>
        </p:txBody>
      </p:sp>
      <p:pic>
        <p:nvPicPr>
          <p:cNvPr id="6" name="Graph" descr="Graph showing Harry's Academic Engaged Times">
            <a:extLst>
              <a:ext uri="{FF2B5EF4-FFF2-40B4-BE49-F238E27FC236}">
                <a16:creationId xmlns:a16="http://schemas.microsoft.com/office/drawing/2014/main" id="{9FC53BA0-331E-6D66-8CDA-67AD39276A0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215243" y="1690688"/>
            <a:ext cx="7761514" cy="4169121"/>
          </a:xfrm>
          <a:prstGeom prst="rect">
            <a:avLst/>
          </a:prstGeom>
          <a:ln>
            <a:solidFill>
              <a:schemeClr val="tx1"/>
            </a:solidFill>
          </a:ln>
        </p:spPr>
      </p:pic>
      <p:sp>
        <p:nvSpPr>
          <p:cNvPr id="7" name="TextBox 2">
            <a:extLst>
              <a:ext uri="{FF2B5EF4-FFF2-40B4-BE49-F238E27FC236}">
                <a16:creationId xmlns:a16="http://schemas.microsoft.com/office/drawing/2014/main" id="{2DE756AC-801A-F1EB-BE10-127E50A0756E}"/>
              </a:ext>
              <a:ext uri="{C183D7F6-B498-43B3-948B-1728B52AA6E4}">
                <adec:decorative xmlns:adec="http://schemas.microsoft.com/office/drawing/2017/decorative" val="0"/>
              </a:ext>
            </a:extLst>
          </p:cNvPr>
          <p:cNvSpPr txBox="1">
            <a:spLocks noChangeArrowheads="1"/>
          </p:cNvSpPr>
          <p:nvPr/>
        </p:nvSpPr>
        <p:spPr bwMode="auto">
          <a:xfrm>
            <a:off x="979716" y="6110180"/>
            <a:ext cx="9590313" cy="523220"/>
          </a:xfrm>
          <a:prstGeom prst="rect">
            <a:avLst/>
          </a:prstGeom>
          <a:solidFill>
            <a:schemeClr val="accent5"/>
          </a:solidFill>
          <a:ln>
            <a:headEnd/>
            <a:tailEnd/>
          </a:ln>
        </p:spPr>
        <p:style>
          <a:lnRef idx="1">
            <a:schemeClr val="accent6"/>
          </a:lnRef>
          <a:fillRef idx="2">
            <a:schemeClr val="accent6"/>
          </a:fillRef>
          <a:effectRef idx="1">
            <a:schemeClr val="accent6"/>
          </a:effectRef>
          <a:fontRef idx="minor">
            <a:schemeClr val="dk1"/>
          </a:fontRef>
        </p:style>
        <p:txBody>
          <a:bodyPr wrap="square">
            <a:spAutoFit/>
          </a:bodyPr>
          <a:lstStyle/>
          <a:p>
            <a:r>
              <a:rPr lang="en-US" sz="1400">
                <a:solidFill>
                  <a:schemeClr val="bg1"/>
                </a:solidFill>
              </a:rPr>
              <a:t>Cox, M., Griffin, M. M., Hall, R., Oakes, W. P., &amp; Lane, K. L. (2011). Using a Functional Assessment-Based Intervention to Increase Academic Engaged Time in an Inclusive Middle School Setting. </a:t>
            </a:r>
            <a:r>
              <a:rPr lang="en-US" sz="1400" i="1">
                <a:solidFill>
                  <a:schemeClr val="bg1"/>
                </a:solidFill>
              </a:rPr>
              <a:t>Beyond Behavior</a:t>
            </a:r>
            <a:r>
              <a:rPr lang="en-US" sz="1400">
                <a:solidFill>
                  <a:schemeClr val="bg1"/>
                </a:solidFill>
              </a:rPr>
              <a:t>, </a:t>
            </a:r>
            <a:r>
              <a:rPr lang="en-US" sz="1400" i="1">
                <a:solidFill>
                  <a:schemeClr val="bg1"/>
                </a:solidFill>
              </a:rPr>
              <a:t>20</a:t>
            </a:r>
            <a:r>
              <a:rPr lang="en-US" sz="1400">
                <a:solidFill>
                  <a:schemeClr val="bg1"/>
                </a:solidFill>
              </a:rPr>
              <a:t>(3).</a:t>
            </a:r>
          </a:p>
        </p:txBody>
      </p:sp>
    </p:spTree>
    <p:extLst>
      <p:ext uri="{BB962C8B-B14F-4D97-AF65-F5344CB8AC3E}">
        <p14:creationId xmlns:p14="http://schemas.microsoft.com/office/powerpoint/2010/main" val="35129782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80A69-F760-66C9-8257-3F86C8C7D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421F82-F69C-C3B0-6D29-8219116C842E}"/>
              </a:ext>
            </a:extLst>
          </p:cNvPr>
          <p:cNvSpPr>
            <a:spLocks noGrp="1"/>
          </p:cNvSpPr>
          <p:nvPr>
            <p:ph type="title"/>
          </p:nvPr>
        </p:nvSpPr>
        <p:spPr/>
        <p:txBody>
          <a:bodyPr/>
          <a:lstStyle/>
          <a:p>
            <a:r>
              <a:rPr lang="en-US"/>
              <a:t>FABI Step 5: Tips and Considerations</a:t>
            </a:r>
          </a:p>
        </p:txBody>
      </p:sp>
      <p:pic>
        <p:nvPicPr>
          <p:cNvPr id="4" name="Picture 3" descr="John Umbreit">
            <a:extLst>
              <a:ext uri="{FF2B5EF4-FFF2-40B4-BE49-F238E27FC236}">
                <a16:creationId xmlns:a16="http://schemas.microsoft.com/office/drawing/2014/main" id="{4E8A310E-E9DB-2162-C61F-C8383C914BEA}"/>
              </a:ext>
            </a:extLst>
          </p:cNvPr>
          <p:cNvPicPr>
            <a:picLocks noChangeAspect="1"/>
          </p:cNvPicPr>
          <p:nvPr/>
        </p:nvPicPr>
        <p:blipFill rotWithShape="1">
          <a:blip r:embed="rId2"/>
          <a:srcRect l="475" r="475" b="7764"/>
          <a:stretch>
            <a:fillRect/>
          </a:stretch>
        </p:blipFill>
        <p:spPr>
          <a:xfrm>
            <a:off x="4647946" y="1807206"/>
            <a:ext cx="2896108" cy="4685669"/>
          </a:xfrm>
          <a:prstGeom prst="rect">
            <a:avLst/>
          </a:prstGeom>
        </p:spPr>
      </p:pic>
    </p:spTree>
    <p:extLst>
      <p:ext uri="{BB962C8B-B14F-4D97-AF65-F5344CB8AC3E}">
        <p14:creationId xmlns:p14="http://schemas.microsoft.com/office/powerpoint/2010/main" val="36543036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F171F-4E44-E7ED-41EC-78A951752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72547-85D8-2925-4D47-9F7CC7B749F4}"/>
              </a:ext>
            </a:extLst>
          </p:cNvPr>
          <p:cNvSpPr>
            <a:spLocks noGrp="1"/>
          </p:cNvSpPr>
          <p:nvPr>
            <p:ph type="title"/>
          </p:nvPr>
        </p:nvSpPr>
        <p:spPr>
          <a:solidFill>
            <a:schemeClr val="accent5"/>
          </a:solidFill>
        </p:spPr>
        <p:txBody>
          <a:bodyPr/>
          <a:lstStyle/>
          <a:p>
            <a:r>
              <a:rPr lang="en-US">
                <a:solidFill>
                  <a:schemeClr val="bg1"/>
                </a:solidFill>
              </a:rPr>
              <a:t>Talk Time: Connect-Extend-Challenge</a:t>
            </a:r>
          </a:p>
        </p:txBody>
      </p:sp>
      <p:sp>
        <p:nvSpPr>
          <p:cNvPr id="5" name="Content Placeholder 1">
            <a:extLst>
              <a:ext uri="{FF2B5EF4-FFF2-40B4-BE49-F238E27FC236}">
                <a16:creationId xmlns:a16="http://schemas.microsoft.com/office/drawing/2014/main" id="{EA93627A-E63F-0EF0-AB82-1D9AAD194163}"/>
              </a:ext>
            </a:extLst>
          </p:cNvPr>
          <p:cNvSpPr>
            <a:spLocks noGrp="1"/>
          </p:cNvSpPr>
          <p:nvPr>
            <p:ph idx="1"/>
          </p:nvPr>
        </p:nvSpPr>
        <p:spPr>
          <a:xfrm>
            <a:off x="838200" y="1825625"/>
            <a:ext cx="8477250" cy="3939842"/>
          </a:xfrm>
          <a:solidFill>
            <a:schemeClr val="accent5">
              <a:lumMod val="20000"/>
              <a:lumOff val="80000"/>
            </a:schemeClr>
          </a:solidFill>
        </p:spPr>
        <p:txBody>
          <a:bodyPr vert="horz" lIns="91440" tIns="45720" rIns="91440" bIns="45720" rtlCol="0" anchor="t">
            <a:normAutofit/>
          </a:bodyPr>
          <a:lstStyle/>
          <a:p>
            <a:r>
              <a:rPr lang="en-US" sz="3200">
                <a:cs typeface="Arial"/>
              </a:rPr>
              <a:t>How are the ideas and information presented today </a:t>
            </a:r>
            <a:r>
              <a:rPr lang="en-US" sz="3200" b="1">
                <a:cs typeface="Arial"/>
              </a:rPr>
              <a:t>connected</a:t>
            </a:r>
            <a:r>
              <a:rPr lang="en-US" sz="3200">
                <a:cs typeface="Arial"/>
              </a:rPr>
              <a:t> to what you already know or do?</a:t>
            </a:r>
          </a:p>
          <a:p>
            <a:r>
              <a:rPr lang="en-US" sz="3200">
                <a:cs typeface="Arial"/>
              </a:rPr>
              <a:t>What new ideas did you get that </a:t>
            </a:r>
            <a:r>
              <a:rPr lang="en-US" sz="3200" b="1">
                <a:cs typeface="Arial"/>
              </a:rPr>
              <a:t>extended</a:t>
            </a:r>
            <a:r>
              <a:rPr lang="en-US" sz="3200">
                <a:cs typeface="Arial"/>
              </a:rPr>
              <a:t> or broadened your thinking?</a:t>
            </a:r>
          </a:p>
          <a:p>
            <a:r>
              <a:rPr lang="en-US" sz="3200">
                <a:cs typeface="Arial"/>
              </a:rPr>
              <a:t>What </a:t>
            </a:r>
            <a:r>
              <a:rPr lang="en-US" sz="3200" b="1">
                <a:cs typeface="Arial"/>
              </a:rPr>
              <a:t>challenges</a:t>
            </a:r>
            <a:r>
              <a:rPr lang="en-US" sz="3200">
                <a:cs typeface="Arial"/>
              </a:rPr>
              <a:t> or puzzles have come up in your mind from the ideas and information presented?</a:t>
            </a:r>
          </a:p>
          <a:p>
            <a:endParaRPr lang="en-US" sz="3200">
              <a:cs typeface="Arial"/>
            </a:endParaRPr>
          </a:p>
        </p:txBody>
      </p:sp>
      <p:pic>
        <p:nvPicPr>
          <p:cNvPr id="13" name="Graphic 12">
            <a:extLst>
              <a:ext uri="{FF2B5EF4-FFF2-40B4-BE49-F238E27FC236}">
                <a16:creationId xmlns:a16="http://schemas.microsoft.com/office/drawing/2014/main" id="{B18A32EF-EF6B-1E88-CB8A-CE6689ABCE4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52334" y="2906713"/>
            <a:ext cx="2082466" cy="2082466"/>
          </a:xfrm>
          <a:prstGeom prst="rect">
            <a:avLst/>
          </a:prstGeom>
        </p:spPr>
      </p:pic>
    </p:spTree>
    <p:extLst>
      <p:ext uri="{BB962C8B-B14F-4D97-AF65-F5344CB8AC3E}">
        <p14:creationId xmlns:p14="http://schemas.microsoft.com/office/powerpoint/2010/main" val="18302105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0EE573E-7600-6E2F-B66D-F18D9386C32C}"/>
              </a:ext>
            </a:extLst>
          </p:cNvPr>
          <p:cNvSpPr>
            <a:spLocks noGrp="1"/>
          </p:cNvSpPr>
          <p:nvPr>
            <p:ph type="title"/>
          </p:nvPr>
        </p:nvSpPr>
        <p:spPr/>
        <p:txBody>
          <a:bodyPr/>
          <a:lstStyle/>
          <a:p>
            <a:r>
              <a:rPr lang="en-US"/>
              <a:t>Wrapping Up and Moving Forward</a:t>
            </a:r>
          </a:p>
        </p:txBody>
      </p:sp>
    </p:spTree>
    <p:extLst>
      <p:ext uri="{BB962C8B-B14F-4D97-AF65-F5344CB8AC3E}">
        <p14:creationId xmlns:p14="http://schemas.microsoft.com/office/powerpoint/2010/main" val="28644815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CD553-7262-99E9-8360-667BB7FAE6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4385F4-BA18-8C8B-495E-9D04F210B75C}"/>
              </a:ext>
              <a:ext uri="{C183D7F6-B498-43B3-948B-1728B52AA6E4}">
                <adec:decorative xmlns:adec="http://schemas.microsoft.com/office/drawing/2017/decorative" val="0"/>
              </a:ext>
            </a:extLst>
          </p:cNvPr>
          <p:cNvSpPr>
            <a:spLocks noGrp="1"/>
          </p:cNvSpPr>
          <p:nvPr>
            <p:ph type="title"/>
          </p:nvPr>
        </p:nvSpPr>
        <p:spPr/>
        <p:txBody>
          <a:bodyPr/>
          <a:lstStyle/>
          <a:p>
            <a:r>
              <a:rPr lang="en-US" dirty="0"/>
              <a:t>Resources to Support FABI Implementation</a:t>
            </a:r>
          </a:p>
        </p:txBody>
      </p:sp>
      <p:pic>
        <p:nvPicPr>
          <p:cNvPr id="4" name="Picture 3" descr="FABI page of ci3t website">
            <a:extLst>
              <a:ext uri="{FF2B5EF4-FFF2-40B4-BE49-F238E27FC236}">
                <a16:creationId xmlns:a16="http://schemas.microsoft.com/office/drawing/2014/main" id="{60D35FB8-A5AA-4EB2-16E3-3F234734EA66}"/>
              </a:ext>
            </a:extLst>
          </p:cNvPr>
          <p:cNvPicPr>
            <a:picLocks noChangeAspect="1"/>
          </p:cNvPicPr>
          <p:nvPr/>
        </p:nvPicPr>
        <p:blipFill>
          <a:blip r:embed="rId3"/>
          <a:stretch>
            <a:fillRect/>
          </a:stretch>
        </p:blipFill>
        <p:spPr>
          <a:xfrm>
            <a:off x="1030706" y="1860935"/>
            <a:ext cx="5470113" cy="3905356"/>
          </a:xfrm>
          <a:prstGeom prst="rect">
            <a:avLst/>
          </a:prstGeom>
          <a:ln>
            <a:solidFill>
              <a:schemeClr val="tx1"/>
            </a:solidFill>
          </a:ln>
        </p:spPr>
      </p:pic>
      <p:pic>
        <p:nvPicPr>
          <p:cNvPr id="5" name="Picture 3" descr="Images of FABI STEP 1, FABI Step 2, FABI Step 3, FABI Step 4, and FABI Step 5 module covers.">
            <a:extLst>
              <a:ext uri="{FF2B5EF4-FFF2-40B4-BE49-F238E27FC236}">
                <a16:creationId xmlns:a16="http://schemas.microsoft.com/office/drawing/2014/main" id="{4C11714F-F635-2608-4951-551A01BF5AA3}"/>
              </a:ext>
            </a:extLst>
          </p:cNvPr>
          <p:cNvPicPr>
            <a:picLocks noChangeAspect="1"/>
          </p:cNvPicPr>
          <p:nvPr/>
        </p:nvPicPr>
        <p:blipFill>
          <a:blip r:embed="rId4"/>
          <a:stretch>
            <a:fillRect/>
          </a:stretch>
        </p:blipFill>
        <p:spPr>
          <a:xfrm>
            <a:off x="2337507" y="4509130"/>
            <a:ext cx="5834569" cy="1855408"/>
          </a:xfrm>
          <a:prstGeom prst="rect">
            <a:avLst/>
          </a:prstGeom>
        </p:spPr>
      </p:pic>
      <p:pic>
        <p:nvPicPr>
          <p:cNvPr id="9" name="Picture 2" descr="Functional Assessment-Based Intervention: Effective Individualized Support for Students textbook cover">
            <a:extLst>
              <a:ext uri="{FF2B5EF4-FFF2-40B4-BE49-F238E27FC236}">
                <a16:creationId xmlns:a16="http://schemas.microsoft.com/office/drawing/2014/main" id="{27123D77-0E7D-089F-39CE-E2DD7AEDC184}"/>
              </a:ext>
            </a:extLst>
          </p:cNvPr>
          <p:cNvPicPr>
            <a:picLocks noGrp="1" noChangeAspect="1"/>
          </p:cNvPicPr>
          <p:nvPr>
            <p:ph idx="1"/>
          </p:nvPr>
        </p:nvPicPr>
        <p:blipFill>
          <a:blip r:embed="rId5"/>
          <a:stretch>
            <a:fillRect/>
          </a:stretch>
        </p:blipFill>
        <p:spPr>
          <a:xfrm>
            <a:off x="8388074" y="1860935"/>
            <a:ext cx="2603366" cy="3416918"/>
          </a:xfrm>
          <a:ln>
            <a:solidFill>
              <a:schemeClr val="tx1"/>
            </a:solidFill>
          </a:ln>
        </p:spPr>
      </p:pic>
    </p:spTree>
    <p:extLst>
      <p:ext uri="{BB962C8B-B14F-4D97-AF65-F5344CB8AC3E}">
        <p14:creationId xmlns:p14="http://schemas.microsoft.com/office/powerpoint/2010/main" val="38788437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55F5D-A80F-7B5B-06E1-35C567A37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FF9272-245D-3A9E-3C6D-86AC30F4ABDC}"/>
              </a:ext>
            </a:extLst>
          </p:cNvPr>
          <p:cNvSpPr>
            <a:spLocks noGrp="1"/>
          </p:cNvSpPr>
          <p:nvPr>
            <p:ph type="title"/>
          </p:nvPr>
        </p:nvSpPr>
        <p:spPr/>
        <p:txBody>
          <a:bodyPr/>
          <a:lstStyle/>
          <a:p>
            <a:r>
              <a:rPr lang="en-US" dirty="0"/>
              <a:t>Learn More about FABI at ci3t.org/</a:t>
            </a:r>
            <a:r>
              <a:rPr lang="en-US" dirty="0" err="1"/>
              <a:t>fabi</a:t>
            </a:r>
            <a:r>
              <a:rPr lang="en-US" dirty="0"/>
              <a:t>!</a:t>
            </a:r>
          </a:p>
        </p:txBody>
      </p:sp>
      <p:pic>
        <p:nvPicPr>
          <p:cNvPr id="3" name="Picture 2" descr="FABI page of ci3t website">
            <a:extLst>
              <a:ext uri="{FF2B5EF4-FFF2-40B4-BE49-F238E27FC236}">
                <a16:creationId xmlns:a16="http://schemas.microsoft.com/office/drawing/2014/main" id="{1D6284FF-857B-BC4B-C920-5371FD972FAE}"/>
              </a:ext>
            </a:extLst>
          </p:cNvPr>
          <p:cNvPicPr>
            <a:picLocks noChangeAspect="1"/>
          </p:cNvPicPr>
          <p:nvPr/>
        </p:nvPicPr>
        <p:blipFill>
          <a:blip r:embed="rId2"/>
          <a:stretch>
            <a:fillRect/>
          </a:stretch>
        </p:blipFill>
        <p:spPr>
          <a:xfrm>
            <a:off x="838200" y="1902741"/>
            <a:ext cx="5470113" cy="3905356"/>
          </a:xfrm>
          <a:prstGeom prst="rect">
            <a:avLst/>
          </a:prstGeom>
          <a:ln>
            <a:solidFill>
              <a:schemeClr val="tx1"/>
            </a:solidFill>
          </a:ln>
        </p:spPr>
      </p:pic>
      <p:grpSp>
        <p:nvGrpSpPr>
          <p:cNvPr id="30" name="Group 29">
            <a:extLst>
              <a:ext uri="{FF2B5EF4-FFF2-40B4-BE49-F238E27FC236}">
                <a16:creationId xmlns:a16="http://schemas.microsoft.com/office/drawing/2014/main" id="{DC7A002C-0152-7390-E366-6CEBBE64200B}"/>
              </a:ext>
              <a:ext uri="{C183D7F6-B498-43B3-948B-1728B52AA6E4}">
                <adec:decorative xmlns:adec="http://schemas.microsoft.com/office/drawing/2017/decorative" val="1"/>
              </a:ext>
            </a:extLst>
          </p:cNvPr>
          <p:cNvGrpSpPr/>
          <p:nvPr/>
        </p:nvGrpSpPr>
        <p:grpSpPr>
          <a:xfrm>
            <a:off x="6498797" y="1976557"/>
            <a:ext cx="5311547" cy="1280160"/>
            <a:chOff x="1625749" y="5104598"/>
            <a:chExt cx="5311547" cy="1280160"/>
          </a:xfrm>
        </p:grpSpPr>
        <p:pic>
          <p:nvPicPr>
            <p:cNvPr id="9" name="Picture 8" descr="Module 6.8.0 Functional assessment-based intervention: Introduction FABI">
              <a:extLst>
                <a:ext uri="{FF2B5EF4-FFF2-40B4-BE49-F238E27FC236}">
                  <a16:creationId xmlns:a16="http://schemas.microsoft.com/office/drawing/2014/main" id="{3CB1C444-4C13-31F9-8567-4B3CCF9DC0E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5749" y="5104598"/>
              <a:ext cx="821344"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Module 6.8.1 FABI Step 1: Identifying students who may need a functional assessment-based intervention">
              <a:extLst>
                <a:ext uri="{FF2B5EF4-FFF2-40B4-BE49-F238E27FC236}">
                  <a16:creationId xmlns:a16="http://schemas.microsoft.com/office/drawing/2014/main" id="{E863C57A-22EA-234C-F9C6-DD1BF71A9B0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23790" y="5104598"/>
              <a:ext cx="821344"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Module 6.8.2 FABI Step 2: Conducting the Functional Assessment FBA FA">
              <a:extLst>
                <a:ext uri="{FF2B5EF4-FFF2-40B4-BE49-F238E27FC236}">
                  <a16:creationId xmlns:a16="http://schemas.microsoft.com/office/drawing/2014/main" id="{E46ACA30-B87A-A25B-3F17-AC07B98D911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1831" y="5104598"/>
              <a:ext cx="821344"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Module 6.8.3 FABI Step 3: Collecting Baseline Data">
              <a:extLst>
                <a:ext uri="{FF2B5EF4-FFF2-40B4-BE49-F238E27FC236}">
                  <a16:creationId xmlns:a16="http://schemas.microsoft.com/office/drawing/2014/main" id="{85C30B4D-6F10-9504-2163-D2CC314EF94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319872" y="5104598"/>
              <a:ext cx="821344"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Module 6.8.4 FABI Step 4: Designing the Intervention BIP">
              <a:extLst>
                <a:ext uri="{FF2B5EF4-FFF2-40B4-BE49-F238E27FC236}">
                  <a16:creationId xmlns:a16="http://schemas.microsoft.com/office/drawing/2014/main" id="{277D21E1-223C-F663-1DD5-9409B3A856D5}"/>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17913" y="5104598"/>
              <a:ext cx="821344" cy="12801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Module 6.8.5 FABI Step 5: Testing the Intervention BIP">
              <a:extLst>
                <a:ext uri="{FF2B5EF4-FFF2-40B4-BE49-F238E27FC236}">
                  <a16:creationId xmlns:a16="http://schemas.microsoft.com/office/drawing/2014/main" id="{0ECFF280-C064-F886-7E97-C6B9A615628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115952" y="5104598"/>
              <a:ext cx="821344" cy="1280160"/>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descr="FABI Implementation Step Checklist">
            <a:extLst>
              <a:ext uri="{FF2B5EF4-FFF2-40B4-BE49-F238E27FC236}">
                <a16:creationId xmlns:a16="http://schemas.microsoft.com/office/drawing/2014/main" id="{0D8CB9E8-91BF-E73A-05D2-4DB64F2E84A3}"/>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99085" y="3975084"/>
            <a:ext cx="2008018" cy="2589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3" name="Picture 2" descr="Function Matrix Template">
            <a:extLst>
              <a:ext uri="{FF2B5EF4-FFF2-40B4-BE49-F238E27FC236}">
                <a16:creationId xmlns:a16="http://schemas.microsoft.com/office/drawing/2014/main" id="{3F422F1A-2FF5-F50C-2D07-06E085A9F319}"/>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140485" y="4834300"/>
            <a:ext cx="1911029" cy="147670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7" name="Picture 10" descr="Infographic: Defining Behavior">
            <a:extLst>
              <a:ext uri="{FF2B5EF4-FFF2-40B4-BE49-F238E27FC236}">
                <a16:creationId xmlns:a16="http://schemas.microsoft.com/office/drawing/2014/main" id="{F8CAC644-5E4E-E2D4-33FB-F6B10840FCA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263224" y="3542586"/>
            <a:ext cx="1704764" cy="2206813"/>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Presentation: Visual Analysis Process Guide">
            <a:extLst>
              <a:ext uri="{FF2B5EF4-FFF2-40B4-BE49-F238E27FC236}">
                <a16:creationId xmlns:a16="http://schemas.microsoft.com/office/drawing/2014/main" id="{C56FD424-8E24-FDC0-CF0E-EBB871011A3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179698" y="3587530"/>
            <a:ext cx="2724350" cy="143895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Defining Behavior video">
            <a:extLst>
              <a:ext uri="{FF2B5EF4-FFF2-40B4-BE49-F238E27FC236}">
                <a16:creationId xmlns:a16="http://schemas.microsoft.com/office/drawing/2014/main" id="{B3CEA072-6CD2-5587-D60C-4F0AF04281F4}"/>
              </a:ext>
            </a:extLst>
          </p:cNvPr>
          <p:cNvPicPr>
            <a:picLocks noChangeAspect="1"/>
          </p:cNvPicPr>
          <p:nvPr/>
        </p:nvPicPr>
        <p:blipFill>
          <a:blip r:embed="rId13"/>
          <a:stretch>
            <a:fillRect/>
          </a:stretch>
        </p:blipFill>
        <p:spPr>
          <a:xfrm>
            <a:off x="7692564" y="5153559"/>
            <a:ext cx="1911028" cy="1096935"/>
          </a:xfrm>
          <a:prstGeom prst="rect">
            <a:avLst/>
          </a:prstGeom>
          <a:ln>
            <a:solidFill>
              <a:schemeClr val="tx1"/>
            </a:solidFill>
          </a:ln>
        </p:spPr>
      </p:pic>
    </p:spTree>
    <p:extLst>
      <p:ext uri="{BB962C8B-B14F-4D97-AF65-F5344CB8AC3E}">
        <p14:creationId xmlns:p14="http://schemas.microsoft.com/office/powerpoint/2010/main" val="2403519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89D5-6617-424A-8403-3C055BB124F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Access Instructions: Ci3T Modules</a:t>
            </a:r>
          </a:p>
        </p:txBody>
      </p:sp>
      <p:pic>
        <p:nvPicPr>
          <p:cNvPr id="5" name="Content Placeholder 4" descr="Ci3t.org homepage with an orange box around professional learning tab and another orange box on the access modules drop down.">
            <a:extLst>
              <a:ext uri="{FF2B5EF4-FFF2-40B4-BE49-F238E27FC236}">
                <a16:creationId xmlns:a16="http://schemas.microsoft.com/office/drawing/2014/main" id="{C0106179-3675-4B88-4E23-9444EE9F0369}"/>
              </a:ext>
            </a:extLst>
          </p:cNvPr>
          <p:cNvPicPr>
            <a:picLocks noGrp="1" noChangeAspect="1"/>
          </p:cNvPicPr>
          <p:nvPr>
            <p:ph idx="4294967295"/>
          </p:nvPr>
        </p:nvPicPr>
        <p:blipFill>
          <a:blip r:embed="rId3"/>
          <a:srcRect t="996"/>
          <a:stretch>
            <a:fillRect/>
          </a:stretch>
        </p:blipFill>
        <p:spPr>
          <a:xfrm>
            <a:off x="1034980" y="91097"/>
            <a:ext cx="9978013" cy="7150119"/>
          </a:xfrm>
          <a:prstGeom prst="rect">
            <a:avLst/>
          </a:prstGeom>
        </p:spPr>
      </p:pic>
      <p:pic>
        <p:nvPicPr>
          <p:cNvPr id="4" name="Picture 3" descr="Modules page of ci3t.org.">
            <a:extLst>
              <a:ext uri="{FF2B5EF4-FFF2-40B4-BE49-F238E27FC236}">
                <a16:creationId xmlns:a16="http://schemas.microsoft.com/office/drawing/2014/main" id="{89DC1004-348D-4C5B-8FC4-0C5A80330FFC}"/>
              </a:ext>
            </a:extLst>
          </p:cNvPr>
          <p:cNvPicPr>
            <a:picLocks noChangeAspect="1"/>
          </p:cNvPicPr>
          <p:nvPr/>
        </p:nvPicPr>
        <p:blipFill>
          <a:blip r:embed="rId4"/>
          <a:stretch>
            <a:fillRect/>
          </a:stretch>
        </p:blipFill>
        <p:spPr>
          <a:xfrm>
            <a:off x="1868760" y="91097"/>
            <a:ext cx="8454480" cy="6858000"/>
          </a:xfrm>
          <a:prstGeom prst="rect">
            <a:avLst/>
          </a:prstGeom>
          <a:ln>
            <a:solidFill>
              <a:schemeClr val="tx1"/>
            </a:solidFill>
          </a:ln>
        </p:spPr>
      </p:pic>
      <p:sp>
        <p:nvSpPr>
          <p:cNvPr id="7" name="Yellow Box" descr="Yellow rectangle surrounding categories box on module page of ci3t.org. Categories box includes 9 options to filter modules, a blue button to apply filter, and a white button to reset filter.">
            <a:extLst>
              <a:ext uri="{FF2B5EF4-FFF2-40B4-BE49-F238E27FC236}">
                <a16:creationId xmlns:a16="http://schemas.microsoft.com/office/drawing/2014/main" id="{113D3938-F6DE-7C3A-D3C4-3D8663C74A1F}"/>
              </a:ext>
            </a:extLst>
          </p:cNvPr>
          <p:cNvSpPr/>
          <p:nvPr/>
        </p:nvSpPr>
        <p:spPr>
          <a:xfrm>
            <a:off x="1990725" y="2568878"/>
            <a:ext cx="1797504" cy="3581551"/>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434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5702C-1EB5-3FB6-07D9-06EF3BEE4D6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44307C-A55C-452A-3080-C96F547B7B25}"/>
              </a:ext>
            </a:extLst>
          </p:cNvPr>
          <p:cNvSpPr>
            <a:spLocks noGrp="1"/>
          </p:cNvSpPr>
          <p:nvPr>
            <p:ph type="title"/>
          </p:nvPr>
        </p:nvSpPr>
        <p:spPr/>
        <p:txBody>
          <a:bodyPr/>
          <a:lstStyle/>
          <a:p>
            <a:r>
              <a:rPr lang="en-US"/>
              <a:t>Learn More at Project EMPOWER!</a:t>
            </a:r>
          </a:p>
        </p:txBody>
      </p:sp>
      <p:pic>
        <p:nvPicPr>
          <p:cNvPr id="13" name="Picture" descr="Project EMPOWER+ Flyer">
            <a:extLst>
              <a:ext uri="{FF2B5EF4-FFF2-40B4-BE49-F238E27FC236}">
                <a16:creationId xmlns:a16="http://schemas.microsoft.com/office/drawing/2014/main" id="{5B72C408-784A-1E90-1204-C7ABA03341CD}"/>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592394" y="1691467"/>
            <a:ext cx="3285989" cy="4252456"/>
          </a:xfrm>
          <a:prstGeom prst="rect">
            <a:avLst/>
          </a:prstGeom>
          <a:ln w="6350">
            <a:solidFill>
              <a:srgbClr val="931351"/>
            </a:solidFill>
          </a:ln>
        </p:spPr>
      </p:pic>
      <p:graphicFrame>
        <p:nvGraphicFramePr>
          <p:cNvPr id="5" name="Content" descr="Yellow rectangle outlining the session A Tier 3 Intervention: Functional Assessment-Based Intervention&#10;">
            <a:extLst>
              <a:ext uri="{FF2B5EF4-FFF2-40B4-BE49-F238E27FC236}">
                <a16:creationId xmlns:a16="http://schemas.microsoft.com/office/drawing/2014/main" id="{87D82CF0-5334-8870-3F34-D9956EA20A51}"/>
              </a:ext>
            </a:extLst>
          </p:cNvPr>
          <p:cNvGraphicFramePr>
            <a:graphicFrameLocks noGrp="1"/>
          </p:cNvGraphicFramePr>
          <p:nvPr>
            <p:ph idx="1"/>
          </p:nvPr>
        </p:nvGraphicFramePr>
        <p:xfrm>
          <a:off x="4077707" y="1690688"/>
          <a:ext cx="7524358" cy="3710455"/>
        </p:xfrm>
        <a:graphic>
          <a:graphicData uri="http://schemas.openxmlformats.org/drawingml/2006/table">
            <a:tbl>
              <a:tblPr firstRow="1" bandRow="1">
                <a:tableStyleId>{5C22544A-7EE6-4342-B048-85BDC9FD1C3A}</a:tableStyleId>
              </a:tblPr>
              <a:tblGrid>
                <a:gridCol w="5764384">
                  <a:extLst>
                    <a:ext uri="{9D8B030D-6E8A-4147-A177-3AD203B41FA5}">
                      <a16:colId xmlns:a16="http://schemas.microsoft.com/office/drawing/2014/main" val="1684673339"/>
                    </a:ext>
                  </a:extLst>
                </a:gridCol>
                <a:gridCol w="1759974">
                  <a:extLst>
                    <a:ext uri="{9D8B030D-6E8A-4147-A177-3AD203B41FA5}">
                      <a16:colId xmlns:a16="http://schemas.microsoft.com/office/drawing/2014/main" val="2203440040"/>
                    </a:ext>
                  </a:extLst>
                </a:gridCol>
              </a:tblGrid>
              <a:tr h="449119">
                <a:tc>
                  <a:txBody>
                    <a:bodyPr/>
                    <a:lstStyle/>
                    <a:p>
                      <a:pPr marL="0" marR="0">
                        <a:lnSpc>
                          <a:spcPct val="107000"/>
                        </a:lnSpc>
                        <a:spcAft>
                          <a:spcPts val="800"/>
                        </a:spcAft>
                        <a:buNone/>
                      </a:pPr>
                      <a:r>
                        <a:rPr lang="en-US" sz="1800" b="1" kern="0">
                          <a:solidFill>
                            <a:sysClr val="windowText" lastClr="000000"/>
                          </a:solidFill>
                          <a:effectLst/>
                          <a:latin typeface="Aptos"/>
                          <a:ea typeface="Aptos" panose="020B0004020202020204" pitchFamily="34" charset="0"/>
                          <a:cs typeface="Arial"/>
                        </a:rPr>
                        <a:t>EMPOWER Session</a:t>
                      </a:r>
                      <a:endParaRPr lang="en-US" sz="1800" kern="100">
                        <a:solidFill>
                          <a:sysClr val="windowText" lastClr="000000"/>
                        </a:solidFill>
                        <a:effectLst/>
                        <a:latin typeface="Aptos"/>
                        <a:ea typeface="Aptos" panose="020B0004020202020204" pitchFamily="34" charset="0"/>
                        <a:cs typeface="Arial"/>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tc>
                  <a:txBody>
                    <a:bodyPr/>
                    <a:lstStyle/>
                    <a:p>
                      <a:pPr marL="0" marR="0" algn="ctr">
                        <a:lnSpc>
                          <a:spcPct val="107000"/>
                        </a:lnSpc>
                        <a:spcAft>
                          <a:spcPts val="800"/>
                        </a:spcAft>
                        <a:buNone/>
                      </a:pPr>
                      <a:r>
                        <a:rPr lang="en-US" sz="1800" b="1"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Date</a:t>
                      </a:r>
                      <a:endPar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extLst>
                  <a:ext uri="{0D108BD9-81ED-4DB2-BD59-A6C34878D82A}">
                    <a16:rowId xmlns:a16="http://schemas.microsoft.com/office/drawing/2014/main" val="2477963650"/>
                  </a:ext>
                </a:extLst>
              </a:tr>
              <a:tr h="543556">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Effective Tier 1 Practices for Positive, Productive Classrooms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September 15,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557844"/>
                  </a:ext>
                </a:extLst>
              </a:tr>
              <a:tr h="543556">
                <a:tc>
                  <a:txBody>
                    <a:bodyPr/>
                    <a:lstStyle/>
                    <a:p>
                      <a:pPr marL="0" marR="0">
                        <a:lnSpc>
                          <a:spcPct val="107000"/>
                        </a:lnSpc>
                        <a:spcAft>
                          <a:spcPts val="800"/>
                        </a:spcAft>
                        <a:buNone/>
                      </a:pPr>
                      <a:r>
                        <a:rPr lang="en-US" sz="1400"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Let the Data Drive: Using Systematic Screening to Shape Instruction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October 27,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0048670"/>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Ci3T in Action: Integrated Lesson Planning for Optimal Instruction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November 17,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6306396"/>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6-Step Instructional Approach for Responding to Challenging Behavior in Schools</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January 20,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934785"/>
                  </a:ext>
                </a:extLst>
              </a:tr>
              <a:tr h="543556">
                <a:tc>
                  <a:txBody>
                    <a:bodyPr/>
                    <a:lstStyle/>
                    <a:p>
                      <a:pPr marL="0" marR="0">
                        <a:spcAft>
                          <a:spcPts val="1200"/>
                        </a:spcAft>
                        <a:buNone/>
                      </a:pPr>
                      <a:r>
                        <a:rPr lang="en-US" sz="1400" b="0">
                          <a:solidFill>
                            <a:srgbClr val="000000"/>
                          </a:solidFill>
                          <a:effectLst/>
                          <a:latin typeface="Arial" panose="020B0604020202020204" pitchFamily="34" charset="0"/>
                          <a:ea typeface="Times New Roman" panose="02020603050405020304" pitchFamily="18" charset="0"/>
                        </a:rPr>
                        <a:t>A Tier 2 Intervention for Managing Anxious Feelings: </a:t>
                      </a:r>
                      <a:r>
                        <a:rPr lang="en-US" sz="1400" b="0">
                          <a:effectLst/>
                          <a:latin typeface="Arial" panose="020B0604020202020204" pitchFamily="34" charset="0"/>
                          <a:ea typeface="Times New Roman" panose="02020603050405020304" pitchFamily="18" charset="0"/>
                        </a:rPr>
                        <a:t>Recognize. Relax. Record.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March 23,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0607327"/>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Tier 3 Intervention: Functional Assessment-Based Intervention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dirty="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April 28,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8570271"/>
                  </a:ext>
                </a:extLst>
              </a:tr>
            </a:tbl>
          </a:graphicData>
        </a:graphic>
      </p:graphicFrame>
      <p:sp>
        <p:nvSpPr>
          <p:cNvPr id="3" name="Rectangle 2" descr="yellow box outlining FABI EMPOWER session">
            <a:extLst>
              <a:ext uri="{FF2B5EF4-FFF2-40B4-BE49-F238E27FC236}">
                <a16:creationId xmlns:a16="http://schemas.microsoft.com/office/drawing/2014/main" id="{C5FA6880-16DC-CEB7-5161-AF5961EBC59E}"/>
              </a:ext>
            </a:extLst>
          </p:cNvPr>
          <p:cNvSpPr/>
          <p:nvPr/>
        </p:nvSpPr>
        <p:spPr>
          <a:xfrm>
            <a:off x="3878383" y="4790322"/>
            <a:ext cx="7928606" cy="753979"/>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617080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5A014713-2EC1-3882-2347-4212CB9096C6}"/>
              </a:ext>
            </a:extLst>
          </p:cNvPr>
          <p:cNvSpPr>
            <a:spLocks noGrp="1"/>
          </p:cNvSpPr>
          <p:nvPr>
            <p:ph type="title"/>
          </p:nvPr>
        </p:nvSpPr>
        <p:spPr/>
        <p:txBody>
          <a:bodyPr/>
          <a:lstStyle/>
          <a:p>
            <a:r>
              <a:rPr lang="en-US"/>
              <a:t>Action Items</a:t>
            </a:r>
          </a:p>
        </p:txBody>
      </p:sp>
      <p:graphicFrame>
        <p:nvGraphicFramePr>
          <p:cNvPr id="3" name="Table">
            <a:extLst>
              <a:ext uri="{FF2B5EF4-FFF2-40B4-BE49-F238E27FC236}">
                <a16:creationId xmlns:a16="http://schemas.microsoft.com/office/drawing/2014/main" id="{B2257AC1-3AC9-6BC2-4BF9-030AE14267CF}"/>
              </a:ext>
            </a:extLst>
          </p:cNvPr>
          <p:cNvGraphicFramePr>
            <a:graphicFrameLocks noGrp="1"/>
          </p:cNvGraphicFramePr>
          <p:nvPr>
            <p:ph idx="1"/>
            <p:extLst>
              <p:ext uri="{D42A27DB-BD31-4B8C-83A1-F6EECF244321}">
                <p14:modId xmlns:p14="http://schemas.microsoft.com/office/powerpoint/2010/main" val="1013624998"/>
              </p:ext>
            </p:extLst>
          </p:nvPr>
        </p:nvGraphicFramePr>
        <p:xfrm>
          <a:off x="277812" y="1734344"/>
          <a:ext cx="11600244" cy="3322380"/>
        </p:xfrm>
        <a:graphic>
          <a:graphicData uri="http://schemas.openxmlformats.org/drawingml/2006/table">
            <a:tbl>
              <a:tblPr firstRow="1"/>
              <a:tblGrid>
                <a:gridCol w="5548449">
                  <a:extLst>
                    <a:ext uri="{9D8B030D-6E8A-4147-A177-3AD203B41FA5}">
                      <a16:colId xmlns:a16="http://schemas.microsoft.com/office/drawing/2014/main" val="869296340"/>
                    </a:ext>
                  </a:extLst>
                </a:gridCol>
                <a:gridCol w="1953994">
                  <a:extLst>
                    <a:ext uri="{9D8B030D-6E8A-4147-A177-3AD203B41FA5}">
                      <a16:colId xmlns:a16="http://schemas.microsoft.com/office/drawing/2014/main" val="2651280458"/>
                    </a:ext>
                  </a:extLst>
                </a:gridCol>
                <a:gridCol w="2165519">
                  <a:extLst>
                    <a:ext uri="{9D8B030D-6E8A-4147-A177-3AD203B41FA5}">
                      <a16:colId xmlns:a16="http://schemas.microsoft.com/office/drawing/2014/main" val="496005596"/>
                    </a:ext>
                  </a:extLst>
                </a:gridCol>
                <a:gridCol w="1932282">
                  <a:extLst>
                    <a:ext uri="{9D8B030D-6E8A-4147-A177-3AD203B41FA5}">
                      <a16:colId xmlns:a16="http://schemas.microsoft.com/office/drawing/2014/main" val="373414327"/>
                    </a:ext>
                  </a:extLst>
                </a:gridCol>
              </a:tblGrid>
              <a:tr h="494069">
                <a:tc>
                  <a:txBody>
                    <a:bodyPr/>
                    <a:lstStyle/>
                    <a:p>
                      <a:pPr rtl="0" fontAlgn="b">
                        <a:spcBef>
                          <a:spcPts val="100"/>
                        </a:spcBef>
                        <a:spcAft>
                          <a:spcPts val="100"/>
                        </a:spcAft>
                        <a:buNone/>
                      </a:pPr>
                      <a:r>
                        <a:rPr lang="en-US" sz="2400" b="1" i="0" u="none" strike="noStrike">
                          <a:solidFill>
                            <a:srgbClr val="FFFFFF"/>
                          </a:solidFill>
                          <a:effectLst/>
                          <a:latin typeface="Arial" panose="020B0604020202020204" pitchFamily="34" charset="0"/>
                        </a:rPr>
                        <a:t>Action Item</a:t>
                      </a:r>
                      <a:endParaRPr lang="en-US" sz="2400">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Person(s) Responsible</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Planned</a:t>
                      </a:r>
                      <a:endParaRPr lang="en-US" sz="2400">
                        <a:effectLst/>
                      </a:endParaRPr>
                    </a:p>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Completion Date</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Date Completed</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3907765434"/>
                  </a:ext>
                </a:extLst>
              </a:tr>
              <a:tr h="64265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a:effectLst/>
                          <a:latin typeface="+mn-lt"/>
                        </a:rPr>
                        <a:t>Schedule time to review FABI modules</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US" sz="2400" dirty="0">
                        <a:effectLst/>
                        <a:latin typeface="+mn-l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r>
                        <a:rPr lang="en-US" sz="2400">
                          <a:effectLst/>
                          <a:latin typeface="+mn-lt"/>
                        </a:rPr>
                        <a:t>11/12/26</a:t>
                      </a:r>
                      <a:endParaRPr lang="en-US" sz="2400" dirty="0">
                        <a:effectLst/>
                        <a:latin typeface="+mn-l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br>
                        <a:rPr lang="en-US">
                          <a:effectLst/>
                        </a:rPr>
                      </a:br>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9930262"/>
                  </a:ext>
                </a:extLst>
              </a:tr>
              <a:tr h="64265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dirty="0">
                          <a:effectLst/>
                          <a:latin typeface="+mn-lt"/>
                        </a:rPr>
                        <a:t>Register for EMPOWER session – 2 CEUs for BCBAs</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US" sz="2400" dirty="0">
                        <a:effectLst/>
                        <a:latin typeface="+mn-l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a:effectLst/>
                          <a:latin typeface="+mn-lt"/>
                        </a:rPr>
                        <a:t> 12/1/26</a:t>
                      </a:r>
                      <a:endParaRPr lang="en-US" sz="2400" dirty="0">
                        <a:effectLst/>
                        <a:latin typeface="+mn-l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40689589"/>
                  </a:ext>
                </a:extLst>
              </a:tr>
              <a:tr h="64265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2400" dirty="0">
                        <a:effectLst/>
                        <a:latin typeface="Ink Free" panose="03080402000500000000" pitchFamily="66" charset="0"/>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US" sz="2400">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t"/>
                      <a:endParaRPr lang="en-US" sz="2400">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US" dirty="0">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68078896"/>
                  </a:ext>
                </a:extLst>
              </a:tr>
            </a:tbl>
          </a:graphicData>
        </a:graphic>
      </p:graphicFrame>
    </p:spTree>
    <p:extLst>
      <p:ext uri="{BB962C8B-B14F-4D97-AF65-F5344CB8AC3E}">
        <p14:creationId xmlns:p14="http://schemas.microsoft.com/office/powerpoint/2010/main" val="10520132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6273F-4705-B50A-3493-236AA9A872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B5A3D-647C-E8A6-1738-9078F063E9FE}"/>
              </a:ext>
            </a:extLst>
          </p:cNvPr>
          <p:cNvSpPr>
            <a:spLocks noGrp="1"/>
          </p:cNvSpPr>
          <p:nvPr>
            <p:ph type="title"/>
          </p:nvPr>
        </p:nvSpPr>
        <p:spPr/>
        <p:txBody>
          <a:bodyPr/>
          <a:lstStyle/>
          <a:p>
            <a:r>
              <a:rPr lang="en-US"/>
              <a:t>Concluding Thoughts:  </a:t>
            </a:r>
          </a:p>
        </p:txBody>
      </p:sp>
      <p:pic>
        <p:nvPicPr>
          <p:cNvPr id="4" name="Picture 3">
            <a:extLst>
              <a:ext uri="{FF2B5EF4-FFF2-40B4-BE49-F238E27FC236}">
                <a16:creationId xmlns:a16="http://schemas.microsoft.com/office/drawing/2014/main" id="{4F73AF27-D654-16B5-D099-9EB10084DC0A}"/>
              </a:ext>
              <a:ext uri="{C183D7F6-B498-43B3-948B-1728B52AA6E4}">
                <adec:decorative xmlns:adec="http://schemas.microsoft.com/office/drawing/2017/decorative" val="1"/>
              </a:ext>
            </a:extLst>
          </p:cNvPr>
          <p:cNvPicPr>
            <a:picLocks noChangeAspect="1"/>
          </p:cNvPicPr>
          <p:nvPr/>
        </p:nvPicPr>
        <p:blipFill rotWithShape="1">
          <a:blip r:embed="rId2"/>
          <a:srcRect l="475" r="475" b="7764"/>
          <a:stretch>
            <a:fillRect/>
          </a:stretch>
        </p:blipFill>
        <p:spPr>
          <a:xfrm>
            <a:off x="4811959" y="1424642"/>
            <a:ext cx="2543802" cy="4115666"/>
          </a:xfrm>
          <a:prstGeom prst="rect">
            <a:avLst/>
          </a:prstGeom>
        </p:spPr>
      </p:pic>
      <p:pic>
        <p:nvPicPr>
          <p:cNvPr id="5" name="Picture 4" descr="The image depicts a person sitting elegantly in a well-lit, tiled staircase.&#10;&#10;AI-generated content may be incorrect.">
            <a:extLst>
              <a:ext uri="{FF2B5EF4-FFF2-40B4-BE49-F238E27FC236}">
                <a16:creationId xmlns:a16="http://schemas.microsoft.com/office/drawing/2014/main" id="{05C37C08-364E-CD53-AEF6-56E6B489B055}"/>
              </a:ext>
              <a:ext uri="{C183D7F6-B498-43B3-948B-1728B52AA6E4}">
                <adec:decorative xmlns:adec="http://schemas.microsoft.com/office/drawing/2017/decorative" val="1"/>
              </a:ext>
            </a:extLst>
          </p:cNvPr>
          <p:cNvPicPr>
            <a:picLocks noChangeAspect="1"/>
          </p:cNvPicPr>
          <p:nvPr/>
        </p:nvPicPr>
        <p:blipFill rotWithShape="1">
          <a:blip r:embed="rId3"/>
          <a:srcRect l="23538" t="7855" r="22431" b="38225"/>
          <a:stretch>
            <a:fillRect/>
          </a:stretch>
        </p:blipFill>
        <p:spPr>
          <a:xfrm>
            <a:off x="7924034" y="2793906"/>
            <a:ext cx="1808178" cy="2712267"/>
          </a:xfrm>
          <a:prstGeom prst="rect">
            <a:avLst/>
          </a:prstGeom>
        </p:spPr>
      </p:pic>
      <p:pic>
        <p:nvPicPr>
          <p:cNvPr id="9" name="Picture 8" descr="The image depicts a person wearing a blue patterned dress, standing beside a neatly trimmed garden with purple flowers.&#10;&#10;AI-generated content may be incorrect.">
            <a:extLst>
              <a:ext uri="{FF2B5EF4-FFF2-40B4-BE49-F238E27FC236}">
                <a16:creationId xmlns:a16="http://schemas.microsoft.com/office/drawing/2014/main" id="{32E9DFBB-C95E-4ED5-F0D8-988D883A5866}"/>
              </a:ext>
              <a:ext uri="{C183D7F6-B498-43B3-948B-1728B52AA6E4}">
                <adec:decorative xmlns:adec="http://schemas.microsoft.com/office/drawing/2017/decorative" val="1"/>
              </a:ext>
            </a:extLst>
          </p:cNvPr>
          <p:cNvPicPr>
            <a:picLocks noChangeAspect="1"/>
          </p:cNvPicPr>
          <p:nvPr/>
        </p:nvPicPr>
        <p:blipFill rotWithShape="1">
          <a:blip r:embed="rId4"/>
          <a:srcRect l="34085" t="27639" r="36299" b="6250"/>
          <a:stretch>
            <a:fillRect/>
          </a:stretch>
        </p:blipFill>
        <p:spPr>
          <a:xfrm>
            <a:off x="10112190" y="2793906"/>
            <a:ext cx="1808179" cy="2686516"/>
          </a:xfrm>
          <a:prstGeom prst="rect">
            <a:avLst/>
          </a:prstGeom>
        </p:spPr>
      </p:pic>
      <p:pic>
        <p:nvPicPr>
          <p:cNvPr id="18" name="Picture 17" descr="FABI page of ci3t website">
            <a:extLst>
              <a:ext uri="{FF2B5EF4-FFF2-40B4-BE49-F238E27FC236}">
                <a16:creationId xmlns:a16="http://schemas.microsoft.com/office/drawing/2014/main" id="{3F0BFE4E-8C69-194C-D4B3-7482D1660165}"/>
              </a:ext>
            </a:extLst>
          </p:cNvPr>
          <p:cNvPicPr>
            <a:picLocks noChangeAspect="1"/>
          </p:cNvPicPr>
          <p:nvPr/>
        </p:nvPicPr>
        <p:blipFill>
          <a:blip r:embed="rId5"/>
          <a:stretch>
            <a:fillRect/>
          </a:stretch>
        </p:blipFill>
        <p:spPr>
          <a:xfrm>
            <a:off x="233331" y="2377209"/>
            <a:ext cx="3555542" cy="2538459"/>
          </a:xfrm>
          <a:prstGeom prst="rect">
            <a:avLst/>
          </a:prstGeom>
          <a:ln>
            <a:solidFill>
              <a:schemeClr val="tx1"/>
            </a:solidFill>
          </a:ln>
        </p:spPr>
      </p:pic>
      <p:pic>
        <p:nvPicPr>
          <p:cNvPr id="21" name="Picture 2" descr="Functional Assessment-Based Intervention: Effective Individualized Support for Students textbook cover">
            <a:extLst>
              <a:ext uri="{FF2B5EF4-FFF2-40B4-BE49-F238E27FC236}">
                <a16:creationId xmlns:a16="http://schemas.microsoft.com/office/drawing/2014/main" id="{FB9704F5-B355-2C09-71E5-4A285CC1E835}"/>
              </a:ext>
            </a:extLst>
          </p:cNvPr>
          <p:cNvPicPr>
            <a:picLocks noChangeAspect="1"/>
          </p:cNvPicPr>
          <p:nvPr/>
        </p:nvPicPr>
        <p:blipFill>
          <a:blip r:embed="rId6"/>
          <a:stretch>
            <a:fillRect/>
          </a:stretch>
        </p:blipFill>
        <p:spPr>
          <a:xfrm>
            <a:off x="2953512" y="3214566"/>
            <a:ext cx="1504444" cy="1974583"/>
          </a:xfrm>
          <a:prstGeom prst="rect">
            <a:avLst/>
          </a:prstGeom>
          <a:ln>
            <a:solidFill>
              <a:schemeClr val="tx1"/>
            </a:solidFill>
          </a:ln>
        </p:spPr>
      </p:pic>
      <p:pic>
        <p:nvPicPr>
          <p:cNvPr id="20" name="Picture 3" descr="Images of FABI STEP 1, FABI Step 2, FABI Step 3, FABI Step 4, and FABI Step 5 module covers.">
            <a:extLst>
              <a:ext uri="{FF2B5EF4-FFF2-40B4-BE49-F238E27FC236}">
                <a16:creationId xmlns:a16="http://schemas.microsoft.com/office/drawing/2014/main" id="{7B14C2DF-0A26-5EA5-82E3-DCACADEBFBAC}"/>
              </a:ext>
            </a:extLst>
          </p:cNvPr>
          <p:cNvPicPr>
            <a:picLocks noChangeAspect="1"/>
          </p:cNvPicPr>
          <p:nvPr/>
        </p:nvPicPr>
        <p:blipFill>
          <a:blip r:embed="rId7"/>
          <a:stretch>
            <a:fillRect/>
          </a:stretch>
        </p:blipFill>
        <p:spPr>
          <a:xfrm>
            <a:off x="116586" y="5189149"/>
            <a:ext cx="4635580" cy="1474126"/>
          </a:xfrm>
          <a:prstGeom prst="rect">
            <a:avLst/>
          </a:prstGeom>
        </p:spPr>
      </p:pic>
      <p:sp>
        <p:nvSpPr>
          <p:cNvPr id="11" name="Subtitle 2">
            <a:extLst>
              <a:ext uri="{FF2B5EF4-FFF2-40B4-BE49-F238E27FC236}">
                <a16:creationId xmlns:a16="http://schemas.microsoft.com/office/drawing/2014/main" id="{140EEC03-68E3-5F3C-49C9-8C6CCBD598A9}"/>
              </a:ext>
            </a:extLst>
          </p:cNvPr>
          <p:cNvSpPr txBox="1">
            <a:spLocks/>
          </p:cNvSpPr>
          <p:nvPr/>
        </p:nvSpPr>
        <p:spPr>
          <a:xfrm>
            <a:off x="5233930" y="5818869"/>
            <a:ext cx="2121831" cy="63569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2"/>
                </a:solidFill>
                <a:latin typeface="+mn-lt"/>
                <a:ea typeface="+mn-ea"/>
                <a:cs typeface="+mn-cs"/>
              </a:defRPr>
            </a:lvl1pPr>
            <a:lvl2pPr marL="457200" indent="0" algn="ctr" defTabSz="914400" rtl="0" eaLnBrk="1" latinLnBrk="0" hangingPunct="1">
              <a:lnSpc>
                <a:spcPct val="90000"/>
              </a:lnSpc>
              <a:spcBef>
                <a:spcPts val="500"/>
              </a:spcBef>
              <a:buSzPct val="75000"/>
              <a:buFont typeface="Courier New" panose="02070309020205020404" pitchFamily="49" charset="0"/>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chemeClr val="accent4"/>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900" dirty="0"/>
              <a:t>John Umbreit</a:t>
            </a:r>
          </a:p>
          <a:p>
            <a:r>
              <a:rPr lang="en-US" sz="1900" dirty="0"/>
              <a:t> Ph.D.</a:t>
            </a:r>
          </a:p>
        </p:txBody>
      </p:sp>
      <p:sp>
        <p:nvSpPr>
          <p:cNvPr id="13" name="Subtitle 2">
            <a:extLst>
              <a:ext uri="{FF2B5EF4-FFF2-40B4-BE49-F238E27FC236}">
                <a16:creationId xmlns:a16="http://schemas.microsoft.com/office/drawing/2014/main" id="{6DE3DFD5-0608-F119-6E56-B964278701A2}"/>
              </a:ext>
            </a:extLst>
          </p:cNvPr>
          <p:cNvSpPr txBox="1">
            <a:spLocks/>
          </p:cNvSpPr>
          <p:nvPr/>
        </p:nvSpPr>
        <p:spPr>
          <a:xfrm>
            <a:off x="7475347" y="5823047"/>
            <a:ext cx="2705551" cy="669828"/>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2"/>
                </a:solidFill>
                <a:latin typeface="+mn-lt"/>
                <a:ea typeface="+mn-ea"/>
                <a:cs typeface="+mn-cs"/>
              </a:defRPr>
            </a:lvl1pPr>
            <a:lvl2pPr marL="457200" indent="0" algn="ctr" defTabSz="914400" rtl="0" eaLnBrk="1" latinLnBrk="0" hangingPunct="1">
              <a:lnSpc>
                <a:spcPct val="90000"/>
              </a:lnSpc>
              <a:spcBef>
                <a:spcPts val="500"/>
              </a:spcBef>
              <a:buSzPct val="75000"/>
              <a:buFont typeface="Courier New" panose="02070309020205020404" pitchFamily="49" charset="0"/>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chemeClr val="accent4"/>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Kathleen Lynne Lane</a:t>
            </a:r>
          </a:p>
          <a:p>
            <a:r>
              <a:rPr lang="en-US" dirty="0"/>
              <a:t> Ph.D., BCBA-D, CF-L2</a:t>
            </a:r>
          </a:p>
        </p:txBody>
      </p:sp>
      <p:sp>
        <p:nvSpPr>
          <p:cNvPr id="16" name="Subtitle 2">
            <a:extLst>
              <a:ext uri="{FF2B5EF4-FFF2-40B4-BE49-F238E27FC236}">
                <a16:creationId xmlns:a16="http://schemas.microsoft.com/office/drawing/2014/main" id="{07668A45-E3AD-72E9-3736-544B814BD331}"/>
              </a:ext>
            </a:extLst>
          </p:cNvPr>
          <p:cNvSpPr txBox="1">
            <a:spLocks/>
          </p:cNvSpPr>
          <p:nvPr/>
        </p:nvSpPr>
        <p:spPr>
          <a:xfrm>
            <a:off x="9786385" y="5823047"/>
            <a:ext cx="2459788" cy="66982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2"/>
                </a:solidFill>
                <a:latin typeface="+mn-lt"/>
                <a:ea typeface="+mn-ea"/>
                <a:cs typeface="+mn-cs"/>
              </a:defRPr>
            </a:lvl1pPr>
            <a:lvl2pPr marL="457200" indent="0" algn="ctr" defTabSz="914400" rtl="0" eaLnBrk="1" latinLnBrk="0" hangingPunct="1">
              <a:lnSpc>
                <a:spcPct val="90000"/>
              </a:lnSpc>
              <a:spcBef>
                <a:spcPts val="500"/>
              </a:spcBef>
              <a:buSzPct val="75000"/>
              <a:buFont typeface="Courier New" panose="02070309020205020404" pitchFamily="49" charset="0"/>
              <a:buNone/>
              <a:defRPr sz="2000" kern="1200">
                <a:solidFill>
                  <a:schemeClr val="tx2"/>
                </a:solidFill>
                <a:latin typeface="+mn-lt"/>
                <a:ea typeface="+mn-ea"/>
                <a:cs typeface="+mn-cs"/>
              </a:defRPr>
            </a:lvl2pPr>
            <a:lvl3pPr marL="914400" indent="0" algn="ctr" defTabSz="914400" rtl="0" eaLnBrk="1" latinLnBrk="0" hangingPunct="1">
              <a:lnSpc>
                <a:spcPct val="90000"/>
              </a:lnSpc>
              <a:spcBef>
                <a:spcPts val="500"/>
              </a:spcBef>
              <a:buFont typeface="Wingdings" pitchFamily="2" charset="2"/>
              <a:buNone/>
              <a:defRPr sz="1800" kern="1200">
                <a:solidFill>
                  <a:schemeClr val="accent4"/>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Elise Sarasin</a:t>
            </a:r>
          </a:p>
          <a:p>
            <a:r>
              <a:rPr lang="en-US" dirty="0"/>
              <a:t>M.S.E</a:t>
            </a:r>
          </a:p>
        </p:txBody>
      </p:sp>
      <p:pic>
        <p:nvPicPr>
          <p:cNvPr id="6" name="Picture 5">
            <a:extLst>
              <a:ext uri="{FF2B5EF4-FFF2-40B4-BE49-F238E27FC236}">
                <a16:creationId xmlns:a16="http://schemas.microsoft.com/office/drawing/2014/main" id="{FC5BFDE1-8994-60A1-208D-1FF57DF5912F}"/>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653415" y="128519"/>
            <a:ext cx="2467319" cy="981212"/>
          </a:xfrm>
          <a:prstGeom prst="rect">
            <a:avLst/>
          </a:prstGeom>
        </p:spPr>
      </p:pic>
    </p:spTree>
    <p:extLst>
      <p:ext uri="{BB962C8B-B14F-4D97-AF65-F5344CB8AC3E}">
        <p14:creationId xmlns:p14="http://schemas.microsoft.com/office/powerpoint/2010/main" val="1646267476"/>
      </p:ext>
    </p:extLst>
  </p:cSld>
  <p:clrMapOvr>
    <a:masterClrMapping/>
  </p:clrMapOvr>
</p:sld>
</file>

<file path=ppt/theme/theme1.xml><?xml version="1.0" encoding="utf-8"?>
<a:theme xmlns:a="http://schemas.openxmlformats.org/drawingml/2006/main" name="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ustom 1">
      <a:dk1>
        <a:sysClr val="windowText" lastClr="000000"/>
      </a:dk1>
      <a:lt1>
        <a:sysClr val="window" lastClr="FFFFFF"/>
      </a:lt1>
      <a:dk2>
        <a:srgbClr val="182D40"/>
      </a:dk2>
      <a:lt2>
        <a:srgbClr val="E7E6E6"/>
      </a:lt2>
      <a:accent1>
        <a:srgbClr val="231F20"/>
      </a:accent1>
      <a:accent2>
        <a:srgbClr val="A62326"/>
      </a:accent2>
      <a:accent3>
        <a:srgbClr val="994F27"/>
      </a:accent3>
      <a:accent4>
        <a:srgbClr val="B2A469"/>
      </a:accent4>
      <a:accent5>
        <a:srgbClr val="637253"/>
      </a:accent5>
      <a:accent6>
        <a:srgbClr val="000000"/>
      </a:accent6>
      <a:hlink>
        <a:srgbClr val="2E567A"/>
      </a:hlink>
      <a:folHlink>
        <a:srgbClr val="2E567A"/>
      </a:folHlink>
    </a:clrScheme>
    <a:fontScheme name="Custom 1">
      <a:majorFont>
        <a:latin typeface="Heebo ExtraBold"/>
        <a:ea typeface=""/>
        <a:cs typeface=""/>
      </a:majorFont>
      <a:minorFont>
        <a:latin typeface="Hee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318368a-e051-4120-b782-b8f83150f24c">
      <Terms xmlns="http://schemas.microsoft.com/office/infopath/2007/PartnerControls"/>
    </lcf76f155ced4ddcb4097134ff3c332f>
    <TaxCatchAll xmlns="f9e924d8-64f0-44e1-941a-d1c0bfcaccf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343E7070AE64E43BAE61DF1DE8B0501" ma:contentTypeVersion="18" ma:contentTypeDescription="Create a new document." ma:contentTypeScope="" ma:versionID="4a4d43b7b0f2aca41efc10e10a9f0cd6">
  <xsd:schema xmlns:xsd="http://www.w3.org/2001/XMLSchema" xmlns:xs="http://www.w3.org/2001/XMLSchema" xmlns:p="http://schemas.microsoft.com/office/2006/metadata/properties" xmlns:ns2="4318368a-e051-4120-b782-b8f83150f24c" xmlns:ns3="f9e924d8-64f0-44e1-941a-d1c0bfcaccf4" targetNamespace="http://schemas.microsoft.com/office/2006/metadata/properties" ma:root="true" ma:fieldsID="fafc01831b952f851163b2d7028236df" ns2:_="" ns3:_="">
    <xsd:import namespace="4318368a-e051-4120-b782-b8f83150f24c"/>
    <xsd:import namespace="f9e924d8-64f0-44e1-941a-d1c0bfcaccf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8368a-e051-4120-b782-b8f83150f2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e924d8-64f0-44e1-941a-d1c0bfcaccf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de3c441-0ace-4f90-ba1a-4990169dc477}" ma:internalName="TaxCatchAll" ma:showField="CatchAllData" ma:web="f9e924d8-64f0-44e1-941a-d1c0bfcacc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26BB86-3058-4B62-9359-AB4569624D22}">
  <ds:schemaRefs>
    <ds:schemaRef ds:uri="http://www.w3.org/XML/1998/namespace"/>
    <ds:schemaRef ds:uri="http://schemas.microsoft.com/office/2006/documentManagement/types"/>
    <ds:schemaRef ds:uri="f9e924d8-64f0-44e1-941a-d1c0bfcaccf4"/>
    <ds:schemaRef ds:uri="http://purl.org/dc/elements/1.1/"/>
    <ds:schemaRef ds:uri="4318368a-e051-4120-b782-b8f83150f24c"/>
    <ds:schemaRef ds:uri="http://schemas.microsoft.com/office/2006/metadata/properties"/>
    <ds:schemaRef ds:uri="http://purl.org/dc/terms/"/>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414E15C8-E1A7-44EB-8605-A528B05B3659}">
  <ds:schemaRefs>
    <ds:schemaRef ds:uri="4318368a-e051-4120-b782-b8f83150f24c"/>
    <ds:schemaRef ds:uri="f9e924d8-64f0-44e1-941a-d1c0bfcacc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474D2C8-E307-4709-A85A-8308F1CF43A8}">
  <ds:schemaRefs>
    <ds:schemaRef ds:uri="http://schemas.microsoft.com/sharepoint/v3/contenttype/forms"/>
  </ds:schemaRefs>
</ds:datastoreItem>
</file>

<file path=docMetadata/LabelInfo.xml><?xml version="1.0" encoding="utf-8"?>
<clbl:labelList xmlns:clbl="http://schemas.microsoft.com/office/2020/mipLabelMetadata">
  <clbl:label id="{3c176536-afe6-43f5-b966-36feabbe3c1a}" enabled="0" method="" siteId="{3c176536-afe6-43f5-b966-36feabbe3c1a}" removed="1"/>
</clbl:labelList>
</file>

<file path=docProps/app.xml><?xml version="1.0" encoding="utf-8"?>
<Properties xmlns="http://schemas.openxmlformats.org/officeDocument/2006/extended-properties" xmlns:vt="http://schemas.openxmlformats.org/officeDocument/2006/docPropsVTypes">
  <Template>Ci3T</Template>
  <TotalTime>60</TotalTime>
  <Words>4052</Words>
  <Application>Microsoft Office PowerPoint</Application>
  <PresentationFormat>Widescreen</PresentationFormat>
  <Paragraphs>506</Paragraphs>
  <Slides>95</Slides>
  <Notes>42</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95</vt:i4>
      </vt:variant>
    </vt:vector>
  </HeadingPairs>
  <TitlesOfParts>
    <vt:vector size="112" baseType="lpstr">
      <vt:lpstr>ＭＳ Ｐゴシック</vt:lpstr>
      <vt:lpstr>ＭＳ Ｐゴシック</vt:lpstr>
      <vt:lpstr>Aptos</vt:lpstr>
      <vt:lpstr>Arial</vt:lpstr>
      <vt:lpstr>Bradley Hand ITC</vt:lpstr>
      <vt:lpstr>Calibri</vt:lpstr>
      <vt:lpstr>Century Gothic</vt:lpstr>
      <vt:lpstr>Courier New</vt:lpstr>
      <vt:lpstr>Heebo</vt:lpstr>
      <vt:lpstr>Heebo ExtraBold</vt:lpstr>
      <vt:lpstr>Ink Free</vt:lpstr>
      <vt:lpstr>System Font Regular</vt:lpstr>
      <vt:lpstr>Times New Roman</vt:lpstr>
      <vt:lpstr>Wingdings</vt:lpstr>
      <vt:lpstr>Ci3T</vt:lpstr>
      <vt:lpstr>1_Ci3T</vt:lpstr>
      <vt:lpstr>Office Theme</vt:lpstr>
      <vt:lpstr>Functional Assessment-Based Interventions:  From Start to Finish</vt:lpstr>
      <vt:lpstr>Agenda</vt:lpstr>
      <vt:lpstr>Comprehensive, Integrated, Three-Tiered Model of Prevention</vt:lpstr>
      <vt:lpstr>Ci3T Tier 1 Supports</vt:lpstr>
      <vt:lpstr>Tier 1</vt:lpstr>
      <vt:lpstr>Tier 2</vt:lpstr>
      <vt:lpstr>Tier 3</vt:lpstr>
      <vt:lpstr>Essential Components of Tier 1 Efforts</vt:lpstr>
      <vt:lpstr>Session Outcomes</vt:lpstr>
      <vt:lpstr>Situating FABI in Tiered Systems:  A FABI Overview  </vt:lpstr>
      <vt:lpstr>What are Tier 3 Interventions?</vt:lpstr>
      <vt:lpstr>Clarifying Tier 3 Supports 1</vt:lpstr>
      <vt:lpstr>Clarifying Tier 3 Supports 2</vt:lpstr>
      <vt:lpstr>Using Multiple Sources of Data to Connect Students with Tier 3 Supports</vt:lpstr>
      <vt:lpstr>Tier 3 Intervention Grid</vt:lpstr>
      <vt:lpstr>Functional Assessment-based Intervention Grid</vt:lpstr>
      <vt:lpstr>What is Functional Assessment-Based Intervention (FABI)?</vt:lpstr>
      <vt:lpstr>Looking back …</vt:lpstr>
      <vt:lpstr>Let’s Talk: Initial Impressions</vt:lpstr>
      <vt:lpstr>A 5-Step Process to Implement FABI</vt:lpstr>
      <vt:lpstr>Opportunities to Learn More</vt:lpstr>
      <vt:lpstr>Step 1 Identifying Students Who May Need a FABI</vt:lpstr>
      <vt:lpstr>Step 1: Identifying Students Who May Need a FABI</vt:lpstr>
      <vt:lpstr>Review multiple sources of data</vt:lpstr>
      <vt:lpstr>Connect with Family Member(s) and Student</vt:lpstr>
      <vt:lpstr>FABI Step1: Tips and Considerations</vt:lpstr>
      <vt:lpstr>Step 2 Conducting the Functional Assessment</vt:lpstr>
      <vt:lpstr>Step 2: Conducting the Functional Assessment</vt:lpstr>
      <vt:lpstr>Operationally Defining the Target Behavior</vt:lpstr>
      <vt:lpstr>Defining Behaviors 1</vt:lpstr>
      <vt:lpstr>Defining Behaviors 2</vt:lpstr>
      <vt:lpstr>Example Operational Definition</vt:lpstr>
      <vt:lpstr>The ABCs of Behavior: A Focus on the Before and After</vt:lpstr>
      <vt:lpstr>Direct Observation  (A-B-C Data Collection)</vt:lpstr>
      <vt:lpstr>A-B-C Data Collection Example</vt:lpstr>
      <vt:lpstr>Using the Function Matrix to identify the hypothesized function(s)</vt:lpstr>
      <vt:lpstr>Function Matrix</vt:lpstr>
      <vt:lpstr>Let’s Practice!  Determining the Function - 1</vt:lpstr>
      <vt:lpstr>Let’s Practice!  Determining the Function - 2</vt:lpstr>
      <vt:lpstr>Let’s Practice!  Determining the Function - 3</vt:lpstr>
      <vt:lpstr>Hypothesized Function</vt:lpstr>
      <vt:lpstr>Work Time Preparation</vt:lpstr>
      <vt:lpstr>Let’s Practice: Function Matrix</vt:lpstr>
      <vt:lpstr>FABI Step 2: Tips and Considerations</vt:lpstr>
      <vt:lpstr>Step 3 Collecting Baseline Data</vt:lpstr>
      <vt:lpstr>Step 3: Collecting Baseline Data</vt:lpstr>
      <vt:lpstr>Dimensions of Behavior 1</vt:lpstr>
      <vt:lpstr>Dimensions of Behavior 2</vt:lpstr>
      <vt:lpstr>Let’s Practice – Dimensions of Behavior</vt:lpstr>
      <vt:lpstr>Types of event-based measurement:  Frequency Rate Most appropriate for behaviors that are: Countable and discrete (e.g., relatively brief, clear start and end, and uniform in length). Examples: talking out of turn, swearing, pushing</vt:lpstr>
      <vt:lpstr>Tips for Event-Based Recording</vt:lpstr>
      <vt:lpstr>Let’s Practice – Frequency Recording</vt:lpstr>
      <vt:lpstr>Debrief – Frequency Recording </vt:lpstr>
      <vt:lpstr>Select a Measurement System: Time-Based</vt:lpstr>
      <vt:lpstr>Tips for Time-Based Recording Duration and Latency</vt:lpstr>
      <vt:lpstr>Tips for Time-Based Recording Interval Recording</vt:lpstr>
      <vt:lpstr>Wrapping Up Step 3</vt:lpstr>
      <vt:lpstr>FABI Step 3: Tips and Considerations</vt:lpstr>
      <vt:lpstr>Step 4  Design the FABI</vt:lpstr>
      <vt:lpstr>Step 4: Design the FABI</vt:lpstr>
      <vt:lpstr>Function-Based Intervention Decision Model</vt:lpstr>
      <vt:lpstr>Function-Based Intervention Decision Model 1</vt:lpstr>
      <vt:lpstr>A-R-E Components</vt:lpstr>
      <vt:lpstr>A-R-E Components: Antecedent Adjustments</vt:lpstr>
      <vt:lpstr>A-R-E Components: Reinforcement Shifts</vt:lpstr>
      <vt:lpstr>A-R-E Components: Extinction Procedures</vt:lpstr>
      <vt:lpstr>Illustration 1:  David (2nd Grade)</vt:lpstr>
      <vt:lpstr>Target Behavior: Off -Task Behavior</vt:lpstr>
      <vt:lpstr>Replacement Behavior: On-Task</vt:lpstr>
      <vt:lpstr>Function Matrix - David</vt:lpstr>
      <vt:lpstr>Hypothesized Function: David</vt:lpstr>
      <vt:lpstr>Function-Based Intervention Decision Model: David</vt:lpstr>
      <vt:lpstr>Measurement </vt:lpstr>
      <vt:lpstr>Component 1- Adjust the Antecedents</vt:lpstr>
      <vt:lpstr>Classroom Example: Intervention Seating</vt:lpstr>
      <vt:lpstr>Antecedent Adjustment: Stoplight System</vt:lpstr>
      <vt:lpstr>Component 2- Reinforcement Rates</vt:lpstr>
      <vt:lpstr>Component 3- Extinguish the Target Behavior</vt:lpstr>
      <vt:lpstr>Treatment Integrity</vt:lpstr>
      <vt:lpstr>Pre-Intervention Social Validity</vt:lpstr>
      <vt:lpstr>Session Materials</vt:lpstr>
      <vt:lpstr>Let’s Practice: A-R-E Components</vt:lpstr>
      <vt:lpstr>FABI Step 4: Tips and Considerations</vt:lpstr>
      <vt:lpstr>Step 5 Test the Intervention</vt:lpstr>
      <vt:lpstr>Step 5: Testing the Intervention</vt:lpstr>
      <vt:lpstr>Harry’s Intervention Outcomes</vt:lpstr>
      <vt:lpstr>FABI Step 5: Tips and Considerations</vt:lpstr>
      <vt:lpstr>Talk Time: Connect-Extend-Challenge</vt:lpstr>
      <vt:lpstr>Wrapping Up and Moving Forward</vt:lpstr>
      <vt:lpstr>Resources to Support FABI Implementation</vt:lpstr>
      <vt:lpstr>Learn More about FABI at ci3t.org/fabi!</vt:lpstr>
      <vt:lpstr>Access Instructions: Ci3T Modules</vt:lpstr>
      <vt:lpstr>Learn More at Project EMPOWER!</vt:lpstr>
      <vt:lpstr>Action Items</vt:lpstr>
      <vt:lpstr>Concluding Thoughts: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Royer, David J</dc:creator>
  <cp:lastModifiedBy>Sarasin, Elise</cp:lastModifiedBy>
  <cp:revision>1</cp:revision>
  <dcterms:created xsi:type="dcterms:W3CDTF">2020-08-09T02:04:37Z</dcterms:created>
  <dcterms:modified xsi:type="dcterms:W3CDTF">2026-10-16T14:51:56Z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0x010100A343E7070AE64E43BAE61DF1DE8B0501</vt:lpwstr>
  </property>
  <property fmtid="{D5CDD505-2E9C-101B-9397-08002B2CF9AE}" pid="3" name="MediaServiceImageTags">
    <vt:lpwstr/>
  </property>
</Properties>
</file>