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93" r:id="rId5"/>
    <p:sldMasterId id="2147483720" r:id="rId6"/>
  </p:sldMasterIdLst>
  <p:notesMasterIdLst>
    <p:notesMasterId r:id="rId75"/>
  </p:notesMasterIdLst>
  <p:handoutMasterIdLst>
    <p:handoutMasterId r:id="rId76"/>
  </p:handoutMasterIdLst>
  <p:sldIdLst>
    <p:sldId id="2313" r:id="rId7"/>
    <p:sldId id="2299" r:id="rId8"/>
    <p:sldId id="1962" r:id="rId9"/>
    <p:sldId id="2333" r:id="rId10"/>
    <p:sldId id="2334" r:id="rId11"/>
    <p:sldId id="1524" r:id="rId12"/>
    <p:sldId id="2447" r:id="rId13"/>
    <p:sldId id="1946" r:id="rId14"/>
    <p:sldId id="2314" r:id="rId15"/>
    <p:sldId id="2342" r:id="rId16"/>
    <p:sldId id="2315" r:id="rId17"/>
    <p:sldId id="3827" r:id="rId18"/>
    <p:sldId id="3819" r:id="rId19"/>
    <p:sldId id="2343" r:id="rId20"/>
    <p:sldId id="3820" r:id="rId21"/>
    <p:sldId id="2001" r:id="rId22"/>
    <p:sldId id="849" r:id="rId23"/>
    <p:sldId id="706" r:id="rId24"/>
    <p:sldId id="1597" r:id="rId25"/>
    <p:sldId id="1598" r:id="rId26"/>
    <p:sldId id="3828" r:id="rId27"/>
    <p:sldId id="3811" r:id="rId28"/>
    <p:sldId id="850" r:id="rId29"/>
    <p:sldId id="713" r:id="rId30"/>
    <p:sldId id="1973" r:id="rId31"/>
    <p:sldId id="1522" r:id="rId32"/>
    <p:sldId id="1974" r:id="rId33"/>
    <p:sldId id="1425" r:id="rId34"/>
    <p:sldId id="1534" r:id="rId35"/>
    <p:sldId id="3818" r:id="rId36"/>
    <p:sldId id="851" r:id="rId37"/>
    <p:sldId id="755" r:id="rId38"/>
    <p:sldId id="1975" r:id="rId39"/>
    <p:sldId id="1678" r:id="rId40"/>
    <p:sldId id="2331" r:id="rId41"/>
    <p:sldId id="2000" r:id="rId42"/>
    <p:sldId id="2445" r:id="rId43"/>
    <p:sldId id="2348" r:id="rId44"/>
    <p:sldId id="3812" r:id="rId45"/>
    <p:sldId id="3822" r:id="rId46"/>
    <p:sldId id="1979" r:id="rId47"/>
    <p:sldId id="1613" r:id="rId48"/>
    <p:sldId id="1980" r:id="rId49"/>
    <p:sldId id="1981" r:id="rId50"/>
    <p:sldId id="3813" r:id="rId51"/>
    <p:sldId id="2306" r:id="rId52"/>
    <p:sldId id="3823" r:id="rId53"/>
    <p:sldId id="2304" r:id="rId54"/>
    <p:sldId id="2006" r:id="rId55"/>
    <p:sldId id="1982" r:id="rId56"/>
    <p:sldId id="2007" r:id="rId57"/>
    <p:sldId id="1983" r:id="rId58"/>
    <p:sldId id="3825" r:id="rId59"/>
    <p:sldId id="2307" r:id="rId60"/>
    <p:sldId id="3824" r:id="rId61"/>
    <p:sldId id="1985" r:id="rId62"/>
    <p:sldId id="1986" r:id="rId63"/>
    <p:sldId id="1987" r:id="rId64"/>
    <p:sldId id="2309" r:id="rId65"/>
    <p:sldId id="2310" r:id="rId66"/>
    <p:sldId id="1958" r:id="rId67"/>
    <p:sldId id="1988" r:id="rId68"/>
    <p:sldId id="3826" r:id="rId69"/>
    <p:sldId id="339" r:id="rId70"/>
    <p:sldId id="2305" r:id="rId71"/>
    <p:sldId id="2301" r:id="rId72"/>
    <p:sldId id="2417" r:id="rId73"/>
    <p:sldId id="1995"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70B03142-97FA-4636-8423-B4D9C383E6F8}">
          <p14:sldIdLst>
            <p14:sldId id="2313"/>
            <p14:sldId id="2299"/>
            <p14:sldId id="1962"/>
            <p14:sldId id="2333"/>
            <p14:sldId id="2334"/>
            <p14:sldId id="1524"/>
            <p14:sldId id="2447"/>
            <p14:sldId id="1946"/>
            <p14:sldId id="2314"/>
            <p14:sldId id="2342"/>
            <p14:sldId id="2315"/>
            <p14:sldId id="3827"/>
            <p14:sldId id="3819"/>
          </p14:sldIdLst>
        </p14:section>
        <p14:section name="Integrating Tier 1" id="{75086F08-2AE5-4E45-99BE-978631DC664B}">
          <p14:sldIdLst>
            <p14:sldId id="2343"/>
            <p14:sldId id="3820"/>
            <p14:sldId id="2001"/>
            <p14:sldId id="849"/>
            <p14:sldId id="706"/>
            <p14:sldId id="1597"/>
            <p14:sldId id="1598"/>
            <p14:sldId id="3828"/>
            <p14:sldId id="3811"/>
            <p14:sldId id="850"/>
            <p14:sldId id="713"/>
            <p14:sldId id="1973"/>
            <p14:sldId id="1522"/>
            <p14:sldId id="1974"/>
            <p14:sldId id="1425"/>
            <p14:sldId id="1534"/>
            <p14:sldId id="3818"/>
            <p14:sldId id="851"/>
            <p14:sldId id="755"/>
            <p14:sldId id="1975"/>
            <p14:sldId id="1678"/>
            <p14:sldId id="2331"/>
            <p14:sldId id="2000"/>
            <p14:sldId id="2445"/>
            <p14:sldId id="2348"/>
          </p14:sldIdLst>
        </p14:section>
        <p14:section name="Understanding Tier 1" id="{F40C9D67-6FB4-4315-A6DA-DD1085BE887F}">
          <p14:sldIdLst>
            <p14:sldId id="3812"/>
            <p14:sldId id="3822"/>
            <p14:sldId id="1979"/>
            <p14:sldId id="1613"/>
            <p14:sldId id="1980"/>
            <p14:sldId id="1981"/>
            <p14:sldId id="3813"/>
            <p14:sldId id="2306"/>
            <p14:sldId id="3823"/>
            <p14:sldId id="2304"/>
            <p14:sldId id="2006"/>
            <p14:sldId id="1982"/>
            <p14:sldId id="2007"/>
            <p14:sldId id="1983"/>
            <p14:sldId id="3825"/>
            <p14:sldId id="2307"/>
            <p14:sldId id="3824"/>
            <p14:sldId id="1985"/>
            <p14:sldId id="1986"/>
            <p14:sldId id="1987"/>
            <p14:sldId id="2309"/>
            <p14:sldId id="2310"/>
            <p14:sldId id="1958"/>
            <p14:sldId id="1988"/>
            <p14:sldId id="3826"/>
          </p14:sldIdLst>
        </p14:section>
        <p14:section name="Wrapping Up and Moving Forward" id="{7130FBA7-46AD-43F7-B9DF-4BEB30D31A85}">
          <p14:sldIdLst>
            <p14:sldId id="339"/>
            <p14:sldId id="2305"/>
            <p14:sldId id="2301"/>
            <p14:sldId id="2417"/>
            <p14:sldId id="199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E79"/>
    <a:srgbClr val="48599F"/>
    <a:srgbClr val="2E75B6"/>
    <a:srgbClr val="2F4E6D"/>
    <a:srgbClr val="FFF766"/>
    <a:srgbClr val="6A15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361" autoAdjust="0"/>
    <p:restoredTop sz="82587" autoAdjust="0"/>
  </p:normalViewPr>
  <p:slideViewPr>
    <p:cSldViewPr snapToGrid="0">
      <p:cViewPr varScale="1">
        <p:scale>
          <a:sx n="88" d="100"/>
          <a:sy n="88" d="100"/>
        </p:scale>
        <p:origin x="1368" y="84"/>
      </p:cViewPr>
      <p:guideLst/>
    </p:cSldViewPr>
  </p:slideViewPr>
  <p:outlineViewPr>
    <p:cViewPr>
      <p:scale>
        <a:sx n="33" d="100"/>
        <a:sy n="33" d="100"/>
      </p:scale>
      <p:origin x="0" y="-5106"/>
    </p:cViewPr>
  </p:outlineViewPr>
  <p:notesTextViewPr>
    <p:cViewPr>
      <p:scale>
        <a:sx n="3" d="2"/>
        <a:sy n="3" d="2"/>
      </p:scale>
      <p:origin x="0" y="0"/>
    </p:cViewPr>
  </p:notesTextViewPr>
  <p:sorterViewPr>
    <p:cViewPr>
      <p:scale>
        <a:sx n="80" d="100"/>
        <a:sy n="80" d="100"/>
      </p:scale>
      <p:origin x="0" y="-8676"/>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viewProps" Target="viewProps.xml"/><Relationship Id="rId8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handoutMaster" Target="handoutMasters/handoutMaster1.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ffington, Amy Andreasen" userId="b608fb05-5811-43f5-a448-39c6c0976a85" providerId="ADAL" clId="{B3EDF138-9ABC-4CF4-9BA5-BCD2FA0BFC49}"/>
    <pc:docChg chg="custSel modSld">
      <pc:chgData name="Buffington, Amy Andreasen" userId="b608fb05-5811-43f5-a448-39c6c0976a85" providerId="ADAL" clId="{B3EDF138-9ABC-4CF4-9BA5-BCD2FA0BFC49}" dt="2026-08-31T16:31:10.751" v="646" actId="13244"/>
      <pc:docMkLst>
        <pc:docMk/>
      </pc:docMkLst>
      <pc:sldChg chg="modSp mod">
        <pc:chgData name="Buffington, Amy Andreasen" userId="b608fb05-5811-43f5-a448-39c6c0976a85" providerId="ADAL" clId="{B3EDF138-9ABC-4CF4-9BA5-BCD2FA0BFC49}" dt="2026-08-13T15:48:17.551" v="28" actId="962"/>
        <pc:sldMkLst>
          <pc:docMk/>
          <pc:sldMk cId="807897580" sldId="706"/>
        </pc:sldMkLst>
        <pc:spChg chg="mod">
          <ac:chgData name="Buffington, Amy Andreasen" userId="b608fb05-5811-43f5-a448-39c6c0976a85" providerId="ADAL" clId="{B3EDF138-9ABC-4CF4-9BA5-BCD2FA0BFC49}" dt="2026-08-13T15:48:17.551" v="28" actId="962"/>
          <ac:spMkLst>
            <pc:docMk/>
            <pc:sldMk cId="807897580" sldId="706"/>
            <ac:spMk id="2" creationId="{839E5BBC-6062-9710-7A33-965504AE5659}"/>
          </ac:spMkLst>
        </pc:spChg>
        <pc:spChg chg="mod">
          <ac:chgData name="Buffington, Amy Andreasen" userId="b608fb05-5811-43f5-a448-39c6c0976a85" providerId="ADAL" clId="{B3EDF138-9ABC-4CF4-9BA5-BCD2FA0BFC49}" dt="2026-08-12T21:25:22.773" v="19" actId="255"/>
          <ac:spMkLst>
            <pc:docMk/>
            <pc:sldMk cId="807897580" sldId="706"/>
            <ac:spMk id="4" creationId="{00000000-0000-0000-0000-000000000000}"/>
          </ac:spMkLst>
        </pc:spChg>
      </pc:sldChg>
      <pc:sldChg chg="modSp mod">
        <pc:chgData name="Buffington, Amy Andreasen" userId="b608fb05-5811-43f5-a448-39c6c0976a85" providerId="ADAL" clId="{B3EDF138-9ABC-4CF4-9BA5-BCD2FA0BFC49}" dt="2026-08-12T21:26:03.791" v="20" actId="255"/>
        <pc:sldMkLst>
          <pc:docMk/>
          <pc:sldMk cId="191955570" sldId="713"/>
        </pc:sldMkLst>
        <pc:spChg chg="mod">
          <ac:chgData name="Buffington, Amy Andreasen" userId="b608fb05-5811-43f5-a448-39c6c0976a85" providerId="ADAL" clId="{B3EDF138-9ABC-4CF4-9BA5-BCD2FA0BFC49}" dt="2026-08-12T21:26:03.791" v="20" actId="255"/>
          <ac:spMkLst>
            <pc:docMk/>
            <pc:sldMk cId="191955570" sldId="713"/>
            <ac:spMk id="4" creationId="{00000000-0000-0000-0000-000000000000}"/>
          </ac:spMkLst>
        </pc:spChg>
      </pc:sldChg>
      <pc:sldChg chg="modSp mod">
        <pc:chgData name="Buffington, Amy Andreasen" userId="b608fb05-5811-43f5-a448-39c6c0976a85" providerId="ADAL" clId="{B3EDF138-9ABC-4CF4-9BA5-BCD2FA0BFC49}" dt="2026-08-12T21:32:20.107" v="21" actId="255"/>
        <pc:sldMkLst>
          <pc:docMk/>
          <pc:sldMk cId="1539751775" sldId="755"/>
        </pc:sldMkLst>
        <pc:spChg chg="mod">
          <ac:chgData name="Buffington, Amy Andreasen" userId="b608fb05-5811-43f5-a448-39c6c0976a85" providerId="ADAL" clId="{B3EDF138-9ABC-4CF4-9BA5-BCD2FA0BFC49}" dt="2026-08-12T21:32:20.107" v="21" actId="255"/>
          <ac:spMkLst>
            <pc:docMk/>
            <pc:sldMk cId="1539751775" sldId="755"/>
            <ac:spMk id="4" creationId="{00000000-0000-0000-0000-000000000000}"/>
          </ac:spMkLst>
        </pc:spChg>
      </pc:sldChg>
      <pc:sldChg chg="modSp mod">
        <pc:chgData name="Buffington, Amy Andreasen" userId="b608fb05-5811-43f5-a448-39c6c0976a85" providerId="ADAL" clId="{B3EDF138-9ABC-4CF4-9BA5-BCD2FA0BFC49}" dt="2026-08-13T15:48:09.636" v="27" actId="962"/>
        <pc:sldMkLst>
          <pc:docMk/>
          <pc:sldMk cId="1371597133" sldId="849"/>
        </pc:sldMkLst>
        <pc:grpChg chg="mod">
          <ac:chgData name="Buffington, Amy Andreasen" userId="b608fb05-5811-43f5-a448-39c6c0976a85" providerId="ADAL" clId="{B3EDF138-9ABC-4CF4-9BA5-BCD2FA0BFC49}" dt="2026-08-13T15:48:09.636" v="27" actId="962"/>
          <ac:grpSpMkLst>
            <pc:docMk/>
            <pc:sldMk cId="1371597133" sldId="849"/>
            <ac:grpSpMk id="6" creationId="{4E986B6B-1DBC-5DA8-A92F-CC0BB5A3CB60}"/>
          </ac:grpSpMkLst>
        </pc:grpChg>
      </pc:sldChg>
      <pc:sldChg chg="modSp mod">
        <pc:chgData name="Buffington, Amy Andreasen" userId="b608fb05-5811-43f5-a448-39c6c0976a85" providerId="ADAL" clId="{B3EDF138-9ABC-4CF4-9BA5-BCD2FA0BFC49}" dt="2026-08-31T16:31:10.751" v="646" actId="13244"/>
        <pc:sldMkLst>
          <pc:docMk/>
          <pc:sldMk cId="2786174302" sldId="1425"/>
        </pc:sldMkLst>
        <pc:spChg chg="mod">
          <ac:chgData name="Buffington, Amy Andreasen" userId="b608fb05-5811-43f5-a448-39c6c0976a85" providerId="ADAL" clId="{B3EDF138-9ABC-4CF4-9BA5-BCD2FA0BFC49}" dt="2026-08-12T21:08:50.695" v="17" actId="962"/>
          <ac:spMkLst>
            <pc:docMk/>
            <pc:sldMk cId="2786174302" sldId="1425"/>
            <ac:spMk id="2" creationId="{A57D7F89-E964-7226-4AEA-8FE5F764769B}"/>
          </ac:spMkLst>
        </pc:spChg>
        <pc:grpChg chg="mod ord">
          <ac:chgData name="Buffington, Amy Andreasen" userId="b608fb05-5811-43f5-a448-39c6c0976a85" providerId="ADAL" clId="{B3EDF138-9ABC-4CF4-9BA5-BCD2FA0BFC49}" dt="2026-08-31T15:48:56.403" v="636" actId="14100"/>
          <ac:grpSpMkLst>
            <pc:docMk/>
            <pc:sldMk cId="2786174302" sldId="1425"/>
            <ac:grpSpMk id="10" creationId="{2DEA0A12-4730-4AD1-D961-A9C7E2BF0ECD}"/>
          </ac:grpSpMkLst>
        </pc:grpChg>
        <pc:picChg chg="mod ord">
          <ac:chgData name="Buffington, Amy Andreasen" userId="b608fb05-5811-43f5-a448-39c6c0976a85" providerId="ADAL" clId="{B3EDF138-9ABC-4CF4-9BA5-BCD2FA0BFC49}" dt="2026-08-31T15:48:45.414" v="635" actId="14100"/>
          <ac:picMkLst>
            <pc:docMk/>
            <pc:sldMk cId="2786174302" sldId="1425"/>
            <ac:picMk id="3" creationId="{7E62A863-2762-40F2-8179-9ECAA0F33F26}"/>
          </ac:picMkLst>
        </pc:picChg>
        <pc:picChg chg="ord">
          <ac:chgData name="Buffington, Amy Andreasen" userId="b608fb05-5811-43f5-a448-39c6c0976a85" providerId="ADAL" clId="{B3EDF138-9ABC-4CF4-9BA5-BCD2FA0BFC49}" dt="2026-08-31T16:31:10.751" v="646" actId="13244"/>
          <ac:picMkLst>
            <pc:docMk/>
            <pc:sldMk cId="2786174302" sldId="1425"/>
            <ac:picMk id="6" creationId="{5161E309-FB8F-8A8F-EBDF-D2753C20874C}"/>
          </ac:picMkLst>
        </pc:picChg>
        <pc:picChg chg="mod ord">
          <ac:chgData name="Buffington, Amy Andreasen" userId="b608fb05-5811-43f5-a448-39c6c0976a85" providerId="ADAL" clId="{B3EDF138-9ABC-4CF4-9BA5-BCD2FA0BFC49}" dt="2026-08-31T15:47:40.624" v="631" actId="962"/>
          <ac:picMkLst>
            <pc:docMk/>
            <pc:sldMk cId="2786174302" sldId="1425"/>
            <ac:picMk id="11" creationId="{FC2FFA64-567F-293B-E7BC-4E80FF582F7A}"/>
          </ac:picMkLst>
        </pc:picChg>
      </pc:sldChg>
      <pc:sldChg chg="modSp mod">
        <pc:chgData name="Buffington, Amy Andreasen" userId="b608fb05-5811-43f5-a448-39c6c0976a85" providerId="ADAL" clId="{B3EDF138-9ABC-4CF4-9BA5-BCD2FA0BFC49}" dt="2026-08-19T14:23:38.156" v="33" actId="962"/>
        <pc:sldMkLst>
          <pc:docMk/>
          <pc:sldMk cId="517762390" sldId="1522"/>
        </pc:sldMkLst>
        <pc:spChg chg="mod">
          <ac:chgData name="Buffington, Amy Andreasen" userId="b608fb05-5811-43f5-a448-39c6c0976a85" providerId="ADAL" clId="{B3EDF138-9ABC-4CF4-9BA5-BCD2FA0BFC49}" dt="2026-08-12T21:07:53.079" v="13" actId="962"/>
          <ac:spMkLst>
            <pc:docMk/>
            <pc:sldMk cId="517762390" sldId="1522"/>
            <ac:spMk id="4" creationId="{F948C2C2-FA1F-8350-D8A7-9ED200F54C2C}"/>
          </ac:spMkLst>
        </pc:spChg>
        <pc:picChg chg="mod">
          <ac:chgData name="Buffington, Amy Andreasen" userId="b608fb05-5811-43f5-a448-39c6c0976a85" providerId="ADAL" clId="{B3EDF138-9ABC-4CF4-9BA5-BCD2FA0BFC49}" dt="2026-08-19T14:23:38.156" v="33" actId="962"/>
          <ac:picMkLst>
            <pc:docMk/>
            <pc:sldMk cId="517762390" sldId="1522"/>
            <ac:picMk id="3" creationId="{18D99C63-413F-4B01-DA89-CC97FC3DFC74}"/>
          </ac:picMkLst>
        </pc:picChg>
      </pc:sldChg>
      <pc:sldChg chg="modSp mod">
        <pc:chgData name="Buffington, Amy Andreasen" userId="b608fb05-5811-43f5-a448-39c6c0976a85" providerId="ADAL" clId="{B3EDF138-9ABC-4CF4-9BA5-BCD2FA0BFC49}" dt="2026-08-12T21:03:07.812" v="1" actId="962"/>
        <pc:sldMkLst>
          <pc:docMk/>
          <pc:sldMk cId="3845944044" sldId="1524"/>
        </pc:sldMkLst>
        <pc:spChg chg="mod">
          <ac:chgData name="Buffington, Amy Andreasen" userId="b608fb05-5811-43f5-a448-39c6c0976a85" providerId="ADAL" clId="{B3EDF138-9ABC-4CF4-9BA5-BCD2FA0BFC49}" dt="2026-08-12T21:03:07.812" v="1" actId="962"/>
          <ac:spMkLst>
            <pc:docMk/>
            <pc:sldMk cId="3845944044" sldId="1524"/>
            <ac:spMk id="2" creationId="{0D71DF4C-A026-E041-8D5B-8384E05DA34E}"/>
          </ac:spMkLst>
        </pc:spChg>
      </pc:sldChg>
      <pc:sldChg chg="modSp mod">
        <pc:chgData name="Buffington, Amy Andreasen" userId="b608fb05-5811-43f5-a448-39c6c0976a85" providerId="ADAL" clId="{B3EDF138-9ABC-4CF4-9BA5-BCD2FA0BFC49}" dt="2026-08-12T21:06:06.568" v="7" actId="962"/>
        <pc:sldMkLst>
          <pc:docMk/>
          <pc:sldMk cId="1864066153" sldId="1597"/>
        </pc:sldMkLst>
        <pc:spChg chg="mod">
          <ac:chgData name="Buffington, Amy Andreasen" userId="b608fb05-5811-43f5-a448-39c6c0976a85" providerId="ADAL" clId="{B3EDF138-9ABC-4CF4-9BA5-BCD2FA0BFC49}" dt="2026-08-12T21:05:59.282" v="6" actId="962"/>
          <ac:spMkLst>
            <pc:docMk/>
            <pc:sldMk cId="1864066153" sldId="1597"/>
            <ac:spMk id="14" creationId="{5A6CCFD2-BFBB-8EF6-605C-9A686324FD5D}"/>
          </ac:spMkLst>
        </pc:spChg>
        <pc:picChg chg="mod">
          <ac:chgData name="Buffington, Amy Andreasen" userId="b608fb05-5811-43f5-a448-39c6c0976a85" providerId="ADAL" clId="{B3EDF138-9ABC-4CF4-9BA5-BCD2FA0BFC49}" dt="2026-08-12T21:06:06.568" v="7" actId="962"/>
          <ac:picMkLst>
            <pc:docMk/>
            <pc:sldMk cId="1864066153" sldId="1597"/>
            <ac:picMk id="5" creationId="{BFA58367-DA09-1E9D-B105-4263A95674F6}"/>
          </ac:picMkLst>
        </pc:picChg>
      </pc:sldChg>
      <pc:sldChg chg="modSp mod">
        <pc:chgData name="Buffington, Amy Andreasen" userId="b608fb05-5811-43f5-a448-39c6c0976a85" providerId="ADAL" clId="{B3EDF138-9ABC-4CF4-9BA5-BCD2FA0BFC49}" dt="2026-08-12T21:06:12.950" v="9" actId="962"/>
        <pc:sldMkLst>
          <pc:docMk/>
          <pc:sldMk cId="2160294811" sldId="1598"/>
        </pc:sldMkLst>
        <pc:spChg chg="mod">
          <ac:chgData name="Buffington, Amy Andreasen" userId="b608fb05-5811-43f5-a448-39c6c0976a85" providerId="ADAL" clId="{B3EDF138-9ABC-4CF4-9BA5-BCD2FA0BFC49}" dt="2026-08-12T21:06:12.950" v="9" actId="962"/>
          <ac:spMkLst>
            <pc:docMk/>
            <pc:sldMk cId="2160294811" sldId="1598"/>
            <ac:spMk id="14" creationId="{5A6CCFD2-BFBB-8EF6-605C-9A686324FD5D}"/>
          </ac:spMkLst>
        </pc:spChg>
      </pc:sldChg>
      <pc:sldChg chg="modSp mod">
        <pc:chgData name="Buffington, Amy Andreasen" userId="b608fb05-5811-43f5-a448-39c6c0976a85" providerId="ADAL" clId="{B3EDF138-9ABC-4CF4-9BA5-BCD2FA0BFC49}" dt="2026-08-20T17:48:26.160" v="152" actId="962"/>
        <pc:sldMkLst>
          <pc:docMk/>
          <pc:sldMk cId="3659242000" sldId="1613"/>
        </pc:sldMkLst>
        <pc:spChg chg="mod">
          <ac:chgData name="Buffington, Amy Andreasen" userId="b608fb05-5811-43f5-a448-39c6c0976a85" providerId="ADAL" clId="{B3EDF138-9ABC-4CF4-9BA5-BCD2FA0BFC49}" dt="2026-08-12T21:33:29.561" v="23" actId="27636"/>
          <ac:spMkLst>
            <pc:docMk/>
            <pc:sldMk cId="3659242000" sldId="1613"/>
            <ac:spMk id="17" creationId="{76F2B696-8757-8D52-B72E-DD60217EC6EB}"/>
          </ac:spMkLst>
        </pc:spChg>
        <pc:picChg chg="mod">
          <ac:chgData name="Buffington, Amy Andreasen" userId="b608fb05-5811-43f5-a448-39c6c0976a85" providerId="ADAL" clId="{B3EDF138-9ABC-4CF4-9BA5-BCD2FA0BFC49}" dt="2026-08-20T17:47:10.401" v="56" actId="962"/>
          <ac:picMkLst>
            <pc:docMk/>
            <pc:sldMk cId="3659242000" sldId="1613"/>
            <ac:picMk id="10" creationId="{9EACC4BA-F722-49BE-D529-C2BE48FE5252}"/>
          </ac:picMkLst>
        </pc:picChg>
        <pc:picChg chg="mod">
          <ac:chgData name="Buffington, Amy Andreasen" userId="b608fb05-5811-43f5-a448-39c6c0976a85" providerId="ADAL" clId="{B3EDF138-9ABC-4CF4-9BA5-BCD2FA0BFC49}" dt="2026-08-20T17:47:03.972" v="55" actId="962"/>
          <ac:picMkLst>
            <pc:docMk/>
            <pc:sldMk cId="3659242000" sldId="1613"/>
            <ac:picMk id="14" creationId="{B41CC418-08E2-B9D1-015E-00BA81FA1863}"/>
          </ac:picMkLst>
        </pc:picChg>
        <pc:picChg chg="mod">
          <ac:chgData name="Buffington, Amy Andreasen" userId="b608fb05-5811-43f5-a448-39c6c0976a85" providerId="ADAL" clId="{B3EDF138-9ABC-4CF4-9BA5-BCD2FA0BFC49}" dt="2026-08-20T17:48:26.160" v="152" actId="962"/>
          <ac:picMkLst>
            <pc:docMk/>
            <pc:sldMk cId="3659242000" sldId="1613"/>
            <ac:picMk id="15" creationId="{05370244-42DA-E1E8-DDF3-3C5671DCAF41}"/>
          </ac:picMkLst>
        </pc:picChg>
        <pc:picChg chg="mod">
          <ac:chgData name="Buffington, Amy Andreasen" userId="b608fb05-5811-43f5-a448-39c6c0976a85" providerId="ADAL" clId="{B3EDF138-9ABC-4CF4-9BA5-BCD2FA0BFC49}" dt="2026-08-20T17:47:14.700" v="57" actId="962"/>
          <ac:picMkLst>
            <pc:docMk/>
            <pc:sldMk cId="3659242000" sldId="1613"/>
            <ac:picMk id="24" creationId="{3FF94A2B-C368-CF08-48FC-C32CA2569FC6}"/>
          </ac:picMkLst>
        </pc:picChg>
      </pc:sldChg>
      <pc:sldChg chg="modSp mod">
        <pc:chgData name="Buffington, Amy Andreasen" userId="b608fb05-5811-43f5-a448-39c6c0976a85" providerId="ADAL" clId="{B3EDF138-9ABC-4CF4-9BA5-BCD2FA0BFC49}" dt="2026-08-12T21:03:28.794" v="2" actId="962"/>
        <pc:sldMkLst>
          <pc:docMk/>
          <pc:sldMk cId="1097141549" sldId="1946"/>
        </pc:sldMkLst>
        <pc:grpChg chg="mod">
          <ac:chgData name="Buffington, Amy Andreasen" userId="b608fb05-5811-43f5-a448-39c6c0976a85" providerId="ADAL" clId="{B3EDF138-9ABC-4CF4-9BA5-BCD2FA0BFC49}" dt="2026-08-12T21:03:28.794" v="2" actId="962"/>
          <ac:grpSpMkLst>
            <pc:docMk/>
            <pc:sldMk cId="1097141549" sldId="1946"/>
            <ac:grpSpMk id="2" creationId="{6F6733A2-A801-E175-B455-59CFFC7706BF}"/>
          </ac:grpSpMkLst>
        </pc:grpChg>
      </pc:sldChg>
      <pc:sldChg chg="modSp mod">
        <pc:chgData name="Buffington, Amy Andreasen" userId="b608fb05-5811-43f5-a448-39c6c0976a85" providerId="ADAL" clId="{B3EDF138-9ABC-4CF4-9BA5-BCD2FA0BFC49}" dt="2026-08-13T15:44:17.536" v="26" actId="962"/>
        <pc:sldMkLst>
          <pc:docMk/>
          <pc:sldMk cId="1590783135" sldId="1962"/>
        </pc:sldMkLst>
        <pc:picChg chg="mod">
          <ac:chgData name="Buffington, Amy Andreasen" userId="b608fb05-5811-43f5-a448-39c6c0976a85" providerId="ADAL" clId="{B3EDF138-9ABC-4CF4-9BA5-BCD2FA0BFC49}" dt="2026-08-13T15:44:17.536" v="26" actId="962"/>
          <ac:picMkLst>
            <pc:docMk/>
            <pc:sldMk cId="1590783135" sldId="1962"/>
            <ac:picMk id="3" creationId="{8E50B7D4-5C02-5230-4351-0AC23FCE9D67}"/>
          </ac:picMkLst>
        </pc:picChg>
      </pc:sldChg>
      <pc:sldChg chg="modSp mod">
        <pc:chgData name="Buffington, Amy Andreasen" userId="b608fb05-5811-43f5-a448-39c6c0976a85" providerId="ADAL" clId="{B3EDF138-9ABC-4CF4-9BA5-BCD2FA0BFC49}" dt="2026-08-12T21:07:06.932" v="11" actId="962"/>
        <pc:sldMkLst>
          <pc:docMk/>
          <pc:sldMk cId="3766468966" sldId="1973"/>
        </pc:sldMkLst>
        <pc:spChg chg="mod">
          <ac:chgData name="Buffington, Amy Andreasen" userId="b608fb05-5811-43f5-a448-39c6c0976a85" providerId="ADAL" clId="{B3EDF138-9ABC-4CF4-9BA5-BCD2FA0BFC49}" dt="2026-08-12T21:07:06.932" v="11" actId="962"/>
          <ac:spMkLst>
            <pc:docMk/>
            <pc:sldMk cId="3766468966" sldId="1973"/>
            <ac:spMk id="4" creationId="{F948C2C2-FA1F-8350-D8A7-9ED200F54C2C}"/>
          </ac:spMkLst>
        </pc:spChg>
      </pc:sldChg>
      <pc:sldChg chg="modSp mod">
        <pc:chgData name="Buffington, Amy Andreasen" userId="b608fb05-5811-43f5-a448-39c6c0976a85" providerId="ADAL" clId="{B3EDF138-9ABC-4CF4-9BA5-BCD2FA0BFC49}" dt="2026-08-12T21:08:34.891" v="15" actId="962"/>
        <pc:sldMkLst>
          <pc:docMk/>
          <pc:sldMk cId="3582808442" sldId="1974"/>
        </pc:sldMkLst>
        <pc:spChg chg="mod">
          <ac:chgData name="Buffington, Amy Andreasen" userId="b608fb05-5811-43f5-a448-39c6c0976a85" providerId="ADAL" clId="{B3EDF138-9ABC-4CF4-9BA5-BCD2FA0BFC49}" dt="2026-08-12T21:08:34.891" v="15" actId="962"/>
          <ac:spMkLst>
            <pc:docMk/>
            <pc:sldMk cId="3582808442" sldId="1974"/>
            <ac:spMk id="4" creationId="{F948C2C2-FA1F-8350-D8A7-9ED200F54C2C}"/>
          </ac:spMkLst>
        </pc:spChg>
      </pc:sldChg>
      <pc:sldChg chg="modSp mod">
        <pc:chgData name="Buffington, Amy Andreasen" userId="b608fb05-5811-43f5-a448-39c6c0976a85" providerId="ADAL" clId="{B3EDF138-9ABC-4CF4-9BA5-BCD2FA0BFC49}" dt="2026-08-19T14:25:15.434" v="37" actId="962"/>
        <pc:sldMkLst>
          <pc:docMk/>
          <pc:sldMk cId="3637211846" sldId="1975"/>
        </pc:sldMkLst>
        <pc:picChg chg="mod">
          <ac:chgData name="Buffington, Amy Andreasen" userId="b608fb05-5811-43f5-a448-39c6c0976a85" providerId="ADAL" clId="{B3EDF138-9ABC-4CF4-9BA5-BCD2FA0BFC49}" dt="2026-08-19T14:25:15.434" v="37" actId="962"/>
          <ac:picMkLst>
            <pc:docMk/>
            <pc:sldMk cId="3637211846" sldId="1975"/>
            <ac:picMk id="2" creationId="{BC01A5E7-6F89-708A-41ED-2A9658928222}"/>
          </ac:picMkLst>
        </pc:picChg>
      </pc:sldChg>
      <pc:sldChg chg="modSp mod">
        <pc:chgData name="Buffington, Amy Andreasen" userId="b608fb05-5811-43f5-a448-39c6c0976a85" providerId="ADAL" clId="{B3EDF138-9ABC-4CF4-9BA5-BCD2FA0BFC49}" dt="2026-08-19T14:40:02.647" v="38" actId="962"/>
        <pc:sldMkLst>
          <pc:docMk/>
          <pc:sldMk cId="2426785338" sldId="1980"/>
        </pc:sldMkLst>
        <pc:grpChg chg="mod">
          <ac:chgData name="Buffington, Amy Andreasen" userId="b608fb05-5811-43f5-a448-39c6c0976a85" providerId="ADAL" clId="{B3EDF138-9ABC-4CF4-9BA5-BCD2FA0BFC49}" dt="2026-08-19T14:40:02.647" v="38" actId="962"/>
          <ac:grpSpMkLst>
            <pc:docMk/>
            <pc:sldMk cId="2426785338" sldId="1980"/>
            <ac:grpSpMk id="2" creationId="{165FD6BF-977E-F4AF-89A1-4B277A4AA267}"/>
          </ac:grpSpMkLst>
        </pc:grpChg>
      </pc:sldChg>
      <pc:sldChg chg="modSp mod">
        <pc:chgData name="Buffington, Amy Andreasen" userId="b608fb05-5811-43f5-a448-39c6c0976a85" providerId="ADAL" clId="{B3EDF138-9ABC-4CF4-9BA5-BCD2FA0BFC49}" dt="2026-08-20T17:49:30.412" v="207" actId="962"/>
        <pc:sldMkLst>
          <pc:docMk/>
          <pc:sldMk cId="3223719083" sldId="1981"/>
        </pc:sldMkLst>
        <pc:picChg chg="mod">
          <ac:chgData name="Buffington, Amy Andreasen" userId="b608fb05-5811-43f5-a448-39c6c0976a85" providerId="ADAL" clId="{B3EDF138-9ABC-4CF4-9BA5-BCD2FA0BFC49}" dt="2026-08-20T17:49:30.412" v="207" actId="962"/>
          <ac:picMkLst>
            <pc:docMk/>
            <pc:sldMk cId="3223719083" sldId="1981"/>
            <ac:picMk id="8" creationId="{92854D25-1472-F793-F34D-06EA58D5C167}"/>
          </ac:picMkLst>
        </pc:picChg>
        <pc:picChg chg="mod">
          <ac:chgData name="Buffington, Amy Andreasen" userId="b608fb05-5811-43f5-a448-39c6c0976a85" providerId="ADAL" clId="{B3EDF138-9ABC-4CF4-9BA5-BCD2FA0BFC49}" dt="2026-08-20T17:48:54.482" v="153" actId="962"/>
          <ac:picMkLst>
            <pc:docMk/>
            <pc:sldMk cId="3223719083" sldId="1981"/>
            <ac:picMk id="9" creationId="{2908F4FA-71B5-293B-CCCD-101C8AC5333E}"/>
          </ac:picMkLst>
        </pc:picChg>
      </pc:sldChg>
      <pc:sldChg chg="modSp mod">
        <pc:chgData name="Buffington, Amy Andreasen" userId="b608fb05-5811-43f5-a448-39c6c0976a85" providerId="ADAL" clId="{B3EDF138-9ABC-4CF4-9BA5-BCD2FA0BFC49}" dt="2026-08-20T17:54:51.289" v="617" actId="962"/>
        <pc:sldMkLst>
          <pc:docMk/>
          <pc:sldMk cId="3547273372" sldId="1983"/>
        </pc:sldMkLst>
        <pc:picChg chg="mod">
          <ac:chgData name="Buffington, Amy Andreasen" userId="b608fb05-5811-43f5-a448-39c6c0976a85" providerId="ADAL" clId="{B3EDF138-9ABC-4CF4-9BA5-BCD2FA0BFC49}" dt="2026-08-20T17:53:40.364" v="579" actId="962"/>
          <ac:picMkLst>
            <pc:docMk/>
            <pc:sldMk cId="3547273372" sldId="1983"/>
            <ac:picMk id="11" creationId="{0250EEDB-A39C-15B4-9EA0-CD5648696F59}"/>
          </ac:picMkLst>
        </pc:picChg>
        <pc:picChg chg="mod">
          <ac:chgData name="Buffington, Amy Andreasen" userId="b608fb05-5811-43f5-a448-39c6c0976a85" providerId="ADAL" clId="{B3EDF138-9ABC-4CF4-9BA5-BCD2FA0BFC49}" dt="2026-08-20T17:54:51.289" v="617" actId="962"/>
          <ac:picMkLst>
            <pc:docMk/>
            <pc:sldMk cId="3547273372" sldId="1983"/>
            <ac:picMk id="13" creationId="{205440EA-2B06-F34E-EFC7-9F16F31EB13C}"/>
          </ac:picMkLst>
        </pc:picChg>
        <pc:picChg chg="mod">
          <ac:chgData name="Buffington, Amy Andreasen" userId="b608fb05-5811-43f5-a448-39c6c0976a85" providerId="ADAL" clId="{B3EDF138-9ABC-4CF4-9BA5-BCD2FA0BFC49}" dt="2026-08-20T17:52:17.554" v="349" actId="962"/>
          <ac:picMkLst>
            <pc:docMk/>
            <pc:sldMk cId="3547273372" sldId="1983"/>
            <ac:picMk id="21" creationId="{189CAC0A-DF7A-F3E7-6780-0EE08AC2E7EA}"/>
          </ac:picMkLst>
        </pc:picChg>
        <pc:picChg chg="mod">
          <ac:chgData name="Buffington, Amy Andreasen" userId="b608fb05-5811-43f5-a448-39c6c0976a85" providerId="ADAL" clId="{B3EDF138-9ABC-4CF4-9BA5-BCD2FA0BFC49}" dt="2026-08-20T17:54:02.120" v="581" actId="962"/>
          <ac:picMkLst>
            <pc:docMk/>
            <pc:sldMk cId="3547273372" sldId="1983"/>
            <ac:picMk id="22" creationId="{20254339-CE26-36CC-E513-9E6DB765B5FB}"/>
          </ac:picMkLst>
        </pc:picChg>
      </pc:sldChg>
      <pc:sldChg chg="modSp mod">
        <pc:chgData name="Buffington, Amy Andreasen" userId="b608fb05-5811-43f5-a448-39c6c0976a85" providerId="ADAL" clId="{B3EDF138-9ABC-4CF4-9BA5-BCD2FA0BFC49}" dt="2026-08-12T21:45:43.931" v="25" actId="962"/>
        <pc:sldMkLst>
          <pc:docMk/>
          <pc:sldMk cId="3046915042" sldId="1988"/>
        </pc:sldMkLst>
        <pc:grpChg chg="mod">
          <ac:chgData name="Buffington, Amy Andreasen" userId="b608fb05-5811-43f5-a448-39c6c0976a85" providerId="ADAL" clId="{B3EDF138-9ABC-4CF4-9BA5-BCD2FA0BFC49}" dt="2026-08-12T21:45:43.931" v="25" actId="962"/>
          <ac:grpSpMkLst>
            <pc:docMk/>
            <pc:sldMk cId="3046915042" sldId="1988"/>
            <ac:grpSpMk id="10" creationId="{45940E0E-E127-34BE-590A-F4CDEFC43F1E}"/>
          </ac:grpSpMkLst>
        </pc:grpChg>
      </pc:sldChg>
      <pc:sldChg chg="modSp mod">
        <pc:chgData name="Buffington, Amy Andreasen" userId="b608fb05-5811-43f5-a448-39c6c0976a85" providerId="ADAL" clId="{B3EDF138-9ABC-4CF4-9BA5-BCD2FA0BFC49}" dt="2026-08-19T14:45:28.297" v="39" actId="962"/>
        <pc:sldMkLst>
          <pc:docMk/>
          <pc:sldMk cId="866568430" sldId="2006"/>
        </pc:sldMkLst>
        <pc:picChg chg="mod">
          <ac:chgData name="Buffington, Amy Andreasen" userId="b608fb05-5811-43f5-a448-39c6c0976a85" providerId="ADAL" clId="{B3EDF138-9ABC-4CF4-9BA5-BCD2FA0BFC49}" dt="2026-08-19T14:45:28.297" v="39" actId="962"/>
          <ac:picMkLst>
            <pc:docMk/>
            <pc:sldMk cId="866568430" sldId="2006"/>
            <ac:picMk id="5" creationId="{51DA82BC-62E0-3D9B-C527-2559856E2A9B}"/>
          </ac:picMkLst>
        </pc:picChg>
      </pc:sldChg>
      <pc:sldChg chg="modSp mod">
        <pc:chgData name="Buffington, Amy Andreasen" userId="b608fb05-5811-43f5-a448-39c6c0976a85" providerId="ADAL" clId="{B3EDF138-9ABC-4CF4-9BA5-BCD2FA0BFC49}" dt="2026-08-31T15:53:06.571" v="645" actId="962"/>
        <pc:sldMkLst>
          <pc:docMk/>
          <pc:sldMk cId="1213610760" sldId="2301"/>
        </pc:sldMkLst>
        <pc:picChg chg="mod">
          <ac:chgData name="Buffington, Amy Andreasen" userId="b608fb05-5811-43f5-a448-39c6c0976a85" providerId="ADAL" clId="{B3EDF138-9ABC-4CF4-9BA5-BCD2FA0BFC49}" dt="2026-08-31T15:53:06.571" v="645" actId="962"/>
          <ac:picMkLst>
            <pc:docMk/>
            <pc:sldMk cId="1213610760" sldId="2301"/>
            <ac:picMk id="13" creationId="{5B72C408-784A-1E90-1204-C7ABA03341CD}"/>
          </ac:picMkLst>
        </pc:picChg>
      </pc:sldChg>
      <pc:sldChg chg="modSp mod">
        <pc:chgData name="Buffington, Amy Andreasen" userId="b608fb05-5811-43f5-a448-39c6c0976a85" providerId="ADAL" clId="{B3EDF138-9ABC-4CF4-9BA5-BCD2FA0BFC49}" dt="2026-08-31T15:52:51.018" v="644" actId="2711"/>
        <pc:sldMkLst>
          <pc:docMk/>
          <pc:sldMk cId="473130021" sldId="2305"/>
        </pc:sldMkLst>
        <pc:graphicFrameChg chg="modGraphic">
          <ac:chgData name="Buffington, Amy Andreasen" userId="b608fb05-5811-43f5-a448-39c6c0976a85" providerId="ADAL" clId="{B3EDF138-9ABC-4CF4-9BA5-BCD2FA0BFC49}" dt="2026-08-31T15:52:51.018" v="644" actId="2711"/>
          <ac:graphicFrameMkLst>
            <pc:docMk/>
            <pc:sldMk cId="473130021" sldId="2305"/>
            <ac:graphicFrameMk id="3" creationId="{B2257AC1-3AC9-6BC2-4BF9-030AE14267CF}"/>
          </ac:graphicFrameMkLst>
        </pc:graphicFrameChg>
      </pc:sldChg>
      <pc:sldChg chg="delSp modSp mod">
        <pc:chgData name="Buffington, Amy Andreasen" userId="b608fb05-5811-43f5-a448-39c6c0976a85" providerId="ADAL" clId="{B3EDF138-9ABC-4CF4-9BA5-BCD2FA0BFC49}" dt="2026-08-19T15:50:43.319" v="48" actId="478"/>
        <pc:sldMkLst>
          <pc:docMk/>
          <pc:sldMk cId="1704227029" sldId="2307"/>
        </pc:sldMkLst>
      </pc:sldChg>
      <pc:sldChg chg="modSp mod">
        <pc:chgData name="Buffington, Amy Andreasen" userId="b608fb05-5811-43f5-a448-39c6c0976a85" providerId="ADAL" clId="{B3EDF138-9ABC-4CF4-9BA5-BCD2FA0BFC49}" dt="2026-08-19T14:49:44.703" v="40" actId="962"/>
        <pc:sldMkLst>
          <pc:docMk/>
          <pc:sldMk cId="3679931604" sldId="2310"/>
        </pc:sldMkLst>
        <pc:picChg chg="mod">
          <ac:chgData name="Buffington, Amy Andreasen" userId="b608fb05-5811-43f5-a448-39c6c0976a85" providerId="ADAL" clId="{B3EDF138-9ABC-4CF4-9BA5-BCD2FA0BFC49}" dt="2026-08-19T14:49:44.703" v="40" actId="962"/>
          <ac:picMkLst>
            <pc:docMk/>
            <pc:sldMk cId="3679931604" sldId="2310"/>
            <ac:picMk id="2" creationId="{8B2E3DFE-BD41-8EBB-96E8-99B1B9C80EE4}"/>
          </ac:picMkLst>
        </pc:picChg>
      </pc:sldChg>
      <pc:sldChg chg="modSp mod">
        <pc:chgData name="Buffington, Amy Andreasen" userId="b608fb05-5811-43f5-a448-39c6c0976a85" providerId="ADAL" clId="{B3EDF138-9ABC-4CF4-9BA5-BCD2FA0BFC49}" dt="2026-08-12T21:03:55.611" v="4" actId="962"/>
        <pc:sldMkLst>
          <pc:docMk/>
          <pc:sldMk cId="1157714349" sldId="2342"/>
        </pc:sldMkLst>
        <pc:graphicFrameChg chg="mod">
          <ac:chgData name="Buffington, Amy Andreasen" userId="b608fb05-5811-43f5-a448-39c6c0976a85" providerId="ADAL" clId="{B3EDF138-9ABC-4CF4-9BA5-BCD2FA0BFC49}" dt="2026-08-12T21:03:55.611" v="4" actId="962"/>
          <ac:graphicFrameMkLst>
            <pc:docMk/>
            <pc:sldMk cId="1157714349" sldId="2342"/>
            <ac:graphicFrameMk id="8" creationId="{21DF0527-AA93-704F-58D9-F440A9D625A8}"/>
          </ac:graphicFrameMkLst>
        </pc:graphicFrameChg>
      </pc:sldChg>
      <pc:sldChg chg="modSp mod">
        <pc:chgData name="Buffington, Amy Andreasen" userId="b608fb05-5811-43f5-a448-39c6c0976a85" providerId="ADAL" clId="{B3EDF138-9ABC-4CF4-9BA5-BCD2FA0BFC49}" dt="2026-08-31T15:50:27.414" v="639" actId="13244"/>
        <pc:sldMkLst>
          <pc:docMk/>
          <pc:sldMk cId="2204781167" sldId="2348"/>
        </pc:sldMkLst>
        <pc:spChg chg="ord">
          <ac:chgData name="Buffington, Amy Andreasen" userId="b608fb05-5811-43f5-a448-39c6c0976a85" providerId="ADAL" clId="{B3EDF138-9ABC-4CF4-9BA5-BCD2FA0BFC49}" dt="2026-08-31T15:50:24.126" v="638" actId="13244"/>
          <ac:spMkLst>
            <pc:docMk/>
            <pc:sldMk cId="2204781167" sldId="2348"/>
            <ac:spMk id="26" creationId="{1080DEBA-4399-DA93-E87E-FC08723491BF}"/>
          </ac:spMkLst>
        </pc:spChg>
        <pc:spChg chg="ord">
          <ac:chgData name="Buffington, Amy Andreasen" userId="b608fb05-5811-43f5-a448-39c6c0976a85" providerId="ADAL" clId="{B3EDF138-9ABC-4CF4-9BA5-BCD2FA0BFC49}" dt="2026-08-31T15:50:27.414" v="639" actId="13244"/>
          <ac:spMkLst>
            <pc:docMk/>
            <pc:sldMk cId="2204781167" sldId="2348"/>
            <ac:spMk id="27" creationId="{286F92DD-D532-4DCF-44EB-3214EE5F2342}"/>
          </ac:spMkLst>
        </pc:spChg>
      </pc:sldChg>
      <pc:sldChg chg="modSp mod">
        <pc:chgData name="Buffington, Amy Andreasen" userId="b608fb05-5811-43f5-a448-39c6c0976a85" providerId="ADAL" clId="{B3EDF138-9ABC-4CF4-9BA5-BCD2FA0BFC49}" dt="2026-08-19T14:52:51.232" v="41" actId="962"/>
        <pc:sldMkLst>
          <pc:docMk/>
          <pc:sldMk cId="1932370651" sldId="2417"/>
        </pc:sldMkLst>
        <pc:graphicFrameChg chg="mod">
          <ac:chgData name="Buffington, Amy Andreasen" userId="b608fb05-5811-43f5-a448-39c6c0976a85" providerId="ADAL" clId="{B3EDF138-9ABC-4CF4-9BA5-BCD2FA0BFC49}" dt="2026-08-19T14:52:51.232" v="41" actId="962"/>
          <ac:graphicFrameMkLst>
            <pc:docMk/>
            <pc:sldMk cId="1932370651" sldId="2417"/>
            <ac:graphicFrameMk id="6" creationId="{1D4FC111-20DB-D61A-461E-A89D79170051}"/>
          </ac:graphicFrameMkLst>
        </pc:graphicFrameChg>
      </pc:sldChg>
      <pc:sldChg chg="modSp mod">
        <pc:chgData name="Buffington, Amy Andreasen" userId="b608fb05-5811-43f5-a448-39c6c0976a85" providerId="ADAL" clId="{B3EDF138-9ABC-4CF4-9BA5-BCD2FA0BFC49}" dt="2026-08-19T13:53:19.326" v="29" actId="962"/>
        <pc:sldMkLst>
          <pc:docMk/>
          <pc:sldMk cId="359638482" sldId="3819"/>
        </pc:sldMkLst>
        <pc:picChg chg="mod">
          <ac:chgData name="Buffington, Amy Andreasen" userId="b608fb05-5811-43f5-a448-39c6c0976a85" providerId="ADAL" clId="{B3EDF138-9ABC-4CF4-9BA5-BCD2FA0BFC49}" dt="2026-08-19T13:53:19.326" v="29" actId="962"/>
          <ac:picMkLst>
            <pc:docMk/>
            <pc:sldMk cId="359638482" sldId="3819"/>
            <ac:picMk id="11" creationId="{FD19A13B-90E8-895A-5783-DDABB244128E}"/>
          </ac:picMkLst>
        </pc:picChg>
      </pc:sldChg>
      <pc:sldChg chg="modSp mod">
        <pc:chgData name="Buffington, Amy Andreasen" userId="b608fb05-5811-43f5-a448-39c6c0976a85" providerId="ADAL" clId="{B3EDF138-9ABC-4CF4-9BA5-BCD2FA0BFC49}" dt="2026-08-12T21:24:56.922" v="18" actId="962"/>
        <pc:sldMkLst>
          <pc:docMk/>
          <pc:sldMk cId="3038278428" sldId="3820"/>
        </pc:sldMkLst>
        <pc:picChg chg="mod">
          <ac:chgData name="Buffington, Amy Andreasen" userId="b608fb05-5811-43f5-a448-39c6c0976a85" providerId="ADAL" clId="{B3EDF138-9ABC-4CF4-9BA5-BCD2FA0BFC49}" dt="2026-08-12T21:24:56.922" v="18" actId="962"/>
          <ac:picMkLst>
            <pc:docMk/>
            <pc:sldMk cId="3038278428" sldId="3820"/>
            <ac:picMk id="9" creationId="{0470C41B-794F-245E-B7E5-E44D271393C4}"/>
          </ac:picMkLst>
        </pc:picChg>
      </pc:sldChg>
      <pc:sldChg chg="modSp mod">
        <pc:chgData name="Buffington, Amy Andreasen" userId="b608fb05-5811-43f5-a448-39c6c0976a85" providerId="ADAL" clId="{B3EDF138-9ABC-4CF4-9BA5-BCD2FA0BFC49}" dt="2026-08-31T15:51:56.947" v="641" actId="13244"/>
        <pc:sldMkLst>
          <pc:docMk/>
          <pc:sldMk cId="486077226" sldId="3826"/>
        </pc:sldMkLst>
        <pc:spChg chg="ord">
          <ac:chgData name="Buffington, Amy Andreasen" userId="b608fb05-5811-43f5-a448-39c6c0976a85" providerId="ADAL" clId="{B3EDF138-9ABC-4CF4-9BA5-BCD2FA0BFC49}" dt="2026-08-31T15:51:53.533" v="640" actId="13244"/>
          <ac:spMkLst>
            <pc:docMk/>
            <pc:sldMk cId="486077226" sldId="3826"/>
            <ac:spMk id="25" creationId="{9564688E-8305-8938-421E-339EF03F0C1C}"/>
          </ac:spMkLst>
        </pc:spChg>
        <pc:spChg chg="ord">
          <ac:chgData name="Buffington, Amy Andreasen" userId="b608fb05-5811-43f5-a448-39c6c0976a85" providerId="ADAL" clId="{B3EDF138-9ABC-4CF4-9BA5-BCD2FA0BFC49}" dt="2026-08-31T15:51:56.947" v="641" actId="13244"/>
          <ac:spMkLst>
            <pc:docMk/>
            <pc:sldMk cId="486077226" sldId="3826"/>
            <ac:spMk id="26" creationId="{7E0BAE5E-4F85-87B6-5554-43430FD550EB}"/>
          </ac:spMkLst>
        </pc:spChg>
      </pc:sldChg>
    </pc:docChg>
  </pc:docChgLst>
  <pc:docChgLst>
    <pc:chgData name="Sarasin, Elise" userId="051ede2b-3008-44c0-bb19-c9bb04b8c5c9" providerId="ADAL" clId="{75637111-0362-47CD-8ADF-10AC7B1B7137}"/>
    <pc:docChg chg="undo custSel addSld delSld modSld modSection">
      <pc:chgData name="Sarasin, Elise" userId="051ede2b-3008-44c0-bb19-c9bb04b8c5c9" providerId="ADAL" clId="{75637111-0362-47CD-8ADF-10AC7B1B7137}" dt="2026-09-08T20:03:11.237" v="1219" actId="20577"/>
      <pc:docMkLst>
        <pc:docMk/>
      </pc:docMkLst>
      <pc:sldChg chg="modTransition">
        <pc:chgData name="Sarasin, Elise" userId="051ede2b-3008-44c0-bb19-c9bb04b8c5c9" providerId="ADAL" clId="{75637111-0362-47CD-8ADF-10AC7B1B7137}" dt="2026-09-01T13:49:14.326" v="1175"/>
        <pc:sldMkLst>
          <pc:docMk/>
          <pc:sldMk cId="1590783135" sldId="1962"/>
        </pc:sldMkLst>
      </pc:sldChg>
      <pc:sldChg chg="modSp mod">
        <pc:chgData name="Sarasin, Elise" userId="051ede2b-3008-44c0-bb19-c9bb04b8c5c9" providerId="ADAL" clId="{75637111-0362-47CD-8ADF-10AC7B1B7137}" dt="2026-09-01T13:53:04.364" v="1190" actId="962"/>
        <pc:sldMkLst>
          <pc:docMk/>
          <pc:sldMk cId="3547273372" sldId="1983"/>
        </pc:sldMkLst>
        <pc:picChg chg="mod">
          <ac:chgData name="Sarasin, Elise" userId="051ede2b-3008-44c0-bb19-c9bb04b8c5c9" providerId="ADAL" clId="{75637111-0362-47CD-8ADF-10AC7B1B7137}" dt="2026-09-01T13:53:04.364" v="1190" actId="962"/>
          <ac:picMkLst>
            <pc:docMk/>
            <pc:sldMk cId="3547273372" sldId="1983"/>
            <ac:picMk id="23" creationId="{5D39C856-7D3C-6BC8-CF9F-F11BACDAEE05}"/>
          </ac:picMkLst>
        </pc:picChg>
      </pc:sldChg>
      <pc:sldChg chg="delSp modSp mod modNotesTx">
        <pc:chgData name="Sarasin, Elise" userId="051ede2b-3008-44c0-bb19-c9bb04b8c5c9" providerId="ADAL" clId="{75637111-0362-47CD-8ADF-10AC7B1B7137}" dt="2026-09-08T19:37:07.673" v="1217" actId="1076"/>
        <pc:sldMkLst>
          <pc:docMk/>
          <pc:sldMk cId="1179565250" sldId="1995"/>
        </pc:sldMkLst>
        <pc:spChg chg="mod">
          <ac:chgData name="Sarasin, Elise" userId="051ede2b-3008-44c0-bb19-c9bb04b8c5c9" providerId="ADAL" clId="{75637111-0362-47CD-8ADF-10AC7B1B7137}" dt="2026-09-08T19:36:58.968" v="1213" actId="1076"/>
          <ac:spMkLst>
            <pc:docMk/>
            <pc:sldMk cId="1179565250" sldId="1995"/>
            <ac:spMk id="49" creationId="{F6F6539B-FD73-9FFB-1424-D269EA3AE516}"/>
          </ac:spMkLst>
        </pc:spChg>
        <pc:grpChg chg="mod">
          <ac:chgData name="Sarasin, Elise" userId="051ede2b-3008-44c0-bb19-c9bb04b8c5c9" providerId="ADAL" clId="{75637111-0362-47CD-8ADF-10AC7B1B7137}" dt="2026-09-08T19:37:04.697" v="1216" actId="1076"/>
          <ac:grpSpMkLst>
            <pc:docMk/>
            <pc:sldMk cId="1179565250" sldId="1995"/>
            <ac:grpSpMk id="19" creationId="{4F8EE055-D412-F317-53EB-93FE726D78F6}"/>
          </ac:grpSpMkLst>
        </pc:grpChg>
        <pc:picChg chg="mod">
          <ac:chgData name="Sarasin, Elise" userId="051ede2b-3008-44c0-bb19-c9bb04b8c5c9" providerId="ADAL" clId="{75637111-0362-47CD-8ADF-10AC7B1B7137}" dt="2026-09-08T19:37:07.673" v="1217" actId="1076"/>
          <ac:picMkLst>
            <pc:docMk/>
            <pc:sldMk cId="1179565250" sldId="1995"/>
            <ac:picMk id="3" creationId="{25A62E28-5B29-FFE5-6489-74BF71D20AAF}"/>
          </ac:picMkLst>
        </pc:picChg>
        <pc:picChg chg="del">
          <ac:chgData name="Sarasin, Elise" userId="051ede2b-3008-44c0-bb19-c9bb04b8c5c9" providerId="ADAL" clId="{75637111-0362-47CD-8ADF-10AC7B1B7137}" dt="2026-09-08T19:36:46.980" v="1209" actId="478"/>
          <ac:picMkLst>
            <pc:docMk/>
            <pc:sldMk cId="1179565250" sldId="1995"/>
            <ac:picMk id="4" creationId="{D61D8EF9-5543-4A99-4F5C-C449351ADC95}"/>
          </ac:picMkLst>
        </pc:picChg>
      </pc:sldChg>
      <pc:sldChg chg="modNotesTx">
        <pc:chgData name="Sarasin, Elise" userId="051ede2b-3008-44c0-bb19-c9bb04b8c5c9" providerId="ADAL" clId="{75637111-0362-47CD-8ADF-10AC7B1B7137}" dt="2026-09-08T20:03:04.888" v="1218" actId="20577"/>
        <pc:sldMkLst>
          <pc:docMk/>
          <pc:sldMk cId="2431605320" sldId="2000"/>
        </pc:sldMkLst>
      </pc:sldChg>
      <pc:sldChg chg="modNotesTx">
        <pc:chgData name="Sarasin, Elise" userId="051ede2b-3008-44c0-bb19-c9bb04b8c5c9" providerId="ADAL" clId="{75637111-0362-47CD-8ADF-10AC7B1B7137}" dt="2026-09-08T20:03:11.237" v="1219" actId="20577"/>
        <pc:sldMkLst>
          <pc:docMk/>
          <pc:sldMk cId="1479565077" sldId="2007"/>
        </pc:sldMkLst>
      </pc:sldChg>
      <pc:sldChg chg="modTransition">
        <pc:chgData name="Sarasin, Elise" userId="051ede2b-3008-44c0-bb19-c9bb04b8c5c9" providerId="ADAL" clId="{75637111-0362-47CD-8ADF-10AC7B1B7137}" dt="2026-09-01T13:50:10.188" v="1179"/>
        <pc:sldMkLst>
          <pc:docMk/>
          <pc:sldMk cId="2655582888" sldId="2314"/>
        </pc:sldMkLst>
      </pc:sldChg>
      <pc:sldChg chg="delSp mod">
        <pc:chgData name="Sarasin, Elise" userId="051ede2b-3008-44c0-bb19-c9bb04b8c5c9" providerId="ADAL" clId="{75637111-0362-47CD-8ADF-10AC7B1B7137}" dt="2026-09-01T13:48:28.749" v="1174" actId="478"/>
        <pc:sldMkLst>
          <pc:docMk/>
          <pc:sldMk cId="2698505077" sldId="2445"/>
        </pc:sldMkLst>
      </pc:sldChg>
      <pc:sldChg chg="addSp modSp add mod addAnim delAnim modAnim">
        <pc:chgData name="Sarasin, Elise" userId="051ede2b-3008-44c0-bb19-c9bb04b8c5c9" providerId="ADAL" clId="{75637111-0362-47CD-8ADF-10AC7B1B7137}" dt="2026-09-01T13:49:55.585" v="1178"/>
        <pc:sldMkLst>
          <pc:docMk/>
          <pc:sldMk cId="2180742025" sldId="2447"/>
        </pc:sldMkLst>
        <pc:spChg chg="add mod">
          <ac:chgData name="Sarasin, Elise" userId="051ede2b-3008-44c0-bb19-c9bb04b8c5c9" providerId="ADAL" clId="{75637111-0362-47CD-8ADF-10AC7B1B7137}" dt="2026-09-01T13:33:05.446" v="499" actId="962"/>
          <ac:spMkLst>
            <pc:docMk/>
            <pc:sldMk cId="2180742025" sldId="2447"/>
            <ac:spMk id="7" creationId="{113D3938-F6DE-7C3A-D3C4-3D8663C74A1F}"/>
          </ac:spMkLst>
        </pc:spChg>
        <pc:picChg chg="add mod">
          <ac:chgData name="Sarasin, Elise" userId="051ede2b-3008-44c0-bb19-c9bb04b8c5c9" providerId="ADAL" clId="{75637111-0362-47CD-8ADF-10AC7B1B7137}" dt="2026-09-01T13:32:23.303" v="215" actId="962"/>
          <ac:picMkLst>
            <pc:docMk/>
            <pc:sldMk cId="2180742025" sldId="2447"/>
            <ac:picMk id="4" creationId="{89DC1004-348D-4C5B-8FC4-0C5A80330FFC}"/>
          </ac:picMkLst>
        </pc:picChg>
      </pc:sldChg>
      <pc:sldChg chg="modSp mod">
        <pc:chgData name="Sarasin, Elise" userId="051ede2b-3008-44c0-bb19-c9bb04b8c5c9" providerId="ADAL" clId="{75637111-0362-47CD-8ADF-10AC7B1B7137}" dt="2026-09-01T18:48:51.276" v="1208" actId="20577"/>
        <pc:sldMkLst>
          <pc:docMk/>
          <pc:sldMk cId="359638482" sldId="3819"/>
        </pc:sldMkLst>
        <pc:spChg chg="mod">
          <ac:chgData name="Sarasin, Elise" userId="051ede2b-3008-44c0-bb19-c9bb04b8c5c9" providerId="ADAL" clId="{75637111-0362-47CD-8ADF-10AC7B1B7137}" dt="2026-09-01T18:48:51.276" v="1208" actId="20577"/>
          <ac:spMkLst>
            <pc:docMk/>
            <pc:sldMk cId="359638482" sldId="3819"/>
            <ac:spMk id="3" creationId="{024B580A-F984-4169-7D2F-B0859B776E10}"/>
          </ac:spMkLst>
        </pc:spChg>
      </pc:sldChg>
      <pc:sldChg chg="modSp mod">
        <pc:chgData name="Sarasin, Elise" userId="051ede2b-3008-44c0-bb19-c9bb04b8c5c9" providerId="ADAL" clId="{75637111-0362-47CD-8ADF-10AC7B1B7137}" dt="2026-09-01T13:53:49.626" v="1199" actId="14100"/>
        <pc:sldMkLst>
          <pc:docMk/>
          <pc:sldMk cId="1488990720" sldId="3825"/>
        </pc:sldMkLst>
        <pc:spChg chg="mod">
          <ac:chgData name="Sarasin, Elise" userId="051ede2b-3008-44c0-bb19-c9bb04b8c5c9" providerId="ADAL" clId="{75637111-0362-47CD-8ADF-10AC7B1B7137}" dt="2026-09-01T13:53:49.626" v="1199" actId="14100"/>
          <ac:spMkLst>
            <pc:docMk/>
            <pc:sldMk cId="1488990720" sldId="3825"/>
            <ac:spMk id="3" creationId="{FE8F52BB-A9A3-6C89-8FAC-3AB0D40B162E}"/>
          </ac:spMkLst>
        </pc:spChg>
        <pc:grpChg chg="mod">
          <ac:chgData name="Sarasin, Elise" userId="051ede2b-3008-44c0-bb19-c9bb04b8c5c9" providerId="ADAL" clId="{75637111-0362-47CD-8ADF-10AC7B1B7137}" dt="2026-09-01T13:53:45.515" v="1197" actId="1076"/>
          <ac:grpSpMkLst>
            <pc:docMk/>
            <pc:sldMk cId="1488990720" sldId="3825"/>
            <ac:grpSpMk id="4" creationId="{DDAC4137-8E80-9ABC-39D2-24A0D8A4495C}"/>
          </ac:grpSpMkLst>
        </pc:grpChg>
        <pc:picChg chg="mod">
          <ac:chgData name="Sarasin, Elise" userId="051ede2b-3008-44c0-bb19-c9bb04b8c5c9" providerId="ADAL" clId="{75637111-0362-47CD-8ADF-10AC7B1B7137}" dt="2026-09-01T13:53:47.370" v="1198" actId="14100"/>
          <ac:picMkLst>
            <pc:docMk/>
            <pc:sldMk cId="1488990720" sldId="3825"/>
            <ac:picMk id="11" creationId="{25A76FDC-BF11-1764-348E-909B7DCBE015}"/>
          </ac:picMkLst>
        </pc:picChg>
      </pc:sldChg>
      <pc:sldChg chg="modSp add mod">
        <pc:chgData name="Sarasin, Elise" userId="051ede2b-3008-44c0-bb19-c9bb04b8c5c9" providerId="ADAL" clId="{75637111-0362-47CD-8ADF-10AC7B1B7137}" dt="2026-09-01T13:40:50.723" v="767" actId="962"/>
        <pc:sldMkLst>
          <pc:docMk/>
          <pc:sldMk cId="2564452337" sldId="3827"/>
        </pc:sldMkLst>
        <pc:spChg chg="mod">
          <ac:chgData name="Sarasin, Elise" userId="051ede2b-3008-44c0-bb19-c9bb04b8c5c9" providerId="ADAL" clId="{75637111-0362-47CD-8ADF-10AC7B1B7137}" dt="2026-09-01T13:40:09.580" v="764" actId="20577"/>
          <ac:spMkLst>
            <pc:docMk/>
            <pc:sldMk cId="2564452337" sldId="3827"/>
            <ac:spMk id="2" creationId="{5FB9951F-03D9-E73C-B3A8-9425A7F86234}"/>
          </ac:spMkLst>
        </pc:spChg>
        <pc:spChg chg="mod">
          <ac:chgData name="Sarasin, Elise" userId="051ede2b-3008-44c0-bb19-c9bb04b8c5c9" providerId="ADAL" clId="{75637111-0362-47CD-8ADF-10AC7B1B7137}" dt="2026-09-01T13:39:35.114" v="740" actId="1076"/>
          <ac:spMkLst>
            <pc:docMk/>
            <pc:sldMk cId="2564452337" sldId="3827"/>
            <ac:spMk id="9" creationId="{E0D673D6-267C-0526-BA11-4E5A933A3D83}"/>
          </ac:spMkLst>
        </pc:spChg>
        <pc:spChg chg="mod">
          <ac:chgData name="Sarasin, Elise" userId="051ede2b-3008-44c0-bb19-c9bb04b8c5c9" providerId="ADAL" clId="{75637111-0362-47CD-8ADF-10AC7B1B7137}" dt="2026-09-01T13:39:39.450" v="742" actId="14100"/>
          <ac:spMkLst>
            <pc:docMk/>
            <pc:sldMk cId="2564452337" sldId="3827"/>
            <ac:spMk id="10" creationId="{A46E5F71-B58D-E9EC-59FD-F99070C9AF27}"/>
          </ac:spMkLst>
        </pc:spChg>
        <pc:spChg chg="mod">
          <ac:chgData name="Sarasin, Elise" userId="051ede2b-3008-44c0-bb19-c9bb04b8c5c9" providerId="ADAL" clId="{75637111-0362-47CD-8ADF-10AC7B1B7137}" dt="2026-09-01T13:39:47.937" v="750" actId="1036"/>
          <ac:spMkLst>
            <pc:docMk/>
            <pc:sldMk cId="2564452337" sldId="3827"/>
            <ac:spMk id="14" creationId="{A932B2A8-64D9-7BD6-09A4-883D4762EA88}"/>
          </ac:spMkLst>
        </pc:spChg>
        <pc:picChg chg="mod">
          <ac:chgData name="Sarasin, Elise" userId="051ede2b-3008-44c0-bb19-c9bb04b8c5c9" providerId="ADAL" clId="{75637111-0362-47CD-8ADF-10AC7B1B7137}" dt="2026-09-01T13:39:32.325" v="739" actId="1076"/>
          <ac:picMkLst>
            <pc:docMk/>
            <pc:sldMk cId="2564452337" sldId="3827"/>
            <ac:picMk id="8" creationId="{C51C6278-3937-A6D5-29AD-816A37FF1DBC}"/>
          </ac:picMkLst>
        </pc:picChg>
        <pc:picChg chg="mod">
          <ac:chgData name="Sarasin, Elise" userId="051ede2b-3008-44c0-bb19-c9bb04b8c5c9" providerId="ADAL" clId="{75637111-0362-47CD-8ADF-10AC7B1B7137}" dt="2026-09-01T13:40:50.723" v="767" actId="962"/>
          <ac:picMkLst>
            <pc:docMk/>
            <pc:sldMk cId="2564452337" sldId="3827"/>
            <ac:picMk id="12" creationId="{1233EDE6-D8E2-1FFA-65B7-C32CC0AF2E3B}"/>
          </ac:picMkLst>
        </pc:picChg>
      </pc:sldChg>
      <pc:sldChg chg="addSp delSp modSp add mod">
        <pc:chgData name="Sarasin, Elise" userId="051ede2b-3008-44c0-bb19-c9bb04b8c5c9" providerId="ADAL" clId="{75637111-0362-47CD-8ADF-10AC7B1B7137}" dt="2026-09-01T13:47:47.694" v="1173" actId="962"/>
        <pc:sldMkLst>
          <pc:docMk/>
          <pc:sldMk cId="1213205797" sldId="3828"/>
        </pc:sldMkLst>
        <pc:spChg chg="add mod">
          <ac:chgData name="Sarasin, Elise" userId="051ede2b-3008-44c0-bb19-c9bb04b8c5c9" providerId="ADAL" clId="{75637111-0362-47CD-8ADF-10AC7B1B7137}" dt="2026-09-01T13:46:56.480" v="972" actId="1076"/>
          <ac:spMkLst>
            <pc:docMk/>
            <pc:sldMk cId="1213205797" sldId="3828"/>
            <ac:spMk id="5" creationId="{BB2D249C-C3AE-9D00-3D65-8767C2B631D6}"/>
          </ac:spMkLst>
        </pc:spChg>
        <pc:spChg chg="add mod">
          <ac:chgData name="Sarasin, Elise" userId="051ede2b-3008-44c0-bb19-c9bb04b8c5c9" providerId="ADAL" clId="{75637111-0362-47CD-8ADF-10AC7B1B7137}" dt="2026-09-01T13:47:47.694" v="1173" actId="962"/>
          <ac:spMkLst>
            <pc:docMk/>
            <pc:sldMk cId="1213205797" sldId="3828"/>
            <ac:spMk id="8" creationId="{D9B7727C-CB09-52A0-2807-37AAA6E7BA40}"/>
          </ac:spMkLst>
        </pc:spChg>
        <pc:picChg chg="mod">
          <ac:chgData name="Sarasin, Elise" userId="051ede2b-3008-44c0-bb19-c9bb04b8c5c9" providerId="ADAL" clId="{75637111-0362-47CD-8ADF-10AC7B1B7137}" dt="2026-09-01T13:46:49.669" v="970" actId="1076"/>
          <ac:picMkLst>
            <pc:docMk/>
            <pc:sldMk cId="1213205797" sldId="3828"/>
            <ac:picMk id="4" creationId="{B5917E12-29AE-0B3B-6341-F95AA5843878}"/>
          </ac:picMkLst>
        </pc:picChg>
      </pc:sldChg>
    </pc:docChg>
  </pc:docChgLst>
  <pc:docChgLst>
    <pc:chgData name="Lane, Kathleen" userId="d8586a00-d571-4eeb-bfc3-f42bf250439e" providerId="ADAL" clId="{8577ED6C-C0DA-4D4B-9539-F2730A2AF55F}"/>
    <pc:docChg chg="undo custSel modSld">
      <pc:chgData name="Lane, Kathleen" userId="d8586a00-d571-4eeb-bfc3-f42bf250439e" providerId="ADAL" clId="{8577ED6C-C0DA-4D4B-9539-F2730A2AF55F}" dt="2026-09-01T15:31:58.729" v="9" actId="1076"/>
      <pc:docMkLst>
        <pc:docMk/>
      </pc:docMkLst>
      <pc:sldChg chg="addSp modSp mod">
        <pc:chgData name="Lane, Kathleen" userId="d8586a00-d571-4eeb-bfc3-f42bf250439e" providerId="ADAL" clId="{8577ED6C-C0DA-4D4B-9539-F2730A2AF55F}" dt="2026-09-01T15:31:58.729" v="9" actId="1076"/>
        <pc:sldMkLst>
          <pc:docMk/>
          <pc:sldMk cId="1179565250" sldId="1995"/>
        </pc:sldMkLst>
        <pc:spChg chg="mod">
          <ac:chgData name="Lane, Kathleen" userId="d8586a00-d571-4eeb-bfc3-f42bf250439e" providerId="ADAL" clId="{8577ED6C-C0DA-4D4B-9539-F2730A2AF55F}" dt="2026-09-01T15:31:44.947" v="6" actId="1076"/>
          <ac:spMkLst>
            <pc:docMk/>
            <pc:sldMk cId="1179565250" sldId="1995"/>
            <ac:spMk id="49" creationId="{F6F6539B-FD73-9FFB-1424-D269EA3AE516}"/>
          </ac:spMkLst>
        </pc:spChg>
        <pc:grpChg chg="mod">
          <ac:chgData name="Lane, Kathleen" userId="d8586a00-d571-4eeb-bfc3-f42bf250439e" providerId="ADAL" clId="{8577ED6C-C0DA-4D4B-9539-F2730A2AF55F}" dt="2026-09-01T15:31:50.123" v="7" actId="1076"/>
          <ac:grpSpMkLst>
            <pc:docMk/>
            <pc:sldMk cId="1179565250" sldId="1995"/>
            <ac:grpSpMk id="19" creationId="{4F8EE055-D412-F317-53EB-93FE726D78F6}"/>
          </ac:grpSpMkLst>
        </pc:grpChg>
        <pc:picChg chg="add mod">
          <ac:chgData name="Lane, Kathleen" userId="d8586a00-d571-4eeb-bfc3-f42bf250439e" providerId="ADAL" clId="{8577ED6C-C0DA-4D4B-9539-F2730A2AF55F}" dt="2026-09-01T15:31:54.478" v="8" actId="1076"/>
          <ac:picMkLst>
            <pc:docMk/>
            <pc:sldMk cId="1179565250" sldId="1995"/>
            <ac:picMk id="3" creationId="{25A62E28-5B29-FFE5-6489-74BF71D20AAF}"/>
          </ac:picMkLst>
        </pc:picChg>
      </pc:sldChg>
    </pc:docChg>
  </pc:docChgLst>
  <pc:docChgLst>
    <pc:chgData name="Matus, Jessica Rene" userId="7a2fb309-e9ca-4b0b-a4a7-750bd913196b" providerId="ADAL" clId="{DEAB873A-D920-49BD-92E3-A2BB67158ED2}"/>
    <pc:docChg chg="undo custSel modSld">
      <pc:chgData name="Matus, Jessica Rene" userId="7a2fb309-e9ca-4b0b-a4a7-750bd913196b" providerId="ADAL" clId="{DEAB873A-D920-49BD-92E3-A2BB67158ED2}" dt="2026-08-21T16:40:21.919" v="23"/>
      <pc:docMkLst>
        <pc:docMk/>
      </pc:docMkLst>
      <pc:sldChg chg="modSp mod">
        <pc:chgData name="Matus, Jessica Rene" userId="7a2fb309-e9ca-4b0b-a4a7-750bd913196b" providerId="ADAL" clId="{DEAB873A-D920-49BD-92E3-A2BB67158ED2}" dt="2026-08-21T16:36:00.300" v="6" actId="962"/>
        <pc:sldMkLst>
          <pc:docMk/>
          <pc:sldMk cId="3547273372" sldId="1983"/>
        </pc:sldMkLst>
        <pc:picChg chg="mod">
          <ac:chgData name="Matus, Jessica Rene" userId="7a2fb309-e9ca-4b0b-a4a7-750bd913196b" providerId="ADAL" clId="{DEAB873A-D920-49BD-92E3-A2BB67158ED2}" dt="2026-08-21T16:35:21.085" v="3" actId="962"/>
          <ac:picMkLst>
            <pc:docMk/>
            <pc:sldMk cId="3547273372" sldId="1983"/>
            <ac:picMk id="11" creationId="{0250EEDB-A39C-15B4-9EA0-CD5648696F59}"/>
          </ac:picMkLst>
        </pc:picChg>
        <pc:picChg chg="mod">
          <ac:chgData name="Matus, Jessica Rene" userId="7a2fb309-e9ca-4b0b-a4a7-750bd913196b" providerId="ADAL" clId="{DEAB873A-D920-49BD-92E3-A2BB67158ED2}" dt="2026-08-21T16:36:00.300" v="6" actId="962"/>
          <ac:picMkLst>
            <pc:docMk/>
            <pc:sldMk cId="3547273372" sldId="1983"/>
            <ac:picMk id="13" creationId="{205440EA-2B06-F34E-EFC7-9F16F31EB13C}"/>
          </ac:picMkLst>
        </pc:picChg>
        <pc:picChg chg="mod">
          <ac:chgData name="Matus, Jessica Rene" userId="7a2fb309-e9ca-4b0b-a4a7-750bd913196b" providerId="ADAL" clId="{DEAB873A-D920-49BD-92E3-A2BB67158ED2}" dt="2026-08-21T16:35:48.037" v="5" actId="962"/>
          <ac:picMkLst>
            <pc:docMk/>
            <pc:sldMk cId="3547273372" sldId="1983"/>
            <ac:picMk id="22" creationId="{20254339-CE26-36CC-E513-9E6DB765B5FB}"/>
          </ac:picMkLst>
        </pc:picChg>
      </pc:sldChg>
      <pc:sldChg chg="modSp mod">
        <pc:chgData name="Matus, Jessica Rene" userId="7a2fb309-e9ca-4b0b-a4a7-750bd913196b" providerId="ADAL" clId="{DEAB873A-D920-49BD-92E3-A2BB67158ED2}" dt="2026-08-21T16:40:21.919" v="23"/>
        <pc:sldMkLst>
          <pc:docMk/>
          <pc:sldMk cId="2603038318" sldId="1987"/>
        </pc:sldMkLst>
        <pc:picChg chg="mod ord">
          <ac:chgData name="Matus, Jessica Rene" userId="7a2fb309-e9ca-4b0b-a4a7-750bd913196b" providerId="ADAL" clId="{DEAB873A-D920-49BD-92E3-A2BB67158ED2}" dt="2026-08-21T16:40:21.919" v="23"/>
          <ac:picMkLst>
            <pc:docMk/>
            <pc:sldMk cId="2603038318" sldId="1987"/>
            <ac:picMk id="2" creationId="{4F268864-9224-0F23-ACC6-51793033A71F}"/>
          </ac:picMkLst>
        </pc:picChg>
      </pc:sldChg>
      <pc:sldChg chg="modSp mod">
        <pc:chgData name="Matus, Jessica Rene" userId="7a2fb309-e9ca-4b0b-a4a7-750bd913196b" providerId="ADAL" clId="{DEAB873A-D920-49BD-92E3-A2BB67158ED2}" dt="2026-08-21T16:36:46.503" v="7" actId="962"/>
        <pc:sldMkLst>
          <pc:docMk/>
          <pc:sldMk cId="1874725681" sldId="3824"/>
        </pc:sldMkLst>
        <pc:picChg chg="mod">
          <ac:chgData name="Matus, Jessica Rene" userId="7a2fb309-e9ca-4b0b-a4a7-750bd913196b" providerId="ADAL" clId="{DEAB873A-D920-49BD-92E3-A2BB67158ED2}" dt="2026-08-21T16:36:46.503" v="7" actId="962"/>
          <ac:picMkLst>
            <pc:docMk/>
            <pc:sldMk cId="1874725681" sldId="3824"/>
            <ac:picMk id="8" creationId="{ADA65C48-EE4E-B8B5-0A27-5E34259319DF}"/>
          </ac:picMkLst>
        </pc:pic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image" Target="../media/image5.jpeg"/><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diagrams/_rels/data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image" Target="../media/image5.jpeg"/><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diagrams/_rels/drawing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image" Target="../media/image5.jpeg"/><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diagrams/_rels/drawing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image" Target="../media/image5.jpeg"/><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diagrams/colors1.xml><?xml version="1.0" encoding="utf-8"?>
<dgm:colorsDef xmlns:dgm="http://schemas.openxmlformats.org/drawingml/2006/diagram" xmlns:a="http://schemas.openxmlformats.org/drawingml/2006/main" uniqueId="urn:microsoft.com/office/officeart/2005/8/colors/accent1_1#2">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3">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3D995F-DBE8-3C4B-A35A-252121C39764}" type="doc">
      <dgm:prSet loTypeId="urn:microsoft.com/office/officeart/2005/8/layout/hProcess7" loCatId="" qsTypeId="urn:microsoft.com/office/officeart/2005/8/quickstyle/simple2#2" qsCatId="simple" csTypeId="urn:microsoft.com/office/officeart/2005/8/colors/accent1_1#2" csCatId="accent1" phldr="1"/>
      <dgm:spPr/>
      <dgm:t>
        <a:bodyPr/>
        <a:lstStyle/>
        <a:p>
          <a:endParaRPr lang="en-US"/>
        </a:p>
      </dgm:t>
    </dgm:pt>
    <dgm:pt modelId="{1FCEF624-ECEA-BA4F-8177-BEAE020E598D}">
      <dgm:prSet phldrT="[Text]"/>
      <dgm: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68A87354-4E15-4A4A-A10C-C354D4FFCC50}" type="parTrans" cxnId="{AB94883D-D265-A044-AC71-1C7DE6E776E7}">
      <dgm:prSet/>
      <dgm:spPr/>
      <dgm:t>
        <a:bodyPr/>
        <a:lstStyle/>
        <a:p>
          <a:endParaRPr lang="en-US"/>
        </a:p>
      </dgm:t>
    </dgm:pt>
    <dgm:pt modelId="{28835215-52CD-1442-AAD5-98CD7DC772B0}" type="sibTrans" cxnId="{AB94883D-D265-A044-AC71-1C7DE6E776E7}">
      <dgm:prSet/>
      <dgm:spPr/>
      <dgm:t>
        <a:bodyPr/>
        <a:lstStyle/>
        <a:p>
          <a:endParaRPr lang="en-US"/>
        </a:p>
      </dgm:t>
    </dgm:pt>
    <dgm:pt modelId="{FFA21F49-57C9-4E4B-968F-1154585DA40A}">
      <dgm:prSet phldrT="[Text]"/>
      <dgm:spPr>
        <a:xfrm>
          <a:off x="29177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gm:t>
    </dgm:pt>
    <dgm:pt modelId="{D0FB94BF-C99E-8C40-A9C2-B18B4339FE1C}" type="parTrans" cxnId="{73E58AD5-965F-8F4B-8778-FDD473A96689}">
      <dgm:prSet/>
      <dgm:spPr/>
      <dgm:t>
        <a:bodyPr/>
        <a:lstStyle/>
        <a:p>
          <a:endParaRPr lang="en-US"/>
        </a:p>
      </dgm:t>
    </dgm:pt>
    <dgm:pt modelId="{E0E0F92E-B97A-C945-BE59-6ECAFCF88DE6}" type="sibTrans" cxnId="{73E58AD5-965F-8F4B-8778-FDD473A96689}">
      <dgm:prSet/>
      <dgm:spPr/>
      <dgm:t>
        <a:bodyPr/>
        <a:lstStyle/>
        <a:p>
          <a:endParaRPr lang="en-US"/>
        </a:p>
      </dgm:t>
    </dgm:pt>
    <dgm:pt modelId="{2651876E-082C-F043-B305-E19C2F6575A5}">
      <dgm:prSet phldrT="[Text]"/>
      <dgm: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030B171A-1EE1-5A40-A524-A76001AF6D82}" type="parTrans" cxnId="{812FE41E-109F-C243-8E7B-359D7AA23A9A}">
      <dgm:prSet/>
      <dgm:spPr/>
      <dgm:t>
        <a:bodyPr/>
        <a:lstStyle/>
        <a:p>
          <a:endParaRPr lang="en-US"/>
        </a:p>
      </dgm:t>
    </dgm:pt>
    <dgm:pt modelId="{029BAC59-E577-B545-932D-464DA519B745}" type="sibTrans" cxnId="{812FE41E-109F-C243-8E7B-359D7AA23A9A}">
      <dgm:prSet/>
      <dgm:spPr/>
      <dgm:t>
        <a:bodyPr/>
        <a:lstStyle/>
        <a:p>
          <a:endParaRPr lang="en-US"/>
        </a:p>
      </dgm:t>
    </dgm:pt>
    <dgm:pt modelId="{4275CB51-229E-024E-86CC-290E709AC992}">
      <dgm:prSet phldrT="[Text]"/>
      <dgm:spPr>
        <a:xfrm>
          <a:off x="178037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baseline="0">
              <a:solidFill>
                <a:sysClr val="windowText" lastClr="000000">
                  <a:hueOff val="0"/>
                  <a:satOff val="0"/>
                  <a:lumOff val="0"/>
                  <a:alphaOff val="0"/>
                </a:sysClr>
              </a:solidFill>
              <a:latin typeface="Century Gothic" panose="020B0502020202020204"/>
              <a:ea typeface="+mn-ea"/>
              <a:cs typeface="+mn-cs"/>
            </a:rPr>
            <a:t> </a:t>
          </a:r>
          <a:r>
            <a:rPr lang="en-US">
              <a:solidFill>
                <a:sysClr val="windowText" lastClr="000000">
                  <a:hueOff val="0"/>
                  <a:satOff val="0"/>
                  <a:lumOff val="0"/>
                  <a:alphaOff val="0"/>
                </a:sysClr>
              </a:solidFill>
              <a:latin typeface="Century Gothic" panose="020B0502020202020204"/>
              <a:ea typeface="+mn-ea"/>
              <a:cs typeface="+mn-cs"/>
            </a:rPr>
            <a:t>reinforcing components</a:t>
          </a:r>
        </a:p>
      </dgm:t>
    </dgm:pt>
    <dgm:pt modelId="{831D9CB6-8A9C-4344-ABC7-EE8165132F7A}" type="parTrans" cxnId="{254AB2EF-45C3-CF4D-9F30-5F435B5D2A7E}">
      <dgm:prSet/>
      <dgm:spPr/>
      <dgm:t>
        <a:bodyPr/>
        <a:lstStyle/>
        <a:p>
          <a:endParaRPr lang="en-US"/>
        </a:p>
      </dgm:t>
    </dgm:pt>
    <dgm:pt modelId="{9749FF14-2A9A-7C4A-9B9E-55FEA5834A3F}" type="sibTrans" cxnId="{254AB2EF-45C3-CF4D-9F30-5F435B5D2A7E}">
      <dgm:prSet/>
      <dgm:spPr/>
      <dgm:t>
        <a:bodyPr/>
        <a:lstStyle/>
        <a:p>
          <a:endParaRPr lang="en-US"/>
        </a:p>
      </dgm:t>
    </dgm:pt>
    <dgm:pt modelId="{82CF15C8-1F13-4248-B09D-A5D1942BB934}">
      <dgm:prSet phldrT="[Text]"/>
      <dgm: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1141B81D-1891-B14F-AE91-7A9A3B2674FF}" type="parTrans" cxnId="{D638FF98-D1E9-9B4D-A4FE-E9D7C58E9928}">
      <dgm:prSet/>
      <dgm:spPr/>
      <dgm:t>
        <a:bodyPr/>
        <a:lstStyle/>
        <a:p>
          <a:endParaRPr lang="en-US"/>
        </a:p>
      </dgm:t>
    </dgm:pt>
    <dgm:pt modelId="{244DE922-8EFE-BD41-A86D-CE08C66FB383}" type="sibTrans" cxnId="{D638FF98-D1E9-9B4D-A4FE-E9D7C58E9928}">
      <dgm:prSet/>
      <dgm:spPr/>
      <dgm:t>
        <a:bodyPr/>
        <a:lstStyle/>
        <a:p>
          <a:endParaRPr lang="en-US"/>
        </a:p>
      </dgm:t>
    </dgm:pt>
    <dgm:pt modelId="{6D0FE90A-9531-9644-89C8-1701AEAFCA4A}">
      <dgm:prSet phldrT="[Text]"/>
      <dgm:spPr>
        <a:xfrm>
          <a:off x="326898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screeners; Complete assessment schedule</a:t>
          </a:r>
        </a:p>
      </dgm:t>
    </dgm:pt>
    <dgm:pt modelId="{0A2CB6C8-6378-DB4B-BB6B-B5F179E140C8}" type="parTrans" cxnId="{94E29990-DE78-4048-88EE-D72AAD76DD53}">
      <dgm:prSet/>
      <dgm:spPr/>
      <dgm:t>
        <a:bodyPr/>
        <a:lstStyle/>
        <a:p>
          <a:endParaRPr lang="en-US"/>
        </a:p>
      </dgm:t>
    </dgm:pt>
    <dgm:pt modelId="{E00768F7-E3C5-0B48-A9FA-AB6579492E4C}" type="sibTrans" cxnId="{94E29990-DE78-4048-88EE-D72AAD76DD53}">
      <dgm:prSet/>
      <dgm:spPr/>
      <dgm:t>
        <a:bodyPr/>
        <a:lstStyle/>
        <a:p>
          <a:endParaRPr lang="en-US"/>
        </a:p>
      </dgm:t>
    </dgm:pt>
    <dgm:pt modelId="{FD09AFD2-3DC0-D04C-BD73-46AAC344FAB8}">
      <dgm:prSet phldrT="[Text]"/>
      <dgm: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E3A348C5-AE99-A440-BB9A-B611C8B4A3F5}" type="parTrans" cxnId="{4083EEAF-88E5-5A4D-BA51-B27A54820268}">
      <dgm:prSet/>
      <dgm:spPr/>
      <dgm:t>
        <a:bodyPr/>
        <a:lstStyle/>
        <a:p>
          <a:endParaRPr lang="en-US"/>
        </a:p>
      </dgm:t>
    </dgm:pt>
    <dgm:pt modelId="{A6502A1C-390A-2B47-8EBD-B0DCFEF1ECBF}" type="sibTrans" cxnId="{4083EEAF-88E5-5A4D-BA51-B27A54820268}">
      <dgm:prSet/>
      <dgm:spPr/>
      <dgm:t>
        <a:bodyPr/>
        <a:lstStyle/>
        <a:p>
          <a:endParaRPr lang="en-US"/>
        </a:p>
      </dgm:t>
    </dgm:pt>
    <dgm:pt modelId="{6994FBDB-C954-C042-A548-42251D69188B}">
      <dgm:prSet phldrT="[Text]"/>
      <dgm: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42877146-CF37-E44D-BB3B-5391797FC3A8}" type="parTrans" cxnId="{BF63E9D8-53BF-9041-A0B0-DF305FA6846C}">
      <dgm:prSet/>
      <dgm:spPr/>
      <dgm:t>
        <a:bodyPr/>
        <a:lstStyle/>
        <a:p>
          <a:endParaRPr lang="en-US"/>
        </a:p>
      </dgm:t>
    </dgm:pt>
    <dgm:pt modelId="{7816673D-AC3D-5644-ADBF-D80B2FE9D5F6}" type="sibTrans" cxnId="{BF63E9D8-53BF-9041-A0B0-DF305FA6846C}">
      <dgm:prSet/>
      <dgm:spPr/>
      <dgm:t>
        <a:bodyPr/>
        <a:lstStyle/>
        <a:p>
          <a:endParaRPr lang="en-US"/>
        </a:p>
      </dgm:t>
    </dgm:pt>
    <dgm:pt modelId="{BE212C3B-20EC-9442-80C0-4233E624D91F}">
      <dgm:prSet phldrT="[Text]"/>
      <dgm:spPr>
        <a:xfrm>
          <a:off x="475758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gm:t>
    </dgm:pt>
    <dgm:pt modelId="{FE10F86D-697C-B84E-B869-DEDB8FBE8C02}" type="parTrans" cxnId="{8BF306A7-EE24-A240-9BC2-736BF4E9CEEE}">
      <dgm:prSet/>
      <dgm:spPr/>
      <dgm:t>
        <a:bodyPr/>
        <a:lstStyle/>
        <a:p>
          <a:endParaRPr lang="en-US"/>
        </a:p>
      </dgm:t>
    </dgm:pt>
    <dgm:pt modelId="{F0A08EA7-BE68-8746-9C00-18B158754C6D}" type="sibTrans" cxnId="{8BF306A7-EE24-A240-9BC2-736BF4E9CEEE}">
      <dgm:prSet/>
      <dgm:spPr/>
      <dgm:t>
        <a:bodyPr/>
        <a:lstStyle/>
        <a:p>
          <a:endParaRPr lang="en-US"/>
        </a:p>
      </dgm:t>
    </dgm:pt>
    <dgm:pt modelId="{5FF0458D-A7DE-A14C-8012-919D8492B6FA}">
      <dgm:prSet phldrT="[Text]"/>
      <dgm:spPr>
        <a:xfrm>
          <a:off x="624619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gm:t>
    </dgm:pt>
    <dgm:pt modelId="{633DE8A8-A083-5248-8FF0-538020995AB6}" type="parTrans" cxnId="{5B88FC54-1398-DD4F-B671-7775EC46FB03}">
      <dgm:prSet/>
      <dgm:spPr/>
      <dgm:t>
        <a:bodyPr/>
        <a:lstStyle/>
        <a:p>
          <a:endParaRPr lang="en-US"/>
        </a:p>
      </dgm:t>
    </dgm:pt>
    <dgm:pt modelId="{DFD9D5EE-F93D-9940-B451-05EA72EAB14A}" type="sibTrans" cxnId="{5B88FC54-1398-DD4F-B671-7775EC46FB03}">
      <dgm:prSet/>
      <dgm:spPr/>
      <dgm:t>
        <a:bodyPr/>
        <a:lstStyle/>
        <a:p>
          <a:endParaRPr lang="en-US"/>
        </a:p>
      </dgm:t>
    </dgm:pt>
    <dgm:pt modelId="{04D8227A-59B3-AA46-946F-27BF0CF90D1B}" type="pres">
      <dgm:prSet presAssocID="{D33D995F-DBE8-3C4B-A35A-252121C39764}" presName="Name0" presStyleCnt="0">
        <dgm:presLayoutVars>
          <dgm:dir/>
          <dgm:animLvl val="lvl"/>
          <dgm:resizeHandles val="exact"/>
        </dgm:presLayoutVars>
      </dgm:prSet>
      <dgm:spPr/>
    </dgm:pt>
    <dgm:pt modelId="{D0117222-BF8F-DF49-87E8-4DE8ADFF9D15}" type="pres">
      <dgm:prSet presAssocID="{1FCEF624-ECEA-BA4F-8177-BEAE020E598D}" presName="compositeNode" presStyleCnt="0">
        <dgm:presLayoutVars>
          <dgm:bulletEnabled val="1"/>
        </dgm:presLayoutVars>
      </dgm:prSet>
      <dgm:spPr/>
    </dgm:pt>
    <dgm:pt modelId="{FB3BF803-45EF-AA42-BDD2-E75CD6532912}" type="pres">
      <dgm:prSet presAssocID="{1FCEF624-ECEA-BA4F-8177-BEAE020E598D}" presName="bgRect" presStyleLbl="node1" presStyleIdx="0" presStyleCnt="5"/>
      <dgm:spPr/>
    </dgm:pt>
    <dgm:pt modelId="{FBE84A21-20EA-014D-A097-E1B58FE98081}" type="pres">
      <dgm:prSet presAssocID="{1FCEF624-ECEA-BA4F-8177-BEAE020E598D}" presName="parentNode" presStyleLbl="node1" presStyleIdx="0" presStyleCnt="5">
        <dgm:presLayoutVars>
          <dgm:chMax val="0"/>
          <dgm:bulletEnabled val="1"/>
        </dgm:presLayoutVars>
      </dgm:prSet>
      <dgm:spPr/>
    </dgm:pt>
    <dgm:pt modelId="{971673C2-F47C-2B46-A180-42AE3DADCE7D}" type="pres">
      <dgm:prSet presAssocID="{1FCEF624-ECEA-BA4F-8177-BEAE020E598D}" presName="childNode" presStyleLbl="node1" presStyleIdx="0" presStyleCnt="5">
        <dgm:presLayoutVars>
          <dgm:bulletEnabled val="1"/>
        </dgm:presLayoutVars>
      </dgm:prSet>
      <dgm:spPr/>
    </dgm:pt>
    <dgm:pt modelId="{F5FA7BB7-15ED-2948-93DA-F1871C9189E3}" type="pres">
      <dgm:prSet presAssocID="{28835215-52CD-1442-AAD5-98CD7DC772B0}" presName="hSp" presStyleCnt="0"/>
      <dgm:spPr/>
    </dgm:pt>
    <dgm:pt modelId="{5934D96E-2C5B-AC47-A8EE-EF7774DDF158}" type="pres">
      <dgm:prSet presAssocID="{28835215-52CD-1442-AAD5-98CD7DC772B0}" presName="vProcSp" presStyleCnt="0"/>
      <dgm:spPr/>
    </dgm:pt>
    <dgm:pt modelId="{3E4C296C-74C3-F04D-BE1D-37A5662C8169}" type="pres">
      <dgm:prSet presAssocID="{28835215-52CD-1442-AAD5-98CD7DC772B0}" presName="vSp1" presStyleCnt="0"/>
      <dgm:spPr/>
    </dgm:pt>
    <dgm:pt modelId="{926E4446-4CD7-D94B-8D3A-223F9E75C6A3}" type="pres">
      <dgm:prSet presAssocID="{28835215-52CD-1442-AAD5-98CD7DC772B0}" presName="simulatedConn" presStyleLbl="solidFgAcc1" presStyleIdx="0" presStyleCnt="4"/>
      <dgm: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3136572-866A-DD41-9E5A-92C6C585C9F5}" type="pres">
      <dgm:prSet presAssocID="{28835215-52CD-1442-AAD5-98CD7DC772B0}" presName="vSp2" presStyleCnt="0"/>
      <dgm:spPr/>
    </dgm:pt>
    <dgm:pt modelId="{2989CCDB-4248-0549-A8C8-A2AEC7C7052A}" type="pres">
      <dgm:prSet presAssocID="{28835215-52CD-1442-AAD5-98CD7DC772B0}" presName="sibTrans" presStyleCnt="0"/>
      <dgm:spPr/>
    </dgm:pt>
    <dgm:pt modelId="{7C47D2C3-BB2E-404E-8417-02BBE5F1B2C0}" type="pres">
      <dgm:prSet presAssocID="{2651876E-082C-F043-B305-E19C2F6575A5}" presName="compositeNode" presStyleCnt="0">
        <dgm:presLayoutVars>
          <dgm:bulletEnabled val="1"/>
        </dgm:presLayoutVars>
      </dgm:prSet>
      <dgm:spPr/>
    </dgm:pt>
    <dgm:pt modelId="{4E92D05A-7E69-B94B-938F-8CB8794072A0}" type="pres">
      <dgm:prSet presAssocID="{2651876E-082C-F043-B305-E19C2F6575A5}" presName="bgRect" presStyleLbl="node1" presStyleIdx="1" presStyleCnt="5"/>
      <dgm:spPr/>
    </dgm:pt>
    <dgm:pt modelId="{F0878577-1D48-5242-AB01-AFA1E654B5C2}" type="pres">
      <dgm:prSet presAssocID="{2651876E-082C-F043-B305-E19C2F6575A5}" presName="parentNode" presStyleLbl="node1" presStyleIdx="1" presStyleCnt="5">
        <dgm:presLayoutVars>
          <dgm:chMax val="0"/>
          <dgm:bulletEnabled val="1"/>
        </dgm:presLayoutVars>
      </dgm:prSet>
      <dgm:spPr/>
    </dgm:pt>
    <dgm:pt modelId="{E2514576-F97D-7E46-B8AC-CB40BA3575E4}" type="pres">
      <dgm:prSet presAssocID="{2651876E-082C-F043-B305-E19C2F6575A5}" presName="childNode" presStyleLbl="node1" presStyleIdx="1" presStyleCnt="5">
        <dgm:presLayoutVars>
          <dgm:bulletEnabled val="1"/>
        </dgm:presLayoutVars>
      </dgm:prSet>
      <dgm:spPr/>
    </dgm:pt>
    <dgm:pt modelId="{602293B6-A008-C14F-B185-47DC394E7541}" type="pres">
      <dgm:prSet presAssocID="{029BAC59-E577-B545-932D-464DA519B745}" presName="hSp" presStyleCnt="0"/>
      <dgm:spPr/>
    </dgm:pt>
    <dgm:pt modelId="{E1B70292-BE04-734D-BF9D-9F2444F092EE}" type="pres">
      <dgm:prSet presAssocID="{029BAC59-E577-B545-932D-464DA519B745}" presName="vProcSp" presStyleCnt="0"/>
      <dgm:spPr/>
    </dgm:pt>
    <dgm:pt modelId="{2BFE6363-AD80-CC4C-B4FC-63E4ED3F4F6D}" type="pres">
      <dgm:prSet presAssocID="{029BAC59-E577-B545-932D-464DA519B745}" presName="vSp1" presStyleCnt="0"/>
      <dgm:spPr/>
    </dgm:pt>
    <dgm:pt modelId="{F8F04E18-85D5-ED4B-85C6-2149A776013F}" type="pres">
      <dgm:prSet presAssocID="{029BAC59-E577-B545-932D-464DA519B745}" presName="simulatedConn" presStyleLbl="solidFgAcc1" presStyleIdx="1" presStyleCnt="4"/>
      <dgm: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7ED9F8A-BD4D-864F-AFBB-BF1588C6EC05}" type="pres">
      <dgm:prSet presAssocID="{029BAC59-E577-B545-932D-464DA519B745}" presName="vSp2" presStyleCnt="0"/>
      <dgm:spPr/>
    </dgm:pt>
    <dgm:pt modelId="{52CB4DE4-54A3-4542-8A0C-8833BBFBC207}" type="pres">
      <dgm:prSet presAssocID="{029BAC59-E577-B545-932D-464DA519B745}" presName="sibTrans" presStyleCnt="0"/>
      <dgm:spPr/>
    </dgm:pt>
    <dgm:pt modelId="{E4DAE931-C8B6-B745-ACD5-984A2B3DDAC4}" type="pres">
      <dgm:prSet presAssocID="{82CF15C8-1F13-4248-B09D-A5D1942BB934}" presName="compositeNode" presStyleCnt="0">
        <dgm:presLayoutVars>
          <dgm:bulletEnabled val="1"/>
        </dgm:presLayoutVars>
      </dgm:prSet>
      <dgm:spPr/>
    </dgm:pt>
    <dgm:pt modelId="{C6321622-D5D4-704D-9D2D-3AC563738361}" type="pres">
      <dgm:prSet presAssocID="{82CF15C8-1F13-4248-B09D-A5D1942BB934}" presName="bgRect" presStyleLbl="node1" presStyleIdx="2" presStyleCnt="5"/>
      <dgm:spPr/>
    </dgm:pt>
    <dgm:pt modelId="{660CC7A8-21A8-DF42-B8A5-79C1B4098D37}" type="pres">
      <dgm:prSet presAssocID="{82CF15C8-1F13-4248-B09D-A5D1942BB934}" presName="parentNode" presStyleLbl="node1" presStyleIdx="2" presStyleCnt="5">
        <dgm:presLayoutVars>
          <dgm:chMax val="0"/>
          <dgm:bulletEnabled val="1"/>
        </dgm:presLayoutVars>
      </dgm:prSet>
      <dgm:spPr/>
    </dgm:pt>
    <dgm:pt modelId="{C61469CC-CAB0-ED4F-B401-77F6D7D542D3}" type="pres">
      <dgm:prSet presAssocID="{82CF15C8-1F13-4248-B09D-A5D1942BB934}" presName="childNode" presStyleLbl="node1" presStyleIdx="2" presStyleCnt="5">
        <dgm:presLayoutVars>
          <dgm:bulletEnabled val="1"/>
        </dgm:presLayoutVars>
      </dgm:prSet>
      <dgm:spPr/>
    </dgm:pt>
    <dgm:pt modelId="{B4C479AE-7D42-504E-8ADC-C20A4A0E1C5F}" type="pres">
      <dgm:prSet presAssocID="{244DE922-8EFE-BD41-A86D-CE08C66FB383}" presName="hSp" presStyleCnt="0"/>
      <dgm:spPr/>
    </dgm:pt>
    <dgm:pt modelId="{F082A3E8-C62D-2247-AC6E-2FFE51B26AFC}" type="pres">
      <dgm:prSet presAssocID="{244DE922-8EFE-BD41-A86D-CE08C66FB383}" presName="vProcSp" presStyleCnt="0"/>
      <dgm:spPr/>
    </dgm:pt>
    <dgm:pt modelId="{803FE186-5595-744B-9F73-014473032E6C}" type="pres">
      <dgm:prSet presAssocID="{244DE922-8EFE-BD41-A86D-CE08C66FB383}" presName="vSp1" presStyleCnt="0"/>
      <dgm:spPr/>
    </dgm:pt>
    <dgm:pt modelId="{2FB0FBF8-92A5-ED4B-AE33-17FB27DF68E8}" type="pres">
      <dgm:prSet presAssocID="{244DE922-8EFE-BD41-A86D-CE08C66FB383}" presName="simulatedConn" presStyleLbl="solidFgAcc1" presStyleIdx="2" presStyleCnt="4"/>
      <dgm: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58A7A786-70A3-1746-985E-E3786AA3804B}" type="pres">
      <dgm:prSet presAssocID="{244DE922-8EFE-BD41-A86D-CE08C66FB383}" presName="vSp2" presStyleCnt="0"/>
      <dgm:spPr/>
    </dgm:pt>
    <dgm:pt modelId="{3A6E6A5C-3770-5C4E-B31C-DE3D2A394950}" type="pres">
      <dgm:prSet presAssocID="{244DE922-8EFE-BD41-A86D-CE08C66FB383}" presName="sibTrans" presStyleCnt="0"/>
      <dgm:spPr/>
    </dgm:pt>
    <dgm:pt modelId="{D42A2B4C-539D-8047-AA5E-CBBFCF10E7AC}" type="pres">
      <dgm:prSet presAssocID="{FD09AFD2-3DC0-D04C-BD73-46AAC344FAB8}" presName="compositeNode" presStyleCnt="0">
        <dgm:presLayoutVars>
          <dgm:bulletEnabled val="1"/>
        </dgm:presLayoutVars>
      </dgm:prSet>
      <dgm:spPr/>
    </dgm:pt>
    <dgm:pt modelId="{83AC6EE8-2A6A-C44F-A36F-2D642544406E}" type="pres">
      <dgm:prSet presAssocID="{FD09AFD2-3DC0-D04C-BD73-46AAC344FAB8}" presName="bgRect" presStyleLbl="node1" presStyleIdx="3" presStyleCnt="5"/>
      <dgm:spPr/>
    </dgm:pt>
    <dgm:pt modelId="{D602AE19-97A5-B845-80B9-3F4C0D39087B}" type="pres">
      <dgm:prSet presAssocID="{FD09AFD2-3DC0-D04C-BD73-46AAC344FAB8}" presName="parentNode" presStyleLbl="node1" presStyleIdx="3" presStyleCnt="5">
        <dgm:presLayoutVars>
          <dgm:chMax val="0"/>
          <dgm:bulletEnabled val="1"/>
        </dgm:presLayoutVars>
      </dgm:prSet>
      <dgm:spPr/>
    </dgm:pt>
    <dgm:pt modelId="{D0F39E11-AB5B-1549-BA3D-ED6BD5BF53EE}" type="pres">
      <dgm:prSet presAssocID="{FD09AFD2-3DC0-D04C-BD73-46AAC344FAB8}" presName="childNode" presStyleLbl="node1" presStyleIdx="3" presStyleCnt="5">
        <dgm:presLayoutVars>
          <dgm:bulletEnabled val="1"/>
        </dgm:presLayoutVars>
      </dgm:prSet>
      <dgm:spPr/>
    </dgm:pt>
    <dgm:pt modelId="{FC2B5D3C-9AC2-2644-BF4B-A3F09DEEEA5E}" type="pres">
      <dgm:prSet presAssocID="{A6502A1C-390A-2B47-8EBD-B0DCFEF1ECBF}" presName="hSp" presStyleCnt="0"/>
      <dgm:spPr/>
    </dgm:pt>
    <dgm:pt modelId="{CA351197-84C1-FB4E-9F7C-2C8B2945AA78}" type="pres">
      <dgm:prSet presAssocID="{A6502A1C-390A-2B47-8EBD-B0DCFEF1ECBF}" presName="vProcSp" presStyleCnt="0"/>
      <dgm:spPr/>
    </dgm:pt>
    <dgm:pt modelId="{6796B8B3-6EA1-C94E-99AB-58E0EB8D5F97}" type="pres">
      <dgm:prSet presAssocID="{A6502A1C-390A-2B47-8EBD-B0DCFEF1ECBF}" presName="vSp1" presStyleCnt="0"/>
      <dgm:spPr/>
    </dgm:pt>
    <dgm:pt modelId="{B2E45524-4475-B74F-801B-B278A247738B}" type="pres">
      <dgm:prSet presAssocID="{A6502A1C-390A-2B47-8EBD-B0DCFEF1ECBF}" presName="simulatedConn" presStyleLbl="solidFgAcc1" presStyleIdx="3" presStyleCnt="4"/>
      <dgm: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08AAC71D-041E-0247-A84C-CEDEC07416A6}" type="pres">
      <dgm:prSet presAssocID="{A6502A1C-390A-2B47-8EBD-B0DCFEF1ECBF}" presName="vSp2" presStyleCnt="0"/>
      <dgm:spPr/>
    </dgm:pt>
    <dgm:pt modelId="{8518D427-F4E3-784D-9493-7C4B6F085F49}" type="pres">
      <dgm:prSet presAssocID="{A6502A1C-390A-2B47-8EBD-B0DCFEF1ECBF}" presName="sibTrans" presStyleCnt="0"/>
      <dgm:spPr/>
    </dgm:pt>
    <dgm:pt modelId="{A517B307-8D02-0948-84F5-581A7EE22862}" type="pres">
      <dgm:prSet presAssocID="{6994FBDB-C954-C042-A548-42251D69188B}" presName="compositeNode" presStyleCnt="0">
        <dgm:presLayoutVars>
          <dgm:bulletEnabled val="1"/>
        </dgm:presLayoutVars>
      </dgm:prSet>
      <dgm:spPr/>
    </dgm:pt>
    <dgm:pt modelId="{EC5ED897-6DF7-4D46-A862-C4F539649D5E}" type="pres">
      <dgm:prSet presAssocID="{6994FBDB-C954-C042-A548-42251D69188B}" presName="bgRect" presStyleLbl="node1" presStyleIdx="4" presStyleCnt="5"/>
      <dgm:spPr/>
    </dgm:pt>
    <dgm:pt modelId="{5DCDA0CA-B8D9-C343-8288-40B5DB67A9AC}" type="pres">
      <dgm:prSet presAssocID="{6994FBDB-C954-C042-A548-42251D69188B}" presName="parentNode" presStyleLbl="node1" presStyleIdx="4" presStyleCnt="5">
        <dgm:presLayoutVars>
          <dgm:chMax val="0"/>
          <dgm:bulletEnabled val="1"/>
        </dgm:presLayoutVars>
      </dgm:prSet>
      <dgm:spPr/>
    </dgm:pt>
    <dgm:pt modelId="{90A3C866-AB9C-F64F-8587-DBAFAD305CB9}" type="pres">
      <dgm:prSet presAssocID="{6994FBDB-C954-C042-A548-42251D69188B}" presName="childNode" presStyleLbl="node1" presStyleIdx="4" presStyleCnt="5">
        <dgm:presLayoutVars>
          <dgm:bulletEnabled val="1"/>
        </dgm:presLayoutVars>
      </dgm:prSet>
      <dgm:spPr/>
    </dgm:pt>
  </dgm:ptLst>
  <dgm:cxnLst>
    <dgm:cxn modelId="{1BD8C20F-C1AF-5742-9FA8-8D573FA37E14}" type="presOf" srcId="{6D0FE90A-9531-9644-89C8-1701AEAFCA4A}" destId="{C61469CC-CAB0-ED4F-B401-77F6D7D542D3}" srcOrd="0" destOrd="0" presId="urn:microsoft.com/office/officeart/2005/8/layout/hProcess7"/>
    <dgm:cxn modelId="{3B3A9218-B2A8-4C4B-B8ED-906A131DA133}" type="presOf" srcId="{82CF15C8-1F13-4248-B09D-A5D1942BB934}" destId="{C6321622-D5D4-704D-9D2D-3AC563738361}" srcOrd="0" destOrd="0" presId="urn:microsoft.com/office/officeart/2005/8/layout/hProcess7"/>
    <dgm:cxn modelId="{752E6D1A-BA5F-5446-9C3F-96CE417856EC}" type="presOf" srcId="{5FF0458D-A7DE-A14C-8012-919D8492B6FA}" destId="{90A3C866-AB9C-F64F-8587-DBAFAD305CB9}" srcOrd="0" destOrd="0" presId="urn:microsoft.com/office/officeart/2005/8/layout/hProcess7"/>
    <dgm:cxn modelId="{812FE41E-109F-C243-8E7B-359D7AA23A9A}" srcId="{D33D995F-DBE8-3C4B-A35A-252121C39764}" destId="{2651876E-082C-F043-B305-E19C2F6575A5}" srcOrd="1" destOrd="0" parTransId="{030B171A-1EE1-5A40-A524-A76001AF6D82}" sibTransId="{029BAC59-E577-B545-932D-464DA519B745}"/>
    <dgm:cxn modelId="{C78C211F-75B4-BF43-BE5B-3C0994DDF500}" type="presOf" srcId="{6994FBDB-C954-C042-A548-42251D69188B}" destId="{5DCDA0CA-B8D9-C343-8288-40B5DB67A9AC}" srcOrd="1" destOrd="0" presId="urn:microsoft.com/office/officeart/2005/8/layout/hProcess7"/>
    <dgm:cxn modelId="{E895DE3A-6E00-6741-A7FD-1CDAF7D09A80}" type="presOf" srcId="{2651876E-082C-F043-B305-E19C2F6575A5}" destId="{F0878577-1D48-5242-AB01-AFA1E654B5C2}" srcOrd="1" destOrd="0" presId="urn:microsoft.com/office/officeart/2005/8/layout/hProcess7"/>
    <dgm:cxn modelId="{AB94883D-D265-A044-AC71-1C7DE6E776E7}" srcId="{D33D995F-DBE8-3C4B-A35A-252121C39764}" destId="{1FCEF624-ECEA-BA4F-8177-BEAE020E598D}" srcOrd="0" destOrd="0" parTransId="{68A87354-4E15-4A4A-A10C-C354D4FFCC50}" sibTransId="{28835215-52CD-1442-AAD5-98CD7DC772B0}"/>
    <dgm:cxn modelId="{4EA8B45D-9931-4242-92BD-9F4BFFECCA71}" type="presOf" srcId="{2651876E-082C-F043-B305-E19C2F6575A5}" destId="{4E92D05A-7E69-B94B-938F-8CB8794072A0}" srcOrd="0" destOrd="0" presId="urn:microsoft.com/office/officeart/2005/8/layout/hProcess7"/>
    <dgm:cxn modelId="{5EF5CE41-F2DB-664F-B7AC-91A74015A950}" type="presOf" srcId="{FFA21F49-57C9-4E4B-968F-1154585DA40A}" destId="{971673C2-F47C-2B46-A180-42AE3DADCE7D}" srcOrd="0" destOrd="0" presId="urn:microsoft.com/office/officeart/2005/8/layout/hProcess7"/>
    <dgm:cxn modelId="{BE718D68-1234-714A-AA26-87F0C0A1A1B7}" type="presOf" srcId="{6994FBDB-C954-C042-A548-42251D69188B}" destId="{EC5ED897-6DF7-4D46-A862-C4F539649D5E}" srcOrd="0" destOrd="0" presId="urn:microsoft.com/office/officeart/2005/8/layout/hProcess7"/>
    <dgm:cxn modelId="{26E2806E-25E4-7F4F-A006-FFE8FA54C473}" type="presOf" srcId="{82CF15C8-1F13-4248-B09D-A5D1942BB934}" destId="{660CC7A8-21A8-DF42-B8A5-79C1B4098D37}" srcOrd="1" destOrd="0" presId="urn:microsoft.com/office/officeart/2005/8/layout/hProcess7"/>
    <dgm:cxn modelId="{DB721151-6AEE-5645-92C2-E35220D96B69}" type="presOf" srcId="{BE212C3B-20EC-9442-80C0-4233E624D91F}" destId="{D0F39E11-AB5B-1549-BA3D-ED6BD5BF53EE}" srcOrd="0" destOrd="0" presId="urn:microsoft.com/office/officeart/2005/8/layout/hProcess7"/>
    <dgm:cxn modelId="{5B88FC54-1398-DD4F-B671-7775EC46FB03}" srcId="{6994FBDB-C954-C042-A548-42251D69188B}" destId="{5FF0458D-A7DE-A14C-8012-919D8492B6FA}" srcOrd="0" destOrd="0" parTransId="{633DE8A8-A083-5248-8FF0-538020995AB6}" sibTransId="{DFD9D5EE-F93D-9940-B451-05EA72EAB14A}"/>
    <dgm:cxn modelId="{94E29990-DE78-4048-88EE-D72AAD76DD53}" srcId="{82CF15C8-1F13-4248-B09D-A5D1942BB934}" destId="{6D0FE90A-9531-9644-89C8-1701AEAFCA4A}" srcOrd="0" destOrd="0" parTransId="{0A2CB6C8-6378-DB4B-BB6B-B5F179E140C8}" sibTransId="{E00768F7-E3C5-0B48-A9FA-AB6579492E4C}"/>
    <dgm:cxn modelId="{D5308D93-3774-4F4A-8CD4-15203618CF74}" type="presOf" srcId="{FD09AFD2-3DC0-D04C-BD73-46AAC344FAB8}" destId="{83AC6EE8-2A6A-C44F-A36F-2D642544406E}" srcOrd="0" destOrd="0" presId="urn:microsoft.com/office/officeart/2005/8/layout/hProcess7"/>
    <dgm:cxn modelId="{D9434694-DE58-4F46-8451-56230A86CAFF}" type="presOf" srcId="{1FCEF624-ECEA-BA4F-8177-BEAE020E598D}" destId="{FBE84A21-20EA-014D-A097-E1B58FE98081}" srcOrd="1" destOrd="0" presId="urn:microsoft.com/office/officeart/2005/8/layout/hProcess7"/>
    <dgm:cxn modelId="{D638FF98-D1E9-9B4D-A4FE-E9D7C58E9928}" srcId="{D33D995F-DBE8-3C4B-A35A-252121C39764}" destId="{82CF15C8-1F13-4248-B09D-A5D1942BB934}" srcOrd="2" destOrd="0" parTransId="{1141B81D-1891-B14F-AE91-7A9A3B2674FF}" sibTransId="{244DE922-8EFE-BD41-A86D-CE08C66FB383}"/>
    <dgm:cxn modelId="{8BF306A7-EE24-A240-9BC2-736BF4E9CEEE}" srcId="{FD09AFD2-3DC0-D04C-BD73-46AAC344FAB8}" destId="{BE212C3B-20EC-9442-80C0-4233E624D91F}" srcOrd="0" destOrd="0" parTransId="{FE10F86D-697C-B84E-B869-DEDB8FBE8C02}" sibTransId="{F0A08EA7-BE68-8746-9C00-18B158754C6D}"/>
    <dgm:cxn modelId="{4083EEAF-88E5-5A4D-BA51-B27A54820268}" srcId="{D33D995F-DBE8-3C4B-A35A-252121C39764}" destId="{FD09AFD2-3DC0-D04C-BD73-46AAC344FAB8}" srcOrd="3" destOrd="0" parTransId="{E3A348C5-AE99-A440-BB9A-B611C8B4A3F5}" sibTransId="{A6502A1C-390A-2B47-8EBD-B0DCFEF1ECBF}"/>
    <dgm:cxn modelId="{E12414C1-FDC5-234D-B422-BAD730EBD31A}" type="presOf" srcId="{D33D995F-DBE8-3C4B-A35A-252121C39764}" destId="{04D8227A-59B3-AA46-946F-27BF0CF90D1B}" srcOrd="0" destOrd="0" presId="urn:microsoft.com/office/officeart/2005/8/layout/hProcess7"/>
    <dgm:cxn modelId="{B4DE64C9-F958-884D-BD98-A5A302F33EB0}" type="presOf" srcId="{1FCEF624-ECEA-BA4F-8177-BEAE020E598D}" destId="{FB3BF803-45EF-AA42-BDD2-E75CD6532912}" srcOrd="0" destOrd="0" presId="urn:microsoft.com/office/officeart/2005/8/layout/hProcess7"/>
    <dgm:cxn modelId="{73E58AD5-965F-8F4B-8778-FDD473A96689}" srcId="{1FCEF624-ECEA-BA4F-8177-BEAE020E598D}" destId="{FFA21F49-57C9-4E4B-968F-1154585DA40A}" srcOrd="0" destOrd="0" parTransId="{D0FB94BF-C99E-8C40-A9C2-B18B4339FE1C}" sibTransId="{E0E0F92E-B97A-C945-BE59-6ECAFCF88DE6}"/>
    <dgm:cxn modelId="{BF63E9D8-53BF-9041-A0B0-DF305FA6846C}" srcId="{D33D995F-DBE8-3C4B-A35A-252121C39764}" destId="{6994FBDB-C954-C042-A548-42251D69188B}" srcOrd="4" destOrd="0" parTransId="{42877146-CF37-E44D-BB3B-5391797FC3A8}" sibTransId="{7816673D-AC3D-5644-ADBF-D80B2FE9D5F6}"/>
    <dgm:cxn modelId="{BBE04BE8-25CD-6B40-8B23-3802764AD2B1}" type="presOf" srcId="{4275CB51-229E-024E-86CC-290E709AC992}" destId="{E2514576-F97D-7E46-B8AC-CB40BA3575E4}" srcOrd="0" destOrd="0" presId="urn:microsoft.com/office/officeart/2005/8/layout/hProcess7"/>
    <dgm:cxn modelId="{254AB2EF-45C3-CF4D-9F30-5F435B5D2A7E}" srcId="{2651876E-082C-F043-B305-E19C2F6575A5}" destId="{4275CB51-229E-024E-86CC-290E709AC992}" srcOrd="0" destOrd="0" parTransId="{831D9CB6-8A9C-4344-ABC7-EE8165132F7A}" sibTransId="{9749FF14-2A9A-7C4A-9B9E-55FEA5834A3F}"/>
    <dgm:cxn modelId="{C985ABF0-2F33-0243-AA39-BDDE7BFEFA91}" type="presOf" srcId="{FD09AFD2-3DC0-D04C-BD73-46AAC344FAB8}" destId="{D602AE19-97A5-B845-80B9-3F4C0D39087B}" srcOrd="1" destOrd="0" presId="urn:microsoft.com/office/officeart/2005/8/layout/hProcess7"/>
    <dgm:cxn modelId="{F06AD304-B426-DA4A-BAAA-7605A193A4C7}" type="presParOf" srcId="{04D8227A-59B3-AA46-946F-27BF0CF90D1B}" destId="{D0117222-BF8F-DF49-87E8-4DE8ADFF9D15}" srcOrd="0" destOrd="0" presId="urn:microsoft.com/office/officeart/2005/8/layout/hProcess7"/>
    <dgm:cxn modelId="{D4A5B4BB-E2D5-E043-BBFF-4350CC853E2F}" type="presParOf" srcId="{D0117222-BF8F-DF49-87E8-4DE8ADFF9D15}" destId="{FB3BF803-45EF-AA42-BDD2-E75CD6532912}" srcOrd="0" destOrd="0" presId="urn:microsoft.com/office/officeart/2005/8/layout/hProcess7"/>
    <dgm:cxn modelId="{3390E578-E297-0442-873E-7AB522243D52}" type="presParOf" srcId="{D0117222-BF8F-DF49-87E8-4DE8ADFF9D15}" destId="{FBE84A21-20EA-014D-A097-E1B58FE98081}" srcOrd="1" destOrd="0" presId="urn:microsoft.com/office/officeart/2005/8/layout/hProcess7"/>
    <dgm:cxn modelId="{93DD4602-6490-5F4C-980D-E9A81BDF9251}" type="presParOf" srcId="{D0117222-BF8F-DF49-87E8-4DE8ADFF9D15}" destId="{971673C2-F47C-2B46-A180-42AE3DADCE7D}" srcOrd="2" destOrd="0" presId="urn:microsoft.com/office/officeart/2005/8/layout/hProcess7"/>
    <dgm:cxn modelId="{5B8451D2-D650-624F-87DB-0EA63253913A}" type="presParOf" srcId="{04D8227A-59B3-AA46-946F-27BF0CF90D1B}" destId="{F5FA7BB7-15ED-2948-93DA-F1871C9189E3}" srcOrd="1" destOrd="0" presId="urn:microsoft.com/office/officeart/2005/8/layout/hProcess7"/>
    <dgm:cxn modelId="{A9A73198-3BDD-844B-852D-B3D1A8A8BA81}" type="presParOf" srcId="{04D8227A-59B3-AA46-946F-27BF0CF90D1B}" destId="{5934D96E-2C5B-AC47-A8EE-EF7774DDF158}" srcOrd="2" destOrd="0" presId="urn:microsoft.com/office/officeart/2005/8/layout/hProcess7"/>
    <dgm:cxn modelId="{A1A4A715-A199-5945-BE6F-4A4F8165EBE1}" type="presParOf" srcId="{5934D96E-2C5B-AC47-A8EE-EF7774DDF158}" destId="{3E4C296C-74C3-F04D-BE1D-37A5662C8169}" srcOrd="0" destOrd="0" presId="urn:microsoft.com/office/officeart/2005/8/layout/hProcess7"/>
    <dgm:cxn modelId="{BD14239E-45D4-3644-9ED7-F69EF967B0CF}" type="presParOf" srcId="{5934D96E-2C5B-AC47-A8EE-EF7774DDF158}" destId="{926E4446-4CD7-D94B-8D3A-223F9E75C6A3}" srcOrd="1" destOrd="0" presId="urn:microsoft.com/office/officeart/2005/8/layout/hProcess7"/>
    <dgm:cxn modelId="{EDB7FA29-D4C4-5D41-9272-FFAC638FAFD0}" type="presParOf" srcId="{5934D96E-2C5B-AC47-A8EE-EF7774DDF158}" destId="{33136572-866A-DD41-9E5A-92C6C585C9F5}" srcOrd="2" destOrd="0" presId="urn:microsoft.com/office/officeart/2005/8/layout/hProcess7"/>
    <dgm:cxn modelId="{88C79231-2DD5-EF44-BF97-C15DF35B30D1}" type="presParOf" srcId="{04D8227A-59B3-AA46-946F-27BF0CF90D1B}" destId="{2989CCDB-4248-0549-A8C8-A2AEC7C7052A}" srcOrd="3" destOrd="0" presId="urn:microsoft.com/office/officeart/2005/8/layout/hProcess7"/>
    <dgm:cxn modelId="{0BE4F055-2D10-7142-A97F-47E5CB81185C}" type="presParOf" srcId="{04D8227A-59B3-AA46-946F-27BF0CF90D1B}" destId="{7C47D2C3-BB2E-404E-8417-02BBE5F1B2C0}" srcOrd="4" destOrd="0" presId="urn:microsoft.com/office/officeart/2005/8/layout/hProcess7"/>
    <dgm:cxn modelId="{034EAD75-753A-4F47-AE30-809E11CF0E6D}" type="presParOf" srcId="{7C47D2C3-BB2E-404E-8417-02BBE5F1B2C0}" destId="{4E92D05A-7E69-B94B-938F-8CB8794072A0}" srcOrd="0" destOrd="0" presId="urn:microsoft.com/office/officeart/2005/8/layout/hProcess7"/>
    <dgm:cxn modelId="{63DA8C9C-244A-0F4E-9940-80E980478BCB}" type="presParOf" srcId="{7C47D2C3-BB2E-404E-8417-02BBE5F1B2C0}" destId="{F0878577-1D48-5242-AB01-AFA1E654B5C2}" srcOrd="1" destOrd="0" presId="urn:microsoft.com/office/officeart/2005/8/layout/hProcess7"/>
    <dgm:cxn modelId="{B8E699BA-EA48-8440-9833-4BB8BBA44124}" type="presParOf" srcId="{7C47D2C3-BB2E-404E-8417-02BBE5F1B2C0}" destId="{E2514576-F97D-7E46-B8AC-CB40BA3575E4}" srcOrd="2" destOrd="0" presId="urn:microsoft.com/office/officeart/2005/8/layout/hProcess7"/>
    <dgm:cxn modelId="{4B2DEEB1-D204-F24A-B99A-0A4B63E19527}" type="presParOf" srcId="{04D8227A-59B3-AA46-946F-27BF0CF90D1B}" destId="{602293B6-A008-C14F-B185-47DC394E7541}" srcOrd="5" destOrd="0" presId="urn:microsoft.com/office/officeart/2005/8/layout/hProcess7"/>
    <dgm:cxn modelId="{A0D0D923-463E-0F4A-B82C-70EF869CE2A4}" type="presParOf" srcId="{04D8227A-59B3-AA46-946F-27BF0CF90D1B}" destId="{E1B70292-BE04-734D-BF9D-9F2444F092EE}" srcOrd="6" destOrd="0" presId="urn:microsoft.com/office/officeart/2005/8/layout/hProcess7"/>
    <dgm:cxn modelId="{BDAE1FAC-3C1A-0A42-BC4E-B22D3C52F999}" type="presParOf" srcId="{E1B70292-BE04-734D-BF9D-9F2444F092EE}" destId="{2BFE6363-AD80-CC4C-B4FC-63E4ED3F4F6D}" srcOrd="0" destOrd="0" presId="urn:microsoft.com/office/officeart/2005/8/layout/hProcess7"/>
    <dgm:cxn modelId="{6DCA59EA-CD50-8A46-8568-DB29E8F0468C}" type="presParOf" srcId="{E1B70292-BE04-734D-BF9D-9F2444F092EE}" destId="{F8F04E18-85D5-ED4B-85C6-2149A776013F}" srcOrd="1" destOrd="0" presId="urn:microsoft.com/office/officeart/2005/8/layout/hProcess7"/>
    <dgm:cxn modelId="{9F7DF13F-7DFF-4245-BA7B-794F0BE05D62}" type="presParOf" srcId="{E1B70292-BE04-734D-BF9D-9F2444F092EE}" destId="{37ED9F8A-BD4D-864F-AFBB-BF1588C6EC05}" srcOrd="2" destOrd="0" presId="urn:microsoft.com/office/officeart/2005/8/layout/hProcess7"/>
    <dgm:cxn modelId="{3B499C84-0449-2544-91A7-1EFC3E603698}" type="presParOf" srcId="{04D8227A-59B3-AA46-946F-27BF0CF90D1B}" destId="{52CB4DE4-54A3-4542-8A0C-8833BBFBC207}" srcOrd="7" destOrd="0" presId="urn:microsoft.com/office/officeart/2005/8/layout/hProcess7"/>
    <dgm:cxn modelId="{2FA46135-0314-EA48-8051-C0F800E5AAC0}" type="presParOf" srcId="{04D8227A-59B3-AA46-946F-27BF0CF90D1B}" destId="{E4DAE931-C8B6-B745-ACD5-984A2B3DDAC4}" srcOrd="8" destOrd="0" presId="urn:microsoft.com/office/officeart/2005/8/layout/hProcess7"/>
    <dgm:cxn modelId="{86F0DCB5-26AF-5F48-8963-A703321B86A4}" type="presParOf" srcId="{E4DAE931-C8B6-B745-ACD5-984A2B3DDAC4}" destId="{C6321622-D5D4-704D-9D2D-3AC563738361}" srcOrd="0" destOrd="0" presId="urn:microsoft.com/office/officeart/2005/8/layout/hProcess7"/>
    <dgm:cxn modelId="{BF182B2E-E734-0C45-ACB5-74FDD12E8F8A}" type="presParOf" srcId="{E4DAE931-C8B6-B745-ACD5-984A2B3DDAC4}" destId="{660CC7A8-21A8-DF42-B8A5-79C1B4098D37}" srcOrd="1" destOrd="0" presId="urn:microsoft.com/office/officeart/2005/8/layout/hProcess7"/>
    <dgm:cxn modelId="{3345018A-82E6-A24A-BBD6-DF98BABD15EC}" type="presParOf" srcId="{E4DAE931-C8B6-B745-ACD5-984A2B3DDAC4}" destId="{C61469CC-CAB0-ED4F-B401-77F6D7D542D3}" srcOrd="2" destOrd="0" presId="urn:microsoft.com/office/officeart/2005/8/layout/hProcess7"/>
    <dgm:cxn modelId="{C7CFC819-5719-FB46-82C2-EB1B1D03FCCD}" type="presParOf" srcId="{04D8227A-59B3-AA46-946F-27BF0CF90D1B}" destId="{B4C479AE-7D42-504E-8ADC-C20A4A0E1C5F}" srcOrd="9" destOrd="0" presId="urn:microsoft.com/office/officeart/2005/8/layout/hProcess7"/>
    <dgm:cxn modelId="{A23E1E04-24B0-034C-A20A-81145B1D2E37}" type="presParOf" srcId="{04D8227A-59B3-AA46-946F-27BF0CF90D1B}" destId="{F082A3E8-C62D-2247-AC6E-2FFE51B26AFC}" srcOrd="10" destOrd="0" presId="urn:microsoft.com/office/officeart/2005/8/layout/hProcess7"/>
    <dgm:cxn modelId="{B68BAD60-CD9B-CF44-A830-D49D150409A0}" type="presParOf" srcId="{F082A3E8-C62D-2247-AC6E-2FFE51B26AFC}" destId="{803FE186-5595-744B-9F73-014473032E6C}" srcOrd="0" destOrd="0" presId="urn:microsoft.com/office/officeart/2005/8/layout/hProcess7"/>
    <dgm:cxn modelId="{1600DCB7-CCB5-DA43-9FC6-9F434D3BE6F7}" type="presParOf" srcId="{F082A3E8-C62D-2247-AC6E-2FFE51B26AFC}" destId="{2FB0FBF8-92A5-ED4B-AE33-17FB27DF68E8}" srcOrd="1" destOrd="0" presId="urn:microsoft.com/office/officeart/2005/8/layout/hProcess7"/>
    <dgm:cxn modelId="{416F39E1-0470-7A4B-AF9A-A986F65D42B3}" type="presParOf" srcId="{F082A3E8-C62D-2247-AC6E-2FFE51B26AFC}" destId="{58A7A786-70A3-1746-985E-E3786AA3804B}" srcOrd="2" destOrd="0" presId="urn:microsoft.com/office/officeart/2005/8/layout/hProcess7"/>
    <dgm:cxn modelId="{646E6A45-B045-0A45-8C30-90BCA5514529}" type="presParOf" srcId="{04D8227A-59B3-AA46-946F-27BF0CF90D1B}" destId="{3A6E6A5C-3770-5C4E-B31C-DE3D2A394950}" srcOrd="11" destOrd="0" presId="urn:microsoft.com/office/officeart/2005/8/layout/hProcess7"/>
    <dgm:cxn modelId="{E718C989-8914-1945-B5B7-8AEBC1326FB4}" type="presParOf" srcId="{04D8227A-59B3-AA46-946F-27BF0CF90D1B}" destId="{D42A2B4C-539D-8047-AA5E-CBBFCF10E7AC}" srcOrd="12" destOrd="0" presId="urn:microsoft.com/office/officeart/2005/8/layout/hProcess7"/>
    <dgm:cxn modelId="{B46A4315-EE28-6749-AE35-833044804A5A}" type="presParOf" srcId="{D42A2B4C-539D-8047-AA5E-CBBFCF10E7AC}" destId="{83AC6EE8-2A6A-C44F-A36F-2D642544406E}" srcOrd="0" destOrd="0" presId="urn:microsoft.com/office/officeart/2005/8/layout/hProcess7"/>
    <dgm:cxn modelId="{F4C215F0-F0A6-8540-965F-4B246CE7FB6B}" type="presParOf" srcId="{D42A2B4C-539D-8047-AA5E-CBBFCF10E7AC}" destId="{D602AE19-97A5-B845-80B9-3F4C0D39087B}" srcOrd="1" destOrd="0" presId="urn:microsoft.com/office/officeart/2005/8/layout/hProcess7"/>
    <dgm:cxn modelId="{633FADBD-7427-7640-BEA1-76130FFE9FAB}" type="presParOf" srcId="{D42A2B4C-539D-8047-AA5E-CBBFCF10E7AC}" destId="{D0F39E11-AB5B-1549-BA3D-ED6BD5BF53EE}" srcOrd="2" destOrd="0" presId="urn:microsoft.com/office/officeart/2005/8/layout/hProcess7"/>
    <dgm:cxn modelId="{B871F0EB-9DB3-D640-AE6B-06D34E2DA871}" type="presParOf" srcId="{04D8227A-59B3-AA46-946F-27BF0CF90D1B}" destId="{FC2B5D3C-9AC2-2644-BF4B-A3F09DEEEA5E}" srcOrd="13" destOrd="0" presId="urn:microsoft.com/office/officeart/2005/8/layout/hProcess7"/>
    <dgm:cxn modelId="{5D41077F-91F7-E14C-BF97-0F57D589C86B}" type="presParOf" srcId="{04D8227A-59B3-AA46-946F-27BF0CF90D1B}" destId="{CA351197-84C1-FB4E-9F7C-2C8B2945AA78}" srcOrd="14" destOrd="0" presId="urn:microsoft.com/office/officeart/2005/8/layout/hProcess7"/>
    <dgm:cxn modelId="{352E0605-608C-344A-8F22-39C093A2E3F2}" type="presParOf" srcId="{CA351197-84C1-FB4E-9F7C-2C8B2945AA78}" destId="{6796B8B3-6EA1-C94E-99AB-58E0EB8D5F97}" srcOrd="0" destOrd="0" presId="urn:microsoft.com/office/officeart/2005/8/layout/hProcess7"/>
    <dgm:cxn modelId="{66F29115-B253-CF4C-8772-3D737EE7D953}" type="presParOf" srcId="{CA351197-84C1-FB4E-9F7C-2C8B2945AA78}" destId="{B2E45524-4475-B74F-801B-B278A247738B}" srcOrd="1" destOrd="0" presId="urn:microsoft.com/office/officeart/2005/8/layout/hProcess7"/>
    <dgm:cxn modelId="{7B078514-10FC-7A4A-9F8B-25CADE04ED19}" type="presParOf" srcId="{CA351197-84C1-FB4E-9F7C-2C8B2945AA78}" destId="{08AAC71D-041E-0247-A84C-CEDEC07416A6}" srcOrd="2" destOrd="0" presId="urn:microsoft.com/office/officeart/2005/8/layout/hProcess7"/>
    <dgm:cxn modelId="{077DFB0D-284C-4F41-8264-CAAE3ED8E032}" type="presParOf" srcId="{04D8227A-59B3-AA46-946F-27BF0CF90D1B}" destId="{8518D427-F4E3-784D-9493-7C4B6F085F49}" srcOrd="15" destOrd="0" presId="urn:microsoft.com/office/officeart/2005/8/layout/hProcess7"/>
    <dgm:cxn modelId="{ADC86A19-70C5-4548-A11A-C7C9305519D4}" type="presParOf" srcId="{04D8227A-59B3-AA46-946F-27BF0CF90D1B}" destId="{A517B307-8D02-0948-84F5-581A7EE22862}" srcOrd="16" destOrd="0" presId="urn:microsoft.com/office/officeart/2005/8/layout/hProcess7"/>
    <dgm:cxn modelId="{E3612F1A-09A1-2640-99E3-9A0099BD928C}" type="presParOf" srcId="{A517B307-8D02-0948-84F5-581A7EE22862}" destId="{EC5ED897-6DF7-4D46-A862-C4F539649D5E}" srcOrd="0" destOrd="0" presId="urn:microsoft.com/office/officeart/2005/8/layout/hProcess7"/>
    <dgm:cxn modelId="{E60BE895-4991-9341-8108-1248B7DF3E92}" type="presParOf" srcId="{A517B307-8D02-0948-84F5-581A7EE22862}" destId="{5DCDA0CA-B8D9-C343-8288-40B5DB67A9AC}" srcOrd="1" destOrd="0" presId="urn:microsoft.com/office/officeart/2005/8/layout/hProcess7"/>
    <dgm:cxn modelId="{BA98AA01-4F22-3E41-9784-332C01D4AB25}" type="presParOf" srcId="{A517B307-8D02-0948-84F5-581A7EE22862}" destId="{90A3C866-AB9C-F64F-8587-DBAFAD305CB9}"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CDA518-BC6C-454C-8425-289DBEFA6303}" type="doc">
      <dgm:prSet loTypeId="urn:microsoft.com/office/officeart/2005/8/layout/hList7" loCatId="process" qsTypeId="urn:microsoft.com/office/officeart/2005/8/quickstyle/simple1#2" qsCatId="simple" csTypeId="urn:microsoft.com/office/officeart/2005/8/colors/accent1_2#2" csCatId="accent1" phldr="1"/>
      <dgm:spPr/>
    </dgm:pt>
    <dgm:pt modelId="{82ED9815-0689-437F-AB55-8011A9589219}">
      <dgm:prSet phldrT="[Text]" custT="1"/>
      <dgm:spPr>
        <a:xfrm>
          <a:off x="3744"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 1</a:t>
          </a:r>
        </a:p>
      </dgm:t>
    </dgm:pt>
    <dgm:pt modelId="{CA69EC14-8F26-4324-9465-B228833C3D9E}" type="parTrans" cxnId="{8DB8FAB8-F8BE-4232-8E1A-61CBAFE1B3A6}">
      <dgm:prSet/>
      <dgm:spPr/>
      <dgm:t>
        <a:bodyPr/>
        <a:lstStyle/>
        <a:p>
          <a:endParaRPr lang="en-US" sz="1800"/>
        </a:p>
      </dgm:t>
    </dgm:pt>
    <dgm:pt modelId="{095AE3E2-7CB6-43CA-A532-FBE35E2C2239}" type="sibTrans" cxnId="{8DB8FAB8-F8BE-4232-8E1A-61CBAFE1B3A6}">
      <dgm:prSet/>
      <dgm:spPr/>
      <dgm:t>
        <a:bodyPr/>
        <a:lstStyle/>
        <a:p>
          <a:endParaRPr lang="en-US" sz="1800"/>
        </a:p>
      </dgm:t>
    </dgm:pt>
    <dgm:pt modelId="{4F7AD0EE-0E26-4017-9F94-86272D93EFC3}">
      <dgm:prSet phldrT="[Text]" custT="1"/>
      <dgm:spPr>
        <a:xfrm>
          <a:off x="3615079" y="0"/>
          <a:ext cx="876537" cy="3384549"/>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4</a:t>
          </a:r>
        </a:p>
      </dgm:t>
    </dgm:pt>
    <dgm:pt modelId="{1B378C42-C627-4201-AE52-4BA974618512}" type="parTrans" cxnId="{EE6BF61A-B19F-4C39-8C06-B8706D9BA7BA}">
      <dgm:prSet/>
      <dgm:spPr/>
      <dgm:t>
        <a:bodyPr/>
        <a:lstStyle/>
        <a:p>
          <a:endParaRPr lang="en-US" sz="1800"/>
        </a:p>
      </dgm:t>
    </dgm:pt>
    <dgm:pt modelId="{51654D6A-95A4-4E7F-B6C4-FF063E7F512E}" type="sibTrans" cxnId="{EE6BF61A-B19F-4C39-8C06-B8706D9BA7BA}">
      <dgm:prSet/>
      <dgm:spPr/>
      <dgm:t>
        <a:bodyPr/>
        <a:lstStyle/>
        <a:p>
          <a:endParaRPr lang="en-US" sz="1800"/>
        </a:p>
      </dgm:t>
    </dgm:pt>
    <dgm:pt modelId="{DA761F70-B11F-4EA6-915D-15ADF7DDBA23}">
      <dgm:prSet phldrT="[Text]" custT="1"/>
      <dgm:spPr>
        <a:xfrm>
          <a:off x="4517912" y="0"/>
          <a:ext cx="876537" cy="3384549"/>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205211D0-56BC-42B4-8B39-5E0986F07326}" type="parTrans" cxnId="{5EE004A5-3774-4BB1-B9EC-EDCC333FB895}">
      <dgm:prSet/>
      <dgm:spPr/>
      <dgm:t>
        <a:bodyPr/>
        <a:lstStyle/>
        <a:p>
          <a:endParaRPr lang="en-US" sz="1800"/>
        </a:p>
      </dgm:t>
    </dgm:pt>
    <dgm:pt modelId="{8B7B9245-1212-4EA2-8DBA-AB21D24D994E}" type="sibTrans" cxnId="{5EE004A5-3774-4BB1-B9EC-EDCC333FB895}">
      <dgm:prSet/>
      <dgm:spPr/>
      <dgm:t>
        <a:bodyPr/>
        <a:lstStyle/>
        <a:p>
          <a:endParaRPr lang="en-US" sz="1800"/>
        </a:p>
      </dgm:t>
    </dgm:pt>
    <dgm:pt modelId="{0C927F58-D0E1-4B01-A6B6-C603E890F398}">
      <dgm:prSet phldrT="[Text]" custT="1"/>
      <dgm:spPr>
        <a:xfrm>
          <a:off x="1809411"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a:solidFill>
              <a:sysClr val="window" lastClr="FFFFFF"/>
            </a:solidFill>
            <a:latin typeface="Calibri" panose="020F0502020204030204"/>
            <a:ea typeface="+mn-ea"/>
            <a:cs typeface="+mn-cs"/>
          </a:endParaRPr>
        </a:p>
      </dgm:t>
    </dgm:pt>
    <dgm:pt modelId="{79673275-EAE9-4B21-BD17-BA2A2DC472F8}" type="parTrans" cxnId="{CB5E5B09-20CD-4245-A349-FF2971C82599}">
      <dgm:prSet/>
      <dgm:spPr/>
      <dgm:t>
        <a:bodyPr/>
        <a:lstStyle/>
        <a:p>
          <a:endParaRPr lang="en-US" sz="1800"/>
        </a:p>
      </dgm:t>
    </dgm:pt>
    <dgm:pt modelId="{91B44C06-EF03-4B80-B764-56D43105AB17}" type="sibTrans" cxnId="{CB5E5B09-20CD-4245-A349-FF2971C82599}">
      <dgm:prSet/>
      <dgm:spPr/>
      <dgm:t>
        <a:bodyPr/>
        <a:lstStyle/>
        <a:p>
          <a:endParaRPr lang="en-US" sz="1800"/>
        </a:p>
      </dgm:t>
    </dgm:pt>
    <dgm:pt modelId="{87EBC7B2-62CC-4F4D-B8F1-6913234E01AB}">
      <dgm:prSet phldrT="[Text]" custT="1"/>
      <dgm:spPr>
        <a:xfrm>
          <a:off x="5420746"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792074DA-5FA9-4FC5-82A0-319076547753}" type="parTrans" cxnId="{2E1A1579-A6BA-476F-822B-86009E26C1D5}">
      <dgm:prSet/>
      <dgm:spPr/>
      <dgm:t>
        <a:bodyPr/>
        <a:lstStyle/>
        <a:p>
          <a:endParaRPr lang="en-US" sz="1800"/>
        </a:p>
      </dgm:t>
    </dgm:pt>
    <dgm:pt modelId="{B3C296FB-3485-4B9E-A81F-C9229475D8E6}" type="sibTrans" cxnId="{2E1A1579-A6BA-476F-822B-86009E26C1D5}">
      <dgm:prSet/>
      <dgm:spPr/>
      <dgm:t>
        <a:bodyPr/>
        <a:lstStyle/>
        <a:p>
          <a:endParaRPr lang="en-US" sz="1800"/>
        </a:p>
      </dgm:t>
    </dgm:pt>
    <dgm:pt modelId="{EDE82B6F-CA32-4C6B-8BFB-B30D12284093}">
      <dgm:prSet phldrT="[Text]" custT="1"/>
      <dgm:spPr>
        <a:xfrm>
          <a:off x="906578"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2</a:t>
          </a:r>
          <a:endParaRPr lang="en-US" sz="1800">
            <a:solidFill>
              <a:srgbClr val="FFC000"/>
            </a:solidFill>
            <a:latin typeface="Calibri" panose="020F0502020204030204"/>
            <a:ea typeface="+mn-ea"/>
            <a:cs typeface="+mn-cs"/>
          </a:endParaRPr>
        </a:p>
      </dgm:t>
    </dgm:pt>
    <dgm:pt modelId="{9B21EF5D-1347-4E9C-B71F-5BDA8B9DA602}" type="parTrans" cxnId="{9E31DBA0-E939-49A6-A6BC-57FBA271E74D}">
      <dgm:prSet/>
      <dgm:spPr/>
      <dgm:t>
        <a:bodyPr/>
        <a:lstStyle/>
        <a:p>
          <a:endParaRPr lang="en-US" sz="1800"/>
        </a:p>
      </dgm:t>
    </dgm:pt>
    <dgm:pt modelId="{4B7087D8-60F7-45B3-90E8-83EEE7316E5B}" type="sibTrans" cxnId="{9E31DBA0-E939-49A6-A6BC-57FBA271E74D}">
      <dgm:prSet/>
      <dgm:spPr/>
      <dgm:t>
        <a:bodyPr/>
        <a:lstStyle/>
        <a:p>
          <a:endParaRPr lang="en-US" sz="1800"/>
        </a:p>
      </dgm:t>
    </dgm:pt>
    <dgm:pt modelId="{167BF358-8434-4987-B85A-37964861114E}">
      <dgm:prSet phldrT="[Text]" custT="1"/>
      <dgm:spPr>
        <a:xfrm>
          <a:off x="2712245"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3</a:t>
          </a:r>
          <a:endParaRPr lang="en-US" sz="1800" i="1">
            <a:solidFill>
              <a:srgbClr val="FFC000"/>
            </a:solidFill>
            <a:latin typeface="Calibri" panose="020F0502020204030204"/>
            <a:ea typeface="+mn-ea"/>
            <a:cs typeface="+mn-cs"/>
          </a:endParaRPr>
        </a:p>
      </dgm:t>
    </dgm:pt>
    <dgm:pt modelId="{CAB79F3C-EB84-4F7C-A9F7-2D2507D5DBE7}" type="parTrans" cxnId="{9697DD3F-1923-415C-B9D3-CEE56720C4CC}">
      <dgm:prSet/>
      <dgm:spPr/>
      <dgm:t>
        <a:bodyPr/>
        <a:lstStyle/>
        <a:p>
          <a:endParaRPr lang="en-US" sz="1800"/>
        </a:p>
      </dgm:t>
    </dgm:pt>
    <dgm:pt modelId="{23117442-D303-468D-9B1A-74E04914477C}" type="sibTrans" cxnId="{9697DD3F-1923-415C-B9D3-CEE56720C4CC}">
      <dgm:prSet/>
      <dgm:spPr/>
      <dgm:t>
        <a:bodyPr/>
        <a:lstStyle/>
        <a:p>
          <a:endParaRPr lang="en-US" sz="1800"/>
        </a:p>
      </dgm:t>
    </dgm:pt>
    <dgm:pt modelId="{5DE23A1F-B828-4AED-93AF-CB385BE40F90}">
      <dgm:prSet phldrT="[Text]" custT="1"/>
      <dgm:spPr>
        <a:xfrm>
          <a:off x="6323579"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gm:t>
    </dgm:pt>
    <dgm:pt modelId="{AC415565-C001-469D-988D-42CCD55DFDCC}" type="parTrans" cxnId="{57F181F1-6B71-4EAF-824A-3C3569D63AC5}">
      <dgm:prSet/>
      <dgm:spPr/>
      <dgm:t>
        <a:bodyPr/>
        <a:lstStyle/>
        <a:p>
          <a:endParaRPr lang="en-US" sz="1800"/>
        </a:p>
      </dgm:t>
    </dgm:pt>
    <dgm:pt modelId="{4F72BF1C-5C6D-4106-A1C4-ECB77BA1216C}" type="sibTrans" cxnId="{57F181F1-6B71-4EAF-824A-3C3569D63AC5}">
      <dgm:prSet/>
      <dgm:spPr/>
      <dgm:t>
        <a:bodyPr/>
        <a:lstStyle/>
        <a:p>
          <a:endParaRPr lang="en-US" sz="1800"/>
        </a:p>
      </dgm:t>
    </dgm:pt>
    <dgm:pt modelId="{15FAF609-EF06-4219-A9A5-579532B2B0F5}">
      <dgm:prSet phldrT="[Text]" custT="1"/>
      <dgm:spPr>
        <a:xfrm>
          <a:off x="7226413"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i="1">
            <a:solidFill>
              <a:srgbClr val="FFC000"/>
            </a:solidFill>
            <a:latin typeface="Calibri" panose="020F0502020204030204"/>
            <a:ea typeface="+mn-ea"/>
            <a:cs typeface="+mn-cs"/>
          </a:endParaRPr>
        </a:p>
      </dgm:t>
    </dgm:pt>
    <dgm:pt modelId="{D2885B8D-6C0A-4181-92C1-3B3291BDFB29}" type="parTrans" cxnId="{49844915-79B7-4760-B8A6-6358800639E0}">
      <dgm:prSet/>
      <dgm:spPr/>
      <dgm:t>
        <a:bodyPr/>
        <a:lstStyle/>
        <a:p>
          <a:endParaRPr lang="en-US" sz="1800"/>
        </a:p>
      </dgm:t>
    </dgm:pt>
    <dgm:pt modelId="{6DF72718-445E-4FDC-B1E6-DF26AB44A9AF}" type="sibTrans" cxnId="{49844915-79B7-4760-B8A6-6358800639E0}">
      <dgm:prSet/>
      <dgm:spPr/>
      <dgm:t>
        <a:bodyPr/>
        <a:lstStyle/>
        <a:p>
          <a:endParaRPr lang="en-US" sz="1800"/>
        </a:p>
      </dgm:t>
    </dgm:pt>
    <dgm:pt modelId="{312AC8EC-3989-4E6B-A34C-4A44971F8422}">
      <dgm:prSet phldrT="[Text]" custT="1"/>
      <dgm:spPr>
        <a:xfrm>
          <a:off x="8129246"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i="1">
              <a:solidFill>
                <a:srgbClr val="FFC000"/>
              </a:solidFill>
              <a:latin typeface="Calibri" panose="020F0502020204030204"/>
              <a:ea typeface="+mn-ea"/>
              <a:cs typeface="+mn-cs"/>
            </a:rPr>
            <a:t>Revising for the year ahead</a:t>
          </a:r>
        </a:p>
      </dgm:t>
    </dgm:pt>
    <dgm:pt modelId="{4C6EC9C3-231F-4CE7-B7C6-B9BD23DC1532}" type="parTrans" cxnId="{4A8A7912-19DD-4170-BE92-5B4CEA10F0F4}">
      <dgm:prSet/>
      <dgm:spPr/>
      <dgm:t>
        <a:bodyPr/>
        <a:lstStyle/>
        <a:p>
          <a:endParaRPr lang="en-US" sz="1800"/>
        </a:p>
      </dgm:t>
    </dgm:pt>
    <dgm:pt modelId="{9CD2B463-8A90-4055-A6A7-74FFBC8F1CA8}" type="sibTrans" cxnId="{4A8A7912-19DD-4170-BE92-5B4CEA10F0F4}">
      <dgm:prSet/>
      <dgm:spPr/>
      <dgm:t>
        <a:bodyPr/>
        <a:lstStyle/>
        <a:p>
          <a:endParaRPr lang="en-US" sz="1800"/>
        </a:p>
      </dgm:t>
    </dgm:pt>
    <dgm:pt modelId="{700DEE2E-009E-4920-8919-3EBA1BD25605}" type="pres">
      <dgm:prSet presAssocID="{76CDA518-BC6C-454C-8425-289DBEFA6303}" presName="Name0" presStyleCnt="0">
        <dgm:presLayoutVars>
          <dgm:dir/>
          <dgm:resizeHandles val="exact"/>
        </dgm:presLayoutVars>
      </dgm:prSet>
      <dgm:spPr/>
    </dgm:pt>
    <dgm:pt modelId="{6CA53C31-027B-47B6-99A7-1B4548807CCF}" type="pres">
      <dgm:prSet presAssocID="{76CDA518-BC6C-454C-8425-289DBEFA6303}" presName="fgShape" presStyleLbl="fgShp" presStyleIdx="0" presStyleCnt="1" custScaleY="72067" custLinFactNeighborX="-58" custLinFactNeighborY="5601"/>
      <dgm:spPr>
        <a:xfrm>
          <a:off x="355573" y="2806979"/>
          <a:ext cx="8288766" cy="365871"/>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gm:spPr>
    </dgm:pt>
    <dgm:pt modelId="{474004DD-83D6-490F-8C13-1D7113C388B6}" type="pres">
      <dgm:prSet presAssocID="{76CDA518-BC6C-454C-8425-289DBEFA6303}" presName="linComp" presStyleCnt="0"/>
      <dgm:spPr/>
    </dgm:pt>
    <dgm:pt modelId="{1596B23E-FF3A-4F13-8B81-DB82401CB8A2}" type="pres">
      <dgm:prSet presAssocID="{82ED9815-0689-437F-AB55-8011A9589219}" presName="compNode" presStyleCnt="0"/>
      <dgm:spPr/>
    </dgm:pt>
    <dgm:pt modelId="{33027701-4552-4E82-B8B5-201818F384E1}" type="pres">
      <dgm:prSet presAssocID="{82ED9815-0689-437F-AB55-8011A9589219}" presName="bkgdShape" presStyleLbl="node1" presStyleIdx="0" presStyleCnt="10"/>
      <dgm:spPr/>
    </dgm:pt>
    <dgm:pt modelId="{80C6CD21-4D30-4F02-A5E3-108A4E386C2A}" type="pres">
      <dgm:prSet presAssocID="{82ED9815-0689-437F-AB55-8011A9589219}" presName="nodeTx" presStyleLbl="node1" presStyleIdx="0" presStyleCnt="10">
        <dgm:presLayoutVars>
          <dgm:bulletEnabled val="1"/>
        </dgm:presLayoutVars>
      </dgm:prSet>
      <dgm:spPr/>
    </dgm:pt>
    <dgm:pt modelId="{76216FFC-B42E-47B5-BEF6-E584E61758BE}" type="pres">
      <dgm:prSet presAssocID="{82ED9815-0689-437F-AB55-8011A9589219}" presName="invisiNode" presStyleLbl="node1" presStyleIdx="0" presStyleCnt="10"/>
      <dgm:spPr/>
    </dgm:pt>
    <dgm:pt modelId="{0304F202-A9F3-479D-BEB1-3ABB9CCAFAF9}" type="pres">
      <dgm:prSet presAssocID="{82ED9815-0689-437F-AB55-8011A9589219}" presName="imagNode" presStyleLbl="fgImgPlace1" presStyleIdx="0" presStyleCnt="10"/>
      <dgm:spPr>
        <a:xfrm>
          <a:off x="30040" y="203072"/>
          <a:ext cx="823945" cy="1127054"/>
        </a:xfrm>
        <a:prstGeom prst="ellipse">
          <a:avLst/>
        </a:prstGeom>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B403F713-81E6-4AE7-B3A1-1A307AF769A8}" type="pres">
      <dgm:prSet presAssocID="{095AE3E2-7CB6-43CA-A532-FBE35E2C2239}" presName="sibTrans" presStyleLbl="sibTrans2D1" presStyleIdx="0" presStyleCnt="0"/>
      <dgm:spPr/>
    </dgm:pt>
    <dgm:pt modelId="{B9908DC9-75CD-470F-86E2-F7B565FA29D9}" type="pres">
      <dgm:prSet presAssocID="{EDE82B6F-CA32-4C6B-8BFB-B30D12284093}" presName="compNode" presStyleCnt="0"/>
      <dgm:spPr/>
    </dgm:pt>
    <dgm:pt modelId="{FA06BBCE-464F-4266-B09B-D42E3ACE62C5}" type="pres">
      <dgm:prSet presAssocID="{EDE82B6F-CA32-4C6B-8BFB-B30D12284093}" presName="bkgdShape" presStyleLbl="node1" presStyleIdx="1" presStyleCnt="10"/>
      <dgm:spPr/>
    </dgm:pt>
    <dgm:pt modelId="{4010F67F-62A0-45F8-9086-6325303267DE}" type="pres">
      <dgm:prSet presAssocID="{EDE82B6F-CA32-4C6B-8BFB-B30D12284093}" presName="nodeTx" presStyleLbl="node1" presStyleIdx="1" presStyleCnt="10">
        <dgm:presLayoutVars>
          <dgm:bulletEnabled val="1"/>
        </dgm:presLayoutVars>
      </dgm:prSet>
      <dgm:spPr/>
    </dgm:pt>
    <dgm:pt modelId="{BA70FC0A-0E40-43D4-9CED-0E9CD2687E95}" type="pres">
      <dgm:prSet presAssocID="{EDE82B6F-CA32-4C6B-8BFB-B30D12284093}" presName="invisiNode" presStyleLbl="node1" presStyleIdx="1" presStyleCnt="10"/>
      <dgm:spPr/>
    </dgm:pt>
    <dgm:pt modelId="{AF799562-D0FE-4304-8CBE-F6EBFAE4013A}" type="pres">
      <dgm:prSet presAssocID="{EDE82B6F-CA32-4C6B-8BFB-B30D12284093}" presName="imagNode" presStyleLbl="fgImgPlace1" presStyleIdx="1" presStyleCnt="10"/>
      <dgm:spPr>
        <a:xfrm>
          <a:off x="932874" y="203072"/>
          <a:ext cx="823945" cy="1127054"/>
        </a:xfrm>
        <a:prstGeom prst="ellipse">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620E0897-60F4-4FE7-BB5B-EC1118AD18C4}" type="pres">
      <dgm:prSet presAssocID="{4B7087D8-60F7-45B3-90E8-83EEE7316E5B}" presName="sibTrans" presStyleLbl="sibTrans2D1" presStyleIdx="0" presStyleCnt="0"/>
      <dgm:spPr/>
    </dgm:pt>
    <dgm:pt modelId="{D8032356-C94D-4EB5-BD43-52AF1F0DC0DA}" type="pres">
      <dgm:prSet presAssocID="{0C927F58-D0E1-4B01-A6B6-C603E890F398}" presName="compNode" presStyleCnt="0"/>
      <dgm:spPr/>
    </dgm:pt>
    <dgm:pt modelId="{991FE780-09B4-437E-87F1-633B9F17E51A}" type="pres">
      <dgm:prSet presAssocID="{0C927F58-D0E1-4B01-A6B6-C603E890F398}" presName="bkgdShape" presStyleLbl="node1" presStyleIdx="2" presStyleCnt="10"/>
      <dgm:spPr/>
    </dgm:pt>
    <dgm:pt modelId="{9214762E-771B-4644-B4EF-48158964CAF7}" type="pres">
      <dgm:prSet presAssocID="{0C927F58-D0E1-4B01-A6B6-C603E890F398}" presName="nodeTx" presStyleLbl="node1" presStyleIdx="2" presStyleCnt="10">
        <dgm:presLayoutVars>
          <dgm:bulletEnabled val="1"/>
        </dgm:presLayoutVars>
      </dgm:prSet>
      <dgm:spPr/>
    </dgm:pt>
    <dgm:pt modelId="{FB25865C-F5C6-44CB-B4D2-3814AA594E66}" type="pres">
      <dgm:prSet presAssocID="{0C927F58-D0E1-4B01-A6B6-C603E890F398}" presName="invisiNode" presStyleLbl="node1" presStyleIdx="2" presStyleCnt="10"/>
      <dgm:spPr/>
    </dgm:pt>
    <dgm:pt modelId="{069CDC01-BE12-484D-9486-671E87A5E1A9}" type="pres">
      <dgm:prSet presAssocID="{0C927F58-D0E1-4B01-A6B6-C603E890F398}" presName="imagNode" presStyleLbl="fgImgPlace1" presStyleIdx="2" presStyleCnt="10"/>
      <dgm:spPr>
        <a:xfrm>
          <a:off x="1835708" y="203072"/>
          <a:ext cx="823945" cy="1127054"/>
        </a:xfrm>
        <a:prstGeom prst="ellipse">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F0423FB-D68E-4585-AD64-427F976129F3}" type="pres">
      <dgm:prSet presAssocID="{91B44C06-EF03-4B80-B764-56D43105AB17}" presName="sibTrans" presStyleLbl="sibTrans2D1" presStyleIdx="0" presStyleCnt="0"/>
      <dgm:spPr/>
    </dgm:pt>
    <dgm:pt modelId="{67FA1698-9E24-4229-A2FA-F4674B67919C}" type="pres">
      <dgm:prSet presAssocID="{167BF358-8434-4987-B85A-37964861114E}" presName="compNode" presStyleCnt="0"/>
      <dgm:spPr/>
    </dgm:pt>
    <dgm:pt modelId="{2E70E187-B08A-486D-8A45-C8A232CC337A}" type="pres">
      <dgm:prSet presAssocID="{167BF358-8434-4987-B85A-37964861114E}" presName="bkgdShape" presStyleLbl="node1" presStyleIdx="3" presStyleCnt="10"/>
      <dgm:spPr/>
    </dgm:pt>
    <dgm:pt modelId="{0B0F9D5E-01B5-4D70-8912-3735DC726156}" type="pres">
      <dgm:prSet presAssocID="{167BF358-8434-4987-B85A-37964861114E}" presName="nodeTx" presStyleLbl="node1" presStyleIdx="3" presStyleCnt="10">
        <dgm:presLayoutVars>
          <dgm:bulletEnabled val="1"/>
        </dgm:presLayoutVars>
      </dgm:prSet>
      <dgm:spPr/>
    </dgm:pt>
    <dgm:pt modelId="{FC7B3C5D-EC91-4467-AF60-0E5515B36ED2}" type="pres">
      <dgm:prSet presAssocID="{167BF358-8434-4987-B85A-37964861114E}" presName="invisiNode" presStyleLbl="node1" presStyleIdx="3" presStyleCnt="10"/>
      <dgm:spPr/>
    </dgm:pt>
    <dgm:pt modelId="{640B4EA2-5D13-4CA1-86A9-3221B0994580}" type="pres">
      <dgm:prSet presAssocID="{167BF358-8434-4987-B85A-37964861114E}" presName="imagNode" presStyleLbl="fgImgPlace1" presStyleIdx="3" presStyleCnt="10"/>
      <dgm:spPr>
        <a:xfrm>
          <a:off x="2738541" y="203072"/>
          <a:ext cx="823945" cy="1127054"/>
        </a:xfrm>
        <a:prstGeom prst="ellipse">
          <a:avLst/>
        </a:prstGeom>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92BB5058-E676-44FD-8396-B1C6E9350E2F}" type="pres">
      <dgm:prSet presAssocID="{23117442-D303-468D-9B1A-74E04914477C}" presName="sibTrans" presStyleLbl="sibTrans2D1" presStyleIdx="0" presStyleCnt="0"/>
      <dgm:spPr/>
    </dgm:pt>
    <dgm:pt modelId="{44F6A7E9-A24E-43F1-8876-7D150D31E9D4}" type="pres">
      <dgm:prSet presAssocID="{4F7AD0EE-0E26-4017-9F94-86272D93EFC3}" presName="compNode" presStyleCnt="0"/>
      <dgm:spPr/>
    </dgm:pt>
    <dgm:pt modelId="{0F17CE07-4E74-4F15-86EB-6C6567CBA919}" type="pres">
      <dgm:prSet presAssocID="{4F7AD0EE-0E26-4017-9F94-86272D93EFC3}" presName="bkgdShape" presStyleLbl="node1" presStyleIdx="4" presStyleCnt="10"/>
      <dgm:spPr/>
    </dgm:pt>
    <dgm:pt modelId="{8D07021B-273A-4B9A-9F4E-3DC526DA65BD}" type="pres">
      <dgm:prSet presAssocID="{4F7AD0EE-0E26-4017-9F94-86272D93EFC3}" presName="nodeTx" presStyleLbl="node1" presStyleIdx="4" presStyleCnt="10">
        <dgm:presLayoutVars>
          <dgm:bulletEnabled val="1"/>
        </dgm:presLayoutVars>
      </dgm:prSet>
      <dgm:spPr/>
    </dgm:pt>
    <dgm:pt modelId="{D5E502C2-DE8D-4346-877A-9C40A3864E73}" type="pres">
      <dgm:prSet presAssocID="{4F7AD0EE-0E26-4017-9F94-86272D93EFC3}" presName="invisiNode" presStyleLbl="node1" presStyleIdx="4" presStyleCnt="10"/>
      <dgm:spPr/>
    </dgm:pt>
    <dgm:pt modelId="{1722C8D5-9191-4617-9A5C-B2D813A9D915}" type="pres">
      <dgm:prSet presAssocID="{4F7AD0EE-0E26-4017-9F94-86272D93EFC3}" presName="imagNode" presStyleLbl="fgImgPlace1" presStyleIdx="4" presStyleCnt="10"/>
      <dgm:spPr>
        <a:xfrm>
          <a:off x="3641375" y="203072"/>
          <a:ext cx="823945" cy="1127054"/>
        </a:xfrm>
        <a:prstGeom prst="ellipse">
          <a:avLst/>
        </a:prstGeom>
        <a:blipFill dpi="0" rotWithShape="1">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EBD88C52-2018-48D1-9314-C17CB78960E1}" type="pres">
      <dgm:prSet presAssocID="{51654D6A-95A4-4E7F-B6C4-FF063E7F512E}" presName="sibTrans" presStyleLbl="sibTrans2D1" presStyleIdx="0" presStyleCnt="0"/>
      <dgm:spPr/>
    </dgm:pt>
    <dgm:pt modelId="{0F54D2C3-2473-46B1-B62D-6D975835F768}" type="pres">
      <dgm:prSet presAssocID="{DA761F70-B11F-4EA6-915D-15ADF7DDBA23}" presName="compNode" presStyleCnt="0"/>
      <dgm:spPr/>
    </dgm:pt>
    <dgm:pt modelId="{7DF9CCCA-3B9D-4598-9B0D-5726972F0780}" type="pres">
      <dgm:prSet presAssocID="{DA761F70-B11F-4EA6-915D-15ADF7DDBA23}" presName="bkgdShape" presStyleLbl="node1" presStyleIdx="5" presStyleCnt="10"/>
      <dgm:spPr>
        <a:xfrm>
          <a:off x="4517912" y="0"/>
          <a:ext cx="876537" cy="3384549"/>
        </a:xfrm>
        <a:prstGeom prst="roundRect">
          <a:avLst>
            <a:gd name="adj" fmla="val 10000"/>
          </a:avLst>
        </a:prstGeom>
      </dgm:spPr>
    </dgm:pt>
    <dgm:pt modelId="{3A3CCAAA-9391-4727-92C0-D8017A0163A3}" type="pres">
      <dgm:prSet presAssocID="{DA761F70-B11F-4EA6-915D-15ADF7DDBA23}" presName="nodeTx" presStyleLbl="node1" presStyleIdx="5" presStyleCnt="10">
        <dgm:presLayoutVars>
          <dgm:bulletEnabled val="1"/>
        </dgm:presLayoutVars>
      </dgm:prSet>
      <dgm:spPr/>
    </dgm:pt>
    <dgm:pt modelId="{57AF0E7A-6E2A-4DFD-8782-FF6ACFBFE49A}" type="pres">
      <dgm:prSet presAssocID="{DA761F70-B11F-4EA6-915D-15ADF7DDBA23}" presName="invisiNode" presStyleLbl="node1" presStyleIdx="5" presStyleCnt="10"/>
      <dgm:spPr/>
    </dgm:pt>
    <dgm:pt modelId="{0ED1F304-354B-4320-B27C-70A3951670CA}" type="pres">
      <dgm:prSet presAssocID="{DA761F70-B11F-4EA6-915D-15ADF7DDBA23}" presName="imagNode" presStyleLbl="fgImgPlace1" presStyleIdx="5" presStyleCnt="10"/>
      <dgm:spPr>
        <a:xfrm>
          <a:off x="4544208" y="203072"/>
          <a:ext cx="823945" cy="1127054"/>
        </a:xfrm>
        <a:prstGeom prst="ellipse">
          <a:avLst/>
        </a:prstGeom>
        <a:blipFill dpi="0" rotWithShape="1">
          <a:blip xmlns:r="http://schemas.openxmlformats.org/officeDocument/2006/relationships" r:embed="rId6" cstate="print">
            <a:extLst>
              <a:ext uri="{28A0092B-C50C-407E-A947-70E740481C1C}">
                <a14:useLocalDpi xmlns:a14="http://schemas.microsoft.com/office/drawing/2010/main" val="0"/>
              </a:ext>
            </a:extLst>
          </a:blip>
          <a:srcRect/>
          <a:stretch>
            <a:fillRect l="-4327" r="-3073"/>
          </a:stretch>
        </a:blipFill>
        <a:ln w="12700" cap="flat" cmpd="sng" algn="ctr">
          <a:solidFill>
            <a:sysClr val="window" lastClr="FFFFFF">
              <a:hueOff val="0"/>
              <a:satOff val="0"/>
              <a:lumOff val="0"/>
              <a:alphaOff val="0"/>
            </a:sysClr>
          </a:solidFill>
          <a:prstDash val="solid"/>
          <a:miter lim="800000"/>
        </a:ln>
        <a:effectLst/>
      </dgm:spPr>
    </dgm:pt>
    <dgm:pt modelId="{1BFDB655-8D21-4995-B102-9474CBAFCA39}" type="pres">
      <dgm:prSet presAssocID="{8B7B9245-1212-4EA2-8DBA-AB21D24D994E}" presName="sibTrans" presStyleLbl="sibTrans2D1" presStyleIdx="0" presStyleCnt="0"/>
      <dgm:spPr/>
    </dgm:pt>
    <dgm:pt modelId="{E3D4926D-D56C-4D55-82B1-FA30BBB9C0E6}" type="pres">
      <dgm:prSet presAssocID="{87EBC7B2-62CC-4F4D-B8F1-6913234E01AB}" presName="compNode" presStyleCnt="0"/>
      <dgm:spPr/>
    </dgm:pt>
    <dgm:pt modelId="{1E2AF601-0E14-41E6-A130-E7A0A9003234}" type="pres">
      <dgm:prSet presAssocID="{87EBC7B2-62CC-4F4D-B8F1-6913234E01AB}" presName="bkgdShape" presStyleLbl="node1" presStyleIdx="6" presStyleCnt="10"/>
      <dgm:spPr>
        <a:xfrm>
          <a:off x="5420746" y="0"/>
          <a:ext cx="876537" cy="3384549"/>
        </a:xfrm>
        <a:prstGeom prst="roundRect">
          <a:avLst>
            <a:gd name="adj" fmla="val 10000"/>
          </a:avLst>
        </a:prstGeom>
      </dgm:spPr>
    </dgm:pt>
    <dgm:pt modelId="{EFEA8269-3FA8-4E67-A41C-D7364A1F0F81}" type="pres">
      <dgm:prSet presAssocID="{87EBC7B2-62CC-4F4D-B8F1-6913234E01AB}" presName="nodeTx" presStyleLbl="node1" presStyleIdx="6" presStyleCnt="10">
        <dgm:presLayoutVars>
          <dgm:bulletEnabled val="1"/>
        </dgm:presLayoutVars>
      </dgm:prSet>
      <dgm:spPr/>
    </dgm:pt>
    <dgm:pt modelId="{0EA924EF-8D1F-47B0-BF16-25A8EDEA9546}" type="pres">
      <dgm:prSet presAssocID="{87EBC7B2-62CC-4F4D-B8F1-6913234E01AB}" presName="invisiNode" presStyleLbl="node1" presStyleIdx="6" presStyleCnt="10"/>
      <dgm:spPr/>
    </dgm:pt>
    <dgm:pt modelId="{92DE6F99-74F9-48AD-8F0A-3356A4758B7E}" type="pres">
      <dgm:prSet presAssocID="{87EBC7B2-62CC-4F4D-B8F1-6913234E01AB}" presName="imagNode" presStyleLbl="fgImgPlace1" presStyleIdx="6" presStyleCnt="10"/>
      <dgm:spPr>
        <a:xfrm>
          <a:off x="5447042" y="203072"/>
          <a:ext cx="823945" cy="1127054"/>
        </a:xfrm>
        <a:prstGeom prst="ellipse">
          <a:avLst/>
        </a:prstGeom>
        <a:blipFill dpi="0" rotWithShape="1">
          <a:blip xmlns:r="http://schemas.openxmlformats.org/officeDocument/2006/relationships" r:embed="rId7" cstate="print">
            <a:extLst>
              <a:ext uri="{28A0092B-C50C-407E-A947-70E740481C1C}">
                <a14:useLocalDpi xmlns:a14="http://schemas.microsoft.com/office/drawing/2010/main" val="0"/>
              </a:ext>
            </a:extLst>
          </a:blip>
          <a:srcRect/>
          <a:stretch>
            <a:fillRect l="-4117" r="-895"/>
          </a:stretch>
        </a:blipFill>
        <a:ln w="12700" cap="flat" cmpd="sng" algn="ctr">
          <a:solidFill>
            <a:sysClr val="window" lastClr="FFFFFF">
              <a:hueOff val="0"/>
              <a:satOff val="0"/>
              <a:lumOff val="0"/>
              <a:alphaOff val="0"/>
            </a:sysClr>
          </a:solidFill>
          <a:prstDash val="solid"/>
          <a:miter lim="800000"/>
        </a:ln>
        <a:effectLst/>
      </dgm:spPr>
    </dgm:pt>
    <dgm:pt modelId="{A1BE973D-2666-428F-968A-6FB64469B94A}" type="pres">
      <dgm:prSet presAssocID="{B3C296FB-3485-4B9E-A81F-C9229475D8E6}" presName="sibTrans" presStyleLbl="sibTrans2D1" presStyleIdx="0" presStyleCnt="0"/>
      <dgm:spPr/>
    </dgm:pt>
    <dgm:pt modelId="{FB0C6E0C-92BE-4A54-B44D-FD3B9DEFEEF5}" type="pres">
      <dgm:prSet presAssocID="{5DE23A1F-B828-4AED-93AF-CB385BE40F90}" presName="compNode" presStyleCnt="0"/>
      <dgm:spPr/>
    </dgm:pt>
    <dgm:pt modelId="{620747C8-B56B-4616-9A1D-BDC76FE2232C}" type="pres">
      <dgm:prSet presAssocID="{5DE23A1F-B828-4AED-93AF-CB385BE40F90}" presName="bkgdShape" presStyleLbl="node1" presStyleIdx="7" presStyleCnt="10"/>
      <dgm:spPr>
        <a:xfrm>
          <a:off x="6323579" y="0"/>
          <a:ext cx="876537" cy="3384549"/>
        </a:xfrm>
        <a:prstGeom prst="roundRect">
          <a:avLst>
            <a:gd name="adj" fmla="val 10000"/>
          </a:avLst>
        </a:prstGeom>
      </dgm:spPr>
    </dgm:pt>
    <dgm:pt modelId="{597A3276-0637-471F-8C39-62B3791F94E7}" type="pres">
      <dgm:prSet presAssocID="{5DE23A1F-B828-4AED-93AF-CB385BE40F90}" presName="nodeTx" presStyleLbl="node1" presStyleIdx="7" presStyleCnt="10">
        <dgm:presLayoutVars>
          <dgm:bulletEnabled val="1"/>
        </dgm:presLayoutVars>
      </dgm:prSet>
      <dgm:spPr/>
    </dgm:pt>
    <dgm:pt modelId="{0206AF53-D451-4267-AC81-68C6CC03F37B}" type="pres">
      <dgm:prSet presAssocID="{5DE23A1F-B828-4AED-93AF-CB385BE40F90}" presName="invisiNode" presStyleLbl="node1" presStyleIdx="7" presStyleCnt="10"/>
      <dgm:spPr/>
    </dgm:pt>
    <dgm:pt modelId="{55472D87-4270-4864-9513-C4EF84F48593}" type="pres">
      <dgm:prSet presAssocID="{5DE23A1F-B828-4AED-93AF-CB385BE40F90}" presName="imagNode" presStyleLbl="fgImgPlace1" presStyleIdx="7" presStyleCnt="10"/>
      <dgm:spPr>
        <a:xfrm>
          <a:off x="6349875" y="203072"/>
          <a:ext cx="823945" cy="1127054"/>
        </a:xfrm>
        <a:prstGeom prst="ellipse">
          <a:avLst/>
        </a:prstGeom>
        <a:blipFill dpi="0" rotWithShape="1">
          <a:blip xmlns:r="http://schemas.openxmlformats.org/officeDocument/2006/relationships" r:embed="rId8" cstate="print">
            <a:extLst>
              <a:ext uri="{28A0092B-C50C-407E-A947-70E740481C1C}">
                <a14:useLocalDpi xmlns:a14="http://schemas.microsoft.com/office/drawing/2010/main" val="0"/>
              </a:ext>
            </a:extLst>
          </a:blip>
          <a:srcRect/>
          <a:stretch>
            <a:fillRect l="-8680" r="88"/>
          </a:stretch>
        </a:blipFill>
        <a:ln w="12700" cap="flat" cmpd="sng" algn="ctr">
          <a:solidFill>
            <a:sysClr val="window" lastClr="FFFFFF">
              <a:hueOff val="0"/>
              <a:satOff val="0"/>
              <a:lumOff val="0"/>
              <a:alphaOff val="0"/>
            </a:sysClr>
          </a:solidFill>
          <a:prstDash val="solid"/>
          <a:miter lim="800000"/>
        </a:ln>
        <a:effectLst/>
      </dgm:spPr>
    </dgm:pt>
    <dgm:pt modelId="{180CC420-22A6-4967-BD0A-16B1BE5DD723}" type="pres">
      <dgm:prSet presAssocID="{4F72BF1C-5C6D-4106-A1C4-ECB77BA1216C}" presName="sibTrans" presStyleLbl="sibTrans2D1" presStyleIdx="0" presStyleCnt="0"/>
      <dgm:spPr/>
    </dgm:pt>
    <dgm:pt modelId="{3209A560-3317-4B8E-947C-607FD3DF3066}" type="pres">
      <dgm:prSet presAssocID="{15FAF609-EF06-4219-A9A5-579532B2B0F5}" presName="compNode" presStyleCnt="0"/>
      <dgm:spPr/>
    </dgm:pt>
    <dgm:pt modelId="{6C212EEF-C90E-4A39-8624-2778E48E4BE0}" type="pres">
      <dgm:prSet presAssocID="{15FAF609-EF06-4219-A9A5-579532B2B0F5}" presName="bkgdShape" presStyleLbl="node1" presStyleIdx="8" presStyleCnt="10"/>
      <dgm:spPr/>
    </dgm:pt>
    <dgm:pt modelId="{7A28B743-5308-49B7-A36D-077D307978EA}" type="pres">
      <dgm:prSet presAssocID="{15FAF609-EF06-4219-A9A5-579532B2B0F5}" presName="nodeTx" presStyleLbl="node1" presStyleIdx="8" presStyleCnt="10">
        <dgm:presLayoutVars>
          <dgm:bulletEnabled val="1"/>
        </dgm:presLayoutVars>
      </dgm:prSet>
      <dgm:spPr/>
    </dgm:pt>
    <dgm:pt modelId="{0401C330-83F7-4374-B0FE-4979745BF16D}" type="pres">
      <dgm:prSet presAssocID="{15FAF609-EF06-4219-A9A5-579532B2B0F5}" presName="invisiNode" presStyleLbl="node1" presStyleIdx="8" presStyleCnt="10"/>
      <dgm:spPr/>
    </dgm:pt>
    <dgm:pt modelId="{8B20BB08-94B1-48F9-9897-CB80CA7F6C0C}" type="pres">
      <dgm:prSet presAssocID="{15FAF609-EF06-4219-A9A5-579532B2B0F5}" presName="imagNode" presStyleLbl="fgImgPlace1" presStyleIdx="8" presStyleCnt="10"/>
      <dgm:spPr>
        <a:xfrm>
          <a:off x="7252709" y="203072"/>
          <a:ext cx="823945" cy="1127054"/>
        </a:xfrm>
        <a:prstGeom prst="ellipse">
          <a:avLst/>
        </a:prstGeom>
        <a:blipFill dpi="0" rotWithShape="1">
          <a:blip xmlns:r="http://schemas.openxmlformats.org/officeDocument/2006/relationships" r:embed="rId9"/>
          <a:srcRect/>
          <a:stretch>
            <a:fillRect l="-9662" r="-10862"/>
          </a:stretch>
        </a:blipFill>
        <a:ln w="12700" cap="flat" cmpd="sng" algn="ctr">
          <a:solidFill>
            <a:sysClr val="window" lastClr="FFFFFF">
              <a:hueOff val="0"/>
              <a:satOff val="0"/>
              <a:lumOff val="0"/>
              <a:alphaOff val="0"/>
            </a:sysClr>
          </a:solidFill>
          <a:prstDash val="solid"/>
          <a:miter lim="800000"/>
        </a:ln>
        <a:effectLst/>
      </dgm:spPr>
    </dgm:pt>
    <dgm:pt modelId="{F67F770D-9EE3-448C-A8A4-D441C2B590E5}" type="pres">
      <dgm:prSet presAssocID="{6DF72718-445E-4FDC-B1E6-DF26AB44A9AF}" presName="sibTrans" presStyleLbl="sibTrans2D1" presStyleIdx="0" presStyleCnt="0"/>
      <dgm:spPr/>
    </dgm:pt>
    <dgm:pt modelId="{DEE6476C-3C9B-4114-B5E6-B41D5B87BEDA}" type="pres">
      <dgm:prSet presAssocID="{312AC8EC-3989-4E6B-A34C-4A44971F8422}" presName="compNode" presStyleCnt="0"/>
      <dgm:spPr/>
    </dgm:pt>
    <dgm:pt modelId="{046C3189-9723-4D48-AB42-84F0840E98A7}" type="pres">
      <dgm:prSet presAssocID="{312AC8EC-3989-4E6B-A34C-4A44971F8422}" presName="bkgdShape" presStyleLbl="node1" presStyleIdx="9" presStyleCnt="10"/>
      <dgm:spPr/>
    </dgm:pt>
    <dgm:pt modelId="{D27D4B50-EAD1-4E28-BB95-5202D94609AD}" type="pres">
      <dgm:prSet presAssocID="{312AC8EC-3989-4E6B-A34C-4A44971F8422}" presName="nodeTx" presStyleLbl="node1" presStyleIdx="9" presStyleCnt="10">
        <dgm:presLayoutVars>
          <dgm:bulletEnabled val="1"/>
        </dgm:presLayoutVars>
      </dgm:prSet>
      <dgm:spPr/>
    </dgm:pt>
    <dgm:pt modelId="{7513BE1C-84BB-43A0-B14A-E852AFD3D884}" type="pres">
      <dgm:prSet presAssocID="{312AC8EC-3989-4E6B-A34C-4A44971F8422}" presName="invisiNode" presStyleLbl="node1" presStyleIdx="9" presStyleCnt="10"/>
      <dgm:spPr/>
    </dgm:pt>
    <dgm:pt modelId="{A5E4E931-3070-4D12-BE4A-A7CFF0542571}" type="pres">
      <dgm:prSet presAssocID="{312AC8EC-3989-4E6B-A34C-4A44971F8422}" presName="imagNode" presStyleLbl="fgImgPlace1" presStyleIdx="9" presStyleCnt="10"/>
      <dgm:spPr>
        <a:xfrm>
          <a:off x="8155542" y="203072"/>
          <a:ext cx="823945" cy="1127054"/>
        </a:xfrm>
        <a:prstGeom prst="ellipse">
          <a:avLst/>
        </a:prstGeom>
        <a:blipFill dpi="0" rotWithShape="1">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Lst>
  <dgm:cxnLst>
    <dgm:cxn modelId="{CB5E5B09-20CD-4245-A349-FF2971C82599}" srcId="{76CDA518-BC6C-454C-8425-289DBEFA6303}" destId="{0C927F58-D0E1-4B01-A6B6-C603E890F398}" srcOrd="2" destOrd="0" parTransId="{79673275-EAE9-4B21-BD17-BA2A2DC472F8}" sibTransId="{91B44C06-EF03-4B80-B764-56D43105AB17}"/>
    <dgm:cxn modelId="{4A8A7912-19DD-4170-BE92-5B4CEA10F0F4}" srcId="{76CDA518-BC6C-454C-8425-289DBEFA6303}" destId="{312AC8EC-3989-4E6B-A34C-4A44971F8422}" srcOrd="9" destOrd="0" parTransId="{4C6EC9C3-231F-4CE7-B7C6-B9BD23DC1532}" sibTransId="{9CD2B463-8A90-4055-A6A7-74FFBC8F1CA8}"/>
    <dgm:cxn modelId="{1C523813-002F-4E06-BB09-C5D00C73709B}" type="presOf" srcId="{51654D6A-95A4-4E7F-B6C4-FF063E7F512E}" destId="{EBD88C52-2018-48D1-9314-C17CB78960E1}" srcOrd="0" destOrd="0" presId="urn:microsoft.com/office/officeart/2005/8/layout/hList7"/>
    <dgm:cxn modelId="{49844915-79B7-4760-B8A6-6358800639E0}" srcId="{76CDA518-BC6C-454C-8425-289DBEFA6303}" destId="{15FAF609-EF06-4219-A9A5-579532B2B0F5}" srcOrd="8" destOrd="0" parTransId="{D2885B8D-6C0A-4181-92C1-3B3291BDFB29}" sibTransId="{6DF72718-445E-4FDC-B1E6-DF26AB44A9AF}"/>
    <dgm:cxn modelId="{EE6BF61A-B19F-4C39-8C06-B8706D9BA7BA}" srcId="{76CDA518-BC6C-454C-8425-289DBEFA6303}" destId="{4F7AD0EE-0E26-4017-9F94-86272D93EFC3}" srcOrd="4" destOrd="0" parTransId="{1B378C42-C627-4201-AE52-4BA974618512}" sibTransId="{51654D6A-95A4-4E7F-B6C4-FF063E7F512E}"/>
    <dgm:cxn modelId="{12110A1E-07E5-4867-8924-79D6630C17C6}" type="presOf" srcId="{EDE82B6F-CA32-4C6B-8BFB-B30D12284093}" destId="{FA06BBCE-464F-4266-B09B-D42E3ACE62C5}" srcOrd="0" destOrd="0" presId="urn:microsoft.com/office/officeart/2005/8/layout/hList7"/>
    <dgm:cxn modelId="{83120230-15CF-4E4A-9B10-5AB8D831D9D7}" type="presOf" srcId="{EDE82B6F-CA32-4C6B-8BFB-B30D12284093}" destId="{4010F67F-62A0-45F8-9086-6325303267DE}" srcOrd="1" destOrd="0" presId="urn:microsoft.com/office/officeart/2005/8/layout/hList7"/>
    <dgm:cxn modelId="{EE1F8730-E41D-4888-8091-8ADFA9BE2D54}" type="presOf" srcId="{4F72BF1C-5C6D-4106-A1C4-ECB77BA1216C}" destId="{180CC420-22A6-4967-BD0A-16B1BE5DD723}" srcOrd="0" destOrd="0" presId="urn:microsoft.com/office/officeart/2005/8/layout/hList7"/>
    <dgm:cxn modelId="{DA375233-0C46-4FA9-B168-858D9E87495A}" type="presOf" srcId="{167BF358-8434-4987-B85A-37964861114E}" destId="{2E70E187-B08A-486D-8A45-C8A232CC337A}" srcOrd="0" destOrd="0" presId="urn:microsoft.com/office/officeart/2005/8/layout/hList7"/>
    <dgm:cxn modelId="{0F6EB633-F2B0-43E9-9D7D-147ED0CAF52B}" type="presOf" srcId="{312AC8EC-3989-4E6B-A34C-4A44971F8422}" destId="{046C3189-9723-4D48-AB42-84F0840E98A7}" srcOrd="0" destOrd="0" presId="urn:microsoft.com/office/officeart/2005/8/layout/hList7"/>
    <dgm:cxn modelId="{662FCF39-6008-4D96-84FA-337968BE560C}" type="presOf" srcId="{4B7087D8-60F7-45B3-90E8-83EEE7316E5B}" destId="{620E0897-60F4-4FE7-BB5B-EC1118AD18C4}" srcOrd="0" destOrd="0" presId="urn:microsoft.com/office/officeart/2005/8/layout/hList7"/>
    <dgm:cxn modelId="{A2D6653A-6BB0-4F5E-B478-B413DEF1F37D}" type="presOf" srcId="{4F7AD0EE-0E26-4017-9F94-86272D93EFC3}" destId="{0F17CE07-4E74-4F15-86EB-6C6567CBA919}" srcOrd="0" destOrd="0" presId="urn:microsoft.com/office/officeart/2005/8/layout/hList7"/>
    <dgm:cxn modelId="{9697DD3F-1923-415C-B9D3-CEE56720C4CC}" srcId="{76CDA518-BC6C-454C-8425-289DBEFA6303}" destId="{167BF358-8434-4987-B85A-37964861114E}" srcOrd="3" destOrd="0" parTransId="{CAB79F3C-EB84-4F7C-A9F7-2D2507D5DBE7}" sibTransId="{23117442-D303-468D-9B1A-74E04914477C}"/>
    <dgm:cxn modelId="{9289F541-01BB-4432-B9FC-11E020530607}" type="presOf" srcId="{87EBC7B2-62CC-4F4D-B8F1-6913234E01AB}" destId="{1E2AF601-0E14-41E6-A130-E7A0A9003234}" srcOrd="0" destOrd="0" presId="urn:microsoft.com/office/officeart/2005/8/layout/hList7"/>
    <dgm:cxn modelId="{1B55AB57-8769-4433-BC6D-3F99C7B9FAB0}" type="presOf" srcId="{0C927F58-D0E1-4B01-A6B6-C603E890F398}" destId="{991FE780-09B4-437E-87F1-633B9F17E51A}" srcOrd="0" destOrd="0" presId="urn:microsoft.com/office/officeart/2005/8/layout/hList7"/>
    <dgm:cxn modelId="{3010D677-843A-41AF-B19F-380B234A9644}" type="presOf" srcId="{82ED9815-0689-437F-AB55-8011A9589219}" destId="{80C6CD21-4D30-4F02-A5E3-108A4E386C2A}" srcOrd="1" destOrd="0" presId="urn:microsoft.com/office/officeart/2005/8/layout/hList7"/>
    <dgm:cxn modelId="{6EBF0958-14B8-46D6-946A-55D79E6E528B}" type="presOf" srcId="{095AE3E2-7CB6-43CA-A532-FBE35E2C2239}" destId="{B403F713-81E6-4AE7-B3A1-1A307AF769A8}" srcOrd="0" destOrd="0" presId="urn:microsoft.com/office/officeart/2005/8/layout/hList7"/>
    <dgm:cxn modelId="{2E1A1579-A6BA-476F-822B-86009E26C1D5}" srcId="{76CDA518-BC6C-454C-8425-289DBEFA6303}" destId="{87EBC7B2-62CC-4F4D-B8F1-6913234E01AB}" srcOrd="6" destOrd="0" parTransId="{792074DA-5FA9-4FC5-82A0-319076547753}" sibTransId="{B3C296FB-3485-4B9E-A81F-C9229475D8E6}"/>
    <dgm:cxn modelId="{3A168159-F514-4D05-9D15-75431E275694}" type="presOf" srcId="{DA761F70-B11F-4EA6-915D-15ADF7DDBA23}" destId="{7DF9CCCA-3B9D-4598-9B0D-5726972F0780}" srcOrd="0" destOrd="0" presId="urn:microsoft.com/office/officeart/2005/8/layout/hList7"/>
    <dgm:cxn modelId="{7AC4B77A-DAFF-4FBE-9270-9429405FB40E}" type="presOf" srcId="{91B44C06-EF03-4B80-B764-56D43105AB17}" destId="{1F0423FB-D68E-4585-AD64-427F976129F3}" srcOrd="0" destOrd="0" presId="urn:microsoft.com/office/officeart/2005/8/layout/hList7"/>
    <dgm:cxn modelId="{9E22D085-E0E9-4B1C-8A6A-C57206DF8895}" type="presOf" srcId="{5DE23A1F-B828-4AED-93AF-CB385BE40F90}" destId="{620747C8-B56B-4616-9A1D-BDC76FE2232C}" srcOrd="0" destOrd="0" presId="urn:microsoft.com/office/officeart/2005/8/layout/hList7"/>
    <dgm:cxn modelId="{9DE9A892-2074-4CBF-98B0-745517EADAE5}" type="presOf" srcId="{5DE23A1F-B828-4AED-93AF-CB385BE40F90}" destId="{597A3276-0637-471F-8C39-62B3791F94E7}" srcOrd="1" destOrd="0" presId="urn:microsoft.com/office/officeart/2005/8/layout/hList7"/>
    <dgm:cxn modelId="{36624C9E-C7BB-44F8-92F8-AF4B1AF6A923}" type="presOf" srcId="{312AC8EC-3989-4E6B-A34C-4A44971F8422}" destId="{D27D4B50-EAD1-4E28-BB95-5202D94609AD}" srcOrd="1" destOrd="0" presId="urn:microsoft.com/office/officeart/2005/8/layout/hList7"/>
    <dgm:cxn modelId="{9E31DBA0-E939-49A6-A6BC-57FBA271E74D}" srcId="{76CDA518-BC6C-454C-8425-289DBEFA6303}" destId="{EDE82B6F-CA32-4C6B-8BFB-B30D12284093}" srcOrd="1" destOrd="0" parTransId="{9B21EF5D-1347-4E9C-B71F-5BDA8B9DA602}" sibTransId="{4B7087D8-60F7-45B3-90E8-83EEE7316E5B}"/>
    <dgm:cxn modelId="{5EE004A5-3774-4BB1-B9EC-EDCC333FB895}" srcId="{76CDA518-BC6C-454C-8425-289DBEFA6303}" destId="{DA761F70-B11F-4EA6-915D-15ADF7DDBA23}" srcOrd="5" destOrd="0" parTransId="{205211D0-56BC-42B4-8B39-5E0986F07326}" sibTransId="{8B7B9245-1212-4EA2-8DBA-AB21D24D994E}"/>
    <dgm:cxn modelId="{9A3F4BAA-79D8-469B-B567-9488E3562F84}" type="presOf" srcId="{87EBC7B2-62CC-4F4D-B8F1-6913234E01AB}" destId="{EFEA8269-3FA8-4E67-A41C-D7364A1F0F81}" srcOrd="1" destOrd="0" presId="urn:microsoft.com/office/officeart/2005/8/layout/hList7"/>
    <dgm:cxn modelId="{8DB8FAB8-F8BE-4232-8E1A-61CBAFE1B3A6}" srcId="{76CDA518-BC6C-454C-8425-289DBEFA6303}" destId="{82ED9815-0689-437F-AB55-8011A9589219}" srcOrd="0" destOrd="0" parTransId="{CA69EC14-8F26-4324-9465-B228833C3D9E}" sibTransId="{095AE3E2-7CB6-43CA-A532-FBE35E2C2239}"/>
    <dgm:cxn modelId="{248B32C3-2711-45FB-A7E4-F6788733167D}" type="presOf" srcId="{DA761F70-B11F-4EA6-915D-15ADF7DDBA23}" destId="{3A3CCAAA-9391-4727-92C0-D8017A0163A3}" srcOrd="1" destOrd="0" presId="urn:microsoft.com/office/officeart/2005/8/layout/hList7"/>
    <dgm:cxn modelId="{A189E8C8-377C-4E7D-A34C-EF786E666C7D}" type="presOf" srcId="{15FAF609-EF06-4219-A9A5-579532B2B0F5}" destId="{7A28B743-5308-49B7-A36D-077D307978EA}" srcOrd="1" destOrd="0" presId="urn:microsoft.com/office/officeart/2005/8/layout/hList7"/>
    <dgm:cxn modelId="{B23DACD6-8113-4336-8719-9839AF4B1795}" type="presOf" srcId="{76CDA518-BC6C-454C-8425-289DBEFA6303}" destId="{700DEE2E-009E-4920-8919-3EBA1BD25605}" srcOrd="0" destOrd="0" presId="urn:microsoft.com/office/officeart/2005/8/layout/hList7"/>
    <dgm:cxn modelId="{FAA028D7-1DE7-4442-9490-EEB6E1171220}" type="presOf" srcId="{23117442-D303-468D-9B1A-74E04914477C}" destId="{92BB5058-E676-44FD-8396-B1C6E9350E2F}" srcOrd="0" destOrd="0" presId="urn:microsoft.com/office/officeart/2005/8/layout/hList7"/>
    <dgm:cxn modelId="{52FD1BD9-942B-42FC-89C4-CA1C6D6A324F}" type="presOf" srcId="{82ED9815-0689-437F-AB55-8011A9589219}" destId="{33027701-4552-4E82-B8B5-201818F384E1}" srcOrd="0" destOrd="0" presId="urn:microsoft.com/office/officeart/2005/8/layout/hList7"/>
    <dgm:cxn modelId="{EF3EC2E4-CF1B-43F2-BD80-5F80F6C32568}" type="presOf" srcId="{6DF72718-445E-4FDC-B1E6-DF26AB44A9AF}" destId="{F67F770D-9EE3-448C-A8A4-D441C2B590E5}" srcOrd="0" destOrd="0" presId="urn:microsoft.com/office/officeart/2005/8/layout/hList7"/>
    <dgm:cxn modelId="{CA9346E7-D6F8-4EA2-9D92-51AAA605F8DD}" type="presOf" srcId="{0C927F58-D0E1-4B01-A6B6-C603E890F398}" destId="{9214762E-771B-4644-B4EF-48158964CAF7}" srcOrd="1" destOrd="0" presId="urn:microsoft.com/office/officeart/2005/8/layout/hList7"/>
    <dgm:cxn modelId="{815729E8-E25D-4A72-BD47-FE40CD2B80FE}" type="presOf" srcId="{167BF358-8434-4987-B85A-37964861114E}" destId="{0B0F9D5E-01B5-4D70-8912-3735DC726156}" srcOrd="1" destOrd="0" presId="urn:microsoft.com/office/officeart/2005/8/layout/hList7"/>
    <dgm:cxn modelId="{4E5399E9-945F-4B4C-8FE5-B460E55BC7AD}" type="presOf" srcId="{B3C296FB-3485-4B9E-A81F-C9229475D8E6}" destId="{A1BE973D-2666-428F-968A-6FB64469B94A}" srcOrd="0" destOrd="0" presId="urn:microsoft.com/office/officeart/2005/8/layout/hList7"/>
    <dgm:cxn modelId="{703063F1-FCA8-493B-B8AE-11DB8560AFD4}" type="presOf" srcId="{15FAF609-EF06-4219-A9A5-579532B2B0F5}" destId="{6C212EEF-C90E-4A39-8624-2778E48E4BE0}" srcOrd="0" destOrd="0" presId="urn:microsoft.com/office/officeart/2005/8/layout/hList7"/>
    <dgm:cxn modelId="{57F181F1-6B71-4EAF-824A-3C3569D63AC5}" srcId="{76CDA518-BC6C-454C-8425-289DBEFA6303}" destId="{5DE23A1F-B828-4AED-93AF-CB385BE40F90}" srcOrd="7" destOrd="0" parTransId="{AC415565-C001-469D-988D-42CCD55DFDCC}" sibTransId="{4F72BF1C-5C6D-4106-A1C4-ECB77BA1216C}"/>
    <dgm:cxn modelId="{05E35DFB-AF70-4C1D-96C7-B8BC87201543}" type="presOf" srcId="{4F7AD0EE-0E26-4017-9F94-86272D93EFC3}" destId="{8D07021B-273A-4B9A-9F4E-3DC526DA65BD}" srcOrd="1" destOrd="0" presId="urn:microsoft.com/office/officeart/2005/8/layout/hList7"/>
    <dgm:cxn modelId="{C49DCCFE-1215-498E-A1C6-A1A823895249}" type="presOf" srcId="{8B7B9245-1212-4EA2-8DBA-AB21D24D994E}" destId="{1BFDB655-8D21-4995-B102-9474CBAFCA39}" srcOrd="0" destOrd="0" presId="urn:microsoft.com/office/officeart/2005/8/layout/hList7"/>
    <dgm:cxn modelId="{66403882-303E-4DBA-9699-723003DCA811}" type="presParOf" srcId="{700DEE2E-009E-4920-8919-3EBA1BD25605}" destId="{6CA53C31-027B-47B6-99A7-1B4548807CCF}" srcOrd="0" destOrd="0" presId="urn:microsoft.com/office/officeart/2005/8/layout/hList7"/>
    <dgm:cxn modelId="{B21CE3E0-C884-4071-8CF9-BB24C702A3A3}" type="presParOf" srcId="{700DEE2E-009E-4920-8919-3EBA1BD25605}" destId="{474004DD-83D6-490F-8C13-1D7113C388B6}" srcOrd="1" destOrd="0" presId="urn:microsoft.com/office/officeart/2005/8/layout/hList7"/>
    <dgm:cxn modelId="{576714EA-F462-4ED6-A2E0-876FC6A1C845}" type="presParOf" srcId="{474004DD-83D6-490F-8C13-1D7113C388B6}" destId="{1596B23E-FF3A-4F13-8B81-DB82401CB8A2}" srcOrd="0" destOrd="0" presId="urn:microsoft.com/office/officeart/2005/8/layout/hList7"/>
    <dgm:cxn modelId="{ADB3E9FF-1F6E-4560-97E7-BA3ED5CC3BF9}" type="presParOf" srcId="{1596B23E-FF3A-4F13-8B81-DB82401CB8A2}" destId="{33027701-4552-4E82-B8B5-201818F384E1}" srcOrd="0" destOrd="0" presId="urn:microsoft.com/office/officeart/2005/8/layout/hList7"/>
    <dgm:cxn modelId="{CD3ED116-738E-4F22-8EA0-8DB8380FF554}" type="presParOf" srcId="{1596B23E-FF3A-4F13-8B81-DB82401CB8A2}" destId="{80C6CD21-4D30-4F02-A5E3-108A4E386C2A}" srcOrd="1" destOrd="0" presId="urn:microsoft.com/office/officeart/2005/8/layout/hList7"/>
    <dgm:cxn modelId="{7BAE6B39-95C9-4FC9-857C-00F0D6EFBCF7}" type="presParOf" srcId="{1596B23E-FF3A-4F13-8B81-DB82401CB8A2}" destId="{76216FFC-B42E-47B5-BEF6-E584E61758BE}" srcOrd="2" destOrd="0" presId="urn:microsoft.com/office/officeart/2005/8/layout/hList7"/>
    <dgm:cxn modelId="{58F46BE4-B062-43B3-BDE6-367C05645391}" type="presParOf" srcId="{1596B23E-FF3A-4F13-8B81-DB82401CB8A2}" destId="{0304F202-A9F3-479D-BEB1-3ABB9CCAFAF9}" srcOrd="3" destOrd="0" presId="urn:microsoft.com/office/officeart/2005/8/layout/hList7"/>
    <dgm:cxn modelId="{4A140DCC-F06D-45F8-95F1-717FE5C1855A}" type="presParOf" srcId="{474004DD-83D6-490F-8C13-1D7113C388B6}" destId="{B403F713-81E6-4AE7-B3A1-1A307AF769A8}" srcOrd="1" destOrd="0" presId="urn:microsoft.com/office/officeart/2005/8/layout/hList7"/>
    <dgm:cxn modelId="{739EE2BA-509C-41D9-86BC-778E57F80E3B}" type="presParOf" srcId="{474004DD-83D6-490F-8C13-1D7113C388B6}" destId="{B9908DC9-75CD-470F-86E2-F7B565FA29D9}" srcOrd="2" destOrd="0" presId="urn:microsoft.com/office/officeart/2005/8/layout/hList7"/>
    <dgm:cxn modelId="{77B5E5A5-E487-46A5-B2F2-FA2FD213398D}" type="presParOf" srcId="{B9908DC9-75CD-470F-86E2-F7B565FA29D9}" destId="{FA06BBCE-464F-4266-B09B-D42E3ACE62C5}" srcOrd="0" destOrd="0" presId="urn:microsoft.com/office/officeart/2005/8/layout/hList7"/>
    <dgm:cxn modelId="{3669B955-F869-4689-9990-748586B2BF9D}" type="presParOf" srcId="{B9908DC9-75CD-470F-86E2-F7B565FA29D9}" destId="{4010F67F-62A0-45F8-9086-6325303267DE}" srcOrd="1" destOrd="0" presId="urn:microsoft.com/office/officeart/2005/8/layout/hList7"/>
    <dgm:cxn modelId="{6E801378-E0C0-4ADD-9F21-8E674A2EE1DB}" type="presParOf" srcId="{B9908DC9-75CD-470F-86E2-F7B565FA29D9}" destId="{BA70FC0A-0E40-43D4-9CED-0E9CD2687E95}" srcOrd="2" destOrd="0" presId="urn:microsoft.com/office/officeart/2005/8/layout/hList7"/>
    <dgm:cxn modelId="{01ABC13A-4364-45E2-858D-86FABCB82333}" type="presParOf" srcId="{B9908DC9-75CD-470F-86E2-F7B565FA29D9}" destId="{AF799562-D0FE-4304-8CBE-F6EBFAE4013A}" srcOrd="3" destOrd="0" presId="urn:microsoft.com/office/officeart/2005/8/layout/hList7"/>
    <dgm:cxn modelId="{1398982A-7E5E-4B53-B7F6-C7AE4EC43CDA}" type="presParOf" srcId="{474004DD-83D6-490F-8C13-1D7113C388B6}" destId="{620E0897-60F4-4FE7-BB5B-EC1118AD18C4}" srcOrd="3" destOrd="0" presId="urn:microsoft.com/office/officeart/2005/8/layout/hList7"/>
    <dgm:cxn modelId="{0C2C912C-2644-4E66-84B1-678A2933A000}" type="presParOf" srcId="{474004DD-83D6-490F-8C13-1D7113C388B6}" destId="{D8032356-C94D-4EB5-BD43-52AF1F0DC0DA}" srcOrd="4" destOrd="0" presId="urn:microsoft.com/office/officeart/2005/8/layout/hList7"/>
    <dgm:cxn modelId="{ACA8A327-9C8E-48CA-A1A4-47FCEA08AED4}" type="presParOf" srcId="{D8032356-C94D-4EB5-BD43-52AF1F0DC0DA}" destId="{991FE780-09B4-437E-87F1-633B9F17E51A}" srcOrd="0" destOrd="0" presId="urn:microsoft.com/office/officeart/2005/8/layout/hList7"/>
    <dgm:cxn modelId="{3E8D3153-4902-4375-B1B4-02C8FC7C3773}" type="presParOf" srcId="{D8032356-C94D-4EB5-BD43-52AF1F0DC0DA}" destId="{9214762E-771B-4644-B4EF-48158964CAF7}" srcOrd="1" destOrd="0" presId="urn:microsoft.com/office/officeart/2005/8/layout/hList7"/>
    <dgm:cxn modelId="{7A22D462-C0CB-492D-B8E6-D6C66F58E294}" type="presParOf" srcId="{D8032356-C94D-4EB5-BD43-52AF1F0DC0DA}" destId="{FB25865C-F5C6-44CB-B4D2-3814AA594E66}" srcOrd="2" destOrd="0" presId="urn:microsoft.com/office/officeart/2005/8/layout/hList7"/>
    <dgm:cxn modelId="{3F793554-E02B-4EED-9870-85B933AC3EC9}" type="presParOf" srcId="{D8032356-C94D-4EB5-BD43-52AF1F0DC0DA}" destId="{069CDC01-BE12-484D-9486-671E87A5E1A9}" srcOrd="3" destOrd="0" presId="urn:microsoft.com/office/officeart/2005/8/layout/hList7"/>
    <dgm:cxn modelId="{159B6F88-28B4-45BC-89E8-3CCC2E681A7B}" type="presParOf" srcId="{474004DD-83D6-490F-8C13-1D7113C388B6}" destId="{1F0423FB-D68E-4585-AD64-427F976129F3}" srcOrd="5" destOrd="0" presId="urn:microsoft.com/office/officeart/2005/8/layout/hList7"/>
    <dgm:cxn modelId="{0F1ACEAF-F5E4-4E22-A734-2CAFC017B0F5}" type="presParOf" srcId="{474004DD-83D6-490F-8C13-1D7113C388B6}" destId="{67FA1698-9E24-4229-A2FA-F4674B67919C}" srcOrd="6" destOrd="0" presId="urn:microsoft.com/office/officeart/2005/8/layout/hList7"/>
    <dgm:cxn modelId="{BFF05C29-CB5D-4D76-8A86-F26D6D98F497}" type="presParOf" srcId="{67FA1698-9E24-4229-A2FA-F4674B67919C}" destId="{2E70E187-B08A-486D-8A45-C8A232CC337A}" srcOrd="0" destOrd="0" presId="urn:microsoft.com/office/officeart/2005/8/layout/hList7"/>
    <dgm:cxn modelId="{57EA0B2B-A5B4-40B9-AAFA-69AAD083ECF7}" type="presParOf" srcId="{67FA1698-9E24-4229-A2FA-F4674B67919C}" destId="{0B0F9D5E-01B5-4D70-8912-3735DC726156}" srcOrd="1" destOrd="0" presId="urn:microsoft.com/office/officeart/2005/8/layout/hList7"/>
    <dgm:cxn modelId="{B2C9B959-64C7-4AD9-8B93-9A3DAB8F01EF}" type="presParOf" srcId="{67FA1698-9E24-4229-A2FA-F4674B67919C}" destId="{FC7B3C5D-EC91-4467-AF60-0E5515B36ED2}" srcOrd="2" destOrd="0" presId="urn:microsoft.com/office/officeart/2005/8/layout/hList7"/>
    <dgm:cxn modelId="{91981C83-5779-402E-911B-650A1A3F4753}" type="presParOf" srcId="{67FA1698-9E24-4229-A2FA-F4674B67919C}" destId="{640B4EA2-5D13-4CA1-86A9-3221B0994580}" srcOrd="3" destOrd="0" presId="urn:microsoft.com/office/officeart/2005/8/layout/hList7"/>
    <dgm:cxn modelId="{ECAA67DF-CA90-43D9-9DB1-6F1A74162E92}" type="presParOf" srcId="{474004DD-83D6-490F-8C13-1D7113C388B6}" destId="{92BB5058-E676-44FD-8396-B1C6E9350E2F}" srcOrd="7" destOrd="0" presId="urn:microsoft.com/office/officeart/2005/8/layout/hList7"/>
    <dgm:cxn modelId="{3C7FFDC0-80FD-4C41-861C-CA7010089CD8}" type="presParOf" srcId="{474004DD-83D6-490F-8C13-1D7113C388B6}" destId="{44F6A7E9-A24E-43F1-8876-7D150D31E9D4}" srcOrd="8" destOrd="0" presId="urn:microsoft.com/office/officeart/2005/8/layout/hList7"/>
    <dgm:cxn modelId="{D98C04F7-3BE5-4957-A160-ECFCEBAA1206}" type="presParOf" srcId="{44F6A7E9-A24E-43F1-8876-7D150D31E9D4}" destId="{0F17CE07-4E74-4F15-86EB-6C6567CBA919}" srcOrd="0" destOrd="0" presId="urn:microsoft.com/office/officeart/2005/8/layout/hList7"/>
    <dgm:cxn modelId="{7B5F780B-4FA8-448F-BF8F-32E316FC322A}" type="presParOf" srcId="{44F6A7E9-A24E-43F1-8876-7D150D31E9D4}" destId="{8D07021B-273A-4B9A-9F4E-3DC526DA65BD}" srcOrd="1" destOrd="0" presId="urn:microsoft.com/office/officeart/2005/8/layout/hList7"/>
    <dgm:cxn modelId="{52BB9FE3-6F98-4F15-8CF5-CF6B851B8768}" type="presParOf" srcId="{44F6A7E9-A24E-43F1-8876-7D150D31E9D4}" destId="{D5E502C2-DE8D-4346-877A-9C40A3864E73}" srcOrd="2" destOrd="0" presId="urn:microsoft.com/office/officeart/2005/8/layout/hList7"/>
    <dgm:cxn modelId="{3E1C65BF-65DF-485C-9773-79176B2FEA13}" type="presParOf" srcId="{44F6A7E9-A24E-43F1-8876-7D150D31E9D4}" destId="{1722C8D5-9191-4617-9A5C-B2D813A9D915}" srcOrd="3" destOrd="0" presId="urn:microsoft.com/office/officeart/2005/8/layout/hList7"/>
    <dgm:cxn modelId="{F6D15635-6391-4AD5-A336-4B0919D2BDE9}" type="presParOf" srcId="{474004DD-83D6-490F-8C13-1D7113C388B6}" destId="{EBD88C52-2018-48D1-9314-C17CB78960E1}" srcOrd="9" destOrd="0" presId="urn:microsoft.com/office/officeart/2005/8/layout/hList7"/>
    <dgm:cxn modelId="{86F11F4F-4986-44B2-886B-ED889141033C}" type="presParOf" srcId="{474004DD-83D6-490F-8C13-1D7113C388B6}" destId="{0F54D2C3-2473-46B1-B62D-6D975835F768}" srcOrd="10" destOrd="0" presId="urn:microsoft.com/office/officeart/2005/8/layout/hList7"/>
    <dgm:cxn modelId="{1B46EDC0-1EFA-4404-867C-2DE321C3941C}" type="presParOf" srcId="{0F54D2C3-2473-46B1-B62D-6D975835F768}" destId="{7DF9CCCA-3B9D-4598-9B0D-5726972F0780}" srcOrd="0" destOrd="0" presId="urn:microsoft.com/office/officeart/2005/8/layout/hList7"/>
    <dgm:cxn modelId="{932D6225-ECA7-48A1-8AC3-E8391D5A6D67}" type="presParOf" srcId="{0F54D2C3-2473-46B1-B62D-6D975835F768}" destId="{3A3CCAAA-9391-4727-92C0-D8017A0163A3}" srcOrd="1" destOrd="0" presId="urn:microsoft.com/office/officeart/2005/8/layout/hList7"/>
    <dgm:cxn modelId="{6D5BE0D7-3A8A-4615-8013-C7014C3BB980}" type="presParOf" srcId="{0F54D2C3-2473-46B1-B62D-6D975835F768}" destId="{57AF0E7A-6E2A-4DFD-8782-FF6ACFBFE49A}" srcOrd="2" destOrd="0" presId="urn:microsoft.com/office/officeart/2005/8/layout/hList7"/>
    <dgm:cxn modelId="{6983BF68-DA04-47C2-872B-ED9741F91E89}" type="presParOf" srcId="{0F54D2C3-2473-46B1-B62D-6D975835F768}" destId="{0ED1F304-354B-4320-B27C-70A3951670CA}" srcOrd="3" destOrd="0" presId="urn:microsoft.com/office/officeart/2005/8/layout/hList7"/>
    <dgm:cxn modelId="{3DC5EE6C-13AE-448D-BC35-F9077B5F0D9F}" type="presParOf" srcId="{474004DD-83D6-490F-8C13-1D7113C388B6}" destId="{1BFDB655-8D21-4995-B102-9474CBAFCA39}" srcOrd="11" destOrd="0" presId="urn:microsoft.com/office/officeart/2005/8/layout/hList7"/>
    <dgm:cxn modelId="{8F64572C-707B-4316-8346-9E46ED72F008}" type="presParOf" srcId="{474004DD-83D6-490F-8C13-1D7113C388B6}" destId="{E3D4926D-D56C-4D55-82B1-FA30BBB9C0E6}" srcOrd="12" destOrd="0" presId="urn:microsoft.com/office/officeart/2005/8/layout/hList7"/>
    <dgm:cxn modelId="{52002706-CA26-4E3D-988D-5EF5CAD3E5A9}" type="presParOf" srcId="{E3D4926D-D56C-4D55-82B1-FA30BBB9C0E6}" destId="{1E2AF601-0E14-41E6-A130-E7A0A9003234}" srcOrd="0" destOrd="0" presId="urn:microsoft.com/office/officeart/2005/8/layout/hList7"/>
    <dgm:cxn modelId="{AB0A17C8-F40C-4C66-B3B1-FE7946E18ADF}" type="presParOf" srcId="{E3D4926D-D56C-4D55-82B1-FA30BBB9C0E6}" destId="{EFEA8269-3FA8-4E67-A41C-D7364A1F0F81}" srcOrd="1" destOrd="0" presId="urn:microsoft.com/office/officeart/2005/8/layout/hList7"/>
    <dgm:cxn modelId="{BB5D29CE-4D9B-4FE8-B68C-95EDF68E8100}" type="presParOf" srcId="{E3D4926D-D56C-4D55-82B1-FA30BBB9C0E6}" destId="{0EA924EF-8D1F-47B0-BF16-25A8EDEA9546}" srcOrd="2" destOrd="0" presId="urn:microsoft.com/office/officeart/2005/8/layout/hList7"/>
    <dgm:cxn modelId="{5301C4CD-C833-4852-85DF-E4E7F351527B}" type="presParOf" srcId="{E3D4926D-D56C-4D55-82B1-FA30BBB9C0E6}" destId="{92DE6F99-74F9-48AD-8F0A-3356A4758B7E}" srcOrd="3" destOrd="0" presId="urn:microsoft.com/office/officeart/2005/8/layout/hList7"/>
    <dgm:cxn modelId="{32C9FEE3-FF3F-42FB-94AF-6AC4184FCA5F}" type="presParOf" srcId="{474004DD-83D6-490F-8C13-1D7113C388B6}" destId="{A1BE973D-2666-428F-968A-6FB64469B94A}" srcOrd="13" destOrd="0" presId="urn:microsoft.com/office/officeart/2005/8/layout/hList7"/>
    <dgm:cxn modelId="{72F058A5-26DF-48B8-AD0E-38C631F67876}" type="presParOf" srcId="{474004DD-83D6-490F-8C13-1D7113C388B6}" destId="{FB0C6E0C-92BE-4A54-B44D-FD3B9DEFEEF5}" srcOrd="14" destOrd="0" presId="urn:microsoft.com/office/officeart/2005/8/layout/hList7"/>
    <dgm:cxn modelId="{B0AC9F55-4FF6-4068-AE6D-C934ED6BBA53}" type="presParOf" srcId="{FB0C6E0C-92BE-4A54-B44D-FD3B9DEFEEF5}" destId="{620747C8-B56B-4616-9A1D-BDC76FE2232C}" srcOrd="0" destOrd="0" presId="urn:microsoft.com/office/officeart/2005/8/layout/hList7"/>
    <dgm:cxn modelId="{3C3F168E-D671-4E08-A2ED-B89654CD24F3}" type="presParOf" srcId="{FB0C6E0C-92BE-4A54-B44D-FD3B9DEFEEF5}" destId="{597A3276-0637-471F-8C39-62B3791F94E7}" srcOrd="1" destOrd="0" presId="urn:microsoft.com/office/officeart/2005/8/layout/hList7"/>
    <dgm:cxn modelId="{27EA8704-AFA0-4ADA-92E3-E83C6782268A}" type="presParOf" srcId="{FB0C6E0C-92BE-4A54-B44D-FD3B9DEFEEF5}" destId="{0206AF53-D451-4267-AC81-68C6CC03F37B}" srcOrd="2" destOrd="0" presId="urn:microsoft.com/office/officeart/2005/8/layout/hList7"/>
    <dgm:cxn modelId="{16AD9D15-9178-457B-AEDE-DD7191634009}" type="presParOf" srcId="{FB0C6E0C-92BE-4A54-B44D-FD3B9DEFEEF5}" destId="{55472D87-4270-4864-9513-C4EF84F48593}" srcOrd="3" destOrd="0" presId="urn:microsoft.com/office/officeart/2005/8/layout/hList7"/>
    <dgm:cxn modelId="{F32EAFD5-1F1B-4AAF-8F05-5C2E795012EF}" type="presParOf" srcId="{474004DD-83D6-490F-8C13-1D7113C388B6}" destId="{180CC420-22A6-4967-BD0A-16B1BE5DD723}" srcOrd="15" destOrd="0" presId="urn:microsoft.com/office/officeart/2005/8/layout/hList7"/>
    <dgm:cxn modelId="{4505E924-BFF2-48B1-BFC8-4A12C750276B}" type="presParOf" srcId="{474004DD-83D6-490F-8C13-1D7113C388B6}" destId="{3209A560-3317-4B8E-947C-607FD3DF3066}" srcOrd="16" destOrd="0" presId="urn:microsoft.com/office/officeart/2005/8/layout/hList7"/>
    <dgm:cxn modelId="{6C64D894-0B16-414C-A0AD-3DBBA4BBB9CC}" type="presParOf" srcId="{3209A560-3317-4B8E-947C-607FD3DF3066}" destId="{6C212EEF-C90E-4A39-8624-2778E48E4BE0}" srcOrd="0" destOrd="0" presId="urn:microsoft.com/office/officeart/2005/8/layout/hList7"/>
    <dgm:cxn modelId="{D18A45E4-F0A5-4611-82BB-87D15304EEDE}" type="presParOf" srcId="{3209A560-3317-4B8E-947C-607FD3DF3066}" destId="{7A28B743-5308-49B7-A36D-077D307978EA}" srcOrd="1" destOrd="0" presId="urn:microsoft.com/office/officeart/2005/8/layout/hList7"/>
    <dgm:cxn modelId="{2D616029-4C72-4BB1-B0B9-0FF20143F3DF}" type="presParOf" srcId="{3209A560-3317-4B8E-947C-607FD3DF3066}" destId="{0401C330-83F7-4374-B0FE-4979745BF16D}" srcOrd="2" destOrd="0" presId="urn:microsoft.com/office/officeart/2005/8/layout/hList7"/>
    <dgm:cxn modelId="{98DF5B9A-D061-4470-8381-7C31CD34D816}" type="presParOf" srcId="{3209A560-3317-4B8E-947C-607FD3DF3066}" destId="{8B20BB08-94B1-48F9-9897-CB80CA7F6C0C}" srcOrd="3" destOrd="0" presId="urn:microsoft.com/office/officeart/2005/8/layout/hList7"/>
    <dgm:cxn modelId="{E8B4E76D-C3F5-4757-AC62-C9BE7DFE6675}" type="presParOf" srcId="{474004DD-83D6-490F-8C13-1D7113C388B6}" destId="{F67F770D-9EE3-448C-A8A4-D441C2B590E5}" srcOrd="17" destOrd="0" presId="urn:microsoft.com/office/officeart/2005/8/layout/hList7"/>
    <dgm:cxn modelId="{49984D9D-FCF4-423B-A68F-D56B759D228D}" type="presParOf" srcId="{474004DD-83D6-490F-8C13-1D7113C388B6}" destId="{DEE6476C-3C9B-4114-B5E6-B41D5B87BEDA}" srcOrd="18" destOrd="0" presId="urn:microsoft.com/office/officeart/2005/8/layout/hList7"/>
    <dgm:cxn modelId="{A7C0BC45-94A0-4472-BE9A-146783C8ED9D}" type="presParOf" srcId="{DEE6476C-3C9B-4114-B5E6-B41D5B87BEDA}" destId="{046C3189-9723-4D48-AB42-84F0840E98A7}" srcOrd="0" destOrd="0" presId="urn:microsoft.com/office/officeart/2005/8/layout/hList7"/>
    <dgm:cxn modelId="{F0794833-436C-4318-A147-A3D52A7C0E9C}" type="presParOf" srcId="{DEE6476C-3C9B-4114-B5E6-B41D5B87BEDA}" destId="{D27D4B50-EAD1-4E28-BB95-5202D94609AD}" srcOrd="1" destOrd="0" presId="urn:microsoft.com/office/officeart/2005/8/layout/hList7"/>
    <dgm:cxn modelId="{BDB11796-FF95-44AF-B1F0-EA6360747B0E}" type="presParOf" srcId="{DEE6476C-3C9B-4114-B5E6-B41D5B87BEDA}" destId="{7513BE1C-84BB-43A0-B14A-E852AFD3D884}" srcOrd="2" destOrd="0" presId="urn:microsoft.com/office/officeart/2005/8/layout/hList7"/>
    <dgm:cxn modelId="{D1FB12FD-85BD-4996-91D5-57AB2DAB9996}" type="presParOf" srcId="{DEE6476C-3C9B-4114-B5E6-B41D5B87BEDA}" destId="{A5E4E931-3070-4D12-BE4A-A7CFF054257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3D995F-DBE8-3C4B-A35A-252121C39764}" type="doc">
      <dgm:prSet loTypeId="urn:microsoft.com/office/officeart/2005/8/layout/hProcess7" loCatId="" qsTypeId="urn:microsoft.com/office/officeart/2005/8/quickstyle/simple2#3" qsCatId="simple" csTypeId="urn:microsoft.com/office/officeart/2005/8/colors/accent1_1#3" csCatId="accent1" phldr="1"/>
      <dgm:spPr/>
      <dgm:t>
        <a:bodyPr/>
        <a:lstStyle/>
        <a:p>
          <a:endParaRPr lang="en-US"/>
        </a:p>
      </dgm:t>
    </dgm:pt>
    <dgm:pt modelId="{1FCEF624-ECEA-BA4F-8177-BEAE020E598D}">
      <dgm:prSet phldrT="[Text]"/>
      <dgm: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68A87354-4E15-4A4A-A10C-C354D4FFCC50}" type="parTrans" cxnId="{AB94883D-D265-A044-AC71-1C7DE6E776E7}">
      <dgm:prSet/>
      <dgm:spPr/>
      <dgm:t>
        <a:bodyPr/>
        <a:lstStyle/>
        <a:p>
          <a:endParaRPr lang="en-US"/>
        </a:p>
      </dgm:t>
    </dgm:pt>
    <dgm:pt modelId="{28835215-52CD-1442-AAD5-98CD7DC772B0}" type="sibTrans" cxnId="{AB94883D-D265-A044-AC71-1C7DE6E776E7}">
      <dgm:prSet/>
      <dgm:spPr/>
      <dgm:t>
        <a:bodyPr/>
        <a:lstStyle/>
        <a:p>
          <a:endParaRPr lang="en-US"/>
        </a:p>
      </dgm:t>
    </dgm:pt>
    <dgm:pt modelId="{FFA21F49-57C9-4E4B-968F-1154585DA40A}">
      <dgm:prSet phldrT="[Text]"/>
      <dgm:spPr>
        <a:xfrm>
          <a:off x="29177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gm:t>
    </dgm:pt>
    <dgm:pt modelId="{D0FB94BF-C99E-8C40-A9C2-B18B4339FE1C}" type="parTrans" cxnId="{73E58AD5-965F-8F4B-8778-FDD473A96689}">
      <dgm:prSet/>
      <dgm:spPr/>
      <dgm:t>
        <a:bodyPr/>
        <a:lstStyle/>
        <a:p>
          <a:endParaRPr lang="en-US"/>
        </a:p>
      </dgm:t>
    </dgm:pt>
    <dgm:pt modelId="{E0E0F92E-B97A-C945-BE59-6ECAFCF88DE6}" type="sibTrans" cxnId="{73E58AD5-965F-8F4B-8778-FDD473A96689}">
      <dgm:prSet/>
      <dgm:spPr/>
      <dgm:t>
        <a:bodyPr/>
        <a:lstStyle/>
        <a:p>
          <a:endParaRPr lang="en-US"/>
        </a:p>
      </dgm:t>
    </dgm:pt>
    <dgm:pt modelId="{2651876E-082C-F043-B305-E19C2F6575A5}">
      <dgm:prSet phldrT="[Text]"/>
      <dgm: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030B171A-1EE1-5A40-A524-A76001AF6D82}" type="parTrans" cxnId="{812FE41E-109F-C243-8E7B-359D7AA23A9A}">
      <dgm:prSet/>
      <dgm:spPr/>
      <dgm:t>
        <a:bodyPr/>
        <a:lstStyle/>
        <a:p>
          <a:endParaRPr lang="en-US"/>
        </a:p>
      </dgm:t>
    </dgm:pt>
    <dgm:pt modelId="{029BAC59-E577-B545-932D-464DA519B745}" type="sibTrans" cxnId="{812FE41E-109F-C243-8E7B-359D7AA23A9A}">
      <dgm:prSet/>
      <dgm:spPr/>
      <dgm:t>
        <a:bodyPr/>
        <a:lstStyle/>
        <a:p>
          <a:endParaRPr lang="en-US"/>
        </a:p>
      </dgm:t>
    </dgm:pt>
    <dgm:pt modelId="{4275CB51-229E-024E-86CC-290E709AC992}">
      <dgm:prSet phldrT="[Text]"/>
      <dgm:spPr>
        <a:xfrm>
          <a:off x="178037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baseline="0">
              <a:solidFill>
                <a:sysClr val="windowText" lastClr="000000">
                  <a:hueOff val="0"/>
                  <a:satOff val="0"/>
                  <a:lumOff val="0"/>
                  <a:alphaOff val="0"/>
                </a:sysClr>
              </a:solidFill>
              <a:latin typeface="Century Gothic" panose="020B0502020202020204"/>
              <a:ea typeface="+mn-ea"/>
              <a:cs typeface="+mn-cs"/>
            </a:rPr>
            <a:t> </a:t>
          </a:r>
          <a:r>
            <a:rPr lang="en-US">
              <a:solidFill>
                <a:sysClr val="windowText" lastClr="000000">
                  <a:hueOff val="0"/>
                  <a:satOff val="0"/>
                  <a:lumOff val="0"/>
                  <a:alphaOff val="0"/>
                </a:sysClr>
              </a:solidFill>
              <a:latin typeface="Century Gothic" panose="020B0502020202020204"/>
              <a:ea typeface="+mn-ea"/>
              <a:cs typeface="+mn-cs"/>
            </a:rPr>
            <a:t>reinforcing components</a:t>
          </a:r>
        </a:p>
      </dgm:t>
    </dgm:pt>
    <dgm:pt modelId="{831D9CB6-8A9C-4344-ABC7-EE8165132F7A}" type="parTrans" cxnId="{254AB2EF-45C3-CF4D-9F30-5F435B5D2A7E}">
      <dgm:prSet/>
      <dgm:spPr/>
      <dgm:t>
        <a:bodyPr/>
        <a:lstStyle/>
        <a:p>
          <a:endParaRPr lang="en-US"/>
        </a:p>
      </dgm:t>
    </dgm:pt>
    <dgm:pt modelId="{9749FF14-2A9A-7C4A-9B9E-55FEA5834A3F}" type="sibTrans" cxnId="{254AB2EF-45C3-CF4D-9F30-5F435B5D2A7E}">
      <dgm:prSet/>
      <dgm:spPr/>
      <dgm:t>
        <a:bodyPr/>
        <a:lstStyle/>
        <a:p>
          <a:endParaRPr lang="en-US"/>
        </a:p>
      </dgm:t>
    </dgm:pt>
    <dgm:pt modelId="{82CF15C8-1F13-4248-B09D-A5D1942BB934}">
      <dgm:prSet phldrT="[Text]"/>
      <dgm: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1141B81D-1891-B14F-AE91-7A9A3B2674FF}" type="parTrans" cxnId="{D638FF98-D1E9-9B4D-A4FE-E9D7C58E9928}">
      <dgm:prSet/>
      <dgm:spPr/>
      <dgm:t>
        <a:bodyPr/>
        <a:lstStyle/>
        <a:p>
          <a:endParaRPr lang="en-US"/>
        </a:p>
      </dgm:t>
    </dgm:pt>
    <dgm:pt modelId="{244DE922-8EFE-BD41-A86D-CE08C66FB383}" type="sibTrans" cxnId="{D638FF98-D1E9-9B4D-A4FE-E9D7C58E9928}">
      <dgm:prSet/>
      <dgm:spPr/>
      <dgm:t>
        <a:bodyPr/>
        <a:lstStyle/>
        <a:p>
          <a:endParaRPr lang="en-US"/>
        </a:p>
      </dgm:t>
    </dgm:pt>
    <dgm:pt modelId="{6D0FE90A-9531-9644-89C8-1701AEAFCA4A}">
      <dgm:prSet phldrT="[Text]"/>
      <dgm:spPr>
        <a:xfrm>
          <a:off x="326898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screeners; Complete assessment schedule</a:t>
          </a:r>
        </a:p>
      </dgm:t>
    </dgm:pt>
    <dgm:pt modelId="{0A2CB6C8-6378-DB4B-BB6B-B5F179E140C8}" type="parTrans" cxnId="{94E29990-DE78-4048-88EE-D72AAD76DD53}">
      <dgm:prSet/>
      <dgm:spPr/>
      <dgm:t>
        <a:bodyPr/>
        <a:lstStyle/>
        <a:p>
          <a:endParaRPr lang="en-US"/>
        </a:p>
      </dgm:t>
    </dgm:pt>
    <dgm:pt modelId="{E00768F7-E3C5-0B48-A9FA-AB6579492E4C}" type="sibTrans" cxnId="{94E29990-DE78-4048-88EE-D72AAD76DD53}">
      <dgm:prSet/>
      <dgm:spPr/>
      <dgm:t>
        <a:bodyPr/>
        <a:lstStyle/>
        <a:p>
          <a:endParaRPr lang="en-US"/>
        </a:p>
      </dgm:t>
    </dgm:pt>
    <dgm:pt modelId="{FD09AFD2-3DC0-D04C-BD73-46AAC344FAB8}">
      <dgm:prSet phldrT="[Text]"/>
      <dgm: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E3A348C5-AE99-A440-BB9A-B611C8B4A3F5}" type="parTrans" cxnId="{4083EEAF-88E5-5A4D-BA51-B27A54820268}">
      <dgm:prSet/>
      <dgm:spPr/>
      <dgm:t>
        <a:bodyPr/>
        <a:lstStyle/>
        <a:p>
          <a:endParaRPr lang="en-US"/>
        </a:p>
      </dgm:t>
    </dgm:pt>
    <dgm:pt modelId="{A6502A1C-390A-2B47-8EBD-B0DCFEF1ECBF}" type="sibTrans" cxnId="{4083EEAF-88E5-5A4D-BA51-B27A54820268}">
      <dgm:prSet/>
      <dgm:spPr/>
      <dgm:t>
        <a:bodyPr/>
        <a:lstStyle/>
        <a:p>
          <a:endParaRPr lang="en-US"/>
        </a:p>
      </dgm:t>
    </dgm:pt>
    <dgm:pt modelId="{6994FBDB-C954-C042-A548-42251D69188B}">
      <dgm:prSet phldrT="[Text]"/>
      <dgm: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42877146-CF37-E44D-BB3B-5391797FC3A8}" type="parTrans" cxnId="{BF63E9D8-53BF-9041-A0B0-DF305FA6846C}">
      <dgm:prSet/>
      <dgm:spPr/>
      <dgm:t>
        <a:bodyPr/>
        <a:lstStyle/>
        <a:p>
          <a:endParaRPr lang="en-US"/>
        </a:p>
      </dgm:t>
    </dgm:pt>
    <dgm:pt modelId="{7816673D-AC3D-5644-ADBF-D80B2FE9D5F6}" type="sibTrans" cxnId="{BF63E9D8-53BF-9041-A0B0-DF305FA6846C}">
      <dgm:prSet/>
      <dgm:spPr/>
      <dgm:t>
        <a:bodyPr/>
        <a:lstStyle/>
        <a:p>
          <a:endParaRPr lang="en-US"/>
        </a:p>
      </dgm:t>
    </dgm:pt>
    <dgm:pt modelId="{BE212C3B-20EC-9442-80C0-4233E624D91F}">
      <dgm:prSet phldrT="[Text]"/>
      <dgm:spPr>
        <a:xfrm>
          <a:off x="475758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gm:t>
    </dgm:pt>
    <dgm:pt modelId="{FE10F86D-697C-B84E-B869-DEDB8FBE8C02}" type="parTrans" cxnId="{8BF306A7-EE24-A240-9BC2-736BF4E9CEEE}">
      <dgm:prSet/>
      <dgm:spPr/>
      <dgm:t>
        <a:bodyPr/>
        <a:lstStyle/>
        <a:p>
          <a:endParaRPr lang="en-US"/>
        </a:p>
      </dgm:t>
    </dgm:pt>
    <dgm:pt modelId="{F0A08EA7-BE68-8746-9C00-18B158754C6D}" type="sibTrans" cxnId="{8BF306A7-EE24-A240-9BC2-736BF4E9CEEE}">
      <dgm:prSet/>
      <dgm:spPr/>
      <dgm:t>
        <a:bodyPr/>
        <a:lstStyle/>
        <a:p>
          <a:endParaRPr lang="en-US"/>
        </a:p>
      </dgm:t>
    </dgm:pt>
    <dgm:pt modelId="{5FF0458D-A7DE-A14C-8012-919D8492B6FA}">
      <dgm:prSet phldrT="[Text]"/>
      <dgm:spPr>
        <a:xfrm>
          <a:off x="624619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gm:t>
    </dgm:pt>
    <dgm:pt modelId="{633DE8A8-A083-5248-8FF0-538020995AB6}" type="parTrans" cxnId="{5B88FC54-1398-DD4F-B671-7775EC46FB03}">
      <dgm:prSet/>
      <dgm:spPr/>
      <dgm:t>
        <a:bodyPr/>
        <a:lstStyle/>
        <a:p>
          <a:endParaRPr lang="en-US"/>
        </a:p>
      </dgm:t>
    </dgm:pt>
    <dgm:pt modelId="{DFD9D5EE-F93D-9940-B451-05EA72EAB14A}" type="sibTrans" cxnId="{5B88FC54-1398-DD4F-B671-7775EC46FB03}">
      <dgm:prSet/>
      <dgm:spPr/>
      <dgm:t>
        <a:bodyPr/>
        <a:lstStyle/>
        <a:p>
          <a:endParaRPr lang="en-US"/>
        </a:p>
      </dgm:t>
    </dgm:pt>
    <dgm:pt modelId="{04D8227A-59B3-AA46-946F-27BF0CF90D1B}" type="pres">
      <dgm:prSet presAssocID="{D33D995F-DBE8-3C4B-A35A-252121C39764}" presName="Name0" presStyleCnt="0">
        <dgm:presLayoutVars>
          <dgm:dir/>
          <dgm:animLvl val="lvl"/>
          <dgm:resizeHandles val="exact"/>
        </dgm:presLayoutVars>
      </dgm:prSet>
      <dgm:spPr/>
    </dgm:pt>
    <dgm:pt modelId="{D0117222-BF8F-DF49-87E8-4DE8ADFF9D15}" type="pres">
      <dgm:prSet presAssocID="{1FCEF624-ECEA-BA4F-8177-BEAE020E598D}" presName="compositeNode" presStyleCnt="0">
        <dgm:presLayoutVars>
          <dgm:bulletEnabled val="1"/>
        </dgm:presLayoutVars>
      </dgm:prSet>
      <dgm:spPr/>
    </dgm:pt>
    <dgm:pt modelId="{FB3BF803-45EF-AA42-BDD2-E75CD6532912}" type="pres">
      <dgm:prSet presAssocID="{1FCEF624-ECEA-BA4F-8177-BEAE020E598D}" presName="bgRect" presStyleLbl="node1" presStyleIdx="0" presStyleCnt="5"/>
      <dgm:spPr/>
    </dgm:pt>
    <dgm:pt modelId="{FBE84A21-20EA-014D-A097-E1B58FE98081}" type="pres">
      <dgm:prSet presAssocID="{1FCEF624-ECEA-BA4F-8177-BEAE020E598D}" presName="parentNode" presStyleLbl="node1" presStyleIdx="0" presStyleCnt="5">
        <dgm:presLayoutVars>
          <dgm:chMax val="0"/>
          <dgm:bulletEnabled val="1"/>
        </dgm:presLayoutVars>
      </dgm:prSet>
      <dgm:spPr/>
    </dgm:pt>
    <dgm:pt modelId="{971673C2-F47C-2B46-A180-42AE3DADCE7D}" type="pres">
      <dgm:prSet presAssocID="{1FCEF624-ECEA-BA4F-8177-BEAE020E598D}" presName="childNode" presStyleLbl="node1" presStyleIdx="0" presStyleCnt="5">
        <dgm:presLayoutVars>
          <dgm:bulletEnabled val="1"/>
        </dgm:presLayoutVars>
      </dgm:prSet>
      <dgm:spPr/>
    </dgm:pt>
    <dgm:pt modelId="{F5FA7BB7-15ED-2948-93DA-F1871C9189E3}" type="pres">
      <dgm:prSet presAssocID="{28835215-52CD-1442-AAD5-98CD7DC772B0}" presName="hSp" presStyleCnt="0"/>
      <dgm:spPr/>
    </dgm:pt>
    <dgm:pt modelId="{5934D96E-2C5B-AC47-A8EE-EF7774DDF158}" type="pres">
      <dgm:prSet presAssocID="{28835215-52CD-1442-AAD5-98CD7DC772B0}" presName="vProcSp" presStyleCnt="0"/>
      <dgm:spPr/>
    </dgm:pt>
    <dgm:pt modelId="{3E4C296C-74C3-F04D-BE1D-37A5662C8169}" type="pres">
      <dgm:prSet presAssocID="{28835215-52CD-1442-AAD5-98CD7DC772B0}" presName="vSp1" presStyleCnt="0"/>
      <dgm:spPr/>
    </dgm:pt>
    <dgm:pt modelId="{926E4446-4CD7-D94B-8D3A-223F9E75C6A3}" type="pres">
      <dgm:prSet presAssocID="{28835215-52CD-1442-AAD5-98CD7DC772B0}" presName="simulatedConn" presStyleLbl="solidFgAcc1" presStyleIdx="0" presStyleCnt="4"/>
      <dgm: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3136572-866A-DD41-9E5A-92C6C585C9F5}" type="pres">
      <dgm:prSet presAssocID="{28835215-52CD-1442-AAD5-98CD7DC772B0}" presName="vSp2" presStyleCnt="0"/>
      <dgm:spPr/>
    </dgm:pt>
    <dgm:pt modelId="{2989CCDB-4248-0549-A8C8-A2AEC7C7052A}" type="pres">
      <dgm:prSet presAssocID="{28835215-52CD-1442-AAD5-98CD7DC772B0}" presName="sibTrans" presStyleCnt="0"/>
      <dgm:spPr/>
    </dgm:pt>
    <dgm:pt modelId="{7C47D2C3-BB2E-404E-8417-02BBE5F1B2C0}" type="pres">
      <dgm:prSet presAssocID="{2651876E-082C-F043-B305-E19C2F6575A5}" presName="compositeNode" presStyleCnt="0">
        <dgm:presLayoutVars>
          <dgm:bulletEnabled val="1"/>
        </dgm:presLayoutVars>
      </dgm:prSet>
      <dgm:spPr/>
    </dgm:pt>
    <dgm:pt modelId="{4E92D05A-7E69-B94B-938F-8CB8794072A0}" type="pres">
      <dgm:prSet presAssocID="{2651876E-082C-F043-B305-E19C2F6575A5}" presName="bgRect" presStyleLbl="node1" presStyleIdx="1" presStyleCnt="5"/>
      <dgm:spPr/>
    </dgm:pt>
    <dgm:pt modelId="{F0878577-1D48-5242-AB01-AFA1E654B5C2}" type="pres">
      <dgm:prSet presAssocID="{2651876E-082C-F043-B305-E19C2F6575A5}" presName="parentNode" presStyleLbl="node1" presStyleIdx="1" presStyleCnt="5">
        <dgm:presLayoutVars>
          <dgm:chMax val="0"/>
          <dgm:bulletEnabled val="1"/>
        </dgm:presLayoutVars>
      </dgm:prSet>
      <dgm:spPr/>
    </dgm:pt>
    <dgm:pt modelId="{E2514576-F97D-7E46-B8AC-CB40BA3575E4}" type="pres">
      <dgm:prSet presAssocID="{2651876E-082C-F043-B305-E19C2F6575A5}" presName="childNode" presStyleLbl="node1" presStyleIdx="1" presStyleCnt="5">
        <dgm:presLayoutVars>
          <dgm:bulletEnabled val="1"/>
        </dgm:presLayoutVars>
      </dgm:prSet>
      <dgm:spPr/>
    </dgm:pt>
    <dgm:pt modelId="{602293B6-A008-C14F-B185-47DC394E7541}" type="pres">
      <dgm:prSet presAssocID="{029BAC59-E577-B545-932D-464DA519B745}" presName="hSp" presStyleCnt="0"/>
      <dgm:spPr/>
    </dgm:pt>
    <dgm:pt modelId="{E1B70292-BE04-734D-BF9D-9F2444F092EE}" type="pres">
      <dgm:prSet presAssocID="{029BAC59-E577-B545-932D-464DA519B745}" presName="vProcSp" presStyleCnt="0"/>
      <dgm:spPr/>
    </dgm:pt>
    <dgm:pt modelId="{2BFE6363-AD80-CC4C-B4FC-63E4ED3F4F6D}" type="pres">
      <dgm:prSet presAssocID="{029BAC59-E577-B545-932D-464DA519B745}" presName="vSp1" presStyleCnt="0"/>
      <dgm:spPr/>
    </dgm:pt>
    <dgm:pt modelId="{F8F04E18-85D5-ED4B-85C6-2149A776013F}" type="pres">
      <dgm:prSet presAssocID="{029BAC59-E577-B545-932D-464DA519B745}" presName="simulatedConn" presStyleLbl="solidFgAcc1" presStyleIdx="1" presStyleCnt="4"/>
      <dgm: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7ED9F8A-BD4D-864F-AFBB-BF1588C6EC05}" type="pres">
      <dgm:prSet presAssocID="{029BAC59-E577-B545-932D-464DA519B745}" presName="vSp2" presStyleCnt="0"/>
      <dgm:spPr/>
    </dgm:pt>
    <dgm:pt modelId="{52CB4DE4-54A3-4542-8A0C-8833BBFBC207}" type="pres">
      <dgm:prSet presAssocID="{029BAC59-E577-B545-932D-464DA519B745}" presName="sibTrans" presStyleCnt="0"/>
      <dgm:spPr/>
    </dgm:pt>
    <dgm:pt modelId="{E4DAE931-C8B6-B745-ACD5-984A2B3DDAC4}" type="pres">
      <dgm:prSet presAssocID="{82CF15C8-1F13-4248-B09D-A5D1942BB934}" presName="compositeNode" presStyleCnt="0">
        <dgm:presLayoutVars>
          <dgm:bulletEnabled val="1"/>
        </dgm:presLayoutVars>
      </dgm:prSet>
      <dgm:spPr/>
    </dgm:pt>
    <dgm:pt modelId="{C6321622-D5D4-704D-9D2D-3AC563738361}" type="pres">
      <dgm:prSet presAssocID="{82CF15C8-1F13-4248-B09D-A5D1942BB934}" presName="bgRect" presStyleLbl="node1" presStyleIdx="2" presStyleCnt="5"/>
      <dgm:spPr/>
    </dgm:pt>
    <dgm:pt modelId="{660CC7A8-21A8-DF42-B8A5-79C1B4098D37}" type="pres">
      <dgm:prSet presAssocID="{82CF15C8-1F13-4248-B09D-A5D1942BB934}" presName="parentNode" presStyleLbl="node1" presStyleIdx="2" presStyleCnt="5">
        <dgm:presLayoutVars>
          <dgm:chMax val="0"/>
          <dgm:bulletEnabled val="1"/>
        </dgm:presLayoutVars>
      </dgm:prSet>
      <dgm:spPr/>
    </dgm:pt>
    <dgm:pt modelId="{C61469CC-CAB0-ED4F-B401-77F6D7D542D3}" type="pres">
      <dgm:prSet presAssocID="{82CF15C8-1F13-4248-B09D-A5D1942BB934}" presName="childNode" presStyleLbl="node1" presStyleIdx="2" presStyleCnt="5">
        <dgm:presLayoutVars>
          <dgm:bulletEnabled val="1"/>
        </dgm:presLayoutVars>
      </dgm:prSet>
      <dgm:spPr/>
    </dgm:pt>
    <dgm:pt modelId="{B4C479AE-7D42-504E-8ADC-C20A4A0E1C5F}" type="pres">
      <dgm:prSet presAssocID="{244DE922-8EFE-BD41-A86D-CE08C66FB383}" presName="hSp" presStyleCnt="0"/>
      <dgm:spPr/>
    </dgm:pt>
    <dgm:pt modelId="{F082A3E8-C62D-2247-AC6E-2FFE51B26AFC}" type="pres">
      <dgm:prSet presAssocID="{244DE922-8EFE-BD41-A86D-CE08C66FB383}" presName="vProcSp" presStyleCnt="0"/>
      <dgm:spPr/>
    </dgm:pt>
    <dgm:pt modelId="{803FE186-5595-744B-9F73-014473032E6C}" type="pres">
      <dgm:prSet presAssocID="{244DE922-8EFE-BD41-A86D-CE08C66FB383}" presName="vSp1" presStyleCnt="0"/>
      <dgm:spPr/>
    </dgm:pt>
    <dgm:pt modelId="{2FB0FBF8-92A5-ED4B-AE33-17FB27DF68E8}" type="pres">
      <dgm:prSet presAssocID="{244DE922-8EFE-BD41-A86D-CE08C66FB383}" presName="simulatedConn" presStyleLbl="solidFgAcc1" presStyleIdx="2" presStyleCnt="4"/>
      <dgm: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58A7A786-70A3-1746-985E-E3786AA3804B}" type="pres">
      <dgm:prSet presAssocID="{244DE922-8EFE-BD41-A86D-CE08C66FB383}" presName="vSp2" presStyleCnt="0"/>
      <dgm:spPr/>
    </dgm:pt>
    <dgm:pt modelId="{3A6E6A5C-3770-5C4E-B31C-DE3D2A394950}" type="pres">
      <dgm:prSet presAssocID="{244DE922-8EFE-BD41-A86D-CE08C66FB383}" presName="sibTrans" presStyleCnt="0"/>
      <dgm:spPr/>
    </dgm:pt>
    <dgm:pt modelId="{D42A2B4C-539D-8047-AA5E-CBBFCF10E7AC}" type="pres">
      <dgm:prSet presAssocID="{FD09AFD2-3DC0-D04C-BD73-46AAC344FAB8}" presName="compositeNode" presStyleCnt="0">
        <dgm:presLayoutVars>
          <dgm:bulletEnabled val="1"/>
        </dgm:presLayoutVars>
      </dgm:prSet>
      <dgm:spPr/>
    </dgm:pt>
    <dgm:pt modelId="{83AC6EE8-2A6A-C44F-A36F-2D642544406E}" type="pres">
      <dgm:prSet presAssocID="{FD09AFD2-3DC0-D04C-BD73-46AAC344FAB8}" presName="bgRect" presStyleLbl="node1" presStyleIdx="3" presStyleCnt="5"/>
      <dgm:spPr/>
    </dgm:pt>
    <dgm:pt modelId="{D602AE19-97A5-B845-80B9-3F4C0D39087B}" type="pres">
      <dgm:prSet presAssocID="{FD09AFD2-3DC0-D04C-BD73-46AAC344FAB8}" presName="parentNode" presStyleLbl="node1" presStyleIdx="3" presStyleCnt="5">
        <dgm:presLayoutVars>
          <dgm:chMax val="0"/>
          <dgm:bulletEnabled val="1"/>
        </dgm:presLayoutVars>
      </dgm:prSet>
      <dgm:spPr/>
    </dgm:pt>
    <dgm:pt modelId="{D0F39E11-AB5B-1549-BA3D-ED6BD5BF53EE}" type="pres">
      <dgm:prSet presAssocID="{FD09AFD2-3DC0-D04C-BD73-46AAC344FAB8}" presName="childNode" presStyleLbl="node1" presStyleIdx="3" presStyleCnt="5">
        <dgm:presLayoutVars>
          <dgm:bulletEnabled val="1"/>
        </dgm:presLayoutVars>
      </dgm:prSet>
      <dgm:spPr/>
    </dgm:pt>
    <dgm:pt modelId="{FC2B5D3C-9AC2-2644-BF4B-A3F09DEEEA5E}" type="pres">
      <dgm:prSet presAssocID="{A6502A1C-390A-2B47-8EBD-B0DCFEF1ECBF}" presName="hSp" presStyleCnt="0"/>
      <dgm:spPr/>
    </dgm:pt>
    <dgm:pt modelId="{CA351197-84C1-FB4E-9F7C-2C8B2945AA78}" type="pres">
      <dgm:prSet presAssocID="{A6502A1C-390A-2B47-8EBD-B0DCFEF1ECBF}" presName="vProcSp" presStyleCnt="0"/>
      <dgm:spPr/>
    </dgm:pt>
    <dgm:pt modelId="{6796B8B3-6EA1-C94E-99AB-58E0EB8D5F97}" type="pres">
      <dgm:prSet presAssocID="{A6502A1C-390A-2B47-8EBD-B0DCFEF1ECBF}" presName="vSp1" presStyleCnt="0"/>
      <dgm:spPr/>
    </dgm:pt>
    <dgm:pt modelId="{B2E45524-4475-B74F-801B-B278A247738B}" type="pres">
      <dgm:prSet presAssocID="{A6502A1C-390A-2B47-8EBD-B0DCFEF1ECBF}" presName="simulatedConn" presStyleLbl="solidFgAcc1" presStyleIdx="3" presStyleCnt="4"/>
      <dgm: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08AAC71D-041E-0247-A84C-CEDEC07416A6}" type="pres">
      <dgm:prSet presAssocID="{A6502A1C-390A-2B47-8EBD-B0DCFEF1ECBF}" presName="vSp2" presStyleCnt="0"/>
      <dgm:spPr/>
    </dgm:pt>
    <dgm:pt modelId="{8518D427-F4E3-784D-9493-7C4B6F085F49}" type="pres">
      <dgm:prSet presAssocID="{A6502A1C-390A-2B47-8EBD-B0DCFEF1ECBF}" presName="sibTrans" presStyleCnt="0"/>
      <dgm:spPr/>
    </dgm:pt>
    <dgm:pt modelId="{A517B307-8D02-0948-84F5-581A7EE22862}" type="pres">
      <dgm:prSet presAssocID="{6994FBDB-C954-C042-A548-42251D69188B}" presName="compositeNode" presStyleCnt="0">
        <dgm:presLayoutVars>
          <dgm:bulletEnabled val="1"/>
        </dgm:presLayoutVars>
      </dgm:prSet>
      <dgm:spPr/>
    </dgm:pt>
    <dgm:pt modelId="{EC5ED897-6DF7-4D46-A862-C4F539649D5E}" type="pres">
      <dgm:prSet presAssocID="{6994FBDB-C954-C042-A548-42251D69188B}" presName="bgRect" presStyleLbl="node1" presStyleIdx="4" presStyleCnt="5"/>
      <dgm:spPr/>
    </dgm:pt>
    <dgm:pt modelId="{5DCDA0CA-B8D9-C343-8288-40B5DB67A9AC}" type="pres">
      <dgm:prSet presAssocID="{6994FBDB-C954-C042-A548-42251D69188B}" presName="parentNode" presStyleLbl="node1" presStyleIdx="4" presStyleCnt="5">
        <dgm:presLayoutVars>
          <dgm:chMax val="0"/>
          <dgm:bulletEnabled val="1"/>
        </dgm:presLayoutVars>
      </dgm:prSet>
      <dgm:spPr/>
    </dgm:pt>
    <dgm:pt modelId="{90A3C866-AB9C-F64F-8587-DBAFAD305CB9}" type="pres">
      <dgm:prSet presAssocID="{6994FBDB-C954-C042-A548-42251D69188B}" presName="childNode" presStyleLbl="node1" presStyleIdx="4" presStyleCnt="5">
        <dgm:presLayoutVars>
          <dgm:bulletEnabled val="1"/>
        </dgm:presLayoutVars>
      </dgm:prSet>
      <dgm:spPr/>
    </dgm:pt>
  </dgm:ptLst>
  <dgm:cxnLst>
    <dgm:cxn modelId="{1BD8C20F-C1AF-5742-9FA8-8D573FA37E14}" type="presOf" srcId="{6D0FE90A-9531-9644-89C8-1701AEAFCA4A}" destId="{C61469CC-CAB0-ED4F-B401-77F6D7D542D3}" srcOrd="0" destOrd="0" presId="urn:microsoft.com/office/officeart/2005/8/layout/hProcess7"/>
    <dgm:cxn modelId="{3B3A9218-B2A8-4C4B-B8ED-906A131DA133}" type="presOf" srcId="{82CF15C8-1F13-4248-B09D-A5D1942BB934}" destId="{C6321622-D5D4-704D-9D2D-3AC563738361}" srcOrd="0" destOrd="0" presId="urn:microsoft.com/office/officeart/2005/8/layout/hProcess7"/>
    <dgm:cxn modelId="{752E6D1A-BA5F-5446-9C3F-96CE417856EC}" type="presOf" srcId="{5FF0458D-A7DE-A14C-8012-919D8492B6FA}" destId="{90A3C866-AB9C-F64F-8587-DBAFAD305CB9}" srcOrd="0" destOrd="0" presId="urn:microsoft.com/office/officeart/2005/8/layout/hProcess7"/>
    <dgm:cxn modelId="{812FE41E-109F-C243-8E7B-359D7AA23A9A}" srcId="{D33D995F-DBE8-3C4B-A35A-252121C39764}" destId="{2651876E-082C-F043-B305-E19C2F6575A5}" srcOrd="1" destOrd="0" parTransId="{030B171A-1EE1-5A40-A524-A76001AF6D82}" sibTransId="{029BAC59-E577-B545-932D-464DA519B745}"/>
    <dgm:cxn modelId="{C78C211F-75B4-BF43-BE5B-3C0994DDF500}" type="presOf" srcId="{6994FBDB-C954-C042-A548-42251D69188B}" destId="{5DCDA0CA-B8D9-C343-8288-40B5DB67A9AC}" srcOrd="1" destOrd="0" presId="urn:microsoft.com/office/officeart/2005/8/layout/hProcess7"/>
    <dgm:cxn modelId="{E895DE3A-6E00-6741-A7FD-1CDAF7D09A80}" type="presOf" srcId="{2651876E-082C-F043-B305-E19C2F6575A5}" destId="{F0878577-1D48-5242-AB01-AFA1E654B5C2}" srcOrd="1" destOrd="0" presId="urn:microsoft.com/office/officeart/2005/8/layout/hProcess7"/>
    <dgm:cxn modelId="{AB94883D-D265-A044-AC71-1C7DE6E776E7}" srcId="{D33D995F-DBE8-3C4B-A35A-252121C39764}" destId="{1FCEF624-ECEA-BA4F-8177-BEAE020E598D}" srcOrd="0" destOrd="0" parTransId="{68A87354-4E15-4A4A-A10C-C354D4FFCC50}" sibTransId="{28835215-52CD-1442-AAD5-98CD7DC772B0}"/>
    <dgm:cxn modelId="{4EA8B45D-9931-4242-92BD-9F4BFFECCA71}" type="presOf" srcId="{2651876E-082C-F043-B305-E19C2F6575A5}" destId="{4E92D05A-7E69-B94B-938F-8CB8794072A0}" srcOrd="0" destOrd="0" presId="urn:microsoft.com/office/officeart/2005/8/layout/hProcess7"/>
    <dgm:cxn modelId="{5EF5CE41-F2DB-664F-B7AC-91A74015A950}" type="presOf" srcId="{FFA21F49-57C9-4E4B-968F-1154585DA40A}" destId="{971673C2-F47C-2B46-A180-42AE3DADCE7D}" srcOrd="0" destOrd="0" presId="urn:microsoft.com/office/officeart/2005/8/layout/hProcess7"/>
    <dgm:cxn modelId="{BE718D68-1234-714A-AA26-87F0C0A1A1B7}" type="presOf" srcId="{6994FBDB-C954-C042-A548-42251D69188B}" destId="{EC5ED897-6DF7-4D46-A862-C4F539649D5E}" srcOrd="0" destOrd="0" presId="urn:microsoft.com/office/officeart/2005/8/layout/hProcess7"/>
    <dgm:cxn modelId="{26E2806E-25E4-7F4F-A006-FFE8FA54C473}" type="presOf" srcId="{82CF15C8-1F13-4248-B09D-A5D1942BB934}" destId="{660CC7A8-21A8-DF42-B8A5-79C1B4098D37}" srcOrd="1" destOrd="0" presId="urn:microsoft.com/office/officeart/2005/8/layout/hProcess7"/>
    <dgm:cxn modelId="{DB721151-6AEE-5645-92C2-E35220D96B69}" type="presOf" srcId="{BE212C3B-20EC-9442-80C0-4233E624D91F}" destId="{D0F39E11-AB5B-1549-BA3D-ED6BD5BF53EE}" srcOrd="0" destOrd="0" presId="urn:microsoft.com/office/officeart/2005/8/layout/hProcess7"/>
    <dgm:cxn modelId="{5B88FC54-1398-DD4F-B671-7775EC46FB03}" srcId="{6994FBDB-C954-C042-A548-42251D69188B}" destId="{5FF0458D-A7DE-A14C-8012-919D8492B6FA}" srcOrd="0" destOrd="0" parTransId="{633DE8A8-A083-5248-8FF0-538020995AB6}" sibTransId="{DFD9D5EE-F93D-9940-B451-05EA72EAB14A}"/>
    <dgm:cxn modelId="{94E29990-DE78-4048-88EE-D72AAD76DD53}" srcId="{82CF15C8-1F13-4248-B09D-A5D1942BB934}" destId="{6D0FE90A-9531-9644-89C8-1701AEAFCA4A}" srcOrd="0" destOrd="0" parTransId="{0A2CB6C8-6378-DB4B-BB6B-B5F179E140C8}" sibTransId="{E00768F7-E3C5-0B48-A9FA-AB6579492E4C}"/>
    <dgm:cxn modelId="{D5308D93-3774-4F4A-8CD4-15203618CF74}" type="presOf" srcId="{FD09AFD2-3DC0-D04C-BD73-46AAC344FAB8}" destId="{83AC6EE8-2A6A-C44F-A36F-2D642544406E}" srcOrd="0" destOrd="0" presId="urn:microsoft.com/office/officeart/2005/8/layout/hProcess7"/>
    <dgm:cxn modelId="{D9434694-DE58-4F46-8451-56230A86CAFF}" type="presOf" srcId="{1FCEF624-ECEA-BA4F-8177-BEAE020E598D}" destId="{FBE84A21-20EA-014D-A097-E1B58FE98081}" srcOrd="1" destOrd="0" presId="urn:microsoft.com/office/officeart/2005/8/layout/hProcess7"/>
    <dgm:cxn modelId="{D638FF98-D1E9-9B4D-A4FE-E9D7C58E9928}" srcId="{D33D995F-DBE8-3C4B-A35A-252121C39764}" destId="{82CF15C8-1F13-4248-B09D-A5D1942BB934}" srcOrd="2" destOrd="0" parTransId="{1141B81D-1891-B14F-AE91-7A9A3B2674FF}" sibTransId="{244DE922-8EFE-BD41-A86D-CE08C66FB383}"/>
    <dgm:cxn modelId="{8BF306A7-EE24-A240-9BC2-736BF4E9CEEE}" srcId="{FD09AFD2-3DC0-D04C-BD73-46AAC344FAB8}" destId="{BE212C3B-20EC-9442-80C0-4233E624D91F}" srcOrd="0" destOrd="0" parTransId="{FE10F86D-697C-B84E-B869-DEDB8FBE8C02}" sibTransId="{F0A08EA7-BE68-8746-9C00-18B158754C6D}"/>
    <dgm:cxn modelId="{4083EEAF-88E5-5A4D-BA51-B27A54820268}" srcId="{D33D995F-DBE8-3C4B-A35A-252121C39764}" destId="{FD09AFD2-3DC0-D04C-BD73-46AAC344FAB8}" srcOrd="3" destOrd="0" parTransId="{E3A348C5-AE99-A440-BB9A-B611C8B4A3F5}" sibTransId="{A6502A1C-390A-2B47-8EBD-B0DCFEF1ECBF}"/>
    <dgm:cxn modelId="{E12414C1-FDC5-234D-B422-BAD730EBD31A}" type="presOf" srcId="{D33D995F-DBE8-3C4B-A35A-252121C39764}" destId="{04D8227A-59B3-AA46-946F-27BF0CF90D1B}" srcOrd="0" destOrd="0" presId="urn:microsoft.com/office/officeart/2005/8/layout/hProcess7"/>
    <dgm:cxn modelId="{B4DE64C9-F958-884D-BD98-A5A302F33EB0}" type="presOf" srcId="{1FCEF624-ECEA-BA4F-8177-BEAE020E598D}" destId="{FB3BF803-45EF-AA42-BDD2-E75CD6532912}" srcOrd="0" destOrd="0" presId="urn:microsoft.com/office/officeart/2005/8/layout/hProcess7"/>
    <dgm:cxn modelId="{73E58AD5-965F-8F4B-8778-FDD473A96689}" srcId="{1FCEF624-ECEA-BA4F-8177-BEAE020E598D}" destId="{FFA21F49-57C9-4E4B-968F-1154585DA40A}" srcOrd="0" destOrd="0" parTransId="{D0FB94BF-C99E-8C40-A9C2-B18B4339FE1C}" sibTransId="{E0E0F92E-B97A-C945-BE59-6ECAFCF88DE6}"/>
    <dgm:cxn modelId="{BF63E9D8-53BF-9041-A0B0-DF305FA6846C}" srcId="{D33D995F-DBE8-3C4B-A35A-252121C39764}" destId="{6994FBDB-C954-C042-A548-42251D69188B}" srcOrd="4" destOrd="0" parTransId="{42877146-CF37-E44D-BB3B-5391797FC3A8}" sibTransId="{7816673D-AC3D-5644-ADBF-D80B2FE9D5F6}"/>
    <dgm:cxn modelId="{BBE04BE8-25CD-6B40-8B23-3802764AD2B1}" type="presOf" srcId="{4275CB51-229E-024E-86CC-290E709AC992}" destId="{E2514576-F97D-7E46-B8AC-CB40BA3575E4}" srcOrd="0" destOrd="0" presId="urn:microsoft.com/office/officeart/2005/8/layout/hProcess7"/>
    <dgm:cxn modelId="{254AB2EF-45C3-CF4D-9F30-5F435B5D2A7E}" srcId="{2651876E-082C-F043-B305-E19C2F6575A5}" destId="{4275CB51-229E-024E-86CC-290E709AC992}" srcOrd="0" destOrd="0" parTransId="{831D9CB6-8A9C-4344-ABC7-EE8165132F7A}" sibTransId="{9749FF14-2A9A-7C4A-9B9E-55FEA5834A3F}"/>
    <dgm:cxn modelId="{C985ABF0-2F33-0243-AA39-BDDE7BFEFA91}" type="presOf" srcId="{FD09AFD2-3DC0-D04C-BD73-46AAC344FAB8}" destId="{D602AE19-97A5-B845-80B9-3F4C0D39087B}" srcOrd="1" destOrd="0" presId="urn:microsoft.com/office/officeart/2005/8/layout/hProcess7"/>
    <dgm:cxn modelId="{F06AD304-B426-DA4A-BAAA-7605A193A4C7}" type="presParOf" srcId="{04D8227A-59B3-AA46-946F-27BF0CF90D1B}" destId="{D0117222-BF8F-DF49-87E8-4DE8ADFF9D15}" srcOrd="0" destOrd="0" presId="urn:microsoft.com/office/officeart/2005/8/layout/hProcess7"/>
    <dgm:cxn modelId="{D4A5B4BB-E2D5-E043-BBFF-4350CC853E2F}" type="presParOf" srcId="{D0117222-BF8F-DF49-87E8-4DE8ADFF9D15}" destId="{FB3BF803-45EF-AA42-BDD2-E75CD6532912}" srcOrd="0" destOrd="0" presId="urn:microsoft.com/office/officeart/2005/8/layout/hProcess7"/>
    <dgm:cxn modelId="{3390E578-E297-0442-873E-7AB522243D52}" type="presParOf" srcId="{D0117222-BF8F-DF49-87E8-4DE8ADFF9D15}" destId="{FBE84A21-20EA-014D-A097-E1B58FE98081}" srcOrd="1" destOrd="0" presId="urn:microsoft.com/office/officeart/2005/8/layout/hProcess7"/>
    <dgm:cxn modelId="{93DD4602-6490-5F4C-980D-E9A81BDF9251}" type="presParOf" srcId="{D0117222-BF8F-DF49-87E8-4DE8ADFF9D15}" destId="{971673C2-F47C-2B46-A180-42AE3DADCE7D}" srcOrd="2" destOrd="0" presId="urn:microsoft.com/office/officeart/2005/8/layout/hProcess7"/>
    <dgm:cxn modelId="{5B8451D2-D650-624F-87DB-0EA63253913A}" type="presParOf" srcId="{04D8227A-59B3-AA46-946F-27BF0CF90D1B}" destId="{F5FA7BB7-15ED-2948-93DA-F1871C9189E3}" srcOrd="1" destOrd="0" presId="urn:microsoft.com/office/officeart/2005/8/layout/hProcess7"/>
    <dgm:cxn modelId="{A9A73198-3BDD-844B-852D-B3D1A8A8BA81}" type="presParOf" srcId="{04D8227A-59B3-AA46-946F-27BF0CF90D1B}" destId="{5934D96E-2C5B-AC47-A8EE-EF7774DDF158}" srcOrd="2" destOrd="0" presId="urn:microsoft.com/office/officeart/2005/8/layout/hProcess7"/>
    <dgm:cxn modelId="{A1A4A715-A199-5945-BE6F-4A4F8165EBE1}" type="presParOf" srcId="{5934D96E-2C5B-AC47-A8EE-EF7774DDF158}" destId="{3E4C296C-74C3-F04D-BE1D-37A5662C8169}" srcOrd="0" destOrd="0" presId="urn:microsoft.com/office/officeart/2005/8/layout/hProcess7"/>
    <dgm:cxn modelId="{BD14239E-45D4-3644-9ED7-F69EF967B0CF}" type="presParOf" srcId="{5934D96E-2C5B-AC47-A8EE-EF7774DDF158}" destId="{926E4446-4CD7-D94B-8D3A-223F9E75C6A3}" srcOrd="1" destOrd="0" presId="urn:microsoft.com/office/officeart/2005/8/layout/hProcess7"/>
    <dgm:cxn modelId="{EDB7FA29-D4C4-5D41-9272-FFAC638FAFD0}" type="presParOf" srcId="{5934D96E-2C5B-AC47-A8EE-EF7774DDF158}" destId="{33136572-866A-DD41-9E5A-92C6C585C9F5}" srcOrd="2" destOrd="0" presId="urn:microsoft.com/office/officeart/2005/8/layout/hProcess7"/>
    <dgm:cxn modelId="{88C79231-2DD5-EF44-BF97-C15DF35B30D1}" type="presParOf" srcId="{04D8227A-59B3-AA46-946F-27BF0CF90D1B}" destId="{2989CCDB-4248-0549-A8C8-A2AEC7C7052A}" srcOrd="3" destOrd="0" presId="urn:microsoft.com/office/officeart/2005/8/layout/hProcess7"/>
    <dgm:cxn modelId="{0BE4F055-2D10-7142-A97F-47E5CB81185C}" type="presParOf" srcId="{04D8227A-59B3-AA46-946F-27BF0CF90D1B}" destId="{7C47D2C3-BB2E-404E-8417-02BBE5F1B2C0}" srcOrd="4" destOrd="0" presId="urn:microsoft.com/office/officeart/2005/8/layout/hProcess7"/>
    <dgm:cxn modelId="{034EAD75-753A-4F47-AE30-809E11CF0E6D}" type="presParOf" srcId="{7C47D2C3-BB2E-404E-8417-02BBE5F1B2C0}" destId="{4E92D05A-7E69-B94B-938F-8CB8794072A0}" srcOrd="0" destOrd="0" presId="urn:microsoft.com/office/officeart/2005/8/layout/hProcess7"/>
    <dgm:cxn modelId="{63DA8C9C-244A-0F4E-9940-80E980478BCB}" type="presParOf" srcId="{7C47D2C3-BB2E-404E-8417-02BBE5F1B2C0}" destId="{F0878577-1D48-5242-AB01-AFA1E654B5C2}" srcOrd="1" destOrd="0" presId="urn:microsoft.com/office/officeart/2005/8/layout/hProcess7"/>
    <dgm:cxn modelId="{B8E699BA-EA48-8440-9833-4BB8BBA44124}" type="presParOf" srcId="{7C47D2C3-BB2E-404E-8417-02BBE5F1B2C0}" destId="{E2514576-F97D-7E46-B8AC-CB40BA3575E4}" srcOrd="2" destOrd="0" presId="urn:microsoft.com/office/officeart/2005/8/layout/hProcess7"/>
    <dgm:cxn modelId="{4B2DEEB1-D204-F24A-B99A-0A4B63E19527}" type="presParOf" srcId="{04D8227A-59B3-AA46-946F-27BF0CF90D1B}" destId="{602293B6-A008-C14F-B185-47DC394E7541}" srcOrd="5" destOrd="0" presId="urn:microsoft.com/office/officeart/2005/8/layout/hProcess7"/>
    <dgm:cxn modelId="{A0D0D923-463E-0F4A-B82C-70EF869CE2A4}" type="presParOf" srcId="{04D8227A-59B3-AA46-946F-27BF0CF90D1B}" destId="{E1B70292-BE04-734D-BF9D-9F2444F092EE}" srcOrd="6" destOrd="0" presId="urn:microsoft.com/office/officeart/2005/8/layout/hProcess7"/>
    <dgm:cxn modelId="{BDAE1FAC-3C1A-0A42-BC4E-B22D3C52F999}" type="presParOf" srcId="{E1B70292-BE04-734D-BF9D-9F2444F092EE}" destId="{2BFE6363-AD80-CC4C-B4FC-63E4ED3F4F6D}" srcOrd="0" destOrd="0" presId="urn:microsoft.com/office/officeart/2005/8/layout/hProcess7"/>
    <dgm:cxn modelId="{6DCA59EA-CD50-8A46-8568-DB29E8F0468C}" type="presParOf" srcId="{E1B70292-BE04-734D-BF9D-9F2444F092EE}" destId="{F8F04E18-85D5-ED4B-85C6-2149A776013F}" srcOrd="1" destOrd="0" presId="urn:microsoft.com/office/officeart/2005/8/layout/hProcess7"/>
    <dgm:cxn modelId="{9F7DF13F-7DFF-4245-BA7B-794F0BE05D62}" type="presParOf" srcId="{E1B70292-BE04-734D-BF9D-9F2444F092EE}" destId="{37ED9F8A-BD4D-864F-AFBB-BF1588C6EC05}" srcOrd="2" destOrd="0" presId="urn:microsoft.com/office/officeart/2005/8/layout/hProcess7"/>
    <dgm:cxn modelId="{3B499C84-0449-2544-91A7-1EFC3E603698}" type="presParOf" srcId="{04D8227A-59B3-AA46-946F-27BF0CF90D1B}" destId="{52CB4DE4-54A3-4542-8A0C-8833BBFBC207}" srcOrd="7" destOrd="0" presId="urn:microsoft.com/office/officeart/2005/8/layout/hProcess7"/>
    <dgm:cxn modelId="{2FA46135-0314-EA48-8051-C0F800E5AAC0}" type="presParOf" srcId="{04D8227A-59B3-AA46-946F-27BF0CF90D1B}" destId="{E4DAE931-C8B6-B745-ACD5-984A2B3DDAC4}" srcOrd="8" destOrd="0" presId="urn:microsoft.com/office/officeart/2005/8/layout/hProcess7"/>
    <dgm:cxn modelId="{86F0DCB5-26AF-5F48-8963-A703321B86A4}" type="presParOf" srcId="{E4DAE931-C8B6-B745-ACD5-984A2B3DDAC4}" destId="{C6321622-D5D4-704D-9D2D-3AC563738361}" srcOrd="0" destOrd="0" presId="urn:microsoft.com/office/officeart/2005/8/layout/hProcess7"/>
    <dgm:cxn modelId="{BF182B2E-E734-0C45-ACB5-74FDD12E8F8A}" type="presParOf" srcId="{E4DAE931-C8B6-B745-ACD5-984A2B3DDAC4}" destId="{660CC7A8-21A8-DF42-B8A5-79C1B4098D37}" srcOrd="1" destOrd="0" presId="urn:microsoft.com/office/officeart/2005/8/layout/hProcess7"/>
    <dgm:cxn modelId="{3345018A-82E6-A24A-BBD6-DF98BABD15EC}" type="presParOf" srcId="{E4DAE931-C8B6-B745-ACD5-984A2B3DDAC4}" destId="{C61469CC-CAB0-ED4F-B401-77F6D7D542D3}" srcOrd="2" destOrd="0" presId="urn:microsoft.com/office/officeart/2005/8/layout/hProcess7"/>
    <dgm:cxn modelId="{C7CFC819-5719-FB46-82C2-EB1B1D03FCCD}" type="presParOf" srcId="{04D8227A-59B3-AA46-946F-27BF0CF90D1B}" destId="{B4C479AE-7D42-504E-8ADC-C20A4A0E1C5F}" srcOrd="9" destOrd="0" presId="urn:microsoft.com/office/officeart/2005/8/layout/hProcess7"/>
    <dgm:cxn modelId="{A23E1E04-24B0-034C-A20A-81145B1D2E37}" type="presParOf" srcId="{04D8227A-59B3-AA46-946F-27BF0CF90D1B}" destId="{F082A3E8-C62D-2247-AC6E-2FFE51B26AFC}" srcOrd="10" destOrd="0" presId="urn:microsoft.com/office/officeart/2005/8/layout/hProcess7"/>
    <dgm:cxn modelId="{B68BAD60-CD9B-CF44-A830-D49D150409A0}" type="presParOf" srcId="{F082A3E8-C62D-2247-AC6E-2FFE51B26AFC}" destId="{803FE186-5595-744B-9F73-014473032E6C}" srcOrd="0" destOrd="0" presId="urn:microsoft.com/office/officeart/2005/8/layout/hProcess7"/>
    <dgm:cxn modelId="{1600DCB7-CCB5-DA43-9FC6-9F434D3BE6F7}" type="presParOf" srcId="{F082A3E8-C62D-2247-AC6E-2FFE51B26AFC}" destId="{2FB0FBF8-92A5-ED4B-AE33-17FB27DF68E8}" srcOrd="1" destOrd="0" presId="urn:microsoft.com/office/officeart/2005/8/layout/hProcess7"/>
    <dgm:cxn modelId="{416F39E1-0470-7A4B-AF9A-A986F65D42B3}" type="presParOf" srcId="{F082A3E8-C62D-2247-AC6E-2FFE51B26AFC}" destId="{58A7A786-70A3-1746-985E-E3786AA3804B}" srcOrd="2" destOrd="0" presId="urn:microsoft.com/office/officeart/2005/8/layout/hProcess7"/>
    <dgm:cxn modelId="{646E6A45-B045-0A45-8C30-90BCA5514529}" type="presParOf" srcId="{04D8227A-59B3-AA46-946F-27BF0CF90D1B}" destId="{3A6E6A5C-3770-5C4E-B31C-DE3D2A394950}" srcOrd="11" destOrd="0" presId="urn:microsoft.com/office/officeart/2005/8/layout/hProcess7"/>
    <dgm:cxn modelId="{E718C989-8914-1945-B5B7-8AEBC1326FB4}" type="presParOf" srcId="{04D8227A-59B3-AA46-946F-27BF0CF90D1B}" destId="{D42A2B4C-539D-8047-AA5E-CBBFCF10E7AC}" srcOrd="12" destOrd="0" presId="urn:microsoft.com/office/officeart/2005/8/layout/hProcess7"/>
    <dgm:cxn modelId="{B46A4315-EE28-6749-AE35-833044804A5A}" type="presParOf" srcId="{D42A2B4C-539D-8047-AA5E-CBBFCF10E7AC}" destId="{83AC6EE8-2A6A-C44F-A36F-2D642544406E}" srcOrd="0" destOrd="0" presId="urn:microsoft.com/office/officeart/2005/8/layout/hProcess7"/>
    <dgm:cxn modelId="{F4C215F0-F0A6-8540-965F-4B246CE7FB6B}" type="presParOf" srcId="{D42A2B4C-539D-8047-AA5E-CBBFCF10E7AC}" destId="{D602AE19-97A5-B845-80B9-3F4C0D39087B}" srcOrd="1" destOrd="0" presId="urn:microsoft.com/office/officeart/2005/8/layout/hProcess7"/>
    <dgm:cxn modelId="{633FADBD-7427-7640-BEA1-76130FFE9FAB}" type="presParOf" srcId="{D42A2B4C-539D-8047-AA5E-CBBFCF10E7AC}" destId="{D0F39E11-AB5B-1549-BA3D-ED6BD5BF53EE}" srcOrd="2" destOrd="0" presId="urn:microsoft.com/office/officeart/2005/8/layout/hProcess7"/>
    <dgm:cxn modelId="{B871F0EB-9DB3-D640-AE6B-06D34E2DA871}" type="presParOf" srcId="{04D8227A-59B3-AA46-946F-27BF0CF90D1B}" destId="{FC2B5D3C-9AC2-2644-BF4B-A3F09DEEEA5E}" srcOrd="13" destOrd="0" presId="urn:microsoft.com/office/officeart/2005/8/layout/hProcess7"/>
    <dgm:cxn modelId="{5D41077F-91F7-E14C-BF97-0F57D589C86B}" type="presParOf" srcId="{04D8227A-59B3-AA46-946F-27BF0CF90D1B}" destId="{CA351197-84C1-FB4E-9F7C-2C8B2945AA78}" srcOrd="14" destOrd="0" presId="urn:microsoft.com/office/officeart/2005/8/layout/hProcess7"/>
    <dgm:cxn modelId="{352E0605-608C-344A-8F22-39C093A2E3F2}" type="presParOf" srcId="{CA351197-84C1-FB4E-9F7C-2C8B2945AA78}" destId="{6796B8B3-6EA1-C94E-99AB-58E0EB8D5F97}" srcOrd="0" destOrd="0" presId="urn:microsoft.com/office/officeart/2005/8/layout/hProcess7"/>
    <dgm:cxn modelId="{66F29115-B253-CF4C-8772-3D737EE7D953}" type="presParOf" srcId="{CA351197-84C1-FB4E-9F7C-2C8B2945AA78}" destId="{B2E45524-4475-B74F-801B-B278A247738B}" srcOrd="1" destOrd="0" presId="urn:microsoft.com/office/officeart/2005/8/layout/hProcess7"/>
    <dgm:cxn modelId="{7B078514-10FC-7A4A-9F8B-25CADE04ED19}" type="presParOf" srcId="{CA351197-84C1-FB4E-9F7C-2C8B2945AA78}" destId="{08AAC71D-041E-0247-A84C-CEDEC07416A6}" srcOrd="2" destOrd="0" presId="urn:microsoft.com/office/officeart/2005/8/layout/hProcess7"/>
    <dgm:cxn modelId="{077DFB0D-284C-4F41-8264-CAAE3ED8E032}" type="presParOf" srcId="{04D8227A-59B3-AA46-946F-27BF0CF90D1B}" destId="{8518D427-F4E3-784D-9493-7C4B6F085F49}" srcOrd="15" destOrd="0" presId="urn:microsoft.com/office/officeart/2005/8/layout/hProcess7"/>
    <dgm:cxn modelId="{ADC86A19-70C5-4548-A11A-C7C9305519D4}" type="presParOf" srcId="{04D8227A-59B3-AA46-946F-27BF0CF90D1B}" destId="{A517B307-8D02-0948-84F5-581A7EE22862}" srcOrd="16" destOrd="0" presId="urn:microsoft.com/office/officeart/2005/8/layout/hProcess7"/>
    <dgm:cxn modelId="{E3612F1A-09A1-2640-99E3-9A0099BD928C}" type="presParOf" srcId="{A517B307-8D02-0948-84F5-581A7EE22862}" destId="{EC5ED897-6DF7-4D46-A862-C4F539649D5E}" srcOrd="0" destOrd="0" presId="urn:microsoft.com/office/officeart/2005/8/layout/hProcess7"/>
    <dgm:cxn modelId="{E60BE895-4991-9341-8108-1248B7DF3E92}" type="presParOf" srcId="{A517B307-8D02-0948-84F5-581A7EE22862}" destId="{5DCDA0CA-B8D9-C343-8288-40B5DB67A9AC}" srcOrd="1" destOrd="0" presId="urn:microsoft.com/office/officeart/2005/8/layout/hProcess7"/>
    <dgm:cxn modelId="{BA98AA01-4F22-3E41-9784-332C01D4AB25}" type="presParOf" srcId="{A517B307-8D02-0948-84F5-581A7EE22862}" destId="{90A3C866-AB9C-F64F-8587-DBAFAD305CB9}"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CDA518-BC6C-454C-8425-289DBEFA6303}" type="doc">
      <dgm:prSet loTypeId="urn:microsoft.com/office/officeart/2005/8/layout/hList7" loCatId="process" qsTypeId="urn:microsoft.com/office/officeart/2005/8/quickstyle/simple1#3" qsCatId="simple" csTypeId="urn:microsoft.com/office/officeart/2005/8/colors/accent1_2#3" csCatId="accent1" phldr="1"/>
      <dgm:spPr/>
    </dgm:pt>
    <dgm:pt modelId="{82ED9815-0689-437F-AB55-8011A9589219}">
      <dgm:prSet phldrT="[Text]" custT="1"/>
      <dgm:spPr>
        <a:xfrm>
          <a:off x="3744"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 1</a:t>
          </a:r>
        </a:p>
      </dgm:t>
    </dgm:pt>
    <dgm:pt modelId="{CA69EC14-8F26-4324-9465-B228833C3D9E}" type="parTrans" cxnId="{8DB8FAB8-F8BE-4232-8E1A-61CBAFE1B3A6}">
      <dgm:prSet/>
      <dgm:spPr/>
      <dgm:t>
        <a:bodyPr/>
        <a:lstStyle/>
        <a:p>
          <a:endParaRPr lang="en-US" sz="1800"/>
        </a:p>
      </dgm:t>
    </dgm:pt>
    <dgm:pt modelId="{095AE3E2-7CB6-43CA-A532-FBE35E2C2239}" type="sibTrans" cxnId="{8DB8FAB8-F8BE-4232-8E1A-61CBAFE1B3A6}">
      <dgm:prSet/>
      <dgm:spPr/>
      <dgm:t>
        <a:bodyPr/>
        <a:lstStyle/>
        <a:p>
          <a:endParaRPr lang="en-US" sz="1800"/>
        </a:p>
      </dgm:t>
    </dgm:pt>
    <dgm:pt modelId="{4F7AD0EE-0E26-4017-9F94-86272D93EFC3}">
      <dgm:prSet phldrT="[Text]" custT="1"/>
      <dgm:spPr>
        <a:xfrm>
          <a:off x="3615079" y="0"/>
          <a:ext cx="876537" cy="3384549"/>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4</a:t>
          </a:r>
        </a:p>
      </dgm:t>
    </dgm:pt>
    <dgm:pt modelId="{1B378C42-C627-4201-AE52-4BA974618512}" type="parTrans" cxnId="{EE6BF61A-B19F-4C39-8C06-B8706D9BA7BA}">
      <dgm:prSet/>
      <dgm:spPr/>
      <dgm:t>
        <a:bodyPr/>
        <a:lstStyle/>
        <a:p>
          <a:endParaRPr lang="en-US" sz="1800"/>
        </a:p>
      </dgm:t>
    </dgm:pt>
    <dgm:pt modelId="{51654D6A-95A4-4E7F-B6C4-FF063E7F512E}" type="sibTrans" cxnId="{EE6BF61A-B19F-4C39-8C06-B8706D9BA7BA}">
      <dgm:prSet/>
      <dgm:spPr/>
      <dgm:t>
        <a:bodyPr/>
        <a:lstStyle/>
        <a:p>
          <a:endParaRPr lang="en-US" sz="1800"/>
        </a:p>
      </dgm:t>
    </dgm:pt>
    <dgm:pt modelId="{DA761F70-B11F-4EA6-915D-15ADF7DDBA23}">
      <dgm:prSet phldrT="[Text]" custT="1"/>
      <dgm:spPr>
        <a:xfrm>
          <a:off x="4517912" y="0"/>
          <a:ext cx="876537" cy="3384549"/>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205211D0-56BC-42B4-8B39-5E0986F07326}" type="parTrans" cxnId="{5EE004A5-3774-4BB1-B9EC-EDCC333FB895}">
      <dgm:prSet/>
      <dgm:spPr/>
      <dgm:t>
        <a:bodyPr/>
        <a:lstStyle/>
        <a:p>
          <a:endParaRPr lang="en-US" sz="1800"/>
        </a:p>
      </dgm:t>
    </dgm:pt>
    <dgm:pt modelId="{8B7B9245-1212-4EA2-8DBA-AB21D24D994E}" type="sibTrans" cxnId="{5EE004A5-3774-4BB1-B9EC-EDCC333FB895}">
      <dgm:prSet/>
      <dgm:spPr/>
      <dgm:t>
        <a:bodyPr/>
        <a:lstStyle/>
        <a:p>
          <a:endParaRPr lang="en-US" sz="1800"/>
        </a:p>
      </dgm:t>
    </dgm:pt>
    <dgm:pt modelId="{0C927F58-D0E1-4B01-A6B6-C603E890F398}">
      <dgm:prSet phldrT="[Text]" custT="1"/>
      <dgm:spPr>
        <a:xfrm>
          <a:off x="1809411"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a:solidFill>
              <a:sysClr val="window" lastClr="FFFFFF"/>
            </a:solidFill>
            <a:latin typeface="Calibri" panose="020F0502020204030204"/>
            <a:ea typeface="+mn-ea"/>
            <a:cs typeface="+mn-cs"/>
          </a:endParaRPr>
        </a:p>
      </dgm:t>
    </dgm:pt>
    <dgm:pt modelId="{79673275-EAE9-4B21-BD17-BA2A2DC472F8}" type="parTrans" cxnId="{CB5E5B09-20CD-4245-A349-FF2971C82599}">
      <dgm:prSet/>
      <dgm:spPr/>
      <dgm:t>
        <a:bodyPr/>
        <a:lstStyle/>
        <a:p>
          <a:endParaRPr lang="en-US" sz="1800"/>
        </a:p>
      </dgm:t>
    </dgm:pt>
    <dgm:pt modelId="{91B44C06-EF03-4B80-B764-56D43105AB17}" type="sibTrans" cxnId="{CB5E5B09-20CD-4245-A349-FF2971C82599}">
      <dgm:prSet/>
      <dgm:spPr/>
      <dgm:t>
        <a:bodyPr/>
        <a:lstStyle/>
        <a:p>
          <a:endParaRPr lang="en-US" sz="1800"/>
        </a:p>
      </dgm:t>
    </dgm:pt>
    <dgm:pt modelId="{87EBC7B2-62CC-4F4D-B8F1-6913234E01AB}">
      <dgm:prSet phldrT="[Text]" custT="1"/>
      <dgm:spPr>
        <a:xfrm>
          <a:off x="5420746"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792074DA-5FA9-4FC5-82A0-319076547753}" type="parTrans" cxnId="{2E1A1579-A6BA-476F-822B-86009E26C1D5}">
      <dgm:prSet/>
      <dgm:spPr/>
      <dgm:t>
        <a:bodyPr/>
        <a:lstStyle/>
        <a:p>
          <a:endParaRPr lang="en-US" sz="1800"/>
        </a:p>
      </dgm:t>
    </dgm:pt>
    <dgm:pt modelId="{B3C296FB-3485-4B9E-A81F-C9229475D8E6}" type="sibTrans" cxnId="{2E1A1579-A6BA-476F-822B-86009E26C1D5}">
      <dgm:prSet/>
      <dgm:spPr/>
      <dgm:t>
        <a:bodyPr/>
        <a:lstStyle/>
        <a:p>
          <a:endParaRPr lang="en-US" sz="1800"/>
        </a:p>
      </dgm:t>
    </dgm:pt>
    <dgm:pt modelId="{EDE82B6F-CA32-4C6B-8BFB-B30D12284093}">
      <dgm:prSet phldrT="[Text]" custT="1"/>
      <dgm:spPr>
        <a:xfrm>
          <a:off x="906578"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2</a:t>
          </a:r>
          <a:endParaRPr lang="en-US" sz="1800">
            <a:solidFill>
              <a:srgbClr val="FFC000"/>
            </a:solidFill>
            <a:latin typeface="Calibri" panose="020F0502020204030204"/>
            <a:ea typeface="+mn-ea"/>
            <a:cs typeface="+mn-cs"/>
          </a:endParaRPr>
        </a:p>
      </dgm:t>
    </dgm:pt>
    <dgm:pt modelId="{9B21EF5D-1347-4E9C-B71F-5BDA8B9DA602}" type="parTrans" cxnId="{9E31DBA0-E939-49A6-A6BC-57FBA271E74D}">
      <dgm:prSet/>
      <dgm:spPr/>
      <dgm:t>
        <a:bodyPr/>
        <a:lstStyle/>
        <a:p>
          <a:endParaRPr lang="en-US" sz="1800"/>
        </a:p>
      </dgm:t>
    </dgm:pt>
    <dgm:pt modelId="{4B7087D8-60F7-45B3-90E8-83EEE7316E5B}" type="sibTrans" cxnId="{9E31DBA0-E939-49A6-A6BC-57FBA271E74D}">
      <dgm:prSet/>
      <dgm:spPr/>
      <dgm:t>
        <a:bodyPr/>
        <a:lstStyle/>
        <a:p>
          <a:endParaRPr lang="en-US" sz="1800"/>
        </a:p>
      </dgm:t>
    </dgm:pt>
    <dgm:pt modelId="{167BF358-8434-4987-B85A-37964861114E}">
      <dgm:prSet phldrT="[Text]" custT="1"/>
      <dgm:spPr>
        <a:xfrm>
          <a:off x="2712245"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3</a:t>
          </a:r>
          <a:endParaRPr lang="en-US" sz="1800" i="1">
            <a:solidFill>
              <a:srgbClr val="FFC000"/>
            </a:solidFill>
            <a:latin typeface="Calibri" panose="020F0502020204030204"/>
            <a:ea typeface="+mn-ea"/>
            <a:cs typeface="+mn-cs"/>
          </a:endParaRPr>
        </a:p>
      </dgm:t>
    </dgm:pt>
    <dgm:pt modelId="{CAB79F3C-EB84-4F7C-A9F7-2D2507D5DBE7}" type="parTrans" cxnId="{9697DD3F-1923-415C-B9D3-CEE56720C4CC}">
      <dgm:prSet/>
      <dgm:spPr/>
      <dgm:t>
        <a:bodyPr/>
        <a:lstStyle/>
        <a:p>
          <a:endParaRPr lang="en-US" sz="1800"/>
        </a:p>
      </dgm:t>
    </dgm:pt>
    <dgm:pt modelId="{23117442-D303-468D-9B1A-74E04914477C}" type="sibTrans" cxnId="{9697DD3F-1923-415C-B9D3-CEE56720C4CC}">
      <dgm:prSet/>
      <dgm:spPr/>
      <dgm:t>
        <a:bodyPr/>
        <a:lstStyle/>
        <a:p>
          <a:endParaRPr lang="en-US" sz="1800"/>
        </a:p>
      </dgm:t>
    </dgm:pt>
    <dgm:pt modelId="{5DE23A1F-B828-4AED-93AF-CB385BE40F90}">
      <dgm:prSet phldrT="[Text]" custT="1"/>
      <dgm:spPr>
        <a:xfrm>
          <a:off x="6323579"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gm:t>
    </dgm:pt>
    <dgm:pt modelId="{AC415565-C001-469D-988D-42CCD55DFDCC}" type="parTrans" cxnId="{57F181F1-6B71-4EAF-824A-3C3569D63AC5}">
      <dgm:prSet/>
      <dgm:spPr/>
      <dgm:t>
        <a:bodyPr/>
        <a:lstStyle/>
        <a:p>
          <a:endParaRPr lang="en-US" sz="1800"/>
        </a:p>
      </dgm:t>
    </dgm:pt>
    <dgm:pt modelId="{4F72BF1C-5C6D-4106-A1C4-ECB77BA1216C}" type="sibTrans" cxnId="{57F181F1-6B71-4EAF-824A-3C3569D63AC5}">
      <dgm:prSet/>
      <dgm:spPr/>
      <dgm:t>
        <a:bodyPr/>
        <a:lstStyle/>
        <a:p>
          <a:endParaRPr lang="en-US" sz="1800"/>
        </a:p>
      </dgm:t>
    </dgm:pt>
    <dgm:pt modelId="{15FAF609-EF06-4219-A9A5-579532B2B0F5}">
      <dgm:prSet phldrT="[Text]" custT="1"/>
      <dgm:spPr>
        <a:xfrm>
          <a:off x="7226413"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i="1">
            <a:solidFill>
              <a:srgbClr val="FFC000"/>
            </a:solidFill>
            <a:latin typeface="Calibri" panose="020F0502020204030204"/>
            <a:ea typeface="+mn-ea"/>
            <a:cs typeface="+mn-cs"/>
          </a:endParaRPr>
        </a:p>
      </dgm:t>
    </dgm:pt>
    <dgm:pt modelId="{D2885B8D-6C0A-4181-92C1-3B3291BDFB29}" type="parTrans" cxnId="{49844915-79B7-4760-B8A6-6358800639E0}">
      <dgm:prSet/>
      <dgm:spPr/>
      <dgm:t>
        <a:bodyPr/>
        <a:lstStyle/>
        <a:p>
          <a:endParaRPr lang="en-US" sz="1800"/>
        </a:p>
      </dgm:t>
    </dgm:pt>
    <dgm:pt modelId="{6DF72718-445E-4FDC-B1E6-DF26AB44A9AF}" type="sibTrans" cxnId="{49844915-79B7-4760-B8A6-6358800639E0}">
      <dgm:prSet/>
      <dgm:spPr/>
      <dgm:t>
        <a:bodyPr/>
        <a:lstStyle/>
        <a:p>
          <a:endParaRPr lang="en-US" sz="1800"/>
        </a:p>
      </dgm:t>
    </dgm:pt>
    <dgm:pt modelId="{312AC8EC-3989-4E6B-A34C-4A44971F8422}">
      <dgm:prSet phldrT="[Text]" custT="1"/>
      <dgm:spPr>
        <a:xfrm>
          <a:off x="8129246"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i="1">
              <a:solidFill>
                <a:srgbClr val="FFC000"/>
              </a:solidFill>
              <a:latin typeface="Calibri" panose="020F0502020204030204"/>
              <a:ea typeface="+mn-ea"/>
              <a:cs typeface="+mn-cs"/>
            </a:rPr>
            <a:t>Revising for the year ahead</a:t>
          </a:r>
        </a:p>
      </dgm:t>
    </dgm:pt>
    <dgm:pt modelId="{4C6EC9C3-231F-4CE7-B7C6-B9BD23DC1532}" type="parTrans" cxnId="{4A8A7912-19DD-4170-BE92-5B4CEA10F0F4}">
      <dgm:prSet/>
      <dgm:spPr/>
      <dgm:t>
        <a:bodyPr/>
        <a:lstStyle/>
        <a:p>
          <a:endParaRPr lang="en-US" sz="1800"/>
        </a:p>
      </dgm:t>
    </dgm:pt>
    <dgm:pt modelId="{9CD2B463-8A90-4055-A6A7-74FFBC8F1CA8}" type="sibTrans" cxnId="{4A8A7912-19DD-4170-BE92-5B4CEA10F0F4}">
      <dgm:prSet/>
      <dgm:spPr/>
      <dgm:t>
        <a:bodyPr/>
        <a:lstStyle/>
        <a:p>
          <a:endParaRPr lang="en-US" sz="1800"/>
        </a:p>
      </dgm:t>
    </dgm:pt>
    <dgm:pt modelId="{700DEE2E-009E-4920-8919-3EBA1BD25605}" type="pres">
      <dgm:prSet presAssocID="{76CDA518-BC6C-454C-8425-289DBEFA6303}" presName="Name0" presStyleCnt="0">
        <dgm:presLayoutVars>
          <dgm:dir/>
          <dgm:resizeHandles val="exact"/>
        </dgm:presLayoutVars>
      </dgm:prSet>
      <dgm:spPr/>
    </dgm:pt>
    <dgm:pt modelId="{6CA53C31-027B-47B6-99A7-1B4548807CCF}" type="pres">
      <dgm:prSet presAssocID="{76CDA518-BC6C-454C-8425-289DBEFA6303}" presName="fgShape" presStyleLbl="fgShp" presStyleIdx="0" presStyleCnt="1" custScaleY="72067" custLinFactNeighborX="-58" custLinFactNeighborY="5601"/>
      <dgm:spPr>
        <a:xfrm>
          <a:off x="355573" y="2806979"/>
          <a:ext cx="8288766" cy="365871"/>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gm:spPr>
    </dgm:pt>
    <dgm:pt modelId="{474004DD-83D6-490F-8C13-1D7113C388B6}" type="pres">
      <dgm:prSet presAssocID="{76CDA518-BC6C-454C-8425-289DBEFA6303}" presName="linComp" presStyleCnt="0"/>
      <dgm:spPr/>
    </dgm:pt>
    <dgm:pt modelId="{1596B23E-FF3A-4F13-8B81-DB82401CB8A2}" type="pres">
      <dgm:prSet presAssocID="{82ED9815-0689-437F-AB55-8011A9589219}" presName="compNode" presStyleCnt="0"/>
      <dgm:spPr/>
    </dgm:pt>
    <dgm:pt modelId="{33027701-4552-4E82-B8B5-201818F384E1}" type="pres">
      <dgm:prSet presAssocID="{82ED9815-0689-437F-AB55-8011A9589219}" presName="bkgdShape" presStyleLbl="node1" presStyleIdx="0" presStyleCnt="10"/>
      <dgm:spPr/>
    </dgm:pt>
    <dgm:pt modelId="{80C6CD21-4D30-4F02-A5E3-108A4E386C2A}" type="pres">
      <dgm:prSet presAssocID="{82ED9815-0689-437F-AB55-8011A9589219}" presName="nodeTx" presStyleLbl="node1" presStyleIdx="0" presStyleCnt="10">
        <dgm:presLayoutVars>
          <dgm:bulletEnabled val="1"/>
        </dgm:presLayoutVars>
      </dgm:prSet>
      <dgm:spPr/>
    </dgm:pt>
    <dgm:pt modelId="{76216FFC-B42E-47B5-BEF6-E584E61758BE}" type="pres">
      <dgm:prSet presAssocID="{82ED9815-0689-437F-AB55-8011A9589219}" presName="invisiNode" presStyleLbl="node1" presStyleIdx="0" presStyleCnt="10"/>
      <dgm:spPr/>
    </dgm:pt>
    <dgm:pt modelId="{0304F202-A9F3-479D-BEB1-3ABB9CCAFAF9}" type="pres">
      <dgm:prSet presAssocID="{82ED9815-0689-437F-AB55-8011A9589219}" presName="imagNode" presStyleLbl="fgImgPlace1" presStyleIdx="0" presStyleCnt="10"/>
      <dgm:spPr>
        <a:xfrm>
          <a:off x="30040" y="203072"/>
          <a:ext cx="823945" cy="1127054"/>
        </a:xfrm>
        <a:prstGeom prst="ellipse">
          <a:avLst/>
        </a:prstGeom>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B403F713-81E6-4AE7-B3A1-1A307AF769A8}" type="pres">
      <dgm:prSet presAssocID="{095AE3E2-7CB6-43CA-A532-FBE35E2C2239}" presName="sibTrans" presStyleLbl="sibTrans2D1" presStyleIdx="0" presStyleCnt="0"/>
      <dgm:spPr/>
    </dgm:pt>
    <dgm:pt modelId="{B9908DC9-75CD-470F-86E2-F7B565FA29D9}" type="pres">
      <dgm:prSet presAssocID="{EDE82B6F-CA32-4C6B-8BFB-B30D12284093}" presName="compNode" presStyleCnt="0"/>
      <dgm:spPr/>
    </dgm:pt>
    <dgm:pt modelId="{FA06BBCE-464F-4266-B09B-D42E3ACE62C5}" type="pres">
      <dgm:prSet presAssocID="{EDE82B6F-CA32-4C6B-8BFB-B30D12284093}" presName="bkgdShape" presStyleLbl="node1" presStyleIdx="1" presStyleCnt="10"/>
      <dgm:spPr/>
    </dgm:pt>
    <dgm:pt modelId="{4010F67F-62A0-45F8-9086-6325303267DE}" type="pres">
      <dgm:prSet presAssocID="{EDE82B6F-CA32-4C6B-8BFB-B30D12284093}" presName="nodeTx" presStyleLbl="node1" presStyleIdx="1" presStyleCnt="10">
        <dgm:presLayoutVars>
          <dgm:bulletEnabled val="1"/>
        </dgm:presLayoutVars>
      </dgm:prSet>
      <dgm:spPr/>
    </dgm:pt>
    <dgm:pt modelId="{BA70FC0A-0E40-43D4-9CED-0E9CD2687E95}" type="pres">
      <dgm:prSet presAssocID="{EDE82B6F-CA32-4C6B-8BFB-B30D12284093}" presName="invisiNode" presStyleLbl="node1" presStyleIdx="1" presStyleCnt="10"/>
      <dgm:spPr/>
    </dgm:pt>
    <dgm:pt modelId="{AF799562-D0FE-4304-8CBE-F6EBFAE4013A}" type="pres">
      <dgm:prSet presAssocID="{EDE82B6F-CA32-4C6B-8BFB-B30D12284093}" presName="imagNode" presStyleLbl="fgImgPlace1" presStyleIdx="1" presStyleCnt="10"/>
      <dgm:spPr>
        <a:xfrm>
          <a:off x="932874" y="203072"/>
          <a:ext cx="823945" cy="1127054"/>
        </a:xfrm>
        <a:prstGeom prst="ellipse">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620E0897-60F4-4FE7-BB5B-EC1118AD18C4}" type="pres">
      <dgm:prSet presAssocID="{4B7087D8-60F7-45B3-90E8-83EEE7316E5B}" presName="sibTrans" presStyleLbl="sibTrans2D1" presStyleIdx="0" presStyleCnt="0"/>
      <dgm:spPr/>
    </dgm:pt>
    <dgm:pt modelId="{D8032356-C94D-4EB5-BD43-52AF1F0DC0DA}" type="pres">
      <dgm:prSet presAssocID="{0C927F58-D0E1-4B01-A6B6-C603E890F398}" presName="compNode" presStyleCnt="0"/>
      <dgm:spPr/>
    </dgm:pt>
    <dgm:pt modelId="{991FE780-09B4-437E-87F1-633B9F17E51A}" type="pres">
      <dgm:prSet presAssocID="{0C927F58-D0E1-4B01-A6B6-C603E890F398}" presName="bkgdShape" presStyleLbl="node1" presStyleIdx="2" presStyleCnt="10"/>
      <dgm:spPr/>
    </dgm:pt>
    <dgm:pt modelId="{9214762E-771B-4644-B4EF-48158964CAF7}" type="pres">
      <dgm:prSet presAssocID="{0C927F58-D0E1-4B01-A6B6-C603E890F398}" presName="nodeTx" presStyleLbl="node1" presStyleIdx="2" presStyleCnt="10">
        <dgm:presLayoutVars>
          <dgm:bulletEnabled val="1"/>
        </dgm:presLayoutVars>
      </dgm:prSet>
      <dgm:spPr/>
    </dgm:pt>
    <dgm:pt modelId="{FB25865C-F5C6-44CB-B4D2-3814AA594E66}" type="pres">
      <dgm:prSet presAssocID="{0C927F58-D0E1-4B01-A6B6-C603E890F398}" presName="invisiNode" presStyleLbl="node1" presStyleIdx="2" presStyleCnt="10"/>
      <dgm:spPr/>
    </dgm:pt>
    <dgm:pt modelId="{069CDC01-BE12-484D-9486-671E87A5E1A9}" type="pres">
      <dgm:prSet presAssocID="{0C927F58-D0E1-4B01-A6B6-C603E890F398}" presName="imagNode" presStyleLbl="fgImgPlace1" presStyleIdx="2" presStyleCnt="10"/>
      <dgm:spPr>
        <a:xfrm>
          <a:off x="1835708" y="203072"/>
          <a:ext cx="823945" cy="1127054"/>
        </a:xfrm>
        <a:prstGeom prst="ellipse">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F0423FB-D68E-4585-AD64-427F976129F3}" type="pres">
      <dgm:prSet presAssocID="{91B44C06-EF03-4B80-B764-56D43105AB17}" presName="sibTrans" presStyleLbl="sibTrans2D1" presStyleIdx="0" presStyleCnt="0"/>
      <dgm:spPr/>
    </dgm:pt>
    <dgm:pt modelId="{67FA1698-9E24-4229-A2FA-F4674B67919C}" type="pres">
      <dgm:prSet presAssocID="{167BF358-8434-4987-B85A-37964861114E}" presName="compNode" presStyleCnt="0"/>
      <dgm:spPr/>
    </dgm:pt>
    <dgm:pt modelId="{2E70E187-B08A-486D-8A45-C8A232CC337A}" type="pres">
      <dgm:prSet presAssocID="{167BF358-8434-4987-B85A-37964861114E}" presName="bkgdShape" presStyleLbl="node1" presStyleIdx="3" presStyleCnt="10"/>
      <dgm:spPr/>
    </dgm:pt>
    <dgm:pt modelId="{0B0F9D5E-01B5-4D70-8912-3735DC726156}" type="pres">
      <dgm:prSet presAssocID="{167BF358-8434-4987-B85A-37964861114E}" presName="nodeTx" presStyleLbl="node1" presStyleIdx="3" presStyleCnt="10">
        <dgm:presLayoutVars>
          <dgm:bulletEnabled val="1"/>
        </dgm:presLayoutVars>
      </dgm:prSet>
      <dgm:spPr/>
    </dgm:pt>
    <dgm:pt modelId="{FC7B3C5D-EC91-4467-AF60-0E5515B36ED2}" type="pres">
      <dgm:prSet presAssocID="{167BF358-8434-4987-B85A-37964861114E}" presName="invisiNode" presStyleLbl="node1" presStyleIdx="3" presStyleCnt="10"/>
      <dgm:spPr/>
    </dgm:pt>
    <dgm:pt modelId="{640B4EA2-5D13-4CA1-86A9-3221B0994580}" type="pres">
      <dgm:prSet presAssocID="{167BF358-8434-4987-B85A-37964861114E}" presName="imagNode" presStyleLbl="fgImgPlace1" presStyleIdx="3" presStyleCnt="10"/>
      <dgm:spPr>
        <a:xfrm>
          <a:off x="2738541" y="203072"/>
          <a:ext cx="823945" cy="1127054"/>
        </a:xfrm>
        <a:prstGeom prst="ellipse">
          <a:avLst/>
        </a:prstGeom>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92BB5058-E676-44FD-8396-B1C6E9350E2F}" type="pres">
      <dgm:prSet presAssocID="{23117442-D303-468D-9B1A-74E04914477C}" presName="sibTrans" presStyleLbl="sibTrans2D1" presStyleIdx="0" presStyleCnt="0"/>
      <dgm:spPr/>
    </dgm:pt>
    <dgm:pt modelId="{44F6A7E9-A24E-43F1-8876-7D150D31E9D4}" type="pres">
      <dgm:prSet presAssocID="{4F7AD0EE-0E26-4017-9F94-86272D93EFC3}" presName="compNode" presStyleCnt="0"/>
      <dgm:spPr/>
    </dgm:pt>
    <dgm:pt modelId="{0F17CE07-4E74-4F15-86EB-6C6567CBA919}" type="pres">
      <dgm:prSet presAssocID="{4F7AD0EE-0E26-4017-9F94-86272D93EFC3}" presName="bkgdShape" presStyleLbl="node1" presStyleIdx="4" presStyleCnt="10"/>
      <dgm:spPr/>
    </dgm:pt>
    <dgm:pt modelId="{8D07021B-273A-4B9A-9F4E-3DC526DA65BD}" type="pres">
      <dgm:prSet presAssocID="{4F7AD0EE-0E26-4017-9F94-86272D93EFC3}" presName="nodeTx" presStyleLbl="node1" presStyleIdx="4" presStyleCnt="10">
        <dgm:presLayoutVars>
          <dgm:bulletEnabled val="1"/>
        </dgm:presLayoutVars>
      </dgm:prSet>
      <dgm:spPr/>
    </dgm:pt>
    <dgm:pt modelId="{D5E502C2-DE8D-4346-877A-9C40A3864E73}" type="pres">
      <dgm:prSet presAssocID="{4F7AD0EE-0E26-4017-9F94-86272D93EFC3}" presName="invisiNode" presStyleLbl="node1" presStyleIdx="4" presStyleCnt="10"/>
      <dgm:spPr/>
    </dgm:pt>
    <dgm:pt modelId="{1722C8D5-9191-4617-9A5C-B2D813A9D915}" type="pres">
      <dgm:prSet presAssocID="{4F7AD0EE-0E26-4017-9F94-86272D93EFC3}" presName="imagNode" presStyleLbl="fgImgPlace1" presStyleIdx="4" presStyleCnt="10"/>
      <dgm:spPr>
        <a:xfrm>
          <a:off x="3641375" y="203072"/>
          <a:ext cx="823945" cy="1127054"/>
        </a:xfrm>
        <a:prstGeom prst="ellipse">
          <a:avLst/>
        </a:prstGeom>
        <a:blipFill dpi="0" rotWithShape="1">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EBD88C52-2018-48D1-9314-C17CB78960E1}" type="pres">
      <dgm:prSet presAssocID="{51654D6A-95A4-4E7F-B6C4-FF063E7F512E}" presName="sibTrans" presStyleLbl="sibTrans2D1" presStyleIdx="0" presStyleCnt="0"/>
      <dgm:spPr/>
    </dgm:pt>
    <dgm:pt modelId="{0F54D2C3-2473-46B1-B62D-6D975835F768}" type="pres">
      <dgm:prSet presAssocID="{DA761F70-B11F-4EA6-915D-15ADF7DDBA23}" presName="compNode" presStyleCnt="0"/>
      <dgm:spPr/>
    </dgm:pt>
    <dgm:pt modelId="{7DF9CCCA-3B9D-4598-9B0D-5726972F0780}" type="pres">
      <dgm:prSet presAssocID="{DA761F70-B11F-4EA6-915D-15ADF7DDBA23}" presName="bkgdShape" presStyleLbl="node1" presStyleIdx="5" presStyleCnt="10"/>
      <dgm:spPr>
        <a:xfrm>
          <a:off x="4517912" y="0"/>
          <a:ext cx="876537" cy="3384549"/>
        </a:xfrm>
        <a:prstGeom prst="roundRect">
          <a:avLst>
            <a:gd name="adj" fmla="val 10000"/>
          </a:avLst>
        </a:prstGeom>
      </dgm:spPr>
    </dgm:pt>
    <dgm:pt modelId="{3A3CCAAA-9391-4727-92C0-D8017A0163A3}" type="pres">
      <dgm:prSet presAssocID="{DA761F70-B11F-4EA6-915D-15ADF7DDBA23}" presName="nodeTx" presStyleLbl="node1" presStyleIdx="5" presStyleCnt="10">
        <dgm:presLayoutVars>
          <dgm:bulletEnabled val="1"/>
        </dgm:presLayoutVars>
      </dgm:prSet>
      <dgm:spPr/>
    </dgm:pt>
    <dgm:pt modelId="{57AF0E7A-6E2A-4DFD-8782-FF6ACFBFE49A}" type="pres">
      <dgm:prSet presAssocID="{DA761F70-B11F-4EA6-915D-15ADF7DDBA23}" presName="invisiNode" presStyleLbl="node1" presStyleIdx="5" presStyleCnt="10"/>
      <dgm:spPr/>
    </dgm:pt>
    <dgm:pt modelId="{0ED1F304-354B-4320-B27C-70A3951670CA}" type="pres">
      <dgm:prSet presAssocID="{DA761F70-B11F-4EA6-915D-15ADF7DDBA23}" presName="imagNode" presStyleLbl="fgImgPlace1" presStyleIdx="5" presStyleCnt="10"/>
      <dgm:spPr>
        <a:xfrm>
          <a:off x="4544208" y="203072"/>
          <a:ext cx="823945" cy="1127054"/>
        </a:xfrm>
        <a:prstGeom prst="ellipse">
          <a:avLst/>
        </a:prstGeom>
        <a:blipFill dpi="0" rotWithShape="1">
          <a:blip xmlns:r="http://schemas.openxmlformats.org/officeDocument/2006/relationships" r:embed="rId6" cstate="print">
            <a:extLst>
              <a:ext uri="{28A0092B-C50C-407E-A947-70E740481C1C}">
                <a14:useLocalDpi xmlns:a14="http://schemas.microsoft.com/office/drawing/2010/main" val="0"/>
              </a:ext>
            </a:extLst>
          </a:blip>
          <a:srcRect/>
          <a:stretch>
            <a:fillRect l="-4327" r="-3073"/>
          </a:stretch>
        </a:blipFill>
        <a:ln w="12700" cap="flat" cmpd="sng" algn="ctr">
          <a:solidFill>
            <a:sysClr val="window" lastClr="FFFFFF">
              <a:hueOff val="0"/>
              <a:satOff val="0"/>
              <a:lumOff val="0"/>
              <a:alphaOff val="0"/>
            </a:sysClr>
          </a:solidFill>
          <a:prstDash val="solid"/>
          <a:miter lim="800000"/>
        </a:ln>
        <a:effectLst/>
      </dgm:spPr>
    </dgm:pt>
    <dgm:pt modelId="{1BFDB655-8D21-4995-B102-9474CBAFCA39}" type="pres">
      <dgm:prSet presAssocID="{8B7B9245-1212-4EA2-8DBA-AB21D24D994E}" presName="sibTrans" presStyleLbl="sibTrans2D1" presStyleIdx="0" presStyleCnt="0"/>
      <dgm:spPr/>
    </dgm:pt>
    <dgm:pt modelId="{E3D4926D-D56C-4D55-82B1-FA30BBB9C0E6}" type="pres">
      <dgm:prSet presAssocID="{87EBC7B2-62CC-4F4D-B8F1-6913234E01AB}" presName="compNode" presStyleCnt="0"/>
      <dgm:spPr/>
    </dgm:pt>
    <dgm:pt modelId="{1E2AF601-0E14-41E6-A130-E7A0A9003234}" type="pres">
      <dgm:prSet presAssocID="{87EBC7B2-62CC-4F4D-B8F1-6913234E01AB}" presName="bkgdShape" presStyleLbl="node1" presStyleIdx="6" presStyleCnt="10"/>
      <dgm:spPr>
        <a:xfrm>
          <a:off x="5420746" y="0"/>
          <a:ext cx="876537" cy="3384549"/>
        </a:xfrm>
        <a:prstGeom prst="roundRect">
          <a:avLst>
            <a:gd name="adj" fmla="val 10000"/>
          </a:avLst>
        </a:prstGeom>
      </dgm:spPr>
    </dgm:pt>
    <dgm:pt modelId="{EFEA8269-3FA8-4E67-A41C-D7364A1F0F81}" type="pres">
      <dgm:prSet presAssocID="{87EBC7B2-62CC-4F4D-B8F1-6913234E01AB}" presName="nodeTx" presStyleLbl="node1" presStyleIdx="6" presStyleCnt="10">
        <dgm:presLayoutVars>
          <dgm:bulletEnabled val="1"/>
        </dgm:presLayoutVars>
      </dgm:prSet>
      <dgm:spPr/>
    </dgm:pt>
    <dgm:pt modelId="{0EA924EF-8D1F-47B0-BF16-25A8EDEA9546}" type="pres">
      <dgm:prSet presAssocID="{87EBC7B2-62CC-4F4D-B8F1-6913234E01AB}" presName="invisiNode" presStyleLbl="node1" presStyleIdx="6" presStyleCnt="10"/>
      <dgm:spPr/>
    </dgm:pt>
    <dgm:pt modelId="{92DE6F99-74F9-48AD-8F0A-3356A4758B7E}" type="pres">
      <dgm:prSet presAssocID="{87EBC7B2-62CC-4F4D-B8F1-6913234E01AB}" presName="imagNode" presStyleLbl="fgImgPlace1" presStyleIdx="6" presStyleCnt="10"/>
      <dgm:spPr>
        <a:xfrm>
          <a:off x="5447042" y="203072"/>
          <a:ext cx="823945" cy="1127054"/>
        </a:xfrm>
        <a:prstGeom prst="ellipse">
          <a:avLst/>
        </a:prstGeom>
        <a:blipFill dpi="0" rotWithShape="1">
          <a:blip xmlns:r="http://schemas.openxmlformats.org/officeDocument/2006/relationships" r:embed="rId7" cstate="print">
            <a:extLst>
              <a:ext uri="{28A0092B-C50C-407E-A947-70E740481C1C}">
                <a14:useLocalDpi xmlns:a14="http://schemas.microsoft.com/office/drawing/2010/main" val="0"/>
              </a:ext>
            </a:extLst>
          </a:blip>
          <a:srcRect/>
          <a:stretch>
            <a:fillRect l="-4117" r="-895"/>
          </a:stretch>
        </a:blipFill>
        <a:ln w="12700" cap="flat" cmpd="sng" algn="ctr">
          <a:solidFill>
            <a:sysClr val="window" lastClr="FFFFFF">
              <a:hueOff val="0"/>
              <a:satOff val="0"/>
              <a:lumOff val="0"/>
              <a:alphaOff val="0"/>
            </a:sysClr>
          </a:solidFill>
          <a:prstDash val="solid"/>
          <a:miter lim="800000"/>
        </a:ln>
        <a:effectLst/>
      </dgm:spPr>
    </dgm:pt>
    <dgm:pt modelId="{A1BE973D-2666-428F-968A-6FB64469B94A}" type="pres">
      <dgm:prSet presAssocID="{B3C296FB-3485-4B9E-A81F-C9229475D8E6}" presName="sibTrans" presStyleLbl="sibTrans2D1" presStyleIdx="0" presStyleCnt="0"/>
      <dgm:spPr/>
    </dgm:pt>
    <dgm:pt modelId="{FB0C6E0C-92BE-4A54-B44D-FD3B9DEFEEF5}" type="pres">
      <dgm:prSet presAssocID="{5DE23A1F-B828-4AED-93AF-CB385BE40F90}" presName="compNode" presStyleCnt="0"/>
      <dgm:spPr/>
    </dgm:pt>
    <dgm:pt modelId="{620747C8-B56B-4616-9A1D-BDC76FE2232C}" type="pres">
      <dgm:prSet presAssocID="{5DE23A1F-B828-4AED-93AF-CB385BE40F90}" presName="bkgdShape" presStyleLbl="node1" presStyleIdx="7" presStyleCnt="10"/>
      <dgm:spPr>
        <a:xfrm>
          <a:off x="6323579" y="0"/>
          <a:ext cx="876537" cy="3384549"/>
        </a:xfrm>
        <a:prstGeom prst="roundRect">
          <a:avLst>
            <a:gd name="adj" fmla="val 10000"/>
          </a:avLst>
        </a:prstGeom>
      </dgm:spPr>
    </dgm:pt>
    <dgm:pt modelId="{597A3276-0637-471F-8C39-62B3791F94E7}" type="pres">
      <dgm:prSet presAssocID="{5DE23A1F-B828-4AED-93AF-CB385BE40F90}" presName="nodeTx" presStyleLbl="node1" presStyleIdx="7" presStyleCnt="10">
        <dgm:presLayoutVars>
          <dgm:bulletEnabled val="1"/>
        </dgm:presLayoutVars>
      </dgm:prSet>
      <dgm:spPr/>
    </dgm:pt>
    <dgm:pt modelId="{0206AF53-D451-4267-AC81-68C6CC03F37B}" type="pres">
      <dgm:prSet presAssocID="{5DE23A1F-B828-4AED-93AF-CB385BE40F90}" presName="invisiNode" presStyleLbl="node1" presStyleIdx="7" presStyleCnt="10"/>
      <dgm:spPr/>
    </dgm:pt>
    <dgm:pt modelId="{55472D87-4270-4864-9513-C4EF84F48593}" type="pres">
      <dgm:prSet presAssocID="{5DE23A1F-B828-4AED-93AF-CB385BE40F90}" presName="imagNode" presStyleLbl="fgImgPlace1" presStyleIdx="7" presStyleCnt="10"/>
      <dgm:spPr>
        <a:xfrm>
          <a:off x="6349875" y="203072"/>
          <a:ext cx="823945" cy="1127054"/>
        </a:xfrm>
        <a:prstGeom prst="ellipse">
          <a:avLst/>
        </a:prstGeom>
        <a:blipFill dpi="0" rotWithShape="1">
          <a:blip xmlns:r="http://schemas.openxmlformats.org/officeDocument/2006/relationships" r:embed="rId8" cstate="print">
            <a:extLst>
              <a:ext uri="{28A0092B-C50C-407E-A947-70E740481C1C}">
                <a14:useLocalDpi xmlns:a14="http://schemas.microsoft.com/office/drawing/2010/main" val="0"/>
              </a:ext>
            </a:extLst>
          </a:blip>
          <a:srcRect/>
          <a:stretch>
            <a:fillRect l="-8680" r="88"/>
          </a:stretch>
        </a:blipFill>
        <a:ln w="12700" cap="flat" cmpd="sng" algn="ctr">
          <a:solidFill>
            <a:sysClr val="window" lastClr="FFFFFF">
              <a:hueOff val="0"/>
              <a:satOff val="0"/>
              <a:lumOff val="0"/>
              <a:alphaOff val="0"/>
            </a:sysClr>
          </a:solidFill>
          <a:prstDash val="solid"/>
          <a:miter lim="800000"/>
        </a:ln>
        <a:effectLst/>
      </dgm:spPr>
    </dgm:pt>
    <dgm:pt modelId="{180CC420-22A6-4967-BD0A-16B1BE5DD723}" type="pres">
      <dgm:prSet presAssocID="{4F72BF1C-5C6D-4106-A1C4-ECB77BA1216C}" presName="sibTrans" presStyleLbl="sibTrans2D1" presStyleIdx="0" presStyleCnt="0"/>
      <dgm:spPr/>
    </dgm:pt>
    <dgm:pt modelId="{3209A560-3317-4B8E-947C-607FD3DF3066}" type="pres">
      <dgm:prSet presAssocID="{15FAF609-EF06-4219-A9A5-579532B2B0F5}" presName="compNode" presStyleCnt="0"/>
      <dgm:spPr/>
    </dgm:pt>
    <dgm:pt modelId="{6C212EEF-C90E-4A39-8624-2778E48E4BE0}" type="pres">
      <dgm:prSet presAssocID="{15FAF609-EF06-4219-A9A5-579532B2B0F5}" presName="bkgdShape" presStyleLbl="node1" presStyleIdx="8" presStyleCnt="10"/>
      <dgm:spPr/>
    </dgm:pt>
    <dgm:pt modelId="{7A28B743-5308-49B7-A36D-077D307978EA}" type="pres">
      <dgm:prSet presAssocID="{15FAF609-EF06-4219-A9A5-579532B2B0F5}" presName="nodeTx" presStyleLbl="node1" presStyleIdx="8" presStyleCnt="10">
        <dgm:presLayoutVars>
          <dgm:bulletEnabled val="1"/>
        </dgm:presLayoutVars>
      </dgm:prSet>
      <dgm:spPr/>
    </dgm:pt>
    <dgm:pt modelId="{0401C330-83F7-4374-B0FE-4979745BF16D}" type="pres">
      <dgm:prSet presAssocID="{15FAF609-EF06-4219-A9A5-579532B2B0F5}" presName="invisiNode" presStyleLbl="node1" presStyleIdx="8" presStyleCnt="10"/>
      <dgm:spPr/>
    </dgm:pt>
    <dgm:pt modelId="{8B20BB08-94B1-48F9-9897-CB80CA7F6C0C}" type="pres">
      <dgm:prSet presAssocID="{15FAF609-EF06-4219-A9A5-579532B2B0F5}" presName="imagNode" presStyleLbl="fgImgPlace1" presStyleIdx="8" presStyleCnt="10"/>
      <dgm:spPr>
        <a:xfrm>
          <a:off x="7252709" y="203072"/>
          <a:ext cx="823945" cy="1127054"/>
        </a:xfrm>
        <a:prstGeom prst="ellipse">
          <a:avLst/>
        </a:prstGeom>
        <a:blipFill dpi="0" rotWithShape="1">
          <a:blip xmlns:r="http://schemas.openxmlformats.org/officeDocument/2006/relationships" r:embed="rId9"/>
          <a:srcRect/>
          <a:stretch>
            <a:fillRect l="-9662" r="-10862"/>
          </a:stretch>
        </a:blipFill>
        <a:ln w="12700" cap="flat" cmpd="sng" algn="ctr">
          <a:solidFill>
            <a:sysClr val="window" lastClr="FFFFFF">
              <a:hueOff val="0"/>
              <a:satOff val="0"/>
              <a:lumOff val="0"/>
              <a:alphaOff val="0"/>
            </a:sysClr>
          </a:solidFill>
          <a:prstDash val="solid"/>
          <a:miter lim="800000"/>
        </a:ln>
        <a:effectLst/>
      </dgm:spPr>
    </dgm:pt>
    <dgm:pt modelId="{F67F770D-9EE3-448C-A8A4-D441C2B590E5}" type="pres">
      <dgm:prSet presAssocID="{6DF72718-445E-4FDC-B1E6-DF26AB44A9AF}" presName="sibTrans" presStyleLbl="sibTrans2D1" presStyleIdx="0" presStyleCnt="0"/>
      <dgm:spPr/>
    </dgm:pt>
    <dgm:pt modelId="{DEE6476C-3C9B-4114-B5E6-B41D5B87BEDA}" type="pres">
      <dgm:prSet presAssocID="{312AC8EC-3989-4E6B-A34C-4A44971F8422}" presName="compNode" presStyleCnt="0"/>
      <dgm:spPr/>
    </dgm:pt>
    <dgm:pt modelId="{046C3189-9723-4D48-AB42-84F0840E98A7}" type="pres">
      <dgm:prSet presAssocID="{312AC8EC-3989-4E6B-A34C-4A44971F8422}" presName="bkgdShape" presStyleLbl="node1" presStyleIdx="9" presStyleCnt="10"/>
      <dgm:spPr/>
    </dgm:pt>
    <dgm:pt modelId="{D27D4B50-EAD1-4E28-BB95-5202D94609AD}" type="pres">
      <dgm:prSet presAssocID="{312AC8EC-3989-4E6B-A34C-4A44971F8422}" presName="nodeTx" presStyleLbl="node1" presStyleIdx="9" presStyleCnt="10">
        <dgm:presLayoutVars>
          <dgm:bulletEnabled val="1"/>
        </dgm:presLayoutVars>
      </dgm:prSet>
      <dgm:spPr/>
    </dgm:pt>
    <dgm:pt modelId="{7513BE1C-84BB-43A0-B14A-E852AFD3D884}" type="pres">
      <dgm:prSet presAssocID="{312AC8EC-3989-4E6B-A34C-4A44971F8422}" presName="invisiNode" presStyleLbl="node1" presStyleIdx="9" presStyleCnt="10"/>
      <dgm:spPr/>
    </dgm:pt>
    <dgm:pt modelId="{A5E4E931-3070-4D12-BE4A-A7CFF0542571}" type="pres">
      <dgm:prSet presAssocID="{312AC8EC-3989-4E6B-A34C-4A44971F8422}" presName="imagNode" presStyleLbl="fgImgPlace1" presStyleIdx="9" presStyleCnt="10"/>
      <dgm:spPr>
        <a:xfrm>
          <a:off x="8155542" y="203072"/>
          <a:ext cx="823945" cy="1127054"/>
        </a:xfrm>
        <a:prstGeom prst="ellipse">
          <a:avLst/>
        </a:prstGeom>
        <a:blipFill dpi="0" rotWithShape="1">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Lst>
  <dgm:cxnLst>
    <dgm:cxn modelId="{CB5E5B09-20CD-4245-A349-FF2971C82599}" srcId="{76CDA518-BC6C-454C-8425-289DBEFA6303}" destId="{0C927F58-D0E1-4B01-A6B6-C603E890F398}" srcOrd="2" destOrd="0" parTransId="{79673275-EAE9-4B21-BD17-BA2A2DC472F8}" sibTransId="{91B44C06-EF03-4B80-B764-56D43105AB17}"/>
    <dgm:cxn modelId="{4A8A7912-19DD-4170-BE92-5B4CEA10F0F4}" srcId="{76CDA518-BC6C-454C-8425-289DBEFA6303}" destId="{312AC8EC-3989-4E6B-A34C-4A44971F8422}" srcOrd="9" destOrd="0" parTransId="{4C6EC9C3-231F-4CE7-B7C6-B9BD23DC1532}" sibTransId="{9CD2B463-8A90-4055-A6A7-74FFBC8F1CA8}"/>
    <dgm:cxn modelId="{1C523813-002F-4E06-BB09-C5D00C73709B}" type="presOf" srcId="{51654D6A-95A4-4E7F-B6C4-FF063E7F512E}" destId="{EBD88C52-2018-48D1-9314-C17CB78960E1}" srcOrd="0" destOrd="0" presId="urn:microsoft.com/office/officeart/2005/8/layout/hList7"/>
    <dgm:cxn modelId="{49844915-79B7-4760-B8A6-6358800639E0}" srcId="{76CDA518-BC6C-454C-8425-289DBEFA6303}" destId="{15FAF609-EF06-4219-A9A5-579532B2B0F5}" srcOrd="8" destOrd="0" parTransId="{D2885B8D-6C0A-4181-92C1-3B3291BDFB29}" sibTransId="{6DF72718-445E-4FDC-B1E6-DF26AB44A9AF}"/>
    <dgm:cxn modelId="{EE6BF61A-B19F-4C39-8C06-B8706D9BA7BA}" srcId="{76CDA518-BC6C-454C-8425-289DBEFA6303}" destId="{4F7AD0EE-0E26-4017-9F94-86272D93EFC3}" srcOrd="4" destOrd="0" parTransId="{1B378C42-C627-4201-AE52-4BA974618512}" sibTransId="{51654D6A-95A4-4E7F-B6C4-FF063E7F512E}"/>
    <dgm:cxn modelId="{12110A1E-07E5-4867-8924-79D6630C17C6}" type="presOf" srcId="{EDE82B6F-CA32-4C6B-8BFB-B30D12284093}" destId="{FA06BBCE-464F-4266-B09B-D42E3ACE62C5}" srcOrd="0" destOrd="0" presId="urn:microsoft.com/office/officeart/2005/8/layout/hList7"/>
    <dgm:cxn modelId="{83120230-15CF-4E4A-9B10-5AB8D831D9D7}" type="presOf" srcId="{EDE82B6F-CA32-4C6B-8BFB-B30D12284093}" destId="{4010F67F-62A0-45F8-9086-6325303267DE}" srcOrd="1" destOrd="0" presId="urn:microsoft.com/office/officeart/2005/8/layout/hList7"/>
    <dgm:cxn modelId="{EE1F8730-E41D-4888-8091-8ADFA9BE2D54}" type="presOf" srcId="{4F72BF1C-5C6D-4106-A1C4-ECB77BA1216C}" destId="{180CC420-22A6-4967-BD0A-16B1BE5DD723}" srcOrd="0" destOrd="0" presId="urn:microsoft.com/office/officeart/2005/8/layout/hList7"/>
    <dgm:cxn modelId="{DA375233-0C46-4FA9-B168-858D9E87495A}" type="presOf" srcId="{167BF358-8434-4987-B85A-37964861114E}" destId="{2E70E187-B08A-486D-8A45-C8A232CC337A}" srcOrd="0" destOrd="0" presId="urn:microsoft.com/office/officeart/2005/8/layout/hList7"/>
    <dgm:cxn modelId="{0F6EB633-F2B0-43E9-9D7D-147ED0CAF52B}" type="presOf" srcId="{312AC8EC-3989-4E6B-A34C-4A44971F8422}" destId="{046C3189-9723-4D48-AB42-84F0840E98A7}" srcOrd="0" destOrd="0" presId="urn:microsoft.com/office/officeart/2005/8/layout/hList7"/>
    <dgm:cxn modelId="{662FCF39-6008-4D96-84FA-337968BE560C}" type="presOf" srcId="{4B7087D8-60F7-45B3-90E8-83EEE7316E5B}" destId="{620E0897-60F4-4FE7-BB5B-EC1118AD18C4}" srcOrd="0" destOrd="0" presId="urn:microsoft.com/office/officeart/2005/8/layout/hList7"/>
    <dgm:cxn modelId="{A2D6653A-6BB0-4F5E-B478-B413DEF1F37D}" type="presOf" srcId="{4F7AD0EE-0E26-4017-9F94-86272D93EFC3}" destId="{0F17CE07-4E74-4F15-86EB-6C6567CBA919}" srcOrd="0" destOrd="0" presId="urn:microsoft.com/office/officeart/2005/8/layout/hList7"/>
    <dgm:cxn modelId="{9697DD3F-1923-415C-B9D3-CEE56720C4CC}" srcId="{76CDA518-BC6C-454C-8425-289DBEFA6303}" destId="{167BF358-8434-4987-B85A-37964861114E}" srcOrd="3" destOrd="0" parTransId="{CAB79F3C-EB84-4F7C-A9F7-2D2507D5DBE7}" sibTransId="{23117442-D303-468D-9B1A-74E04914477C}"/>
    <dgm:cxn modelId="{9289F541-01BB-4432-B9FC-11E020530607}" type="presOf" srcId="{87EBC7B2-62CC-4F4D-B8F1-6913234E01AB}" destId="{1E2AF601-0E14-41E6-A130-E7A0A9003234}" srcOrd="0" destOrd="0" presId="urn:microsoft.com/office/officeart/2005/8/layout/hList7"/>
    <dgm:cxn modelId="{1B55AB57-8769-4433-BC6D-3F99C7B9FAB0}" type="presOf" srcId="{0C927F58-D0E1-4B01-A6B6-C603E890F398}" destId="{991FE780-09B4-437E-87F1-633B9F17E51A}" srcOrd="0" destOrd="0" presId="urn:microsoft.com/office/officeart/2005/8/layout/hList7"/>
    <dgm:cxn modelId="{3010D677-843A-41AF-B19F-380B234A9644}" type="presOf" srcId="{82ED9815-0689-437F-AB55-8011A9589219}" destId="{80C6CD21-4D30-4F02-A5E3-108A4E386C2A}" srcOrd="1" destOrd="0" presId="urn:microsoft.com/office/officeart/2005/8/layout/hList7"/>
    <dgm:cxn modelId="{6EBF0958-14B8-46D6-946A-55D79E6E528B}" type="presOf" srcId="{095AE3E2-7CB6-43CA-A532-FBE35E2C2239}" destId="{B403F713-81E6-4AE7-B3A1-1A307AF769A8}" srcOrd="0" destOrd="0" presId="urn:microsoft.com/office/officeart/2005/8/layout/hList7"/>
    <dgm:cxn modelId="{2E1A1579-A6BA-476F-822B-86009E26C1D5}" srcId="{76CDA518-BC6C-454C-8425-289DBEFA6303}" destId="{87EBC7B2-62CC-4F4D-B8F1-6913234E01AB}" srcOrd="6" destOrd="0" parTransId="{792074DA-5FA9-4FC5-82A0-319076547753}" sibTransId="{B3C296FB-3485-4B9E-A81F-C9229475D8E6}"/>
    <dgm:cxn modelId="{3A168159-F514-4D05-9D15-75431E275694}" type="presOf" srcId="{DA761F70-B11F-4EA6-915D-15ADF7DDBA23}" destId="{7DF9CCCA-3B9D-4598-9B0D-5726972F0780}" srcOrd="0" destOrd="0" presId="urn:microsoft.com/office/officeart/2005/8/layout/hList7"/>
    <dgm:cxn modelId="{7AC4B77A-DAFF-4FBE-9270-9429405FB40E}" type="presOf" srcId="{91B44C06-EF03-4B80-B764-56D43105AB17}" destId="{1F0423FB-D68E-4585-AD64-427F976129F3}" srcOrd="0" destOrd="0" presId="urn:microsoft.com/office/officeart/2005/8/layout/hList7"/>
    <dgm:cxn modelId="{9E22D085-E0E9-4B1C-8A6A-C57206DF8895}" type="presOf" srcId="{5DE23A1F-B828-4AED-93AF-CB385BE40F90}" destId="{620747C8-B56B-4616-9A1D-BDC76FE2232C}" srcOrd="0" destOrd="0" presId="urn:microsoft.com/office/officeart/2005/8/layout/hList7"/>
    <dgm:cxn modelId="{9DE9A892-2074-4CBF-98B0-745517EADAE5}" type="presOf" srcId="{5DE23A1F-B828-4AED-93AF-CB385BE40F90}" destId="{597A3276-0637-471F-8C39-62B3791F94E7}" srcOrd="1" destOrd="0" presId="urn:microsoft.com/office/officeart/2005/8/layout/hList7"/>
    <dgm:cxn modelId="{36624C9E-C7BB-44F8-92F8-AF4B1AF6A923}" type="presOf" srcId="{312AC8EC-3989-4E6B-A34C-4A44971F8422}" destId="{D27D4B50-EAD1-4E28-BB95-5202D94609AD}" srcOrd="1" destOrd="0" presId="urn:microsoft.com/office/officeart/2005/8/layout/hList7"/>
    <dgm:cxn modelId="{9E31DBA0-E939-49A6-A6BC-57FBA271E74D}" srcId="{76CDA518-BC6C-454C-8425-289DBEFA6303}" destId="{EDE82B6F-CA32-4C6B-8BFB-B30D12284093}" srcOrd="1" destOrd="0" parTransId="{9B21EF5D-1347-4E9C-B71F-5BDA8B9DA602}" sibTransId="{4B7087D8-60F7-45B3-90E8-83EEE7316E5B}"/>
    <dgm:cxn modelId="{5EE004A5-3774-4BB1-B9EC-EDCC333FB895}" srcId="{76CDA518-BC6C-454C-8425-289DBEFA6303}" destId="{DA761F70-B11F-4EA6-915D-15ADF7DDBA23}" srcOrd="5" destOrd="0" parTransId="{205211D0-56BC-42B4-8B39-5E0986F07326}" sibTransId="{8B7B9245-1212-4EA2-8DBA-AB21D24D994E}"/>
    <dgm:cxn modelId="{9A3F4BAA-79D8-469B-B567-9488E3562F84}" type="presOf" srcId="{87EBC7B2-62CC-4F4D-B8F1-6913234E01AB}" destId="{EFEA8269-3FA8-4E67-A41C-D7364A1F0F81}" srcOrd="1" destOrd="0" presId="urn:microsoft.com/office/officeart/2005/8/layout/hList7"/>
    <dgm:cxn modelId="{8DB8FAB8-F8BE-4232-8E1A-61CBAFE1B3A6}" srcId="{76CDA518-BC6C-454C-8425-289DBEFA6303}" destId="{82ED9815-0689-437F-AB55-8011A9589219}" srcOrd="0" destOrd="0" parTransId="{CA69EC14-8F26-4324-9465-B228833C3D9E}" sibTransId="{095AE3E2-7CB6-43CA-A532-FBE35E2C2239}"/>
    <dgm:cxn modelId="{248B32C3-2711-45FB-A7E4-F6788733167D}" type="presOf" srcId="{DA761F70-B11F-4EA6-915D-15ADF7DDBA23}" destId="{3A3CCAAA-9391-4727-92C0-D8017A0163A3}" srcOrd="1" destOrd="0" presId="urn:microsoft.com/office/officeart/2005/8/layout/hList7"/>
    <dgm:cxn modelId="{A189E8C8-377C-4E7D-A34C-EF786E666C7D}" type="presOf" srcId="{15FAF609-EF06-4219-A9A5-579532B2B0F5}" destId="{7A28B743-5308-49B7-A36D-077D307978EA}" srcOrd="1" destOrd="0" presId="urn:microsoft.com/office/officeart/2005/8/layout/hList7"/>
    <dgm:cxn modelId="{B23DACD6-8113-4336-8719-9839AF4B1795}" type="presOf" srcId="{76CDA518-BC6C-454C-8425-289DBEFA6303}" destId="{700DEE2E-009E-4920-8919-3EBA1BD25605}" srcOrd="0" destOrd="0" presId="urn:microsoft.com/office/officeart/2005/8/layout/hList7"/>
    <dgm:cxn modelId="{FAA028D7-1DE7-4442-9490-EEB6E1171220}" type="presOf" srcId="{23117442-D303-468D-9B1A-74E04914477C}" destId="{92BB5058-E676-44FD-8396-B1C6E9350E2F}" srcOrd="0" destOrd="0" presId="urn:microsoft.com/office/officeart/2005/8/layout/hList7"/>
    <dgm:cxn modelId="{52FD1BD9-942B-42FC-89C4-CA1C6D6A324F}" type="presOf" srcId="{82ED9815-0689-437F-AB55-8011A9589219}" destId="{33027701-4552-4E82-B8B5-201818F384E1}" srcOrd="0" destOrd="0" presId="urn:microsoft.com/office/officeart/2005/8/layout/hList7"/>
    <dgm:cxn modelId="{EF3EC2E4-CF1B-43F2-BD80-5F80F6C32568}" type="presOf" srcId="{6DF72718-445E-4FDC-B1E6-DF26AB44A9AF}" destId="{F67F770D-9EE3-448C-A8A4-D441C2B590E5}" srcOrd="0" destOrd="0" presId="urn:microsoft.com/office/officeart/2005/8/layout/hList7"/>
    <dgm:cxn modelId="{CA9346E7-D6F8-4EA2-9D92-51AAA605F8DD}" type="presOf" srcId="{0C927F58-D0E1-4B01-A6B6-C603E890F398}" destId="{9214762E-771B-4644-B4EF-48158964CAF7}" srcOrd="1" destOrd="0" presId="urn:microsoft.com/office/officeart/2005/8/layout/hList7"/>
    <dgm:cxn modelId="{815729E8-E25D-4A72-BD47-FE40CD2B80FE}" type="presOf" srcId="{167BF358-8434-4987-B85A-37964861114E}" destId="{0B0F9D5E-01B5-4D70-8912-3735DC726156}" srcOrd="1" destOrd="0" presId="urn:microsoft.com/office/officeart/2005/8/layout/hList7"/>
    <dgm:cxn modelId="{4E5399E9-945F-4B4C-8FE5-B460E55BC7AD}" type="presOf" srcId="{B3C296FB-3485-4B9E-A81F-C9229475D8E6}" destId="{A1BE973D-2666-428F-968A-6FB64469B94A}" srcOrd="0" destOrd="0" presId="urn:microsoft.com/office/officeart/2005/8/layout/hList7"/>
    <dgm:cxn modelId="{703063F1-FCA8-493B-B8AE-11DB8560AFD4}" type="presOf" srcId="{15FAF609-EF06-4219-A9A5-579532B2B0F5}" destId="{6C212EEF-C90E-4A39-8624-2778E48E4BE0}" srcOrd="0" destOrd="0" presId="urn:microsoft.com/office/officeart/2005/8/layout/hList7"/>
    <dgm:cxn modelId="{57F181F1-6B71-4EAF-824A-3C3569D63AC5}" srcId="{76CDA518-BC6C-454C-8425-289DBEFA6303}" destId="{5DE23A1F-B828-4AED-93AF-CB385BE40F90}" srcOrd="7" destOrd="0" parTransId="{AC415565-C001-469D-988D-42CCD55DFDCC}" sibTransId="{4F72BF1C-5C6D-4106-A1C4-ECB77BA1216C}"/>
    <dgm:cxn modelId="{05E35DFB-AF70-4C1D-96C7-B8BC87201543}" type="presOf" srcId="{4F7AD0EE-0E26-4017-9F94-86272D93EFC3}" destId="{8D07021B-273A-4B9A-9F4E-3DC526DA65BD}" srcOrd="1" destOrd="0" presId="urn:microsoft.com/office/officeart/2005/8/layout/hList7"/>
    <dgm:cxn modelId="{C49DCCFE-1215-498E-A1C6-A1A823895249}" type="presOf" srcId="{8B7B9245-1212-4EA2-8DBA-AB21D24D994E}" destId="{1BFDB655-8D21-4995-B102-9474CBAFCA39}" srcOrd="0" destOrd="0" presId="urn:microsoft.com/office/officeart/2005/8/layout/hList7"/>
    <dgm:cxn modelId="{66403882-303E-4DBA-9699-723003DCA811}" type="presParOf" srcId="{700DEE2E-009E-4920-8919-3EBA1BD25605}" destId="{6CA53C31-027B-47B6-99A7-1B4548807CCF}" srcOrd="0" destOrd="0" presId="urn:microsoft.com/office/officeart/2005/8/layout/hList7"/>
    <dgm:cxn modelId="{B21CE3E0-C884-4071-8CF9-BB24C702A3A3}" type="presParOf" srcId="{700DEE2E-009E-4920-8919-3EBA1BD25605}" destId="{474004DD-83D6-490F-8C13-1D7113C388B6}" srcOrd="1" destOrd="0" presId="urn:microsoft.com/office/officeart/2005/8/layout/hList7"/>
    <dgm:cxn modelId="{576714EA-F462-4ED6-A2E0-876FC6A1C845}" type="presParOf" srcId="{474004DD-83D6-490F-8C13-1D7113C388B6}" destId="{1596B23E-FF3A-4F13-8B81-DB82401CB8A2}" srcOrd="0" destOrd="0" presId="urn:microsoft.com/office/officeart/2005/8/layout/hList7"/>
    <dgm:cxn modelId="{ADB3E9FF-1F6E-4560-97E7-BA3ED5CC3BF9}" type="presParOf" srcId="{1596B23E-FF3A-4F13-8B81-DB82401CB8A2}" destId="{33027701-4552-4E82-B8B5-201818F384E1}" srcOrd="0" destOrd="0" presId="urn:microsoft.com/office/officeart/2005/8/layout/hList7"/>
    <dgm:cxn modelId="{CD3ED116-738E-4F22-8EA0-8DB8380FF554}" type="presParOf" srcId="{1596B23E-FF3A-4F13-8B81-DB82401CB8A2}" destId="{80C6CD21-4D30-4F02-A5E3-108A4E386C2A}" srcOrd="1" destOrd="0" presId="urn:microsoft.com/office/officeart/2005/8/layout/hList7"/>
    <dgm:cxn modelId="{7BAE6B39-95C9-4FC9-857C-00F0D6EFBCF7}" type="presParOf" srcId="{1596B23E-FF3A-4F13-8B81-DB82401CB8A2}" destId="{76216FFC-B42E-47B5-BEF6-E584E61758BE}" srcOrd="2" destOrd="0" presId="urn:microsoft.com/office/officeart/2005/8/layout/hList7"/>
    <dgm:cxn modelId="{58F46BE4-B062-43B3-BDE6-367C05645391}" type="presParOf" srcId="{1596B23E-FF3A-4F13-8B81-DB82401CB8A2}" destId="{0304F202-A9F3-479D-BEB1-3ABB9CCAFAF9}" srcOrd="3" destOrd="0" presId="urn:microsoft.com/office/officeart/2005/8/layout/hList7"/>
    <dgm:cxn modelId="{4A140DCC-F06D-45F8-95F1-717FE5C1855A}" type="presParOf" srcId="{474004DD-83D6-490F-8C13-1D7113C388B6}" destId="{B403F713-81E6-4AE7-B3A1-1A307AF769A8}" srcOrd="1" destOrd="0" presId="urn:microsoft.com/office/officeart/2005/8/layout/hList7"/>
    <dgm:cxn modelId="{739EE2BA-509C-41D9-86BC-778E57F80E3B}" type="presParOf" srcId="{474004DD-83D6-490F-8C13-1D7113C388B6}" destId="{B9908DC9-75CD-470F-86E2-F7B565FA29D9}" srcOrd="2" destOrd="0" presId="urn:microsoft.com/office/officeart/2005/8/layout/hList7"/>
    <dgm:cxn modelId="{77B5E5A5-E487-46A5-B2F2-FA2FD213398D}" type="presParOf" srcId="{B9908DC9-75CD-470F-86E2-F7B565FA29D9}" destId="{FA06BBCE-464F-4266-B09B-D42E3ACE62C5}" srcOrd="0" destOrd="0" presId="urn:microsoft.com/office/officeart/2005/8/layout/hList7"/>
    <dgm:cxn modelId="{3669B955-F869-4689-9990-748586B2BF9D}" type="presParOf" srcId="{B9908DC9-75CD-470F-86E2-F7B565FA29D9}" destId="{4010F67F-62A0-45F8-9086-6325303267DE}" srcOrd="1" destOrd="0" presId="urn:microsoft.com/office/officeart/2005/8/layout/hList7"/>
    <dgm:cxn modelId="{6E801378-E0C0-4ADD-9F21-8E674A2EE1DB}" type="presParOf" srcId="{B9908DC9-75CD-470F-86E2-F7B565FA29D9}" destId="{BA70FC0A-0E40-43D4-9CED-0E9CD2687E95}" srcOrd="2" destOrd="0" presId="urn:microsoft.com/office/officeart/2005/8/layout/hList7"/>
    <dgm:cxn modelId="{01ABC13A-4364-45E2-858D-86FABCB82333}" type="presParOf" srcId="{B9908DC9-75CD-470F-86E2-F7B565FA29D9}" destId="{AF799562-D0FE-4304-8CBE-F6EBFAE4013A}" srcOrd="3" destOrd="0" presId="urn:microsoft.com/office/officeart/2005/8/layout/hList7"/>
    <dgm:cxn modelId="{1398982A-7E5E-4B53-B7F6-C7AE4EC43CDA}" type="presParOf" srcId="{474004DD-83D6-490F-8C13-1D7113C388B6}" destId="{620E0897-60F4-4FE7-BB5B-EC1118AD18C4}" srcOrd="3" destOrd="0" presId="urn:microsoft.com/office/officeart/2005/8/layout/hList7"/>
    <dgm:cxn modelId="{0C2C912C-2644-4E66-84B1-678A2933A000}" type="presParOf" srcId="{474004DD-83D6-490F-8C13-1D7113C388B6}" destId="{D8032356-C94D-4EB5-BD43-52AF1F0DC0DA}" srcOrd="4" destOrd="0" presId="urn:microsoft.com/office/officeart/2005/8/layout/hList7"/>
    <dgm:cxn modelId="{ACA8A327-9C8E-48CA-A1A4-47FCEA08AED4}" type="presParOf" srcId="{D8032356-C94D-4EB5-BD43-52AF1F0DC0DA}" destId="{991FE780-09B4-437E-87F1-633B9F17E51A}" srcOrd="0" destOrd="0" presId="urn:microsoft.com/office/officeart/2005/8/layout/hList7"/>
    <dgm:cxn modelId="{3E8D3153-4902-4375-B1B4-02C8FC7C3773}" type="presParOf" srcId="{D8032356-C94D-4EB5-BD43-52AF1F0DC0DA}" destId="{9214762E-771B-4644-B4EF-48158964CAF7}" srcOrd="1" destOrd="0" presId="urn:microsoft.com/office/officeart/2005/8/layout/hList7"/>
    <dgm:cxn modelId="{7A22D462-C0CB-492D-B8E6-D6C66F58E294}" type="presParOf" srcId="{D8032356-C94D-4EB5-BD43-52AF1F0DC0DA}" destId="{FB25865C-F5C6-44CB-B4D2-3814AA594E66}" srcOrd="2" destOrd="0" presId="urn:microsoft.com/office/officeart/2005/8/layout/hList7"/>
    <dgm:cxn modelId="{3F793554-E02B-4EED-9870-85B933AC3EC9}" type="presParOf" srcId="{D8032356-C94D-4EB5-BD43-52AF1F0DC0DA}" destId="{069CDC01-BE12-484D-9486-671E87A5E1A9}" srcOrd="3" destOrd="0" presId="urn:microsoft.com/office/officeart/2005/8/layout/hList7"/>
    <dgm:cxn modelId="{159B6F88-28B4-45BC-89E8-3CCC2E681A7B}" type="presParOf" srcId="{474004DD-83D6-490F-8C13-1D7113C388B6}" destId="{1F0423FB-D68E-4585-AD64-427F976129F3}" srcOrd="5" destOrd="0" presId="urn:microsoft.com/office/officeart/2005/8/layout/hList7"/>
    <dgm:cxn modelId="{0F1ACEAF-F5E4-4E22-A734-2CAFC017B0F5}" type="presParOf" srcId="{474004DD-83D6-490F-8C13-1D7113C388B6}" destId="{67FA1698-9E24-4229-A2FA-F4674B67919C}" srcOrd="6" destOrd="0" presId="urn:microsoft.com/office/officeart/2005/8/layout/hList7"/>
    <dgm:cxn modelId="{BFF05C29-CB5D-4D76-8A86-F26D6D98F497}" type="presParOf" srcId="{67FA1698-9E24-4229-A2FA-F4674B67919C}" destId="{2E70E187-B08A-486D-8A45-C8A232CC337A}" srcOrd="0" destOrd="0" presId="urn:microsoft.com/office/officeart/2005/8/layout/hList7"/>
    <dgm:cxn modelId="{57EA0B2B-A5B4-40B9-AAFA-69AAD083ECF7}" type="presParOf" srcId="{67FA1698-9E24-4229-A2FA-F4674B67919C}" destId="{0B0F9D5E-01B5-4D70-8912-3735DC726156}" srcOrd="1" destOrd="0" presId="urn:microsoft.com/office/officeart/2005/8/layout/hList7"/>
    <dgm:cxn modelId="{B2C9B959-64C7-4AD9-8B93-9A3DAB8F01EF}" type="presParOf" srcId="{67FA1698-9E24-4229-A2FA-F4674B67919C}" destId="{FC7B3C5D-EC91-4467-AF60-0E5515B36ED2}" srcOrd="2" destOrd="0" presId="urn:microsoft.com/office/officeart/2005/8/layout/hList7"/>
    <dgm:cxn modelId="{91981C83-5779-402E-911B-650A1A3F4753}" type="presParOf" srcId="{67FA1698-9E24-4229-A2FA-F4674B67919C}" destId="{640B4EA2-5D13-4CA1-86A9-3221B0994580}" srcOrd="3" destOrd="0" presId="urn:microsoft.com/office/officeart/2005/8/layout/hList7"/>
    <dgm:cxn modelId="{ECAA67DF-CA90-43D9-9DB1-6F1A74162E92}" type="presParOf" srcId="{474004DD-83D6-490F-8C13-1D7113C388B6}" destId="{92BB5058-E676-44FD-8396-B1C6E9350E2F}" srcOrd="7" destOrd="0" presId="urn:microsoft.com/office/officeart/2005/8/layout/hList7"/>
    <dgm:cxn modelId="{3C7FFDC0-80FD-4C41-861C-CA7010089CD8}" type="presParOf" srcId="{474004DD-83D6-490F-8C13-1D7113C388B6}" destId="{44F6A7E9-A24E-43F1-8876-7D150D31E9D4}" srcOrd="8" destOrd="0" presId="urn:microsoft.com/office/officeart/2005/8/layout/hList7"/>
    <dgm:cxn modelId="{D98C04F7-3BE5-4957-A160-ECFCEBAA1206}" type="presParOf" srcId="{44F6A7E9-A24E-43F1-8876-7D150D31E9D4}" destId="{0F17CE07-4E74-4F15-86EB-6C6567CBA919}" srcOrd="0" destOrd="0" presId="urn:microsoft.com/office/officeart/2005/8/layout/hList7"/>
    <dgm:cxn modelId="{7B5F780B-4FA8-448F-BF8F-32E316FC322A}" type="presParOf" srcId="{44F6A7E9-A24E-43F1-8876-7D150D31E9D4}" destId="{8D07021B-273A-4B9A-9F4E-3DC526DA65BD}" srcOrd="1" destOrd="0" presId="urn:microsoft.com/office/officeart/2005/8/layout/hList7"/>
    <dgm:cxn modelId="{52BB9FE3-6F98-4F15-8CF5-CF6B851B8768}" type="presParOf" srcId="{44F6A7E9-A24E-43F1-8876-7D150D31E9D4}" destId="{D5E502C2-DE8D-4346-877A-9C40A3864E73}" srcOrd="2" destOrd="0" presId="urn:microsoft.com/office/officeart/2005/8/layout/hList7"/>
    <dgm:cxn modelId="{3E1C65BF-65DF-485C-9773-79176B2FEA13}" type="presParOf" srcId="{44F6A7E9-A24E-43F1-8876-7D150D31E9D4}" destId="{1722C8D5-9191-4617-9A5C-B2D813A9D915}" srcOrd="3" destOrd="0" presId="urn:microsoft.com/office/officeart/2005/8/layout/hList7"/>
    <dgm:cxn modelId="{F6D15635-6391-4AD5-A336-4B0919D2BDE9}" type="presParOf" srcId="{474004DD-83D6-490F-8C13-1D7113C388B6}" destId="{EBD88C52-2018-48D1-9314-C17CB78960E1}" srcOrd="9" destOrd="0" presId="urn:microsoft.com/office/officeart/2005/8/layout/hList7"/>
    <dgm:cxn modelId="{86F11F4F-4986-44B2-886B-ED889141033C}" type="presParOf" srcId="{474004DD-83D6-490F-8C13-1D7113C388B6}" destId="{0F54D2C3-2473-46B1-B62D-6D975835F768}" srcOrd="10" destOrd="0" presId="urn:microsoft.com/office/officeart/2005/8/layout/hList7"/>
    <dgm:cxn modelId="{1B46EDC0-1EFA-4404-867C-2DE321C3941C}" type="presParOf" srcId="{0F54D2C3-2473-46B1-B62D-6D975835F768}" destId="{7DF9CCCA-3B9D-4598-9B0D-5726972F0780}" srcOrd="0" destOrd="0" presId="urn:microsoft.com/office/officeart/2005/8/layout/hList7"/>
    <dgm:cxn modelId="{932D6225-ECA7-48A1-8AC3-E8391D5A6D67}" type="presParOf" srcId="{0F54D2C3-2473-46B1-B62D-6D975835F768}" destId="{3A3CCAAA-9391-4727-92C0-D8017A0163A3}" srcOrd="1" destOrd="0" presId="urn:microsoft.com/office/officeart/2005/8/layout/hList7"/>
    <dgm:cxn modelId="{6D5BE0D7-3A8A-4615-8013-C7014C3BB980}" type="presParOf" srcId="{0F54D2C3-2473-46B1-B62D-6D975835F768}" destId="{57AF0E7A-6E2A-4DFD-8782-FF6ACFBFE49A}" srcOrd="2" destOrd="0" presId="urn:microsoft.com/office/officeart/2005/8/layout/hList7"/>
    <dgm:cxn modelId="{6983BF68-DA04-47C2-872B-ED9741F91E89}" type="presParOf" srcId="{0F54D2C3-2473-46B1-B62D-6D975835F768}" destId="{0ED1F304-354B-4320-B27C-70A3951670CA}" srcOrd="3" destOrd="0" presId="urn:microsoft.com/office/officeart/2005/8/layout/hList7"/>
    <dgm:cxn modelId="{3DC5EE6C-13AE-448D-BC35-F9077B5F0D9F}" type="presParOf" srcId="{474004DD-83D6-490F-8C13-1D7113C388B6}" destId="{1BFDB655-8D21-4995-B102-9474CBAFCA39}" srcOrd="11" destOrd="0" presId="urn:microsoft.com/office/officeart/2005/8/layout/hList7"/>
    <dgm:cxn modelId="{8F64572C-707B-4316-8346-9E46ED72F008}" type="presParOf" srcId="{474004DD-83D6-490F-8C13-1D7113C388B6}" destId="{E3D4926D-D56C-4D55-82B1-FA30BBB9C0E6}" srcOrd="12" destOrd="0" presId="urn:microsoft.com/office/officeart/2005/8/layout/hList7"/>
    <dgm:cxn modelId="{52002706-CA26-4E3D-988D-5EF5CAD3E5A9}" type="presParOf" srcId="{E3D4926D-D56C-4D55-82B1-FA30BBB9C0E6}" destId="{1E2AF601-0E14-41E6-A130-E7A0A9003234}" srcOrd="0" destOrd="0" presId="urn:microsoft.com/office/officeart/2005/8/layout/hList7"/>
    <dgm:cxn modelId="{AB0A17C8-F40C-4C66-B3B1-FE7946E18ADF}" type="presParOf" srcId="{E3D4926D-D56C-4D55-82B1-FA30BBB9C0E6}" destId="{EFEA8269-3FA8-4E67-A41C-D7364A1F0F81}" srcOrd="1" destOrd="0" presId="urn:microsoft.com/office/officeart/2005/8/layout/hList7"/>
    <dgm:cxn modelId="{BB5D29CE-4D9B-4FE8-B68C-95EDF68E8100}" type="presParOf" srcId="{E3D4926D-D56C-4D55-82B1-FA30BBB9C0E6}" destId="{0EA924EF-8D1F-47B0-BF16-25A8EDEA9546}" srcOrd="2" destOrd="0" presId="urn:microsoft.com/office/officeart/2005/8/layout/hList7"/>
    <dgm:cxn modelId="{5301C4CD-C833-4852-85DF-E4E7F351527B}" type="presParOf" srcId="{E3D4926D-D56C-4D55-82B1-FA30BBB9C0E6}" destId="{92DE6F99-74F9-48AD-8F0A-3356A4758B7E}" srcOrd="3" destOrd="0" presId="urn:microsoft.com/office/officeart/2005/8/layout/hList7"/>
    <dgm:cxn modelId="{32C9FEE3-FF3F-42FB-94AF-6AC4184FCA5F}" type="presParOf" srcId="{474004DD-83D6-490F-8C13-1D7113C388B6}" destId="{A1BE973D-2666-428F-968A-6FB64469B94A}" srcOrd="13" destOrd="0" presId="urn:microsoft.com/office/officeart/2005/8/layout/hList7"/>
    <dgm:cxn modelId="{72F058A5-26DF-48B8-AD0E-38C631F67876}" type="presParOf" srcId="{474004DD-83D6-490F-8C13-1D7113C388B6}" destId="{FB0C6E0C-92BE-4A54-B44D-FD3B9DEFEEF5}" srcOrd="14" destOrd="0" presId="urn:microsoft.com/office/officeart/2005/8/layout/hList7"/>
    <dgm:cxn modelId="{B0AC9F55-4FF6-4068-AE6D-C934ED6BBA53}" type="presParOf" srcId="{FB0C6E0C-92BE-4A54-B44D-FD3B9DEFEEF5}" destId="{620747C8-B56B-4616-9A1D-BDC76FE2232C}" srcOrd="0" destOrd="0" presId="urn:microsoft.com/office/officeart/2005/8/layout/hList7"/>
    <dgm:cxn modelId="{3C3F168E-D671-4E08-A2ED-B89654CD24F3}" type="presParOf" srcId="{FB0C6E0C-92BE-4A54-B44D-FD3B9DEFEEF5}" destId="{597A3276-0637-471F-8C39-62B3791F94E7}" srcOrd="1" destOrd="0" presId="urn:microsoft.com/office/officeart/2005/8/layout/hList7"/>
    <dgm:cxn modelId="{27EA8704-AFA0-4ADA-92E3-E83C6782268A}" type="presParOf" srcId="{FB0C6E0C-92BE-4A54-B44D-FD3B9DEFEEF5}" destId="{0206AF53-D451-4267-AC81-68C6CC03F37B}" srcOrd="2" destOrd="0" presId="urn:microsoft.com/office/officeart/2005/8/layout/hList7"/>
    <dgm:cxn modelId="{16AD9D15-9178-457B-AEDE-DD7191634009}" type="presParOf" srcId="{FB0C6E0C-92BE-4A54-B44D-FD3B9DEFEEF5}" destId="{55472D87-4270-4864-9513-C4EF84F48593}" srcOrd="3" destOrd="0" presId="urn:microsoft.com/office/officeart/2005/8/layout/hList7"/>
    <dgm:cxn modelId="{F32EAFD5-1F1B-4AAF-8F05-5C2E795012EF}" type="presParOf" srcId="{474004DD-83D6-490F-8C13-1D7113C388B6}" destId="{180CC420-22A6-4967-BD0A-16B1BE5DD723}" srcOrd="15" destOrd="0" presId="urn:microsoft.com/office/officeart/2005/8/layout/hList7"/>
    <dgm:cxn modelId="{4505E924-BFF2-48B1-BFC8-4A12C750276B}" type="presParOf" srcId="{474004DD-83D6-490F-8C13-1D7113C388B6}" destId="{3209A560-3317-4B8E-947C-607FD3DF3066}" srcOrd="16" destOrd="0" presId="urn:microsoft.com/office/officeart/2005/8/layout/hList7"/>
    <dgm:cxn modelId="{6C64D894-0B16-414C-A0AD-3DBBA4BBB9CC}" type="presParOf" srcId="{3209A560-3317-4B8E-947C-607FD3DF3066}" destId="{6C212EEF-C90E-4A39-8624-2778E48E4BE0}" srcOrd="0" destOrd="0" presId="urn:microsoft.com/office/officeart/2005/8/layout/hList7"/>
    <dgm:cxn modelId="{D18A45E4-F0A5-4611-82BB-87D15304EEDE}" type="presParOf" srcId="{3209A560-3317-4B8E-947C-607FD3DF3066}" destId="{7A28B743-5308-49B7-A36D-077D307978EA}" srcOrd="1" destOrd="0" presId="urn:microsoft.com/office/officeart/2005/8/layout/hList7"/>
    <dgm:cxn modelId="{2D616029-4C72-4BB1-B0B9-0FF20143F3DF}" type="presParOf" srcId="{3209A560-3317-4B8E-947C-607FD3DF3066}" destId="{0401C330-83F7-4374-B0FE-4979745BF16D}" srcOrd="2" destOrd="0" presId="urn:microsoft.com/office/officeart/2005/8/layout/hList7"/>
    <dgm:cxn modelId="{98DF5B9A-D061-4470-8381-7C31CD34D816}" type="presParOf" srcId="{3209A560-3317-4B8E-947C-607FD3DF3066}" destId="{8B20BB08-94B1-48F9-9897-CB80CA7F6C0C}" srcOrd="3" destOrd="0" presId="urn:microsoft.com/office/officeart/2005/8/layout/hList7"/>
    <dgm:cxn modelId="{E8B4E76D-C3F5-4757-AC62-C9BE7DFE6675}" type="presParOf" srcId="{474004DD-83D6-490F-8C13-1D7113C388B6}" destId="{F67F770D-9EE3-448C-A8A4-D441C2B590E5}" srcOrd="17" destOrd="0" presId="urn:microsoft.com/office/officeart/2005/8/layout/hList7"/>
    <dgm:cxn modelId="{49984D9D-FCF4-423B-A68F-D56B759D228D}" type="presParOf" srcId="{474004DD-83D6-490F-8C13-1D7113C388B6}" destId="{DEE6476C-3C9B-4114-B5E6-B41D5B87BEDA}" srcOrd="18" destOrd="0" presId="urn:microsoft.com/office/officeart/2005/8/layout/hList7"/>
    <dgm:cxn modelId="{A7C0BC45-94A0-4472-BE9A-146783C8ED9D}" type="presParOf" srcId="{DEE6476C-3C9B-4114-B5E6-B41D5B87BEDA}" destId="{046C3189-9723-4D48-AB42-84F0840E98A7}" srcOrd="0" destOrd="0" presId="urn:microsoft.com/office/officeart/2005/8/layout/hList7"/>
    <dgm:cxn modelId="{F0794833-436C-4318-A147-A3D52A7C0E9C}" type="presParOf" srcId="{DEE6476C-3C9B-4114-B5E6-B41D5B87BEDA}" destId="{D27D4B50-EAD1-4E28-BB95-5202D94609AD}" srcOrd="1" destOrd="0" presId="urn:microsoft.com/office/officeart/2005/8/layout/hList7"/>
    <dgm:cxn modelId="{BDB11796-FF95-44AF-B1F0-EA6360747B0E}" type="presParOf" srcId="{DEE6476C-3C9B-4114-B5E6-B41D5B87BEDA}" destId="{7513BE1C-84BB-43A0-B14A-E852AFD3D884}" srcOrd="2" destOrd="0" presId="urn:microsoft.com/office/officeart/2005/8/layout/hList7"/>
    <dgm:cxn modelId="{D1FB12FD-85BD-4996-91D5-57AB2DAB9996}" type="presParOf" srcId="{DEE6476C-3C9B-4114-B5E6-B41D5B87BEDA}" destId="{A5E4E931-3070-4D12-BE4A-A7CFF054257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BF803-45EF-AA42-BDD2-E75CD6532912}">
      <dsp:nvSpPr>
        <dsp:cNvPr id="0" name=""/>
        <dsp:cNvSpPr/>
      </dsp:nvSpPr>
      <dsp: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55467" y="1737053"/>
        <a:ext cx="1406827" cy="279227"/>
      </dsp:txXfrm>
    </dsp:sp>
    <dsp:sp modelId="{971673C2-F47C-2B46-A180-42AE3DADCE7D}">
      <dsp:nvSpPr>
        <dsp:cNvPr id="0" name=""/>
        <dsp:cNvSpPr/>
      </dsp:nvSpPr>
      <dsp:spPr>
        <a:xfrm>
          <a:off x="29177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sp:txBody>
      <dsp:txXfrm>
        <a:off x="291772" y="1169040"/>
        <a:ext cx="1071507" cy="1725918"/>
      </dsp:txXfrm>
    </dsp:sp>
    <dsp:sp modelId="{4E92D05A-7E69-B94B-938F-8CB8794072A0}">
      <dsp:nvSpPr>
        <dsp:cNvPr id="0" name=""/>
        <dsp:cNvSpPr/>
      </dsp:nvSpPr>
      <dsp: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933137" y="1737053"/>
        <a:ext cx="1406827" cy="279227"/>
      </dsp:txXfrm>
    </dsp:sp>
    <dsp:sp modelId="{926E4446-4CD7-D94B-8D3A-223F9E75C6A3}">
      <dsp:nvSpPr>
        <dsp:cNvPr id="0" name=""/>
        <dsp:cNvSpPr/>
      </dsp:nvSpPr>
      <dsp: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E2514576-F97D-7E46-B8AC-CB40BA3575E4}">
      <dsp:nvSpPr>
        <dsp:cNvPr id="0" name=""/>
        <dsp:cNvSpPr/>
      </dsp:nvSpPr>
      <dsp:spPr>
        <a:xfrm>
          <a:off x="178037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sz="1300" kern="1200" baseline="0">
              <a:solidFill>
                <a:sysClr val="windowText" lastClr="000000">
                  <a:hueOff val="0"/>
                  <a:satOff val="0"/>
                  <a:lumOff val="0"/>
                  <a:alphaOff val="0"/>
                </a:sysClr>
              </a:solidFill>
              <a:latin typeface="Century Gothic" panose="020B0502020202020204"/>
              <a:ea typeface="+mn-ea"/>
              <a:cs typeface="+mn-cs"/>
            </a:rPr>
            <a:t> </a:t>
          </a:r>
          <a:r>
            <a:rPr lang="en-US" sz="1300" kern="1200">
              <a:solidFill>
                <a:sysClr val="windowText" lastClr="000000">
                  <a:hueOff val="0"/>
                  <a:satOff val="0"/>
                  <a:lumOff val="0"/>
                  <a:alphaOff val="0"/>
                </a:sysClr>
              </a:solidFill>
              <a:latin typeface="Century Gothic" panose="020B0502020202020204"/>
              <a:ea typeface="+mn-ea"/>
              <a:cs typeface="+mn-cs"/>
            </a:rPr>
            <a:t>reinforcing components</a:t>
          </a:r>
        </a:p>
      </dsp:txBody>
      <dsp:txXfrm>
        <a:off x="1780377" y="1169040"/>
        <a:ext cx="1071507" cy="1725918"/>
      </dsp:txXfrm>
    </dsp:sp>
    <dsp:sp modelId="{C6321622-D5D4-704D-9D2D-3AC563738361}">
      <dsp:nvSpPr>
        <dsp:cNvPr id="0" name=""/>
        <dsp:cNvSpPr/>
      </dsp:nvSpPr>
      <dsp: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2421742" y="1737053"/>
        <a:ext cx="1406827" cy="279227"/>
      </dsp:txXfrm>
    </dsp:sp>
    <dsp:sp modelId="{F8F04E18-85D5-ED4B-85C6-2149A776013F}">
      <dsp:nvSpPr>
        <dsp:cNvPr id="0" name=""/>
        <dsp:cNvSpPr/>
      </dsp:nvSpPr>
      <dsp: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C61469CC-CAB0-ED4F-B401-77F6D7D542D3}">
      <dsp:nvSpPr>
        <dsp:cNvPr id="0" name=""/>
        <dsp:cNvSpPr/>
      </dsp:nvSpPr>
      <dsp:spPr>
        <a:xfrm>
          <a:off x="326898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screeners; Complete assessment schedule</a:t>
          </a:r>
        </a:p>
      </dsp:txBody>
      <dsp:txXfrm>
        <a:off x="3268982" y="1169040"/>
        <a:ext cx="1071507" cy="1725918"/>
      </dsp:txXfrm>
    </dsp:sp>
    <dsp:sp modelId="{83AC6EE8-2A6A-C44F-A36F-2D642544406E}">
      <dsp:nvSpPr>
        <dsp:cNvPr id="0" name=""/>
        <dsp:cNvSpPr/>
      </dsp:nvSpPr>
      <dsp: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3910347" y="1737053"/>
        <a:ext cx="1406827" cy="279227"/>
      </dsp:txXfrm>
    </dsp:sp>
    <dsp:sp modelId="{2FB0FBF8-92A5-ED4B-AE33-17FB27DF68E8}">
      <dsp:nvSpPr>
        <dsp:cNvPr id="0" name=""/>
        <dsp:cNvSpPr/>
      </dsp:nvSpPr>
      <dsp: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D0F39E11-AB5B-1549-BA3D-ED6BD5BF53EE}">
      <dsp:nvSpPr>
        <dsp:cNvPr id="0" name=""/>
        <dsp:cNvSpPr/>
      </dsp:nvSpPr>
      <dsp:spPr>
        <a:xfrm>
          <a:off x="475758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sp:txBody>
      <dsp:txXfrm>
        <a:off x="4757587" y="1169040"/>
        <a:ext cx="1071507" cy="1725918"/>
      </dsp:txXfrm>
    </dsp:sp>
    <dsp:sp modelId="{EC5ED897-6DF7-4D46-A862-C4F539649D5E}">
      <dsp:nvSpPr>
        <dsp:cNvPr id="0" name=""/>
        <dsp:cNvSpPr/>
      </dsp:nvSpPr>
      <dsp: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398952" y="1737053"/>
        <a:ext cx="1406827" cy="279227"/>
      </dsp:txXfrm>
    </dsp:sp>
    <dsp:sp modelId="{B2E45524-4475-B74F-801B-B278A247738B}">
      <dsp:nvSpPr>
        <dsp:cNvPr id="0" name=""/>
        <dsp:cNvSpPr/>
      </dsp:nvSpPr>
      <dsp: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90A3C866-AB9C-F64F-8587-DBAFAD305CB9}">
      <dsp:nvSpPr>
        <dsp:cNvPr id="0" name=""/>
        <dsp:cNvSpPr/>
      </dsp:nvSpPr>
      <dsp:spPr>
        <a:xfrm>
          <a:off x="624619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sp:txBody>
      <dsp:txXfrm>
        <a:off x="6246192" y="1169040"/>
        <a:ext cx="1071507" cy="17259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027701-4552-4E82-B8B5-201818F384E1}">
      <dsp:nvSpPr>
        <dsp:cNvPr id="0" name=""/>
        <dsp:cNvSpPr/>
      </dsp:nvSpPr>
      <dsp:spPr>
        <a:xfrm>
          <a:off x="4770"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 1</a:t>
          </a:r>
        </a:p>
      </dsp:txBody>
      <dsp:txXfrm>
        <a:off x="37476" y="1502882"/>
        <a:ext cx="1051245" cy="1404764"/>
      </dsp:txXfrm>
    </dsp:sp>
    <dsp:sp modelId="{0304F202-A9F3-479D-BEB1-3ABB9CCAFAF9}">
      <dsp:nvSpPr>
        <dsp:cNvPr id="0" name=""/>
        <dsp:cNvSpPr/>
      </dsp:nvSpPr>
      <dsp:spPr>
        <a:xfrm>
          <a:off x="38270" y="220526"/>
          <a:ext cx="1049658" cy="1223921"/>
        </a:xfrm>
        <a:prstGeom prst="ellipse">
          <a:avLst/>
        </a:prstGeom>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A06BBCE-464F-4266-B09B-D42E3ACE62C5}">
      <dsp:nvSpPr>
        <dsp:cNvPr id="0" name=""/>
        <dsp:cNvSpPr/>
      </dsp:nvSpPr>
      <dsp:spPr>
        <a:xfrm>
          <a:off x="1154928"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2</a:t>
          </a:r>
          <a:endParaRPr lang="en-US" sz="1800" kern="1200">
            <a:solidFill>
              <a:srgbClr val="FFC000"/>
            </a:solidFill>
            <a:latin typeface="Calibri" panose="020F0502020204030204"/>
            <a:ea typeface="+mn-ea"/>
            <a:cs typeface="+mn-cs"/>
          </a:endParaRPr>
        </a:p>
      </dsp:txBody>
      <dsp:txXfrm>
        <a:off x="1187634" y="1502882"/>
        <a:ext cx="1051245" cy="1404764"/>
      </dsp:txXfrm>
    </dsp:sp>
    <dsp:sp modelId="{AF799562-D0FE-4304-8CBE-F6EBFAE4013A}">
      <dsp:nvSpPr>
        <dsp:cNvPr id="0" name=""/>
        <dsp:cNvSpPr/>
      </dsp:nvSpPr>
      <dsp:spPr>
        <a:xfrm>
          <a:off x="1188427" y="220526"/>
          <a:ext cx="1049658" cy="1223921"/>
        </a:xfrm>
        <a:prstGeom prst="ellipse">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991FE780-09B4-437E-87F1-633B9F17E51A}">
      <dsp:nvSpPr>
        <dsp:cNvPr id="0" name=""/>
        <dsp:cNvSpPr/>
      </dsp:nvSpPr>
      <dsp:spPr>
        <a:xfrm>
          <a:off x="2305085"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kern="1200">
            <a:solidFill>
              <a:sysClr val="window" lastClr="FFFFFF"/>
            </a:solidFill>
            <a:latin typeface="Calibri" panose="020F0502020204030204"/>
            <a:ea typeface="+mn-ea"/>
            <a:cs typeface="+mn-cs"/>
          </a:endParaRPr>
        </a:p>
      </dsp:txBody>
      <dsp:txXfrm>
        <a:off x="2337791" y="1502882"/>
        <a:ext cx="1051245" cy="1404764"/>
      </dsp:txXfrm>
    </dsp:sp>
    <dsp:sp modelId="{069CDC01-BE12-484D-9486-671E87A5E1A9}">
      <dsp:nvSpPr>
        <dsp:cNvPr id="0" name=""/>
        <dsp:cNvSpPr/>
      </dsp:nvSpPr>
      <dsp:spPr>
        <a:xfrm>
          <a:off x="2338585" y="220526"/>
          <a:ext cx="1049658" cy="1223921"/>
        </a:xfrm>
        <a:prstGeom prst="ellipse">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2E70E187-B08A-486D-8A45-C8A232CC337A}">
      <dsp:nvSpPr>
        <dsp:cNvPr id="0" name=""/>
        <dsp:cNvSpPr/>
      </dsp:nvSpPr>
      <dsp:spPr>
        <a:xfrm>
          <a:off x="3455242"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3</a:t>
          </a:r>
          <a:endParaRPr lang="en-US" sz="1800" i="1" kern="1200">
            <a:solidFill>
              <a:srgbClr val="FFC000"/>
            </a:solidFill>
            <a:latin typeface="Calibri" panose="020F0502020204030204"/>
            <a:ea typeface="+mn-ea"/>
            <a:cs typeface="+mn-cs"/>
          </a:endParaRPr>
        </a:p>
      </dsp:txBody>
      <dsp:txXfrm>
        <a:off x="3487948" y="1502882"/>
        <a:ext cx="1051245" cy="1404764"/>
      </dsp:txXfrm>
    </dsp:sp>
    <dsp:sp modelId="{640B4EA2-5D13-4CA1-86A9-3221B0994580}">
      <dsp:nvSpPr>
        <dsp:cNvPr id="0" name=""/>
        <dsp:cNvSpPr/>
      </dsp:nvSpPr>
      <dsp:spPr>
        <a:xfrm>
          <a:off x="3488742" y="220526"/>
          <a:ext cx="1049658" cy="1223921"/>
        </a:xfrm>
        <a:prstGeom prst="ellipse">
          <a:avLst/>
        </a:prstGeom>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F17CE07-4E74-4F15-86EB-6C6567CBA919}">
      <dsp:nvSpPr>
        <dsp:cNvPr id="0" name=""/>
        <dsp:cNvSpPr/>
      </dsp:nvSpPr>
      <dsp:spPr>
        <a:xfrm>
          <a:off x="4605400" y="0"/>
          <a:ext cx="1116657" cy="3675440"/>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4</a:t>
          </a:r>
        </a:p>
      </dsp:txBody>
      <dsp:txXfrm>
        <a:off x="4638106" y="1502882"/>
        <a:ext cx="1051245" cy="1404764"/>
      </dsp:txXfrm>
    </dsp:sp>
    <dsp:sp modelId="{1722C8D5-9191-4617-9A5C-B2D813A9D915}">
      <dsp:nvSpPr>
        <dsp:cNvPr id="0" name=""/>
        <dsp:cNvSpPr/>
      </dsp:nvSpPr>
      <dsp:spPr>
        <a:xfrm>
          <a:off x="4638900" y="220526"/>
          <a:ext cx="1049658" cy="1223921"/>
        </a:xfrm>
        <a:prstGeom prst="ellipse">
          <a:avLst/>
        </a:prstGeom>
        <a:blipFill dpi="0" rotWithShape="1">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7DF9CCCA-3B9D-4598-9B0D-5726972F0780}">
      <dsp:nvSpPr>
        <dsp:cNvPr id="0" name=""/>
        <dsp:cNvSpPr/>
      </dsp:nvSpPr>
      <dsp:spPr>
        <a:xfrm>
          <a:off x="5755557" y="0"/>
          <a:ext cx="1116657" cy="3675440"/>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5788263" y="1502882"/>
        <a:ext cx="1051245" cy="1404764"/>
      </dsp:txXfrm>
    </dsp:sp>
    <dsp:sp modelId="{0ED1F304-354B-4320-B27C-70A3951670CA}">
      <dsp:nvSpPr>
        <dsp:cNvPr id="0" name=""/>
        <dsp:cNvSpPr/>
      </dsp:nvSpPr>
      <dsp:spPr>
        <a:xfrm>
          <a:off x="5789057" y="220526"/>
          <a:ext cx="1049658" cy="1223921"/>
        </a:xfrm>
        <a:prstGeom prst="ellipse">
          <a:avLst/>
        </a:prstGeom>
        <a:blipFill dpi="0" rotWithShape="1">
          <a:blip xmlns:r="http://schemas.openxmlformats.org/officeDocument/2006/relationships" r:embed="rId6" cstate="print">
            <a:extLst>
              <a:ext uri="{28A0092B-C50C-407E-A947-70E740481C1C}">
                <a14:useLocalDpi xmlns:a14="http://schemas.microsoft.com/office/drawing/2010/main" val="0"/>
              </a:ext>
            </a:extLst>
          </a:blip>
          <a:srcRect/>
          <a:stretch>
            <a:fillRect l="-4327" r="-3073"/>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1E2AF601-0E14-41E6-A130-E7A0A9003234}">
      <dsp:nvSpPr>
        <dsp:cNvPr id="0" name=""/>
        <dsp:cNvSpPr/>
      </dsp:nvSpPr>
      <dsp:spPr>
        <a:xfrm>
          <a:off x="6905715"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6938421" y="1502882"/>
        <a:ext cx="1051245" cy="1404764"/>
      </dsp:txXfrm>
    </dsp:sp>
    <dsp:sp modelId="{92DE6F99-74F9-48AD-8F0A-3356A4758B7E}">
      <dsp:nvSpPr>
        <dsp:cNvPr id="0" name=""/>
        <dsp:cNvSpPr/>
      </dsp:nvSpPr>
      <dsp:spPr>
        <a:xfrm>
          <a:off x="6939215" y="220526"/>
          <a:ext cx="1049658" cy="1223921"/>
        </a:xfrm>
        <a:prstGeom prst="ellipse">
          <a:avLst/>
        </a:prstGeom>
        <a:blipFill dpi="0" rotWithShape="1">
          <a:blip xmlns:r="http://schemas.openxmlformats.org/officeDocument/2006/relationships" r:embed="rId7" cstate="print">
            <a:extLst>
              <a:ext uri="{28A0092B-C50C-407E-A947-70E740481C1C}">
                <a14:useLocalDpi xmlns:a14="http://schemas.microsoft.com/office/drawing/2010/main" val="0"/>
              </a:ext>
            </a:extLst>
          </a:blip>
          <a:srcRect/>
          <a:stretch>
            <a:fillRect l="-4117" r="-895"/>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20747C8-B56B-4616-9A1D-BDC76FE2232C}">
      <dsp:nvSpPr>
        <dsp:cNvPr id="0" name=""/>
        <dsp:cNvSpPr/>
      </dsp:nvSpPr>
      <dsp:spPr>
        <a:xfrm>
          <a:off x="8055872"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sp:txBody>
      <dsp:txXfrm>
        <a:off x="8088578" y="1502882"/>
        <a:ext cx="1051245" cy="1404764"/>
      </dsp:txXfrm>
    </dsp:sp>
    <dsp:sp modelId="{55472D87-4270-4864-9513-C4EF84F48593}">
      <dsp:nvSpPr>
        <dsp:cNvPr id="0" name=""/>
        <dsp:cNvSpPr/>
      </dsp:nvSpPr>
      <dsp:spPr>
        <a:xfrm>
          <a:off x="8089372" y="220526"/>
          <a:ext cx="1049658" cy="1223921"/>
        </a:xfrm>
        <a:prstGeom prst="ellipse">
          <a:avLst/>
        </a:prstGeom>
        <a:blipFill dpi="0" rotWithShape="1">
          <a:blip xmlns:r="http://schemas.openxmlformats.org/officeDocument/2006/relationships" r:embed="rId8" cstate="print">
            <a:extLst>
              <a:ext uri="{28A0092B-C50C-407E-A947-70E740481C1C}">
                <a14:useLocalDpi xmlns:a14="http://schemas.microsoft.com/office/drawing/2010/main" val="0"/>
              </a:ext>
            </a:extLst>
          </a:blip>
          <a:srcRect/>
          <a:stretch>
            <a:fillRect l="-8680" r="88"/>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212EEF-C90E-4A39-8624-2778E48E4BE0}">
      <dsp:nvSpPr>
        <dsp:cNvPr id="0" name=""/>
        <dsp:cNvSpPr/>
      </dsp:nvSpPr>
      <dsp:spPr>
        <a:xfrm>
          <a:off x="9206030"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i="1" kern="1200">
            <a:solidFill>
              <a:srgbClr val="FFC000"/>
            </a:solidFill>
            <a:latin typeface="Calibri" panose="020F0502020204030204"/>
            <a:ea typeface="+mn-ea"/>
            <a:cs typeface="+mn-cs"/>
          </a:endParaRPr>
        </a:p>
      </dsp:txBody>
      <dsp:txXfrm>
        <a:off x="9238736" y="1502882"/>
        <a:ext cx="1051245" cy="1404764"/>
      </dsp:txXfrm>
    </dsp:sp>
    <dsp:sp modelId="{8B20BB08-94B1-48F9-9897-CB80CA7F6C0C}">
      <dsp:nvSpPr>
        <dsp:cNvPr id="0" name=""/>
        <dsp:cNvSpPr/>
      </dsp:nvSpPr>
      <dsp:spPr>
        <a:xfrm>
          <a:off x="9239529" y="220526"/>
          <a:ext cx="1049658" cy="1223921"/>
        </a:xfrm>
        <a:prstGeom prst="ellipse">
          <a:avLst/>
        </a:prstGeom>
        <a:blipFill dpi="0" rotWithShape="1">
          <a:blip xmlns:r="http://schemas.openxmlformats.org/officeDocument/2006/relationships" r:embed="rId9"/>
          <a:srcRect/>
          <a:stretch>
            <a:fillRect l="-9662" r="-10862"/>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46C3189-9723-4D48-AB42-84F0840E98A7}">
      <dsp:nvSpPr>
        <dsp:cNvPr id="0" name=""/>
        <dsp:cNvSpPr/>
      </dsp:nvSpPr>
      <dsp:spPr>
        <a:xfrm>
          <a:off x="10356187"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i="1" kern="1200">
              <a:solidFill>
                <a:srgbClr val="FFC000"/>
              </a:solidFill>
              <a:latin typeface="Calibri" panose="020F0502020204030204"/>
              <a:ea typeface="+mn-ea"/>
              <a:cs typeface="+mn-cs"/>
            </a:rPr>
            <a:t>Revising for the year ahead</a:t>
          </a:r>
        </a:p>
      </dsp:txBody>
      <dsp:txXfrm>
        <a:off x="10388893" y="1502882"/>
        <a:ext cx="1051245" cy="1404764"/>
      </dsp:txXfrm>
    </dsp:sp>
    <dsp:sp modelId="{A5E4E931-3070-4D12-BE4A-A7CFF0542571}">
      <dsp:nvSpPr>
        <dsp:cNvPr id="0" name=""/>
        <dsp:cNvSpPr/>
      </dsp:nvSpPr>
      <dsp:spPr>
        <a:xfrm>
          <a:off x="10389687" y="220526"/>
          <a:ext cx="1049658" cy="1223921"/>
        </a:xfrm>
        <a:prstGeom prst="ellipse">
          <a:avLst/>
        </a:prstGeom>
        <a:blipFill dpi="0" rotWithShape="1">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A53C31-027B-47B6-99A7-1B4548807CCF}">
      <dsp:nvSpPr>
        <dsp:cNvPr id="0" name=""/>
        <dsp:cNvSpPr/>
      </dsp:nvSpPr>
      <dsp:spPr>
        <a:xfrm>
          <a:off x="452980" y="3048230"/>
          <a:ext cx="10559406" cy="397316"/>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BF803-45EF-AA42-BDD2-E75CD6532912}">
      <dsp:nvSpPr>
        <dsp:cNvPr id="0" name=""/>
        <dsp:cNvSpPr/>
      </dsp:nvSpPr>
      <dsp: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55467" y="1737053"/>
        <a:ext cx="1406827" cy="279227"/>
      </dsp:txXfrm>
    </dsp:sp>
    <dsp:sp modelId="{971673C2-F47C-2B46-A180-42AE3DADCE7D}">
      <dsp:nvSpPr>
        <dsp:cNvPr id="0" name=""/>
        <dsp:cNvSpPr/>
      </dsp:nvSpPr>
      <dsp:spPr>
        <a:xfrm>
          <a:off x="29177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sp:txBody>
      <dsp:txXfrm>
        <a:off x="291772" y="1169040"/>
        <a:ext cx="1071507" cy="1725918"/>
      </dsp:txXfrm>
    </dsp:sp>
    <dsp:sp modelId="{4E92D05A-7E69-B94B-938F-8CB8794072A0}">
      <dsp:nvSpPr>
        <dsp:cNvPr id="0" name=""/>
        <dsp:cNvSpPr/>
      </dsp:nvSpPr>
      <dsp: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933137" y="1737053"/>
        <a:ext cx="1406827" cy="279227"/>
      </dsp:txXfrm>
    </dsp:sp>
    <dsp:sp modelId="{926E4446-4CD7-D94B-8D3A-223F9E75C6A3}">
      <dsp:nvSpPr>
        <dsp:cNvPr id="0" name=""/>
        <dsp:cNvSpPr/>
      </dsp:nvSpPr>
      <dsp: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E2514576-F97D-7E46-B8AC-CB40BA3575E4}">
      <dsp:nvSpPr>
        <dsp:cNvPr id="0" name=""/>
        <dsp:cNvSpPr/>
      </dsp:nvSpPr>
      <dsp:spPr>
        <a:xfrm>
          <a:off x="178037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sz="1300" kern="1200" baseline="0">
              <a:solidFill>
                <a:sysClr val="windowText" lastClr="000000">
                  <a:hueOff val="0"/>
                  <a:satOff val="0"/>
                  <a:lumOff val="0"/>
                  <a:alphaOff val="0"/>
                </a:sysClr>
              </a:solidFill>
              <a:latin typeface="Century Gothic" panose="020B0502020202020204"/>
              <a:ea typeface="+mn-ea"/>
              <a:cs typeface="+mn-cs"/>
            </a:rPr>
            <a:t> </a:t>
          </a:r>
          <a:r>
            <a:rPr lang="en-US" sz="1300" kern="1200">
              <a:solidFill>
                <a:sysClr val="windowText" lastClr="000000">
                  <a:hueOff val="0"/>
                  <a:satOff val="0"/>
                  <a:lumOff val="0"/>
                  <a:alphaOff val="0"/>
                </a:sysClr>
              </a:solidFill>
              <a:latin typeface="Century Gothic" panose="020B0502020202020204"/>
              <a:ea typeface="+mn-ea"/>
              <a:cs typeface="+mn-cs"/>
            </a:rPr>
            <a:t>reinforcing components</a:t>
          </a:r>
        </a:p>
      </dsp:txBody>
      <dsp:txXfrm>
        <a:off x="1780377" y="1169040"/>
        <a:ext cx="1071507" cy="1725918"/>
      </dsp:txXfrm>
    </dsp:sp>
    <dsp:sp modelId="{C6321622-D5D4-704D-9D2D-3AC563738361}">
      <dsp:nvSpPr>
        <dsp:cNvPr id="0" name=""/>
        <dsp:cNvSpPr/>
      </dsp:nvSpPr>
      <dsp: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2421742" y="1737053"/>
        <a:ext cx="1406827" cy="279227"/>
      </dsp:txXfrm>
    </dsp:sp>
    <dsp:sp modelId="{F8F04E18-85D5-ED4B-85C6-2149A776013F}">
      <dsp:nvSpPr>
        <dsp:cNvPr id="0" name=""/>
        <dsp:cNvSpPr/>
      </dsp:nvSpPr>
      <dsp: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C61469CC-CAB0-ED4F-B401-77F6D7D542D3}">
      <dsp:nvSpPr>
        <dsp:cNvPr id="0" name=""/>
        <dsp:cNvSpPr/>
      </dsp:nvSpPr>
      <dsp:spPr>
        <a:xfrm>
          <a:off x="326898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screeners; Complete assessment schedule</a:t>
          </a:r>
        </a:p>
      </dsp:txBody>
      <dsp:txXfrm>
        <a:off x="3268982" y="1169040"/>
        <a:ext cx="1071507" cy="1725918"/>
      </dsp:txXfrm>
    </dsp:sp>
    <dsp:sp modelId="{83AC6EE8-2A6A-C44F-A36F-2D642544406E}">
      <dsp:nvSpPr>
        <dsp:cNvPr id="0" name=""/>
        <dsp:cNvSpPr/>
      </dsp:nvSpPr>
      <dsp: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3910347" y="1737053"/>
        <a:ext cx="1406827" cy="279227"/>
      </dsp:txXfrm>
    </dsp:sp>
    <dsp:sp modelId="{2FB0FBF8-92A5-ED4B-AE33-17FB27DF68E8}">
      <dsp:nvSpPr>
        <dsp:cNvPr id="0" name=""/>
        <dsp:cNvSpPr/>
      </dsp:nvSpPr>
      <dsp: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D0F39E11-AB5B-1549-BA3D-ED6BD5BF53EE}">
      <dsp:nvSpPr>
        <dsp:cNvPr id="0" name=""/>
        <dsp:cNvSpPr/>
      </dsp:nvSpPr>
      <dsp:spPr>
        <a:xfrm>
          <a:off x="475758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sp:txBody>
      <dsp:txXfrm>
        <a:off x="4757587" y="1169040"/>
        <a:ext cx="1071507" cy="1725918"/>
      </dsp:txXfrm>
    </dsp:sp>
    <dsp:sp modelId="{EC5ED897-6DF7-4D46-A862-C4F539649D5E}">
      <dsp:nvSpPr>
        <dsp:cNvPr id="0" name=""/>
        <dsp:cNvSpPr/>
      </dsp:nvSpPr>
      <dsp: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398952" y="1737053"/>
        <a:ext cx="1406827" cy="279227"/>
      </dsp:txXfrm>
    </dsp:sp>
    <dsp:sp modelId="{B2E45524-4475-B74F-801B-B278A247738B}">
      <dsp:nvSpPr>
        <dsp:cNvPr id="0" name=""/>
        <dsp:cNvSpPr/>
      </dsp:nvSpPr>
      <dsp: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90A3C866-AB9C-F64F-8587-DBAFAD305CB9}">
      <dsp:nvSpPr>
        <dsp:cNvPr id="0" name=""/>
        <dsp:cNvSpPr/>
      </dsp:nvSpPr>
      <dsp:spPr>
        <a:xfrm>
          <a:off x="624619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sp:txBody>
      <dsp:txXfrm>
        <a:off x="6246192" y="1169040"/>
        <a:ext cx="1071507" cy="17259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027701-4552-4E82-B8B5-201818F384E1}">
      <dsp:nvSpPr>
        <dsp:cNvPr id="0" name=""/>
        <dsp:cNvSpPr/>
      </dsp:nvSpPr>
      <dsp:spPr>
        <a:xfrm>
          <a:off x="4770"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 1</a:t>
          </a:r>
        </a:p>
      </dsp:txBody>
      <dsp:txXfrm>
        <a:off x="37476" y="1502882"/>
        <a:ext cx="1051245" cy="1404764"/>
      </dsp:txXfrm>
    </dsp:sp>
    <dsp:sp modelId="{0304F202-A9F3-479D-BEB1-3ABB9CCAFAF9}">
      <dsp:nvSpPr>
        <dsp:cNvPr id="0" name=""/>
        <dsp:cNvSpPr/>
      </dsp:nvSpPr>
      <dsp:spPr>
        <a:xfrm>
          <a:off x="38270" y="220526"/>
          <a:ext cx="1049658" cy="1223921"/>
        </a:xfrm>
        <a:prstGeom prst="ellipse">
          <a:avLst/>
        </a:prstGeom>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A06BBCE-464F-4266-B09B-D42E3ACE62C5}">
      <dsp:nvSpPr>
        <dsp:cNvPr id="0" name=""/>
        <dsp:cNvSpPr/>
      </dsp:nvSpPr>
      <dsp:spPr>
        <a:xfrm>
          <a:off x="1154928"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2</a:t>
          </a:r>
          <a:endParaRPr lang="en-US" sz="1800" kern="1200">
            <a:solidFill>
              <a:srgbClr val="FFC000"/>
            </a:solidFill>
            <a:latin typeface="Calibri" panose="020F0502020204030204"/>
            <a:ea typeface="+mn-ea"/>
            <a:cs typeface="+mn-cs"/>
          </a:endParaRPr>
        </a:p>
      </dsp:txBody>
      <dsp:txXfrm>
        <a:off x="1187634" y="1502882"/>
        <a:ext cx="1051245" cy="1404764"/>
      </dsp:txXfrm>
    </dsp:sp>
    <dsp:sp modelId="{AF799562-D0FE-4304-8CBE-F6EBFAE4013A}">
      <dsp:nvSpPr>
        <dsp:cNvPr id="0" name=""/>
        <dsp:cNvSpPr/>
      </dsp:nvSpPr>
      <dsp:spPr>
        <a:xfrm>
          <a:off x="1188427" y="220526"/>
          <a:ext cx="1049658" cy="1223921"/>
        </a:xfrm>
        <a:prstGeom prst="ellipse">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991FE780-09B4-437E-87F1-633B9F17E51A}">
      <dsp:nvSpPr>
        <dsp:cNvPr id="0" name=""/>
        <dsp:cNvSpPr/>
      </dsp:nvSpPr>
      <dsp:spPr>
        <a:xfrm>
          <a:off x="2305085"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kern="1200">
            <a:solidFill>
              <a:sysClr val="window" lastClr="FFFFFF"/>
            </a:solidFill>
            <a:latin typeface="Calibri" panose="020F0502020204030204"/>
            <a:ea typeface="+mn-ea"/>
            <a:cs typeface="+mn-cs"/>
          </a:endParaRPr>
        </a:p>
      </dsp:txBody>
      <dsp:txXfrm>
        <a:off x="2337791" y="1502882"/>
        <a:ext cx="1051245" cy="1404764"/>
      </dsp:txXfrm>
    </dsp:sp>
    <dsp:sp modelId="{069CDC01-BE12-484D-9486-671E87A5E1A9}">
      <dsp:nvSpPr>
        <dsp:cNvPr id="0" name=""/>
        <dsp:cNvSpPr/>
      </dsp:nvSpPr>
      <dsp:spPr>
        <a:xfrm>
          <a:off x="2338585" y="220526"/>
          <a:ext cx="1049658" cy="1223921"/>
        </a:xfrm>
        <a:prstGeom prst="ellipse">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2E70E187-B08A-486D-8A45-C8A232CC337A}">
      <dsp:nvSpPr>
        <dsp:cNvPr id="0" name=""/>
        <dsp:cNvSpPr/>
      </dsp:nvSpPr>
      <dsp:spPr>
        <a:xfrm>
          <a:off x="3455242"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3</a:t>
          </a:r>
          <a:endParaRPr lang="en-US" sz="1800" i="1" kern="1200">
            <a:solidFill>
              <a:srgbClr val="FFC000"/>
            </a:solidFill>
            <a:latin typeface="Calibri" panose="020F0502020204030204"/>
            <a:ea typeface="+mn-ea"/>
            <a:cs typeface="+mn-cs"/>
          </a:endParaRPr>
        </a:p>
      </dsp:txBody>
      <dsp:txXfrm>
        <a:off x="3487948" y="1502882"/>
        <a:ext cx="1051245" cy="1404764"/>
      </dsp:txXfrm>
    </dsp:sp>
    <dsp:sp modelId="{640B4EA2-5D13-4CA1-86A9-3221B0994580}">
      <dsp:nvSpPr>
        <dsp:cNvPr id="0" name=""/>
        <dsp:cNvSpPr/>
      </dsp:nvSpPr>
      <dsp:spPr>
        <a:xfrm>
          <a:off x="3488742" y="220526"/>
          <a:ext cx="1049658" cy="1223921"/>
        </a:xfrm>
        <a:prstGeom prst="ellipse">
          <a:avLst/>
        </a:prstGeom>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F17CE07-4E74-4F15-86EB-6C6567CBA919}">
      <dsp:nvSpPr>
        <dsp:cNvPr id="0" name=""/>
        <dsp:cNvSpPr/>
      </dsp:nvSpPr>
      <dsp:spPr>
        <a:xfrm>
          <a:off x="4605400" y="0"/>
          <a:ext cx="1116657" cy="3675440"/>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4</a:t>
          </a:r>
        </a:p>
      </dsp:txBody>
      <dsp:txXfrm>
        <a:off x="4638106" y="1502882"/>
        <a:ext cx="1051245" cy="1404764"/>
      </dsp:txXfrm>
    </dsp:sp>
    <dsp:sp modelId="{1722C8D5-9191-4617-9A5C-B2D813A9D915}">
      <dsp:nvSpPr>
        <dsp:cNvPr id="0" name=""/>
        <dsp:cNvSpPr/>
      </dsp:nvSpPr>
      <dsp:spPr>
        <a:xfrm>
          <a:off x="4638900" y="220526"/>
          <a:ext cx="1049658" cy="1223921"/>
        </a:xfrm>
        <a:prstGeom prst="ellipse">
          <a:avLst/>
        </a:prstGeom>
        <a:blipFill dpi="0" rotWithShape="1">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7DF9CCCA-3B9D-4598-9B0D-5726972F0780}">
      <dsp:nvSpPr>
        <dsp:cNvPr id="0" name=""/>
        <dsp:cNvSpPr/>
      </dsp:nvSpPr>
      <dsp:spPr>
        <a:xfrm>
          <a:off x="5755557" y="0"/>
          <a:ext cx="1116657" cy="3675440"/>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5788263" y="1502882"/>
        <a:ext cx="1051245" cy="1404764"/>
      </dsp:txXfrm>
    </dsp:sp>
    <dsp:sp modelId="{0ED1F304-354B-4320-B27C-70A3951670CA}">
      <dsp:nvSpPr>
        <dsp:cNvPr id="0" name=""/>
        <dsp:cNvSpPr/>
      </dsp:nvSpPr>
      <dsp:spPr>
        <a:xfrm>
          <a:off x="5789057" y="220526"/>
          <a:ext cx="1049658" cy="1223921"/>
        </a:xfrm>
        <a:prstGeom prst="ellipse">
          <a:avLst/>
        </a:prstGeom>
        <a:blipFill dpi="0" rotWithShape="1">
          <a:blip xmlns:r="http://schemas.openxmlformats.org/officeDocument/2006/relationships" r:embed="rId6" cstate="print">
            <a:extLst>
              <a:ext uri="{28A0092B-C50C-407E-A947-70E740481C1C}">
                <a14:useLocalDpi xmlns:a14="http://schemas.microsoft.com/office/drawing/2010/main" val="0"/>
              </a:ext>
            </a:extLst>
          </a:blip>
          <a:srcRect/>
          <a:stretch>
            <a:fillRect l="-4327" r="-3073"/>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1E2AF601-0E14-41E6-A130-E7A0A9003234}">
      <dsp:nvSpPr>
        <dsp:cNvPr id="0" name=""/>
        <dsp:cNvSpPr/>
      </dsp:nvSpPr>
      <dsp:spPr>
        <a:xfrm>
          <a:off x="6905715"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6938421" y="1502882"/>
        <a:ext cx="1051245" cy="1404764"/>
      </dsp:txXfrm>
    </dsp:sp>
    <dsp:sp modelId="{92DE6F99-74F9-48AD-8F0A-3356A4758B7E}">
      <dsp:nvSpPr>
        <dsp:cNvPr id="0" name=""/>
        <dsp:cNvSpPr/>
      </dsp:nvSpPr>
      <dsp:spPr>
        <a:xfrm>
          <a:off x="6939215" y="220526"/>
          <a:ext cx="1049658" cy="1223921"/>
        </a:xfrm>
        <a:prstGeom prst="ellipse">
          <a:avLst/>
        </a:prstGeom>
        <a:blipFill dpi="0" rotWithShape="1">
          <a:blip xmlns:r="http://schemas.openxmlformats.org/officeDocument/2006/relationships" r:embed="rId7" cstate="print">
            <a:extLst>
              <a:ext uri="{28A0092B-C50C-407E-A947-70E740481C1C}">
                <a14:useLocalDpi xmlns:a14="http://schemas.microsoft.com/office/drawing/2010/main" val="0"/>
              </a:ext>
            </a:extLst>
          </a:blip>
          <a:srcRect/>
          <a:stretch>
            <a:fillRect l="-4117" r="-895"/>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20747C8-B56B-4616-9A1D-BDC76FE2232C}">
      <dsp:nvSpPr>
        <dsp:cNvPr id="0" name=""/>
        <dsp:cNvSpPr/>
      </dsp:nvSpPr>
      <dsp:spPr>
        <a:xfrm>
          <a:off x="8055872"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sp:txBody>
      <dsp:txXfrm>
        <a:off x="8088578" y="1502882"/>
        <a:ext cx="1051245" cy="1404764"/>
      </dsp:txXfrm>
    </dsp:sp>
    <dsp:sp modelId="{55472D87-4270-4864-9513-C4EF84F48593}">
      <dsp:nvSpPr>
        <dsp:cNvPr id="0" name=""/>
        <dsp:cNvSpPr/>
      </dsp:nvSpPr>
      <dsp:spPr>
        <a:xfrm>
          <a:off x="8089372" y="220526"/>
          <a:ext cx="1049658" cy="1223921"/>
        </a:xfrm>
        <a:prstGeom prst="ellipse">
          <a:avLst/>
        </a:prstGeom>
        <a:blipFill dpi="0" rotWithShape="1">
          <a:blip xmlns:r="http://schemas.openxmlformats.org/officeDocument/2006/relationships" r:embed="rId8" cstate="print">
            <a:extLst>
              <a:ext uri="{28A0092B-C50C-407E-A947-70E740481C1C}">
                <a14:useLocalDpi xmlns:a14="http://schemas.microsoft.com/office/drawing/2010/main" val="0"/>
              </a:ext>
            </a:extLst>
          </a:blip>
          <a:srcRect/>
          <a:stretch>
            <a:fillRect l="-8680" r="88"/>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212EEF-C90E-4A39-8624-2778E48E4BE0}">
      <dsp:nvSpPr>
        <dsp:cNvPr id="0" name=""/>
        <dsp:cNvSpPr/>
      </dsp:nvSpPr>
      <dsp:spPr>
        <a:xfrm>
          <a:off x="9206030"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i="1" kern="1200">
            <a:solidFill>
              <a:srgbClr val="FFC000"/>
            </a:solidFill>
            <a:latin typeface="Calibri" panose="020F0502020204030204"/>
            <a:ea typeface="+mn-ea"/>
            <a:cs typeface="+mn-cs"/>
          </a:endParaRPr>
        </a:p>
      </dsp:txBody>
      <dsp:txXfrm>
        <a:off x="9238736" y="1502882"/>
        <a:ext cx="1051245" cy="1404764"/>
      </dsp:txXfrm>
    </dsp:sp>
    <dsp:sp modelId="{8B20BB08-94B1-48F9-9897-CB80CA7F6C0C}">
      <dsp:nvSpPr>
        <dsp:cNvPr id="0" name=""/>
        <dsp:cNvSpPr/>
      </dsp:nvSpPr>
      <dsp:spPr>
        <a:xfrm>
          <a:off x="9239529" y="220526"/>
          <a:ext cx="1049658" cy="1223921"/>
        </a:xfrm>
        <a:prstGeom prst="ellipse">
          <a:avLst/>
        </a:prstGeom>
        <a:blipFill dpi="0" rotWithShape="1">
          <a:blip xmlns:r="http://schemas.openxmlformats.org/officeDocument/2006/relationships" r:embed="rId9"/>
          <a:srcRect/>
          <a:stretch>
            <a:fillRect l="-9662" r="-10862"/>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46C3189-9723-4D48-AB42-84F0840E98A7}">
      <dsp:nvSpPr>
        <dsp:cNvPr id="0" name=""/>
        <dsp:cNvSpPr/>
      </dsp:nvSpPr>
      <dsp:spPr>
        <a:xfrm>
          <a:off x="10356187"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i="1" kern="1200">
              <a:solidFill>
                <a:srgbClr val="FFC000"/>
              </a:solidFill>
              <a:latin typeface="Calibri" panose="020F0502020204030204"/>
              <a:ea typeface="+mn-ea"/>
              <a:cs typeface="+mn-cs"/>
            </a:rPr>
            <a:t>Revising for the year ahead</a:t>
          </a:r>
        </a:p>
      </dsp:txBody>
      <dsp:txXfrm>
        <a:off x="10388893" y="1502882"/>
        <a:ext cx="1051245" cy="1404764"/>
      </dsp:txXfrm>
    </dsp:sp>
    <dsp:sp modelId="{A5E4E931-3070-4D12-BE4A-A7CFF0542571}">
      <dsp:nvSpPr>
        <dsp:cNvPr id="0" name=""/>
        <dsp:cNvSpPr/>
      </dsp:nvSpPr>
      <dsp:spPr>
        <a:xfrm>
          <a:off x="10389687" y="220526"/>
          <a:ext cx="1049658" cy="1223921"/>
        </a:xfrm>
        <a:prstGeom prst="ellipse">
          <a:avLst/>
        </a:prstGeom>
        <a:blipFill dpi="0" rotWithShape="1">
          <a:blip xmlns:r="http://schemas.openxmlformats.org/officeDocument/2006/relationships" r:embed="rId10"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A53C31-027B-47B6-99A7-1B4548807CCF}">
      <dsp:nvSpPr>
        <dsp:cNvPr id="0" name=""/>
        <dsp:cNvSpPr/>
      </dsp:nvSpPr>
      <dsp:spPr>
        <a:xfrm>
          <a:off x="452980" y="3048230"/>
          <a:ext cx="10559406" cy="397316"/>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3">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F6B44D-42BB-F849-A9E0-2553546435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9C25D48-9968-694B-8B18-EF6CBB2688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987C75-5A4D-0F4C-98F9-12B3A7808E58}" type="datetimeFigureOut">
              <a:rPr lang="en-US" smtClean="0"/>
              <a:t>9/8/2026</a:t>
            </a:fld>
            <a:endParaRPr lang="en-US"/>
          </a:p>
        </p:txBody>
      </p:sp>
      <p:sp>
        <p:nvSpPr>
          <p:cNvPr id="4" name="Footer Placeholder 3">
            <a:extLst>
              <a:ext uri="{FF2B5EF4-FFF2-40B4-BE49-F238E27FC236}">
                <a16:creationId xmlns:a16="http://schemas.microsoft.com/office/drawing/2014/main" id="{C36B3588-481A-1946-93AC-0F7052634B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294096D-8EB7-D248-91EB-DD3604D059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330417-F1C9-8B48-B37E-051459DA4198}" type="slidenum">
              <a:rPr lang="en-US" smtClean="0"/>
              <a:t>‹#›</a:t>
            </a:fld>
            <a:endParaRPr lang="en-US"/>
          </a:p>
        </p:txBody>
      </p:sp>
    </p:spTree>
    <p:extLst>
      <p:ext uri="{BB962C8B-B14F-4D97-AF65-F5344CB8AC3E}">
        <p14:creationId xmlns:p14="http://schemas.microsoft.com/office/powerpoint/2010/main" val="27203565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7DBB8B-29CE-48D0-9A6A-E621DDA1FB07}" type="datetimeFigureOut">
              <a:rPr lang="en-US" smtClean="0"/>
              <a:t>9/8/2026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D11C9F-81FA-4052-9B37-1EF4A4EF7E85}" type="slidenum">
              <a:rPr lang="en-US" smtClean="0"/>
              <a:t>‹#›</a:t>
            </a:fld>
            <a:endParaRPr lang="en-US"/>
          </a:p>
        </p:txBody>
      </p:sp>
    </p:spTree>
    <p:extLst>
      <p:ext uri="{BB962C8B-B14F-4D97-AF65-F5344CB8AC3E}">
        <p14:creationId xmlns:p14="http://schemas.microsoft.com/office/powerpoint/2010/main" val="3464643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BDACA8-45AF-461A-9F93-73E959B08D0A}" type="slidenum">
              <a:rPr lang="en-US" smtClean="0"/>
              <a:t>1</a:t>
            </a:fld>
            <a:endParaRPr lang="en-US"/>
          </a:p>
        </p:txBody>
      </p:sp>
    </p:spTree>
    <p:extLst>
      <p:ext uri="{BB962C8B-B14F-4D97-AF65-F5344CB8AC3E}">
        <p14:creationId xmlns:p14="http://schemas.microsoft.com/office/powerpoint/2010/main" val="3861761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set the stage with the fact that there are three domains and we want to always think about how those are integrated, not siloed, watch the video (slide 16), then talk about each of the domains and how they can be integrated. Also want the speaker to put a little plug in for the integrated lesson plan we’ll talk about after social</a:t>
            </a:r>
          </a:p>
          <a:p>
            <a:endParaRPr lang="en-US" dirty="0"/>
          </a:p>
        </p:txBody>
      </p:sp>
      <p:sp>
        <p:nvSpPr>
          <p:cNvPr id="4" name="Slide Number Placeholder 3"/>
          <p:cNvSpPr>
            <a:spLocks noGrp="1"/>
          </p:cNvSpPr>
          <p:nvPr>
            <p:ph type="sldNum" sz="quarter" idx="5"/>
          </p:nvPr>
        </p:nvSpPr>
        <p:spPr/>
        <p:txBody>
          <a:bodyPr/>
          <a:lstStyle/>
          <a:p>
            <a:fld id="{58D11C9F-81FA-4052-9B37-1EF4A4EF7E85}" type="slidenum">
              <a:rPr lang="en-US" smtClean="0"/>
              <a:t>15</a:t>
            </a:fld>
            <a:endParaRPr lang="en-US"/>
          </a:p>
        </p:txBody>
      </p:sp>
    </p:spTree>
    <p:extLst>
      <p:ext uri="{BB962C8B-B14F-4D97-AF65-F5344CB8AC3E}">
        <p14:creationId xmlns:p14="http://schemas.microsoft.com/office/powerpoint/2010/main" val="2011771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Video = 2:45</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BDACA8-45AF-461A-9F93-73E959B08D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55729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A97D0D-5178-4F57-BFD7-EC7A657727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64201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22</a:t>
            </a:fld>
            <a:endParaRPr lang="en-US"/>
          </a:p>
        </p:txBody>
      </p:sp>
    </p:spTree>
    <p:extLst>
      <p:ext uri="{BB962C8B-B14F-4D97-AF65-F5344CB8AC3E}">
        <p14:creationId xmlns:p14="http://schemas.microsoft.com/office/powerpoint/2010/main" val="10928026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D11C9F-81FA-4052-9B37-1EF4A4EF7E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72990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35480-C4FB-C3B9-E52B-0C0A013149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DB34D3-9AEE-1A31-3094-FC5C04254B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4E007D-8D3D-8161-0369-D8A7E9E0E4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B4D335D-68F6-6B3C-652C-8FC209CED4C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D11C9F-81FA-4052-9B37-1EF4A4EF7E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16681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A97D0D-5178-4F57-BFD7-EC7A657727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99392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D11C9F-81FA-4052-9B37-1EF4A4EF7E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9833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Watch video 01:40</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BDACA8-45AF-461A-9F93-73E959B08D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02018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Before we head into breakout rooms, we just want to put a quick plug in for an upcoming EMPOWER session on X, X, 202X. </a:t>
            </a:r>
          </a:p>
          <a:p>
            <a:r>
              <a:rPr lang="en-US" sz="1200" kern="1200" dirty="0">
                <a:solidFill>
                  <a:schemeClr val="tx1"/>
                </a:solidFill>
                <a:effectLst/>
                <a:latin typeface="+mn-lt"/>
                <a:ea typeface="+mn-ea"/>
                <a:cs typeface="+mn-cs"/>
              </a:rPr>
              <a:t>Today we're talking about Tier 1, but we have many resources available on Tier 2, and so to learn more about a Tier 2 support called Recognize. Relax. Record., which is an intervention to help students who are experiencing anxious feelings. You can come to this session and we’ll talk all about what this intervention is and how to implement it. </a:t>
            </a:r>
            <a:endParaRPr lang="en-US" dirty="0"/>
          </a:p>
        </p:txBody>
      </p:sp>
      <p:sp>
        <p:nvSpPr>
          <p:cNvPr id="4" name="Slide Number Placeholder 3"/>
          <p:cNvSpPr>
            <a:spLocks noGrp="1"/>
          </p:cNvSpPr>
          <p:nvPr>
            <p:ph type="sldNum" sz="quarter" idx="5"/>
          </p:nvPr>
        </p:nvSpPr>
        <p:spPr/>
        <p:txBody>
          <a:bodyPr/>
          <a:lstStyle/>
          <a:p>
            <a:fld id="{58D11C9F-81FA-4052-9B37-1EF4A4EF7E85}" type="slidenum">
              <a:rPr lang="en-US" smtClean="0"/>
              <a:t>37</a:t>
            </a:fld>
            <a:endParaRPr lang="en-US"/>
          </a:p>
        </p:txBody>
      </p:sp>
    </p:spTree>
    <p:extLst>
      <p:ext uri="{BB962C8B-B14F-4D97-AF65-F5344CB8AC3E}">
        <p14:creationId xmlns:p14="http://schemas.microsoft.com/office/powerpoint/2010/main" val="1324671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3</a:t>
            </a:fld>
            <a:endParaRPr lang="en-US"/>
          </a:p>
        </p:txBody>
      </p:sp>
    </p:spTree>
    <p:extLst>
      <p:ext uri="{BB962C8B-B14F-4D97-AF65-F5344CB8AC3E}">
        <p14:creationId xmlns:p14="http://schemas.microsoft.com/office/powerpoint/2010/main" val="35380531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4C9F4-6183-6484-F94D-6263ED2E4617}"/>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39DEDB95-E2A2-1FB0-966A-0D566401A4CE}"/>
              </a:ext>
            </a:extLst>
          </p:cNvPr>
          <p:cNvSpPr>
            <a:spLocks noGrp="1" noChangeArrowheads="1"/>
          </p:cNvSpPr>
          <p:nvPr>
            <p:ph type="sldNum" sz="quarter" idx="5"/>
          </p:nvPr>
        </p:nvSpPr>
        <p:spPr>
          <a:ln/>
        </p:spPr>
        <p:txBody>
          <a:bodyPr/>
          <a:lstStyle/>
          <a:p>
            <a:fld id="{DC75AA24-DACC-4E88-AC38-A5808338F778}" type="slidenum">
              <a:rPr lang="en-US"/>
              <a:pPr/>
              <a:t>38</a:t>
            </a:fld>
            <a:endParaRPr lang="en-US"/>
          </a:p>
        </p:txBody>
      </p:sp>
      <p:sp>
        <p:nvSpPr>
          <p:cNvPr id="8194" name="Rectangle 2">
            <a:extLst>
              <a:ext uri="{FF2B5EF4-FFF2-40B4-BE49-F238E27FC236}">
                <a16:creationId xmlns:a16="http://schemas.microsoft.com/office/drawing/2014/main" id="{917FE5BD-B58E-1EE2-7DBF-96AFD15626CE}"/>
              </a:ext>
            </a:extLst>
          </p:cNvPr>
          <p:cNvSpPr>
            <a:spLocks noGrp="1" noRot="1" noChangeAspect="1" noChangeArrowheads="1" noTextEdit="1"/>
          </p:cNvSpPr>
          <p:nvPr>
            <p:ph type="sldImg"/>
          </p:nvPr>
        </p:nvSpPr>
        <p:spPr>
          <a:xfrm>
            <a:off x="685800" y="1143000"/>
            <a:ext cx="5486400" cy="3086100"/>
          </a:xfrm>
          <a:ln/>
        </p:spPr>
      </p:sp>
      <p:sp>
        <p:nvSpPr>
          <p:cNvPr id="8195" name="Rectangle 3">
            <a:extLst>
              <a:ext uri="{FF2B5EF4-FFF2-40B4-BE49-F238E27FC236}">
                <a16:creationId xmlns:a16="http://schemas.microsoft.com/office/drawing/2014/main" id="{77BFB51E-B49A-B0BA-3959-4505853C5250}"/>
              </a:ext>
            </a:extLst>
          </p:cNvPr>
          <p:cNvSpPr>
            <a:spLocks noGrp="1" noChangeArrowheads="1"/>
          </p:cNvSpPr>
          <p:nvPr>
            <p:ph type="body" idx="1"/>
          </p:nvPr>
        </p:nvSpPr>
        <p:spPr/>
        <p:txBody>
          <a:bodyPr/>
          <a:lstStyle/>
          <a:p>
            <a:pPr marL="231064" indent="-231064">
              <a:lnSpc>
                <a:spcPct val="80000"/>
              </a:lnSpc>
            </a:pPr>
            <a:r>
              <a:rPr lang="en-US" sz="1000" b="0" dirty="0"/>
              <a:t>15-min timer</a:t>
            </a:r>
          </a:p>
        </p:txBody>
      </p:sp>
    </p:spTree>
    <p:extLst>
      <p:ext uri="{BB962C8B-B14F-4D97-AF65-F5344CB8AC3E}">
        <p14:creationId xmlns:p14="http://schemas.microsoft.com/office/powerpoint/2010/main" val="35380971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40695" rtl="0" eaLnBrk="1" fontAlgn="auto" latinLnBrk="0" hangingPunct="1">
              <a:lnSpc>
                <a:spcPct val="100000"/>
              </a:lnSpc>
              <a:spcBef>
                <a:spcPts val="0"/>
              </a:spcBef>
              <a:spcAft>
                <a:spcPts val="0"/>
              </a:spcAft>
              <a:buClrTx/>
              <a:buSzTx/>
              <a:buFontTx/>
              <a:buNone/>
              <a:tabLst/>
              <a:defRPr/>
            </a:pPr>
            <a:fld id="{05F8F4C2-8D1B-4152-9155-7910E1606850}"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40695" rtl="0" eaLnBrk="1" fontAlgn="auto" latinLnBrk="0" hangingPunct="1">
                <a:lnSpc>
                  <a:spcPct val="100000"/>
                </a:lnSpc>
                <a:spcBef>
                  <a:spcPts val="0"/>
                </a:spcBef>
                <a:spcAft>
                  <a:spcPts val="0"/>
                </a:spcAft>
                <a:buClrTx/>
                <a:buSzTx/>
                <a:buFontTx/>
                <a:buNone/>
                <a:tabLst/>
                <a:defRPr/>
              </a:pPr>
              <a:t>41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31625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40695" rtl="0" eaLnBrk="1" fontAlgn="auto" latinLnBrk="0" hangingPunct="1">
              <a:lnSpc>
                <a:spcPct val="100000"/>
              </a:lnSpc>
              <a:spcBef>
                <a:spcPts val="0"/>
              </a:spcBef>
              <a:spcAft>
                <a:spcPts val="0"/>
              </a:spcAft>
              <a:buClrTx/>
              <a:buSzTx/>
              <a:buFontTx/>
              <a:buNone/>
              <a:tabLst/>
              <a:defRPr/>
            </a:pPr>
            <a:fld id="{05F8F4C2-8D1B-4152-9155-7910E1606850}"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40695" rtl="0" eaLnBrk="1" fontAlgn="auto" latinLnBrk="0" hangingPunct="1">
                <a:lnSpc>
                  <a:spcPct val="100000"/>
                </a:lnSpc>
                <a:spcBef>
                  <a:spcPts val="0"/>
                </a:spcBef>
                <a:spcAft>
                  <a:spcPts val="0"/>
                </a:spcAft>
                <a:buClrTx/>
                <a:buSzTx/>
                <a:buFontTx/>
                <a:buNone/>
                <a:tabLst/>
                <a:defRPr/>
              </a:pPr>
              <a:t>42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64798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40695" rtl="0" eaLnBrk="1" fontAlgn="auto" latinLnBrk="0" hangingPunct="1">
              <a:lnSpc>
                <a:spcPct val="100000"/>
              </a:lnSpc>
              <a:spcBef>
                <a:spcPts val="0"/>
              </a:spcBef>
              <a:spcAft>
                <a:spcPts val="0"/>
              </a:spcAft>
              <a:buClrTx/>
              <a:buSzTx/>
              <a:buFontTx/>
              <a:buNone/>
              <a:tabLst/>
              <a:defRPr/>
            </a:pPr>
            <a:fld id="{05F8F4C2-8D1B-4152-9155-7910E1606850}"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40695" rtl="0" eaLnBrk="1" fontAlgn="auto" latinLnBrk="0" hangingPunct="1">
                <a:lnSpc>
                  <a:spcPct val="100000"/>
                </a:lnSpc>
                <a:spcBef>
                  <a:spcPts val="0"/>
                </a:spcBef>
                <a:spcAft>
                  <a:spcPts val="0"/>
                </a:spcAft>
                <a:buClrTx/>
                <a:buSzTx/>
                <a:buFontTx/>
                <a:buNone/>
                <a:tabLst/>
                <a:defRPr/>
              </a:pPr>
              <a:t>43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00591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40695" rtl="0" eaLnBrk="1" fontAlgn="auto" latinLnBrk="0" hangingPunct="1">
              <a:lnSpc>
                <a:spcPct val="100000"/>
              </a:lnSpc>
              <a:spcBef>
                <a:spcPts val="0"/>
              </a:spcBef>
              <a:spcAft>
                <a:spcPts val="0"/>
              </a:spcAft>
              <a:buClrTx/>
              <a:buSzTx/>
              <a:buFontTx/>
              <a:buNone/>
              <a:tabLst/>
              <a:defRPr/>
            </a:pPr>
            <a:fld id="{05F8F4C2-8D1B-4152-9155-7910E1606850}"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40695" rtl="0" eaLnBrk="1" fontAlgn="auto" latinLnBrk="0" hangingPunct="1">
                <a:lnSpc>
                  <a:spcPct val="100000"/>
                </a:lnSpc>
                <a:spcBef>
                  <a:spcPts val="0"/>
                </a:spcBef>
                <a:spcAft>
                  <a:spcPts val="0"/>
                </a:spcAft>
                <a:buClrTx/>
                <a:buSzTx/>
                <a:buFontTx/>
                <a:buNone/>
                <a:tabLst/>
                <a:defRPr/>
              </a:pPr>
              <a:t>44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53454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E9257-707B-F0C4-8C03-3A21B3465A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860F96-CF3D-9DE3-96C8-6CACEA9111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C80969-B846-A7A7-63E2-6D0D301B6A8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72D7EE5-04CC-05CF-3428-3F40051567AC}"/>
              </a:ext>
            </a:extLst>
          </p:cNvPr>
          <p:cNvSpPr>
            <a:spLocks noGrp="1"/>
          </p:cNvSpPr>
          <p:nvPr>
            <p:ph type="sldNum" sz="quarter" idx="5"/>
          </p:nvPr>
        </p:nvSpPr>
        <p:spPr/>
        <p:txBody>
          <a:bodyPr/>
          <a:lstStyle/>
          <a:p>
            <a:fld id="{58D11C9F-81FA-4052-9B37-1EF4A4EF7E85}" type="slidenum">
              <a:rPr lang="en-US" smtClean="0"/>
              <a:t>45</a:t>
            </a:fld>
            <a:endParaRPr lang="en-US"/>
          </a:p>
        </p:txBody>
      </p:sp>
    </p:spTree>
    <p:extLst>
      <p:ext uri="{BB962C8B-B14F-4D97-AF65-F5344CB8AC3E}">
        <p14:creationId xmlns:p14="http://schemas.microsoft.com/office/powerpoint/2010/main" val="2881406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97A28-F237-DBA7-9A11-C8343C26E1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EAC70-77DD-4A46-C794-C8B7FA5541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193F45-7DD6-BAC9-73D5-BA1D4496B19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403E814-44B6-2B2B-0663-6772D4801A7B}"/>
              </a:ext>
            </a:extLst>
          </p:cNvPr>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47</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35532440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a:t>Consider - How do you reinforce faculty and staff for:</a:t>
            </a:r>
          </a:p>
          <a:p>
            <a:pPr marL="171450" lvl="0" indent="-171450">
              <a:buFont typeface="Arial" panose="020B0604020202020204" pitchFamily="34" charset="0"/>
              <a:buChar char="•"/>
            </a:pPr>
            <a:r>
              <a:rPr lang="en-US"/>
              <a:t>Participation and support</a:t>
            </a:r>
          </a:p>
          <a:p>
            <a:pPr marL="171450" lvl="0" indent="-171450">
              <a:buFont typeface="Arial" panose="020B0604020202020204" pitchFamily="34" charset="0"/>
              <a:buChar char="•"/>
            </a:pPr>
            <a:r>
              <a:rPr lang="en-US"/>
              <a:t>Modeling schoolwide expectations</a:t>
            </a:r>
          </a:p>
          <a:p>
            <a:pPr marL="171450" lvl="0" indent="-171450">
              <a:buFont typeface="Arial" panose="020B0604020202020204" pitchFamily="34" charset="0"/>
              <a:buChar char="•"/>
            </a:pPr>
            <a:r>
              <a:rPr lang="en-US"/>
              <a:t>Taking an instructional approach to behavior</a:t>
            </a:r>
          </a:p>
          <a:p>
            <a:pPr marL="171450" lvl="0" indent="-171450">
              <a:buFont typeface="Arial" panose="020B0604020202020204" pitchFamily="34" charset="0"/>
              <a:buChar char="•"/>
            </a:pPr>
            <a:r>
              <a:rPr lang="en-US"/>
              <a:t>Implementing the Ci3T plan with fidelity</a:t>
            </a:r>
          </a:p>
          <a:p>
            <a:pPr marL="171450" lvl="0" indent="-171450">
              <a:buFont typeface="Arial" panose="020B0604020202020204" pitchFamily="34" charset="0"/>
              <a:buChar char="•"/>
            </a:pPr>
            <a:r>
              <a:rPr lang="en-US"/>
              <a:t>Making instructional shifts in traditional practices</a:t>
            </a:r>
          </a:p>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50</a:t>
            </a:fld>
            <a:endParaRPr lang="en-US"/>
          </a:p>
        </p:txBody>
      </p:sp>
    </p:spTree>
    <p:extLst>
      <p:ext uri="{BB962C8B-B14F-4D97-AF65-F5344CB8AC3E}">
        <p14:creationId xmlns:p14="http://schemas.microsoft.com/office/powerpoint/2010/main" val="10740172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03:40 video</a:t>
            </a:r>
          </a:p>
        </p:txBody>
      </p:sp>
      <p:sp>
        <p:nvSpPr>
          <p:cNvPr id="4" name="Slide Number Placeholder 3"/>
          <p:cNvSpPr>
            <a:spLocks noGrp="1"/>
          </p:cNvSpPr>
          <p:nvPr>
            <p:ph type="sldNum" sz="quarter" idx="5"/>
          </p:nvPr>
        </p:nvSpPr>
        <p:spPr/>
        <p:txBody>
          <a:bodyPr/>
          <a:lstStyle/>
          <a:p>
            <a:fld id="{FCBDACA8-45AF-461A-9F93-73E959B08D0A}" type="slidenum">
              <a:rPr lang="en-US" smtClean="0"/>
              <a:t>51</a:t>
            </a:fld>
            <a:endParaRPr lang="en-US"/>
          </a:p>
        </p:txBody>
      </p:sp>
    </p:spTree>
    <p:extLst>
      <p:ext uri="{BB962C8B-B14F-4D97-AF65-F5344CB8AC3E}">
        <p14:creationId xmlns:p14="http://schemas.microsoft.com/office/powerpoint/2010/main" val="620092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D11C9F-81FA-4052-9B37-1EF4A4EF7E85}" type="slidenum">
              <a:rPr lang="en-US" smtClean="0"/>
              <a:t>52</a:t>
            </a:fld>
            <a:endParaRPr lang="en-US"/>
          </a:p>
        </p:txBody>
      </p:sp>
    </p:spTree>
    <p:extLst>
      <p:ext uri="{BB962C8B-B14F-4D97-AF65-F5344CB8AC3E}">
        <p14:creationId xmlns:p14="http://schemas.microsoft.com/office/powerpoint/2010/main" val="39699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In addition to the module featured here outlining how to use multiple sources of data to connect students with Tier 2 supports, we offer a full suite of modules highlighting validated Tier 2 interventions such as Self-Regulated Strategy Development (SRSD) for Writing and Check-In/Check Out that may appear in your Secondary (Tier 2) Intervention Grid</a:t>
            </a:r>
          </a:p>
        </p:txBody>
      </p:sp>
      <p:sp>
        <p:nvSpPr>
          <p:cNvPr id="4" name="Slide Number Placeholder 3"/>
          <p:cNvSpPr>
            <a:spLocks noGrp="1"/>
          </p:cNvSpPr>
          <p:nvPr>
            <p:ph type="sldNum" sz="quarter" idx="5"/>
          </p:nvPr>
        </p:nvSpPr>
        <p:spPr/>
        <p:txBody>
          <a:bodyPr/>
          <a:lstStyle/>
          <a:p>
            <a:fld id="{58D11C9F-81FA-4052-9B37-1EF4A4EF7E85}" type="slidenum">
              <a:rPr lang="en-US" smtClean="0"/>
              <a:t>4</a:t>
            </a:fld>
            <a:endParaRPr lang="en-US"/>
          </a:p>
        </p:txBody>
      </p:sp>
    </p:spTree>
    <p:extLst>
      <p:ext uri="{BB962C8B-B14F-4D97-AF65-F5344CB8AC3E}">
        <p14:creationId xmlns:p14="http://schemas.microsoft.com/office/powerpoint/2010/main" val="29237230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C3E75-BAF3-AF52-848A-F7A7DD5C87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8DF3C9-7129-6A17-189A-D5685F8ADF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E8B5B9-7187-A6F8-AAD5-3D0909FB76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5F172EA-2125-9E03-399D-7B56102262B8}"/>
              </a:ext>
            </a:extLst>
          </p:cNvPr>
          <p:cNvSpPr>
            <a:spLocks noGrp="1"/>
          </p:cNvSpPr>
          <p:nvPr>
            <p:ph type="sldNum" sz="quarter" idx="5"/>
          </p:nvPr>
        </p:nvSpPr>
        <p:spPr/>
        <p:txBody>
          <a:bodyPr/>
          <a:lstStyle/>
          <a:p>
            <a:fld id="{58D11C9F-81FA-4052-9B37-1EF4A4EF7E85}" type="slidenum">
              <a:rPr lang="en-US" smtClean="0"/>
              <a:t>53</a:t>
            </a:fld>
            <a:endParaRPr lang="en-US"/>
          </a:p>
        </p:txBody>
      </p:sp>
    </p:spTree>
    <p:extLst>
      <p:ext uri="{BB962C8B-B14F-4D97-AF65-F5344CB8AC3E}">
        <p14:creationId xmlns:p14="http://schemas.microsoft.com/office/powerpoint/2010/main" val="7483675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0D1B8-851A-AB2D-D10B-3A6A00186B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54A453-7F2A-4C27-72AF-B53DEF032F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E0DECB-E91C-8202-AF55-2DA59DBF535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66D4E02-5240-24D0-78AC-103AFC7E69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D11C9F-81FA-4052-9B37-1EF4A4EF7E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60829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56</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2779110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57</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38264849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58</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35726305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learn more about treatment integrity and social validity, we invite you to review the Module </a:t>
            </a:r>
          </a:p>
        </p:txBody>
      </p:sp>
      <p:sp>
        <p:nvSpPr>
          <p:cNvPr id="4" name="Slide Number Placeholder 3"/>
          <p:cNvSpPr>
            <a:spLocks noGrp="1"/>
          </p:cNvSpPr>
          <p:nvPr>
            <p:ph type="sldNum" sz="quarter" idx="5"/>
          </p:nvPr>
        </p:nvSpPr>
        <p:spPr/>
        <p:txBody>
          <a:bodyPr/>
          <a:lstStyle/>
          <a:p>
            <a:fld id="{58D11C9F-81FA-4052-9B37-1EF4A4EF7E85}" type="slidenum">
              <a:rPr lang="en-US" smtClean="0"/>
              <a:t>61</a:t>
            </a:fld>
            <a:endParaRPr lang="en-US"/>
          </a:p>
        </p:txBody>
      </p:sp>
    </p:spTree>
    <p:extLst>
      <p:ext uri="{BB962C8B-B14F-4D97-AF65-F5344CB8AC3E}">
        <p14:creationId xmlns:p14="http://schemas.microsoft.com/office/powerpoint/2010/main" val="6671197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62</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32301909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4C9F4-6183-6484-F94D-6263ED2E4617}"/>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39DEDB95-E2A2-1FB0-966A-0D566401A4CE}"/>
              </a:ext>
            </a:extLst>
          </p:cNvPr>
          <p:cNvSpPr>
            <a:spLocks noGrp="1" noChangeArrowheads="1"/>
          </p:cNvSpPr>
          <p:nvPr>
            <p:ph type="sldNum" sz="quarter" idx="5"/>
          </p:nvPr>
        </p:nvSpPr>
        <p:spPr>
          <a:ln/>
        </p:spPr>
        <p:txBody>
          <a:bodyPr/>
          <a:lstStyle/>
          <a:p>
            <a:fld id="{DC75AA24-DACC-4E88-AC38-A5808338F778}" type="slidenum">
              <a:rPr lang="en-US"/>
              <a:pPr/>
              <a:t>63</a:t>
            </a:fld>
            <a:endParaRPr lang="en-US"/>
          </a:p>
        </p:txBody>
      </p:sp>
      <p:sp>
        <p:nvSpPr>
          <p:cNvPr id="8194" name="Rectangle 2">
            <a:extLst>
              <a:ext uri="{FF2B5EF4-FFF2-40B4-BE49-F238E27FC236}">
                <a16:creationId xmlns:a16="http://schemas.microsoft.com/office/drawing/2014/main" id="{917FE5BD-B58E-1EE2-7DBF-96AFD15626CE}"/>
              </a:ext>
            </a:extLst>
          </p:cNvPr>
          <p:cNvSpPr>
            <a:spLocks noGrp="1" noRot="1" noChangeAspect="1" noChangeArrowheads="1" noTextEdit="1"/>
          </p:cNvSpPr>
          <p:nvPr>
            <p:ph type="sldImg"/>
          </p:nvPr>
        </p:nvSpPr>
        <p:spPr>
          <a:xfrm>
            <a:off x="685800" y="1143000"/>
            <a:ext cx="5486400" cy="3086100"/>
          </a:xfrm>
          <a:ln/>
        </p:spPr>
      </p:sp>
      <p:sp>
        <p:nvSpPr>
          <p:cNvPr id="8195" name="Rectangle 3">
            <a:extLst>
              <a:ext uri="{FF2B5EF4-FFF2-40B4-BE49-F238E27FC236}">
                <a16:creationId xmlns:a16="http://schemas.microsoft.com/office/drawing/2014/main" id="{77BFB51E-B49A-B0BA-3959-4505853C5250}"/>
              </a:ext>
            </a:extLst>
          </p:cNvPr>
          <p:cNvSpPr>
            <a:spLocks noGrp="1" noChangeArrowheads="1"/>
          </p:cNvSpPr>
          <p:nvPr>
            <p:ph type="body" idx="1"/>
          </p:nvPr>
        </p:nvSpPr>
        <p:spPr/>
        <p:txBody>
          <a:bodyPr/>
          <a:lstStyle/>
          <a:p>
            <a:pPr marL="231064" indent="-231064">
              <a:lnSpc>
                <a:spcPct val="80000"/>
              </a:lnSpc>
            </a:pPr>
            <a:r>
              <a:rPr lang="en-US" sz="1000" b="0" dirty="0"/>
              <a:t>15-min timer</a:t>
            </a:r>
          </a:p>
        </p:txBody>
      </p:sp>
    </p:spTree>
    <p:extLst>
      <p:ext uri="{BB962C8B-B14F-4D97-AF65-F5344CB8AC3E}">
        <p14:creationId xmlns:p14="http://schemas.microsoft.com/office/powerpoint/2010/main" val="35380971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hope to see you at a future EMPOWER session! Just like tonight - each session is free, 2hrs, and hosted on Zoom. About 2 weeks following a session we post a video recording so if you are unable to make it (or if there’s a session that already passed that you are interested in), we invite you to access those recordings!</a:t>
            </a:r>
          </a:p>
        </p:txBody>
      </p:sp>
      <p:sp>
        <p:nvSpPr>
          <p:cNvPr id="4" name="Slide Number Placeholder 3"/>
          <p:cNvSpPr>
            <a:spLocks noGrp="1"/>
          </p:cNvSpPr>
          <p:nvPr>
            <p:ph type="sldNum" sz="quarter" idx="5"/>
          </p:nvPr>
        </p:nvSpPr>
        <p:spPr/>
        <p:txBody>
          <a:bodyPr/>
          <a:lstStyle/>
          <a:p>
            <a:fld id="{58D11C9F-81FA-4052-9B37-1EF4A4EF7E85}" type="slidenum">
              <a:rPr lang="en-US" smtClean="0"/>
              <a:t>66</a:t>
            </a:fld>
            <a:endParaRPr lang="en-US"/>
          </a:p>
        </p:txBody>
      </p:sp>
    </p:spTree>
    <p:extLst>
      <p:ext uri="{BB962C8B-B14F-4D97-AF65-F5344CB8AC3E}">
        <p14:creationId xmlns:p14="http://schemas.microsoft.com/office/powerpoint/2010/main" val="13117931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9EB32-E94D-E8DF-0CC0-F8ADBFE044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A97211-6D67-C725-C9F5-F7DC6C5DE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FCD7A1-77D5-5B9B-5FEA-E3AED418336E}"/>
              </a:ext>
            </a:extLst>
          </p:cNvPr>
          <p:cNvSpPr>
            <a:spLocks noGrp="1"/>
          </p:cNvSpPr>
          <p:nvPr>
            <p:ph type="body" idx="1"/>
          </p:nvPr>
        </p:nvSpPr>
        <p:spPr/>
        <p:txBody>
          <a:bodyPr/>
          <a:lstStyle/>
          <a:p>
            <a:r>
              <a:rPr lang="en-US" dirty="0"/>
              <a:t>Ci3T Trainers and Coaches Calls are a great opportunity to come and ask questions! These are not recorded the agenda focuses on “open mic” time where people can come to ask their honest questions and talk through implementation challenges. This is a great avenue to ask questions, listen, and learn from Ci3T implementers across the country and internationally.</a:t>
            </a:r>
          </a:p>
        </p:txBody>
      </p:sp>
      <p:sp>
        <p:nvSpPr>
          <p:cNvPr id="4" name="Slide Number Placeholder 3">
            <a:extLst>
              <a:ext uri="{FF2B5EF4-FFF2-40B4-BE49-F238E27FC236}">
                <a16:creationId xmlns:a16="http://schemas.microsoft.com/office/drawing/2014/main" id="{987CAAA1-E551-97DC-31A3-DF58FE3822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D11C9F-81FA-4052-9B37-1EF4A4EF7E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6161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In addition to the module featured here outlining how to use multiple sources of data to connect students with Tier 3 supports, we offer a full suite of modules highlighting validated Tier 3 interventions such as Functional Assessment-Based Intervention (FABI) that may appear in your Tertiary (Tier 3) Intervention Grid</a:t>
            </a:r>
          </a:p>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5</a:t>
            </a:fld>
            <a:endParaRPr lang="en-US"/>
          </a:p>
        </p:txBody>
      </p:sp>
    </p:spTree>
    <p:extLst>
      <p:ext uri="{BB962C8B-B14F-4D97-AF65-F5344CB8AC3E}">
        <p14:creationId xmlns:p14="http://schemas.microsoft.com/office/powerpoint/2010/main" val="38613962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receive a brief session evaluation – we value your feedback and would greatly appreciate you taking a few minutes to share your thoughts on what you liked about the session and how we can improve</a:t>
            </a:r>
          </a:p>
        </p:txBody>
      </p:sp>
      <p:sp>
        <p:nvSpPr>
          <p:cNvPr id="4" name="Slide Number Placeholder 3"/>
          <p:cNvSpPr>
            <a:spLocks noGrp="1"/>
          </p:cNvSpPr>
          <p:nvPr>
            <p:ph type="sldNum" sz="quarter" idx="5"/>
          </p:nvPr>
        </p:nvSpPr>
        <p:spPr/>
        <p:txBody>
          <a:bodyPr/>
          <a:lstStyle/>
          <a:p>
            <a:fld id="{354B5707-476E-F540-B8FF-8E5DB928D056}" type="slidenum">
              <a:rPr lang="en-US" smtClean="0"/>
              <a:t>68</a:t>
            </a:fld>
            <a:endParaRPr lang="en-US"/>
          </a:p>
        </p:txBody>
      </p:sp>
    </p:spTree>
    <p:extLst>
      <p:ext uri="{BB962C8B-B14F-4D97-AF65-F5344CB8AC3E}">
        <p14:creationId xmlns:p14="http://schemas.microsoft.com/office/powerpoint/2010/main" val="2545434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D11C9F-81FA-4052-9B37-1EF4A4EF7E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9131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7</a:t>
            </a:fld>
            <a:endParaRPr lang="en-US"/>
          </a:p>
        </p:txBody>
      </p:sp>
    </p:spTree>
    <p:extLst>
      <p:ext uri="{BB962C8B-B14F-4D97-AF65-F5344CB8AC3E}">
        <p14:creationId xmlns:p14="http://schemas.microsoft.com/office/powerpoint/2010/main" val="5314117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179B3-F9DF-012C-FC16-197CB19518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273094-91FF-6B86-C55F-54D1CB3ACA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0EB4C0-F1BF-34E5-5676-B2A120FDA07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9DBD136-93F7-C8B1-C0A1-818CD541A063}"/>
              </a:ext>
            </a:extLst>
          </p:cNvPr>
          <p:cNvSpPr>
            <a:spLocks noGrp="1"/>
          </p:cNvSpPr>
          <p:nvPr>
            <p:ph type="sldNum" sz="quarter" idx="5"/>
          </p:nvPr>
        </p:nvSpPr>
        <p:spPr/>
        <p:txBody>
          <a:bodyPr/>
          <a:lstStyle/>
          <a:p>
            <a:fld id="{58D11C9F-81FA-4052-9B37-1EF4A4EF7E85}" type="slidenum">
              <a:rPr lang="en-US" smtClean="0"/>
              <a:t>10</a:t>
            </a:fld>
            <a:endParaRPr lang="en-US"/>
          </a:p>
        </p:txBody>
      </p:sp>
    </p:spTree>
    <p:extLst>
      <p:ext uri="{BB962C8B-B14F-4D97-AF65-F5344CB8AC3E}">
        <p14:creationId xmlns:p14="http://schemas.microsoft.com/office/powerpoint/2010/main" val="636086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D11C9F-81FA-4052-9B37-1EF4A4EF7E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50857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4F750-242F-A671-58E6-8BC59B4A37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AF285B-7DFB-E593-68CB-C4C877015B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EF9FE2-9047-4F39-B593-6DFE712F985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13B58E-7281-3307-7FA4-E5C758248350}"/>
              </a:ext>
            </a:extLst>
          </p:cNvPr>
          <p:cNvSpPr>
            <a:spLocks noGrp="1"/>
          </p:cNvSpPr>
          <p:nvPr>
            <p:ph type="sldNum" sz="quarter" idx="5"/>
          </p:nvPr>
        </p:nvSpPr>
        <p:spPr/>
        <p:txBody>
          <a:bodyPr/>
          <a:lstStyle/>
          <a:p>
            <a:fld id="{58D11C9F-81FA-4052-9B37-1EF4A4EF7E85}" type="slidenum">
              <a:rPr lang="en-US" smtClean="0"/>
              <a:t>13</a:t>
            </a:fld>
            <a:endParaRPr lang="en-US"/>
          </a:p>
        </p:txBody>
      </p:sp>
    </p:spTree>
    <p:extLst>
      <p:ext uri="{BB962C8B-B14F-4D97-AF65-F5344CB8AC3E}">
        <p14:creationId xmlns:p14="http://schemas.microsoft.com/office/powerpoint/2010/main" val="36033598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8" Type="http://schemas.openxmlformats.org/officeDocument/2006/relationships/hyperlink" Target="https://opendoodles.com/" TargetMode="External"/><Relationship Id="rId13" Type="http://schemas.openxmlformats.org/officeDocument/2006/relationships/hyperlink" Target="https://www.iconfinder.com/free_icons" TargetMode="External"/><Relationship Id="rId18" Type="http://schemas.openxmlformats.org/officeDocument/2006/relationships/hyperlink" Target="https://24slides.com/presentation-examples" TargetMode="External"/><Relationship Id="rId3" Type="http://schemas.openxmlformats.org/officeDocument/2006/relationships/hyperlink" Target="https://unsplash.com/" TargetMode="External"/><Relationship Id="rId7" Type="http://schemas.openxmlformats.org/officeDocument/2006/relationships/hyperlink" Target="https://www.drawkit.io/" TargetMode="External"/><Relationship Id="rId12" Type="http://schemas.openxmlformats.org/officeDocument/2006/relationships/hyperlink" Target="https://thenounproject.com/" TargetMode="External"/><Relationship Id="rId17" Type="http://schemas.openxmlformats.org/officeDocument/2006/relationships/hyperlink" Target="https://creativecommons.org/licenses/" TargetMode="External"/><Relationship Id="rId2" Type="http://schemas.openxmlformats.org/officeDocument/2006/relationships/hyperlink" Target="https://pixabay.com/" TargetMode="External"/><Relationship Id="rId16" Type="http://schemas.openxmlformats.org/officeDocument/2006/relationships/hyperlink" Target="https://www.canva.com/" TargetMode="External"/><Relationship Id="rId1" Type="http://schemas.openxmlformats.org/officeDocument/2006/relationships/slideMaster" Target="../slideMasters/slideMaster1.xml"/><Relationship Id="rId6" Type="http://schemas.openxmlformats.org/officeDocument/2006/relationships/hyperlink" Target="https://www.humaaans.com/" TargetMode="External"/><Relationship Id="rId11" Type="http://schemas.openxmlformats.org/officeDocument/2006/relationships/hyperlink" Target="https://www.flaticon.com/" TargetMode="External"/><Relationship Id="rId5" Type="http://schemas.openxmlformats.org/officeDocument/2006/relationships/hyperlink" Target="https://www.blackillustrations.com/" TargetMode="External"/><Relationship Id="rId15" Type="http://schemas.openxmlformats.org/officeDocument/2006/relationships/hyperlink" Target="https://blog.snappa.com/free-stock-photos/" TargetMode="External"/><Relationship Id="rId10" Type="http://schemas.openxmlformats.org/officeDocument/2006/relationships/hyperlink" Target="https://freepik.com/" TargetMode="External"/><Relationship Id="rId4" Type="http://schemas.openxmlformats.org/officeDocument/2006/relationships/hyperlink" Target="https://lukaszadam.com/illustrations" TargetMode="External"/><Relationship Id="rId9" Type="http://schemas.openxmlformats.org/officeDocument/2006/relationships/hyperlink" Target="https://absurd.design/" TargetMode="External"/><Relationship Id="rId14" Type="http://schemas.openxmlformats.org/officeDocument/2006/relationships/hyperlink" Target="https://www.pexels.com/" TargetMode="Externa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Master" Target="../slideMasters/slideMaster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Master" Target="../slideMasters/slideMaster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8" Type="http://schemas.openxmlformats.org/officeDocument/2006/relationships/hyperlink" Target="https://opendoodles.com/" TargetMode="External"/><Relationship Id="rId13" Type="http://schemas.openxmlformats.org/officeDocument/2006/relationships/hyperlink" Target="https://www.iconfinder.com/free_icons" TargetMode="External"/><Relationship Id="rId18" Type="http://schemas.openxmlformats.org/officeDocument/2006/relationships/hyperlink" Target="https://24slides.com/presentation-examples" TargetMode="External"/><Relationship Id="rId3" Type="http://schemas.openxmlformats.org/officeDocument/2006/relationships/hyperlink" Target="https://unsplash.com/" TargetMode="External"/><Relationship Id="rId7" Type="http://schemas.openxmlformats.org/officeDocument/2006/relationships/hyperlink" Target="https://www.drawkit.io/" TargetMode="External"/><Relationship Id="rId12" Type="http://schemas.openxmlformats.org/officeDocument/2006/relationships/hyperlink" Target="https://thenounproject.com/" TargetMode="External"/><Relationship Id="rId17" Type="http://schemas.openxmlformats.org/officeDocument/2006/relationships/hyperlink" Target="https://creativecommons.org/licenses/" TargetMode="External"/><Relationship Id="rId2" Type="http://schemas.openxmlformats.org/officeDocument/2006/relationships/hyperlink" Target="https://pixabay.com/" TargetMode="External"/><Relationship Id="rId16" Type="http://schemas.openxmlformats.org/officeDocument/2006/relationships/hyperlink" Target="https://www.canva.com/" TargetMode="External"/><Relationship Id="rId1" Type="http://schemas.openxmlformats.org/officeDocument/2006/relationships/slideMaster" Target="../slideMasters/slideMaster2.xml"/><Relationship Id="rId6" Type="http://schemas.openxmlformats.org/officeDocument/2006/relationships/hyperlink" Target="https://www.humaaans.com/" TargetMode="External"/><Relationship Id="rId11" Type="http://schemas.openxmlformats.org/officeDocument/2006/relationships/hyperlink" Target="https://www.flaticon.com/" TargetMode="External"/><Relationship Id="rId5" Type="http://schemas.openxmlformats.org/officeDocument/2006/relationships/hyperlink" Target="https://www.blackillustrations.com/" TargetMode="External"/><Relationship Id="rId15" Type="http://schemas.openxmlformats.org/officeDocument/2006/relationships/hyperlink" Target="https://blog.snappa.com/free-stock-photos/" TargetMode="External"/><Relationship Id="rId10" Type="http://schemas.openxmlformats.org/officeDocument/2006/relationships/hyperlink" Target="https://freepik.com/" TargetMode="External"/><Relationship Id="rId4" Type="http://schemas.openxmlformats.org/officeDocument/2006/relationships/hyperlink" Target="https://lukaszadam.com/illustrations" TargetMode="External"/><Relationship Id="rId9" Type="http://schemas.openxmlformats.org/officeDocument/2006/relationships/hyperlink" Target="https://absurd.design/" TargetMode="External"/><Relationship Id="rId14" Type="http://schemas.openxmlformats.org/officeDocument/2006/relationships/hyperlink" Target="https://www.pexels.com/" TargetMode="Externa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1FBD-495F-BE41-8148-85102874645F}"/>
              </a:ext>
            </a:extLst>
          </p:cNvPr>
          <p:cNvSpPr>
            <a:spLocks noGrp="1"/>
          </p:cNvSpPr>
          <p:nvPr>
            <p:ph type="ctrTitle"/>
          </p:nvPr>
        </p:nvSpPr>
        <p:spPr>
          <a:xfrm>
            <a:off x="838200" y="1122363"/>
            <a:ext cx="105156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1F6DA2-5E5E-8240-89B8-56DAAFED9C67}"/>
              </a:ext>
            </a:extLst>
          </p:cNvPr>
          <p:cNvSpPr>
            <a:spLocks noGrp="1"/>
          </p:cNvSpPr>
          <p:nvPr>
            <p:ph type="subTitle" idx="1"/>
          </p:nvPr>
        </p:nvSpPr>
        <p:spPr>
          <a:xfrm>
            <a:off x="838200" y="3602038"/>
            <a:ext cx="105156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B88CE013-B5B0-F898-B884-AC76929ED827}"/>
              </a:ext>
            </a:extLst>
          </p:cNvPr>
          <p:cNvPicPr>
            <a:picLocks noChangeAspect="1"/>
          </p:cNvPicPr>
          <p:nvPr userDrawn="1"/>
        </p:nvPicPr>
        <p:blipFill>
          <a:blip r:embed="rId2"/>
          <a:srcRect/>
          <a:stretch/>
        </p:blipFill>
        <p:spPr>
          <a:xfrm>
            <a:off x="151630" y="6394131"/>
            <a:ext cx="3624061" cy="316567"/>
          </a:xfrm>
          <a:prstGeom prst="rect">
            <a:avLst/>
          </a:prstGeom>
        </p:spPr>
      </p:pic>
    </p:spTree>
    <p:extLst>
      <p:ext uri="{BB962C8B-B14F-4D97-AF65-F5344CB8AC3E}">
        <p14:creationId xmlns:p14="http://schemas.microsoft.com/office/powerpoint/2010/main" val="1732743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_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9/8/2026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6" name="Picture 5" descr="A close up of a sign&#10;&#10;Description automatically generated">
            <a:extLst>
              <a:ext uri="{FF2B5EF4-FFF2-40B4-BE49-F238E27FC236}">
                <a16:creationId xmlns:a16="http://schemas.microsoft.com/office/drawing/2014/main" id="{E82BE564-927A-8194-D6C6-ED0B7D84E1F3}"/>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b="20558"/>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800903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Ci3T Model">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BD94371-D238-6B34-3873-1B9CB7BAD2ED}"/>
              </a:ext>
            </a:extLst>
          </p:cNvPr>
          <p:cNvGrpSpPr/>
          <p:nvPr userDrawn="1"/>
        </p:nvGrpSpPr>
        <p:grpSpPr>
          <a:xfrm>
            <a:off x="1524000" y="0"/>
            <a:ext cx="9367433" cy="6773334"/>
            <a:chOff x="1524000" y="0"/>
            <a:chExt cx="9367433" cy="6773334"/>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3" name="Goal 3">
              <a:extLst>
                <a:ext uri="{FF2B5EF4-FFF2-40B4-BE49-F238E27FC236}">
                  <a16:creationId xmlns:a16="http://schemas.microsoft.com/office/drawing/2014/main" id="{4F0367BA-DE0F-DE46-80B6-55D46F5130F6}"/>
                </a:ext>
              </a:extLst>
            </p:cNvPr>
            <p:cNvSpPr/>
            <p:nvPr userDrawn="1"/>
          </p:nvSpPr>
          <p:spPr>
            <a:xfrm flipH="1">
              <a:off x="7406112" y="762265"/>
              <a:ext cx="3485321"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Reduce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Specialized individual systems</a:t>
              </a:r>
              <a:br>
                <a:rPr kumimoji="0" lang="en-US" sz="1800" b="1" i="0" u="none" strike="noStrike" kern="0" cap="none" spc="0" normalizeH="0" baseline="0" noProof="0">
                  <a:ln>
                    <a:noFill/>
                  </a:ln>
                  <a:solidFill>
                    <a:prstClr val="white"/>
                  </a:solidFill>
                  <a:effectLst/>
                  <a:uLnTx/>
                  <a:uFillTx/>
                  <a:latin typeface="Calibri"/>
                  <a:ea typeface="+mn-ea"/>
                  <a:cs typeface="+mn-cs"/>
                </a:rPr>
              </a:br>
              <a:r>
                <a:rPr kumimoji="0" lang="en-US" sz="1800" b="1" i="0" u="none" strike="noStrike" kern="0" cap="none" spc="0" normalizeH="0" baseline="0" noProof="0">
                  <a:ln>
                    <a:noFill/>
                  </a:ln>
                  <a:solidFill>
                    <a:prstClr val="white"/>
                  </a:solidFill>
                  <a:effectLst/>
                  <a:uLnTx/>
                  <a:uFillTx/>
                  <a:latin typeface="Calibri"/>
                  <a:ea typeface="+mn-ea"/>
                  <a:cs typeface="+mn-cs"/>
                </a:rPr>
                <a:t>       for students with high risk</a:t>
              </a:r>
            </a:p>
          </p:txBody>
        </p:sp>
        <p:sp>
          <p:nvSpPr>
            <p:cNvPr id="44" name="Goal 2">
              <a:extLst>
                <a:ext uri="{FF2B5EF4-FFF2-40B4-BE49-F238E27FC236}">
                  <a16:creationId xmlns:a16="http://schemas.microsoft.com/office/drawing/2014/main" id="{CE3623A0-87FA-B144-8700-BFAB962D159F}"/>
                </a:ext>
              </a:extLst>
            </p:cNvPr>
            <p:cNvSpPr/>
            <p:nvPr userDrawn="1"/>
          </p:nvSpPr>
          <p:spPr>
            <a:xfrm rot="10800000" flipH="1" flipV="1">
              <a:off x="1537625" y="1858317"/>
              <a:ext cx="3072384" cy="914400"/>
            </a:xfrm>
            <a:prstGeom prst="homePlate">
              <a:avLst/>
            </a:prstGeom>
            <a:solidFill>
              <a:srgbClr val="1F497D"/>
            </a:solidFill>
            <a:ln w="25400" cap="flat" cmpd="sng" algn="ctr">
              <a:solidFill>
                <a:srgbClr val="4F81BD">
                  <a:shade val="50000"/>
                </a:srgbClr>
              </a:solidFill>
              <a:prstDash val="solid"/>
            </a:ln>
            <a:effectLst/>
          </p:spPr>
          <p:txBody>
            <a:bodyPr vert="horz" wrap="square" lIns="9144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Arial" charset="0"/>
                </a:rPr>
                <a:t>Goal: Reverse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Specialized group systems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for students at risk</a:t>
              </a: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5" name="Goal 1">
              <a:extLst>
                <a:ext uri="{FF2B5EF4-FFF2-40B4-BE49-F238E27FC236}">
                  <a16:creationId xmlns:a16="http://schemas.microsoft.com/office/drawing/2014/main" id="{21CDEB5D-36CB-7441-82AE-59E7BEBA4BF2}"/>
                </a:ext>
              </a:extLst>
            </p:cNvPr>
            <p:cNvSpPr/>
            <p:nvPr userDrawn="1"/>
          </p:nvSpPr>
          <p:spPr>
            <a:xfrm flipH="1">
              <a:off x="6838152" y="3740744"/>
              <a:ext cx="3813048"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Prevent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School/classroom-wide systems for all students, staff, &amp; settings</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dirty="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dirty="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dirty="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dirty="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Kalberg, &amp; Menzies,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grpSp>
    </p:spTree>
    <p:extLst>
      <p:ext uri="{BB962C8B-B14F-4D97-AF65-F5344CB8AC3E}">
        <p14:creationId xmlns:p14="http://schemas.microsoft.com/office/powerpoint/2010/main" val="4155343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Ci3T Model Watermark">
    <p:spTree>
      <p:nvGrpSpPr>
        <p:cNvPr id="1" name=""/>
        <p:cNvGrpSpPr/>
        <p:nvPr/>
      </p:nvGrpSpPr>
      <p:grpSpPr>
        <a:xfrm>
          <a:off x="0" y="0"/>
          <a:ext cx="0" cy="0"/>
          <a:chOff x="0" y="0"/>
          <a:chExt cx="0" cy="0"/>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Kalberg, &amp; Menzies,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sp>
        <p:nvSpPr>
          <p:cNvPr id="17" name="Watermark Covering">
            <a:extLst>
              <a:ext uri="{FF2B5EF4-FFF2-40B4-BE49-F238E27FC236}">
                <a16:creationId xmlns:a16="http://schemas.microsoft.com/office/drawing/2014/main" id="{67D09180-788D-E344-8F4B-7E44FC1CF388}"/>
              </a:ext>
            </a:extLst>
          </p:cNvPr>
          <p:cNvSpPr/>
          <p:nvPr userDrawn="1"/>
        </p:nvSpPr>
        <p:spPr>
          <a:xfrm>
            <a:off x="1524" y="0"/>
            <a:ext cx="12188952" cy="685800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269507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Ci3T Training Series">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B334141-A06E-1E45-AA81-D2B0530A4CD5}"/>
              </a:ext>
            </a:extLst>
          </p:cNvPr>
          <p:cNvGrpSpPr/>
          <p:nvPr userDrawn="1"/>
        </p:nvGrpSpPr>
        <p:grpSpPr>
          <a:xfrm>
            <a:off x="2175020" y="980151"/>
            <a:ext cx="8870360" cy="4064000"/>
            <a:chOff x="112165" y="751543"/>
            <a:chExt cx="8870360" cy="4064000"/>
          </a:xfrm>
        </p:grpSpPr>
        <p:sp>
          <p:nvSpPr>
            <p:cNvPr id="18" name="Freeform 17">
              <a:extLst>
                <a:ext uri="{FF2B5EF4-FFF2-40B4-BE49-F238E27FC236}">
                  <a16:creationId xmlns:a16="http://schemas.microsoft.com/office/drawing/2014/main" id="{2562E0D1-9494-8C4A-8020-23CB861B02F1}"/>
                </a:ext>
              </a:extLst>
            </p:cNvPr>
            <p:cNvSpPr/>
            <p:nvPr/>
          </p:nvSpPr>
          <p:spPr>
            <a:xfrm>
              <a:off x="11216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1:</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Ci3T model overview</a:t>
              </a:r>
            </a:p>
          </p:txBody>
        </p:sp>
        <p:sp>
          <p:nvSpPr>
            <p:cNvPr id="19" name="Freeform 18">
              <a:extLst>
                <a:ext uri="{FF2B5EF4-FFF2-40B4-BE49-F238E27FC236}">
                  <a16:creationId xmlns:a16="http://schemas.microsoft.com/office/drawing/2014/main" id="{3853A3C8-8CC4-FB48-9CA8-11EE3F95102D}"/>
                </a:ext>
              </a:extLst>
            </p:cNvPr>
            <p:cNvSpPr/>
            <p:nvPr/>
          </p:nvSpPr>
          <p:spPr>
            <a:xfrm>
              <a:off x="159777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2:</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the primary prevention plan</a:t>
              </a:r>
            </a:p>
          </p:txBody>
        </p:sp>
        <p:sp>
          <p:nvSpPr>
            <p:cNvPr id="20" name="Freeform 19">
              <a:extLst>
                <a:ext uri="{FF2B5EF4-FFF2-40B4-BE49-F238E27FC236}">
                  <a16:creationId xmlns:a16="http://schemas.microsoft.com/office/drawing/2014/main" id="{A976C4A6-EF26-6F48-84FE-26DBBAE88F55}"/>
                </a:ext>
              </a:extLst>
            </p:cNvPr>
            <p:cNvSpPr/>
            <p:nvPr/>
          </p:nvSpPr>
          <p:spPr>
            <a:xfrm>
              <a:off x="308337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3:</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How to monitor the plan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1" name="Freeform 20">
              <a:extLst>
                <a:ext uri="{FF2B5EF4-FFF2-40B4-BE49-F238E27FC236}">
                  <a16:creationId xmlns:a16="http://schemas.microsoft.com/office/drawing/2014/main" id="{AD789F3A-520C-974B-8221-612D55FB6851}"/>
                </a:ext>
              </a:extLst>
            </p:cNvPr>
            <p:cNvSpPr/>
            <p:nvPr/>
          </p:nvSpPr>
          <p:spPr>
            <a:xfrm>
              <a:off x="456898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57785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4:</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4450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2 supports</a:t>
              </a:r>
            </a:p>
          </p:txBody>
        </p:sp>
        <p:sp>
          <p:nvSpPr>
            <p:cNvPr id="22" name="Freeform 21">
              <a:extLst>
                <a:ext uri="{FF2B5EF4-FFF2-40B4-BE49-F238E27FC236}">
                  <a16:creationId xmlns:a16="http://schemas.microsoft.com/office/drawing/2014/main" id="{32392249-C53C-C74E-99A3-9C61977E1126}"/>
                </a:ext>
              </a:extLst>
            </p:cNvPr>
            <p:cNvSpPr/>
            <p:nvPr/>
          </p:nvSpPr>
          <p:spPr>
            <a:xfrm>
              <a:off x="605458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5:</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3 supports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3" name="Freeform 22">
              <a:extLst>
                <a:ext uri="{FF2B5EF4-FFF2-40B4-BE49-F238E27FC236}">
                  <a16:creationId xmlns:a16="http://schemas.microsoft.com/office/drawing/2014/main" id="{827B41B5-A935-2D40-B796-7AA7416675B5}"/>
                </a:ext>
              </a:extLst>
            </p:cNvPr>
            <p:cNvSpPr/>
            <p:nvPr/>
          </p:nvSpPr>
          <p:spPr>
            <a:xfrm>
              <a:off x="754019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6:</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Preparing to implement</a:t>
              </a:r>
            </a:p>
          </p:txBody>
        </p:sp>
        <p:sp>
          <p:nvSpPr>
            <p:cNvPr id="24" name="Right Arrow 23">
              <a:extLst>
                <a:ext uri="{FF2B5EF4-FFF2-40B4-BE49-F238E27FC236}">
                  <a16:creationId xmlns:a16="http://schemas.microsoft.com/office/drawing/2014/main" id="{398F122F-8F14-D140-8BE2-313DAFDD70A9}"/>
                </a:ext>
              </a:extLst>
            </p:cNvPr>
            <p:cNvSpPr/>
            <p:nvPr/>
          </p:nvSpPr>
          <p:spPr>
            <a:xfrm>
              <a:off x="466880" y="3743324"/>
              <a:ext cx="8160930" cy="614363"/>
            </a:xfrm>
            <a:prstGeom prst="rightArrow">
              <a:avLst/>
            </a:prstGeom>
            <a:gradFill rotWithShape="1">
              <a:gsLst>
                <a:gs pos="0">
                  <a:srgbClr val="0F6FC6">
                    <a:tint val="60000"/>
                    <a:hueOff val="0"/>
                    <a:satOff val="0"/>
                    <a:lumOff val="0"/>
                    <a:alphaOff val="0"/>
                    <a:tint val="98000"/>
                    <a:lumMod val="114000"/>
                  </a:srgbClr>
                </a:gs>
                <a:gs pos="100000">
                  <a:srgbClr val="0F6FC6">
                    <a:tint val="60000"/>
                    <a:hueOff val="0"/>
                    <a:satOff val="0"/>
                    <a:lumOff val="0"/>
                    <a:alphaOff val="0"/>
                    <a:shade val="90000"/>
                    <a:lumMod val="84000"/>
                  </a:srgbClr>
                </a:gs>
              </a:gsLst>
              <a:lin ang="5400000" scaled="0"/>
            </a:gradFill>
            <a:ln>
              <a:noFill/>
            </a:ln>
            <a:effectLst>
              <a:outerShdw blurRad="38100" dist="25400" dir="5400000" rotWithShape="0">
                <a:srgbClr val="000000">
                  <a:alpha val="45000"/>
                </a:srgbClr>
              </a:outerShdw>
            </a:effectLst>
          </p:spPr>
        </p:sp>
      </p:grpSp>
      <p:sp>
        <p:nvSpPr>
          <p:cNvPr id="25" name="Title 1">
            <a:extLst>
              <a:ext uri="{FF2B5EF4-FFF2-40B4-BE49-F238E27FC236}">
                <a16:creationId xmlns:a16="http://schemas.microsoft.com/office/drawing/2014/main" id="{7A516B1B-1E52-CF43-8D80-44DCFF114B25}"/>
              </a:ext>
            </a:extLst>
          </p:cNvPr>
          <p:cNvSpPr txBox="1">
            <a:spLocks/>
          </p:cNvSpPr>
          <p:nvPr userDrawn="1"/>
        </p:nvSpPr>
        <p:spPr>
          <a:xfrm>
            <a:off x="1524000" y="100013"/>
            <a:ext cx="9144000" cy="796932"/>
          </a:xfrm>
          <a:prstGeom prst="rect">
            <a:avLst/>
          </a:prstGeom>
        </p:spPr>
        <p:txBody>
          <a:bodyPr vert="horz" lIns="91440" tIns="45720" rIns="91440" bIns="45720" rtlCol="0" anchor="ctr">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ysClr val="windowText" lastClr="000000"/>
                </a:solidFill>
                <a:effectLst/>
                <a:uLnTx/>
                <a:uFillTx/>
                <a:latin typeface="Calibri" charset="0"/>
                <a:ea typeface="Calibri" charset="0"/>
                <a:cs typeface="Calibri" charset="0"/>
              </a:rPr>
              <a:t>Ci3T Professional Learning Series</a:t>
            </a:r>
          </a:p>
        </p:txBody>
      </p:sp>
      <p:graphicFrame>
        <p:nvGraphicFramePr>
          <p:cNvPr id="26" name="Diagram 25">
            <a:extLst>
              <a:ext uri="{FF2B5EF4-FFF2-40B4-BE49-F238E27FC236}">
                <a16:creationId xmlns:a16="http://schemas.microsoft.com/office/drawing/2014/main" id="{83BA793E-BFFA-2642-A6A3-E68E4EC23829}"/>
              </a:ext>
            </a:extLst>
          </p:cNvPr>
          <p:cNvGraphicFramePr/>
          <p:nvPr userDrawn="1"/>
        </p:nvGraphicFramePr>
        <p:xfrm>
          <a:off x="2777230" y="3597282"/>
          <a:ext cx="7400925"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7" name="Freeform 26">
            <a:extLst>
              <a:ext uri="{FF2B5EF4-FFF2-40B4-BE49-F238E27FC236}">
                <a16:creationId xmlns:a16="http://schemas.microsoft.com/office/drawing/2014/main" id="{0DA30D2D-A1E2-154C-BEC6-DBB838EB43D1}"/>
              </a:ext>
            </a:extLst>
          </p:cNvPr>
          <p:cNvSpPr/>
          <p:nvPr userDrawn="1"/>
        </p:nvSpPr>
        <p:spPr>
          <a:xfrm>
            <a:off x="11088650" y="980151"/>
            <a:ext cx="573602"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vert270" wrap="none" lIns="91440" tIns="91440" rIns="91440" bIns="91440" numCol="1" spcCol="1270" anchor="ctr" anchorCtr="0">
            <a:noAutofit/>
          </a:bodyPr>
          <a:lstStyle/>
          <a:p>
            <a:pPr marL="0" marR="0" lvl="0" indent="0" algn="ctr"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Implementation</a:t>
            </a:r>
          </a:p>
        </p:txBody>
      </p:sp>
      <p:sp>
        <p:nvSpPr>
          <p:cNvPr id="28" name="Freeform 27">
            <a:extLst>
              <a:ext uri="{FF2B5EF4-FFF2-40B4-BE49-F238E27FC236}">
                <a16:creationId xmlns:a16="http://schemas.microsoft.com/office/drawing/2014/main" id="{1EDBD56A-2A7B-3844-8A65-BF7393F6562D}"/>
              </a:ext>
            </a:extLst>
          </p:cNvPr>
          <p:cNvSpPr/>
          <p:nvPr userDrawn="1"/>
        </p:nvSpPr>
        <p:spPr>
          <a:xfrm>
            <a:off x="538855" y="980151"/>
            <a:ext cx="1592895"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0"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Pre-Training Activities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Team member selection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Schoolwide Expectations Survey for Specific Settings (SESSS)</a:t>
            </a:r>
          </a:p>
        </p:txBody>
      </p:sp>
    </p:spTree>
    <p:extLst>
      <p:ext uri="{BB962C8B-B14F-4D97-AF65-F5344CB8AC3E}">
        <p14:creationId xmlns:p14="http://schemas.microsoft.com/office/powerpoint/2010/main" val="1462551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Ci3T Imp Series">
    <p:spTree>
      <p:nvGrpSpPr>
        <p:cNvPr id="1" name=""/>
        <p:cNvGrpSpPr/>
        <p:nvPr/>
      </p:nvGrpSpPr>
      <p:grpSpPr>
        <a:xfrm>
          <a:off x="0" y="0"/>
          <a:ext cx="0" cy="0"/>
          <a:chOff x="0" y="0"/>
          <a:chExt cx="0" cy="0"/>
        </a:xfrm>
      </p:grpSpPr>
      <p:graphicFrame>
        <p:nvGraphicFramePr>
          <p:cNvPr id="12" name="Diagram 11">
            <a:extLst>
              <a:ext uri="{FF2B5EF4-FFF2-40B4-BE49-F238E27FC236}">
                <a16:creationId xmlns:a16="http://schemas.microsoft.com/office/drawing/2014/main" id="{61974619-D344-094C-8112-721DAE16AB40}"/>
              </a:ext>
            </a:extLst>
          </p:cNvPr>
          <p:cNvGraphicFramePr/>
          <p:nvPr userDrawn="1"/>
        </p:nvGraphicFramePr>
        <p:xfrm>
          <a:off x="351711" y="1697430"/>
          <a:ext cx="11477616" cy="3675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B0A84E59-D065-8B41-ADE7-CF3647177614}"/>
              </a:ext>
            </a:extLst>
          </p:cNvPr>
          <p:cNvSpPr txBox="1"/>
          <p:nvPr userDrawn="1"/>
        </p:nvSpPr>
        <p:spPr>
          <a:xfrm>
            <a:off x="1569129" y="5305873"/>
            <a:ext cx="1700784" cy="574863"/>
          </a:xfrm>
          <a:prstGeom prst="roundRect">
            <a:avLst/>
          </a:prstGeom>
          <a:solidFill>
            <a:srgbClr val="FFC000">
              <a:lumMod val="60000"/>
              <a:lumOff val="40000"/>
            </a:srgbClr>
          </a:solidFill>
          <a:ln>
            <a:solidFill>
              <a:srgbClr val="FFC000">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Fall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October	November</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4</a:t>
            </a:r>
            <a:r>
              <a:rPr kumimoji="0" lang="en-US" sz="1200" b="0" i="0" u="none" strike="noStrike" kern="0" cap="none" spc="0" normalizeH="0" baseline="30000" noProof="0">
                <a:ln>
                  <a:noFill/>
                </a:ln>
                <a:solidFill>
                  <a:prstClr val="black"/>
                </a:solidFill>
                <a:effectLst/>
                <a:uLnTx/>
                <a:uFillTx/>
                <a:latin typeface="Calibri" panose="020F0502020204030204"/>
              </a:rPr>
              <a:t>th</a:t>
            </a:r>
            <a:r>
              <a:rPr kumimoji="0" lang="en-US" sz="1200" b="0" i="0" u="none" strike="noStrike" kern="0" cap="none" spc="0" normalizeH="0" baseline="0" noProof="0">
                <a:ln>
                  <a:noFill/>
                </a:ln>
                <a:solidFill>
                  <a:prstClr val="black"/>
                </a:solidFill>
                <a:effectLst/>
                <a:uLnTx/>
                <a:uFillTx/>
                <a:latin typeface="Calibri" panose="020F0502020204030204"/>
              </a:rPr>
              <a:t> Monday – 3</a:t>
            </a:r>
            <a:r>
              <a:rPr kumimoji="0" lang="en-US" sz="1200" b="0" i="0" u="none" strike="noStrike" kern="0" cap="none" spc="0" normalizeH="0" baseline="30000" noProof="0">
                <a:ln>
                  <a:noFill/>
                </a:ln>
                <a:solidFill>
                  <a:prstClr val="black"/>
                </a:solidFill>
                <a:effectLst/>
                <a:uLnTx/>
                <a:uFillTx/>
                <a:latin typeface="Calibri" panose="020F0502020204030204"/>
              </a:rPr>
              <a:t>rd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4" name="TextBox 13">
            <a:extLst>
              <a:ext uri="{FF2B5EF4-FFF2-40B4-BE49-F238E27FC236}">
                <a16:creationId xmlns:a16="http://schemas.microsoft.com/office/drawing/2014/main" id="{7501B37E-28A3-5342-8C43-3FD08364B315}"/>
              </a:ext>
            </a:extLst>
          </p:cNvPr>
          <p:cNvSpPr txBox="1"/>
          <p:nvPr userDrawn="1"/>
        </p:nvSpPr>
        <p:spPr>
          <a:xfrm>
            <a:off x="6188114" y="5305873"/>
            <a:ext cx="1700784" cy="574863"/>
          </a:xfrm>
          <a:prstGeom prst="roundRect">
            <a:avLst/>
          </a:prstGeom>
          <a:solidFill>
            <a:srgbClr val="70AD47">
              <a:lumMod val="60000"/>
              <a:lumOff val="40000"/>
            </a:srgbClr>
          </a:solidFill>
          <a:ln>
            <a:solidFill>
              <a:srgbClr val="70AD47">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Spring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February	March</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Monday – 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5" name="TextBox 14">
            <a:extLst>
              <a:ext uri="{FF2B5EF4-FFF2-40B4-BE49-F238E27FC236}">
                <a16:creationId xmlns:a16="http://schemas.microsoft.com/office/drawing/2014/main" id="{18AC8789-1BD6-8548-A0C0-DEB353F04016}"/>
              </a:ext>
            </a:extLst>
          </p:cNvPr>
          <p:cNvSpPr txBox="1"/>
          <p:nvPr userDrawn="1"/>
        </p:nvSpPr>
        <p:spPr>
          <a:xfrm>
            <a:off x="351710" y="127770"/>
            <a:ext cx="8829675" cy="1569660"/>
          </a:xfrm>
          <a:prstGeom prst="rect">
            <a:avLst/>
          </a:prstGeom>
          <a:noFill/>
        </p:spPr>
        <p:txBody>
          <a:bodyPr wrap="square" rtlCol="0">
            <a:spAutoFit/>
          </a:bodyPr>
          <a:lstStyle/>
          <a:p>
            <a:pPr defTabSz="457200"/>
            <a:r>
              <a:rPr lang="en-US" sz="4800">
                <a:solidFill>
                  <a:prstClr val="black"/>
                </a:solidFill>
                <a:latin typeface="Calibri" panose="020F0502020204030204"/>
              </a:rPr>
              <a:t>Ci3T </a:t>
            </a:r>
            <a:r>
              <a:rPr lang="en-US" sz="4800" b="1" cap="small">
                <a:ln w="3175">
                  <a:solidFill>
                    <a:prstClr val="black"/>
                  </a:solidFill>
                </a:ln>
                <a:solidFill>
                  <a:srgbClr val="4472C4"/>
                </a:solidFill>
                <a:latin typeface="Calibri" panose="020F0502020204030204"/>
              </a:rPr>
              <a:t>IMPLEMENTATION</a:t>
            </a:r>
            <a:br>
              <a:rPr lang="en-US" sz="4800">
                <a:solidFill>
                  <a:prstClr val="black"/>
                </a:solidFill>
                <a:latin typeface="Calibri" panose="020F0502020204030204"/>
              </a:rPr>
            </a:br>
            <a:r>
              <a:rPr lang="en-US" sz="4800">
                <a:solidFill>
                  <a:prstClr val="black"/>
                </a:solidFill>
                <a:latin typeface="Calibri" panose="020F0502020204030204"/>
              </a:rPr>
              <a:t>Professional Learning Series</a:t>
            </a:r>
          </a:p>
        </p:txBody>
      </p:sp>
      <p:sp>
        <p:nvSpPr>
          <p:cNvPr id="16" name="TextBox 15">
            <a:extLst>
              <a:ext uri="{FF2B5EF4-FFF2-40B4-BE49-F238E27FC236}">
                <a16:creationId xmlns:a16="http://schemas.microsoft.com/office/drawing/2014/main" id="{7F51A2F2-7364-8F42-9858-DAC1CC4DFA02}"/>
              </a:ext>
            </a:extLst>
          </p:cNvPr>
          <p:cNvSpPr txBox="1"/>
          <p:nvPr userDrawn="1"/>
        </p:nvSpPr>
        <p:spPr>
          <a:xfrm>
            <a:off x="1056341" y="3914317"/>
            <a:ext cx="865238" cy="1312899"/>
          </a:xfrm>
          <a:prstGeom prst="roundRect">
            <a:avLst/>
          </a:prstGeom>
          <a:solidFill>
            <a:srgbClr val="FFC000"/>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Fall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after school begins</a:t>
            </a:r>
          </a:p>
        </p:txBody>
      </p:sp>
      <p:sp>
        <p:nvSpPr>
          <p:cNvPr id="17" name="TextBox 16">
            <a:extLst>
              <a:ext uri="{FF2B5EF4-FFF2-40B4-BE49-F238E27FC236}">
                <a16:creationId xmlns:a16="http://schemas.microsoft.com/office/drawing/2014/main" id="{2414E135-197D-D04E-9226-B7344814D73F}"/>
              </a:ext>
            </a:extLst>
          </p:cNvPr>
          <p:cNvSpPr txBox="1"/>
          <p:nvPr userDrawn="1"/>
        </p:nvSpPr>
        <p:spPr>
          <a:xfrm>
            <a:off x="3932592" y="3914317"/>
            <a:ext cx="868680" cy="1312899"/>
          </a:xfrm>
          <a:prstGeom prst="roundRect">
            <a:avLst/>
          </a:prstGeom>
          <a:solidFill>
            <a:srgbClr val="5B9BD5"/>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Winter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First 2 weeks of December</a:t>
            </a:r>
          </a:p>
        </p:txBody>
      </p:sp>
      <p:sp>
        <p:nvSpPr>
          <p:cNvPr id="18" name="TextBox 17">
            <a:extLst>
              <a:ext uri="{FF2B5EF4-FFF2-40B4-BE49-F238E27FC236}">
                <a16:creationId xmlns:a16="http://schemas.microsoft.com/office/drawing/2014/main" id="{C942C00F-C118-6E4A-B513-0A13238C5802}"/>
              </a:ext>
            </a:extLst>
          </p:cNvPr>
          <p:cNvSpPr txBox="1"/>
          <p:nvPr userDrawn="1"/>
        </p:nvSpPr>
        <p:spPr>
          <a:xfrm>
            <a:off x="9135144" y="3914317"/>
            <a:ext cx="868680" cy="1312899"/>
          </a:xfrm>
          <a:prstGeom prst="roundRect">
            <a:avLst/>
          </a:prstGeom>
          <a:solidFill>
            <a:srgbClr val="70AD47"/>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Spring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before school ends</a:t>
            </a:r>
          </a:p>
        </p:txBody>
      </p:sp>
    </p:spTree>
    <p:extLst>
      <p:ext uri="{BB962C8B-B14F-4D97-AF65-F5344CB8AC3E}">
        <p14:creationId xmlns:p14="http://schemas.microsoft.com/office/powerpoint/2010/main" val="2523257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Whiteboar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4C06DF-5FE6-5F41-9985-6F788AEFFB36}"/>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6791184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Whiteboard Sass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49F326-64E6-7743-A147-00E6237E46D2}"/>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1062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Paper: Davi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A22BABB-0BFE-D44C-9C7C-98BB463FE037}"/>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058754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aper: Emi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0331FC-660F-594A-9DFB-530BE5375998}"/>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44982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Notepad">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15828486-9D7A-1649-BE91-4E2ACF6A61B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auto">
          <a:xfrm>
            <a:off x="3324225" y="115263"/>
            <a:ext cx="5543551" cy="665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7852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Low-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A213AC10-A39E-D04F-B9C8-0350CDA52BD9}"/>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b="20558"/>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6367211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Quotation">
    <p:bg>
      <p:bgPr>
        <a:gradFill flip="none" rotWithShape="1">
          <a:gsLst>
            <a:gs pos="0">
              <a:schemeClr val="accent1">
                <a:lumMod val="40000"/>
                <a:lumOff val="60000"/>
              </a:schemeClr>
            </a:gs>
            <a:gs pos="38000">
              <a:schemeClr val="accent1">
                <a:lumMod val="95000"/>
                <a:lumOff val="5000"/>
              </a:schemeClr>
            </a:gs>
            <a:gs pos="88000">
              <a:srgbClr val="00594E"/>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6FF510-08C2-2149-9896-B6FFD67CBA11}"/>
              </a:ext>
            </a:extLst>
          </p:cNvPr>
          <p:cNvSpPr/>
          <p:nvPr userDrawn="1"/>
        </p:nvSpPr>
        <p:spPr>
          <a:xfrm>
            <a:off x="6392" y="-1522471"/>
            <a:ext cx="4679486" cy="10864513"/>
          </a:xfrm>
          <a:prstGeom prst="rect">
            <a:avLst/>
          </a:prstGeom>
          <a:noFill/>
        </p:spPr>
        <p:txBody>
          <a:bodyPr wrap="none" lIns="91440" tIns="45720" rIns="91440" bIns="45720">
            <a:spAutoFit/>
          </a:bodyPr>
          <a:lstStyle/>
          <a:p>
            <a:pPr algn="ctr"/>
            <a:r>
              <a:rPr lang="en-US" sz="70000" b="1" cap="none" spc="50">
                <a:ln w="0"/>
                <a:solidFill>
                  <a:srgbClr val="00594E"/>
                </a:solidFill>
                <a:effectLst>
                  <a:glow rad="63500">
                    <a:srgbClr val="00594E">
                      <a:alpha val="40000"/>
                    </a:srgbClr>
                  </a:glow>
                </a:effectLst>
                <a:latin typeface="Times New Roman" panose="02020603050405020304" pitchFamily="18" charset="0"/>
                <a:cs typeface="Times New Roman" panose="02020603050405020304" pitchFamily="18" charset="0"/>
              </a:rPr>
              <a:t>“</a:t>
            </a:r>
          </a:p>
        </p:txBody>
      </p:sp>
      <p:sp>
        <p:nvSpPr>
          <p:cNvPr id="2" name="Title 1"/>
          <p:cNvSpPr>
            <a:spLocks noGrp="1"/>
          </p:cNvSpPr>
          <p:nvPr>
            <p:ph type="title"/>
          </p:nvPr>
        </p:nvSpPr>
        <p:spPr/>
        <p:txBody>
          <a:bodyPr lIns="0"/>
          <a:lstStyle>
            <a:lvl1pPr>
              <a:defRPr>
                <a:solidFill>
                  <a:schemeClr val="bg1"/>
                </a:solidFill>
              </a:defRPr>
            </a:lvl1pPr>
          </a:lstStyle>
          <a:p>
            <a:r>
              <a:rPr lang="en-US"/>
              <a:t>Click to edit Master title style</a:t>
            </a:r>
          </a:p>
        </p:txBody>
      </p:sp>
      <p:sp>
        <p:nvSpPr>
          <p:cNvPr id="3" name="Content Placeholder 2"/>
          <p:cNvSpPr>
            <a:spLocks noGrp="1"/>
          </p:cNvSpPr>
          <p:nvPr>
            <p:ph idx="1" hasCustomPrompt="1"/>
          </p:nvPr>
        </p:nvSpPr>
        <p:spPr>
          <a:xfrm>
            <a:off x="838200" y="1825625"/>
            <a:ext cx="10515600" cy="5032375"/>
          </a:xfrm>
        </p:spPr>
        <p:txBody>
          <a:bodyPr lIns="0" tIns="0" rIns="0" bIns="0">
            <a:noAutofit/>
          </a:bodyPr>
          <a:lstStyle>
            <a:lvl1pPr marL="228600" indent="-228600">
              <a:buFont typeface="System Font Regular"/>
              <a:buChar char="❝"/>
              <a:defRPr sz="3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96543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35764591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1415296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44363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9933541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Resources">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FF95C6A-2CE7-D54B-95E3-529CC7140770}"/>
              </a:ext>
            </a:extLst>
          </p:cNvPr>
          <p:cNvSpPr txBox="1"/>
          <p:nvPr userDrawn="1"/>
        </p:nvSpPr>
        <p:spPr>
          <a:xfrm>
            <a:off x="838200" y="1902691"/>
            <a:ext cx="7022617" cy="4031873"/>
          </a:xfrm>
          <a:prstGeom prst="rect">
            <a:avLst/>
          </a:prstGeom>
          <a:noFill/>
        </p:spPr>
        <p:txBody>
          <a:bodyPr wrap="square" rtlCol="0">
            <a:spAutoFit/>
          </a:bodyPr>
          <a:lstStyle/>
          <a:p>
            <a:pPr marL="285750" lvl="0" indent="-285750">
              <a:buFont typeface="Arial" panose="020B0604020202020204" pitchFamily="34" charset="0"/>
              <a:buChar char="•"/>
            </a:pPr>
            <a:r>
              <a:rPr lang="en-US" sz="1600"/>
              <a:t>Photos, illustrations, videos, music, and more </a:t>
            </a:r>
            <a:r>
              <a:rPr lang="en-US" sz="1600">
                <a:hlinkClick r:id="rId2"/>
              </a:rPr>
              <a:t>https://pixabay.com</a:t>
            </a:r>
            <a:r>
              <a:rPr lang="en-US" sz="1600"/>
              <a:t> </a:t>
            </a:r>
          </a:p>
          <a:p>
            <a:pPr marL="285750" lvl="0" indent="-285750">
              <a:buFont typeface="Arial" panose="020B0604020202020204" pitchFamily="34" charset="0"/>
              <a:buChar char="•"/>
            </a:pPr>
            <a:r>
              <a:rPr lang="en-US" sz="1600"/>
              <a:t>Photos </a:t>
            </a:r>
            <a:r>
              <a:rPr lang="en-US" sz="1600">
                <a:hlinkClick r:id="rId3"/>
              </a:rPr>
              <a:t>https://unsplash.com</a:t>
            </a:r>
            <a:r>
              <a:rPr lang="en-US" sz="1600"/>
              <a:t> </a:t>
            </a:r>
          </a:p>
          <a:p>
            <a:pPr marL="285750" lvl="0" indent="-285750">
              <a:buFont typeface="Arial" panose="020B0604020202020204" pitchFamily="34" charset="0"/>
              <a:buChar char="•"/>
            </a:pPr>
            <a:r>
              <a:rPr lang="en-US" sz="1600"/>
              <a:t>Illustrations </a:t>
            </a:r>
            <a:r>
              <a:rPr lang="en-US" sz="1600">
                <a:hlinkClick r:id="rId4"/>
              </a:rPr>
              <a:t>https://lukaszadam.com/illustrations</a:t>
            </a:r>
            <a:r>
              <a:rPr lang="en-US" sz="1600"/>
              <a:t> </a:t>
            </a:r>
          </a:p>
          <a:p>
            <a:pPr marL="285750" lvl="0" indent="-285750">
              <a:buFont typeface="Arial" panose="020B0604020202020204" pitchFamily="34" charset="0"/>
              <a:buChar char="•"/>
            </a:pPr>
            <a:r>
              <a:rPr lang="en-US" sz="1600"/>
              <a:t>Black Illustrations </a:t>
            </a:r>
            <a:r>
              <a:rPr lang="en-US" sz="1600">
                <a:hlinkClick r:id="rId5"/>
              </a:rPr>
              <a:t>https://www.blackillustrations.com</a:t>
            </a:r>
            <a:r>
              <a:rPr lang="en-US" sz="1600"/>
              <a:t> </a:t>
            </a:r>
          </a:p>
          <a:p>
            <a:pPr marL="285750" lvl="0" indent="-285750">
              <a:buFont typeface="Arial" panose="020B0604020202020204" pitchFamily="34" charset="0"/>
              <a:buChar char="•"/>
            </a:pPr>
            <a:r>
              <a:rPr lang="en-US" sz="1600" err="1"/>
              <a:t>Humaaans</a:t>
            </a:r>
            <a:r>
              <a:rPr lang="en-US" sz="1600"/>
              <a:t> </a:t>
            </a:r>
            <a:r>
              <a:rPr lang="en-US" sz="1600">
                <a:hlinkClick r:id="rId6"/>
              </a:rPr>
              <a:t>https://www.humaaans.com/</a:t>
            </a:r>
            <a:r>
              <a:rPr lang="en-US" sz="1600"/>
              <a:t> </a:t>
            </a:r>
          </a:p>
          <a:p>
            <a:pPr marL="285750" lvl="0" indent="-285750">
              <a:buFont typeface="Arial" panose="020B0604020202020204" pitchFamily="34" charset="0"/>
              <a:buChar char="•"/>
            </a:pPr>
            <a:r>
              <a:rPr lang="en-US" sz="1600" err="1"/>
              <a:t>Drawkit</a:t>
            </a:r>
            <a:r>
              <a:rPr lang="en-US" sz="1600"/>
              <a:t> illustrations and icons </a:t>
            </a:r>
            <a:r>
              <a:rPr lang="en-US" sz="1600">
                <a:hlinkClick r:id="rId7"/>
              </a:rPr>
              <a:t>https://www.drawkit.io/</a:t>
            </a:r>
            <a:r>
              <a:rPr lang="en-US" sz="1600"/>
              <a:t> </a:t>
            </a:r>
          </a:p>
          <a:p>
            <a:pPr marL="285750" lvl="0" indent="-285750">
              <a:buFont typeface="Arial" panose="020B0604020202020204" pitchFamily="34" charset="0"/>
              <a:buChar char="•"/>
            </a:pPr>
            <a:r>
              <a:rPr lang="en-US" sz="1600"/>
              <a:t>Open Doodles sketched illustrations </a:t>
            </a:r>
            <a:r>
              <a:rPr lang="en-US" sz="1600">
                <a:hlinkClick r:id="rId8"/>
              </a:rPr>
              <a:t>https://opendoodles.com</a:t>
            </a:r>
            <a:r>
              <a:rPr lang="en-US" sz="1600"/>
              <a:t> </a:t>
            </a:r>
          </a:p>
          <a:p>
            <a:pPr marL="285750" lvl="0" indent="-285750">
              <a:buFont typeface="Arial" panose="020B0604020202020204" pitchFamily="34" charset="0"/>
              <a:buChar char="•"/>
            </a:pPr>
            <a:r>
              <a:rPr lang="en-US" sz="1600"/>
              <a:t>Absurd Design (attribution link required) </a:t>
            </a:r>
            <a:r>
              <a:rPr lang="en-US" sz="1600">
                <a:hlinkClick r:id="rId9"/>
              </a:rPr>
              <a:t>https://absurd.design</a:t>
            </a:r>
            <a:r>
              <a:rPr lang="en-US" sz="1600"/>
              <a:t> </a:t>
            </a:r>
          </a:p>
          <a:p>
            <a:pPr marL="285750" lvl="0" indent="-285750">
              <a:buFont typeface="Arial" panose="020B0604020202020204" pitchFamily="34" charset="0"/>
              <a:buChar char="•"/>
            </a:pPr>
            <a:r>
              <a:rPr lang="en-US" sz="1600" err="1"/>
              <a:t>freepik</a:t>
            </a:r>
            <a:r>
              <a:rPr lang="en-US" sz="1600"/>
              <a:t> and icons (attribution link required) </a:t>
            </a:r>
            <a:r>
              <a:rPr lang="en-US" sz="1600">
                <a:hlinkClick r:id="rId10"/>
              </a:rPr>
              <a:t>https://freepik.com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1"/>
              </a:rPr>
              <a:t>https://www.flaticon.com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2"/>
              </a:rPr>
              <a:t>https://thenounproject.com</a:t>
            </a:r>
            <a:r>
              <a:rPr lang="en-US" sz="1600"/>
              <a:t> </a:t>
            </a:r>
          </a:p>
          <a:p>
            <a:pPr marL="742950" lvl="1" indent="-285750">
              <a:buFont typeface="Courier New" panose="02070309020205020404" pitchFamily="49" charset="0"/>
              <a:buChar char="o"/>
            </a:pPr>
            <a:r>
              <a:rPr lang="en-US" sz="1600" i="1"/>
              <a:t>…or use Mark Buckman’s paid account with no attribution required</a:t>
            </a:r>
          </a:p>
          <a:p>
            <a:pPr marL="285750" lvl="0" indent="-285750">
              <a:buFont typeface="Arial" panose="020B0604020202020204" pitchFamily="34" charset="0"/>
              <a:buChar char="•"/>
            </a:pPr>
            <a:r>
              <a:rPr lang="en-US" sz="1600"/>
              <a:t>Icons (attribution link required) </a:t>
            </a:r>
            <a:r>
              <a:rPr lang="en-US" sz="1600">
                <a:hlinkClick r:id="rId13"/>
              </a:rPr>
              <a:t>https://www.iconfinder.com/free_icons</a:t>
            </a:r>
            <a:endParaRPr lang="en-US" sz="160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t>Stock photos </a:t>
            </a:r>
            <a:r>
              <a:rPr lang="en-US" sz="1600">
                <a:hlinkClick r:id="rId14"/>
              </a:rPr>
              <a:t>https://www.pexels.com/</a:t>
            </a:r>
            <a:endParaRPr lang="en-US" sz="1600"/>
          </a:p>
          <a:p>
            <a:pPr marL="285750" lvl="0" indent="-285750">
              <a:buFont typeface="Arial" panose="020B0604020202020204" pitchFamily="34" charset="0"/>
              <a:buChar char="•"/>
            </a:pPr>
            <a:r>
              <a:rPr lang="en-US" sz="1600"/>
              <a:t>21 free stock photo sites </a:t>
            </a:r>
            <a:r>
              <a:rPr lang="en-US" sz="1600">
                <a:hlinkClick r:id="rId15"/>
              </a:rPr>
              <a:t>https://blog.snappa.com/free-stock-photos/</a:t>
            </a:r>
            <a:r>
              <a:rPr lang="en-US" sz="1600"/>
              <a:t> </a:t>
            </a:r>
          </a:p>
        </p:txBody>
      </p:sp>
      <p:sp>
        <p:nvSpPr>
          <p:cNvPr id="8" name="TextBox 7">
            <a:extLst>
              <a:ext uri="{FF2B5EF4-FFF2-40B4-BE49-F238E27FC236}">
                <a16:creationId xmlns:a16="http://schemas.microsoft.com/office/drawing/2014/main" id="{9DD62A4A-5AA7-DF40-9D97-CA75D2131A59}"/>
              </a:ext>
            </a:extLst>
          </p:cNvPr>
          <p:cNvSpPr txBox="1"/>
          <p:nvPr userDrawn="1"/>
        </p:nvSpPr>
        <p:spPr>
          <a:xfrm>
            <a:off x="7860817" y="1902691"/>
            <a:ext cx="4321952" cy="2062103"/>
          </a:xfrm>
          <a:prstGeom prst="rect">
            <a:avLst/>
          </a:prstGeom>
          <a:noFill/>
        </p:spPr>
        <p:txBody>
          <a:bodyPr wrap="none" rtlCol="0">
            <a:spAutoFit/>
          </a:bodyPr>
          <a:lstStyle/>
          <a:p>
            <a:pPr marL="0" indent="0">
              <a:buFont typeface="Arial" panose="020B0604020202020204" pitchFamily="34" charset="0"/>
              <a:buNone/>
            </a:pPr>
            <a:r>
              <a:rPr lang="en-US" sz="1600"/>
              <a:t>Infographic maker:</a:t>
            </a:r>
          </a:p>
          <a:p>
            <a:pPr marL="285750" indent="-285750">
              <a:buFont typeface="Arial" panose="020B0604020202020204" pitchFamily="34" charset="0"/>
              <a:buChar char="•"/>
            </a:pPr>
            <a:r>
              <a:rPr lang="en-US" sz="1600">
                <a:hlinkClick r:id="rId16"/>
              </a:rPr>
              <a:t>https://www.canva.com</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Creative Commons Licenses</a:t>
            </a:r>
          </a:p>
          <a:p>
            <a:pPr marL="285750" indent="-285750">
              <a:buFont typeface="Arial" panose="020B0604020202020204" pitchFamily="34" charset="0"/>
              <a:buChar char="•"/>
            </a:pPr>
            <a:r>
              <a:rPr lang="en-US" sz="1600">
                <a:hlinkClick r:id="rId17"/>
              </a:rPr>
              <a:t>https://creativecommons.org/licenses/</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Impressive/inspirational PowerPoint Examples</a:t>
            </a:r>
          </a:p>
          <a:p>
            <a:pPr marL="285750" indent="-285750">
              <a:buFont typeface="Arial" panose="020B0604020202020204" pitchFamily="34" charset="0"/>
              <a:buChar char="•"/>
            </a:pPr>
            <a:r>
              <a:rPr lang="en-US" sz="1600">
                <a:hlinkClick r:id="rId18"/>
              </a:rPr>
              <a:t>https://24slides.com/presentation-examples</a:t>
            </a:r>
            <a:r>
              <a:rPr lang="en-US" sz="1600"/>
              <a:t> </a:t>
            </a:r>
          </a:p>
        </p:txBody>
      </p:sp>
      <p:sp>
        <p:nvSpPr>
          <p:cNvPr id="3" name="TextBox 2">
            <a:extLst>
              <a:ext uri="{FF2B5EF4-FFF2-40B4-BE49-F238E27FC236}">
                <a16:creationId xmlns:a16="http://schemas.microsoft.com/office/drawing/2014/main" id="{D9F2D00A-44B5-CF41-8CF0-1AD5895A79E8}"/>
              </a:ext>
            </a:extLst>
          </p:cNvPr>
          <p:cNvSpPr txBox="1"/>
          <p:nvPr userDrawn="1"/>
        </p:nvSpPr>
        <p:spPr>
          <a:xfrm>
            <a:off x="838200" y="603504"/>
            <a:ext cx="10425033" cy="830997"/>
          </a:xfrm>
          <a:prstGeom prst="rect">
            <a:avLst/>
          </a:prstGeom>
          <a:noFill/>
        </p:spPr>
        <p:txBody>
          <a:bodyPr wrap="none" rtlCol="0">
            <a:spAutoFit/>
          </a:bodyPr>
          <a:lstStyle/>
          <a:p>
            <a:r>
              <a:rPr lang="en-US" sz="4800">
                <a:solidFill>
                  <a:schemeClr val="tx2"/>
                </a:solidFill>
                <a:latin typeface="+mj-lt"/>
              </a:rPr>
              <a:t>Resources (free for commercial use)</a:t>
            </a:r>
          </a:p>
        </p:txBody>
      </p:sp>
    </p:spTree>
    <p:extLst>
      <p:ext uri="{BB962C8B-B14F-4D97-AF65-F5344CB8AC3E}">
        <p14:creationId xmlns:p14="http://schemas.microsoft.com/office/powerpoint/2010/main" val="27781391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i3T_Style_Gu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67E7E9-A100-AE49-AEC9-65BE3D9E7337}"/>
              </a:ext>
            </a:extLst>
          </p:cNvPr>
          <p:cNvPicPr>
            <a:picLocks noChangeAspect="1"/>
          </p:cNvPicPr>
          <p:nvPr userDrawn="1"/>
        </p:nvPicPr>
        <p:blipFill rotWithShape="1">
          <a:blip r:embed="rId2"/>
          <a:srcRect l="5202" t="5361" r="4075" b="4329"/>
          <a:stretch/>
        </p:blipFill>
        <p:spPr>
          <a:xfrm>
            <a:off x="772440" y="0"/>
            <a:ext cx="10647120" cy="6858000"/>
          </a:xfrm>
          <a:prstGeom prst="rect">
            <a:avLst/>
          </a:prstGeom>
        </p:spPr>
      </p:pic>
    </p:spTree>
    <p:extLst>
      <p:ext uri="{BB962C8B-B14F-4D97-AF65-F5344CB8AC3E}">
        <p14:creationId xmlns:p14="http://schemas.microsoft.com/office/powerpoint/2010/main" val="18647039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1FBD-495F-BE41-8148-85102874645F}"/>
              </a:ext>
            </a:extLst>
          </p:cNvPr>
          <p:cNvSpPr>
            <a:spLocks noGrp="1"/>
          </p:cNvSpPr>
          <p:nvPr>
            <p:ph type="ctrTitle"/>
          </p:nvPr>
        </p:nvSpPr>
        <p:spPr>
          <a:xfrm>
            <a:off x="838200" y="1122363"/>
            <a:ext cx="105156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1F6DA2-5E5E-8240-89B8-56DAAFED9C67}"/>
              </a:ext>
            </a:extLst>
          </p:cNvPr>
          <p:cNvSpPr>
            <a:spLocks noGrp="1"/>
          </p:cNvSpPr>
          <p:nvPr>
            <p:ph type="subTitle" idx="1"/>
          </p:nvPr>
        </p:nvSpPr>
        <p:spPr>
          <a:xfrm>
            <a:off x="838200" y="3602038"/>
            <a:ext cx="105156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B88CE013-B5B0-F898-B884-AC76929ED827}"/>
              </a:ext>
            </a:extLst>
          </p:cNvPr>
          <p:cNvPicPr>
            <a:picLocks noChangeAspect="1"/>
          </p:cNvPicPr>
          <p:nvPr userDrawn="1"/>
        </p:nvPicPr>
        <p:blipFill>
          <a:blip r:embed="rId2"/>
          <a:stretch>
            <a:fillRect/>
          </a:stretch>
        </p:blipFill>
        <p:spPr>
          <a:xfrm>
            <a:off x="97039" y="6173954"/>
            <a:ext cx="3624061" cy="593150"/>
          </a:xfrm>
          <a:prstGeom prst="rect">
            <a:avLst/>
          </a:prstGeom>
        </p:spPr>
      </p:pic>
    </p:spTree>
    <p:extLst>
      <p:ext uri="{BB962C8B-B14F-4D97-AF65-F5344CB8AC3E}">
        <p14:creationId xmlns:p14="http://schemas.microsoft.com/office/powerpoint/2010/main" val="13055438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Low-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A213AC10-A39E-D04F-B9C8-0350CDA52BD9}"/>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b="-1"/>
          <a:stretch/>
        </p:blipFill>
        <p:spPr>
          <a:xfrm>
            <a:off x="10871236" y="5609558"/>
            <a:ext cx="1134809" cy="11119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6892320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pic>
        <p:nvPicPr>
          <p:cNvPr id="7" name="Picture 6">
            <a:extLst>
              <a:ext uri="{FF2B5EF4-FFF2-40B4-BE49-F238E27FC236}">
                <a16:creationId xmlns:a16="http://schemas.microsoft.com/office/drawing/2014/main" id="{20427FFB-9A31-38E9-0B16-38D5F38125E1}"/>
              </a:ext>
            </a:extLst>
          </p:cNvPr>
          <p:cNvPicPr>
            <a:picLocks noChangeAspect="1"/>
          </p:cNvPicPr>
          <p:nvPr userDrawn="1"/>
        </p:nvPicPr>
        <p:blipFill>
          <a:blip r:embed="rId2"/>
          <a:stretch>
            <a:fillRect/>
          </a:stretch>
        </p:blipFill>
        <p:spPr>
          <a:xfrm>
            <a:off x="5279576" y="72582"/>
            <a:ext cx="1632848" cy="957938"/>
          </a:xfrm>
          <a:prstGeom prst="rect">
            <a:avLst/>
          </a:prstGeom>
        </p:spPr>
      </p:pic>
    </p:spTree>
    <p:extLst>
      <p:ext uri="{BB962C8B-B14F-4D97-AF65-F5344CB8AC3E}">
        <p14:creationId xmlns:p14="http://schemas.microsoft.com/office/powerpoint/2010/main" val="443085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pic>
        <p:nvPicPr>
          <p:cNvPr id="7" name="Picture 6">
            <a:extLst>
              <a:ext uri="{FF2B5EF4-FFF2-40B4-BE49-F238E27FC236}">
                <a16:creationId xmlns:a16="http://schemas.microsoft.com/office/drawing/2014/main" id="{20427FFB-9A31-38E9-0B16-38D5F38125E1}"/>
              </a:ext>
            </a:extLst>
          </p:cNvPr>
          <p:cNvPicPr>
            <a:picLocks noChangeAspect="1"/>
          </p:cNvPicPr>
          <p:nvPr userDrawn="1"/>
        </p:nvPicPr>
        <p:blipFill>
          <a:blip r:embed="rId2"/>
          <a:stretch>
            <a:fillRect/>
          </a:stretch>
        </p:blipFill>
        <p:spPr>
          <a:xfrm>
            <a:off x="5279576" y="72582"/>
            <a:ext cx="1632848" cy="957938"/>
          </a:xfrm>
          <a:prstGeom prst="rect">
            <a:avLst/>
          </a:prstGeom>
        </p:spPr>
      </p:pic>
    </p:spTree>
    <p:extLst>
      <p:ext uri="{BB962C8B-B14F-4D97-AF65-F5344CB8AC3E}">
        <p14:creationId xmlns:p14="http://schemas.microsoft.com/office/powerpoint/2010/main" val="13661597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Section Header Giant Triang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alphaModFix amt="15000"/>
            <a:extLst>
              <a:ext uri="{28A0092B-C50C-407E-A947-70E740481C1C}">
                <a14:useLocalDpi xmlns:a14="http://schemas.microsoft.com/office/drawing/2010/main" val="0"/>
              </a:ext>
            </a:extLst>
          </a:blip>
          <a:srcRect/>
          <a:stretch/>
        </p:blipFill>
        <p:spPr>
          <a:xfrm>
            <a:off x="-43544" y="-21772"/>
            <a:ext cx="6743281" cy="6897357"/>
          </a:xfrm>
          <a:prstGeom prst="rect">
            <a:avLst/>
          </a:prstGeom>
        </p:spPr>
      </p:pic>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7184932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Giant Triangle &amp; Ba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6743281" cy="6897357"/>
          </a:xfrm>
          <a:prstGeom prst="rect">
            <a:avLst/>
          </a:prstGeom>
        </p:spPr>
      </p:pic>
      <p:sp>
        <p:nvSpPr>
          <p:cNvPr id="2" name="Title 1"/>
          <p:cNvSpPr>
            <a:spLocks noGrp="1"/>
          </p:cNvSpPr>
          <p:nvPr>
            <p:ph type="title"/>
          </p:nvPr>
        </p:nvSpPr>
        <p:spPr>
          <a:xfrm>
            <a:off x="3581400" y="1709738"/>
            <a:ext cx="8610600" cy="2852737"/>
          </a:xfrm>
          <a:custGeom>
            <a:avLst/>
            <a:gdLst>
              <a:gd name="connsiteX0" fmla="*/ 0 w 8610600"/>
              <a:gd name="connsiteY0" fmla="*/ 0 h 2852737"/>
              <a:gd name="connsiteX1" fmla="*/ 8610600 w 8610600"/>
              <a:gd name="connsiteY1" fmla="*/ 0 h 2852737"/>
              <a:gd name="connsiteX2" fmla="*/ 8610600 w 8610600"/>
              <a:gd name="connsiteY2" fmla="*/ 2852737 h 2852737"/>
              <a:gd name="connsiteX3" fmla="*/ 0 w 8610600"/>
              <a:gd name="connsiteY3" fmla="*/ 2852737 h 2852737"/>
              <a:gd name="connsiteX4" fmla="*/ 0 w 8610600"/>
              <a:gd name="connsiteY4" fmla="*/ 0 h 2852737"/>
              <a:gd name="connsiteX0" fmla="*/ 0 w 8610600"/>
              <a:gd name="connsiteY0" fmla="*/ 0 h 2852737"/>
              <a:gd name="connsiteX1" fmla="*/ 8610600 w 8610600"/>
              <a:gd name="connsiteY1" fmla="*/ 0 h 2852737"/>
              <a:gd name="connsiteX2" fmla="*/ 8610600 w 8610600"/>
              <a:gd name="connsiteY2" fmla="*/ 2852737 h 2852737"/>
              <a:gd name="connsiteX3" fmla="*/ 1643605 w 8610600"/>
              <a:gd name="connsiteY3" fmla="*/ 2841162 h 2852737"/>
              <a:gd name="connsiteX4" fmla="*/ 0 w 8610600"/>
              <a:gd name="connsiteY4" fmla="*/ 0 h 28527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0600" h="2852737">
                <a:moveTo>
                  <a:pt x="0" y="0"/>
                </a:moveTo>
                <a:lnTo>
                  <a:pt x="8610600" y="0"/>
                </a:lnTo>
                <a:lnTo>
                  <a:pt x="8610600" y="2852737"/>
                </a:lnTo>
                <a:lnTo>
                  <a:pt x="1643605" y="2841162"/>
                </a:lnTo>
                <a:lnTo>
                  <a:pt x="0" y="0"/>
                </a:lnTo>
                <a:close/>
              </a:path>
            </a:pathLst>
          </a:custGeom>
          <a:solidFill>
            <a:srgbClr val="FFC000"/>
          </a:solidFill>
        </p:spPr>
        <p:txBody>
          <a:bodyPr lIns="1371600" anchor="ctr" anchorCtr="0"/>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5578996" y="4589463"/>
            <a:ext cx="6613004"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0229210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Bottom-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B2DC11-DD4D-3344-9EAB-425775B559C7}"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9" name="Picture 8" descr="A close up of a sign&#10;&#10;Description automatically generated">
            <a:extLst>
              <a:ext uri="{FF2B5EF4-FFF2-40B4-BE49-F238E27FC236}">
                <a16:creationId xmlns:a16="http://schemas.microsoft.com/office/drawing/2014/main" id="{FFC1C379-1FB3-A54B-A801-896B503F6498}"/>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t="-1" b="-10014"/>
          <a:stretch/>
        </p:blipFill>
        <p:spPr>
          <a:xfrm>
            <a:off x="10871236" y="5609558"/>
            <a:ext cx="1134809" cy="1248441"/>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4502909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Bottom-R">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B2DC11-DD4D-3344-9EAB-425775B559C7}" type="datetimeFigureOut">
              <a:rPr lang="en-US" smtClean="0"/>
              <a:t>9/8/2026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11" name="Picture 10" descr="A close up of a sign&#10;&#10;Description automatically generated">
            <a:extLst>
              <a:ext uri="{FF2B5EF4-FFF2-40B4-BE49-F238E27FC236}">
                <a16:creationId xmlns:a16="http://schemas.microsoft.com/office/drawing/2014/main" id="{6AB7A92D-26CA-8E4A-91B3-DAA129A804E4}"/>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b="-10013"/>
          <a:stretch/>
        </p:blipFill>
        <p:spPr>
          <a:xfrm>
            <a:off x="10871236" y="5609558"/>
            <a:ext cx="1134809" cy="1248441"/>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28160999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B2DC11-DD4D-3344-9EAB-425775B559C7}" type="datetimeFigureOut">
              <a:rPr lang="en-US" smtClean="0"/>
              <a:t>9/8/2026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0A29FA-1078-6A4A-8847-68C718895826}" type="slidenum">
              <a:rPr lang="en-US" smtClean="0"/>
              <a:t>‹#›</a:t>
            </a:fld>
            <a:endParaRPr lang="en-US"/>
          </a:p>
        </p:txBody>
      </p:sp>
      <p:pic>
        <p:nvPicPr>
          <p:cNvPr id="6" name="Picture 5" descr="A close up of a sign&#10;&#10;Description automatically generated">
            <a:extLst>
              <a:ext uri="{FF2B5EF4-FFF2-40B4-BE49-F238E27FC236}">
                <a16:creationId xmlns:a16="http://schemas.microsoft.com/office/drawing/2014/main" id="{FAE43020-455B-E8E6-751D-C2C285419323}"/>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b="-10013"/>
          <a:stretch/>
        </p:blipFill>
        <p:spPr>
          <a:xfrm>
            <a:off x="10871236" y="5609558"/>
            <a:ext cx="1134809" cy="1248441"/>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10762000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9/8/2026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0A29FA-1078-6A4A-8847-68C718895826}" type="slidenum">
              <a:rPr lang="en-US" smtClean="0"/>
              <a:t>‹#›</a:t>
            </a:fld>
            <a:endParaRPr lang="en-US"/>
          </a:p>
        </p:txBody>
      </p:sp>
      <p:pic>
        <p:nvPicPr>
          <p:cNvPr id="5" name="Picture 4" descr="A close up of a sign&#10;&#10;Description automatically generated">
            <a:extLst>
              <a:ext uri="{FF2B5EF4-FFF2-40B4-BE49-F238E27FC236}">
                <a16:creationId xmlns:a16="http://schemas.microsoft.com/office/drawing/2014/main" id="{8DB80E25-8F7D-876A-6B26-4DFDB8903472}"/>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b="-10013"/>
          <a:stretch/>
        </p:blipFill>
        <p:spPr>
          <a:xfrm>
            <a:off x="10871236" y="5609558"/>
            <a:ext cx="1134809" cy="1248441"/>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18515920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_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9/8/2026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5" name="Picture 4" descr="A close up of a sign&#10;&#10;Description automatically generated">
            <a:extLst>
              <a:ext uri="{FF2B5EF4-FFF2-40B4-BE49-F238E27FC236}">
                <a16:creationId xmlns:a16="http://schemas.microsoft.com/office/drawing/2014/main" id="{CF600849-390B-784E-9278-0BA760801D90}"/>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b="-10013"/>
          <a:stretch/>
        </p:blipFill>
        <p:spPr>
          <a:xfrm>
            <a:off x="10871236" y="5609558"/>
            <a:ext cx="1134809" cy="1248441"/>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12103639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Ci3T Model">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BD94371-D238-6B34-3873-1B9CB7BAD2ED}"/>
              </a:ext>
            </a:extLst>
          </p:cNvPr>
          <p:cNvGrpSpPr/>
          <p:nvPr userDrawn="1"/>
        </p:nvGrpSpPr>
        <p:grpSpPr>
          <a:xfrm>
            <a:off x="1524000" y="0"/>
            <a:ext cx="9144000" cy="6773334"/>
            <a:chOff x="1524000" y="0"/>
            <a:chExt cx="9144000" cy="6773334"/>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3" name="Goal 3">
              <a:extLst>
                <a:ext uri="{FF2B5EF4-FFF2-40B4-BE49-F238E27FC236}">
                  <a16:creationId xmlns:a16="http://schemas.microsoft.com/office/drawing/2014/main" id="{4F0367BA-DE0F-DE46-80B6-55D46F5130F6}"/>
                </a:ext>
              </a:extLst>
            </p:cNvPr>
            <p:cNvSpPr/>
            <p:nvPr userDrawn="1"/>
          </p:nvSpPr>
          <p:spPr>
            <a:xfrm flipH="1">
              <a:off x="7164572" y="805649"/>
              <a:ext cx="3485321"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Reduce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Specialized individual systems</a:t>
              </a:r>
              <a:br>
                <a:rPr kumimoji="0" lang="en-US" sz="1800" b="1" i="0" u="none" strike="noStrike" kern="0" cap="none" spc="0" normalizeH="0" baseline="0" noProof="0">
                  <a:ln>
                    <a:noFill/>
                  </a:ln>
                  <a:solidFill>
                    <a:prstClr val="white"/>
                  </a:solidFill>
                  <a:effectLst/>
                  <a:uLnTx/>
                  <a:uFillTx/>
                  <a:latin typeface="Calibri"/>
                  <a:ea typeface="+mn-ea"/>
                  <a:cs typeface="+mn-cs"/>
                </a:rPr>
              </a:br>
              <a:r>
                <a:rPr kumimoji="0" lang="en-US" sz="1800" b="1" i="0" u="none" strike="noStrike" kern="0" cap="none" spc="0" normalizeH="0" baseline="0" noProof="0">
                  <a:ln>
                    <a:noFill/>
                  </a:ln>
                  <a:solidFill>
                    <a:prstClr val="white"/>
                  </a:solidFill>
                  <a:effectLst/>
                  <a:uLnTx/>
                  <a:uFillTx/>
                  <a:latin typeface="Calibri"/>
                  <a:ea typeface="+mn-ea"/>
                  <a:cs typeface="+mn-cs"/>
                </a:rPr>
                <a:t>       for students with high risk</a:t>
              </a:r>
            </a:p>
          </p:txBody>
        </p:sp>
        <p:sp>
          <p:nvSpPr>
            <p:cNvPr id="44" name="Goal 2">
              <a:extLst>
                <a:ext uri="{FF2B5EF4-FFF2-40B4-BE49-F238E27FC236}">
                  <a16:creationId xmlns:a16="http://schemas.microsoft.com/office/drawing/2014/main" id="{CE3623A0-87FA-B144-8700-BFAB962D159F}"/>
                </a:ext>
              </a:extLst>
            </p:cNvPr>
            <p:cNvSpPr/>
            <p:nvPr userDrawn="1"/>
          </p:nvSpPr>
          <p:spPr>
            <a:xfrm rot="10800000" flipH="1" flipV="1">
              <a:off x="1537625" y="1858317"/>
              <a:ext cx="3072384" cy="914400"/>
            </a:xfrm>
            <a:prstGeom prst="homePlate">
              <a:avLst/>
            </a:prstGeom>
            <a:solidFill>
              <a:srgbClr val="1F497D"/>
            </a:solidFill>
            <a:ln w="25400" cap="flat" cmpd="sng" algn="ctr">
              <a:solidFill>
                <a:srgbClr val="4F81BD">
                  <a:shade val="50000"/>
                </a:srgbClr>
              </a:solidFill>
              <a:prstDash val="solid"/>
            </a:ln>
            <a:effectLst/>
          </p:spPr>
          <p:txBody>
            <a:bodyPr vert="horz" wrap="square" lIns="9144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Arial" charset="0"/>
                </a:rPr>
                <a:t>Goal: Reverse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Specialized group systems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for students at risk</a:t>
              </a: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5" name="Goal 1">
              <a:extLst>
                <a:ext uri="{FF2B5EF4-FFF2-40B4-BE49-F238E27FC236}">
                  <a16:creationId xmlns:a16="http://schemas.microsoft.com/office/drawing/2014/main" id="{21CDEB5D-36CB-7441-82AE-59E7BEBA4BF2}"/>
                </a:ext>
              </a:extLst>
            </p:cNvPr>
            <p:cNvSpPr/>
            <p:nvPr userDrawn="1"/>
          </p:nvSpPr>
          <p:spPr>
            <a:xfrm flipH="1">
              <a:off x="6838152" y="3740744"/>
              <a:ext cx="3813048"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Prevent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School/classroom-wide systems for all students, staff, &amp; settings</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Kalberg, &amp; Menzies,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grpSp>
    </p:spTree>
    <p:extLst>
      <p:ext uri="{BB962C8B-B14F-4D97-AF65-F5344CB8AC3E}">
        <p14:creationId xmlns:p14="http://schemas.microsoft.com/office/powerpoint/2010/main" val="28954750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Ci3T Model Watermark">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CF76ABEB-8EE2-1B35-B565-5703C357F45C}"/>
              </a:ext>
            </a:extLst>
          </p:cNvPr>
          <p:cNvGrpSpPr/>
          <p:nvPr userDrawn="1"/>
        </p:nvGrpSpPr>
        <p:grpSpPr>
          <a:xfrm>
            <a:off x="162148" y="0"/>
            <a:ext cx="11885675" cy="6836909"/>
            <a:chOff x="162148" y="0"/>
            <a:chExt cx="11885675" cy="6836909"/>
          </a:xfrm>
        </p:grpSpPr>
        <p:grpSp>
          <p:nvGrpSpPr>
            <p:cNvPr id="5" name="Group 4">
              <a:extLst>
                <a:ext uri="{FF2B5EF4-FFF2-40B4-BE49-F238E27FC236}">
                  <a16:creationId xmlns:a16="http://schemas.microsoft.com/office/drawing/2014/main" id="{D9D039B9-615C-EE10-1A51-8E569CBE9F7C}"/>
                </a:ext>
              </a:extLst>
            </p:cNvPr>
            <p:cNvGrpSpPr/>
            <p:nvPr userDrawn="1"/>
          </p:nvGrpSpPr>
          <p:grpSpPr>
            <a:xfrm>
              <a:off x="1524000" y="0"/>
              <a:ext cx="9144000" cy="6773334"/>
              <a:chOff x="1524000" y="0"/>
              <a:chExt cx="9144000" cy="6773334"/>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1"/>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Kalberg, &amp; Menzies,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grpSp>
        <p:sp>
          <p:nvSpPr>
            <p:cNvPr id="17" name="Watermark Covering">
              <a:extLst>
                <a:ext uri="{FF2B5EF4-FFF2-40B4-BE49-F238E27FC236}">
                  <a16:creationId xmlns:a16="http://schemas.microsoft.com/office/drawing/2014/main" id="{67D09180-788D-E344-8F4B-7E44FC1CF388}"/>
                </a:ext>
              </a:extLst>
            </p:cNvPr>
            <p:cNvSpPr/>
            <p:nvPr userDrawn="1"/>
          </p:nvSpPr>
          <p:spPr>
            <a:xfrm>
              <a:off x="162148" y="96878"/>
              <a:ext cx="11885675" cy="6740031"/>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grpSp>
    </p:spTree>
    <p:extLst>
      <p:ext uri="{BB962C8B-B14F-4D97-AF65-F5344CB8AC3E}">
        <p14:creationId xmlns:p14="http://schemas.microsoft.com/office/powerpoint/2010/main" val="38151541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Ci3T Training Series">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B334141-A06E-1E45-AA81-D2B0530A4CD5}"/>
              </a:ext>
            </a:extLst>
          </p:cNvPr>
          <p:cNvGrpSpPr/>
          <p:nvPr userDrawn="1"/>
        </p:nvGrpSpPr>
        <p:grpSpPr>
          <a:xfrm>
            <a:off x="2175020" y="980151"/>
            <a:ext cx="8870360" cy="4064000"/>
            <a:chOff x="112165" y="751543"/>
            <a:chExt cx="8870360" cy="4064000"/>
          </a:xfrm>
        </p:grpSpPr>
        <p:sp>
          <p:nvSpPr>
            <p:cNvPr id="18" name="Freeform 17">
              <a:extLst>
                <a:ext uri="{FF2B5EF4-FFF2-40B4-BE49-F238E27FC236}">
                  <a16:creationId xmlns:a16="http://schemas.microsoft.com/office/drawing/2014/main" id="{2562E0D1-9494-8C4A-8020-23CB861B02F1}"/>
                </a:ext>
              </a:extLst>
            </p:cNvPr>
            <p:cNvSpPr/>
            <p:nvPr/>
          </p:nvSpPr>
          <p:spPr>
            <a:xfrm>
              <a:off x="11216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1:</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Ci3T model overview</a:t>
              </a:r>
            </a:p>
          </p:txBody>
        </p:sp>
        <p:sp>
          <p:nvSpPr>
            <p:cNvPr id="19" name="Freeform 18">
              <a:extLst>
                <a:ext uri="{FF2B5EF4-FFF2-40B4-BE49-F238E27FC236}">
                  <a16:creationId xmlns:a16="http://schemas.microsoft.com/office/drawing/2014/main" id="{3853A3C8-8CC4-FB48-9CA8-11EE3F95102D}"/>
                </a:ext>
              </a:extLst>
            </p:cNvPr>
            <p:cNvSpPr/>
            <p:nvPr/>
          </p:nvSpPr>
          <p:spPr>
            <a:xfrm>
              <a:off x="159777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2:</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the primary prevention plan</a:t>
              </a:r>
            </a:p>
          </p:txBody>
        </p:sp>
        <p:sp>
          <p:nvSpPr>
            <p:cNvPr id="20" name="Freeform 19">
              <a:extLst>
                <a:ext uri="{FF2B5EF4-FFF2-40B4-BE49-F238E27FC236}">
                  <a16:creationId xmlns:a16="http://schemas.microsoft.com/office/drawing/2014/main" id="{A976C4A6-EF26-6F48-84FE-26DBBAE88F55}"/>
                </a:ext>
              </a:extLst>
            </p:cNvPr>
            <p:cNvSpPr/>
            <p:nvPr/>
          </p:nvSpPr>
          <p:spPr>
            <a:xfrm>
              <a:off x="308337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3:</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How to monitor the plan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1" name="Freeform 20">
              <a:extLst>
                <a:ext uri="{FF2B5EF4-FFF2-40B4-BE49-F238E27FC236}">
                  <a16:creationId xmlns:a16="http://schemas.microsoft.com/office/drawing/2014/main" id="{AD789F3A-520C-974B-8221-612D55FB6851}"/>
                </a:ext>
              </a:extLst>
            </p:cNvPr>
            <p:cNvSpPr/>
            <p:nvPr/>
          </p:nvSpPr>
          <p:spPr>
            <a:xfrm>
              <a:off x="456898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57785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4:</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4450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2 supports</a:t>
              </a:r>
            </a:p>
          </p:txBody>
        </p:sp>
        <p:sp>
          <p:nvSpPr>
            <p:cNvPr id="22" name="Freeform 21">
              <a:extLst>
                <a:ext uri="{FF2B5EF4-FFF2-40B4-BE49-F238E27FC236}">
                  <a16:creationId xmlns:a16="http://schemas.microsoft.com/office/drawing/2014/main" id="{32392249-C53C-C74E-99A3-9C61977E1126}"/>
                </a:ext>
              </a:extLst>
            </p:cNvPr>
            <p:cNvSpPr/>
            <p:nvPr/>
          </p:nvSpPr>
          <p:spPr>
            <a:xfrm>
              <a:off x="605458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5:</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3 supports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3" name="Freeform 22">
              <a:extLst>
                <a:ext uri="{FF2B5EF4-FFF2-40B4-BE49-F238E27FC236}">
                  <a16:creationId xmlns:a16="http://schemas.microsoft.com/office/drawing/2014/main" id="{827B41B5-A935-2D40-B796-7AA7416675B5}"/>
                </a:ext>
              </a:extLst>
            </p:cNvPr>
            <p:cNvSpPr/>
            <p:nvPr/>
          </p:nvSpPr>
          <p:spPr>
            <a:xfrm>
              <a:off x="754019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6:</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Preparing to implement</a:t>
              </a:r>
            </a:p>
          </p:txBody>
        </p:sp>
        <p:sp>
          <p:nvSpPr>
            <p:cNvPr id="24" name="Right Arrow 23">
              <a:extLst>
                <a:ext uri="{FF2B5EF4-FFF2-40B4-BE49-F238E27FC236}">
                  <a16:creationId xmlns:a16="http://schemas.microsoft.com/office/drawing/2014/main" id="{398F122F-8F14-D140-8BE2-313DAFDD70A9}"/>
                </a:ext>
              </a:extLst>
            </p:cNvPr>
            <p:cNvSpPr/>
            <p:nvPr/>
          </p:nvSpPr>
          <p:spPr>
            <a:xfrm>
              <a:off x="466880" y="3743324"/>
              <a:ext cx="8160930" cy="614363"/>
            </a:xfrm>
            <a:prstGeom prst="rightArrow">
              <a:avLst/>
            </a:prstGeom>
            <a:gradFill rotWithShape="1">
              <a:gsLst>
                <a:gs pos="0">
                  <a:srgbClr val="0F6FC6">
                    <a:tint val="60000"/>
                    <a:hueOff val="0"/>
                    <a:satOff val="0"/>
                    <a:lumOff val="0"/>
                    <a:alphaOff val="0"/>
                    <a:tint val="98000"/>
                    <a:lumMod val="114000"/>
                  </a:srgbClr>
                </a:gs>
                <a:gs pos="100000">
                  <a:srgbClr val="0F6FC6">
                    <a:tint val="60000"/>
                    <a:hueOff val="0"/>
                    <a:satOff val="0"/>
                    <a:lumOff val="0"/>
                    <a:alphaOff val="0"/>
                    <a:shade val="90000"/>
                    <a:lumMod val="84000"/>
                  </a:srgbClr>
                </a:gs>
              </a:gsLst>
              <a:lin ang="5400000" scaled="0"/>
            </a:gradFill>
            <a:ln>
              <a:noFill/>
            </a:ln>
            <a:effectLst>
              <a:outerShdw blurRad="38100" dist="25400" dir="5400000" rotWithShape="0">
                <a:srgbClr val="000000">
                  <a:alpha val="45000"/>
                </a:srgbClr>
              </a:outerShdw>
            </a:effectLst>
          </p:spPr>
        </p:sp>
      </p:grpSp>
      <p:sp>
        <p:nvSpPr>
          <p:cNvPr id="25" name="Title 1">
            <a:extLst>
              <a:ext uri="{FF2B5EF4-FFF2-40B4-BE49-F238E27FC236}">
                <a16:creationId xmlns:a16="http://schemas.microsoft.com/office/drawing/2014/main" id="{7A516B1B-1E52-CF43-8D80-44DCFF114B25}"/>
              </a:ext>
            </a:extLst>
          </p:cNvPr>
          <p:cNvSpPr txBox="1">
            <a:spLocks/>
          </p:cNvSpPr>
          <p:nvPr userDrawn="1"/>
        </p:nvSpPr>
        <p:spPr>
          <a:xfrm>
            <a:off x="1524000" y="100013"/>
            <a:ext cx="9144000" cy="796932"/>
          </a:xfrm>
          <a:prstGeom prst="rect">
            <a:avLst/>
          </a:prstGeom>
        </p:spPr>
        <p:txBody>
          <a:bodyPr vert="horz" lIns="91440" tIns="45720" rIns="91440" bIns="45720" rtlCol="0" anchor="ctr">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ysClr val="windowText" lastClr="000000"/>
                </a:solidFill>
                <a:effectLst/>
                <a:uLnTx/>
                <a:uFillTx/>
                <a:latin typeface="Calibri" charset="0"/>
                <a:ea typeface="Calibri" charset="0"/>
                <a:cs typeface="Calibri" charset="0"/>
              </a:rPr>
              <a:t>Ci3T Professional Learning Series</a:t>
            </a:r>
          </a:p>
        </p:txBody>
      </p:sp>
      <p:graphicFrame>
        <p:nvGraphicFramePr>
          <p:cNvPr id="26" name="Diagram 25">
            <a:extLst>
              <a:ext uri="{FF2B5EF4-FFF2-40B4-BE49-F238E27FC236}">
                <a16:creationId xmlns:a16="http://schemas.microsoft.com/office/drawing/2014/main" id="{83BA793E-BFFA-2642-A6A3-E68E4EC23829}"/>
              </a:ext>
            </a:extLst>
          </p:cNvPr>
          <p:cNvGraphicFramePr/>
          <p:nvPr userDrawn="1"/>
        </p:nvGraphicFramePr>
        <p:xfrm>
          <a:off x="2777230" y="3597282"/>
          <a:ext cx="7400925"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7" name="Freeform 26">
            <a:extLst>
              <a:ext uri="{FF2B5EF4-FFF2-40B4-BE49-F238E27FC236}">
                <a16:creationId xmlns:a16="http://schemas.microsoft.com/office/drawing/2014/main" id="{0DA30D2D-A1E2-154C-BEC6-DBB838EB43D1}"/>
              </a:ext>
            </a:extLst>
          </p:cNvPr>
          <p:cNvSpPr/>
          <p:nvPr userDrawn="1"/>
        </p:nvSpPr>
        <p:spPr>
          <a:xfrm>
            <a:off x="11088650" y="980151"/>
            <a:ext cx="573602"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vert270" wrap="none" lIns="91440" tIns="91440" rIns="91440" bIns="91440" numCol="1" spcCol="1270" anchor="ctr" anchorCtr="0">
            <a:noAutofit/>
          </a:bodyPr>
          <a:lstStyle/>
          <a:p>
            <a:pPr marL="0" marR="0" lvl="0" indent="0" algn="ctr"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Implementation</a:t>
            </a:r>
          </a:p>
        </p:txBody>
      </p:sp>
      <p:sp>
        <p:nvSpPr>
          <p:cNvPr id="28" name="Freeform 27">
            <a:extLst>
              <a:ext uri="{FF2B5EF4-FFF2-40B4-BE49-F238E27FC236}">
                <a16:creationId xmlns:a16="http://schemas.microsoft.com/office/drawing/2014/main" id="{1EDBD56A-2A7B-3844-8A65-BF7393F6562D}"/>
              </a:ext>
            </a:extLst>
          </p:cNvPr>
          <p:cNvSpPr/>
          <p:nvPr userDrawn="1"/>
        </p:nvSpPr>
        <p:spPr>
          <a:xfrm>
            <a:off x="538855" y="980151"/>
            <a:ext cx="1592895"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0"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Pre-Training Activities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Team member selection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Schoolwide Expectations Survey for Specific Settings (SESSS)</a:t>
            </a:r>
          </a:p>
        </p:txBody>
      </p:sp>
    </p:spTree>
    <p:extLst>
      <p:ext uri="{BB962C8B-B14F-4D97-AF65-F5344CB8AC3E}">
        <p14:creationId xmlns:p14="http://schemas.microsoft.com/office/powerpoint/2010/main" val="3458455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Giant Triang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alphaModFix amt="15000"/>
            <a:extLst>
              <a:ext uri="{28A0092B-C50C-407E-A947-70E740481C1C}">
                <a14:useLocalDpi xmlns:a14="http://schemas.microsoft.com/office/drawing/2010/main" val="0"/>
              </a:ext>
            </a:extLst>
          </a:blip>
          <a:srcRect/>
          <a:stretch/>
        </p:blipFill>
        <p:spPr>
          <a:xfrm>
            <a:off x="-43544" y="-21772"/>
            <a:ext cx="6743281" cy="6897357"/>
          </a:xfrm>
          <a:prstGeom prst="rect">
            <a:avLst/>
          </a:prstGeom>
        </p:spPr>
      </p:pic>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3919139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Ci3T Imp Series">
    <p:spTree>
      <p:nvGrpSpPr>
        <p:cNvPr id="1" name=""/>
        <p:cNvGrpSpPr/>
        <p:nvPr/>
      </p:nvGrpSpPr>
      <p:grpSpPr>
        <a:xfrm>
          <a:off x="0" y="0"/>
          <a:ext cx="0" cy="0"/>
          <a:chOff x="0" y="0"/>
          <a:chExt cx="0" cy="0"/>
        </a:xfrm>
      </p:grpSpPr>
      <p:graphicFrame>
        <p:nvGraphicFramePr>
          <p:cNvPr id="12" name="Diagram 11">
            <a:extLst>
              <a:ext uri="{FF2B5EF4-FFF2-40B4-BE49-F238E27FC236}">
                <a16:creationId xmlns:a16="http://schemas.microsoft.com/office/drawing/2014/main" id="{61974619-D344-094C-8112-721DAE16AB40}"/>
              </a:ext>
            </a:extLst>
          </p:cNvPr>
          <p:cNvGraphicFramePr/>
          <p:nvPr userDrawn="1"/>
        </p:nvGraphicFramePr>
        <p:xfrm>
          <a:off x="351711" y="1697430"/>
          <a:ext cx="11477616" cy="3675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B0A84E59-D065-8B41-ADE7-CF3647177614}"/>
              </a:ext>
            </a:extLst>
          </p:cNvPr>
          <p:cNvSpPr txBox="1"/>
          <p:nvPr userDrawn="1"/>
        </p:nvSpPr>
        <p:spPr>
          <a:xfrm>
            <a:off x="1569129" y="5305873"/>
            <a:ext cx="1700784" cy="574863"/>
          </a:xfrm>
          <a:prstGeom prst="roundRect">
            <a:avLst/>
          </a:prstGeom>
          <a:solidFill>
            <a:srgbClr val="FFC000">
              <a:lumMod val="60000"/>
              <a:lumOff val="40000"/>
            </a:srgbClr>
          </a:solidFill>
          <a:ln>
            <a:solidFill>
              <a:srgbClr val="FFC000">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Fall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October	November</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4</a:t>
            </a:r>
            <a:r>
              <a:rPr kumimoji="0" lang="en-US" sz="1200" b="0" i="0" u="none" strike="noStrike" kern="0" cap="none" spc="0" normalizeH="0" baseline="30000" noProof="0">
                <a:ln>
                  <a:noFill/>
                </a:ln>
                <a:solidFill>
                  <a:prstClr val="black"/>
                </a:solidFill>
                <a:effectLst/>
                <a:uLnTx/>
                <a:uFillTx/>
                <a:latin typeface="Calibri" panose="020F0502020204030204"/>
              </a:rPr>
              <a:t>th</a:t>
            </a:r>
            <a:r>
              <a:rPr kumimoji="0" lang="en-US" sz="1200" b="0" i="0" u="none" strike="noStrike" kern="0" cap="none" spc="0" normalizeH="0" baseline="0" noProof="0">
                <a:ln>
                  <a:noFill/>
                </a:ln>
                <a:solidFill>
                  <a:prstClr val="black"/>
                </a:solidFill>
                <a:effectLst/>
                <a:uLnTx/>
                <a:uFillTx/>
                <a:latin typeface="Calibri" panose="020F0502020204030204"/>
              </a:rPr>
              <a:t> Monday – 3</a:t>
            </a:r>
            <a:r>
              <a:rPr kumimoji="0" lang="en-US" sz="1200" b="0" i="0" u="none" strike="noStrike" kern="0" cap="none" spc="0" normalizeH="0" baseline="30000" noProof="0">
                <a:ln>
                  <a:noFill/>
                </a:ln>
                <a:solidFill>
                  <a:prstClr val="black"/>
                </a:solidFill>
                <a:effectLst/>
                <a:uLnTx/>
                <a:uFillTx/>
                <a:latin typeface="Calibri" panose="020F0502020204030204"/>
              </a:rPr>
              <a:t>rd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4" name="TextBox 13">
            <a:extLst>
              <a:ext uri="{FF2B5EF4-FFF2-40B4-BE49-F238E27FC236}">
                <a16:creationId xmlns:a16="http://schemas.microsoft.com/office/drawing/2014/main" id="{7501B37E-28A3-5342-8C43-3FD08364B315}"/>
              </a:ext>
            </a:extLst>
          </p:cNvPr>
          <p:cNvSpPr txBox="1"/>
          <p:nvPr userDrawn="1"/>
        </p:nvSpPr>
        <p:spPr>
          <a:xfrm>
            <a:off x="6188114" y="5305873"/>
            <a:ext cx="1700784" cy="574863"/>
          </a:xfrm>
          <a:prstGeom prst="roundRect">
            <a:avLst/>
          </a:prstGeom>
          <a:solidFill>
            <a:srgbClr val="70AD47">
              <a:lumMod val="60000"/>
              <a:lumOff val="40000"/>
            </a:srgbClr>
          </a:solidFill>
          <a:ln>
            <a:solidFill>
              <a:srgbClr val="70AD47">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Spring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February	March</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Monday – 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5" name="TextBox 14">
            <a:extLst>
              <a:ext uri="{FF2B5EF4-FFF2-40B4-BE49-F238E27FC236}">
                <a16:creationId xmlns:a16="http://schemas.microsoft.com/office/drawing/2014/main" id="{18AC8789-1BD6-8548-A0C0-DEB353F04016}"/>
              </a:ext>
            </a:extLst>
          </p:cNvPr>
          <p:cNvSpPr txBox="1"/>
          <p:nvPr userDrawn="1"/>
        </p:nvSpPr>
        <p:spPr>
          <a:xfrm>
            <a:off x="351710" y="127770"/>
            <a:ext cx="8829675" cy="1569660"/>
          </a:xfrm>
          <a:prstGeom prst="rect">
            <a:avLst/>
          </a:prstGeom>
          <a:noFill/>
        </p:spPr>
        <p:txBody>
          <a:bodyPr wrap="square" rtlCol="0">
            <a:spAutoFit/>
          </a:bodyPr>
          <a:lstStyle/>
          <a:p>
            <a:pPr defTabSz="457200"/>
            <a:r>
              <a:rPr lang="en-US" sz="4800">
                <a:solidFill>
                  <a:prstClr val="black"/>
                </a:solidFill>
                <a:latin typeface="Calibri" panose="020F0502020204030204"/>
              </a:rPr>
              <a:t>Ci3T </a:t>
            </a:r>
            <a:r>
              <a:rPr lang="en-US" sz="4800" b="1" cap="small">
                <a:ln w="3175">
                  <a:solidFill>
                    <a:prstClr val="black"/>
                  </a:solidFill>
                </a:ln>
                <a:solidFill>
                  <a:srgbClr val="4472C4"/>
                </a:solidFill>
                <a:latin typeface="Calibri" panose="020F0502020204030204"/>
              </a:rPr>
              <a:t>IMPLEMENTATION</a:t>
            </a:r>
            <a:br>
              <a:rPr lang="en-US" sz="4800">
                <a:solidFill>
                  <a:prstClr val="black"/>
                </a:solidFill>
                <a:latin typeface="Calibri" panose="020F0502020204030204"/>
              </a:rPr>
            </a:br>
            <a:r>
              <a:rPr lang="en-US" sz="4800">
                <a:solidFill>
                  <a:prstClr val="black"/>
                </a:solidFill>
                <a:latin typeface="Calibri" panose="020F0502020204030204"/>
              </a:rPr>
              <a:t>Professional Learning Series</a:t>
            </a:r>
          </a:p>
        </p:txBody>
      </p:sp>
      <p:sp>
        <p:nvSpPr>
          <p:cNvPr id="16" name="TextBox 15">
            <a:extLst>
              <a:ext uri="{FF2B5EF4-FFF2-40B4-BE49-F238E27FC236}">
                <a16:creationId xmlns:a16="http://schemas.microsoft.com/office/drawing/2014/main" id="{7F51A2F2-7364-8F42-9858-DAC1CC4DFA02}"/>
              </a:ext>
            </a:extLst>
          </p:cNvPr>
          <p:cNvSpPr txBox="1"/>
          <p:nvPr userDrawn="1"/>
        </p:nvSpPr>
        <p:spPr>
          <a:xfrm>
            <a:off x="1056341" y="3914317"/>
            <a:ext cx="865238" cy="1312899"/>
          </a:xfrm>
          <a:prstGeom prst="roundRect">
            <a:avLst/>
          </a:prstGeom>
          <a:solidFill>
            <a:srgbClr val="FFC000"/>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Fall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after school begins</a:t>
            </a:r>
          </a:p>
        </p:txBody>
      </p:sp>
      <p:sp>
        <p:nvSpPr>
          <p:cNvPr id="17" name="TextBox 16">
            <a:extLst>
              <a:ext uri="{FF2B5EF4-FFF2-40B4-BE49-F238E27FC236}">
                <a16:creationId xmlns:a16="http://schemas.microsoft.com/office/drawing/2014/main" id="{2414E135-197D-D04E-9226-B7344814D73F}"/>
              </a:ext>
            </a:extLst>
          </p:cNvPr>
          <p:cNvSpPr txBox="1"/>
          <p:nvPr userDrawn="1"/>
        </p:nvSpPr>
        <p:spPr>
          <a:xfrm>
            <a:off x="3932592" y="3914317"/>
            <a:ext cx="868680" cy="1312899"/>
          </a:xfrm>
          <a:prstGeom prst="roundRect">
            <a:avLst/>
          </a:prstGeom>
          <a:solidFill>
            <a:srgbClr val="5B9BD5"/>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Winter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First 2 weeks of December</a:t>
            </a:r>
          </a:p>
        </p:txBody>
      </p:sp>
      <p:sp>
        <p:nvSpPr>
          <p:cNvPr id="18" name="TextBox 17">
            <a:extLst>
              <a:ext uri="{FF2B5EF4-FFF2-40B4-BE49-F238E27FC236}">
                <a16:creationId xmlns:a16="http://schemas.microsoft.com/office/drawing/2014/main" id="{C942C00F-C118-6E4A-B513-0A13238C5802}"/>
              </a:ext>
            </a:extLst>
          </p:cNvPr>
          <p:cNvSpPr txBox="1"/>
          <p:nvPr userDrawn="1"/>
        </p:nvSpPr>
        <p:spPr>
          <a:xfrm>
            <a:off x="9135144" y="3914317"/>
            <a:ext cx="868680" cy="1312899"/>
          </a:xfrm>
          <a:prstGeom prst="roundRect">
            <a:avLst/>
          </a:prstGeom>
          <a:solidFill>
            <a:srgbClr val="70AD47"/>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Spring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before school ends</a:t>
            </a:r>
          </a:p>
        </p:txBody>
      </p:sp>
    </p:spTree>
    <p:extLst>
      <p:ext uri="{BB962C8B-B14F-4D97-AF65-F5344CB8AC3E}">
        <p14:creationId xmlns:p14="http://schemas.microsoft.com/office/powerpoint/2010/main" val="22509344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Whiteboar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4C06DF-5FE6-5F41-9985-6F788AEFFB36}"/>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545460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Whiteboard Sass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49F326-64E6-7743-A147-00E6237E46D2}"/>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3133159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Paper: Davi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A22BABB-0BFE-D44C-9C7C-98BB463FE037}"/>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248557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Paper: Emi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0331FC-660F-594A-9DFB-530BE5375998}"/>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399008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Notepad">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15828486-9D7A-1649-BE91-4E2ACF6A61B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auto">
          <a:xfrm>
            <a:off x="3324225" y="115263"/>
            <a:ext cx="5543551" cy="665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23368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obj" preserve="1">
  <p:cSld name="Quotation">
    <p:bg>
      <p:bgPr>
        <a:gradFill flip="none" rotWithShape="1">
          <a:gsLst>
            <a:gs pos="0">
              <a:schemeClr val="accent1">
                <a:lumMod val="40000"/>
                <a:lumOff val="60000"/>
              </a:schemeClr>
            </a:gs>
            <a:gs pos="38000">
              <a:schemeClr val="accent1">
                <a:lumMod val="95000"/>
                <a:lumOff val="5000"/>
              </a:schemeClr>
            </a:gs>
            <a:gs pos="88000">
              <a:srgbClr val="00594E"/>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6FF510-08C2-2149-9896-B6FFD67CBA11}"/>
              </a:ext>
            </a:extLst>
          </p:cNvPr>
          <p:cNvSpPr/>
          <p:nvPr userDrawn="1"/>
        </p:nvSpPr>
        <p:spPr>
          <a:xfrm>
            <a:off x="6392" y="-1522471"/>
            <a:ext cx="4679486" cy="10864513"/>
          </a:xfrm>
          <a:prstGeom prst="rect">
            <a:avLst/>
          </a:prstGeom>
          <a:noFill/>
        </p:spPr>
        <p:txBody>
          <a:bodyPr wrap="none" lIns="91440" tIns="45720" rIns="91440" bIns="45720">
            <a:spAutoFit/>
          </a:bodyPr>
          <a:lstStyle/>
          <a:p>
            <a:pPr algn="ctr"/>
            <a:r>
              <a:rPr lang="en-US" sz="70000" b="1" cap="none" spc="50">
                <a:ln w="0"/>
                <a:solidFill>
                  <a:srgbClr val="00594E"/>
                </a:solidFill>
                <a:effectLst>
                  <a:glow rad="63500">
                    <a:srgbClr val="00594E">
                      <a:alpha val="40000"/>
                    </a:srgbClr>
                  </a:glow>
                </a:effectLst>
                <a:latin typeface="Times New Roman" panose="02020603050405020304" pitchFamily="18" charset="0"/>
                <a:cs typeface="Times New Roman" panose="02020603050405020304" pitchFamily="18" charset="0"/>
              </a:rPr>
              <a:t>“</a:t>
            </a:r>
          </a:p>
        </p:txBody>
      </p:sp>
      <p:sp>
        <p:nvSpPr>
          <p:cNvPr id="2" name="Title 1"/>
          <p:cNvSpPr>
            <a:spLocks noGrp="1"/>
          </p:cNvSpPr>
          <p:nvPr>
            <p:ph type="title"/>
          </p:nvPr>
        </p:nvSpPr>
        <p:spPr/>
        <p:txBody>
          <a:bodyPr lIns="0"/>
          <a:lstStyle>
            <a:lvl1pPr>
              <a:defRPr>
                <a:solidFill>
                  <a:schemeClr val="bg1"/>
                </a:solidFill>
              </a:defRPr>
            </a:lvl1pPr>
          </a:lstStyle>
          <a:p>
            <a:r>
              <a:rPr lang="en-US"/>
              <a:t>Click to edit Master title style</a:t>
            </a:r>
          </a:p>
        </p:txBody>
      </p:sp>
      <p:sp>
        <p:nvSpPr>
          <p:cNvPr id="3" name="Content Placeholder 2"/>
          <p:cNvSpPr>
            <a:spLocks noGrp="1"/>
          </p:cNvSpPr>
          <p:nvPr>
            <p:ph idx="1" hasCustomPrompt="1"/>
          </p:nvPr>
        </p:nvSpPr>
        <p:spPr>
          <a:xfrm>
            <a:off x="838200" y="1825625"/>
            <a:ext cx="10515600" cy="5032375"/>
          </a:xfrm>
        </p:spPr>
        <p:txBody>
          <a:bodyPr lIns="0" tIns="0" rIns="0" bIns="0">
            <a:noAutofit/>
          </a:bodyPr>
          <a:lstStyle>
            <a:lvl1pPr marL="228600" indent="-228600">
              <a:buFont typeface="System Font Regular"/>
              <a:buChar char="❝"/>
              <a:defRPr sz="3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516482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4865618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6983309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453834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Giant Triangle &amp; Ba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6743281" cy="6897357"/>
          </a:xfrm>
          <a:prstGeom prst="rect">
            <a:avLst/>
          </a:prstGeom>
        </p:spPr>
      </p:pic>
      <p:sp>
        <p:nvSpPr>
          <p:cNvPr id="2" name="Title 1"/>
          <p:cNvSpPr>
            <a:spLocks noGrp="1"/>
          </p:cNvSpPr>
          <p:nvPr>
            <p:ph type="title"/>
          </p:nvPr>
        </p:nvSpPr>
        <p:spPr>
          <a:xfrm>
            <a:off x="3581400" y="1709738"/>
            <a:ext cx="8610600" cy="2852737"/>
          </a:xfrm>
          <a:custGeom>
            <a:avLst/>
            <a:gdLst>
              <a:gd name="connsiteX0" fmla="*/ 0 w 8610600"/>
              <a:gd name="connsiteY0" fmla="*/ 0 h 2852737"/>
              <a:gd name="connsiteX1" fmla="*/ 8610600 w 8610600"/>
              <a:gd name="connsiteY1" fmla="*/ 0 h 2852737"/>
              <a:gd name="connsiteX2" fmla="*/ 8610600 w 8610600"/>
              <a:gd name="connsiteY2" fmla="*/ 2852737 h 2852737"/>
              <a:gd name="connsiteX3" fmla="*/ 0 w 8610600"/>
              <a:gd name="connsiteY3" fmla="*/ 2852737 h 2852737"/>
              <a:gd name="connsiteX4" fmla="*/ 0 w 8610600"/>
              <a:gd name="connsiteY4" fmla="*/ 0 h 2852737"/>
              <a:gd name="connsiteX0" fmla="*/ 0 w 8610600"/>
              <a:gd name="connsiteY0" fmla="*/ 0 h 2852737"/>
              <a:gd name="connsiteX1" fmla="*/ 8610600 w 8610600"/>
              <a:gd name="connsiteY1" fmla="*/ 0 h 2852737"/>
              <a:gd name="connsiteX2" fmla="*/ 8610600 w 8610600"/>
              <a:gd name="connsiteY2" fmla="*/ 2852737 h 2852737"/>
              <a:gd name="connsiteX3" fmla="*/ 1643605 w 8610600"/>
              <a:gd name="connsiteY3" fmla="*/ 2841162 h 2852737"/>
              <a:gd name="connsiteX4" fmla="*/ 0 w 8610600"/>
              <a:gd name="connsiteY4" fmla="*/ 0 h 28527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0600" h="2852737">
                <a:moveTo>
                  <a:pt x="0" y="0"/>
                </a:moveTo>
                <a:lnTo>
                  <a:pt x="8610600" y="0"/>
                </a:lnTo>
                <a:lnTo>
                  <a:pt x="8610600" y="2852737"/>
                </a:lnTo>
                <a:lnTo>
                  <a:pt x="1643605" y="2841162"/>
                </a:lnTo>
                <a:lnTo>
                  <a:pt x="0" y="0"/>
                </a:lnTo>
                <a:close/>
              </a:path>
            </a:pathLst>
          </a:custGeom>
          <a:solidFill>
            <a:srgbClr val="FFC000"/>
          </a:solidFill>
        </p:spPr>
        <p:txBody>
          <a:bodyPr lIns="1371600" anchor="ctr" anchorCtr="0"/>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5578996" y="4589463"/>
            <a:ext cx="6613004"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9832437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05218926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Resources">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FF95C6A-2CE7-D54B-95E3-529CC7140770}"/>
              </a:ext>
            </a:extLst>
          </p:cNvPr>
          <p:cNvSpPr txBox="1"/>
          <p:nvPr userDrawn="1"/>
        </p:nvSpPr>
        <p:spPr>
          <a:xfrm>
            <a:off x="838200" y="1902691"/>
            <a:ext cx="7022617" cy="4031873"/>
          </a:xfrm>
          <a:prstGeom prst="rect">
            <a:avLst/>
          </a:prstGeom>
          <a:noFill/>
        </p:spPr>
        <p:txBody>
          <a:bodyPr wrap="square" rtlCol="0">
            <a:spAutoFit/>
          </a:bodyPr>
          <a:lstStyle/>
          <a:p>
            <a:pPr marL="285750" lvl="0" indent="-285750">
              <a:buFont typeface="Arial" panose="020B0604020202020204" pitchFamily="34" charset="0"/>
              <a:buChar char="•"/>
            </a:pPr>
            <a:r>
              <a:rPr lang="en-US" sz="1600"/>
              <a:t>Photos, illustrations, videos, music, and more </a:t>
            </a:r>
            <a:r>
              <a:rPr lang="en-US" sz="1600">
                <a:hlinkClick r:id="rId2"/>
              </a:rPr>
              <a:t>https://pixabay.com</a:t>
            </a:r>
            <a:r>
              <a:rPr lang="en-US" sz="1600"/>
              <a:t> </a:t>
            </a:r>
          </a:p>
          <a:p>
            <a:pPr marL="285750" lvl="0" indent="-285750">
              <a:buFont typeface="Arial" panose="020B0604020202020204" pitchFamily="34" charset="0"/>
              <a:buChar char="•"/>
            </a:pPr>
            <a:r>
              <a:rPr lang="en-US" sz="1600"/>
              <a:t>Photos </a:t>
            </a:r>
            <a:r>
              <a:rPr lang="en-US" sz="1600">
                <a:hlinkClick r:id="rId3"/>
              </a:rPr>
              <a:t>https://unsplash.com</a:t>
            </a:r>
            <a:r>
              <a:rPr lang="en-US" sz="1600"/>
              <a:t> </a:t>
            </a:r>
          </a:p>
          <a:p>
            <a:pPr marL="285750" lvl="0" indent="-285750">
              <a:buFont typeface="Arial" panose="020B0604020202020204" pitchFamily="34" charset="0"/>
              <a:buChar char="•"/>
            </a:pPr>
            <a:r>
              <a:rPr lang="en-US" sz="1600"/>
              <a:t>Illustrations </a:t>
            </a:r>
            <a:r>
              <a:rPr lang="en-US" sz="1600">
                <a:hlinkClick r:id="rId4"/>
              </a:rPr>
              <a:t>https://lukaszadam.com/illustrations</a:t>
            </a:r>
            <a:r>
              <a:rPr lang="en-US" sz="1600"/>
              <a:t> </a:t>
            </a:r>
          </a:p>
          <a:p>
            <a:pPr marL="285750" lvl="0" indent="-285750">
              <a:buFont typeface="Arial" panose="020B0604020202020204" pitchFamily="34" charset="0"/>
              <a:buChar char="•"/>
            </a:pPr>
            <a:r>
              <a:rPr lang="en-US" sz="1600"/>
              <a:t>Black Illustrations </a:t>
            </a:r>
            <a:r>
              <a:rPr lang="en-US" sz="1600">
                <a:hlinkClick r:id="rId5"/>
              </a:rPr>
              <a:t>https://www.blackillustrations.com</a:t>
            </a:r>
            <a:r>
              <a:rPr lang="en-US" sz="1600"/>
              <a:t> </a:t>
            </a:r>
          </a:p>
          <a:p>
            <a:pPr marL="285750" lvl="0" indent="-285750">
              <a:buFont typeface="Arial" panose="020B0604020202020204" pitchFamily="34" charset="0"/>
              <a:buChar char="•"/>
            </a:pPr>
            <a:r>
              <a:rPr lang="en-US" sz="1600" err="1"/>
              <a:t>Humaaans</a:t>
            </a:r>
            <a:r>
              <a:rPr lang="en-US" sz="1600"/>
              <a:t> </a:t>
            </a:r>
            <a:r>
              <a:rPr lang="en-US" sz="1600">
                <a:hlinkClick r:id="rId6"/>
              </a:rPr>
              <a:t>https://www.humaaans.com/</a:t>
            </a:r>
            <a:r>
              <a:rPr lang="en-US" sz="1600"/>
              <a:t> </a:t>
            </a:r>
          </a:p>
          <a:p>
            <a:pPr marL="285750" lvl="0" indent="-285750">
              <a:buFont typeface="Arial" panose="020B0604020202020204" pitchFamily="34" charset="0"/>
              <a:buChar char="•"/>
            </a:pPr>
            <a:r>
              <a:rPr lang="en-US" sz="1600" err="1"/>
              <a:t>Drawkit</a:t>
            </a:r>
            <a:r>
              <a:rPr lang="en-US" sz="1600"/>
              <a:t> illustrations and icons </a:t>
            </a:r>
            <a:r>
              <a:rPr lang="en-US" sz="1600">
                <a:hlinkClick r:id="rId7"/>
              </a:rPr>
              <a:t>https://www.drawkit.io/</a:t>
            </a:r>
            <a:r>
              <a:rPr lang="en-US" sz="1600"/>
              <a:t> </a:t>
            </a:r>
          </a:p>
          <a:p>
            <a:pPr marL="285750" lvl="0" indent="-285750">
              <a:buFont typeface="Arial" panose="020B0604020202020204" pitchFamily="34" charset="0"/>
              <a:buChar char="•"/>
            </a:pPr>
            <a:r>
              <a:rPr lang="en-US" sz="1600"/>
              <a:t>Open Doodles sketched illustrations </a:t>
            </a:r>
            <a:r>
              <a:rPr lang="en-US" sz="1600">
                <a:hlinkClick r:id="rId8"/>
              </a:rPr>
              <a:t>https://opendoodles.com</a:t>
            </a:r>
            <a:r>
              <a:rPr lang="en-US" sz="1600"/>
              <a:t> </a:t>
            </a:r>
          </a:p>
          <a:p>
            <a:pPr marL="285750" lvl="0" indent="-285750">
              <a:buFont typeface="Arial" panose="020B0604020202020204" pitchFamily="34" charset="0"/>
              <a:buChar char="•"/>
            </a:pPr>
            <a:r>
              <a:rPr lang="en-US" sz="1600"/>
              <a:t>Absurd Design (attribution link required) </a:t>
            </a:r>
            <a:r>
              <a:rPr lang="en-US" sz="1600">
                <a:hlinkClick r:id="rId9"/>
              </a:rPr>
              <a:t>https://absurd.design</a:t>
            </a:r>
            <a:r>
              <a:rPr lang="en-US" sz="1600"/>
              <a:t> </a:t>
            </a:r>
          </a:p>
          <a:p>
            <a:pPr marL="285750" lvl="0" indent="-285750">
              <a:buFont typeface="Arial" panose="020B0604020202020204" pitchFamily="34" charset="0"/>
              <a:buChar char="•"/>
            </a:pPr>
            <a:r>
              <a:rPr lang="en-US" sz="1600" err="1"/>
              <a:t>freepik</a:t>
            </a:r>
            <a:r>
              <a:rPr lang="en-US" sz="1600"/>
              <a:t> and icons (attribution link required) </a:t>
            </a:r>
            <a:r>
              <a:rPr lang="en-US" sz="1600">
                <a:hlinkClick r:id="rId10"/>
              </a:rPr>
              <a:t>https://freepik.com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1"/>
              </a:rPr>
              <a:t>https://www.flaticon.com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2"/>
              </a:rPr>
              <a:t>https://thenounproject.com</a:t>
            </a:r>
            <a:r>
              <a:rPr lang="en-US" sz="1600"/>
              <a:t> </a:t>
            </a:r>
          </a:p>
          <a:p>
            <a:pPr marL="742950" lvl="1" indent="-285750">
              <a:buFont typeface="Courier New" panose="02070309020205020404" pitchFamily="49" charset="0"/>
              <a:buChar char="o"/>
            </a:pPr>
            <a:r>
              <a:rPr lang="en-US" sz="1600" i="1"/>
              <a:t>…or use Mark Buckman’s paid account with no attribution required</a:t>
            </a:r>
          </a:p>
          <a:p>
            <a:pPr marL="285750" lvl="0" indent="-285750">
              <a:buFont typeface="Arial" panose="020B0604020202020204" pitchFamily="34" charset="0"/>
              <a:buChar char="•"/>
            </a:pPr>
            <a:r>
              <a:rPr lang="en-US" sz="1600"/>
              <a:t>Icons (attribution link required) </a:t>
            </a:r>
            <a:r>
              <a:rPr lang="en-US" sz="1600">
                <a:hlinkClick r:id="rId13"/>
              </a:rPr>
              <a:t>https://www.iconfinder.com/free_icons</a:t>
            </a:r>
            <a:endParaRPr lang="en-US" sz="160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t>Stock photos </a:t>
            </a:r>
            <a:r>
              <a:rPr lang="en-US" sz="1600">
                <a:hlinkClick r:id="rId14"/>
              </a:rPr>
              <a:t>https://www.pexels.com/</a:t>
            </a:r>
            <a:endParaRPr lang="en-US" sz="1600"/>
          </a:p>
          <a:p>
            <a:pPr marL="285750" lvl="0" indent="-285750">
              <a:buFont typeface="Arial" panose="020B0604020202020204" pitchFamily="34" charset="0"/>
              <a:buChar char="•"/>
            </a:pPr>
            <a:r>
              <a:rPr lang="en-US" sz="1600"/>
              <a:t>21 free stock photo sites </a:t>
            </a:r>
            <a:r>
              <a:rPr lang="en-US" sz="1600">
                <a:hlinkClick r:id="rId15"/>
              </a:rPr>
              <a:t>https://blog.snappa.com/free-stock-photos/</a:t>
            </a:r>
            <a:r>
              <a:rPr lang="en-US" sz="1600"/>
              <a:t> </a:t>
            </a:r>
          </a:p>
        </p:txBody>
      </p:sp>
      <p:sp>
        <p:nvSpPr>
          <p:cNvPr id="8" name="TextBox 7">
            <a:extLst>
              <a:ext uri="{FF2B5EF4-FFF2-40B4-BE49-F238E27FC236}">
                <a16:creationId xmlns:a16="http://schemas.microsoft.com/office/drawing/2014/main" id="{9DD62A4A-5AA7-DF40-9D97-CA75D2131A59}"/>
              </a:ext>
            </a:extLst>
          </p:cNvPr>
          <p:cNvSpPr txBox="1"/>
          <p:nvPr userDrawn="1"/>
        </p:nvSpPr>
        <p:spPr>
          <a:xfrm>
            <a:off x="7860817" y="1902691"/>
            <a:ext cx="4321952" cy="2062103"/>
          </a:xfrm>
          <a:prstGeom prst="rect">
            <a:avLst/>
          </a:prstGeom>
          <a:noFill/>
        </p:spPr>
        <p:txBody>
          <a:bodyPr wrap="none" rtlCol="0">
            <a:spAutoFit/>
          </a:bodyPr>
          <a:lstStyle/>
          <a:p>
            <a:pPr marL="0" indent="0">
              <a:buFont typeface="Arial" panose="020B0604020202020204" pitchFamily="34" charset="0"/>
              <a:buNone/>
            </a:pPr>
            <a:r>
              <a:rPr lang="en-US" sz="1600"/>
              <a:t>Infographic maker:</a:t>
            </a:r>
          </a:p>
          <a:p>
            <a:pPr marL="285750" indent="-285750">
              <a:buFont typeface="Arial" panose="020B0604020202020204" pitchFamily="34" charset="0"/>
              <a:buChar char="•"/>
            </a:pPr>
            <a:r>
              <a:rPr lang="en-US" sz="1600">
                <a:hlinkClick r:id="rId16"/>
              </a:rPr>
              <a:t>https://www.canva.com</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Creative Commons Licenses</a:t>
            </a:r>
          </a:p>
          <a:p>
            <a:pPr marL="285750" indent="-285750">
              <a:buFont typeface="Arial" panose="020B0604020202020204" pitchFamily="34" charset="0"/>
              <a:buChar char="•"/>
            </a:pPr>
            <a:r>
              <a:rPr lang="en-US" sz="1600">
                <a:hlinkClick r:id="rId17"/>
              </a:rPr>
              <a:t>https://creativecommons.org/licenses/</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Impressive/inspirational PowerPoint Examples</a:t>
            </a:r>
          </a:p>
          <a:p>
            <a:pPr marL="285750" indent="-285750">
              <a:buFont typeface="Arial" panose="020B0604020202020204" pitchFamily="34" charset="0"/>
              <a:buChar char="•"/>
            </a:pPr>
            <a:r>
              <a:rPr lang="en-US" sz="1600">
                <a:hlinkClick r:id="rId18"/>
              </a:rPr>
              <a:t>https://24slides.com/presentation-examples</a:t>
            </a:r>
            <a:r>
              <a:rPr lang="en-US" sz="1600"/>
              <a:t> </a:t>
            </a:r>
          </a:p>
        </p:txBody>
      </p:sp>
      <p:sp>
        <p:nvSpPr>
          <p:cNvPr id="3" name="TextBox 2">
            <a:extLst>
              <a:ext uri="{FF2B5EF4-FFF2-40B4-BE49-F238E27FC236}">
                <a16:creationId xmlns:a16="http://schemas.microsoft.com/office/drawing/2014/main" id="{D9F2D00A-44B5-CF41-8CF0-1AD5895A79E8}"/>
              </a:ext>
            </a:extLst>
          </p:cNvPr>
          <p:cNvSpPr txBox="1"/>
          <p:nvPr userDrawn="1"/>
        </p:nvSpPr>
        <p:spPr>
          <a:xfrm>
            <a:off x="838200" y="603504"/>
            <a:ext cx="10425033" cy="830997"/>
          </a:xfrm>
          <a:prstGeom prst="rect">
            <a:avLst/>
          </a:prstGeom>
          <a:noFill/>
        </p:spPr>
        <p:txBody>
          <a:bodyPr wrap="none" rtlCol="0">
            <a:spAutoFit/>
          </a:bodyPr>
          <a:lstStyle/>
          <a:p>
            <a:r>
              <a:rPr lang="en-US" sz="4800">
                <a:solidFill>
                  <a:schemeClr val="tx2"/>
                </a:solidFill>
                <a:latin typeface="+mj-lt"/>
              </a:rPr>
              <a:t>Resources (free for commercial use)</a:t>
            </a:r>
          </a:p>
        </p:txBody>
      </p:sp>
    </p:spTree>
    <p:extLst>
      <p:ext uri="{BB962C8B-B14F-4D97-AF65-F5344CB8AC3E}">
        <p14:creationId xmlns:p14="http://schemas.microsoft.com/office/powerpoint/2010/main" val="365108907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i3T_Style_Gu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67E7E9-A100-AE49-AEC9-65BE3D9E7337}"/>
              </a:ext>
            </a:extLst>
          </p:cNvPr>
          <p:cNvPicPr>
            <a:picLocks noChangeAspect="1"/>
          </p:cNvPicPr>
          <p:nvPr userDrawn="1"/>
        </p:nvPicPr>
        <p:blipFill rotWithShape="1">
          <a:blip r:embed="rId2"/>
          <a:srcRect l="5202" t="5361" r="4075" b="4329"/>
          <a:stretch/>
        </p:blipFill>
        <p:spPr>
          <a:xfrm>
            <a:off x="772440" y="0"/>
            <a:ext cx="10647120" cy="6858000"/>
          </a:xfrm>
          <a:prstGeom prst="rect">
            <a:avLst/>
          </a:prstGeom>
        </p:spPr>
      </p:pic>
    </p:spTree>
    <p:extLst>
      <p:ext uri="{BB962C8B-B14F-4D97-AF65-F5344CB8AC3E}">
        <p14:creationId xmlns:p14="http://schemas.microsoft.com/office/powerpoint/2010/main" val="196375626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1FBD-495F-BE41-8148-85102874645F}"/>
              </a:ext>
            </a:extLst>
          </p:cNvPr>
          <p:cNvSpPr>
            <a:spLocks noGrp="1"/>
          </p:cNvSpPr>
          <p:nvPr>
            <p:ph type="ctrTitle"/>
          </p:nvPr>
        </p:nvSpPr>
        <p:spPr>
          <a:xfrm>
            <a:off x="838200" y="1122363"/>
            <a:ext cx="105156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1F6DA2-5E5E-8240-89B8-56DAAFED9C67}"/>
              </a:ext>
            </a:extLst>
          </p:cNvPr>
          <p:cNvSpPr>
            <a:spLocks noGrp="1"/>
          </p:cNvSpPr>
          <p:nvPr>
            <p:ph type="subTitle" idx="1"/>
          </p:nvPr>
        </p:nvSpPr>
        <p:spPr>
          <a:xfrm>
            <a:off x="838200" y="3602038"/>
            <a:ext cx="105156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B88CE013-B5B0-F898-B884-AC76929ED827}"/>
              </a:ext>
            </a:extLst>
          </p:cNvPr>
          <p:cNvPicPr>
            <a:picLocks noChangeAspect="1"/>
          </p:cNvPicPr>
          <p:nvPr userDrawn="1"/>
        </p:nvPicPr>
        <p:blipFill>
          <a:blip r:embed="rId2"/>
          <a:srcRect/>
          <a:stretch/>
        </p:blipFill>
        <p:spPr>
          <a:xfrm>
            <a:off x="151630" y="6394131"/>
            <a:ext cx="3624061" cy="316567"/>
          </a:xfrm>
          <a:prstGeom prst="rect">
            <a:avLst/>
          </a:prstGeom>
        </p:spPr>
      </p:pic>
    </p:spTree>
    <p:extLst>
      <p:ext uri="{BB962C8B-B14F-4D97-AF65-F5344CB8AC3E}">
        <p14:creationId xmlns:p14="http://schemas.microsoft.com/office/powerpoint/2010/main" val="15388557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Low-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hasCustomPrompt="1"/>
          </p:nvPr>
        </p:nvSpPr>
        <p:spPr/>
        <p:txBody>
          <a:bodyPr/>
          <a:lstStyle>
            <a:lvl2pPr>
              <a:defRPr sz="2600"/>
            </a:lvl2pPr>
            <a:lvl3pPr>
              <a:defRPr sz="2400"/>
            </a:lvl3pPr>
            <a:lvl4pPr>
              <a:defRPr sz="2200"/>
            </a:lvl4pPr>
            <a:lvl5pPr>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A213AC10-A39E-D04F-B9C8-0350CDA52BD9}"/>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b="20558"/>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253586474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5600"/>
            </a:lvl1pPr>
          </a:lstStyle>
          <a:p>
            <a:r>
              <a:rPr lang="en-US" dirty="0"/>
              <a:t>Click to edit Master title style</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pic>
        <p:nvPicPr>
          <p:cNvPr id="7" name="Picture 6">
            <a:extLst>
              <a:ext uri="{FF2B5EF4-FFF2-40B4-BE49-F238E27FC236}">
                <a16:creationId xmlns:a16="http://schemas.microsoft.com/office/drawing/2014/main" id="{20427FFB-9A31-38E9-0B16-38D5F38125E1}"/>
              </a:ext>
            </a:extLst>
          </p:cNvPr>
          <p:cNvPicPr>
            <a:picLocks noChangeAspect="1"/>
          </p:cNvPicPr>
          <p:nvPr userDrawn="1"/>
        </p:nvPicPr>
        <p:blipFill>
          <a:blip r:embed="rId2"/>
          <a:stretch>
            <a:fillRect/>
          </a:stretch>
        </p:blipFill>
        <p:spPr>
          <a:xfrm>
            <a:off x="5279576" y="72582"/>
            <a:ext cx="1632848" cy="957938"/>
          </a:xfrm>
          <a:prstGeom prst="rect">
            <a:avLst/>
          </a:prstGeom>
        </p:spPr>
      </p:pic>
    </p:spTree>
    <p:extLst>
      <p:ext uri="{BB962C8B-B14F-4D97-AF65-F5344CB8AC3E}">
        <p14:creationId xmlns:p14="http://schemas.microsoft.com/office/powerpoint/2010/main" val="10833954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secHead" preserve="1">
  <p:cSld name="Section Header Giant Triang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alphaModFix amt="15000"/>
            <a:extLst>
              <a:ext uri="{28A0092B-C50C-407E-A947-70E740481C1C}">
                <a14:useLocalDpi xmlns:a14="http://schemas.microsoft.com/office/drawing/2010/main" val="0"/>
              </a:ext>
            </a:extLst>
          </a:blip>
          <a:srcRect/>
          <a:stretch/>
        </p:blipFill>
        <p:spPr>
          <a:xfrm>
            <a:off x="-43544" y="-21772"/>
            <a:ext cx="6743281" cy="6897357"/>
          </a:xfrm>
          <a:prstGeom prst="rect">
            <a:avLst/>
          </a:prstGeom>
        </p:spPr>
      </p:pic>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485058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Giant Triangle &amp; Ba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6743281" cy="6897357"/>
          </a:xfrm>
          <a:prstGeom prst="rect">
            <a:avLst/>
          </a:prstGeom>
        </p:spPr>
      </p:pic>
      <p:sp>
        <p:nvSpPr>
          <p:cNvPr id="2" name="Title 1"/>
          <p:cNvSpPr>
            <a:spLocks noGrp="1"/>
          </p:cNvSpPr>
          <p:nvPr>
            <p:ph type="title"/>
          </p:nvPr>
        </p:nvSpPr>
        <p:spPr>
          <a:xfrm>
            <a:off x="3581400" y="1709738"/>
            <a:ext cx="8610600" cy="2852737"/>
          </a:xfrm>
          <a:custGeom>
            <a:avLst/>
            <a:gdLst>
              <a:gd name="connsiteX0" fmla="*/ 0 w 8610600"/>
              <a:gd name="connsiteY0" fmla="*/ 0 h 2852737"/>
              <a:gd name="connsiteX1" fmla="*/ 8610600 w 8610600"/>
              <a:gd name="connsiteY1" fmla="*/ 0 h 2852737"/>
              <a:gd name="connsiteX2" fmla="*/ 8610600 w 8610600"/>
              <a:gd name="connsiteY2" fmla="*/ 2852737 h 2852737"/>
              <a:gd name="connsiteX3" fmla="*/ 0 w 8610600"/>
              <a:gd name="connsiteY3" fmla="*/ 2852737 h 2852737"/>
              <a:gd name="connsiteX4" fmla="*/ 0 w 8610600"/>
              <a:gd name="connsiteY4" fmla="*/ 0 h 2852737"/>
              <a:gd name="connsiteX0" fmla="*/ 0 w 8610600"/>
              <a:gd name="connsiteY0" fmla="*/ 0 h 2852737"/>
              <a:gd name="connsiteX1" fmla="*/ 8610600 w 8610600"/>
              <a:gd name="connsiteY1" fmla="*/ 0 h 2852737"/>
              <a:gd name="connsiteX2" fmla="*/ 8610600 w 8610600"/>
              <a:gd name="connsiteY2" fmla="*/ 2852737 h 2852737"/>
              <a:gd name="connsiteX3" fmla="*/ 1643605 w 8610600"/>
              <a:gd name="connsiteY3" fmla="*/ 2841162 h 2852737"/>
              <a:gd name="connsiteX4" fmla="*/ 0 w 8610600"/>
              <a:gd name="connsiteY4" fmla="*/ 0 h 28527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0600" h="2852737">
                <a:moveTo>
                  <a:pt x="0" y="0"/>
                </a:moveTo>
                <a:lnTo>
                  <a:pt x="8610600" y="0"/>
                </a:lnTo>
                <a:lnTo>
                  <a:pt x="8610600" y="2852737"/>
                </a:lnTo>
                <a:lnTo>
                  <a:pt x="1643605" y="2841162"/>
                </a:lnTo>
                <a:lnTo>
                  <a:pt x="0" y="0"/>
                </a:lnTo>
                <a:close/>
              </a:path>
            </a:pathLst>
          </a:custGeom>
          <a:solidFill>
            <a:srgbClr val="FFC000"/>
          </a:solidFill>
        </p:spPr>
        <p:txBody>
          <a:bodyPr lIns="1371600" anchor="ctr" anchorCtr="0"/>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5578996" y="4589463"/>
            <a:ext cx="6613004"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396524948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Bottom-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B2DC11-DD4D-3344-9EAB-425775B559C7}"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8" name="Picture 7" descr="A close up of a sign&#10;&#10;Description automatically generated">
            <a:extLst>
              <a:ext uri="{FF2B5EF4-FFF2-40B4-BE49-F238E27FC236}">
                <a16:creationId xmlns:a16="http://schemas.microsoft.com/office/drawing/2014/main" id="{5F287409-F50B-1B9E-8D03-15C771938576}"/>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b="20558"/>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9080005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Bottom-R">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B2DC11-DD4D-3344-9EAB-425775B559C7}" type="datetimeFigureOut">
              <a:rPr lang="en-US" smtClean="0"/>
              <a:t>9/8/2026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10" name="Picture 9" descr="A close up of a sign&#10;&#10;Description automatically generated">
            <a:extLst>
              <a:ext uri="{FF2B5EF4-FFF2-40B4-BE49-F238E27FC236}">
                <a16:creationId xmlns:a16="http://schemas.microsoft.com/office/drawing/2014/main" id="{D4645FF1-6DB8-D19D-C7F1-8DDB48EC79C1}"/>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b="20558"/>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412691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Bottom-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B2DC11-DD4D-3344-9EAB-425775B559C7}"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8" name="Picture 7" descr="A close up of a sign&#10;&#10;Description automatically generated">
            <a:extLst>
              <a:ext uri="{FF2B5EF4-FFF2-40B4-BE49-F238E27FC236}">
                <a16:creationId xmlns:a16="http://schemas.microsoft.com/office/drawing/2014/main" id="{5F287409-F50B-1B9E-8D03-15C771938576}"/>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b="20558"/>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7760708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B2DC11-DD4D-3344-9EAB-425775B559C7}" type="datetimeFigureOut">
              <a:rPr lang="en-US" smtClean="0"/>
              <a:t>9/8/2026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0A29FA-1078-6A4A-8847-68C718895826}"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5B98F551-DEB3-3CB1-5BAC-2D1A1F7507B4}"/>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b="20558"/>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9414760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9/8/2026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0A29FA-1078-6A4A-8847-68C718895826}" type="slidenum">
              <a:rPr lang="en-US" smtClean="0"/>
              <a:t>‹#›</a:t>
            </a:fld>
            <a:endParaRPr lang="en-US"/>
          </a:p>
        </p:txBody>
      </p:sp>
      <p:pic>
        <p:nvPicPr>
          <p:cNvPr id="6" name="Picture 5" descr="A close up of a sign&#10;&#10;Description automatically generated">
            <a:extLst>
              <a:ext uri="{FF2B5EF4-FFF2-40B4-BE49-F238E27FC236}">
                <a16:creationId xmlns:a16="http://schemas.microsoft.com/office/drawing/2014/main" id="{0FE053EE-B17B-CFA9-5EF8-E84B07FA6F12}"/>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b="20558"/>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65346712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_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9/8/2026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6" name="Picture 5" descr="A close up of a sign&#10;&#10;Description automatically generated">
            <a:extLst>
              <a:ext uri="{FF2B5EF4-FFF2-40B4-BE49-F238E27FC236}">
                <a16:creationId xmlns:a16="http://schemas.microsoft.com/office/drawing/2014/main" id="{E82BE564-927A-8194-D6C6-ED0B7D84E1F3}"/>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b="20558"/>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913108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Bottom-R">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B2DC11-DD4D-3344-9EAB-425775B559C7}" type="datetimeFigureOut">
              <a:rPr lang="en-US" smtClean="0"/>
              <a:t>9/8/2026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10" name="Picture 9" descr="A close up of a sign&#10;&#10;Description automatically generated">
            <a:extLst>
              <a:ext uri="{FF2B5EF4-FFF2-40B4-BE49-F238E27FC236}">
                <a16:creationId xmlns:a16="http://schemas.microsoft.com/office/drawing/2014/main" id="{D4645FF1-6DB8-D19D-C7F1-8DDB48EC79C1}"/>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b="20558"/>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100412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B2DC11-DD4D-3344-9EAB-425775B559C7}" type="datetimeFigureOut">
              <a:rPr lang="en-US" smtClean="0"/>
              <a:t>9/8/2026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0A29FA-1078-6A4A-8847-68C718895826}"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5B98F551-DEB3-3CB1-5BAC-2D1A1F7507B4}"/>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b="20558"/>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2552282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9/8/2026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0A29FA-1078-6A4A-8847-68C718895826}" type="slidenum">
              <a:rPr lang="en-US" smtClean="0"/>
              <a:t>‹#›</a:t>
            </a:fld>
            <a:endParaRPr lang="en-US"/>
          </a:p>
        </p:txBody>
      </p:sp>
      <p:pic>
        <p:nvPicPr>
          <p:cNvPr id="6" name="Picture 5" descr="A close up of a sign&#10;&#10;Description automatically generated">
            <a:extLst>
              <a:ext uri="{FF2B5EF4-FFF2-40B4-BE49-F238E27FC236}">
                <a16:creationId xmlns:a16="http://schemas.microsoft.com/office/drawing/2014/main" id="{0FE053EE-B17B-CFA9-5EF8-E84B07FA6F12}"/>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b="20558"/>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558677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slideLayout" Target="../slideLayouts/slideLayout52.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slideLayout" Target="../slideLayouts/slideLayout51.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theme" Target="../theme/theme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2DC11-DD4D-3344-9EAB-425775B559C7}" type="datetimeFigureOut">
              <a:rPr lang="en-US" smtClean="0"/>
              <a:t>9/8/2026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0A29FA-1078-6A4A-8847-68C718895826}" type="slidenum">
              <a:rPr lang="en-US" smtClean="0"/>
              <a:t>‹#›</a:t>
            </a:fld>
            <a:endParaRPr lang="en-US"/>
          </a:p>
        </p:txBody>
      </p:sp>
    </p:spTree>
    <p:extLst>
      <p:ext uri="{BB962C8B-B14F-4D97-AF65-F5344CB8AC3E}">
        <p14:creationId xmlns:p14="http://schemas.microsoft.com/office/powerpoint/2010/main" val="330015361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63" r:id="rId3"/>
    <p:sldLayoutId id="2147483681" r:id="rId4"/>
    <p:sldLayoutId id="2147483682" r:id="rId5"/>
    <p:sldLayoutId id="2147483678" r:id="rId6"/>
    <p:sldLayoutId id="2147483679" r:id="rId7"/>
    <p:sldLayoutId id="2147483666" r:id="rId8"/>
    <p:sldLayoutId id="2147483667" r:id="rId9"/>
    <p:sldLayoutId id="2147483680"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68" r:id="rId21"/>
    <p:sldLayoutId id="2147483669" r:id="rId22"/>
    <p:sldLayoutId id="2147483670" r:id="rId23"/>
    <p:sldLayoutId id="2147483671" r:id="rId24"/>
    <p:sldLayoutId id="2147483672" r:id="rId25"/>
    <p:sldLayoutId id="2147483673" r:id="rId26"/>
  </p:sldLayoutIdLst>
  <p:txStyles>
    <p:title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2DC11-DD4D-3344-9EAB-425775B559C7}" type="datetimeFigureOut">
              <a:rPr lang="en-US" smtClean="0"/>
              <a:t>9/8/2026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0A29FA-1078-6A4A-8847-68C718895826}" type="slidenum">
              <a:rPr lang="en-US" smtClean="0"/>
              <a:t>‹#›</a:t>
            </a:fld>
            <a:endParaRPr lang="en-US"/>
          </a:p>
        </p:txBody>
      </p:sp>
    </p:spTree>
    <p:extLst>
      <p:ext uri="{BB962C8B-B14F-4D97-AF65-F5344CB8AC3E}">
        <p14:creationId xmlns:p14="http://schemas.microsoft.com/office/powerpoint/2010/main" val="124041915"/>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 id="2147483715" r:id="rId22"/>
    <p:sldLayoutId id="2147483716" r:id="rId23"/>
    <p:sldLayoutId id="2147483717" r:id="rId24"/>
    <p:sldLayoutId id="2147483718" r:id="rId25"/>
    <p:sldLayoutId id="2147483719" r:id="rId26"/>
  </p:sldLayoutIdLst>
  <p:txStyles>
    <p:title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2DC11-DD4D-3344-9EAB-425775B559C7}" type="datetimeFigureOut">
              <a:rPr lang="en-US" smtClean="0"/>
              <a:t>9/8/2026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0A29FA-1078-6A4A-8847-68C718895826}" type="slidenum">
              <a:rPr lang="en-US" smtClean="0"/>
              <a:t>‹#›</a:t>
            </a:fld>
            <a:endParaRPr lang="en-US"/>
          </a:p>
        </p:txBody>
      </p:sp>
    </p:spTree>
    <p:extLst>
      <p:ext uri="{BB962C8B-B14F-4D97-AF65-F5344CB8AC3E}">
        <p14:creationId xmlns:p14="http://schemas.microsoft.com/office/powerpoint/2010/main" val="232957372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Lst>
  <p:txStyles>
    <p:title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6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4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43.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https://www.youtube.com/embed/wiW9VNPzEPQ?feature=oembed" TargetMode="External"/><Relationship Id="rId5" Type="http://schemas.openxmlformats.org/officeDocument/2006/relationships/image" Target="../media/image46.png"/><Relationship Id="rId4" Type="http://schemas.openxmlformats.org/officeDocument/2006/relationships/image" Target="../media/image45.jpeg"/></Relationships>
</file>

<file path=ppt/slides/_rels/slide1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43.svg"/><Relationship Id="rId4" Type="http://schemas.openxmlformats.org/officeDocument/2006/relationships/image" Target="../media/image42.svg"/></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62.png"/><Relationship Id="rId4" Type="http://schemas.openxmlformats.org/officeDocument/2006/relationships/image" Target="../media/image61.png"/></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25.png"/><Relationship Id="rId4" Type="http://schemas.openxmlformats.org/officeDocument/2006/relationships/image" Target="../media/image24.png"/></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43.svg"/><Relationship Id="rId4" Type="http://schemas.openxmlformats.org/officeDocument/2006/relationships/image" Target="../media/image42.svg"/></Relationships>
</file>

<file path=ppt/slides/_rels/slide3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hyperlink" Target="https://doi.org/10.17161/ci3t.42880" TargetMode="External"/><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3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0.png"/><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ideo" Target="https://www.youtube.com/embed/L1__CiyFpLw?feature=oembed" TargetMode="External"/><Relationship Id="rId4" Type="http://schemas.openxmlformats.org/officeDocument/2006/relationships/image" Target="../media/image75.jpeg"/></Relationships>
</file>

<file path=ppt/slides/_rels/slide3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9.xml"/><Relationship Id="rId1" Type="http://schemas.openxmlformats.org/officeDocument/2006/relationships/slideLayout" Target="../slideLayouts/slideLayout54.xml"/><Relationship Id="rId5" Type="http://schemas.openxmlformats.org/officeDocument/2006/relationships/image" Target="../media/image78.png"/><Relationship Id="rId4" Type="http://schemas.openxmlformats.org/officeDocument/2006/relationships/image" Target="../media/image77.png"/></Relationships>
</file>

<file path=ppt/slides/_rels/slide38.xml.rels><?xml version="1.0" encoding="UTF-8" standalone="yes"?>
<Relationships xmlns="http://schemas.openxmlformats.org/package/2006/relationships"><Relationship Id="rId8" Type="http://schemas.openxmlformats.org/officeDocument/2006/relationships/image" Target="../media/image84.jpeg"/><Relationship Id="rId13" Type="http://schemas.openxmlformats.org/officeDocument/2006/relationships/image" Target="../media/image89.jpeg"/><Relationship Id="rId18" Type="http://schemas.openxmlformats.org/officeDocument/2006/relationships/image" Target="../media/image94.jpeg"/><Relationship Id="rId3" Type="http://schemas.openxmlformats.org/officeDocument/2006/relationships/image" Target="../media/image79.jpeg"/><Relationship Id="rId7" Type="http://schemas.openxmlformats.org/officeDocument/2006/relationships/image" Target="../media/image83.jpeg"/><Relationship Id="rId12" Type="http://schemas.openxmlformats.org/officeDocument/2006/relationships/image" Target="../media/image88.jpeg"/><Relationship Id="rId17" Type="http://schemas.openxmlformats.org/officeDocument/2006/relationships/image" Target="../media/image93.jpeg"/><Relationship Id="rId2" Type="http://schemas.openxmlformats.org/officeDocument/2006/relationships/notesSlide" Target="../notesSlides/notesSlide20.xml"/><Relationship Id="rId16" Type="http://schemas.openxmlformats.org/officeDocument/2006/relationships/image" Target="../media/image92.jpeg"/><Relationship Id="rId1" Type="http://schemas.openxmlformats.org/officeDocument/2006/relationships/slideLayout" Target="../slideLayouts/slideLayout2.xml"/><Relationship Id="rId6" Type="http://schemas.openxmlformats.org/officeDocument/2006/relationships/image" Target="../media/image82.jpeg"/><Relationship Id="rId11" Type="http://schemas.openxmlformats.org/officeDocument/2006/relationships/image" Target="../media/image87.jpeg"/><Relationship Id="rId5" Type="http://schemas.openxmlformats.org/officeDocument/2006/relationships/image" Target="../media/image81.jpeg"/><Relationship Id="rId15" Type="http://schemas.openxmlformats.org/officeDocument/2006/relationships/image" Target="../media/image91.jpeg"/><Relationship Id="rId10" Type="http://schemas.openxmlformats.org/officeDocument/2006/relationships/image" Target="../media/image86.jpeg"/><Relationship Id="rId19" Type="http://schemas.openxmlformats.org/officeDocument/2006/relationships/image" Target="../media/image95.jpeg"/><Relationship Id="rId4" Type="http://schemas.openxmlformats.org/officeDocument/2006/relationships/image" Target="../media/image80.jpeg"/><Relationship Id="rId9" Type="http://schemas.openxmlformats.org/officeDocument/2006/relationships/image" Target="../media/image85.jpeg"/><Relationship Id="rId14" Type="http://schemas.openxmlformats.org/officeDocument/2006/relationships/image" Target="../media/image90.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27.png"/><Relationship Id="rId4" Type="http://schemas.openxmlformats.org/officeDocument/2006/relationships/image" Target="../media/image2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1.xml"/><Relationship Id="rId1" Type="http://schemas.openxmlformats.org/officeDocument/2006/relationships/slideLayout" Target="../slideLayouts/slideLayout10.xml"/><Relationship Id="rId6" Type="http://schemas.openxmlformats.org/officeDocument/2006/relationships/image" Target="../media/image49.png"/><Relationship Id="rId5" Type="http://schemas.openxmlformats.org/officeDocument/2006/relationships/image" Target="../media/image98.png"/><Relationship Id="rId4" Type="http://schemas.openxmlformats.org/officeDocument/2006/relationships/image" Target="../media/image97.png"/></Relationships>
</file>

<file path=ppt/slides/_rels/slide42.xml.rels><?xml version="1.0" encoding="UTF-8" standalone="yes"?>
<Relationships xmlns="http://schemas.openxmlformats.org/package/2006/relationships"><Relationship Id="rId3" Type="http://schemas.openxmlformats.org/officeDocument/2006/relationships/image" Target="../media/image99.png"/><Relationship Id="rId7"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61.png"/><Relationship Id="rId4" Type="http://schemas.openxmlformats.org/officeDocument/2006/relationships/image" Target="../media/image100.png"/></Relationships>
</file>

<file path=ppt/slides/_rels/slide43.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104.jpeg"/><Relationship Id="rId4" Type="http://schemas.openxmlformats.org/officeDocument/2006/relationships/image" Target="../media/image103.png"/><Relationship Id="rId9"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image" Target="../media/image108.png"/><Relationship Id="rId7"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4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43.svg"/><Relationship Id="rId4" Type="http://schemas.openxmlformats.org/officeDocument/2006/relationships/image" Target="../media/image42.sv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26.xml"/><Relationship Id="rId1" Type="http://schemas.openxmlformats.org/officeDocument/2006/relationships/slideLayout" Target="../slideLayouts/slideLayout10.xml"/><Relationship Id="rId6" Type="http://schemas.openxmlformats.org/officeDocument/2006/relationships/image" Target="../media/image49.png"/><Relationship Id="rId5" Type="http://schemas.openxmlformats.org/officeDocument/2006/relationships/image" Target="../media/image98.png"/><Relationship Id="rId4" Type="http://schemas.openxmlformats.org/officeDocument/2006/relationships/image" Target="../media/image97.png"/></Relationships>
</file>

<file path=ppt/slides/_rels/slide4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14.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29.png"/><Relationship Id="rId4" Type="http://schemas.openxmlformats.org/officeDocument/2006/relationships/image" Target="../media/image28.png"/></Relationships>
</file>

<file path=ppt/slides/_rels/slide5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117.jpeg"/><Relationship Id="rId4" Type="http://schemas.openxmlformats.org/officeDocument/2006/relationships/image" Target="../media/image116.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9.xml"/><Relationship Id="rId1" Type="http://schemas.openxmlformats.org/officeDocument/2006/relationships/video" Target="https://www.youtube.com/embed/DHbXZ2zCh60?feature=oembed" TargetMode="External"/><Relationship Id="rId4" Type="http://schemas.openxmlformats.org/officeDocument/2006/relationships/image" Target="../media/image118.jpeg"/></Relationships>
</file>

<file path=ppt/slides/_rels/slide52.xml.rels><?xml version="1.0" encoding="UTF-8" standalone="yes"?>
<Relationships xmlns="http://schemas.openxmlformats.org/package/2006/relationships"><Relationship Id="rId8" Type="http://schemas.openxmlformats.org/officeDocument/2006/relationships/image" Target="../media/image124.jpeg"/><Relationship Id="rId3" Type="http://schemas.openxmlformats.org/officeDocument/2006/relationships/image" Target="../media/image119.png"/><Relationship Id="rId7" Type="http://schemas.openxmlformats.org/officeDocument/2006/relationships/image" Target="../media/image123.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22.jpeg"/><Relationship Id="rId5" Type="http://schemas.openxmlformats.org/officeDocument/2006/relationships/image" Target="../media/image121.png"/><Relationship Id="rId4" Type="http://schemas.openxmlformats.org/officeDocument/2006/relationships/image" Target="../media/image120.jpg"/><Relationship Id="rId9" Type="http://schemas.openxmlformats.org/officeDocument/2006/relationships/image" Target="../media/image49.png"/></Relationships>
</file>

<file path=ppt/slides/_rels/slide5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image" Target="../media/image43.svg"/><Relationship Id="rId4" Type="http://schemas.openxmlformats.org/officeDocument/2006/relationships/image" Target="../media/image42.sv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media/image32.png"/><Relationship Id="rId5" Type="http://schemas.openxmlformats.org/officeDocument/2006/relationships/hyperlink" Target="https://www.ci3t.org/measures" TargetMode="External"/><Relationship Id="rId4" Type="http://schemas.openxmlformats.org/officeDocument/2006/relationships/image" Target="../media/image31.png"/></Relationships>
</file>

<file path=ppt/slides/_rels/slide56.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32.xml"/><Relationship Id="rId1" Type="http://schemas.openxmlformats.org/officeDocument/2006/relationships/slideLayout" Target="../slideLayouts/slideLayout10.xml"/><Relationship Id="rId6" Type="http://schemas.openxmlformats.org/officeDocument/2006/relationships/image" Target="../media/image49.png"/><Relationship Id="rId5" Type="http://schemas.openxmlformats.org/officeDocument/2006/relationships/image" Target="../media/image98.png"/><Relationship Id="rId4" Type="http://schemas.openxmlformats.org/officeDocument/2006/relationships/image" Target="../media/image97.png"/></Relationships>
</file>

<file path=ppt/slides/_rels/slide5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33.xml"/><Relationship Id="rId1" Type="http://schemas.openxmlformats.org/officeDocument/2006/relationships/slideLayout" Target="../slideLayouts/slideLayout10.xml"/><Relationship Id="rId6" Type="http://schemas.openxmlformats.org/officeDocument/2006/relationships/image" Target="../media/image49.png"/><Relationship Id="rId5" Type="http://schemas.openxmlformats.org/officeDocument/2006/relationships/image" Target="../media/image127.png"/><Relationship Id="rId4" Type="http://schemas.openxmlformats.org/officeDocument/2006/relationships/image" Target="../media/image126.png"/></Relationships>
</file>

<file path=ppt/slides/_rels/slide5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28.png"/><Relationship Id="rId7" Type="http://schemas.openxmlformats.org/officeDocument/2006/relationships/image" Target="../media/image127.png"/><Relationship Id="rId2" Type="http://schemas.openxmlformats.org/officeDocument/2006/relationships/notesSlide" Target="../notesSlides/notesSlide34.xml"/><Relationship Id="rId1" Type="http://schemas.openxmlformats.org/officeDocument/2006/relationships/slideLayout" Target="../slideLayouts/slideLayout10.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5.png"/></Relationships>
</file>

<file path=ppt/slides/_rels/slide59.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32.png"/><Relationship Id="rId5" Type="http://schemas.openxmlformats.org/officeDocument/2006/relationships/hyperlink" Target="https://www.ci3t.org/measures" TargetMode="External"/><Relationship Id="rId4" Type="http://schemas.openxmlformats.org/officeDocument/2006/relationships/image" Target="../media/image31.png"/></Relationships>
</file>

<file path=ppt/slides/_rels/slide60.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3" Type="http://schemas.openxmlformats.org/officeDocument/2006/relationships/image" Target="../media/image131.png"/><Relationship Id="rId7" Type="http://schemas.openxmlformats.org/officeDocument/2006/relationships/image" Target="../media/image133.png"/><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openxmlformats.org/officeDocument/2006/relationships/image" Target="../media/image132.png"/><Relationship Id="rId5" Type="http://schemas.openxmlformats.org/officeDocument/2006/relationships/image" Target="../media/image128.png"/><Relationship Id="rId4" Type="http://schemas.openxmlformats.org/officeDocument/2006/relationships/image" Target="../media/image130.png"/></Relationships>
</file>

<file path=ppt/slides/_rels/slide62.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36.xml"/><Relationship Id="rId1" Type="http://schemas.openxmlformats.org/officeDocument/2006/relationships/slideLayout" Target="../slideLayouts/slideLayout10.xml"/><Relationship Id="rId5" Type="http://schemas.openxmlformats.org/officeDocument/2006/relationships/image" Target="../media/image49.png"/><Relationship Id="rId4" Type="http://schemas.openxmlformats.org/officeDocument/2006/relationships/image" Target="../media/image134.png"/></Relationships>
</file>

<file path=ppt/slides/_rels/slide63.xml.rels><?xml version="1.0" encoding="UTF-8" standalone="yes"?>
<Relationships xmlns="http://schemas.openxmlformats.org/package/2006/relationships"><Relationship Id="rId8" Type="http://schemas.openxmlformats.org/officeDocument/2006/relationships/image" Target="../media/image84.jpeg"/><Relationship Id="rId13" Type="http://schemas.openxmlformats.org/officeDocument/2006/relationships/image" Target="../media/image89.jpeg"/><Relationship Id="rId18" Type="http://schemas.openxmlformats.org/officeDocument/2006/relationships/image" Target="../media/image94.jpeg"/><Relationship Id="rId3" Type="http://schemas.openxmlformats.org/officeDocument/2006/relationships/image" Target="../media/image79.jpeg"/><Relationship Id="rId7" Type="http://schemas.openxmlformats.org/officeDocument/2006/relationships/image" Target="../media/image83.jpeg"/><Relationship Id="rId12" Type="http://schemas.openxmlformats.org/officeDocument/2006/relationships/image" Target="../media/image88.jpeg"/><Relationship Id="rId17" Type="http://schemas.openxmlformats.org/officeDocument/2006/relationships/image" Target="../media/image93.jpeg"/><Relationship Id="rId2" Type="http://schemas.openxmlformats.org/officeDocument/2006/relationships/notesSlide" Target="../notesSlides/notesSlide37.xml"/><Relationship Id="rId16" Type="http://schemas.openxmlformats.org/officeDocument/2006/relationships/image" Target="../media/image92.jpeg"/><Relationship Id="rId1" Type="http://schemas.openxmlformats.org/officeDocument/2006/relationships/slideLayout" Target="../slideLayouts/slideLayout2.xml"/><Relationship Id="rId6" Type="http://schemas.openxmlformats.org/officeDocument/2006/relationships/image" Target="../media/image82.jpeg"/><Relationship Id="rId11" Type="http://schemas.openxmlformats.org/officeDocument/2006/relationships/image" Target="../media/image87.jpeg"/><Relationship Id="rId5" Type="http://schemas.openxmlformats.org/officeDocument/2006/relationships/image" Target="../media/image81.jpeg"/><Relationship Id="rId15" Type="http://schemas.openxmlformats.org/officeDocument/2006/relationships/image" Target="../media/image91.jpeg"/><Relationship Id="rId10" Type="http://schemas.openxmlformats.org/officeDocument/2006/relationships/image" Target="../media/image86.jpeg"/><Relationship Id="rId19" Type="http://schemas.openxmlformats.org/officeDocument/2006/relationships/image" Target="../media/image95.jpeg"/><Relationship Id="rId4" Type="http://schemas.openxmlformats.org/officeDocument/2006/relationships/image" Target="../media/image80.jpeg"/><Relationship Id="rId9" Type="http://schemas.openxmlformats.org/officeDocument/2006/relationships/image" Target="../media/image85.jpeg"/><Relationship Id="rId14" Type="http://schemas.openxmlformats.org/officeDocument/2006/relationships/image" Target="../media/image90.jpeg"/></Relationships>
</file>

<file path=ppt/slides/_rels/slide64.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40.xml"/><Relationship Id="rId1" Type="http://schemas.openxmlformats.org/officeDocument/2006/relationships/slideLayout" Target="../slideLayouts/slideLayout10.xml"/><Relationship Id="rId5" Type="http://schemas.openxmlformats.org/officeDocument/2006/relationships/image" Target="../media/image39.png"/><Relationship Id="rId4" Type="http://schemas.openxmlformats.org/officeDocument/2006/relationships/image" Target="../media/image139.pn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3A74C436-694B-AD4B-AFE2-7598E61AD5C6}"/>
              </a:ext>
            </a:extLst>
          </p:cNvPr>
          <p:cNvSpPr>
            <a:spLocks noGrp="1"/>
          </p:cNvSpPr>
          <p:nvPr>
            <p:ph type="ctrTitle"/>
          </p:nvPr>
        </p:nvSpPr>
        <p:spPr/>
        <p:txBody>
          <a:bodyPr>
            <a:noAutofit/>
          </a:bodyPr>
          <a:lstStyle/>
          <a:p>
            <a:r>
              <a:rPr lang="en-US" sz="4400" dirty="0"/>
              <a:t>Effective Tier 1 Practices for Positive, Productive Classrooms</a:t>
            </a:r>
            <a:endParaRPr lang="en-US" sz="4400" b="0" dirty="0"/>
          </a:p>
        </p:txBody>
      </p:sp>
      <p:sp>
        <p:nvSpPr>
          <p:cNvPr id="2" name="Subtitle">
            <a:extLst>
              <a:ext uri="{FF2B5EF4-FFF2-40B4-BE49-F238E27FC236}">
                <a16:creationId xmlns:a16="http://schemas.microsoft.com/office/drawing/2014/main" id="{058A730A-A5F9-E499-9601-94606EEA7B39}"/>
              </a:ext>
            </a:extLst>
          </p:cNvPr>
          <p:cNvSpPr>
            <a:spLocks noGrp="1"/>
          </p:cNvSpPr>
          <p:nvPr>
            <p:ph type="subTitle" idx="1"/>
          </p:nvPr>
        </p:nvSpPr>
        <p:spPr/>
        <p:txBody>
          <a:bodyPr vert="horz" lIns="91440" tIns="45720" rIns="91440" bIns="45720" rtlCol="0" anchor="t">
            <a:normAutofit/>
          </a:bodyPr>
          <a:lstStyle/>
          <a:p>
            <a:r>
              <a:rPr lang="en-US" sz="4000" dirty="0"/>
              <a:t>EMPOWER Session 1</a:t>
            </a:r>
            <a:endParaRPr lang="en-US" dirty="0"/>
          </a:p>
        </p:txBody>
      </p:sp>
    </p:spTree>
    <p:extLst>
      <p:ext uri="{BB962C8B-B14F-4D97-AF65-F5344CB8AC3E}">
        <p14:creationId xmlns:p14="http://schemas.microsoft.com/office/powerpoint/2010/main" val="2776864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0591-E07B-B577-49D8-430F7227A3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A71A90-CFE3-DA8F-19E1-258F8EB38AAC}"/>
              </a:ext>
            </a:extLst>
          </p:cNvPr>
          <p:cNvSpPr>
            <a:spLocks noGrp="1"/>
          </p:cNvSpPr>
          <p:nvPr>
            <p:ph type="title"/>
          </p:nvPr>
        </p:nvSpPr>
        <p:spPr/>
        <p:txBody>
          <a:bodyPr>
            <a:normAutofit/>
          </a:bodyPr>
          <a:lstStyle/>
          <a:p>
            <a:r>
              <a:rPr lang="en-US" dirty="0"/>
              <a:t>TFI Version 3 Connection</a:t>
            </a:r>
          </a:p>
        </p:txBody>
      </p:sp>
      <p:graphicFrame>
        <p:nvGraphicFramePr>
          <p:cNvPr id="8" name="Content Placeholder 7">
            <a:extLst>
              <a:ext uri="{FF2B5EF4-FFF2-40B4-BE49-F238E27FC236}">
                <a16:creationId xmlns:a16="http://schemas.microsoft.com/office/drawing/2014/main" id="{21DF0527-AA93-704F-58D9-F440A9D625A8}"/>
              </a:ext>
            </a:extLst>
          </p:cNvPr>
          <p:cNvGraphicFramePr>
            <a:graphicFrameLocks noGrp="1"/>
          </p:cNvGraphicFramePr>
          <p:nvPr>
            <p:ph idx="1"/>
            <p:extLst>
              <p:ext uri="{D42A27DB-BD31-4B8C-83A1-F6EECF244321}">
                <p14:modId xmlns:p14="http://schemas.microsoft.com/office/powerpoint/2010/main" val="3848062371"/>
              </p:ext>
            </p:extLst>
          </p:nvPr>
        </p:nvGraphicFramePr>
        <p:xfrm>
          <a:off x="838200" y="1600200"/>
          <a:ext cx="10515599" cy="5151120"/>
        </p:xfrm>
        <a:graphic>
          <a:graphicData uri="http://schemas.openxmlformats.org/drawingml/2006/table">
            <a:tbl>
              <a:tblPr firstRow="1" bandRow="1">
                <a:tableStyleId>{7DF18680-E054-41AD-8BC1-D1AEF772440D}</a:tableStyleId>
              </a:tblPr>
              <a:tblGrid>
                <a:gridCol w="2344002">
                  <a:extLst>
                    <a:ext uri="{9D8B030D-6E8A-4147-A177-3AD203B41FA5}">
                      <a16:colId xmlns:a16="http://schemas.microsoft.com/office/drawing/2014/main" val="3555095780"/>
                    </a:ext>
                  </a:extLst>
                </a:gridCol>
                <a:gridCol w="8171597">
                  <a:extLst>
                    <a:ext uri="{9D8B030D-6E8A-4147-A177-3AD203B41FA5}">
                      <a16:colId xmlns:a16="http://schemas.microsoft.com/office/drawing/2014/main" val="503356880"/>
                    </a:ext>
                  </a:extLst>
                </a:gridCol>
              </a:tblGrid>
              <a:tr h="2558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bg1"/>
                          </a:solidFill>
                        </a:rPr>
                        <a:t>TFI Item</a:t>
                      </a:r>
                    </a:p>
                  </a:txBody>
                  <a:tcPr>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bg1"/>
                          </a:solidFill>
                        </a:rPr>
                        <a:t>Description</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342927"/>
                  </a:ext>
                </a:extLst>
              </a:tr>
              <a:tr h="2558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ea typeface="+mn-lt"/>
                          <a:cs typeface="+mn-lt"/>
                        </a:rPr>
                        <a:t>1.4 Schoolwide Expectations Taught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Educators explicitly teach expectations through the established examples and routines reflected in the teaching matrix and integrate active supervision and prompting, reviewing, and reinforcing expectations within existing SEB or academic instruction.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90774100"/>
                  </a:ext>
                </a:extLst>
              </a:tr>
              <a:tr h="2558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ea typeface="+mn-lt"/>
                          <a:cs typeface="+mn-lt"/>
                        </a:rPr>
                        <a:t>1.18 Using School And Community Data To Inform Tier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Tier 1 leadership team has regular access to and uses a variety of additional schoolwide (e.g., school climate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surveys, attendance, nurse or counselor visit logs, universal screening) and community data sources (e.g.,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community resource profiles, basic needs [e.g., food and housing], health care access, community events), to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develop and regularly re-evaluate a profile of overall strengths and needs that informs the development and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delivery of equitable Tier 1 foundational and classroom practices (items 1.4-1.10).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56473"/>
                  </a:ext>
                </a:extLst>
              </a:tr>
            </a:tbl>
          </a:graphicData>
        </a:graphic>
      </p:graphicFrame>
      <p:pic>
        <p:nvPicPr>
          <p:cNvPr id="12" name="Content Placeholder 2" descr="Tiered Fidelity Inventory - Version 3 Cover">
            <a:extLst>
              <a:ext uri="{FF2B5EF4-FFF2-40B4-BE49-F238E27FC236}">
                <a16:creationId xmlns:a16="http://schemas.microsoft.com/office/drawing/2014/main" id="{988FAB97-93CB-D9CF-B642-B77A5B8CC434}"/>
              </a:ext>
            </a:extLst>
          </p:cNvPr>
          <p:cNvPicPr>
            <a:picLocks noChangeAspect="1"/>
          </p:cNvPicPr>
          <p:nvPr/>
        </p:nvPicPr>
        <p:blipFill>
          <a:blip r:embed="rId3"/>
          <a:stretch>
            <a:fillRect/>
          </a:stretch>
        </p:blipFill>
        <p:spPr>
          <a:xfrm>
            <a:off x="10955483" y="0"/>
            <a:ext cx="1236517" cy="1600200"/>
          </a:xfrm>
          <a:prstGeom prst="rect">
            <a:avLst/>
          </a:prstGeom>
        </p:spPr>
      </p:pic>
    </p:spTree>
    <p:extLst>
      <p:ext uri="{BB962C8B-B14F-4D97-AF65-F5344CB8AC3E}">
        <p14:creationId xmlns:p14="http://schemas.microsoft.com/office/powerpoint/2010/main" val="1157714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7DB85095-EE8A-E119-6BA1-70DADD4063F4}"/>
              </a:ext>
            </a:extLst>
          </p:cNvPr>
          <p:cNvSpPr>
            <a:spLocks noGrp="1"/>
          </p:cNvSpPr>
          <p:nvPr>
            <p:ph type="title"/>
          </p:nvPr>
        </p:nvSpPr>
        <p:spPr/>
        <p:txBody>
          <a:bodyPr/>
          <a:lstStyle/>
          <a:p>
            <a:r>
              <a:rPr lang="en-US" dirty="0"/>
              <a:t>Agenda</a:t>
            </a:r>
          </a:p>
        </p:txBody>
      </p:sp>
      <p:sp>
        <p:nvSpPr>
          <p:cNvPr id="3" name="Textbox">
            <a:extLst>
              <a:ext uri="{FF2B5EF4-FFF2-40B4-BE49-F238E27FC236}">
                <a16:creationId xmlns:a16="http://schemas.microsoft.com/office/drawing/2014/main" id="{8FDAB62B-84C1-BAAD-8CB7-5029508AE914}"/>
              </a:ext>
            </a:extLst>
          </p:cNvPr>
          <p:cNvSpPr>
            <a:spLocks noGrp="1"/>
          </p:cNvSpPr>
          <p:nvPr>
            <p:ph idx="1"/>
          </p:nvPr>
        </p:nvSpPr>
        <p:spPr/>
        <p:txBody>
          <a:bodyPr>
            <a:noAutofit/>
          </a:bodyPr>
          <a:lstStyle/>
          <a:p>
            <a:pPr marL="514350" indent="-514350">
              <a:buFont typeface="+mj-lt"/>
              <a:buAutoNum type="arabicPeriod"/>
            </a:pPr>
            <a:r>
              <a:rPr lang="en-US" dirty="0"/>
              <a:t>Welcome </a:t>
            </a:r>
          </a:p>
          <a:p>
            <a:pPr marL="514350" indent="-514350">
              <a:buFont typeface="+mj-lt"/>
              <a:buAutoNum type="arabicPeriod"/>
            </a:pPr>
            <a:r>
              <a:rPr lang="en-US" dirty="0"/>
              <a:t>Integrating Tier 1 Across Learning Domains </a:t>
            </a:r>
          </a:p>
          <a:p>
            <a:pPr marL="971550" lvl="1" indent="-514350">
              <a:buFont typeface="+mj-lt"/>
              <a:buAutoNum type="arabicPeriod"/>
            </a:pPr>
            <a:r>
              <a:rPr lang="en-US" dirty="0"/>
              <a:t>Academic </a:t>
            </a:r>
          </a:p>
          <a:p>
            <a:pPr marL="971550" lvl="1" indent="-514350">
              <a:buFont typeface="+mj-lt"/>
              <a:buAutoNum type="arabicPeriod"/>
            </a:pPr>
            <a:r>
              <a:rPr lang="en-US" dirty="0"/>
              <a:t>Behavioral </a:t>
            </a:r>
          </a:p>
          <a:p>
            <a:pPr marL="971550" lvl="1" indent="-514350">
              <a:buFont typeface="+mj-lt"/>
              <a:buAutoNum type="arabicPeriod"/>
            </a:pPr>
            <a:r>
              <a:rPr lang="en-US" dirty="0"/>
              <a:t>Social and Emotional Well-being </a:t>
            </a:r>
          </a:p>
          <a:p>
            <a:pPr marL="514350" indent="-514350">
              <a:buFont typeface="+mj-lt"/>
              <a:buAutoNum type="arabicPeriod"/>
            </a:pPr>
            <a:r>
              <a:rPr lang="en-US" dirty="0"/>
              <a:t>Understanding Tier 1 Procedures </a:t>
            </a:r>
          </a:p>
          <a:p>
            <a:pPr marL="971550" lvl="1" indent="-514350">
              <a:buFont typeface="+mj-lt"/>
              <a:buAutoNum type="arabicPeriod"/>
            </a:pPr>
            <a:r>
              <a:rPr lang="en-US" dirty="0"/>
              <a:t>Procedures for Teaching </a:t>
            </a:r>
          </a:p>
          <a:p>
            <a:pPr marL="971550" lvl="1" indent="-514350">
              <a:buFont typeface="+mj-lt"/>
              <a:buAutoNum type="arabicPeriod"/>
            </a:pPr>
            <a:r>
              <a:rPr lang="en-US" dirty="0"/>
              <a:t>Procedures for Reinforcing </a:t>
            </a:r>
          </a:p>
          <a:p>
            <a:pPr marL="971550" lvl="1" indent="-514350">
              <a:buFont typeface="+mj-lt"/>
              <a:buAutoNum type="arabicPeriod"/>
            </a:pPr>
            <a:r>
              <a:rPr lang="en-US" dirty="0"/>
              <a:t>Procedures for Monitoring  </a:t>
            </a:r>
          </a:p>
          <a:p>
            <a:pPr marL="514350" indent="-514350">
              <a:buFont typeface="+mj-lt"/>
              <a:buAutoNum type="arabicPeriod"/>
            </a:pPr>
            <a:r>
              <a:rPr lang="en-US" dirty="0"/>
              <a:t>Wrapping Up and Moving Forward </a:t>
            </a:r>
            <a:endParaRPr kumimoji="0" lang="en-US"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77124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2FF6D-FF4A-BA68-9911-D3D5369EFF53}"/>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5FB9951F-03D9-E73C-B3A8-9425A7F86234}"/>
              </a:ext>
            </a:extLst>
          </p:cNvPr>
          <p:cNvSpPr>
            <a:spLocks noGrp="1"/>
          </p:cNvSpPr>
          <p:nvPr>
            <p:ph type="title"/>
          </p:nvPr>
        </p:nvSpPr>
        <p:spPr>
          <a:xfrm>
            <a:off x="838200" y="365125"/>
            <a:ext cx="10934700" cy="1325563"/>
          </a:xfrm>
        </p:spPr>
        <p:txBody>
          <a:bodyPr>
            <a:normAutofit/>
          </a:bodyPr>
          <a:lstStyle/>
          <a:p>
            <a:r>
              <a:rPr lang="en-US" dirty="0"/>
              <a:t>Accessing Session Materials</a:t>
            </a:r>
          </a:p>
        </p:txBody>
      </p:sp>
      <p:pic>
        <p:nvPicPr>
          <p:cNvPr id="8" name="Picture 7" descr="Professional Learning Events page of Ci3T website">
            <a:extLst>
              <a:ext uri="{FF2B5EF4-FFF2-40B4-BE49-F238E27FC236}">
                <a16:creationId xmlns:a16="http://schemas.microsoft.com/office/drawing/2014/main" id="{C51C6278-3937-A6D5-29AD-816A37FF1DBC}"/>
              </a:ext>
            </a:extLst>
          </p:cNvPr>
          <p:cNvPicPr>
            <a:picLocks noChangeAspect="1"/>
          </p:cNvPicPr>
          <p:nvPr/>
        </p:nvPicPr>
        <p:blipFill>
          <a:blip r:embed="rId2"/>
          <a:stretch>
            <a:fillRect/>
          </a:stretch>
        </p:blipFill>
        <p:spPr>
          <a:xfrm>
            <a:off x="799114" y="1791960"/>
            <a:ext cx="5420218" cy="3903468"/>
          </a:xfrm>
          <a:prstGeom prst="rect">
            <a:avLst/>
          </a:prstGeom>
          <a:ln>
            <a:solidFill>
              <a:schemeClr val="tx1"/>
            </a:solidFill>
          </a:ln>
        </p:spPr>
      </p:pic>
      <p:sp>
        <p:nvSpPr>
          <p:cNvPr id="9" name="Rectangle 8" descr="Yellow rectangle highlighting “events” on ci3t website">
            <a:extLst>
              <a:ext uri="{FF2B5EF4-FFF2-40B4-BE49-F238E27FC236}">
                <a16:creationId xmlns:a16="http://schemas.microsoft.com/office/drawing/2014/main" id="{E0D673D6-267C-0526-BA11-4E5A933A3D83}"/>
              </a:ext>
            </a:extLst>
          </p:cNvPr>
          <p:cNvSpPr/>
          <p:nvPr/>
        </p:nvSpPr>
        <p:spPr>
          <a:xfrm>
            <a:off x="4700656" y="1811566"/>
            <a:ext cx="469972" cy="219731"/>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descr="Yellow rectangle highlighting Ci3T EMPOWER series on ci3t website">
            <a:extLst>
              <a:ext uri="{FF2B5EF4-FFF2-40B4-BE49-F238E27FC236}">
                <a16:creationId xmlns:a16="http://schemas.microsoft.com/office/drawing/2014/main" id="{A46E5F71-B58D-E9EC-59FD-F99070C9AF27}"/>
              </a:ext>
            </a:extLst>
          </p:cNvPr>
          <p:cNvSpPr/>
          <p:nvPr/>
        </p:nvSpPr>
        <p:spPr>
          <a:xfrm>
            <a:off x="4369037" y="4584996"/>
            <a:ext cx="1850295" cy="576223"/>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Session Materials section of the Ci3T EMPOWER page on ci3t website.">
            <a:extLst>
              <a:ext uri="{FF2B5EF4-FFF2-40B4-BE49-F238E27FC236}">
                <a16:creationId xmlns:a16="http://schemas.microsoft.com/office/drawing/2014/main" id="{1233EDE6-D8E2-1FFA-65B7-C32CC0AF2E3B}"/>
              </a:ext>
            </a:extLst>
          </p:cNvPr>
          <p:cNvPicPr>
            <a:picLocks noChangeAspect="1"/>
          </p:cNvPicPr>
          <p:nvPr/>
        </p:nvPicPr>
        <p:blipFill>
          <a:blip r:embed="rId3"/>
          <a:stretch>
            <a:fillRect/>
          </a:stretch>
        </p:blipFill>
        <p:spPr>
          <a:xfrm>
            <a:off x="6422571" y="1791960"/>
            <a:ext cx="5334000" cy="3903468"/>
          </a:xfrm>
          <a:prstGeom prst="rect">
            <a:avLst/>
          </a:prstGeom>
          <a:ln>
            <a:solidFill>
              <a:schemeClr val="tx1"/>
            </a:solidFill>
          </a:ln>
        </p:spPr>
      </p:pic>
      <p:sp>
        <p:nvSpPr>
          <p:cNvPr id="14" name="Rectangle 13" descr="Yellow rectangle highlighting Session 1 on the Session Materials section of the Ci3T EMPOWER page on ci3t website.">
            <a:extLst>
              <a:ext uri="{FF2B5EF4-FFF2-40B4-BE49-F238E27FC236}">
                <a16:creationId xmlns:a16="http://schemas.microsoft.com/office/drawing/2014/main" id="{A932B2A8-64D9-7BD6-09A4-883D4762EA88}"/>
              </a:ext>
            </a:extLst>
          </p:cNvPr>
          <p:cNvSpPr/>
          <p:nvPr/>
        </p:nvSpPr>
        <p:spPr>
          <a:xfrm>
            <a:off x="6476998" y="2738807"/>
            <a:ext cx="1724938" cy="1467473"/>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4452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1000"/>
                                        <p:tgtEl>
                                          <p:spTgt spid="10"/>
                                        </p:tgtEl>
                                      </p:cBhvr>
                                    </p:animEffect>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fill="hold"/>
                                        <p:tgtEl>
                                          <p:spTgt spid="12"/>
                                        </p:tgtEl>
                                        <p:attrNameLst>
                                          <p:attrName>ppt_x</p:attrName>
                                        </p:attrNameLst>
                                      </p:cBhvr>
                                      <p:tavLst>
                                        <p:tav tm="0">
                                          <p:val>
                                            <p:strVal val="#ppt_x"/>
                                          </p:val>
                                        </p:tav>
                                        <p:tav tm="100000">
                                          <p:val>
                                            <p:strVal val="#ppt_x"/>
                                          </p:val>
                                        </p:tav>
                                      </p:tavLst>
                                    </p:anim>
                                    <p:anim calcmode="lin" valueType="num">
                                      <p:cBhvr additive="base">
                                        <p:cTn id="1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heel(1)">
                                      <p:cBhvr>
                                        <p:cTn id="22"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88AD9-9064-C2EB-D739-AB22A04872B3}"/>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E49F9E8B-0526-3E80-8F62-5889E3445C35}"/>
              </a:ext>
              <a:ext uri="{C183D7F6-B498-43B3-948B-1728B52AA6E4}">
                <adec:decorative xmlns:adec="http://schemas.microsoft.com/office/drawing/2017/decorative" val="0"/>
              </a:ext>
            </a:extLst>
          </p:cNvPr>
          <p:cNvSpPr>
            <a:spLocks noGrp="1"/>
          </p:cNvSpPr>
          <p:nvPr>
            <p:ph type="title"/>
          </p:nvPr>
        </p:nvSpPr>
        <p:spPr>
          <a:solidFill>
            <a:schemeClr val="accent5"/>
          </a:solidFill>
        </p:spPr>
        <p:txBody>
          <a:bodyPr/>
          <a:lstStyle/>
          <a:p>
            <a:r>
              <a:rPr lang="en-US" dirty="0">
                <a:solidFill>
                  <a:schemeClr val="bg1"/>
                </a:solidFill>
              </a:rPr>
              <a:t>Let’s Chat: What Brings You Here?</a:t>
            </a:r>
          </a:p>
        </p:txBody>
      </p:sp>
      <p:sp>
        <p:nvSpPr>
          <p:cNvPr id="3" name="Textbox">
            <a:extLst>
              <a:ext uri="{FF2B5EF4-FFF2-40B4-BE49-F238E27FC236}">
                <a16:creationId xmlns:a16="http://schemas.microsoft.com/office/drawing/2014/main" id="{024B580A-F984-4169-7D2F-B0859B776E10}"/>
              </a:ext>
            </a:extLst>
          </p:cNvPr>
          <p:cNvSpPr>
            <a:spLocks noGrp="1"/>
          </p:cNvSpPr>
          <p:nvPr>
            <p:ph sz="half" idx="1"/>
          </p:nvPr>
        </p:nvSpPr>
        <p:spPr>
          <a:xfrm>
            <a:off x="838200" y="1825625"/>
            <a:ext cx="5498584" cy="4351338"/>
          </a:xfrm>
        </p:spPr>
        <p:txBody>
          <a:bodyPr>
            <a:normAutofit/>
          </a:bodyPr>
          <a:lstStyle/>
          <a:p>
            <a:pPr marL="0" indent="0">
              <a:buNone/>
            </a:pPr>
            <a:r>
              <a:rPr lang="en-US" sz="3600" dirty="0"/>
              <a:t>Let’s take a moment to revisit our shared purpose…</a:t>
            </a:r>
          </a:p>
          <a:p>
            <a:r>
              <a:rPr lang="en-US" sz="3600" dirty="0"/>
              <a:t>What brings you here tonight?</a:t>
            </a:r>
          </a:p>
          <a:p>
            <a:r>
              <a:rPr lang="en-US" sz="3600" dirty="0"/>
              <a:t>What interests or excites you about these Tier 1 practices?</a:t>
            </a:r>
          </a:p>
        </p:txBody>
      </p:sp>
      <p:pic>
        <p:nvPicPr>
          <p:cNvPr id="11" name="Picture" descr="A screenshot of a blank Zoom chat box">
            <a:extLst>
              <a:ext uri="{FF2B5EF4-FFF2-40B4-BE49-F238E27FC236}">
                <a16:creationId xmlns:a16="http://schemas.microsoft.com/office/drawing/2014/main" id="{FD19A13B-90E8-895A-5783-DDABB244128E}"/>
              </a:ext>
            </a:extLst>
          </p:cNvPr>
          <p:cNvPicPr>
            <a:picLocks noGrp="1" noChangeAspect="1"/>
          </p:cNvPicPr>
          <p:nvPr>
            <p:ph sz="half" idx="2"/>
          </p:nvPr>
        </p:nvPicPr>
        <p:blipFill>
          <a:blip r:embed="rId3"/>
          <a:stretch>
            <a:fillRect/>
          </a:stretch>
        </p:blipFill>
        <p:spPr>
          <a:xfrm>
            <a:off x="6695691" y="2039832"/>
            <a:ext cx="3318732" cy="3575997"/>
          </a:xfrm>
          <a:ln>
            <a:solidFill>
              <a:schemeClr val="tx1"/>
            </a:solidFill>
          </a:ln>
        </p:spPr>
      </p:pic>
      <p:grpSp>
        <p:nvGrpSpPr>
          <p:cNvPr id="4" name="Image">
            <a:extLst>
              <a:ext uri="{FF2B5EF4-FFF2-40B4-BE49-F238E27FC236}">
                <a16:creationId xmlns:a16="http://schemas.microsoft.com/office/drawing/2014/main" id="{211D821F-1314-0726-6E66-F44EC6DBD5E6}"/>
              </a:ext>
              <a:ext uri="{C183D7F6-B498-43B3-948B-1728B52AA6E4}">
                <adec:decorative xmlns:adec="http://schemas.microsoft.com/office/drawing/2017/decorative" val="1"/>
              </a:ext>
            </a:extLst>
          </p:cNvPr>
          <p:cNvGrpSpPr/>
          <p:nvPr/>
        </p:nvGrpSpPr>
        <p:grpSpPr>
          <a:xfrm>
            <a:off x="10178255" y="2781745"/>
            <a:ext cx="1614816" cy="2192176"/>
            <a:chOff x="10178255" y="2781745"/>
            <a:chExt cx="1614816" cy="2192176"/>
          </a:xfrm>
        </p:grpSpPr>
        <p:pic>
          <p:nvPicPr>
            <p:cNvPr id="7" name="Graphic 3" descr="Keyboard outline">
              <a:extLst>
                <a:ext uri="{FF2B5EF4-FFF2-40B4-BE49-F238E27FC236}">
                  <a16:creationId xmlns:a16="http://schemas.microsoft.com/office/drawing/2014/main" id="{71692BBF-3F9F-30A4-7A8F-AD5F28A01CC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457157" y="3827831"/>
              <a:ext cx="1097350" cy="1091923"/>
            </a:xfrm>
            <a:prstGeom prst="rect">
              <a:avLst/>
            </a:prstGeom>
          </p:spPr>
        </p:pic>
        <p:pic>
          <p:nvPicPr>
            <p:cNvPr id="14" name="Graphic 2" descr="Computer outline">
              <a:extLst>
                <a:ext uri="{FF2B5EF4-FFF2-40B4-BE49-F238E27FC236}">
                  <a16:creationId xmlns:a16="http://schemas.microsoft.com/office/drawing/2014/main" id="{8D3CF685-9AF3-EAFF-2249-631295AC244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243993" y="2857647"/>
              <a:ext cx="1523680" cy="1516146"/>
            </a:xfrm>
            <a:prstGeom prst="rect">
              <a:avLst/>
            </a:prstGeom>
          </p:spPr>
        </p:pic>
        <p:sp>
          <p:nvSpPr>
            <p:cNvPr id="16" name="Graphic 1">
              <a:extLst>
                <a:ext uri="{FF2B5EF4-FFF2-40B4-BE49-F238E27FC236}">
                  <a16:creationId xmlns:a16="http://schemas.microsoft.com/office/drawing/2014/main" id="{3E68519F-9EDD-FE01-53F3-3A7DA3AD3005}"/>
                </a:ext>
              </a:extLst>
            </p:cNvPr>
            <p:cNvSpPr/>
            <p:nvPr/>
          </p:nvSpPr>
          <p:spPr>
            <a:xfrm>
              <a:off x="10178255" y="2781745"/>
              <a:ext cx="1614816" cy="219217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9638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6FB55-D33B-1336-8562-7CF4DF868BDA}"/>
              </a:ext>
            </a:extLst>
          </p:cNvPr>
          <p:cNvSpPr>
            <a:spLocks noGrp="1"/>
          </p:cNvSpPr>
          <p:nvPr>
            <p:ph type="title"/>
          </p:nvPr>
        </p:nvSpPr>
        <p:spPr/>
        <p:txBody>
          <a:bodyPr/>
          <a:lstStyle/>
          <a:p>
            <a:r>
              <a:rPr lang="en-US" dirty="0"/>
              <a:t>Integrating Tier 1 Across Learning Domains</a:t>
            </a:r>
          </a:p>
        </p:txBody>
      </p:sp>
      <p:sp>
        <p:nvSpPr>
          <p:cNvPr id="3" name="Text Placeholder 2">
            <a:extLst>
              <a:ext uri="{FF2B5EF4-FFF2-40B4-BE49-F238E27FC236}">
                <a16:creationId xmlns:a16="http://schemas.microsoft.com/office/drawing/2014/main" id="{650A7D96-BB1B-5334-BE3D-DE65B4AC80F0}"/>
              </a:ext>
            </a:extLst>
          </p:cNvPr>
          <p:cNvSpPr>
            <a:spLocks noGrp="1"/>
          </p:cNvSpPr>
          <p:nvPr>
            <p:ph type="body" idx="1"/>
          </p:nvPr>
        </p:nvSpPr>
        <p:spPr/>
        <p:txBody>
          <a:bodyPr/>
          <a:lstStyle/>
          <a:p>
            <a:r>
              <a:rPr lang="en-US" dirty="0"/>
              <a:t>Academic </a:t>
            </a:r>
          </a:p>
          <a:p>
            <a:r>
              <a:rPr lang="en-US" dirty="0"/>
              <a:t>Behavioral </a:t>
            </a:r>
          </a:p>
          <a:p>
            <a:r>
              <a:rPr lang="en-US" dirty="0"/>
              <a:t>Social and Emotional Well-being</a:t>
            </a:r>
          </a:p>
        </p:txBody>
      </p:sp>
    </p:spTree>
    <p:extLst>
      <p:ext uri="{BB962C8B-B14F-4D97-AF65-F5344CB8AC3E}">
        <p14:creationId xmlns:p14="http://schemas.microsoft.com/office/powerpoint/2010/main" val="890605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6E5B2F-E67B-9A71-AC0E-3ED8EF00472E}"/>
              </a:ext>
            </a:extLst>
          </p:cNvPr>
          <p:cNvSpPr>
            <a:spLocks noGrp="1"/>
          </p:cNvSpPr>
          <p:nvPr>
            <p:ph type="title"/>
          </p:nvPr>
        </p:nvSpPr>
        <p:spPr/>
        <p:txBody>
          <a:bodyPr/>
          <a:lstStyle/>
          <a:p>
            <a:r>
              <a:rPr lang="en-US" dirty="0"/>
              <a:t>Integration</a:t>
            </a:r>
          </a:p>
        </p:txBody>
      </p:sp>
      <p:pic>
        <p:nvPicPr>
          <p:cNvPr id="10" name="Picture 9" descr="Comprehensive, Integrated, Three-Tiered Model of Prevention pyramid as described by Lane, Kalberg, &amp; Menzies, 2009. Includes three tiers. The green tier at the bottom of the pyramid is tier 1 (primary prevention) which includes school/classroom-wide systems for all students, staff, and settings. The goal of tier 1 is to prevent harm. Approximately 80% of students will have their needs met at this level. The yellow tier in the middle of the pyramid is tier 2 (secondary prevention) which includes specialized group systems for students at risk. The goal of tier 2 is to reverse harm. Approximately 15% of students will have their needs met at this level. The red tier at the top of the pyramid is tier 3 (tertiary prevention) which includes specialized individual systems for students with high risk. The goal of tier 3 is to reduce harm. Approximately 5% of students will have their needs met at this level.">
            <a:extLst>
              <a:ext uri="{FF2B5EF4-FFF2-40B4-BE49-F238E27FC236}">
                <a16:creationId xmlns:a16="http://schemas.microsoft.com/office/drawing/2014/main" id="{F35FAC48-98F3-B853-3984-E09FC5A236D7}"/>
              </a:ext>
            </a:extLst>
          </p:cNvPr>
          <p:cNvPicPr/>
          <p:nvPr/>
        </p:nvPicPr>
        <p:blipFill>
          <a:blip r:embed="rId3"/>
          <a:stretch>
            <a:fillRect/>
          </a:stretch>
        </p:blipFill>
        <p:spPr>
          <a:xfrm>
            <a:off x="371635" y="1974293"/>
            <a:ext cx="4950440" cy="3727622"/>
          </a:xfrm>
          <a:prstGeom prst="rect">
            <a:avLst/>
          </a:prstGeom>
          <a:ln>
            <a:solidFill>
              <a:schemeClr val="tx1"/>
            </a:solidFill>
          </a:ln>
        </p:spPr>
      </p:pic>
      <p:pic>
        <p:nvPicPr>
          <p:cNvPr id="9" name="Picture 8" descr="Three boxes with the words &quot;Academic,&quot; &quot;Social,&quot; and &quot;Behavioral&quot; in them, connected by arrows indicating that all three components are connected to each other.">
            <a:extLst>
              <a:ext uri="{FF2B5EF4-FFF2-40B4-BE49-F238E27FC236}">
                <a16:creationId xmlns:a16="http://schemas.microsoft.com/office/drawing/2014/main" id="{0470C41B-794F-245E-B7E5-E44D271393C4}"/>
              </a:ext>
            </a:extLst>
          </p:cNvPr>
          <p:cNvPicPr>
            <a:picLocks noChangeAspect="1"/>
          </p:cNvPicPr>
          <p:nvPr/>
        </p:nvPicPr>
        <p:blipFill>
          <a:blip r:embed="rId4"/>
          <a:stretch>
            <a:fillRect/>
          </a:stretch>
        </p:blipFill>
        <p:spPr>
          <a:xfrm>
            <a:off x="6096000" y="2005893"/>
            <a:ext cx="5621646" cy="3664422"/>
          </a:xfrm>
          <a:prstGeom prst="rect">
            <a:avLst/>
          </a:prstGeom>
          <a:ln>
            <a:solidFill>
              <a:schemeClr val="tx1"/>
            </a:solidFill>
          </a:ln>
        </p:spPr>
      </p:pic>
    </p:spTree>
    <p:extLst>
      <p:ext uri="{BB962C8B-B14F-4D97-AF65-F5344CB8AC3E}">
        <p14:creationId xmlns:p14="http://schemas.microsoft.com/office/powerpoint/2010/main" val="3038278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EDBEB8D-C767-303A-B1F5-BFF1A49FF33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a:t>Embedding Low-Intensity Supports in Daily Instruction</a:t>
            </a:r>
          </a:p>
        </p:txBody>
      </p:sp>
      <p:pic>
        <p:nvPicPr>
          <p:cNvPr id="4" name="Video" title="Embedding Low Intensity Supports in Daily Instruction">
            <a:hlinkClick r:id="" action="ppaction://media"/>
            <a:extLst>
              <a:ext uri="{FF2B5EF4-FFF2-40B4-BE49-F238E27FC236}">
                <a16:creationId xmlns:a16="http://schemas.microsoft.com/office/drawing/2014/main" id="{AA0BBB80-9E53-0D51-4D1A-30D5BAFE53C9}"/>
              </a:ext>
            </a:extLst>
          </p:cNvPr>
          <p:cNvPicPr>
            <a:picLocks noGrp="1" noRot="1" noChangeAspect="1"/>
          </p:cNvPicPr>
          <p:nvPr>
            <p:ph idx="1"/>
            <a:videoFile r:link="rId1"/>
          </p:nvPr>
        </p:nvPicPr>
        <p:blipFill>
          <a:blip r:embed="rId4"/>
          <a:stretch>
            <a:fillRect/>
          </a:stretch>
        </p:blipFill>
        <p:spPr>
          <a:xfrm>
            <a:off x="878329" y="483245"/>
            <a:ext cx="10435342" cy="5891509"/>
          </a:xfrm>
          <a:prstGeom prst="rect">
            <a:avLst/>
          </a:prstGeom>
        </p:spPr>
      </p:pic>
      <p:pic>
        <p:nvPicPr>
          <p:cNvPr id="6" name="Picture">
            <a:extLst>
              <a:ext uri="{FF2B5EF4-FFF2-40B4-BE49-F238E27FC236}">
                <a16:creationId xmlns:a16="http://schemas.microsoft.com/office/drawing/2014/main" id="{F90FD06A-219D-B117-1E75-67CF65FB26A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1021568" y="0"/>
            <a:ext cx="1170432" cy="1828800"/>
          </a:xfrm>
          <a:prstGeom prst="rect">
            <a:avLst/>
          </a:prstGeom>
        </p:spPr>
      </p:pic>
    </p:spTree>
    <p:extLst>
      <p:ext uri="{BB962C8B-B14F-4D97-AF65-F5344CB8AC3E}">
        <p14:creationId xmlns:p14="http://schemas.microsoft.com/office/powerpoint/2010/main" val="299265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E82E142E-BBE1-4963-90F8-7FDF66C091F1}"/>
              </a:ext>
            </a:extLst>
          </p:cNvPr>
          <p:cNvSpPr>
            <a:spLocks noGrp="1"/>
          </p:cNvSpPr>
          <p:nvPr>
            <p:ph type="title"/>
          </p:nvPr>
        </p:nvSpPr>
        <p:spPr/>
        <p:txBody>
          <a:bodyPr/>
          <a:lstStyle/>
          <a:p>
            <a:r>
              <a:rPr lang="en-US" dirty="0"/>
              <a:t>Tier 1: Academic Domain</a:t>
            </a:r>
          </a:p>
        </p:txBody>
      </p:sp>
      <p:grpSp>
        <p:nvGrpSpPr>
          <p:cNvPr id="6" name="Image" descr="Ci3T Blueprint A Primary Tier 1 Plan 1 with Area 1 Academic Responsibilities outlined">
            <a:extLst>
              <a:ext uri="{FF2B5EF4-FFF2-40B4-BE49-F238E27FC236}">
                <a16:creationId xmlns:a16="http://schemas.microsoft.com/office/drawing/2014/main" id="{4E986B6B-1DBC-5DA8-A92F-CC0BB5A3CB60}"/>
              </a:ext>
            </a:extLst>
          </p:cNvPr>
          <p:cNvGrpSpPr/>
          <p:nvPr/>
        </p:nvGrpSpPr>
        <p:grpSpPr>
          <a:xfrm>
            <a:off x="283943" y="3648988"/>
            <a:ext cx="3880474" cy="2998548"/>
            <a:chOff x="283943" y="3648988"/>
            <a:chExt cx="3880474" cy="2998548"/>
          </a:xfrm>
        </p:grpSpPr>
        <p:pic>
          <p:nvPicPr>
            <p:cNvPr id="4" name="Picture" descr="Ci3T Blueprint A Primary Tier 1 Plan 1 with Area 1 Academics Responsibilities outlined">
              <a:extLst>
                <a:ext uri="{FF2B5EF4-FFF2-40B4-BE49-F238E27FC236}">
                  <a16:creationId xmlns:a16="http://schemas.microsoft.com/office/drawing/2014/main" id="{9747361F-1368-4FF9-A0FE-690C4D9E1247}"/>
                </a:ext>
                <a:ext uri="{C183D7F6-B498-43B3-948B-1728B52AA6E4}">
                  <adec:decorative xmlns:adec="http://schemas.microsoft.com/office/drawing/2017/decorative" val="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3943" y="3648988"/>
              <a:ext cx="3880474" cy="2998548"/>
            </a:xfrm>
            <a:prstGeom prst="rect">
              <a:avLst/>
            </a:prstGeom>
            <a:ln>
              <a:noFill/>
            </a:ln>
            <a:effectLst>
              <a:outerShdw blurRad="292100" dist="139700" dir="2700000" algn="tl" rotWithShape="0">
                <a:srgbClr val="333333">
                  <a:alpha val="65000"/>
                </a:srgbClr>
              </a:outerShdw>
            </a:effectLst>
          </p:spPr>
        </p:pic>
        <p:sp>
          <p:nvSpPr>
            <p:cNvPr id="5" name="Outline">
              <a:extLst>
                <a:ext uri="{FF2B5EF4-FFF2-40B4-BE49-F238E27FC236}">
                  <a16:creationId xmlns:a16="http://schemas.microsoft.com/office/drawing/2014/main" id="{BACCDC07-54A3-4639-ACEC-FEC2BFAA5F78}"/>
                </a:ext>
                <a:ext uri="{C183D7F6-B498-43B3-948B-1728B52AA6E4}">
                  <adec:decorative xmlns:adec="http://schemas.microsoft.com/office/drawing/2017/decorative" val="0"/>
                </a:ext>
              </a:extLst>
            </p:cNvPr>
            <p:cNvSpPr/>
            <p:nvPr/>
          </p:nvSpPr>
          <p:spPr>
            <a:xfrm rot="5400000">
              <a:off x="-249668" y="4460891"/>
              <a:ext cx="2681036" cy="1281706"/>
            </a:xfrm>
            <a:prstGeom prst="roundRect">
              <a:avLst/>
            </a:prstGeom>
            <a:noFill/>
            <a:ln>
              <a:solidFill>
                <a:schemeClr val="accent1">
                  <a:lumMod val="60000"/>
                  <a:lumOff val="40000"/>
                </a:schemeClr>
              </a:solidFill>
            </a:ln>
            <a:effectLst>
              <a:glow rad="139700">
                <a:srgbClr val="7030A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1371597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a:xfrm>
            <a:off x="814874" y="224158"/>
            <a:ext cx="10515600" cy="1325563"/>
          </a:xfrm>
        </p:spPr>
        <p:txBody>
          <a:bodyPr>
            <a:normAutofit/>
          </a:bodyPr>
          <a:lstStyle/>
          <a:p>
            <a:r>
              <a:rPr lang="en-US" dirty="0"/>
              <a:t>Ci3T Tier 1 Plan: Faculty and Staff Roles and Responsibilities - Academics</a:t>
            </a:r>
          </a:p>
        </p:txBody>
      </p:sp>
      <p:pic>
        <p:nvPicPr>
          <p:cNvPr id="5" name="Picture 1" descr="First page of the Ci3T Blueprint A: Ci3T Tier 1 Plan with a box around the column labeled &quot;Area I: Academics Responsibilities&quot; to emphasize it."/>
          <p:cNvPicPr>
            <a:picLocks noChangeAspect="1" noChangeArrowheads="1"/>
          </p:cNvPicPr>
          <p:nvPr/>
        </p:nvPicPr>
        <p:blipFill>
          <a:blip r:embed="rId3"/>
          <a:srcRect/>
          <a:stretch/>
        </p:blipFill>
        <p:spPr bwMode="auto">
          <a:xfrm>
            <a:off x="2671666" y="1550627"/>
            <a:ext cx="6802017" cy="5254292"/>
          </a:xfrm>
          <a:prstGeom prst="rect">
            <a:avLst/>
          </a:prstGeom>
          <a:ln w="9525">
            <a:solidFill>
              <a:schemeClr val="bg1">
                <a:lumMod val="75000"/>
              </a:schemeClr>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 name="Yellow Box" descr="Yellow box outlining Area 1: Academics Responsibilities of faculty and staff">
            <a:extLst>
              <a:ext uri="{FF2B5EF4-FFF2-40B4-BE49-F238E27FC236}">
                <a16:creationId xmlns:a16="http://schemas.microsoft.com/office/drawing/2014/main" id="{839E5BBC-6062-9710-7A33-965504AE5659}"/>
              </a:ext>
            </a:extLst>
          </p:cNvPr>
          <p:cNvSpPr/>
          <p:nvPr/>
        </p:nvSpPr>
        <p:spPr>
          <a:xfrm>
            <a:off x="3232452" y="4090152"/>
            <a:ext cx="1963003" cy="1905403"/>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6" name="Picture 2">
            <a:extLst>
              <a:ext uri="{FF2B5EF4-FFF2-40B4-BE49-F238E27FC236}">
                <a16:creationId xmlns:a16="http://schemas.microsoft.com/office/drawing/2014/main" id="{6EE69C0A-6F37-D03F-BB56-858E1EDE997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807897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5A6CCFD2-BFBB-8EF6-605C-9A686324FD5D}"/>
              </a:ext>
              <a:ext uri="{C183D7F6-B498-43B3-948B-1728B52AA6E4}">
                <adec:decorative xmlns:adec="http://schemas.microsoft.com/office/drawing/2017/decorative" val="0"/>
              </a:ext>
            </a:extLst>
          </p:cNvPr>
          <p:cNvSpPr>
            <a:spLocks noGrp="1"/>
          </p:cNvSpPr>
          <p:nvPr>
            <p:ph type="title" idx="4294967295"/>
          </p:nvPr>
        </p:nvSpPr>
        <p:spPr>
          <a:xfrm>
            <a:off x="838200" y="365125"/>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150" normalizeH="0" baseline="0" noProof="0" dirty="0">
                <a:ln>
                  <a:noFill/>
                </a:ln>
                <a:solidFill>
                  <a:prstClr val="black"/>
                </a:solidFill>
                <a:effectLst/>
                <a:uLnTx/>
                <a:uFillTx/>
                <a:latin typeface="Arial" panose="020B0604020202020204"/>
                <a:ea typeface="+mn-ea"/>
                <a:cs typeface="+mn-cs"/>
              </a:rPr>
              <a:t>Academics: Core Programs</a:t>
            </a:r>
          </a:p>
        </p:txBody>
      </p:sp>
      <p:pic>
        <p:nvPicPr>
          <p:cNvPr id="5" name="Picture 4" descr="Ci3T Blueprint A Primary Tier 1 Plan 1 with a highlighted sentence in Area 1: Academics Responsibilities that states Teach core programs according to district and state standards with integrity">
            <a:extLst>
              <a:ext uri="{FF2B5EF4-FFF2-40B4-BE49-F238E27FC236}">
                <a16:creationId xmlns:a16="http://schemas.microsoft.com/office/drawing/2014/main" id="{BFA58367-DA09-1E9D-B105-4263A95674F6}"/>
              </a:ext>
            </a:extLst>
          </p:cNvPr>
          <p:cNvPicPr>
            <a:picLocks noChangeAspect="1"/>
          </p:cNvPicPr>
          <p:nvPr/>
        </p:nvPicPr>
        <p:blipFill>
          <a:blip r:embed="rId2"/>
          <a:stretch>
            <a:fillRect/>
          </a:stretch>
        </p:blipFill>
        <p:spPr>
          <a:xfrm>
            <a:off x="447566" y="1627476"/>
            <a:ext cx="11296867" cy="3603048"/>
          </a:xfrm>
          <a:prstGeom prst="rect">
            <a:avLst/>
          </a:prstGeom>
        </p:spPr>
      </p:pic>
      <p:pic>
        <p:nvPicPr>
          <p:cNvPr id="2" name="Picture">
            <a:extLst>
              <a:ext uri="{FF2B5EF4-FFF2-40B4-BE49-F238E27FC236}">
                <a16:creationId xmlns:a16="http://schemas.microsoft.com/office/drawing/2014/main" id="{F67C9DAC-18B1-1E73-687C-E6F43B5E53D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1864066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517C4915-03E1-B6EB-92CA-06F071C73F2C}"/>
              </a:ext>
            </a:extLst>
          </p:cNvPr>
          <p:cNvSpPr>
            <a:spLocks noGrp="1"/>
          </p:cNvSpPr>
          <p:nvPr>
            <p:ph type="title" idx="4294967295"/>
          </p:nvPr>
        </p:nvSpPr>
        <p:spPr>
          <a:xfrm>
            <a:off x="0" y="-1325563"/>
            <a:ext cx="10515600" cy="1325563"/>
          </a:xfrm>
        </p:spPr>
        <p:txBody>
          <a:bodyPr vert="horz" lIns="91440" tIns="45720" rIns="91440" bIns="45720" rtlCol="0" anchor="b">
            <a:normAutofit/>
          </a:bodyPr>
          <a:lstStyle/>
          <a:p>
            <a:r>
              <a:rPr lang="en-US" dirty="0"/>
              <a:t>Comprehensive, Integrated, Three-Tiered Model of Prevention</a:t>
            </a:r>
          </a:p>
        </p:txBody>
      </p:sp>
      <p:pic>
        <p:nvPicPr>
          <p:cNvPr id="3" name="Picture 2" descr="Comprehensive, Integrated, Three-Tiered Model of Prevention pyramid as described by Lane, Kalberg, &amp; Menzies, 2009. Includes three tiers. The green tier at the bottom of the pyramid is tier 1 (primary prevention) which includes school/classroom-wide systems for all students, staff, and settings. The goal of tier 1 is to prevent harm. Approximately 80% of students will have their needs met at this level. The yellow tier in the middle of the pyramid is tier 2 (secondary prevention) which includes specialized group systems for students at risk. The goal of tier 2 is to reverse harm. Approximately 15% of students will have their needs met at this level. The red tier at the top of the pyramid is tier 3 (tertiary prevention) which includes specialized individual systems for students with high risk. The goal of tier 3 is to reduce harm. Approximately 5% of students will have their needs met at this level.">
            <a:extLst>
              <a:ext uri="{FF2B5EF4-FFF2-40B4-BE49-F238E27FC236}">
                <a16:creationId xmlns:a16="http://schemas.microsoft.com/office/drawing/2014/main" id="{19E716E8-049E-E013-5D1F-FDFA1CD340FA}"/>
              </a:ext>
            </a:extLst>
          </p:cNvPr>
          <p:cNvPicPr>
            <a:picLocks noGrp="1" noRot="1" noChangeAspect="1" noMove="1" noResize="1" noEditPoints="1" noAdjustHandles="1" noChangeArrowheads="1" noChangeShapeType="1" noCrop="1"/>
          </p:cNvPicPr>
          <p:nvPr/>
        </p:nvPicPr>
        <p:blipFill>
          <a:blip r:embed="rId2"/>
          <a:stretch>
            <a:fillRect/>
          </a:stretch>
        </p:blipFill>
        <p:spPr>
          <a:xfrm>
            <a:off x="1542142" y="0"/>
            <a:ext cx="9107715" cy="6858000"/>
          </a:xfrm>
          <a:prstGeom prst="rect">
            <a:avLst/>
          </a:prstGeom>
        </p:spPr>
      </p:pic>
    </p:spTree>
    <p:extLst>
      <p:ext uri="{BB962C8B-B14F-4D97-AF65-F5344CB8AC3E}">
        <p14:creationId xmlns:p14="http://schemas.microsoft.com/office/powerpoint/2010/main" val="3304428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5A6CCFD2-BFBB-8EF6-605C-9A686324FD5D}"/>
              </a:ext>
              <a:ext uri="{C183D7F6-B498-43B3-948B-1728B52AA6E4}">
                <adec:decorative xmlns:adec="http://schemas.microsoft.com/office/drawing/2017/decorative" val="0"/>
              </a:ext>
            </a:extLst>
          </p:cNvPr>
          <p:cNvSpPr>
            <a:spLocks noGrp="1"/>
          </p:cNvSpPr>
          <p:nvPr>
            <p:ph type="title"/>
          </p:nvPr>
        </p:nvSpPr>
        <p:spPr/>
        <p:txBody>
          <a:bodyPr/>
          <a:lstStyle/>
          <a:p>
            <a:r>
              <a:rPr lang="en-US" dirty="0"/>
              <a:t>Academics: Low-Intensity Strategies</a:t>
            </a:r>
          </a:p>
        </p:txBody>
      </p:sp>
      <p:pic>
        <p:nvPicPr>
          <p:cNvPr id="3" name="Picture 1" descr="Ci3T Blueprint A Primary Tier 1 Plan 1 with a highlighted sentence in Area 1: Academics Responsibilities that states Use teacher-delivered, low-intensity strategies to support students’ active engagement">
            <a:extLst>
              <a:ext uri="{FF2B5EF4-FFF2-40B4-BE49-F238E27FC236}">
                <a16:creationId xmlns:a16="http://schemas.microsoft.com/office/drawing/2014/main" id="{089444FC-9DC4-3E94-ED44-CE6B08B631D5}"/>
              </a:ext>
            </a:extLst>
          </p:cNvPr>
          <p:cNvPicPr>
            <a:picLocks noChangeAspect="1"/>
          </p:cNvPicPr>
          <p:nvPr/>
        </p:nvPicPr>
        <p:blipFill>
          <a:blip r:embed="rId2"/>
          <a:stretch>
            <a:fillRect/>
          </a:stretch>
        </p:blipFill>
        <p:spPr>
          <a:xfrm>
            <a:off x="447566" y="1627476"/>
            <a:ext cx="11296867" cy="3603048"/>
          </a:xfrm>
          <a:prstGeom prst="rect">
            <a:avLst/>
          </a:prstGeom>
        </p:spPr>
      </p:pic>
      <p:pic>
        <p:nvPicPr>
          <p:cNvPr id="2" name="Picture 3">
            <a:extLst>
              <a:ext uri="{FF2B5EF4-FFF2-40B4-BE49-F238E27FC236}">
                <a16:creationId xmlns:a16="http://schemas.microsoft.com/office/drawing/2014/main" id="{94A771AA-10F9-DBC2-20BA-EB6CBFE0D7C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21602948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DBE7F-39B0-9BDC-556C-8F54893DA643}"/>
            </a:ext>
          </a:extLst>
        </p:cNvPr>
        <p:cNvGrpSpPr/>
        <p:nvPr/>
      </p:nvGrpSpPr>
      <p:grpSpPr>
        <a:xfrm>
          <a:off x="0" y="0"/>
          <a:ext cx="0" cy="0"/>
          <a:chOff x="0" y="0"/>
          <a:chExt cx="0" cy="0"/>
        </a:xfrm>
      </p:grpSpPr>
      <p:sp>
        <p:nvSpPr>
          <p:cNvPr id="14" name="Title">
            <a:extLst>
              <a:ext uri="{FF2B5EF4-FFF2-40B4-BE49-F238E27FC236}">
                <a16:creationId xmlns:a16="http://schemas.microsoft.com/office/drawing/2014/main" id="{E355AE68-7C27-CA22-4C4F-50A0A9B367A7}"/>
              </a:ext>
              <a:ext uri="{C183D7F6-B498-43B3-948B-1728B52AA6E4}">
                <adec:decorative xmlns:adec="http://schemas.microsoft.com/office/drawing/2017/decorative" val="0"/>
              </a:ext>
            </a:extLst>
          </p:cNvPr>
          <p:cNvSpPr>
            <a:spLocks noGrp="1"/>
          </p:cNvSpPr>
          <p:nvPr>
            <p:ph type="title"/>
          </p:nvPr>
        </p:nvSpPr>
        <p:spPr/>
        <p:txBody>
          <a:bodyPr/>
          <a:lstStyle/>
          <a:p>
            <a:r>
              <a:rPr lang="en-US" dirty="0"/>
              <a:t>Ci3t Modules: Low-Intensity Teacher Delivered Strategies</a:t>
            </a:r>
          </a:p>
        </p:txBody>
      </p:sp>
      <p:pic>
        <p:nvPicPr>
          <p:cNvPr id="2" name="Picture 3">
            <a:extLst>
              <a:ext uri="{FF2B5EF4-FFF2-40B4-BE49-F238E27FC236}">
                <a16:creationId xmlns:a16="http://schemas.microsoft.com/office/drawing/2014/main" id="{70D9D677-E733-BC2D-163B-97C9FAD57AF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1003837" y="0"/>
            <a:ext cx="1188163" cy="1537623"/>
          </a:xfrm>
          <a:prstGeom prst="rect">
            <a:avLst/>
          </a:prstGeom>
          <a:ln>
            <a:solidFill>
              <a:schemeClr val="tx1"/>
            </a:solidFill>
          </a:ln>
        </p:spPr>
      </p:pic>
      <p:pic>
        <p:nvPicPr>
          <p:cNvPr id="4" name="Picture 3" descr="Modules page of ci3t.org filtered to show modules in Low-Intensity Strategies category">
            <a:extLst>
              <a:ext uri="{FF2B5EF4-FFF2-40B4-BE49-F238E27FC236}">
                <a16:creationId xmlns:a16="http://schemas.microsoft.com/office/drawing/2014/main" id="{B5917E12-29AE-0B3B-6341-F95AA5843878}"/>
              </a:ext>
            </a:extLst>
          </p:cNvPr>
          <p:cNvPicPr>
            <a:picLocks noChangeAspect="1"/>
          </p:cNvPicPr>
          <p:nvPr/>
        </p:nvPicPr>
        <p:blipFill>
          <a:blip r:embed="rId3"/>
          <a:stretch>
            <a:fillRect/>
          </a:stretch>
        </p:blipFill>
        <p:spPr>
          <a:xfrm>
            <a:off x="2014420" y="1690688"/>
            <a:ext cx="7658970" cy="5003860"/>
          </a:xfrm>
          <a:prstGeom prst="rect">
            <a:avLst/>
          </a:prstGeom>
        </p:spPr>
      </p:pic>
      <p:sp>
        <p:nvSpPr>
          <p:cNvPr id="5" name="Rectangle 4" descr="Box outlining the Low-Intensity Strategies filter on the modules page of ci3t.org.">
            <a:extLst>
              <a:ext uri="{FF2B5EF4-FFF2-40B4-BE49-F238E27FC236}">
                <a16:creationId xmlns:a16="http://schemas.microsoft.com/office/drawing/2014/main" id="{BB2D249C-C3AE-9D00-3D65-8767C2B631D6}"/>
              </a:ext>
              <a:ext uri="{C183D7F6-B498-43B3-948B-1728B52AA6E4}">
                <adec:decorative xmlns:adec="http://schemas.microsoft.com/office/drawing/2017/decorative" val="0"/>
              </a:ext>
            </a:extLst>
          </p:cNvPr>
          <p:cNvSpPr/>
          <p:nvPr/>
        </p:nvSpPr>
        <p:spPr>
          <a:xfrm>
            <a:off x="2146979" y="3280343"/>
            <a:ext cx="1696824" cy="297313"/>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descr="Box outlining showing 7 of 7 courses when modules page is filtered for Low-Intensity Strategies">
            <a:extLst>
              <a:ext uri="{FF2B5EF4-FFF2-40B4-BE49-F238E27FC236}">
                <a16:creationId xmlns:a16="http://schemas.microsoft.com/office/drawing/2014/main" id="{D9B7727C-CB09-52A0-2807-37AAA6E7BA40}"/>
              </a:ext>
              <a:ext uri="{C183D7F6-B498-43B3-948B-1728B52AA6E4}">
                <adec:decorative xmlns:adec="http://schemas.microsoft.com/office/drawing/2017/decorative" val="0"/>
              </a:ext>
            </a:extLst>
          </p:cNvPr>
          <p:cNvSpPr/>
          <p:nvPr/>
        </p:nvSpPr>
        <p:spPr>
          <a:xfrm>
            <a:off x="3967758" y="1838710"/>
            <a:ext cx="1696824" cy="297313"/>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32057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B239D-2063-48A7-4A0F-94BBBF6517FB}"/>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C4274138-3A24-A8F6-2A42-AAF9B812EBC7}"/>
              </a:ext>
              <a:ext uri="{C183D7F6-B498-43B3-948B-1728B52AA6E4}">
                <adec:decorative xmlns:adec="http://schemas.microsoft.com/office/drawing/2017/decorative" val="0"/>
              </a:ext>
            </a:extLst>
          </p:cNvPr>
          <p:cNvSpPr>
            <a:spLocks noGrp="1"/>
          </p:cNvSpPr>
          <p:nvPr>
            <p:ph type="title"/>
          </p:nvPr>
        </p:nvSpPr>
        <p:spPr>
          <a:solidFill>
            <a:schemeClr val="accent5"/>
          </a:solidFill>
        </p:spPr>
        <p:txBody>
          <a:bodyPr/>
          <a:lstStyle/>
          <a:p>
            <a:r>
              <a:rPr lang="en-US" dirty="0">
                <a:solidFill>
                  <a:schemeClr val="bg1"/>
                </a:solidFill>
              </a:rPr>
              <a:t>Let’s Chat: Integration</a:t>
            </a:r>
          </a:p>
        </p:txBody>
      </p:sp>
      <p:sp>
        <p:nvSpPr>
          <p:cNvPr id="3" name="Textbox">
            <a:extLst>
              <a:ext uri="{FF2B5EF4-FFF2-40B4-BE49-F238E27FC236}">
                <a16:creationId xmlns:a16="http://schemas.microsoft.com/office/drawing/2014/main" id="{16118433-DDA6-6AF0-6864-78BDCAC6214D}"/>
              </a:ext>
            </a:extLst>
          </p:cNvPr>
          <p:cNvSpPr>
            <a:spLocks noGrp="1"/>
          </p:cNvSpPr>
          <p:nvPr>
            <p:ph sz="half" idx="1"/>
          </p:nvPr>
        </p:nvSpPr>
        <p:spPr>
          <a:xfrm>
            <a:off x="838200" y="1825625"/>
            <a:ext cx="5498584" cy="4667250"/>
          </a:xfrm>
        </p:spPr>
        <p:txBody>
          <a:bodyPr>
            <a:normAutofit fontScale="92500" lnSpcReduction="10000"/>
          </a:bodyPr>
          <a:lstStyle/>
          <a:p>
            <a:pPr marL="0" indent="0">
              <a:buNone/>
            </a:pPr>
            <a:r>
              <a:rPr lang="en-US" sz="3600" dirty="0"/>
              <a:t>How do you integrate low-intensity teacher-delivered strategies into your lessons or daily routines?</a:t>
            </a:r>
          </a:p>
          <a:p>
            <a:pPr marL="0" indent="0">
              <a:buNone/>
            </a:pPr>
            <a:r>
              <a:rPr lang="en-US" sz="3600" dirty="0"/>
              <a:t>OR</a:t>
            </a:r>
          </a:p>
          <a:p>
            <a:pPr marL="0" indent="0">
              <a:buNone/>
            </a:pPr>
            <a:r>
              <a:rPr lang="en-US" sz="3600" dirty="0"/>
              <a:t>What opportunities exist to integrate low-intensity teacher-delivered strategies into your lessons or daily routines?</a:t>
            </a:r>
          </a:p>
        </p:txBody>
      </p:sp>
      <p:pic>
        <p:nvPicPr>
          <p:cNvPr id="11" name="Picture" descr="A screenshot of a blank Zoom chat box">
            <a:extLst>
              <a:ext uri="{FF2B5EF4-FFF2-40B4-BE49-F238E27FC236}">
                <a16:creationId xmlns:a16="http://schemas.microsoft.com/office/drawing/2014/main" id="{6B1408A4-BA20-9AFA-E8E2-10DD645F30DA}"/>
              </a:ext>
            </a:extLst>
          </p:cNvPr>
          <p:cNvPicPr>
            <a:picLocks noGrp="1" noChangeAspect="1"/>
          </p:cNvPicPr>
          <p:nvPr>
            <p:ph sz="half" idx="2"/>
          </p:nvPr>
        </p:nvPicPr>
        <p:blipFill>
          <a:blip r:embed="rId3"/>
          <a:stretch>
            <a:fillRect/>
          </a:stretch>
        </p:blipFill>
        <p:spPr>
          <a:xfrm>
            <a:off x="6695691" y="2039832"/>
            <a:ext cx="3318732" cy="3575997"/>
          </a:xfrm>
          <a:ln>
            <a:solidFill>
              <a:schemeClr val="tx1"/>
            </a:solidFill>
          </a:ln>
        </p:spPr>
      </p:pic>
      <p:grpSp>
        <p:nvGrpSpPr>
          <p:cNvPr id="4" name="Image">
            <a:extLst>
              <a:ext uri="{FF2B5EF4-FFF2-40B4-BE49-F238E27FC236}">
                <a16:creationId xmlns:a16="http://schemas.microsoft.com/office/drawing/2014/main" id="{D1E3BEB7-3586-75F3-56F0-ADE0013FDEA9}"/>
              </a:ext>
              <a:ext uri="{C183D7F6-B498-43B3-948B-1728B52AA6E4}">
                <adec:decorative xmlns:adec="http://schemas.microsoft.com/office/drawing/2017/decorative" val="1"/>
              </a:ext>
            </a:extLst>
          </p:cNvPr>
          <p:cNvGrpSpPr/>
          <p:nvPr/>
        </p:nvGrpSpPr>
        <p:grpSpPr>
          <a:xfrm>
            <a:off x="10178255" y="2781745"/>
            <a:ext cx="1614816" cy="2192176"/>
            <a:chOff x="10178255" y="2781745"/>
            <a:chExt cx="1614816" cy="2192176"/>
          </a:xfrm>
        </p:grpSpPr>
        <p:pic>
          <p:nvPicPr>
            <p:cNvPr id="7" name="Graphic 3" descr="Keyboard outline">
              <a:extLst>
                <a:ext uri="{FF2B5EF4-FFF2-40B4-BE49-F238E27FC236}">
                  <a16:creationId xmlns:a16="http://schemas.microsoft.com/office/drawing/2014/main" id="{D1F811A3-AF9D-ED43-AF37-CAFB4EAE6BA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457157" y="3827831"/>
              <a:ext cx="1097350" cy="1091923"/>
            </a:xfrm>
            <a:prstGeom prst="rect">
              <a:avLst/>
            </a:prstGeom>
          </p:spPr>
        </p:pic>
        <p:pic>
          <p:nvPicPr>
            <p:cNvPr id="14" name="Graphic 2" descr="Computer outline">
              <a:extLst>
                <a:ext uri="{FF2B5EF4-FFF2-40B4-BE49-F238E27FC236}">
                  <a16:creationId xmlns:a16="http://schemas.microsoft.com/office/drawing/2014/main" id="{41C2B46B-375F-29BC-76A0-04079C67B3C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243993" y="2857647"/>
              <a:ext cx="1523680" cy="1516146"/>
            </a:xfrm>
            <a:prstGeom prst="rect">
              <a:avLst/>
            </a:prstGeom>
          </p:spPr>
        </p:pic>
        <p:sp>
          <p:nvSpPr>
            <p:cNvPr id="16" name="Graphic 1">
              <a:extLst>
                <a:ext uri="{FF2B5EF4-FFF2-40B4-BE49-F238E27FC236}">
                  <a16:creationId xmlns:a16="http://schemas.microsoft.com/office/drawing/2014/main" id="{FDE7E747-F80F-A3FE-2B40-A9AB447A215D}"/>
                </a:ext>
              </a:extLst>
            </p:cNvPr>
            <p:cNvSpPr/>
            <p:nvPr/>
          </p:nvSpPr>
          <p:spPr>
            <a:xfrm>
              <a:off x="10178255" y="2781745"/>
              <a:ext cx="1614816" cy="219217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529784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8CDF968-FBE7-4E2C-8D0E-B7D733A5ADD4}"/>
              </a:ext>
            </a:extLst>
          </p:cNvPr>
          <p:cNvSpPr>
            <a:spLocks noGrp="1"/>
          </p:cNvSpPr>
          <p:nvPr>
            <p:ph type="title"/>
          </p:nvPr>
        </p:nvSpPr>
        <p:spPr/>
        <p:txBody>
          <a:bodyPr/>
          <a:lstStyle/>
          <a:p>
            <a:r>
              <a:rPr lang="en-US" dirty="0"/>
              <a:t>Tier 1: Behavioral Domain</a:t>
            </a:r>
          </a:p>
        </p:txBody>
      </p:sp>
      <p:grpSp>
        <p:nvGrpSpPr>
          <p:cNvPr id="6" name="Image" descr="Ci3T Blueprint A Primary Tier 1 Plan 1 with Area 2 Behavior Responsibilities outlined">
            <a:extLst>
              <a:ext uri="{FF2B5EF4-FFF2-40B4-BE49-F238E27FC236}">
                <a16:creationId xmlns:a16="http://schemas.microsoft.com/office/drawing/2014/main" id="{90A8FCE1-078D-7AEE-121D-0C8E2E2C5A23}"/>
              </a:ext>
            </a:extLst>
          </p:cNvPr>
          <p:cNvGrpSpPr/>
          <p:nvPr/>
        </p:nvGrpSpPr>
        <p:grpSpPr>
          <a:xfrm>
            <a:off x="230129" y="3648988"/>
            <a:ext cx="3880474" cy="2998548"/>
            <a:chOff x="230129" y="3648988"/>
            <a:chExt cx="3880474" cy="2998548"/>
          </a:xfrm>
        </p:grpSpPr>
        <p:pic>
          <p:nvPicPr>
            <p:cNvPr id="4" name="Picture">
              <a:extLst>
                <a:ext uri="{FF2B5EF4-FFF2-40B4-BE49-F238E27FC236}">
                  <a16:creationId xmlns:a16="http://schemas.microsoft.com/office/drawing/2014/main" id="{3CF05660-0F8D-497D-88B3-4DD3825274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0129" y="3648988"/>
              <a:ext cx="3880474" cy="2998548"/>
            </a:xfrm>
            <a:prstGeom prst="rect">
              <a:avLst/>
            </a:prstGeom>
            <a:ln>
              <a:noFill/>
            </a:ln>
            <a:effectLst>
              <a:outerShdw blurRad="292100" dist="139700" dir="2700000" algn="tl" rotWithShape="0">
                <a:srgbClr val="333333">
                  <a:alpha val="65000"/>
                </a:srgbClr>
              </a:outerShdw>
            </a:effectLst>
          </p:spPr>
        </p:pic>
        <p:sp>
          <p:nvSpPr>
            <p:cNvPr id="5" name="Outline">
              <a:extLst>
                <a:ext uri="{FF2B5EF4-FFF2-40B4-BE49-F238E27FC236}">
                  <a16:creationId xmlns:a16="http://schemas.microsoft.com/office/drawing/2014/main" id="{98ACB40D-04DD-411F-81E3-42254B1FF8E7}"/>
                </a:ext>
              </a:extLst>
            </p:cNvPr>
            <p:cNvSpPr/>
            <p:nvPr/>
          </p:nvSpPr>
          <p:spPr>
            <a:xfrm rot="5400000">
              <a:off x="833149" y="4499921"/>
              <a:ext cx="2681036" cy="1203646"/>
            </a:xfrm>
            <a:prstGeom prst="roundRect">
              <a:avLst/>
            </a:prstGeom>
            <a:noFill/>
            <a:ln>
              <a:solidFill>
                <a:schemeClr val="accent1">
                  <a:lumMod val="60000"/>
                  <a:lumOff val="40000"/>
                </a:schemeClr>
              </a:solidFill>
            </a:ln>
            <a:effectLst>
              <a:glow rad="139700">
                <a:srgbClr val="7030A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7210912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a:xfrm>
            <a:off x="814874" y="224158"/>
            <a:ext cx="10515600" cy="1325563"/>
          </a:xfrm>
        </p:spPr>
        <p:txBody>
          <a:bodyPr>
            <a:normAutofit/>
          </a:bodyPr>
          <a:lstStyle/>
          <a:p>
            <a:r>
              <a:rPr lang="en-US" dirty="0"/>
              <a:t>Ci3T Tier 1 Plan: Faculty and Staff Roles and Responsibilities - Behavior</a:t>
            </a:r>
          </a:p>
        </p:txBody>
      </p:sp>
      <p:pic>
        <p:nvPicPr>
          <p:cNvPr id="6" name="Picture 1" descr="First page of the Ci3T Blueprint A: Ci3T Tier 1 Plan with a box around the column labeled &quot;Area II: Behavior Responsibilities&quot; to emphasize it."/>
          <p:cNvPicPr>
            <a:picLocks noChangeAspect="1" noChangeArrowheads="1"/>
          </p:cNvPicPr>
          <p:nvPr/>
        </p:nvPicPr>
        <p:blipFill>
          <a:blip r:embed="rId2"/>
          <a:srcRect/>
          <a:stretch/>
        </p:blipFill>
        <p:spPr bwMode="auto">
          <a:xfrm>
            <a:off x="2671666" y="1550627"/>
            <a:ext cx="6802017" cy="52542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Yellow Box" descr="Yellow box outlining Area 2: Behavior Responsibilities of faculty and staff">
            <a:extLst>
              <a:ext uri="{FF2B5EF4-FFF2-40B4-BE49-F238E27FC236}">
                <a16:creationId xmlns:a16="http://schemas.microsoft.com/office/drawing/2014/main" id="{7B5F2854-463B-4F17-6334-BA7537B27F0E}"/>
              </a:ext>
            </a:extLst>
          </p:cNvPr>
          <p:cNvSpPr/>
          <p:nvPr/>
        </p:nvSpPr>
        <p:spPr>
          <a:xfrm>
            <a:off x="5101936" y="4083627"/>
            <a:ext cx="1911928" cy="1932710"/>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 name="Picture 2">
            <a:extLst>
              <a:ext uri="{FF2B5EF4-FFF2-40B4-BE49-F238E27FC236}">
                <a16:creationId xmlns:a16="http://schemas.microsoft.com/office/drawing/2014/main" id="{F6C00E4E-C853-4A57-2D32-C697CF6BE8C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191955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F948C2C2-FA1F-8350-D8A7-9ED200F54C2C}"/>
              </a:ext>
              <a:ext uri="{C183D7F6-B498-43B3-948B-1728B52AA6E4}">
                <adec:decorative xmlns:adec="http://schemas.microsoft.com/office/drawing/2017/decorative" val="0"/>
              </a:ext>
            </a:extLst>
          </p:cNvPr>
          <p:cNvSpPr>
            <a:spLocks noGrp="1"/>
          </p:cNvSpPr>
          <p:nvPr>
            <p:ph type="title"/>
          </p:nvPr>
        </p:nvSpPr>
        <p:spPr/>
        <p:txBody>
          <a:bodyPr/>
          <a:lstStyle/>
          <a:p>
            <a:r>
              <a:rPr lang="en-US" dirty="0"/>
              <a:t>Behavioral: Setting Expectations</a:t>
            </a:r>
          </a:p>
        </p:txBody>
      </p:sp>
      <p:pic>
        <p:nvPicPr>
          <p:cNvPr id="2" name="Picture 1" descr="Ci3T Blueprint A Primary Tier 1 Plan 1 with a highlighted sentence in Area 2: Behavior Responsibilities that states Teach all setting Expectations within the first week of school and reteach Expectations (monthly).">
            <a:extLst>
              <a:ext uri="{FF2B5EF4-FFF2-40B4-BE49-F238E27FC236}">
                <a16:creationId xmlns:a16="http://schemas.microsoft.com/office/drawing/2014/main" id="{433406BF-0C0C-CDA3-E444-D6243B707E98}"/>
              </a:ext>
            </a:extLst>
          </p:cNvPr>
          <p:cNvPicPr>
            <a:picLocks noChangeAspect="1"/>
          </p:cNvPicPr>
          <p:nvPr/>
        </p:nvPicPr>
        <p:blipFill>
          <a:blip r:embed="rId2"/>
          <a:stretch>
            <a:fillRect/>
          </a:stretch>
        </p:blipFill>
        <p:spPr>
          <a:xfrm>
            <a:off x="831647" y="1690688"/>
            <a:ext cx="10528705" cy="4627265"/>
          </a:xfrm>
          <a:prstGeom prst="rect">
            <a:avLst/>
          </a:prstGeom>
        </p:spPr>
      </p:pic>
      <p:pic>
        <p:nvPicPr>
          <p:cNvPr id="5" name="Picture 2" descr="Example of classroom expectations poster">
            <a:extLst>
              <a:ext uri="{FF2B5EF4-FFF2-40B4-BE49-F238E27FC236}">
                <a16:creationId xmlns:a16="http://schemas.microsoft.com/office/drawing/2014/main" id="{E7965210-D8A6-7C27-D788-AB3976D2792D}"/>
              </a:ext>
            </a:extLst>
          </p:cNvPr>
          <p:cNvPicPr>
            <a:picLocks noChangeAspect="1"/>
          </p:cNvPicPr>
          <p:nvPr/>
        </p:nvPicPr>
        <p:blipFill>
          <a:blip r:embed="rId3"/>
          <a:stretch>
            <a:fillRect/>
          </a:stretch>
        </p:blipFill>
        <p:spPr>
          <a:xfrm>
            <a:off x="7639050" y="1311912"/>
            <a:ext cx="3317321" cy="4293003"/>
          </a:xfrm>
          <a:prstGeom prst="rect">
            <a:avLst/>
          </a:prstGeom>
          <a:ln>
            <a:solidFill>
              <a:schemeClr val="tx1"/>
            </a:solidFill>
          </a:ln>
        </p:spPr>
      </p:pic>
      <p:pic>
        <p:nvPicPr>
          <p:cNvPr id="14" name="Picture 3" descr="Example of classroom expectations lesson plan">
            <a:extLst>
              <a:ext uri="{FF2B5EF4-FFF2-40B4-BE49-F238E27FC236}">
                <a16:creationId xmlns:a16="http://schemas.microsoft.com/office/drawing/2014/main" id="{C4ECBADD-07DF-B794-6DB4-23246E810796}"/>
              </a:ext>
            </a:extLst>
          </p:cNvPr>
          <p:cNvPicPr>
            <a:picLocks noChangeAspect="1"/>
          </p:cNvPicPr>
          <p:nvPr/>
        </p:nvPicPr>
        <p:blipFill>
          <a:blip r:embed="rId4"/>
          <a:srcRect/>
          <a:stretch/>
        </p:blipFill>
        <p:spPr>
          <a:xfrm>
            <a:off x="9030215" y="2885769"/>
            <a:ext cx="2943599" cy="3809364"/>
          </a:xfrm>
          <a:prstGeom prst="rect">
            <a:avLst/>
          </a:prstGeom>
          <a:ln>
            <a:solidFill>
              <a:schemeClr val="tx1"/>
            </a:solidFill>
          </a:ln>
        </p:spPr>
      </p:pic>
      <p:pic>
        <p:nvPicPr>
          <p:cNvPr id="6" name="Picture 4">
            <a:extLst>
              <a:ext uri="{FF2B5EF4-FFF2-40B4-BE49-F238E27FC236}">
                <a16:creationId xmlns:a16="http://schemas.microsoft.com/office/drawing/2014/main" id="{44DF494E-1706-7BBF-8088-B1B3F58E0B5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1343640" y="7488"/>
            <a:ext cx="877824" cy="1371600"/>
          </a:xfrm>
          <a:prstGeom prst="rect">
            <a:avLst/>
          </a:prstGeom>
        </p:spPr>
      </p:pic>
    </p:spTree>
    <p:extLst>
      <p:ext uri="{BB962C8B-B14F-4D97-AF65-F5344CB8AC3E}">
        <p14:creationId xmlns:p14="http://schemas.microsoft.com/office/powerpoint/2010/main" val="3766468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6"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1+#ppt_w/2"/>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F948C2C2-FA1F-8350-D8A7-9ED200F54C2C}"/>
              </a:ext>
              <a:ext uri="{C183D7F6-B498-43B3-948B-1728B52AA6E4}">
                <adec:decorative xmlns:adec="http://schemas.microsoft.com/office/drawing/2017/decorative" val="0"/>
              </a:ext>
            </a:extLst>
          </p:cNvPr>
          <p:cNvSpPr>
            <a:spLocks noGrp="1"/>
          </p:cNvSpPr>
          <p:nvPr>
            <p:ph type="title"/>
          </p:nvPr>
        </p:nvSpPr>
        <p:spPr/>
        <p:txBody>
          <a:bodyPr/>
          <a:lstStyle/>
          <a:p>
            <a:r>
              <a:rPr lang="en-US" dirty="0"/>
              <a:t>Behavioral: Model Expectations</a:t>
            </a:r>
          </a:p>
        </p:txBody>
      </p:sp>
      <p:pic>
        <p:nvPicPr>
          <p:cNvPr id="3" name="Picture 1" descr="Ci3T Blueprint A Primary Tier 1 Plan 1 with a highlighted sentence in Area 2: Behavior Responsibilities that states Display and model school-wide expectations in classrooms and other key settings.">
            <a:extLst>
              <a:ext uri="{FF2B5EF4-FFF2-40B4-BE49-F238E27FC236}">
                <a16:creationId xmlns:a16="http://schemas.microsoft.com/office/drawing/2014/main" id="{18D99C63-413F-4B01-DA89-CC97FC3DFC74}"/>
              </a:ext>
            </a:extLst>
          </p:cNvPr>
          <p:cNvPicPr>
            <a:picLocks noChangeAspect="1"/>
          </p:cNvPicPr>
          <p:nvPr/>
        </p:nvPicPr>
        <p:blipFill>
          <a:blip r:embed="rId2"/>
          <a:stretch>
            <a:fillRect/>
          </a:stretch>
        </p:blipFill>
        <p:spPr>
          <a:xfrm>
            <a:off x="831647" y="1690688"/>
            <a:ext cx="10528705" cy="4627265"/>
          </a:xfrm>
          <a:prstGeom prst="rect">
            <a:avLst/>
          </a:prstGeom>
        </p:spPr>
      </p:pic>
      <p:pic>
        <p:nvPicPr>
          <p:cNvPr id="14" name="Picture 2" descr="Example of expectation matrix">
            <a:extLst>
              <a:ext uri="{FF2B5EF4-FFF2-40B4-BE49-F238E27FC236}">
                <a16:creationId xmlns:a16="http://schemas.microsoft.com/office/drawing/2014/main" id="{C4ECBADD-07DF-B794-6DB4-23246E810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8120" y="3584870"/>
            <a:ext cx="4246726" cy="3185044"/>
          </a:xfrm>
          <a:prstGeom prst="rect">
            <a:avLst/>
          </a:prstGeom>
          <a:ln>
            <a:solidFill>
              <a:schemeClr val="tx1"/>
            </a:solidFill>
          </a:ln>
        </p:spPr>
      </p:pic>
      <p:pic>
        <p:nvPicPr>
          <p:cNvPr id="5" name="Picture 3">
            <a:extLst>
              <a:ext uri="{FF2B5EF4-FFF2-40B4-BE49-F238E27FC236}">
                <a16:creationId xmlns:a16="http://schemas.microsoft.com/office/drawing/2014/main" id="{BE238031-65A6-8D72-3CDE-353A09CFAF9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343640" y="7488"/>
            <a:ext cx="877824" cy="1371600"/>
          </a:xfrm>
          <a:prstGeom prst="rect">
            <a:avLst/>
          </a:prstGeom>
        </p:spPr>
      </p:pic>
    </p:spTree>
    <p:extLst>
      <p:ext uri="{BB962C8B-B14F-4D97-AF65-F5344CB8AC3E}">
        <p14:creationId xmlns:p14="http://schemas.microsoft.com/office/powerpoint/2010/main" val="517762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1+#ppt_w/2"/>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F948C2C2-FA1F-8350-D8A7-9ED200F54C2C}"/>
              </a:ext>
              <a:ext uri="{C183D7F6-B498-43B3-948B-1728B52AA6E4}">
                <adec:decorative xmlns:adec="http://schemas.microsoft.com/office/drawing/2017/decorative" val="0"/>
              </a:ext>
            </a:extLst>
          </p:cNvPr>
          <p:cNvSpPr>
            <a:spLocks noGrp="1"/>
          </p:cNvSpPr>
          <p:nvPr>
            <p:ph type="title"/>
          </p:nvPr>
        </p:nvSpPr>
        <p:spPr/>
        <p:txBody>
          <a:bodyPr/>
          <a:lstStyle/>
          <a:p>
            <a:r>
              <a:rPr lang="en-US" dirty="0"/>
              <a:t>Behavioral: Behavior Specific Praise</a:t>
            </a:r>
          </a:p>
        </p:txBody>
      </p:sp>
      <p:pic>
        <p:nvPicPr>
          <p:cNvPr id="8" name="Picture 1" descr="Ci3T Blueprint A Primary Tier 1 Plan 1 with a highlighted sentence in Area 2: Behavior Responsibilities that states Provide behavior specific praise and intermittently pair praise with delivering the schoolwide ticket to students who display school-wide expectations throughout school settings.">
            <a:extLst>
              <a:ext uri="{FF2B5EF4-FFF2-40B4-BE49-F238E27FC236}">
                <a16:creationId xmlns:a16="http://schemas.microsoft.com/office/drawing/2014/main" id="{E316B77D-589B-8099-302B-BEB0010851BF}"/>
              </a:ext>
            </a:extLst>
          </p:cNvPr>
          <p:cNvPicPr>
            <a:picLocks noChangeAspect="1"/>
          </p:cNvPicPr>
          <p:nvPr/>
        </p:nvPicPr>
        <p:blipFill>
          <a:blip r:embed="rId2"/>
          <a:stretch>
            <a:fillRect/>
          </a:stretch>
        </p:blipFill>
        <p:spPr>
          <a:xfrm>
            <a:off x="838200" y="1443467"/>
            <a:ext cx="10528705" cy="4627265"/>
          </a:xfrm>
          <a:prstGeom prst="rect">
            <a:avLst/>
          </a:prstGeom>
        </p:spPr>
      </p:pic>
      <p:pic>
        <p:nvPicPr>
          <p:cNvPr id="2" name="Picture 2" descr="Low-Intensity Strategies Behavior Specific Praise module cover">
            <a:extLst>
              <a:ext uri="{FF2B5EF4-FFF2-40B4-BE49-F238E27FC236}">
                <a16:creationId xmlns:a16="http://schemas.microsoft.com/office/drawing/2014/main" id="{12CE925E-6940-6D34-98C4-0F5690F825C2}"/>
              </a:ext>
            </a:extLst>
          </p:cNvPr>
          <p:cNvPicPr>
            <a:picLocks noChangeAspect="1"/>
          </p:cNvPicPr>
          <p:nvPr/>
        </p:nvPicPr>
        <p:blipFill>
          <a:blip r:embed="rId3"/>
          <a:srcRect/>
          <a:stretch/>
        </p:blipFill>
        <p:spPr>
          <a:xfrm>
            <a:off x="946028" y="1552652"/>
            <a:ext cx="3340837" cy="5220058"/>
          </a:xfrm>
          <a:prstGeom prst="rect">
            <a:avLst/>
          </a:prstGeom>
        </p:spPr>
      </p:pic>
      <p:pic>
        <p:nvPicPr>
          <p:cNvPr id="3" name="Picture 3" descr="Universal Reinforcement System module cover">
            <a:extLst>
              <a:ext uri="{FF2B5EF4-FFF2-40B4-BE49-F238E27FC236}">
                <a16:creationId xmlns:a16="http://schemas.microsoft.com/office/drawing/2014/main" id="{E49F5DB3-6523-11F3-5F33-DDE40E7EDDEB}"/>
              </a:ext>
            </a:extLst>
          </p:cNvPr>
          <p:cNvPicPr>
            <a:picLocks noChangeAspect="1"/>
          </p:cNvPicPr>
          <p:nvPr/>
        </p:nvPicPr>
        <p:blipFill>
          <a:blip r:embed="rId4"/>
          <a:stretch>
            <a:fillRect/>
          </a:stretch>
        </p:blipFill>
        <p:spPr>
          <a:xfrm>
            <a:off x="7905135" y="1555254"/>
            <a:ext cx="3340836" cy="5220059"/>
          </a:xfrm>
          <a:prstGeom prst="rect">
            <a:avLst/>
          </a:prstGeom>
        </p:spPr>
      </p:pic>
      <p:pic>
        <p:nvPicPr>
          <p:cNvPr id="6" name="Picture 4" descr="Example of a schoolwide ticket">
            <a:extLst>
              <a:ext uri="{FF2B5EF4-FFF2-40B4-BE49-F238E27FC236}">
                <a16:creationId xmlns:a16="http://schemas.microsoft.com/office/drawing/2014/main" id="{4DFC7F6F-D70F-6199-DA30-0E86414222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79894" y="5207486"/>
            <a:ext cx="2697947" cy="15104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a:extLst>
              <a:ext uri="{FF2B5EF4-FFF2-40B4-BE49-F238E27FC236}">
                <a16:creationId xmlns:a16="http://schemas.microsoft.com/office/drawing/2014/main" id="{BE238031-65A6-8D72-3CDE-353A09CFAF9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1343640" y="7488"/>
            <a:ext cx="877824" cy="1371600"/>
          </a:xfrm>
          <a:prstGeom prst="rect">
            <a:avLst/>
          </a:prstGeom>
        </p:spPr>
      </p:pic>
    </p:spTree>
    <p:extLst>
      <p:ext uri="{BB962C8B-B14F-4D97-AF65-F5344CB8AC3E}">
        <p14:creationId xmlns:p14="http://schemas.microsoft.com/office/powerpoint/2010/main" val="3582808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A57D7F89-E964-7226-4AEA-8FE5F764769B}"/>
              </a:ext>
              <a:ext uri="{C183D7F6-B498-43B3-948B-1728B52AA6E4}">
                <adec:decorative xmlns:adec="http://schemas.microsoft.com/office/drawing/2017/decorative" val="0"/>
              </a:ext>
            </a:extLst>
          </p:cNvPr>
          <p:cNvSpPr>
            <a:spLocks noGrp="1"/>
          </p:cNvSpPr>
          <p:nvPr>
            <p:ph type="title"/>
          </p:nvPr>
        </p:nvSpPr>
        <p:spPr/>
        <p:txBody>
          <a:bodyPr/>
          <a:lstStyle/>
          <a:p>
            <a:r>
              <a:rPr lang="en-US" dirty="0"/>
              <a:t>Behavioral: Flow Chart</a:t>
            </a:r>
          </a:p>
        </p:txBody>
      </p:sp>
      <p:pic>
        <p:nvPicPr>
          <p:cNvPr id="11" name="Picture 1" descr="Ci3T Blueprint A Primary Tier 1 Plan 1 with a highlighted sentence in Area 2: Behavior Responsibilities that states Implement the reactive plan with integrity.">
            <a:extLst>
              <a:ext uri="{FF2B5EF4-FFF2-40B4-BE49-F238E27FC236}">
                <a16:creationId xmlns:a16="http://schemas.microsoft.com/office/drawing/2014/main" id="{FC2FFA64-567F-293B-E7BC-4E80FF582F7A}"/>
              </a:ext>
            </a:extLst>
          </p:cNvPr>
          <p:cNvPicPr>
            <a:picLocks noChangeAspect="1"/>
          </p:cNvPicPr>
          <p:nvPr/>
        </p:nvPicPr>
        <p:blipFill>
          <a:blip r:embed="rId2"/>
          <a:stretch>
            <a:fillRect/>
          </a:stretch>
        </p:blipFill>
        <p:spPr>
          <a:xfrm>
            <a:off x="778545" y="1484820"/>
            <a:ext cx="10528705" cy="4627265"/>
          </a:xfrm>
          <a:prstGeom prst="rect">
            <a:avLst/>
          </a:prstGeom>
        </p:spPr>
      </p:pic>
      <p:pic>
        <p:nvPicPr>
          <p:cNvPr id="3" name="Picture 2" descr="Reactive Plan Flow Chart for Responding to Challenging Behavior">
            <a:extLst>
              <a:ext uri="{FF2B5EF4-FFF2-40B4-BE49-F238E27FC236}">
                <a16:creationId xmlns:a16="http://schemas.microsoft.com/office/drawing/2014/main" id="{7E62A863-2762-40F2-8179-9ECAA0F33F26}"/>
              </a:ext>
            </a:extLst>
          </p:cNvPr>
          <p:cNvPicPr>
            <a:picLocks noChangeAspect="1"/>
          </p:cNvPicPr>
          <p:nvPr/>
        </p:nvPicPr>
        <p:blipFill>
          <a:blip r:embed="rId3"/>
          <a:stretch>
            <a:fillRect/>
          </a:stretch>
        </p:blipFill>
        <p:spPr>
          <a:xfrm>
            <a:off x="731995" y="1487842"/>
            <a:ext cx="3590111" cy="4646025"/>
          </a:xfrm>
          <a:prstGeom prst="rect">
            <a:avLst/>
          </a:prstGeom>
          <a:ln>
            <a:solidFill>
              <a:schemeClr val="tx1"/>
            </a:solidFill>
          </a:ln>
        </p:spPr>
      </p:pic>
      <p:grpSp>
        <p:nvGrpSpPr>
          <p:cNvPr id="10" name="Image" descr="Minor and major behavior definitions handouts">
            <a:extLst>
              <a:ext uri="{FF2B5EF4-FFF2-40B4-BE49-F238E27FC236}">
                <a16:creationId xmlns:a16="http://schemas.microsoft.com/office/drawing/2014/main" id="{2DEA0A12-4730-4AD1-D961-A9C7E2BF0ECD}"/>
              </a:ext>
            </a:extLst>
          </p:cNvPr>
          <p:cNvGrpSpPr/>
          <p:nvPr/>
        </p:nvGrpSpPr>
        <p:grpSpPr>
          <a:xfrm>
            <a:off x="7767145" y="1484820"/>
            <a:ext cx="3462038" cy="5008055"/>
            <a:chOff x="6213904" y="292308"/>
            <a:chExt cx="3954931" cy="6273383"/>
          </a:xfrm>
        </p:grpSpPr>
        <p:pic>
          <p:nvPicPr>
            <p:cNvPr id="5" name="Picture 4" descr="Text&#10;&#10;Description automatically generated">
              <a:extLst>
                <a:ext uri="{FF2B5EF4-FFF2-40B4-BE49-F238E27FC236}">
                  <a16:creationId xmlns:a16="http://schemas.microsoft.com/office/drawing/2014/main" id="{D0B0AFE3-62D2-4039-8185-4E2B21F62E31}"/>
                </a:ext>
              </a:extLst>
            </p:cNvPr>
            <p:cNvPicPr>
              <a:picLocks noChangeAspect="1"/>
            </p:cNvPicPr>
            <p:nvPr/>
          </p:nvPicPr>
          <p:blipFill>
            <a:blip r:embed="rId4"/>
            <a:stretch>
              <a:fillRect/>
            </a:stretch>
          </p:blipFill>
          <p:spPr>
            <a:xfrm>
              <a:off x="6213904" y="292308"/>
              <a:ext cx="3952359" cy="3054096"/>
            </a:xfrm>
            <a:prstGeom prst="rect">
              <a:avLst/>
            </a:prstGeom>
            <a:ln>
              <a:solidFill>
                <a:schemeClr val="tx1"/>
              </a:solidFill>
            </a:ln>
          </p:spPr>
        </p:pic>
        <p:pic>
          <p:nvPicPr>
            <p:cNvPr id="7" name="Picture 3" descr="Table&#10;&#10;Description automatically generated">
              <a:extLst>
                <a:ext uri="{FF2B5EF4-FFF2-40B4-BE49-F238E27FC236}">
                  <a16:creationId xmlns:a16="http://schemas.microsoft.com/office/drawing/2014/main" id="{EF35E753-9B37-4C7E-920F-C63D59135273}"/>
                </a:ext>
              </a:extLst>
            </p:cNvPr>
            <p:cNvPicPr>
              <a:picLocks noChangeAspect="1"/>
            </p:cNvPicPr>
            <p:nvPr/>
          </p:nvPicPr>
          <p:blipFill>
            <a:blip r:embed="rId5"/>
            <a:stretch>
              <a:fillRect/>
            </a:stretch>
          </p:blipFill>
          <p:spPr>
            <a:xfrm>
              <a:off x="6214446" y="3510027"/>
              <a:ext cx="3954389" cy="3055664"/>
            </a:xfrm>
            <a:prstGeom prst="rect">
              <a:avLst/>
            </a:prstGeom>
            <a:ln>
              <a:solidFill>
                <a:schemeClr val="tx1"/>
              </a:solidFill>
            </a:ln>
          </p:spPr>
        </p:pic>
      </p:grpSp>
      <p:pic>
        <p:nvPicPr>
          <p:cNvPr id="6" name="Picture 5">
            <a:extLst>
              <a:ext uri="{FF2B5EF4-FFF2-40B4-BE49-F238E27FC236}">
                <a16:creationId xmlns:a16="http://schemas.microsoft.com/office/drawing/2014/main" id="{5161E309-FB8F-8A8F-EBDF-D2753C20874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1012894" y="29740"/>
            <a:ext cx="1157546" cy="1808666"/>
          </a:xfrm>
          <a:prstGeom prst="rect">
            <a:avLst/>
          </a:prstGeom>
        </p:spPr>
      </p:pic>
    </p:spTree>
    <p:extLst>
      <p:ext uri="{BB962C8B-B14F-4D97-AF65-F5344CB8AC3E}">
        <p14:creationId xmlns:p14="http://schemas.microsoft.com/office/powerpoint/2010/main" val="2786174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568F9F9B-10F1-9D0D-386C-CCD1B585D7FA}"/>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a:t>Reactive Plan: Flow Chart for Responding to Challenging Behavior</a:t>
            </a:r>
          </a:p>
        </p:txBody>
      </p:sp>
      <p:pic>
        <p:nvPicPr>
          <p:cNvPr id="3" name="Picture" descr="Reactive Plan: Flow Chart for Responding to Challenging Behavior that includes definitions of and directions for responding to minor versus major behavior.">
            <a:extLst>
              <a:ext uri="{FF2B5EF4-FFF2-40B4-BE49-F238E27FC236}">
                <a16:creationId xmlns:a16="http://schemas.microsoft.com/office/drawing/2014/main" id="{7E62A863-2762-40F2-8179-9ECAA0F33F26}"/>
              </a:ext>
            </a:extLst>
          </p:cNvPr>
          <p:cNvPicPr>
            <a:picLocks noChangeAspect="1"/>
          </p:cNvPicPr>
          <p:nvPr/>
        </p:nvPicPr>
        <p:blipFill>
          <a:blip r:embed="rId2"/>
          <a:stretch>
            <a:fillRect/>
          </a:stretch>
        </p:blipFill>
        <p:spPr>
          <a:xfrm>
            <a:off x="517181" y="94961"/>
            <a:ext cx="11157637" cy="14439292"/>
          </a:xfrm>
          <a:prstGeom prst="rect">
            <a:avLst/>
          </a:prstGeom>
          <a:ln>
            <a:solidFill>
              <a:schemeClr val="tx1"/>
            </a:solidFill>
          </a:ln>
        </p:spPr>
      </p:pic>
    </p:spTree>
    <p:extLst>
      <p:ext uri="{BB962C8B-B14F-4D97-AF65-F5344CB8AC3E}">
        <p14:creationId xmlns:p14="http://schemas.microsoft.com/office/powerpoint/2010/main" val="5515265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ACC0015-4871-E660-24C8-14CA5A1F0934}"/>
              </a:ext>
            </a:extLst>
          </p:cNvPr>
          <p:cNvSpPr txBox="1">
            <a:spLocks noGrp="1"/>
          </p:cNvSpPr>
          <p:nvPr>
            <p:ph type="title" idx="4294967295"/>
          </p:nvPr>
        </p:nvSpPr>
        <p:spPr>
          <a:xfrm>
            <a:off x="0" y="-1325563"/>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150" normalizeH="0" baseline="0" noProof="0" dirty="0">
                <a:ln>
                  <a:noFill/>
                </a:ln>
                <a:solidFill>
                  <a:schemeClr val="tx1"/>
                </a:solidFill>
                <a:effectLst/>
                <a:uLnTx/>
                <a:uFillTx/>
                <a:latin typeface="+mj-lt"/>
                <a:ea typeface="+mj-ea"/>
                <a:cs typeface="+mj-cs"/>
              </a:rPr>
              <a:t>Tier 1</a:t>
            </a:r>
          </a:p>
        </p:txBody>
      </p:sp>
      <p:pic>
        <p:nvPicPr>
          <p:cNvPr id="3" name="Picture 1" descr="Comprehensive, Integrated, Three-Tiered Model of Prevention pyramid.">
            <a:extLst>
              <a:ext uri="{FF2B5EF4-FFF2-40B4-BE49-F238E27FC236}">
                <a16:creationId xmlns:a16="http://schemas.microsoft.com/office/drawing/2014/main" id="{8E50B7D4-5C02-5230-4351-0AC23FCE9D67}"/>
              </a:ext>
            </a:extLst>
          </p:cNvPr>
          <p:cNvPicPr>
            <a:picLocks noGrp="1" noRot="1" noChangeAspect="1" noMove="1" noResize="1" noEditPoints="1" noAdjustHandles="1" noChangeArrowheads="1" noChangeShapeType="1" noCrop="1"/>
          </p:cNvPicPr>
          <p:nvPr/>
        </p:nvPicPr>
        <p:blipFill>
          <a:blip r:embed="rId3"/>
          <a:stretch>
            <a:fillRect/>
          </a:stretch>
        </p:blipFill>
        <p:spPr>
          <a:xfrm>
            <a:off x="202595" y="0"/>
            <a:ext cx="11786810" cy="6858000"/>
          </a:xfrm>
          <a:prstGeom prst="rect">
            <a:avLst/>
          </a:prstGeom>
        </p:spPr>
      </p:pic>
      <p:sp>
        <p:nvSpPr>
          <p:cNvPr id="11" name="Outline">
            <a:extLst>
              <a:ext uri="{FF2B5EF4-FFF2-40B4-BE49-F238E27FC236}">
                <a16:creationId xmlns:a16="http://schemas.microsoft.com/office/drawing/2014/main" id="{7799C258-68B7-4C46-A2F5-4D8B3BB56F63}"/>
              </a:ext>
              <a:ext uri="{C183D7F6-B498-43B3-948B-1728B52AA6E4}">
                <adec:decorative xmlns:adec="http://schemas.microsoft.com/office/drawing/2017/decorative" val="1"/>
              </a:ext>
            </a:extLst>
          </p:cNvPr>
          <p:cNvSpPr/>
          <p:nvPr/>
        </p:nvSpPr>
        <p:spPr>
          <a:xfrm>
            <a:off x="2019300" y="3129625"/>
            <a:ext cx="8153399" cy="3609975"/>
          </a:xfrm>
          <a:prstGeom prst="trapezoid">
            <a:avLst>
              <a:gd name="adj" fmla="val 71146"/>
            </a:avLst>
          </a:prstGeom>
          <a:noFill/>
          <a:ln>
            <a:solidFill>
              <a:schemeClr val="accent1"/>
            </a:solidFill>
          </a:ln>
          <a:effectLst>
            <a:glow rad="127000">
              <a:schemeClr val="accent1">
                <a:alpha val="8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Arrow 1">
            <a:extLst>
              <a:ext uri="{FF2B5EF4-FFF2-40B4-BE49-F238E27FC236}">
                <a16:creationId xmlns:a16="http://schemas.microsoft.com/office/drawing/2014/main" id="{64EF3AAF-5CC1-1463-5FC5-63C762FA29B4}"/>
              </a:ext>
            </a:extLst>
          </p:cNvPr>
          <p:cNvSpPr>
            <a:spLocks noChangeArrowheads="1"/>
          </p:cNvSpPr>
          <p:nvPr/>
        </p:nvSpPr>
        <p:spPr bwMode="auto">
          <a:xfrm rot="2482386">
            <a:off x="-13254" y="3212233"/>
            <a:ext cx="4010025" cy="2943225"/>
          </a:xfrm>
          <a:prstGeom prst="rightArrow">
            <a:avLst>
              <a:gd name="adj1" fmla="val 50000"/>
              <a:gd name="adj2" fmla="val 50001"/>
            </a:avLst>
          </a:prstGeom>
          <a:ln/>
        </p:spPr>
        <p:style>
          <a:lnRef idx="3">
            <a:schemeClr val="lt1"/>
          </a:lnRef>
          <a:fillRef idx="1">
            <a:schemeClr val="accent5"/>
          </a:fillRef>
          <a:effectRef idx="1">
            <a:schemeClr val="accent5"/>
          </a:effectRef>
          <a:fontRef idx="minor">
            <a:schemeClr val="lt1"/>
          </a:fontRef>
        </p:style>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white"/>
                </a:solidFill>
                <a:effectLst/>
                <a:uLnTx/>
                <a:uFillTx/>
                <a:latin typeface="Calibri" panose="020F0502020204030204"/>
                <a:ea typeface="MS PGothic" charset="-128"/>
              </a:rPr>
              <a:t>District &amp; State</a:t>
            </a:r>
            <a:r>
              <a:rPr kumimoji="0" lang="en-US" sz="2400" b="0" i="0" u="none" strike="noStrike" kern="0" cap="none" spc="0" normalizeH="0" noProof="0" dirty="0">
                <a:ln>
                  <a:noFill/>
                </a:ln>
                <a:solidFill>
                  <a:prstClr val="white"/>
                </a:solidFill>
                <a:effectLst/>
                <a:uLnTx/>
                <a:uFillTx/>
                <a:latin typeface="Calibri" panose="020F0502020204030204"/>
                <a:ea typeface="MS PGothic" charset="-128"/>
              </a:rPr>
              <a:t> Standards Quality Instruction</a:t>
            </a:r>
            <a:endParaRPr kumimoji="0" lang="en-US" sz="2400" b="1" i="0" u="none" strike="noStrike" kern="0" cap="none" spc="0" normalizeH="0" baseline="0" noProof="0" dirty="0">
              <a:ln>
                <a:noFill/>
              </a:ln>
              <a:solidFill>
                <a:prstClr val="white"/>
              </a:solidFill>
              <a:effectLst/>
              <a:uLnTx/>
              <a:uFillTx/>
              <a:latin typeface="Calibri" panose="020F0502020204030204"/>
              <a:ea typeface="MS PGothic" charset="-128"/>
            </a:endParaRPr>
          </a:p>
        </p:txBody>
      </p:sp>
      <p:sp>
        <p:nvSpPr>
          <p:cNvPr id="4" name="Arrow 2">
            <a:extLst>
              <a:ext uri="{FF2B5EF4-FFF2-40B4-BE49-F238E27FC236}">
                <a16:creationId xmlns:a16="http://schemas.microsoft.com/office/drawing/2014/main" id="{8C9FF68F-5B03-2E09-9144-552724678D6B}"/>
              </a:ext>
            </a:extLst>
          </p:cNvPr>
          <p:cNvSpPr>
            <a:spLocks noChangeArrowheads="1"/>
          </p:cNvSpPr>
          <p:nvPr/>
        </p:nvSpPr>
        <p:spPr bwMode="auto">
          <a:xfrm rot="2482386">
            <a:off x="2436487" y="2327609"/>
            <a:ext cx="4010025" cy="2943225"/>
          </a:xfrm>
          <a:prstGeom prst="rightArrow">
            <a:avLst>
              <a:gd name="adj1" fmla="val 50000"/>
              <a:gd name="adj2" fmla="val 50001"/>
            </a:avLst>
          </a:prstGeom>
          <a:ln/>
        </p:spPr>
        <p:style>
          <a:lnRef idx="3">
            <a:schemeClr val="lt1"/>
          </a:lnRef>
          <a:fillRef idx="1">
            <a:schemeClr val="accent5"/>
          </a:fillRef>
          <a:effectRef idx="1">
            <a:schemeClr val="accent5"/>
          </a:effectRef>
          <a:fontRef idx="minor">
            <a:schemeClr val="lt1"/>
          </a:fontRef>
        </p:style>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i="0" u="none" strike="noStrike" kern="0" cap="none" spc="0" normalizeH="0" baseline="0" noProof="0" dirty="0">
                <a:ln>
                  <a:noFill/>
                </a:ln>
                <a:solidFill>
                  <a:prstClr val="white"/>
                </a:solidFill>
                <a:effectLst/>
                <a:uLnTx/>
                <a:uFillTx/>
                <a:latin typeface="Calibri" panose="020F0502020204030204"/>
                <a:ea typeface="MS PGothic" charset="-128"/>
              </a:rPr>
              <a:t>Positive Behavioral </a:t>
            </a:r>
            <a:r>
              <a:rPr lang="en-US" sz="2400" kern="0" noProof="0" dirty="0">
                <a:solidFill>
                  <a:prstClr val="white"/>
                </a:solidFill>
                <a:latin typeface="Calibri" panose="020F0502020204030204"/>
                <a:ea typeface="MS PGothic" charset="-128"/>
              </a:rPr>
              <a:t>Interventions</a:t>
            </a:r>
            <a:r>
              <a:rPr kumimoji="0" lang="en-US" sz="2400" i="0" u="none" strike="noStrike" kern="0" cap="none" spc="0" normalizeH="0" baseline="0" noProof="0" dirty="0">
                <a:ln>
                  <a:noFill/>
                </a:ln>
                <a:solidFill>
                  <a:prstClr val="white"/>
                </a:solidFill>
                <a:effectLst/>
                <a:uLnTx/>
                <a:uFillTx/>
                <a:latin typeface="Calibri" panose="020F0502020204030204"/>
                <a:ea typeface="MS PGothic" charset="-128"/>
              </a:rPr>
              <a:t> and Supports </a:t>
            </a:r>
          </a:p>
        </p:txBody>
      </p:sp>
      <p:pic>
        <p:nvPicPr>
          <p:cNvPr id="8" name="Picture 2" descr="Expectation Matrix example">
            <a:extLst>
              <a:ext uri="{FF2B5EF4-FFF2-40B4-BE49-F238E27FC236}">
                <a16:creationId xmlns:a16="http://schemas.microsoft.com/office/drawing/2014/main" id="{76774EB5-CA77-1142-0CBA-22184A8F78FE}"/>
              </a:ext>
            </a:extLst>
          </p:cNvPr>
          <p:cNvPicPr>
            <a:picLocks noChangeAspect="1"/>
          </p:cNvPicPr>
          <p:nvPr/>
        </p:nvPicPr>
        <p:blipFill>
          <a:blip r:embed="rId4"/>
          <a:stretch>
            <a:fillRect/>
          </a:stretch>
        </p:blipFill>
        <p:spPr>
          <a:xfrm>
            <a:off x="7875259" y="1763722"/>
            <a:ext cx="3966354" cy="3055927"/>
          </a:xfrm>
          <a:prstGeom prst="rect">
            <a:avLst/>
          </a:prstGeom>
        </p:spPr>
      </p:pic>
      <p:sp>
        <p:nvSpPr>
          <p:cNvPr id="6" name="Arrow 3">
            <a:extLst>
              <a:ext uri="{FF2B5EF4-FFF2-40B4-BE49-F238E27FC236}">
                <a16:creationId xmlns:a16="http://schemas.microsoft.com/office/drawing/2014/main" id="{36220C88-93A4-258D-31F0-614059EAC3B8}"/>
              </a:ext>
            </a:extLst>
          </p:cNvPr>
          <p:cNvSpPr>
            <a:spLocks noChangeArrowheads="1"/>
          </p:cNvSpPr>
          <p:nvPr/>
        </p:nvSpPr>
        <p:spPr bwMode="auto">
          <a:xfrm rot="19659500">
            <a:off x="7923615" y="3212232"/>
            <a:ext cx="4010025" cy="2943225"/>
          </a:xfrm>
          <a:prstGeom prst="leftArrow">
            <a:avLst/>
          </a:prstGeom>
          <a:ln/>
        </p:spPr>
        <p:style>
          <a:lnRef idx="3">
            <a:schemeClr val="lt1"/>
          </a:lnRef>
          <a:fillRef idx="1">
            <a:schemeClr val="accent5"/>
          </a:fillRef>
          <a:effectRef idx="1">
            <a:schemeClr val="accent5"/>
          </a:effectRef>
          <a:fontRef idx="minor">
            <a:schemeClr val="lt1"/>
          </a:fontRef>
        </p:style>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white"/>
                </a:solidFill>
                <a:effectLst/>
                <a:uLnTx/>
                <a:uFillTx/>
                <a:latin typeface="Calibri" panose="020F0502020204030204"/>
                <a:ea typeface="MS PGothic" charset="-128"/>
              </a:rPr>
              <a:t>Validated Curricula and Resources</a:t>
            </a:r>
            <a:endParaRPr kumimoji="0" lang="en-US" sz="2800" b="1" i="0" u="none" strike="noStrike" kern="0" cap="none" spc="0" normalizeH="0" baseline="0" noProof="0" dirty="0">
              <a:ln>
                <a:noFill/>
              </a:ln>
              <a:solidFill>
                <a:prstClr val="white"/>
              </a:solidFill>
              <a:effectLst/>
              <a:uLnTx/>
              <a:uFillTx/>
              <a:latin typeface="Calibri" panose="020F0502020204030204"/>
              <a:ea typeface="MS PGothic" charset="-128"/>
            </a:endParaRPr>
          </a:p>
        </p:txBody>
      </p:sp>
      <p:pic>
        <p:nvPicPr>
          <p:cNvPr id="9" name="Picture 3" descr="Screenshot of What Works Clearinghouse website">
            <a:extLst>
              <a:ext uri="{FF2B5EF4-FFF2-40B4-BE49-F238E27FC236}">
                <a16:creationId xmlns:a16="http://schemas.microsoft.com/office/drawing/2014/main" id="{F19C359F-D4A4-5B7B-3682-6D6C51F17123}"/>
              </a:ext>
            </a:extLst>
          </p:cNvPr>
          <p:cNvPicPr>
            <a:picLocks noChangeAspect="1"/>
          </p:cNvPicPr>
          <p:nvPr/>
        </p:nvPicPr>
        <p:blipFill>
          <a:blip r:embed="rId5"/>
          <a:stretch>
            <a:fillRect/>
          </a:stretch>
        </p:blipFill>
        <p:spPr>
          <a:xfrm>
            <a:off x="8213278" y="773666"/>
            <a:ext cx="3430698" cy="2237559"/>
          </a:xfrm>
          <a:prstGeom prst="rect">
            <a:avLst/>
          </a:prstGeom>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90783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0-#ppt_h/2"/>
                                          </p:val>
                                        </p:tav>
                                        <p:tav tm="100000">
                                          <p:val>
                                            <p:strVal val="#ppt_y"/>
                                          </p:val>
                                        </p:tav>
                                      </p:tavLst>
                                    </p:anim>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8"/>
                                        </p:tgtEl>
                                      </p:cBhvr>
                                    </p:animEffect>
                                    <p:set>
                                      <p:cBhvr>
                                        <p:cTn id="23" dur="1" fill="hold">
                                          <p:stCondLst>
                                            <p:cond delay="499"/>
                                          </p:stCondLst>
                                        </p:cTn>
                                        <p:tgtEl>
                                          <p:spTgt spid="8"/>
                                        </p:tgtEl>
                                        <p:attrNameLst>
                                          <p:attrName>style.visibility</p:attrName>
                                        </p:attrNameLst>
                                      </p:cBhvr>
                                      <p:to>
                                        <p:strVal val="hidden"/>
                                      </p:to>
                                    </p:set>
                                  </p:childTnLst>
                                </p:cTn>
                              </p:par>
                              <p:par>
                                <p:cTn id="24" presetID="2" presetClass="entr" presetSubtype="3"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1+#ppt_w/2"/>
                                          </p:val>
                                        </p:tav>
                                        <p:tav tm="100000">
                                          <p:val>
                                            <p:strVal val="#ppt_x"/>
                                          </p:val>
                                        </p:tav>
                                      </p:tavLst>
                                    </p:anim>
                                    <p:anim calcmode="lin" valueType="num">
                                      <p:cBhvr additive="base">
                                        <p:cTn id="27" dur="500" fill="hold"/>
                                        <p:tgtEl>
                                          <p:spTgt spid="6"/>
                                        </p:tgtEl>
                                        <p:attrNameLst>
                                          <p:attrName>ppt_y</p:attrName>
                                        </p:attrNameLst>
                                      </p:cBhvr>
                                      <p:tavLst>
                                        <p:tav tm="0">
                                          <p:val>
                                            <p:strVal val="0-#ppt_h/2"/>
                                          </p:val>
                                        </p:tav>
                                        <p:tav tm="100000">
                                          <p:val>
                                            <p:strVal val="#ppt_y"/>
                                          </p:val>
                                        </p:tav>
                                      </p:tavLst>
                                    </p:anim>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5"/>
                                        </p:tgtEl>
                                      </p:cBhvr>
                                    </p:animEffect>
                                    <p:set>
                                      <p:cBhvr>
                                        <p:cTn id="36" dur="1" fill="hold">
                                          <p:stCondLst>
                                            <p:cond delay="499"/>
                                          </p:stCondLst>
                                        </p:cTn>
                                        <p:tgtEl>
                                          <p:spTgt spid="5"/>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500"/>
                                        <p:tgtEl>
                                          <p:spTgt spid="4"/>
                                        </p:tgtEl>
                                      </p:cBhvr>
                                    </p:animEffect>
                                    <p:set>
                                      <p:cBhvr>
                                        <p:cTn id="39" dur="1" fill="hold">
                                          <p:stCondLst>
                                            <p:cond delay="499"/>
                                          </p:stCondLst>
                                        </p:cTn>
                                        <p:tgtEl>
                                          <p:spTgt spid="4"/>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500"/>
                                        <p:tgtEl>
                                          <p:spTgt spid="9"/>
                                        </p:tgtEl>
                                      </p:cBhvr>
                                    </p:animEffect>
                                    <p:set>
                                      <p:cBhvr>
                                        <p:cTn id="42" dur="1" fill="hold">
                                          <p:stCondLst>
                                            <p:cond delay="499"/>
                                          </p:stCondLst>
                                        </p:cTn>
                                        <p:tgtEl>
                                          <p:spTgt spid="9"/>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500"/>
                                        <p:tgtEl>
                                          <p:spTgt spid="8"/>
                                        </p:tgtEl>
                                      </p:cBhvr>
                                    </p:animEffect>
                                    <p:set>
                                      <p:cBhvr>
                                        <p:cTn id="45" dur="1" fill="hold">
                                          <p:stCondLst>
                                            <p:cond delay="499"/>
                                          </p:stCondLst>
                                        </p:cTn>
                                        <p:tgtEl>
                                          <p:spTgt spid="8"/>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500"/>
                                        <p:tgtEl>
                                          <p:spTgt spid="6"/>
                                        </p:tgtEl>
                                      </p:cBhvr>
                                    </p:animEffect>
                                    <p:set>
                                      <p:cBhvr>
                                        <p:cTn id="48" dur="1" fill="hold">
                                          <p:stCondLst>
                                            <p:cond delay="499"/>
                                          </p:stCondLst>
                                        </p:cTn>
                                        <p:tgtEl>
                                          <p:spTgt spid="6"/>
                                        </p:tgtEl>
                                        <p:attrNameLst>
                                          <p:attrName>style.visibility</p:attrName>
                                        </p:attrNameLst>
                                      </p:cBhvr>
                                      <p:to>
                                        <p:strVal val="hidden"/>
                                      </p:to>
                                    </p:set>
                                  </p:childTnLst>
                                </p:cTn>
                              </p:par>
                              <p:par>
                                <p:cTn id="49" presetID="21" presetClass="entr" presetSubtype="1"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wheel(1)">
                                      <p:cBhvr>
                                        <p:cTn id="51"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P spid="5" grpId="1" animBg="1"/>
      <p:bldP spid="4" grpId="0" animBg="1"/>
      <p:bldP spid="4" grpId="1" animBg="1"/>
      <p:bldP spid="6" grpId="0" animBg="1"/>
      <p:bldP spid="6"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30A76-D8D6-FF31-05E8-BE320EA196F8}"/>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F479B6C3-BE74-5502-EA3E-7F6A565C8686}"/>
              </a:ext>
              <a:ext uri="{C183D7F6-B498-43B3-948B-1728B52AA6E4}">
                <adec:decorative xmlns:adec="http://schemas.microsoft.com/office/drawing/2017/decorative" val="0"/>
              </a:ext>
            </a:extLst>
          </p:cNvPr>
          <p:cNvSpPr>
            <a:spLocks noGrp="1"/>
          </p:cNvSpPr>
          <p:nvPr>
            <p:ph type="title"/>
          </p:nvPr>
        </p:nvSpPr>
        <p:spPr>
          <a:solidFill>
            <a:schemeClr val="accent5"/>
          </a:solidFill>
        </p:spPr>
        <p:txBody>
          <a:bodyPr/>
          <a:lstStyle/>
          <a:p>
            <a:r>
              <a:rPr lang="en-US" dirty="0">
                <a:solidFill>
                  <a:schemeClr val="bg1"/>
                </a:solidFill>
              </a:rPr>
              <a:t>Let’s Chat: Behavioral</a:t>
            </a:r>
          </a:p>
        </p:txBody>
      </p:sp>
      <p:sp>
        <p:nvSpPr>
          <p:cNvPr id="3" name="Textbox">
            <a:extLst>
              <a:ext uri="{FF2B5EF4-FFF2-40B4-BE49-F238E27FC236}">
                <a16:creationId xmlns:a16="http://schemas.microsoft.com/office/drawing/2014/main" id="{A5DFBCE0-AC69-6DF5-54AF-81C2FDCB376F}"/>
              </a:ext>
            </a:extLst>
          </p:cNvPr>
          <p:cNvSpPr>
            <a:spLocks noGrp="1"/>
          </p:cNvSpPr>
          <p:nvPr>
            <p:ph sz="half" idx="1"/>
          </p:nvPr>
        </p:nvSpPr>
        <p:spPr>
          <a:xfrm>
            <a:off x="838200" y="1825625"/>
            <a:ext cx="5498584" cy="4533986"/>
          </a:xfrm>
        </p:spPr>
        <p:txBody>
          <a:bodyPr>
            <a:normAutofit fontScale="92500" lnSpcReduction="10000"/>
          </a:bodyPr>
          <a:lstStyle/>
          <a:p>
            <a:pPr marL="0" indent="0">
              <a:buNone/>
            </a:pPr>
            <a:r>
              <a:rPr lang="en-US" sz="3600" dirty="0"/>
              <a:t>How do you integrate the behavioral component of your plan into your lessons or daily routines?</a:t>
            </a:r>
          </a:p>
          <a:p>
            <a:pPr marL="0" indent="0">
              <a:buNone/>
            </a:pPr>
            <a:r>
              <a:rPr lang="en-US" sz="3600" dirty="0"/>
              <a:t>OR</a:t>
            </a:r>
          </a:p>
          <a:p>
            <a:pPr marL="0" indent="0">
              <a:buNone/>
            </a:pPr>
            <a:r>
              <a:rPr lang="en-US" sz="3600" dirty="0"/>
              <a:t>What opportunities exist to integrate the behavioral component of your plan into your lessons or daily routines?</a:t>
            </a:r>
          </a:p>
        </p:txBody>
      </p:sp>
      <p:pic>
        <p:nvPicPr>
          <p:cNvPr id="11" name="Picture" descr="A screenshot of a blank Zoom chat box">
            <a:extLst>
              <a:ext uri="{FF2B5EF4-FFF2-40B4-BE49-F238E27FC236}">
                <a16:creationId xmlns:a16="http://schemas.microsoft.com/office/drawing/2014/main" id="{C6A39A76-7E20-9E50-BFC9-4C5459C6F6FB}"/>
              </a:ext>
            </a:extLst>
          </p:cNvPr>
          <p:cNvPicPr>
            <a:picLocks noGrp="1" noChangeAspect="1"/>
          </p:cNvPicPr>
          <p:nvPr>
            <p:ph sz="half" idx="2"/>
          </p:nvPr>
        </p:nvPicPr>
        <p:blipFill>
          <a:blip r:embed="rId3"/>
          <a:stretch>
            <a:fillRect/>
          </a:stretch>
        </p:blipFill>
        <p:spPr>
          <a:xfrm>
            <a:off x="6695691" y="2039832"/>
            <a:ext cx="3318732" cy="3575997"/>
          </a:xfrm>
          <a:ln>
            <a:solidFill>
              <a:schemeClr val="tx1"/>
            </a:solidFill>
          </a:ln>
        </p:spPr>
      </p:pic>
      <p:grpSp>
        <p:nvGrpSpPr>
          <p:cNvPr id="4" name="Image">
            <a:extLst>
              <a:ext uri="{FF2B5EF4-FFF2-40B4-BE49-F238E27FC236}">
                <a16:creationId xmlns:a16="http://schemas.microsoft.com/office/drawing/2014/main" id="{7A6C4A0A-72C1-B13D-06B8-E4E9E7DE848C}"/>
              </a:ext>
              <a:ext uri="{C183D7F6-B498-43B3-948B-1728B52AA6E4}">
                <adec:decorative xmlns:adec="http://schemas.microsoft.com/office/drawing/2017/decorative" val="1"/>
              </a:ext>
            </a:extLst>
          </p:cNvPr>
          <p:cNvGrpSpPr/>
          <p:nvPr/>
        </p:nvGrpSpPr>
        <p:grpSpPr>
          <a:xfrm>
            <a:off x="10178255" y="2781745"/>
            <a:ext cx="1614816" cy="2192176"/>
            <a:chOff x="10178255" y="2781745"/>
            <a:chExt cx="1614816" cy="2192176"/>
          </a:xfrm>
        </p:grpSpPr>
        <p:pic>
          <p:nvPicPr>
            <p:cNvPr id="7" name="Graphic 3" descr="Keyboard outline">
              <a:extLst>
                <a:ext uri="{FF2B5EF4-FFF2-40B4-BE49-F238E27FC236}">
                  <a16:creationId xmlns:a16="http://schemas.microsoft.com/office/drawing/2014/main" id="{F4C56A5F-DBA4-7D0C-97E5-64DB18E00B9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457157" y="3827831"/>
              <a:ext cx="1097350" cy="1091923"/>
            </a:xfrm>
            <a:prstGeom prst="rect">
              <a:avLst/>
            </a:prstGeom>
          </p:spPr>
        </p:pic>
        <p:pic>
          <p:nvPicPr>
            <p:cNvPr id="14" name="Graphic 2" descr="Computer outline">
              <a:extLst>
                <a:ext uri="{FF2B5EF4-FFF2-40B4-BE49-F238E27FC236}">
                  <a16:creationId xmlns:a16="http://schemas.microsoft.com/office/drawing/2014/main" id="{6AA03646-E754-C7B4-9F70-976B3C32503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243993" y="2857647"/>
              <a:ext cx="1523680" cy="1516146"/>
            </a:xfrm>
            <a:prstGeom prst="rect">
              <a:avLst/>
            </a:prstGeom>
          </p:spPr>
        </p:pic>
        <p:sp>
          <p:nvSpPr>
            <p:cNvPr id="16" name="Graphic 1">
              <a:extLst>
                <a:ext uri="{FF2B5EF4-FFF2-40B4-BE49-F238E27FC236}">
                  <a16:creationId xmlns:a16="http://schemas.microsoft.com/office/drawing/2014/main" id="{60F7BAF2-51B5-ECFD-4475-2A6BB3160756}"/>
                </a:ext>
              </a:extLst>
            </p:cNvPr>
            <p:cNvSpPr/>
            <p:nvPr/>
          </p:nvSpPr>
          <p:spPr>
            <a:xfrm>
              <a:off x="10178255" y="2781745"/>
              <a:ext cx="1614816" cy="219217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13609504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9C19FCD-3F36-4EA3-8ADA-2775F823E209}"/>
              </a:ext>
            </a:extLst>
          </p:cNvPr>
          <p:cNvSpPr>
            <a:spLocks noGrp="1"/>
          </p:cNvSpPr>
          <p:nvPr>
            <p:ph type="title"/>
          </p:nvPr>
        </p:nvSpPr>
        <p:spPr/>
        <p:txBody>
          <a:bodyPr/>
          <a:lstStyle/>
          <a:p>
            <a:r>
              <a:rPr lang="en-US" dirty="0"/>
              <a:t>Tier 1: Social and Emotional Well-being Domain</a:t>
            </a:r>
          </a:p>
        </p:txBody>
      </p:sp>
      <p:grpSp>
        <p:nvGrpSpPr>
          <p:cNvPr id="6" name="Image" descr="Ci3T Blueprint A Primary Tier 1 Plan 1 with Area 3 Social Skills Responsibilities outlined">
            <a:extLst>
              <a:ext uri="{FF2B5EF4-FFF2-40B4-BE49-F238E27FC236}">
                <a16:creationId xmlns:a16="http://schemas.microsoft.com/office/drawing/2014/main" id="{A8427AD3-E4EC-63D4-89E0-25B76F03B9B2}"/>
              </a:ext>
            </a:extLst>
          </p:cNvPr>
          <p:cNvGrpSpPr/>
          <p:nvPr/>
        </p:nvGrpSpPr>
        <p:grpSpPr>
          <a:xfrm>
            <a:off x="329882" y="3648988"/>
            <a:ext cx="3880474" cy="2998548"/>
            <a:chOff x="329882" y="3648988"/>
            <a:chExt cx="3880474" cy="2998548"/>
          </a:xfrm>
        </p:grpSpPr>
        <p:pic>
          <p:nvPicPr>
            <p:cNvPr id="4" name="Picture">
              <a:extLst>
                <a:ext uri="{FF2B5EF4-FFF2-40B4-BE49-F238E27FC236}">
                  <a16:creationId xmlns:a16="http://schemas.microsoft.com/office/drawing/2014/main" id="{146F1514-5166-4FFF-8426-8A211BE94E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9882" y="3648988"/>
              <a:ext cx="3880474" cy="2998548"/>
            </a:xfrm>
            <a:prstGeom prst="rect">
              <a:avLst/>
            </a:prstGeom>
            <a:ln>
              <a:noFill/>
            </a:ln>
            <a:effectLst>
              <a:outerShdw blurRad="292100" dist="139700" dir="2700000" algn="tl" rotWithShape="0">
                <a:srgbClr val="333333">
                  <a:alpha val="65000"/>
                </a:srgbClr>
              </a:outerShdw>
            </a:effectLst>
          </p:spPr>
        </p:pic>
        <p:sp>
          <p:nvSpPr>
            <p:cNvPr id="5" name="Outline">
              <a:extLst>
                <a:ext uri="{FF2B5EF4-FFF2-40B4-BE49-F238E27FC236}">
                  <a16:creationId xmlns:a16="http://schemas.microsoft.com/office/drawing/2014/main" id="{15246A1E-3F9F-49EE-BFD6-DB43F1A20F4B}"/>
                </a:ext>
              </a:extLst>
            </p:cNvPr>
            <p:cNvSpPr/>
            <p:nvPr/>
          </p:nvSpPr>
          <p:spPr>
            <a:xfrm rot="5400000">
              <a:off x="2071242" y="4499921"/>
              <a:ext cx="2681036" cy="1203646"/>
            </a:xfrm>
            <a:prstGeom prst="roundRect">
              <a:avLst/>
            </a:prstGeom>
            <a:noFill/>
            <a:ln>
              <a:solidFill>
                <a:schemeClr val="accent1">
                  <a:lumMod val="60000"/>
                  <a:lumOff val="40000"/>
                </a:schemeClr>
              </a:solidFill>
            </a:ln>
            <a:effectLst>
              <a:glow rad="139700">
                <a:srgbClr val="7030A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982742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a:xfrm>
            <a:off x="814874" y="224158"/>
            <a:ext cx="10515600" cy="1325563"/>
          </a:xfrm>
        </p:spPr>
        <p:txBody>
          <a:bodyPr>
            <a:normAutofit/>
          </a:bodyPr>
          <a:lstStyle/>
          <a:p>
            <a:r>
              <a:rPr lang="en-US" dirty="0"/>
              <a:t>Ci3T Tier 1 Plan: Faculty and Staff Roles and Responsibilities – Social Skills</a:t>
            </a:r>
          </a:p>
        </p:txBody>
      </p:sp>
      <p:pic>
        <p:nvPicPr>
          <p:cNvPr id="6" name="Picture 1" descr="First page of the Ci3T Blueprint A: Ci3T Tier 1 Plan with a box around the column labeled &quot;Area III: Social Skills Responsibilities&quot; to emphasize it."/>
          <p:cNvPicPr>
            <a:picLocks noChangeAspect="1" noChangeArrowheads="1"/>
          </p:cNvPicPr>
          <p:nvPr/>
        </p:nvPicPr>
        <p:blipFill>
          <a:blip r:embed="rId3"/>
          <a:srcRect/>
          <a:stretch/>
        </p:blipFill>
        <p:spPr bwMode="auto">
          <a:xfrm>
            <a:off x="2671666" y="1550627"/>
            <a:ext cx="6802017" cy="52542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utline" descr="Yellow box outlining Area 3: Social Skills Responsibilities of faculty and staff">
            <a:extLst>
              <a:ext uri="{FF2B5EF4-FFF2-40B4-BE49-F238E27FC236}">
                <a16:creationId xmlns:a16="http://schemas.microsoft.com/office/drawing/2014/main" id="{C75B3605-4035-F019-E019-70C3B3B58500}"/>
              </a:ext>
            </a:extLst>
          </p:cNvPr>
          <p:cNvSpPr/>
          <p:nvPr/>
        </p:nvSpPr>
        <p:spPr>
          <a:xfrm>
            <a:off x="6941128" y="4104409"/>
            <a:ext cx="1963881" cy="1911927"/>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2" name="Picture 2">
            <a:extLst>
              <a:ext uri="{FF2B5EF4-FFF2-40B4-BE49-F238E27FC236}">
                <a16:creationId xmlns:a16="http://schemas.microsoft.com/office/drawing/2014/main" id="{6878D3FF-EDC3-979B-6FD1-CE04940D561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153975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7A2C7BF5-C6FF-55FE-23F0-8B6867E4FB42}"/>
              </a:ext>
            </a:extLst>
          </p:cNvPr>
          <p:cNvSpPr>
            <a:spLocks noGrp="1"/>
          </p:cNvSpPr>
          <p:nvPr>
            <p:ph type="title"/>
          </p:nvPr>
        </p:nvSpPr>
        <p:spPr/>
        <p:txBody>
          <a:bodyPr/>
          <a:lstStyle/>
          <a:p>
            <a:r>
              <a:rPr lang="en-US" dirty="0"/>
              <a:t>Social: Teach Schoolwide</a:t>
            </a:r>
          </a:p>
        </p:txBody>
      </p:sp>
      <p:pic>
        <p:nvPicPr>
          <p:cNvPr id="2" name="Picture 1" descr="Ci3T Blueprint A Primary Tier 1 Plan 1 with three highlighted sentences in Area 3: Social Responsibilities that states Teach schoolwide social skills/ character education curricula with integrity. Teach daily Second Step lessons (link to grade level instructional schedules). Seek ways to engage parents as partners in the school program.">
            <a:extLst>
              <a:ext uri="{FF2B5EF4-FFF2-40B4-BE49-F238E27FC236}">
                <a16:creationId xmlns:a16="http://schemas.microsoft.com/office/drawing/2014/main" id="{BC01A5E7-6F89-708A-41ED-2A9658928222}"/>
              </a:ext>
            </a:extLst>
          </p:cNvPr>
          <p:cNvPicPr>
            <a:picLocks noChangeAspect="1"/>
          </p:cNvPicPr>
          <p:nvPr/>
        </p:nvPicPr>
        <p:blipFill>
          <a:blip r:embed="rId2"/>
          <a:stretch>
            <a:fillRect/>
          </a:stretch>
        </p:blipFill>
        <p:spPr>
          <a:xfrm>
            <a:off x="447566" y="2099115"/>
            <a:ext cx="11296867" cy="3603048"/>
          </a:xfrm>
          <a:prstGeom prst="rect">
            <a:avLst/>
          </a:prstGeom>
        </p:spPr>
      </p:pic>
      <p:pic>
        <p:nvPicPr>
          <p:cNvPr id="3" name="Picture 4" descr="Screenshot of What Works Clearinghouse website">
            <a:extLst>
              <a:ext uri="{FF2B5EF4-FFF2-40B4-BE49-F238E27FC236}">
                <a16:creationId xmlns:a16="http://schemas.microsoft.com/office/drawing/2014/main" id="{37A728CB-194F-DB2E-9692-1CA681B070FE}"/>
              </a:ext>
            </a:extLst>
          </p:cNvPr>
          <p:cNvPicPr>
            <a:picLocks noChangeAspect="1"/>
          </p:cNvPicPr>
          <p:nvPr/>
        </p:nvPicPr>
        <p:blipFill>
          <a:blip r:embed="rId3"/>
          <a:stretch>
            <a:fillRect/>
          </a:stretch>
        </p:blipFill>
        <p:spPr>
          <a:xfrm>
            <a:off x="9055509" y="130344"/>
            <a:ext cx="2913327" cy="1900121"/>
          </a:xfrm>
          <a:prstGeom prst="rect">
            <a:avLst/>
          </a:prstGeom>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37211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D11668C-697D-4C8F-D134-14F5C14AE58B}"/>
              </a:ext>
            </a:extLst>
          </p:cNvPr>
          <p:cNvSpPr>
            <a:spLocks noGrp="1"/>
          </p:cNvSpPr>
          <p:nvPr>
            <p:ph type="title"/>
          </p:nvPr>
        </p:nvSpPr>
        <p:spPr/>
        <p:txBody>
          <a:bodyPr/>
          <a:lstStyle/>
          <a:p>
            <a:r>
              <a:rPr lang="en-US"/>
              <a:t>Ci3T: An Integrated Approach</a:t>
            </a:r>
          </a:p>
        </p:txBody>
      </p:sp>
      <p:pic>
        <p:nvPicPr>
          <p:cNvPr id="1026" name="Picture 1" descr="Embedding and Integrating Ci3T Domains Into Daily Instruction module cover">
            <a:extLst>
              <a:ext uri="{FF2B5EF4-FFF2-40B4-BE49-F238E27FC236}">
                <a16:creationId xmlns:a16="http://schemas.microsoft.com/office/drawing/2014/main" id="{04FE7E35-DF58-3A68-0348-AE9AA5EDD1F4}"/>
              </a:ext>
            </a:extLst>
          </p:cNvPr>
          <p:cNvPicPr>
            <a:picLocks noChangeAspect="1" noChangeArrowheads="1"/>
          </p:cNvPicPr>
          <p:nvPr/>
        </p:nvPicPr>
        <p:blipFill>
          <a:blip r:embed="rId3"/>
          <a:srcRect/>
          <a:stretch/>
        </p:blipFill>
        <p:spPr bwMode="auto">
          <a:xfrm>
            <a:off x="838200" y="1861720"/>
            <a:ext cx="2680558" cy="418806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ntegrated lesson plan template">
            <a:extLst>
              <a:ext uri="{FF2B5EF4-FFF2-40B4-BE49-F238E27FC236}">
                <a16:creationId xmlns:a16="http://schemas.microsoft.com/office/drawing/2014/main" id="{843924C5-4B6D-110A-3A81-1B98017640D6}"/>
              </a:ext>
            </a:extLst>
          </p:cNvPr>
          <p:cNvPicPr>
            <a:picLocks noChangeAspect="1"/>
          </p:cNvPicPr>
          <p:nvPr/>
        </p:nvPicPr>
        <p:blipFill>
          <a:blip r:embed="rId4"/>
          <a:srcRect b="12409"/>
          <a:stretch>
            <a:fillRect/>
          </a:stretch>
        </p:blipFill>
        <p:spPr>
          <a:xfrm>
            <a:off x="3706761" y="2569611"/>
            <a:ext cx="3982065" cy="2695214"/>
          </a:xfrm>
          <a:prstGeom prst="rect">
            <a:avLst/>
          </a:prstGeom>
          <a:ln>
            <a:solidFill>
              <a:schemeClr val="tx1"/>
            </a:solidFill>
          </a:ln>
        </p:spPr>
      </p:pic>
      <p:grpSp>
        <p:nvGrpSpPr>
          <p:cNvPr id="3" name="Image" descr="Screenshot of three Ci3T YouTube videos about an integrated approach&#10;">
            <a:extLst>
              <a:ext uri="{FF2B5EF4-FFF2-40B4-BE49-F238E27FC236}">
                <a16:creationId xmlns:a16="http://schemas.microsoft.com/office/drawing/2014/main" id="{3237D6BD-0811-D1EB-CDC4-2F3AF68AABD2}"/>
              </a:ext>
            </a:extLst>
          </p:cNvPr>
          <p:cNvGrpSpPr/>
          <p:nvPr/>
        </p:nvGrpSpPr>
        <p:grpSpPr>
          <a:xfrm>
            <a:off x="7856374" y="1879960"/>
            <a:ext cx="4169832" cy="3890512"/>
            <a:chOff x="7856374" y="1879960"/>
            <a:chExt cx="4169832" cy="3890512"/>
          </a:xfrm>
        </p:grpSpPr>
        <p:pic>
          <p:nvPicPr>
            <p:cNvPr id="6" name="Picture 3" descr="A screenshot of a video game&#10;&#10;Description automatically generated">
              <a:extLst>
                <a:ext uri="{FF2B5EF4-FFF2-40B4-BE49-F238E27FC236}">
                  <a16:creationId xmlns:a16="http://schemas.microsoft.com/office/drawing/2014/main" id="{7CD1A545-E85C-93C7-7500-1B7610A3820D}"/>
                </a:ext>
              </a:extLst>
            </p:cNvPr>
            <p:cNvPicPr>
              <a:picLocks noChangeAspect="1"/>
            </p:cNvPicPr>
            <p:nvPr/>
          </p:nvPicPr>
          <p:blipFill>
            <a:blip r:embed="rId5"/>
            <a:stretch>
              <a:fillRect/>
            </a:stretch>
          </p:blipFill>
          <p:spPr>
            <a:xfrm>
              <a:off x="7856374" y="1879960"/>
              <a:ext cx="3365079" cy="1904762"/>
            </a:xfrm>
            <a:prstGeom prst="rect">
              <a:avLst/>
            </a:prstGeom>
            <a:ln>
              <a:solidFill>
                <a:schemeClr val="tx1"/>
              </a:solidFill>
            </a:ln>
          </p:spPr>
        </p:pic>
        <p:pic>
          <p:nvPicPr>
            <p:cNvPr id="8" name="Picture 2" descr="A person in a tie&#10;&#10;Description automatically generated">
              <a:extLst>
                <a:ext uri="{FF2B5EF4-FFF2-40B4-BE49-F238E27FC236}">
                  <a16:creationId xmlns:a16="http://schemas.microsoft.com/office/drawing/2014/main" id="{E79705F1-8098-D929-BF2C-112C0F55130F}"/>
                </a:ext>
              </a:extLst>
            </p:cNvPr>
            <p:cNvPicPr>
              <a:picLocks noChangeAspect="1"/>
            </p:cNvPicPr>
            <p:nvPr/>
          </p:nvPicPr>
          <p:blipFill>
            <a:blip r:embed="rId6"/>
            <a:stretch>
              <a:fillRect/>
            </a:stretch>
          </p:blipFill>
          <p:spPr>
            <a:xfrm>
              <a:off x="8246052" y="2724057"/>
              <a:ext cx="3390476" cy="1904762"/>
            </a:xfrm>
            <a:prstGeom prst="rect">
              <a:avLst/>
            </a:prstGeom>
            <a:ln>
              <a:solidFill>
                <a:schemeClr val="tx1"/>
              </a:solidFill>
            </a:ln>
          </p:spPr>
        </p:pic>
        <p:pic>
          <p:nvPicPr>
            <p:cNvPr id="4" name="Picture 1" descr="A person standing next to a person&#10;&#10;Description automatically generated">
              <a:extLst>
                <a:ext uri="{FF2B5EF4-FFF2-40B4-BE49-F238E27FC236}">
                  <a16:creationId xmlns:a16="http://schemas.microsoft.com/office/drawing/2014/main" id="{C24A83A1-E8EA-5057-693D-77A2BBC03941}"/>
                </a:ext>
              </a:extLst>
            </p:cNvPr>
            <p:cNvPicPr>
              <a:picLocks noChangeAspect="1"/>
            </p:cNvPicPr>
            <p:nvPr/>
          </p:nvPicPr>
          <p:blipFill>
            <a:blip r:embed="rId7"/>
            <a:stretch>
              <a:fillRect/>
            </a:stretch>
          </p:blipFill>
          <p:spPr>
            <a:xfrm>
              <a:off x="8623032" y="3865710"/>
              <a:ext cx="3403174" cy="1904762"/>
            </a:xfrm>
            <a:prstGeom prst="rect">
              <a:avLst/>
            </a:prstGeom>
            <a:ln>
              <a:solidFill>
                <a:schemeClr val="tx1"/>
              </a:solidFill>
            </a:ln>
          </p:spPr>
        </p:pic>
      </p:grpSp>
      <p:sp>
        <p:nvSpPr>
          <p:cNvPr id="12" name="TextBox">
            <a:extLst>
              <a:ext uri="{FF2B5EF4-FFF2-40B4-BE49-F238E27FC236}">
                <a16:creationId xmlns:a16="http://schemas.microsoft.com/office/drawing/2014/main" id="{D6E8DBDE-9B0D-42AF-A265-204E9CE36545}"/>
              </a:ext>
              <a:ext uri="{C183D7F6-B498-43B3-948B-1728B52AA6E4}">
                <adec:decorative xmlns:adec="http://schemas.microsoft.com/office/drawing/2017/decorative" val="1"/>
              </a:ext>
            </a:extLst>
          </p:cNvPr>
          <p:cNvSpPr txBox="1"/>
          <p:nvPr/>
        </p:nvSpPr>
        <p:spPr>
          <a:xfrm>
            <a:off x="0" y="6449683"/>
            <a:ext cx="11902382" cy="408317"/>
          </a:xfrm>
          <a:prstGeom prst="rect">
            <a:avLst/>
          </a:prstGeom>
          <a:noFill/>
        </p:spPr>
        <p:txBody>
          <a:bodyPr wrap="square">
            <a:spAutoFit/>
          </a:bodyPr>
          <a:lstStyle/>
          <a:p>
            <a:pPr marL="0" marR="0" lvl="0" indent="0" algn="l" defTabSz="914400" rtl="0" eaLnBrk="1" fontAlgn="base" latinLnBrk="0" hangingPunct="1">
              <a:lnSpc>
                <a:spcPts val="1150"/>
              </a:lnSpc>
              <a:spcBef>
                <a:spcPts val="0"/>
              </a:spcBef>
              <a:spcAft>
                <a:spcPts val="0"/>
              </a:spcAft>
              <a:buClrTx/>
              <a:buSzTx/>
              <a:buFontTx/>
              <a:buNone/>
              <a:tabLst/>
              <a:defRPr/>
            </a:pPr>
            <a:r>
              <a:rPr kumimoji="0" lang="en-US" sz="1050" b="0" i="0" u="none" strike="noStrike" kern="1200" cap="none" spc="0" normalizeH="0" baseline="0" noProof="0">
                <a:ln>
                  <a:noFill/>
                </a:ln>
                <a:solidFill>
                  <a:srgbClr val="808080"/>
                </a:solidFill>
                <a:effectLst/>
                <a:uLnTx/>
                <a:uFillTx/>
                <a:latin typeface="Arial" panose="020B0604020202020204"/>
                <a:ea typeface="+mn-ea"/>
                <a:cs typeface="+mn-cs"/>
              </a:rPr>
              <a:t>Citation. Oakes, W. P., Lane, K. L., Lane, K. S., &amp; Buckman, M. M. (2019). </a:t>
            </a:r>
            <a:r>
              <a:rPr kumimoji="0" lang="en-US" sz="1050" b="0" i="1" u="none" strike="noStrike" kern="1200" cap="none" spc="0" normalizeH="0" baseline="0" noProof="0">
                <a:ln>
                  <a:noFill/>
                </a:ln>
                <a:solidFill>
                  <a:srgbClr val="808080"/>
                </a:solidFill>
                <a:effectLst/>
                <a:uLnTx/>
                <a:uFillTx/>
                <a:latin typeface="Arial" panose="020B0604020202020204"/>
                <a:ea typeface="+mn-ea"/>
                <a:cs typeface="+mn-cs"/>
              </a:rPr>
              <a:t>Ci3T integrated lessons plan template</a:t>
            </a:r>
            <a:r>
              <a:rPr kumimoji="0" lang="en-US" sz="1050" b="0" i="0" u="none" strike="noStrike" kern="1200" cap="none" spc="0" normalizeH="0" baseline="0" noProof="0">
                <a:ln>
                  <a:noFill/>
                </a:ln>
                <a:solidFill>
                  <a:srgbClr val="808080"/>
                </a:solidFill>
                <a:effectLst/>
                <a:uLnTx/>
                <a:uFillTx/>
                <a:latin typeface="Arial" panose="020B0604020202020204"/>
                <a:ea typeface="+mn-ea"/>
                <a:cs typeface="+mn-cs"/>
              </a:rPr>
              <a:t>. www.ci3t.org.</a:t>
            </a:r>
            <a:r>
              <a:rPr kumimoji="0" lang="en-US" sz="1050" b="0" i="0" u="none" strike="noStrike" kern="1200" cap="none" spc="0" normalizeH="0" baseline="0" noProof="0">
                <a:ln>
                  <a:noFill/>
                </a:ln>
                <a:solidFill>
                  <a:prstClr val="black"/>
                </a:solidFill>
                <a:effectLst/>
                <a:uLnTx/>
                <a:uFillTx/>
                <a:latin typeface="Arial" panose="020B0604020202020204"/>
                <a:ea typeface="+mn-ea"/>
                <a:cs typeface="+mn-cs"/>
              </a:rPr>
              <a:t>​</a:t>
            </a:r>
          </a:p>
          <a:p>
            <a:pPr marL="0" marR="0" lvl="0" indent="0" algn="l" defTabSz="914400" rtl="0" eaLnBrk="1" fontAlgn="base" latinLnBrk="0" hangingPunct="1">
              <a:lnSpc>
                <a:spcPts val="1150"/>
              </a:lnSpc>
              <a:spcBef>
                <a:spcPts val="0"/>
              </a:spcBef>
              <a:spcAft>
                <a:spcPts val="0"/>
              </a:spcAft>
              <a:buClrTx/>
              <a:buSzTx/>
              <a:buFontTx/>
              <a:buNone/>
              <a:tabLst/>
              <a:defRPr/>
            </a:pPr>
            <a:r>
              <a:rPr kumimoji="0" lang="en-US" sz="1050" b="0" i="0" u="none" strike="noStrike" kern="1200" cap="none" spc="0" normalizeH="0" baseline="0" noProof="0">
                <a:ln>
                  <a:noFill/>
                </a:ln>
                <a:solidFill>
                  <a:srgbClr val="808080"/>
                </a:solidFill>
                <a:effectLst/>
                <a:uLnTx/>
                <a:uFillTx/>
                <a:latin typeface="Arial" panose="020B0604020202020204"/>
                <a:ea typeface="+mn-ea"/>
                <a:cs typeface="+mn-cs"/>
              </a:rPr>
              <a:t>Completed examples available in:</a:t>
            </a: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 </a:t>
            </a:r>
            <a:r>
              <a:rPr kumimoji="0" lang="en-US" sz="1050" b="0" i="0" u="none" strike="noStrike" kern="1200" cap="none" spc="0" normalizeH="0" baseline="0" noProof="0">
                <a:ln>
                  <a:noFill/>
                </a:ln>
                <a:solidFill>
                  <a:srgbClr val="808080"/>
                </a:solidFill>
                <a:effectLst/>
                <a:uLnTx/>
                <a:uFillTx/>
                <a:latin typeface="Arial" panose="020B0604020202020204"/>
                <a:ea typeface="+mn-ea"/>
                <a:cs typeface="+mn-cs"/>
              </a:rPr>
              <a:t>Ci3T Project ENHANCE Research Team. (2022, July). </a:t>
            </a:r>
            <a:r>
              <a:rPr kumimoji="0" lang="en-US" sz="1050" b="0" i="1" u="none" strike="noStrike" kern="1200" cap="none" spc="0" normalizeH="0" baseline="0" noProof="0">
                <a:ln>
                  <a:noFill/>
                </a:ln>
                <a:solidFill>
                  <a:srgbClr val="808080"/>
                </a:solidFill>
                <a:effectLst/>
                <a:uLnTx/>
                <a:uFillTx/>
                <a:latin typeface="Arial" panose="020B0604020202020204"/>
                <a:ea typeface="+mn-ea"/>
                <a:cs typeface="+mn-cs"/>
              </a:rPr>
              <a:t>Embedding and integrating Ci3T domains into daily instruction</a:t>
            </a:r>
            <a:r>
              <a:rPr kumimoji="0" lang="en-US" sz="1050" b="0" i="0" u="none" strike="noStrike" kern="1200" cap="none" spc="0" normalizeH="0" baseline="0" noProof="0">
                <a:ln>
                  <a:noFill/>
                </a:ln>
                <a:solidFill>
                  <a:srgbClr val="808080"/>
                </a:solidFill>
                <a:effectLst/>
                <a:uLnTx/>
                <a:uFillTx/>
                <a:latin typeface="Arial" panose="020B0604020202020204"/>
                <a:ea typeface="+mn-ea"/>
                <a:cs typeface="+mn-cs"/>
              </a:rPr>
              <a:t>. Author. </a:t>
            </a:r>
            <a:r>
              <a:rPr kumimoji="0" lang="en-US" sz="1050" b="0" i="0" u="sng" strike="noStrike" kern="1200" cap="none" spc="0" normalizeH="0" baseline="0" noProof="0">
                <a:ln>
                  <a:noFill/>
                </a:ln>
                <a:solidFill>
                  <a:srgbClr val="283375"/>
                </a:solidFill>
                <a:effectLst/>
                <a:uLnTx/>
                <a:uFillTx/>
                <a:latin typeface="Arial" panose="020B0604020202020204"/>
                <a:ea typeface="+mn-ea"/>
                <a:cs typeface="+mn-cs"/>
                <a:hlinkClick r:id="rId8"/>
              </a:rPr>
              <a:t>https://doi.org/10.17161/ci3t.42880</a:t>
            </a:r>
            <a:r>
              <a:rPr kumimoji="0" lang="en-US" sz="1050" b="0" i="0" u="none" strike="noStrike" kern="1200" cap="none" spc="0" normalizeH="0" baseline="0" noProof="0">
                <a:ln>
                  <a:noFill/>
                </a:ln>
                <a:solidFill>
                  <a:srgbClr val="808080"/>
                </a:solidFill>
                <a:effectLst/>
                <a:uLnTx/>
                <a:uFillTx/>
                <a:latin typeface="Arial" panose="020B0604020202020204"/>
                <a:ea typeface="+mn-ea"/>
                <a:cs typeface="+mn-cs"/>
              </a:rPr>
              <a:t> </a:t>
            </a:r>
            <a:endParaRPr kumimoji="0" lang="en-US" sz="105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745741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6EF20-D550-4249-9C55-88E579BEE548}"/>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Integrated Lesson Plan</a:t>
            </a:r>
          </a:p>
        </p:txBody>
      </p:sp>
      <p:pic>
        <p:nvPicPr>
          <p:cNvPr id="9" name="Picture 1" descr="Integrated Lesson Plan. Includes strategies such as active supervision, behavior specific praise, high-p request sequence, instructional choice, instructional feedback, opportunities to respond, and precorrection. Also includes core lesson elements, which are academic objectives, social skills objectives, and behavioral expectations.">
            <a:extLst>
              <a:ext uri="{FF2B5EF4-FFF2-40B4-BE49-F238E27FC236}">
                <a16:creationId xmlns:a16="http://schemas.microsoft.com/office/drawing/2014/main" id="{5A29E1D8-7908-D04C-68F3-09B4F6764EB7}"/>
              </a:ext>
            </a:extLst>
          </p:cNvPr>
          <p:cNvPicPr>
            <a:picLocks noChangeAspect="1"/>
          </p:cNvPicPr>
          <p:nvPr/>
        </p:nvPicPr>
        <p:blipFill rotWithShape="1">
          <a:blip r:embed="rId2"/>
          <a:srcRect t="4290" b="13076"/>
          <a:stretch/>
        </p:blipFill>
        <p:spPr>
          <a:xfrm>
            <a:off x="878297" y="75721"/>
            <a:ext cx="10502990" cy="6706558"/>
          </a:xfrm>
          <a:prstGeom prst="rect">
            <a:avLst/>
          </a:prstGeom>
          <a:ln>
            <a:solidFill>
              <a:schemeClr val="tx1"/>
            </a:solidFill>
          </a:ln>
        </p:spPr>
      </p:pic>
      <p:sp>
        <p:nvSpPr>
          <p:cNvPr id="15" name="Rectangle 1">
            <a:extLst>
              <a:ext uri="{FF2B5EF4-FFF2-40B4-BE49-F238E27FC236}">
                <a16:creationId xmlns:a16="http://schemas.microsoft.com/office/drawing/2014/main" id="{614F4E20-F682-20BC-CEDD-F9704CBCE9A0}"/>
              </a:ext>
              <a:ext uri="{C183D7F6-B498-43B3-948B-1728B52AA6E4}">
                <adec:decorative xmlns:adec="http://schemas.microsoft.com/office/drawing/2017/decorative" val="1"/>
              </a:ext>
            </a:extLst>
          </p:cNvPr>
          <p:cNvSpPr/>
          <p:nvPr/>
        </p:nvSpPr>
        <p:spPr>
          <a:xfrm>
            <a:off x="1094864" y="2574758"/>
            <a:ext cx="2033337" cy="1540042"/>
          </a:xfrm>
          <a:prstGeom prst="rect">
            <a:avLst/>
          </a:prstGeom>
          <a:noFill/>
          <a:ln w="57150" cap="flat" cmpd="sng" algn="ctr">
            <a:solidFill>
              <a:schemeClr val="accent5"/>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 name="Rectangle 2">
            <a:extLst>
              <a:ext uri="{FF2B5EF4-FFF2-40B4-BE49-F238E27FC236}">
                <a16:creationId xmlns:a16="http://schemas.microsoft.com/office/drawing/2014/main" id="{4D10287F-4A8E-6334-0A27-66115EF16611}"/>
              </a:ext>
              <a:ext uri="{C183D7F6-B498-43B3-948B-1728B52AA6E4}">
                <adec:decorative xmlns:adec="http://schemas.microsoft.com/office/drawing/2017/decorative" val="1"/>
              </a:ext>
            </a:extLst>
          </p:cNvPr>
          <p:cNvSpPr/>
          <p:nvPr/>
        </p:nvSpPr>
        <p:spPr>
          <a:xfrm>
            <a:off x="8410259" y="502723"/>
            <a:ext cx="2694880" cy="1819371"/>
          </a:xfrm>
          <a:prstGeom prst="rect">
            <a:avLst/>
          </a:prstGeom>
          <a:noFill/>
          <a:ln w="57150" cap="flat" cmpd="sng" algn="ctr">
            <a:solidFill>
              <a:schemeClr val="accent5"/>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4" name="Picture 2" descr="Teacher Reflection form">
            <a:extLst>
              <a:ext uri="{FF2B5EF4-FFF2-40B4-BE49-F238E27FC236}">
                <a16:creationId xmlns:a16="http://schemas.microsoft.com/office/drawing/2014/main" id="{EEFCEB27-F8CB-6812-A317-974ED324FE77}"/>
              </a:ext>
            </a:extLst>
          </p:cNvPr>
          <p:cNvPicPr>
            <a:picLocks noChangeAspect="1"/>
          </p:cNvPicPr>
          <p:nvPr/>
        </p:nvPicPr>
        <p:blipFill>
          <a:blip r:embed="rId3"/>
          <a:stretch>
            <a:fillRect/>
          </a:stretch>
        </p:blipFill>
        <p:spPr>
          <a:xfrm>
            <a:off x="1155023" y="4335556"/>
            <a:ext cx="9926052" cy="2420731"/>
          </a:xfrm>
          <a:prstGeom prst="rect">
            <a:avLst/>
          </a:prstGeom>
          <a:ln>
            <a:noFill/>
          </a:ln>
          <a:effectLst/>
        </p:spPr>
      </p:pic>
      <p:sp>
        <p:nvSpPr>
          <p:cNvPr id="4" name="TextBox 3">
            <a:extLst>
              <a:ext uri="{FF2B5EF4-FFF2-40B4-BE49-F238E27FC236}">
                <a16:creationId xmlns:a16="http://schemas.microsoft.com/office/drawing/2014/main" id="{CE1B9D07-790B-3BB6-D566-CBC274150597}"/>
              </a:ext>
              <a:ext uri="{C183D7F6-B498-43B3-948B-1728B52AA6E4}">
                <adec:decorative xmlns:adec="http://schemas.microsoft.com/office/drawing/2017/decorative" val="1"/>
              </a:ext>
            </a:extLst>
          </p:cNvPr>
          <p:cNvSpPr txBox="1"/>
          <p:nvPr/>
        </p:nvSpPr>
        <p:spPr>
          <a:xfrm>
            <a:off x="878297" y="6593199"/>
            <a:ext cx="6706559" cy="233975"/>
          </a:xfrm>
          <a:prstGeom prst="rect">
            <a:avLst/>
          </a:prstGeom>
          <a:noFill/>
        </p:spPr>
        <p:txBody>
          <a:bodyPr wrap="square">
            <a:spAutoFit/>
          </a:bodyPr>
          <a:lstStyle/>
          <a:p>
            <a:pPr marL="0" marR="0" lvl="0" indent="0" algn="l" defTabSz="914400" rtl="0" eaLnBrk="1" fontAlgn="base" latinLnBrk="0" hangingPunct="1">
              <a:lnSpc>
                <a:spcPts val="1150"/>
              </a:lnSpc>
              <a:spcBef>
                <a:spcPts val="0"/>
              </a:spcBef>
              <a:spcAft>
                <a:spcPts val="0"/>
              </a:spcAft>
              <a:buClrTx/>
              <a:buSzTx/>
              <a:buFontTx/>
              <a:buNone/>
              <a:tabLst/>
              <a:defRPr/>
            </a:pPr>
            <a:r>
              <a:rPr kumimoji="0" lang="en-US" sz="900" b="0" i="0" u="none" strike="noStrike" kern="1200" cap="none" spc="0" normalizeH="0" baseline="0" noProof="0">
                <a:ln>
                  <a:noFill/>
                </a:ln>
                <a:solidFill>
                  <a:srgbClr val="808080"/>
                </a:solidFill>
                <a:effectLst/>
                <a:uLnTx/>
                <a:uFillTx/>
                <a:latin typeface="Arial" panose="020B0604020202020204"/>
                <a:ea typeface="+mn-ea"/>
                <a:cs typeface="+mn-cs"/>
              </a:rPr>
              <a:t>Citation. Oakes, W. P., Lane, K. L., Lane, K. S., &amp; Buckman, M. M. (2019). </a:t>
            </a:r>
            <a:r>
              <a:rPr kumimoji="0" lang="en-US" sz="900" b="0" i="1" u="none" strike="noStrike" kern="1200" cap="none" spc="0" normalizeH="0" baseline="0" noProof="0">
                <a:ln>
                  <a:noFill/>
                </a:ln>
                <a:solidFill>
                  <a:srgbClr val="808080"/>
                </a:solidFill>
                <a:effectLst/>
                <a:uLnTx/>
                <a:uFillTx/>
                <a:latin typeface="Arial" panose="020B0604020202020204"/>
                <a:ea typeface="+mn-ea"/>
                <a:cs typeface="+mn-cs"/>
              </a:rPr>
              <a:t>Ci3T integrated lessons plan template</a:t>
            </a:r>
            <a:r>
              <a:rPr kumimoji="0" lang="en-US" sz="900" b="0" i="0" u="none" strike="noStrike" kern="1200" cap="none" spc="0" normalizeH="0" baseline="0" noProof="0">
                <a:ln>
                  <a:noFill/>
                </a:ln>
                <a:solidFill>
                  <a:srgbClr val="808080"/>
                </a:solidFill>
                <a:effectLst/>
                <a:uLnTx/>
                <a:uFillTx/>
                <a:latin typeface="Arial" panose="020B0604020202020204"/>
                <a:ea typeface="+mn-ea"/>
                <a:cs typeface="+mn-cs"/>
              </a:rPr>
              <a:t>. www.ci3t.org.</a:t>
            </a:r>
            <a:r>
              <a:rPr kumimoji="0" lang="en-US" sz="900" b="0" i="0" u="none" strike="noStrike" kern="1200" cap="none" spc="0" normalizeH="0" baseline="0" noProof="0">
                <a:ln>
                  <a:noFill/>
                </a:ln>
                <a:solidFill>
                  <a:prstClr val="black"/>
                </a:solidFill>
                <a:effectLst/>
                <a:uLnTx/>
                <a:uFillTx/>
                <a:latin typeface="Arial" panose="020B0604020202020204"/>
                <a:ea typeface="+mn-ea"/>
                <a:cs typeface="+mn-cs"/>
              </a:rPr>
              <a:t>​</a:t>
            </a:r>
          </a:p>
        </p:txBody>
      </p:sp>
    </p:spTree>
    <p:extLst>
      <p:ext uri="{BB962C8B-B14F-4D97-AF65-F5344CB8AC3E}">
        <p14:creationId xmlns:p14="http://schemas.microsoft.com/office/powerpoint/2010/main" val="20234842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heel(1)">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14C6146-0862-12E0-E1B5-5DAC28B792BA}"/>
              </a:ext>
            </a:extLst>
          </p:cNvPr>
          <p:cNvSpPr>
            <a:spLocks noGrp="1"/>
          </p:cNvSpPr>
          <p:nvPr>
            <p:ph type="title"/>
          </p:nvPr>
        </p:nvSpPr>
        <p:spPr/>
        <p:txBody>
          <a:bodyPr/>
          <a:lstStyle/>
          <a:p>
            <a:r>
              <a:rPr lang="en-US" dirty="0"/>
              <a:t>Integrated Lesson Plan: An Illustration</a:t>
            </a:r>
          </a:p>
        </p:txBody>
      </p:sp>
      <p:pic>
        <p:nvPicPr>
          <p:cNvPr id="4" name="Video" title="Working Together: Listening, Asking, Sharing, Compromising">
            <a:hlinkClick r:id="" action="ppaction://media"/>
            <a:extLst>
              <a:ext uri="{FF2B5EF4-FFF2-40B4-BE49-F238E27FC236}">
                <a16:creationId xmlns:a16="http://schemas.microsoft.com/office/drawing/2014/main" id="{E8D2D5CD-4894-E4C5-D37B-78B0315D169D}"/>
              </a:ext>
            </a:extLst>
          </p:cNvPr>
          <p:cNvPicPr>
            <a:picLocks noGrp="1" noRot="1" noChangeAspect="1"/>
          </p:cNvPicPr>
          <p:nvPr>
            <p:ph idx="1"/>
            <a:videoFile r:link="rId1"/>
          </p:nvPr>
        </p:nvPicPr>
        <p:blipFill>
          <a:blip r:embed="rId4"/>
          <a:stretch>
            <a:fillRect/>
          </a:stretch>
        </p:blipFill>
        <p:spPr>
          <a:xfrm>
            <a:off x="1618433" y="1602166"/>
            <a:ext cx="8662674" cy="4890709"/>
          </a:xfrm>
          <a:prstGeom prst="rect">
            <a:avLst/>
          </a:prstGeom>
        </p:spPr>
      </p:pic>
    </p:spTree>
    <p:extLst>
      <p:ext uri="{BB962C8B-B14F-4D97-AF65-F5344CB8AC3E}">
        <p14:creationId xmlns:p14="http://schemas.microsoft.com/office/powerpoint/2010/main" val="2431605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A817F-0B2C-49A6-44BE-1586C10427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315C54-229A-DB37-3C0E-6B2FCBF7FEE7}"/>
              </a:ext>
              <a:ext uri="{C183D7F6-B498-43B3-948B-1728B52AA6E4}">
                <adec:decorative xmlns:adec="http://schemas.microsoft.com/office/drawing/2017/decorative" val="0"/>
              </a:ext>
            </a:extLst>
          </p:cNvPr>
          <p:cNvSpPr>
            <a:spLocks noGrp="1"/>
          </p:cNvSpPr>
          <p:nvPr>
            <p:ph type="title"/>
          </p:nvPr>
        </p:nvSpPr>
        <p:spPr/>
        <p:txBody>
          <a:bodyPr/>
          <a:lstStyle/>
          <a:p>
            <a:r>
              <a:rPr lang="en-US" dirty="0"/>
              <a:t>Recognize. Relax. Record. </a:t>
            </a:r>
            <a:br>
              <a:rPr lang="en-US" dirty="0"/>
            </a:br>
            <a:r>
              <a:rPr lang="en-US" dirty="0"/>
              <a:t>Tier 2 Intervention Grid</a:t>
            </a:r>
          </a:p>
        </p:txBody>
      </p:sp>
      <p:pic>
        <p:nvPicPr>
          <p:cNvPr id="6" name="Picture" descr="RRR  Tier 2 Intervention Grid for Recognize. Relax. Record.">
            <a:extLst>
              <a:ext uri="{FF2B5EF4-FFF2-40B4-BE49-F238E27FC236}">
                <a16:creationId xmlns:a16="http://schemas.microsoft.com/office/drawing/2014/main" id="{2520E936-F76B-E00B-742A-6D4C5A959F1F}"/>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2946400" y="1679534"/>
            <a:ext cx="6229028" cy="4813341"/>
          </a:xfrm>
          <a:prstGeom prst="rect">
            <a:avLst/>
          </a:prstGeom>
          <a:ln>
            <a:noFill/>
          </a:ln>
          <a:effectLst>
            <a:outerShdw blurRad="292100" dist="139700" dir="2700000" algn="tl" rotWithShape="0">
              <a:srgbClr val="333333">
                <a:alpha val="65000"/>
              </a:srgbClr>
            </a:outerShdw>
          </a:effectLst>
        </p:spPr>
      </p:pic>
      <p:sp>
        <p:nvSpPr>
          <p:cNvPr id="3" name="Rectangle" descr="Yellow box outlining the entry criteria column of the intervention grid">
            <a:extLst>
              <a:ext uri="{FF2B5EF4-FFF2-40B4-BE49-F238E27FC236}">
                <a16:creationId xmlns:a16="http://schemas.microsoft.com/office/drawing/2014/main" id="{EE79C9CD-50AA-62F7-193A-A549CD77367D}"/>
              </a:ext>
            </a:extLst>
          </p:cNvPr>
          <p:cNvSpPr/>
          <p:nvPr/>
        </p:nvSpPr>
        <p:spPr>
          <a:xfrm>
            <a:off x="6096000" y="2567940"/>
            <a:ext cx="929641" cy="3124200"/>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nvGrpSpPr>
          <p:cNvPr id="4" name="RRR">
            <a:extLst>
              <a:ext uri="{FF2B5EF4-FFF2-40B4-BE49-F238E27FC236}">
                <a16:creationId xmlns:a16="http://schemas.microsoft.com/office/drawing/2014/main" id="{AD49F3E4-4193-5EBE-F4CA-C4096A33570C}"/>
              </a:ext>
              <a:ext uri="{C183D7F6-B498-43B3-948B-1728B52AA6E4}">
                <adec:decorative xmlns:adec="http://schemas.microsoft.com/office/drawing/2017/decorative" val="1"/>
              </a:ext>
            </a:extLst>
          </p:cNvPr>
          <p:cNvGrpSpPr/>
          <p:nvPr/>
        </p:nvGrpSpPr>
        <p:grpSpPr>
          <a:xfrm>
            <a:off x="10906125" y="118269"/>
            <a:ext cx="1164431" cy="897507"/>
            <a:chOff x="10316269" y="64518"/>
            <a:chExt cx="1754287" cy="1325563"/>
          </a:xfrm>
        </p:grpSpPr>
        <p:pic>
          <p:nvPicPr>
            <p:cNvPr id="7" name="Logo">
              <a:extLst>
                <a:ext uri="{FF2B5EF4-FFF2-40B4-BE49-F238E27FC236}">
                  <a16:creationId xmlns:a16="http://schemas.microsoft.com/office/drawing/2014/main" id="{66B3111B-4D96-F328-E422-A64DFF86DA95}"/>
                </a:ext>
              </a:extLst>
            </p:cNvPr>
            <p:cNvPicPr>
              <a:picLocks noChangeAspect="1"/>
            </p:cNvPicPr>
            <p:nvPr/>
          </p:nvPicPr>
          <p:blipFill>
            <a:blip r:embed="rId4"/>
            <a:srcRect/>
            <a:stretch/>
          </p:blipFill>
          <p:spPr>
            <a:xfrm>
              <a:off x="10316269" y="313308"/>
              <a:ext cx="827981" cy="827981"/>
            </a:xfrm>
            <a:prstGeom prst="rect">
              <a:avLst/>
            </a:prstGeom>
          </p:spPr>
        </p:pic>
        <p:pic>
          <p:nvPicPr>
            <p:cNvPr id="11" name="Module" descr="Module 6.3.2.6 Recognize. Relax. Record.">
              <a:extLst>
                <a:ext uri="{FF2B5EF4-FFF2-40B4-BE49-F238E27FC236}">
                  <a16:creationId xmlns:a16="http://schemas.microsoft.com/office/drawing/2014/main" id="{7BB84501-D7A2-5BC2-DF51-42688B32E9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22134" y="64518"/>
              <a:ext cx="848422" cy="132556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6985050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D7CFD-C4F0-1814-A39D-B6F9F7BDF40A}"/>
            </a:ext>
          </a:extLst>
        </p:cNvPr>
        <p:cNvGrpSpPr/>
        <p:nvPr/>
      </p:nvGrpSpPr>
      <p:grpSpPr>
        <a:xfrm>
          <a:off x="0" y="0"/>
          <a:ext cx="0" cy="0"/>
          <a:chOff x="0" y="0"/>
          <a:chExt cx="0" cy="0"/>
        </a:xfrm>
      </p:grpSpPr>
      <p:sp>
        <p:nvSpPr>
          <p:cNvPr id="26" name="Title 1">
            <a:extLst>
              <a:ext uri="{FF2B5EF4-FFF2-40B4-BE49-F238E27FC236}">
                <a16:creationId xmlns:a16="http://schemas.microsoft.com/office/drawing/2014/main" id="{1080DEBA-4399-DA93-E87E-FC08723491BF}"/>
              </a:ext>
            </a:extLst>
          </p:cNvPr>
          <p:cNvSpPr>
            <a:spLocks noGrp="1"/>
          </p:cNvSpPr>
          <p:nvPr>
            <p:ph type="title"/>
          </p:nvPr>
        </p:nvSpPr>
        <p:spPr>
          <a:xfrm>
            <a:off x="838200" y="365125"/>
            <a:ext cx="10515600" cy="1325563"/>
          </a:xfrm>
          <a:solidFill>
            <a:schemeClr val="accent5"/>
          </a:solidFill>
        </p:spPr>
        <p:txBody>
          <a:bodyPr/>
          <a:lstStyle/>
          <a:p>
            <a:r>
              <a:rPr lang="en-US" dirty="0">
                <a:solidFill>
                  <a:schemeClr val="bg1"/>
                </a:solidFill>
              </a:rPr>
              <a:t>Talk Time: Start of School Reflection</a:t>
            </a:r>
          </a:p>
        </p:txBody>
      </p:sp>
      <p:sp>
        <p:nvSpPr>
          <p:cNvPr id="27" name="Content Placeholder 1">
            <a:extLst>
              <a:ext uri="{FF2B5EF4-FFF2-40B4-BE49-F238E27FC236}">
                <a16:creationId xmlns:a16="http://schemas.microsoft.com/office/drawing/2014/main" id="{286F92DD-D532-4DCF-44EB-3214EE5F2342}"/>
              </a:ext>
            </a:extLst>
          </p:cNvPr>
          <p:cNvSpPr>
            <a:spLocks noGrp="1"/>
          </p:cNvSpPr>
          <p:nvPr>
            <p:ph idx="1"/>
          </p:nvPr>
        </p:nvSpPr>
        <p:spPr>
          <a:xfrm>
            <a:off x="838200" y="1825625"/>
            <a:ext cx="10515600" cy="3132968"/>
          </a:xfrm>
          <a:solidFill>
            <a:schemeClr val="accent5">
              <a:lumMod val="20000"/>
              <a:lumOff val="80000"/>
            </a:schemeClr>
          </a:solidFill>
        </p:spPr>
        <p:txBody>
          <a:bodyPr vert="horz" lIns="91440" tIns="45720" rIns="91440" bIns="45720" rtlCol="0" anchor="t">
            <a:normAutofit fontScale="92500" lnSpcReduction="10000"/>
          </a:bodyPr>
          <a:lstStyle/>
          <a:p>
            <a:r>
              <a:rPr lang="en-US" dirty="0"/>
              <a:t>How do you or can you integrate the social component of your plan into your lessons or daily routines?</a:t>
            </a:r>
          </a:p>
          <a:p>
            <a:r>
              <a:rPr lang="en-US" dirty="0"/>
              <a:t>How did you launch the school year across academic, behavior, and social domains?</a:t>
            </a:r>
          </a:p>
          <a:p>
            <a:r>
              <a:rPr lang="en-US" dirty="0"/>
              <a:t>What strengths did you notice as a school or within your own classroom?</a:t>
            </a:r>
          </a:p>
          <a:p>
            <a:r>
              <a:rPr lang="en-US" dirty="0"/>
              <a:t>What is something you heard today that you might add to your practice?</a:t>
            </a:r>
          </a:p>
        </p:txBody>
      </p:sp>
      <p:pic>
        <p:nvPicPr>
          <p:cNvPr id="3" name="15:00">
            <a:extLst>
              <a:ext uri="{FF2B5EF4-FFF2-40B4-BE49-F238E27FC236}">
                <a16:creationId xmlns:a16="http://schemas.microsoft.com/office/drawing/2014/main" id="{94800DA7-1BE2-A017-EC78-EBC49BD8AA02}"/>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702488" y="5440468"/>
            <a:ext cx="3264692" cy="1157692"/>
          </a:xfrm>
          <a:prstGeom prst="rect">
            <a:avLst/>
          </a:prstGeom>
          <a:noFill/>
        </p:spPr>
      </p:pic>
      <p:pic>
        <p:nvPicPr>
          <p:cNvPr id="5" name="14:00">
            <a:extLst>
              <a:ext uri="{FF2B5EF4-FFF2-40B4-BE49-F238E27FC236}">
                <a16:creationId xmlns:a16="http://schemas.microsoft.com/office/drawing/2014/main" id="{7483A4DA-7EAA-D050-6009-498BD60AC75E}"/>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702180" y="5440468"/>
            <a:ext cx="3264692" cy="1157692"/>
          </a:xfrm>
          <a:prstGeom prst="rect">
            <a:avLst/>
          </a:prstGeom>
          <a:noFill/>
        </p:spPr>
      </p:pic>
      <p:pic>
        <p:nvPicPr>
          <p:cNvPr id="6" name="13:00">
            <a:extLst>
              <a:ext uri="{FF2B5EF4-FFF2-40B4-BE49-F238E27FC236}">
                <a16:creationId xmlns:a16="http://schemas.microsoft.com/office/drawing/2014/main" id="{E4BC65DA-D51F-0B1B-8B3D-39CC941CAA0B}"/>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702504" y="5440468"/>
            <a:ext cx="3264692" cy="1157692"/>
          </a:xfrm>
          <a:prstGeom prst="rect">
            <a:avLst/>
          </a:prstGeom>
          <a:noFill/>
        </p:spPr>
      </p:pic>
      <p:pic>
        <p:nvPicPr>
          <p:cNvPr id="7" name="12:00">
            <a:extLst>
              <a:ext uri="{FF2B5EF4-FFF2-40B4-BE49-F238E27FC236}">
                <a16:creationId xmlns:a16="http://schemas.microsoft.com/office/drawing/2014/main" id="{800E0ADE-CF13-AC5C-314A-743835A5A1C8}"/>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4702236" y="5440468"/>
            <a:ext cx="3264692" cy="1157692"/>
          </a:xfrm>
          <a:prstGeom prst="rect">
            <a:avLst/>
          </a:prstGeom>
          <a:noFill/>
        </p:spPr>
      </p:pic>
      <p:pic>
        <p:nvPicPr>
          <p:cNvPr id="8" name="11:00">
            <a:extLst>
              <a:ext uri="{FF2B5EF4-FFF2-40B4-BE49-F238E27FC236}">
                <a16:creationId xmlns:a16="http://schemas.microsoft.com/office/drawing/2014/main" id="{50D2F2F1-479F-8E3C-DFB9-F23101FAF73F}"/>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4702236" y="5440468"/>
            <a:ext cx="3264692" cy="1157692"/>
          </a:xfrm>
          <a:prstGeom prst="rect">
            <a:avLst/>
          </a:prstGeom>
          <a:noFill/>
        </p:spPr>
      </p:pic>
      <p:pic>
        <p:nvPicPr>
          <p:cNvPr id="9" name="10:00">
            <a:extLst>
              <a:ext uri="{FF2B5EF4-FFF2-40B4-BE49-F238E27FC236}">
                <a16:creationId xmlns:a16="http://schemas.microsoft.com/office/drawing/2014/main" id="{87C87C52-589A-C0FB-781B-FBE076411D34}"/>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4702292" y="5440468"/>
            <a:ext cx="3264692" cy="1157692"/>
          </a:xfrm>
          <a:prstGeom prst="rect">
            <a:avLst/>
          </a:prstGeom>
          <a:noFill/>
        </p:spPr>
      </p:pic>
      <p:pic>
        <p:nvPicPr>
          <p:cNvPr id="10" name="09:00">
            <a:extLst>
              <a:ext uri="{FF2B5EF4-FFF2-40B4-BE49-F238E27FC236}">
                <a16:creationId xmlns:a16="http://schemas.microsoft.com/office/drawing/2014/main" id="{698EDC25-EA50-982E-F131-D831851BDC81}"/>
              </a:ex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4702348" y="5440468"/>
            <a:ext cx="3264692" cy="1157692"/>
          </a:xfrm>
          <a:prstGeom prst="rect">
            <a:avLst/>
          </a:prstGeom>
          <a:noFill/>
        </p:spPr>
      </p:pic>
      <p:pic>
        <p:nvPicPr>
          <p:cNvPr id="11" name="08:00">
            <a:extLst>
              <a:ext uri="{FF2B5EF4-FFF2-40B4-BE49-F238E27FC236}">
                <a16:creationId xmlns:a16="http://schemas.microsoft.com/office/drawing/2014/main" id="{02886EEB-37EB-2F05-11AC-3840160DAB39}"/>
              </a:ext>
              <a:ext uri="{C183D7F6-B498-43B3-948B-1728B52AA6E4}">
                <adec:decorative xmlns:adec="http://schemas.microsoft.com/office/drawing/2017/decorative" val="1"/>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4702512" y="5440468"/>
            <a:ext cx="3264692" cy="1157692"/>
          </a:xfrm>
          <a:prstGeom prst="rect">
            <a:avLst/>
          </a:prstGeom>
          <a:noFill/>
        </p:spPr>
      </p:pic>
      <p:pic>
        <p:nvPicPr>
          <p:cNvPr id="12" name="07:00">
            <a:extLst>
              <a:ext uri="{FF2B5EF4-FFF2-40B4-BE49-F238E27FC236}">
                <a16:creationId xmlns:a16="http://schemas.microsoft.com/office/drawing/2014/main" id="{8E8CC276-9AE5-3BCB-746C-F806579745F9}"/>
              </a:ext>
              <a:ext uri="{C183D7F6-B498-43B3-948B-1728B52AA6E4}">
                <adec:decorative xmlns:adec="http://schemas.microsoft.com/office/drawing/2017/decorative" val="1"/>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4702514" y="5440468"/>
            <a:ext cx="3264692" cy="1157692"/>
          </a:xfrm>
          <a:prstGeom prst="rect">
            <a:avLst/>
          </a:prstGeom>
          <a:noFill/>
        </p:spPr>
      </p:pic>
      <p:pic>
        <p:nvPicPr>
          <p:cNvPr id="13" name="06:00">
            <a:extLst>
              <a:ext uri="{FF2B5EF4-FFF2-40B4-BE49-F238E27FC236}">
                <a16:creationId xmlns:a16="http://schemas.microsoft.com/office/drawing/2014/main" id="{07D73484-BC70-9B66-239B-7B5E014AD42F}"/>
              </a:ext>
              <a:ext uri="{C183D7F6-B498-43B3-948B-1728B52AA6E4}">
                <adec:decorative xmlns:adec="http://schemas.microsoft.com/office/drawing/2017/decorative" val="1"/>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4702514" y="5440468"/>
            <a:ext cx="3264692" cy="1157692"/>
          </a:xfrm>
          <a:prstGeom prst="rect">
            <a:avLst/>
          </a:prstGeom>
          <a:noFill/>
        </p:spPr>
      </p:pic>
      <p:pic>
        <p:nvPicPr>
          <p:cNvPr id="14" name="05:00">
            <a:extLst>
              <a:ext uri="{FF2B5EF4-FFF2-40B4-BE49-F238E27FC236}">
                <a16:creationId xmlns:a16="http://schemas.microsoft.com/office/drawing/2014/main" id="{678E5496-E56C-5796-FCB1-D2FE91BDCB87}"/>
              </a:ext>
              <a:ext uri="{C183D7F6-B498-43B3-948B-1728B52AA6E4}">
                <adec:decorative xmlns:adec="http://schemas.microsoft.com/office/drawing/2017/decorative" val="1"/>
              </a:ext>
            </a:extLst>
          </p:cNvPr>
          <p:cNvPicPr>
            <a:picLocks noChangeAspect="1" noChangeArrowheads="1"/>
          </p:cNvPicPr>
          <p:nvPr/>
        </p:nvPicPr>
        <p:blipFill>
          <a:blip r:embed="rId13">
            <a:extLst>
              <a:ext uri="{28A0092B-C50C-407E-A947-70E740481C1C}">
                <a14:useLocalDpi xmlns:a14="http://schemas.microsoft.com/office/drawing/2010/main" val="0"/>
              </a:ext>
            </a:extLst>
          </a:blip>
          <a:stretch>
            <a:fillRect/>
          </a:stretch>
        </p:blipFill>
        <p:spPr bwMode="auto">
          <a:xfrm>
            <a:off x="4702514" y="5440468"/>
            <a:ext cx="3264692" cy="1157692"/>
          </a:xfrm>
          <a:prstGeom prst="rect">
            <a:avLst/>
          </a:prstGeom>
          <a:noFill/>
        </p:spPr>
      </p:pic>
      <p:pic>
        <p:nvPicPr>
          <p:cNvPr id="15" name="04:00">
            <a:extLst>
              <a:ext uri="{FF2B5EF4-FFF2-40B4-BE49-F238E27FC236}">
                <a16:creationId xmlns:a16="http://schemas.microsoft.com/office/drawing/2014/main" id="{891D2CB5-9B35-5C97-7A76-C78FF385CA11}"/>
              </a:ext>
              <a:ext uri="{C183D7F6-B498-43B3-948B-1728B52AA6E4}">
                <adec:decorative xmlns:adec="http://schemas.microsoft.com/office/drawing/2017/decorative" val="1"/>
              </a:ext>
            </a:extLst>
          </p:cNvPr>
          <p:cNvPicPr>
            <a:picLocks noChangeAspect="1" noChangeArrowheads="1"/>
          </p:cNvPicPr>
          <p:nvPr/>
        </p:nvPicPr>
        <p:blipFill>
          <a:blip r:embed="rId14">
            <a:extLst>
              <a:ext uri="{28A0092B-C50C-407E-A947-70E740481C1C}">
                <a14:useLocalDpi xmlns:a14="http://schemas.microsoft.com/office/drawing/2010/main" val="0"/>
              </a:ext>
            </a:extLst>
          </a:blip>
          <a:stretch>
            <a:fillRect/>
          </a:stretch>
        </p:blipFill>
        <p:spPr bwMode="auto">
          <a:xfrm>
            <a:off x="4702348" y="5440468"/>
            <a:ext cx="3264692" cy="1157692"/>
          </a:xfrm>
          <a:prstGeom prst="rect">
            <a:avLst/>
          </a:prstGeom>
          <a:noFill/>
        </p:spPr>
      </p:pic>
      <p:pic>
        <p:nvPicPr>
          <p:cNvPr id="18" name="03:00">
            <a:extLst>
              <a:ext uri="{FF2B5EF4-FFF2-40B4-BE49-F238E27FC236}">
                <a16:creationId xmlns:a16="http://schemas.microsoft.com/office/drawing/2014/main" id="{91D1D0DD-9015-7367-CB4D-5827DD9C4D91}"/>
              </a:ext>
              <a:ext uri="{C183D7F6-B498-43B3-948B-1728B52AA6E4}">
                <adec:decorative xmlns:adec="http://schemas.microsoft.com/office/drawing/2017/decorative" val="1"/>
              </a:ext>
            </a:extLst>
          </p:cNvPr>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4702514" y="5440470"/>
            <a:ext cx="3264692" cy="1157692"/>
          </a:xfrm>
          <a:prstGeom prst="rect">
            <a:avLst/>
          </a:prstGeom>
          <a:noFill/>
        </p:spPr>
      </p:pic>
      <p:pic>
        <p:nvPicPr>
          <p:cNvPr id="19" name="02:00">
            <a:extLst>
              <a:ext uri="{FF2B5EF4-FFF2-40B4-BE49-F238E27FC236}">
                <a16:creationId xmlns:a16="http://schemas.microsoft.com/office/drawing/2014/main" id="{E79B450A-7443-65F2-64D2-21B9449B47C4}"/>
              </a:ext>
              <a:ext uri="{C183D7F6-B498-43B3-948B-1728B52AA6E4}">
                <adec:decorative xmlns:adec="http://schemas.microsoft.com/office/drawing/2017/decorative" val="1"/>
              </a:ext>
            </a:extLst>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4702516" y="5440470"/>
            <a:ext cx="3264692" cy="1157692"/>
          </a:xfrm>
          <a:prstGeom prst="rect">
            <a:avLst/>
          </a:prstGeom>
          <a:noFill/>
        </p:spPr>
      </p:pic>
      <p:pic>
        <p:nvPicPr>
          <p:cNvPr id="20" name="01:00">
            <a:extLst>
              <a:ext uri="{FF2B5EF4-FFF2-40B4-BE49-F238E27FC236}">
                <a16:creationId xmlns:a16="http://schemas.microsoft.com/office/drawing/2014/main" id="{216B7356-6D6C-E67D-8FCB-3E8B3F5C82B5}"/>
              </a:ext>
              <a:ext uri="{C183D7F6-B498-43B3-948B-1728B52AA6E4}">
                <adec:decorative xmlns:adec="http://schemas.microsoft.com/office/drawing/2017/decorative" val="1"/>
              </a:ext>
            </a:extLst>
          </p:cNvPr>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4702516" y="5440472"/>
            <a:ext cx="3264692" cy="1157692"/>
          </a:xfrm>
          <a:prstGeom prst="rect">
            <a:avLst/>
          </a:prstGeom>
          <a:noFill/>
        </p:spPr>
      </p:pic>
      <p:pic>
        <p:nvPicPr>
          <p:cNvPr id="21" name="00:30">
            <a:extLst>
              <a:ext uri="{FF2B5EF4-FFF2-40B4-BE49-F238E27FC236}">
                <a16:creationId xmlns:a16="http://schemas.microsoft.com/office/drawing/2014/main" id="{931CBB04-6CFA-0970-FBE4-7A420D64FC7D}"/>
              </a:ext>
              <a:ext uri="{C183D7F6-B498-43B3-948B-1728B52AA6E4}">
                <adec:decorative xmlns:adec="http://schemas.microsoft.com/office/drawing/2017/decorative" val="1"/>
              </a:ext>
            </a:extLst>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4702404" y="5440468"/>
            <a:ext cx="3264692" cy="1157692"/>
          </a:xfrm>
          <a:prstGeom prst="rect">
            <a:avLst/>
          </a:prstGeom>
          <a:noFill/>
        </p:spPr>
      </p:pic>
      <p:pic>
        <p:nvPicPr>
          <p:cNvPr id="22" name="00:00">
            <a:extLst>
              <a:ext uri="{FF2B5EF4-FFF2-40B4-BE49-F238E27FC236}">
                <a16:creationId xmlns:a16="http://schemas.microsoft.com/office/drawing/2014/main" id="{C4085036-6BC5-C40C-C188-BE72C2E2346D}"/>
              </a:ext>
              <a:ext uri="{C183D7F6-B498-43B3-948B-1728B52AA6E4}">
                <adec:decorative xmlns:adec="http://schemas.microsoft.com/office/drawing/2017/decorative" val="1"/>
              </a:ext>
            </a:extLst>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4702460" y="5440469"/>
            <a:ext cx="3264691" cy="1157692"/>
          </a:xfrm>
          <a:prstGeom prst="rect">
            <a:avLst/>
          </a:prstGeom>
          <a:noFill/>
        </p:spPr>
      </p:pic>
    </p:spTree>
    <p:extLst>
      <p:ext uri="{BB962C8B-B14F-4D97-AF65-F5344CB8AC3E}">
        <p14:creationId xmlns:p14="http://schemas.microsoft.com/office/powerpoint/2010/main" val="2204781167"/>
      </p:ext>
    </p:extLst>
  </p:cSld>
  <p:clrMapOvr>
    <a:masterClrMapping/>
  </p:clrMapOvr>
  <mc:AlternateContent xmlns:mc="http://schemas.openxmlformats.org/markup-compatibility/2006" xmlns:p14="http://schemas.microsoft.com/office/powerpoint/2010/main">
    <mc:Choice Requires="p14">
      <p:transition p14:dur="0" advClick="0" advTm="901000"/>
    </mc:Choice>
    <mc:Fallback xmlns="">
      <p:transition advClick="0" advTm="90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6000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60000"/>
                            </p:stCondLst>
                            <p:childTnLst>
                              <p:par>
                                <p:cTn id="8" presetID="1" presetClass="entr" presetSubtype="0" fill="hold" nodeType="afterEffect">
                                  <p:stCondLst>
                                    <p:cond delay="6000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120000"/>
                            </p:stCondLst>
                            <p:childTnLst>
                              <p:par>
                                <p:cTn id="11" presetID="1" presetClass="entr" presetSubtype="0" fill="hold" nodeType="afterEffect">
                                  <p:stCondLst>
                                    <p:cond delay="6000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180000"/>
                            </p:stCondLst>
                            <p:childTnLst>
                              <p:par>
                                <p:cTn id="14" presetID="1" presetClass="entr" presetSubtype="0" fill="hold" nodeType="afterEffect">
                                  <p:stCondLst>
                                    <p:cond delay="60000"/>
                                  </p:stCondLst>
                                  <p:childTnLst>
                                    <p:set>
                                      <p:cBhvr>
                                        <p:cTn id="15" dur="1" fill="hold">
                                          <p:stCondLst>
                                            <p:cond delay="0"/>
                                          </p:stCondLst>
                                        </p:cTn>
                                        <p:tgtEl>
                                          <p:spTgt spid="8"/>
                                        </p:tgtEl>
                                        <p:attrNameLst>
                                          <p:attrName>style.visibility</p:attrName>
                                        </p:attrNameLst>
                                      </p:cBhvr>
                                      <p:to>
                                        <p:strVal val="visible"/>
                                      </p:to>
                                    </p:set>
                                  </p:childTnLst>
                                </p:cTn>
                              </p:par>
                            </p:childTnLst>
                          </p:cTn>
                        </p:par>
                        <p:par>
                          <p:cTn id="16" fill="hold">
                            <p:stCondLst>
                              <p:cond delay="240000"/>
                            </p:stCondLst>
                            <p:childTnLst>
                              <p:par>
                                <p:cTn id="17" presetID="1" presetClass="entr" presetSubtype="0" fill="hold" nodeType="afterEffect">
                                  <p:stCondLst>
                                    <p:cond delay="6000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300000"/>
                            </p:stCondLst>
                            <p:childTnLst>
                              <p:par>
                                <p:cTn id="20" presetID="1" presetClass="entr" presetSubtype="0" fill="hold" nodeType="afterEffect">
                                  <p:stCondLst>
                                    <p:cond delay="60000"/>
                                  </p:stCondLst>
                                  <p:childTnLst>
                                    <p:set>
                                      <p:cBhvr>
                                        <p:cTn id="21" dur="1" fill="hold">
                                          <p:stCondLst>
                                            <p:cond delay="0"/>
                                          </p:stCondLst>
                                        </p:cTn>
                                        <p:tgtEl>
                                          <p:spTgt spid="10"/>
                                        </p:tgtEl>
                                        <p:attrNameLst>
                                          <p:attrName>style.visibility</p:attrName>
                                        </p:attrNameLst>
                                      </p:cBhvr>
                                      <p:to>
                                        <p:strVal val="visible"/>
                                      </p:to>
                                    </p:set>
                                  </p:childTnLst>
                                </p:cTn>
                              </p:par>
                            </p:childTnLst>
                          </p:cTn>
                        </p:par>
                        <p:par>
                          <p:cTn id="22" fill="hold">
                            <p:stCondLst>
                              <p:cond delay="360000"/>
                            </p:stCondLst>
                            <p:childTnLst>
                              <p:par>
                                <p:cTn id="23" presetID="1" presetClass="entr" presetSubtype="0" fill="hold" nodeType="afterEffect">
                                  <p:stCondLst>
                                    <p:cond delay="60000"/>
                                  </p:stCondLst>
                                  <p:childTnLst>
                                    <p:set>
                                      <p:cBhvr>
                                        <p:cTn id="24" dur="1" fill="hold">
                                          <p:stCondLst>
                                            <p:cond delay="0"/>
                                          </p:stCondLst>
                                        </p:cTn>
                                        <p:tgtEl>
                                          <p:spTgt spid="11"/>
                                        </p:tgtEl>
                                        <p:attrNameLst>
                                          <p:attrName>style.visibility</p:attrName>
                                        </p:attrNameLst>
                                      </p:cBhvr>
                                      <p:to>
                                        <p:strVal val="visible"/>
                                      </p:to>
                                    </p:set>
                                  </p:childTnLst>
                                </p:cTn>
                              </p:par>
                            </p:childTnLst>
                          </p:cTn>
                        </p:par>
                        <p:par>
                          <p:cTn id="25" fill="hold">
                            <p:stCondLst>
                              <p:cond delay="420000"/>
                            </p:stCondLst>
                            <p:childTnLst>
                              <p:par>
                                <p:cTn id="26" presetID="1" presetClass="entr" presetSubtype="0" fill="hold" nodeType="afterEffect">
                                  <p:stCondLst>
                                    <p:cond delay="60000"/>
                                  </p:stCondLst>
                                  <p:childTnLst>
                                    <p:set>
                                      <p:cBhvr>
                                        <p:cTn id="27" dur="1" fill="hold">
                                          <p:stCondLst>
                                            <p:cond delay="0"/>
                                          </p:stCondLst>
                                        </p:cTn>
                                        <p:tgtEl>
                                          <p:spTgt spid="12"/>
                                        </p:tgtEl>
                                        <p:attrNameLst>
                                          <p:attrName>style.visibility</p:attrName>
                                        </p:attrNameLst>
                                      </p:cBhvr>
                                      <p:to>
                                        <p:strVal val="visible"/>
                                      </p:to>
                                    </p:set>
                                  </p:childTnLst>
                                </p:cTn>
                              </p:par>
                            </p:childTnLst>
                          </p:cTn>
                        </p:par>
                        <p:par>
                          <p:cTn id="28" fill="hold">
                            <p:stCondLst>
                              <p:cond delay="480000"/>
                            </p:stCondLst>
                            <p:childTnLst>
                              <p:par>
                                <p:cTn id="29" presetID="1" presetClass="entr" presetSubtype="0" fill="hold" nodeType="afterEffect">
                                  <p:stCondLst>
                                    <p:cond delay="60000"/>
                                  </p:stCondLst>
                                  <p:childTnLst>
                                    <p:set>
                                      <p:cBhvr>
                                        <p:cTn id="30" dur="1" fill="hold">
                                          <p:stCondLst>
                                            <p:cond delay="0"/>
                                          </p:stCondLst>
                                        </p:cTn>
                                        <p:tgtEl>
                                          <p:spTgt spid="13"/>
                                        </p:tgtEl>
                                        <p:attrNameLst>
                                          <p:attrName>style.visibility</p:attrName>
                                        </p:attrNameLst>
                                      </p:cBhvr>
                                      <p:to>
                                        <p:strVal val="visible"/>
                                      </p:to>
                                    </p:set>
                                  </p:childTnLst>
                                </p:cTn>
                              </p:par>
                            </p:childTnLst>
                          </p:cTn>
                        </p:par>
                        <p:par>
                          <p:cTn id="31" fill="hold">
                            <p:stCondLst>
                              <p:cond delay="540000"/>
                            </p:stCondLst>
                            <p:childTnLst>
                              <p:par>
                                <p:cTn id="32" presetID="1" presetClass="entr" presetSubtype="0" fill="hold" nodeType="afterEffect">
                                  <p:stCondLst>
                                    <p:cond delay="60000"/>
                                  </p:stCondLst>
                                  <p:childTnLst>
                                    <p:set>
                                      <p:cBhvr>
                                        <p:cTn id="33" dur="1" fill="hold">
                                          <p:stCondLst>
                                            <p:cond delay="0"/>
                                          </p:stCondLst>
                                        </p:cTn>
                                        <p:tgtEl>
                                          <p:spTgt spid="14"/>
                                        </p:tgtEl>
                                        <p:attrNameLst>
                                          <p:attrName>style.visibility</p:attrName>
                                        </p:attrNameLst>
                                      </p:cBhvr>
                                      <p:to>
                                        <p:strVal val="visible"/>
                                      </p:to>
                                    </p:set>
                                  </p:childTnLst>
                                </p:cTn>
                              </p:par>
                            </p:childTnLst>
                          </p:cTn>
                        </p:par>
                        <p:par>
                          <p:cTn id="34" fill="hold">
                            <p:stCondLst>
                              <p:cond delay="600000"/>
                            </p:stCondLst>
                            <p:childTnLst>
                              <p:par>
                                <p:cTn id="35" presetID="1" presetClass="entr" presetSubtype="0" fill="hold" nodeType="afterEffect">
                                  <p:stCondLst>
                                    <p:cond delay="60000"/>
                                  </p:stCondLst>
                                  <p:childTnLst>
                                    <p:set>
                                      <p:cBhvr>
                                        <p:cTn id="36" dur="1" fill="hold">
                                          <p:stCondLst>
                                            <p:cond delay="0"/>
                                          </p:stCondLst>
                                        </p:cTn>
                                        <p:tgtEl>
                                          <p:spTgt spid="15"/>
                                        </p:tgtEl>
                                        <p:attrNameLst>
                                          <p:attrName>style.visibility</p:attrName>
                                        </p:attrNameLst>
                                      </p:cBhvr>
                                      <p:to>
                                        <p:strVal val="visible"/>
                                      </p:to>
                                    </p:set>
                                  </p:childTnLst>
                                </p:cTn>
                              </p:par>
                            </p:childTnLst>
                          </p:cTn>
                        </p:par>
                        <p:par>
                          <p:cTn id="37" fill="hold">
                            <p:stCondLst>
                              <p:cond delay="660000"/>
                            </p:stCondLst>
                            <p:childTnLst>
                              <p:par>
                                <p:cTn id="38" presetID="1" presetClass="entr" presetSubtype="0" fill="hold" nodeType="afterEffect">
                                  <p:stCondLst>
                                    <p:cond delay="60000"/>
                                  </p:stCondLst>
                                  <p:childTnLst>
                                    <p:set>
                                      <p:cBhvr>
                                        <p:cTn id="39" dur="1" fill="hold">
                                          <p:stCondLst>
                                            <p:cond delay="0"/>
                                          </p:stCondLst>
                                        </p:cTn>
                                        <p:tgtEl>
                                          <p:spTgt spid="18"/>
                                        </p:tgtEl>
                                        <p:attrNameLst>
                                          <p:attrName>style.visibility</p:attrName>
                                        </p:attrNameLst>
                                      </p:cBhvr>
                                      <p:to>
                                        <p:strVal val="visible"/>
                                      </p:to>
                                    </p:set>
                                  </p:childTnLst>
                                </p:cTn>
                              </p:par>
                            </p:childTnLst>
                          </p:cTn>
                        </p:par>
                        <p:par>
                          <p:cTn id="40" fill="hold">
                            <p:stCondLst>
                              <p:cond delay="720000"/>
                            </p:stCondLst>
                            <p:childTnLst>
                              <p:par>
                                <p:cTn id="41" presetID="1" presetClass="entr" presetSubtype="0" fill="hold" nodeType="afterEffect">
                                  <p:stCondLst>
                                    <p:cond delay="60000"/>
                                  </p:stCondLst>
                                  <p:childTnLst>
                                    <p:set>
                                      <p:cBhvr>
                                        <p:cTn id="42" dur="1" fill="hold">
                                          <p:stCondLst>
                                            <p:cond delay="0"/>
                                          </p:stCondLst>
                                        </p:cTn>
                                        <p:tgtEl>
                                          <p:spTgt spid="19"/>
                                        </p:tgtEl>
                                        <p:attrNameLst>
                                          <p:attrName>style.visibility</p:attrName>
                                        </p:attrNameLst>
                                      </p:cBhvr>
                                      <p:to>
                                        <p:strVal val="visible"/>
                                      </p:to>
                                    </p:set>
                                  </p:childTnLst>
                                </p:cTn>
                              </p:par>
                            </p:childTnLst>
                          </p:cTn>
                        </p:par>
                        <p:par>
                          <p:cTn id="43" fill="hold">
                            <p:stCondLst>
                              <p:cond delay="780000"/>
                            </p:stCondLst>
                            <p:childTnLst>
                              <p:par>
                                <p:cTn id="44" presetID="1" presetClass="entr" presetSubtype="0" fill="hold" nodeType="afterEffect">
                                  <p:stCondLst>
                                    <p:cond delay="60000"/>
                                  </p:stCondLst>
                                  <p:childTnLst>
                                    <p:set>
                                      <p:cBhvr>
                                        <p:cTn id="45" dur="1" fill="hold">
                                          <p:stCondLst>
                                            <p:cond delay="0"/>
                                          </p:stCondLst>
                                        </p:cTn>
                                        <p:tgtEl>
                                          <p:spTgt spid="20"/>
                                        </p:tgtEl>
                                        <p:attrNameLst>
                                          <p:attrName>style.visibility</p:attrName>
                                        </p:attrNameLst>
                                      </p:cBhvr>
                                      <p:to>
                                        <p:strVal val="visible"/>
                                      </p:to>
                                    </p:set>
                                  </p:childTnLst>
                                </p:cTn>
                              </p:par>
                            </p:childTnLst>
                          </p:cTn>
                        </p:par>
                        <p:par>
                          <p:cTn id="46" fill="hold">
                            <p:stCondLst>
                              <p:cond delay="840000"/>
                            </p:stCondLst>
                            <p:childTnLst>
                              <p:par>
                                <p:cTn id="47" presetID="1" presetClass="entr" presetSubtype="0" fill="hold" nodeType="afterEffect">
                                  <p:stCondLst>
                                    <p:cond delay="30000"/>
                                  </p:stCondLst>
                                  <p:childTnLst>
                                    <p:set>
                                      <p:cBhvr>
                                        <p:cTn id="48" dur="1" fill="hold">
                                          <p:stCondLst>
                                            <p:cond delay="0"/>
                                          </p:stCondLst>
                                        </p:cTn>
                                        <p:tgtEl>
                                          <p:spTgt spid="21"/>
                                        </p:tgtEl>
                                        <p:attrNameLst>
                                          <p:attrName>style.visibility</p:attrName>
                                        </p:attrNameLst>
                                      </p:cBhvr>
                                      <p:to>
                                        <p:strVal val="visible"/>
                                      </p:to>
                                    </p:set>
                                  </p:childTnLst>
                                </p:cTn>
                              </p:par>
                            </p:childTnLst>
                          </p:cTn>
                        </p:par>
                        <p:par>
                          <p:cTn id="49" fill="hold">
                            <p:stCondLst>
                              <p:cond delay="870000"/>
                            </p:stCondLst>
                            <p:childTnLst>
                              <p:par>
                                <p:cTn id="50" presetID="1" presetClass="entr" presetSubtype="0" fill="hold" nodeType="afterEffect">
                                  <p:stCondLst>
                                    <p:cond delay="30000"/>
                                  </p:stCondLst>
                                  <p:childTnLst>
                                    <p:set>
                                      <p:cBhvr>
                                        <p:cTn id="51"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313C4-F73D-958B-48D6-2A7A00E848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F42D9E-48ED-B9CF-F406-F89D4FE403CF}"/>
              </a:ext>
            </a:extLst>
          </p:cNvPr>
          <p:cNvSpPr>
            <a:spLocks noGrp="1"/>
          </p:cNvSpPr>
          <p:nvPr>
            <p:ph type="title"/>
          </p:nvPr>
        </p:nvSpPr>
        <p:spPr/>
        <p:txBody>
          <a:bodyPr/>
          <a:lstStyle/>
          <a:p>
            <a:r>
              <a:rPr lang="en-US" dirty="0"/>
              <a:t>Understanding Tier 1 Procedures</a:t>
            </a:r>
          </a:p>
        </p:txBody>
      </p:sp>
      <p:sp>
        <p:nvSpPr>
          <p:cNvPr id="3" name="Text Placeholder 2">
            <a:extLst>
              <a:ext uri="{FF2B5EF4-FFF2-40B4-BE49-F238E27FC236}">
                <a16:creationId xmlns:a16="http://schemas.microsoft.com/office/drawing/2014/main" id="{B0662C47-DBB0-68FE-F978-9D8355081826}"/>
              </a:ext>
            </a:extLst>
          </p:cNvPr>
          <p:cNvSpPr>
            <a:spLocks noGrp="1"/>
          </p:cNvSpPr>
          <p:nvPr>
            <p:ph type="body" idx="1"/>
          </p:nvPr>
        </p:nvSpPr>
        <p:spPr/>
        <p:txBody>
          <a:bodyPr/>
          <a:lstStyle/>
          <a:p>
            <a:r>
              <a:rPr lang="en-US" dirty="0"/>
              <a:t>Procedures for Teaching </a:t>
            </a:r>
          </a:p>
          <a:p>
            <a:r>
              <a:rPr lang="en-US" dirty="0"/>
              <a:t>Procedures for Reinforcing </a:t>
            </a:r>
          </a:p>
          <a:p>
            <a:r>
              <a:rPr lang="en-US" dirty="0"/>
              <a:t>Procedures for Monitoring </a:t>
            </a:r>
          </a:p>
        </p:txBody>
      </p:sp>
    </p:spTree>
    <p:extLst>
      <p:ext uri="{BB962C8B-B14F-4D97-AF65-F5344CB8AC3E}">
        <p14:creationId xmlns:p14="http://schemas.microsoft.com/office/powerpoint/2010/main" val="675344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Comprehensive, Integrated, Three-Tiered Model of Prevention pyramid.">
            <a:extLst>
              <a:ext uri="{FF2B5EF4-FFF2-40B4-BE49-F238E27FC236}">
                <a16:creationId xmlns:a16="http://schemas.microsoft.com/office/drawing/2014/main" id="{BA1B243D-CAE3-B313-A51F-5543903D7A89}"/>
              </a:ext>
            </a:extLst>
          </p:cNvPr>
          <p:cNvPicPr>
            <a:picLocks noGrp="1" noRot="1" noChangeAspect="1" noMove="1" noResize="1" noEditPoints="1" noAdjustHandles="1" noChangeArrowheads="1" noChangeShapeType="1" noCrop="1"/>
          </p:cNvPicPr>
          <p:nvPr/>
        </p:nvPicPr>
        <p:blipFill>
          <a:blip r:embed="rId3"/>
          <a:stretch>
            <a:fillRect/>
          </a:stretch>
        </p:blipFill>
        <p:spPr>
          <a:xfrm>
            <a:off x="202595" y="0"/>
            <a:ext cx="11786810" cy="6858000"/>
          </a:xfrm>
          <a:prstGeom prst="rect">
            <a:avLst/>
          </a:prstGeom>
        </p:spPr>
      </p:pic>
      <p:sp>
        <p:nvSpPr>
          <p:cNvPr id="5" name="Outline" descr="A yellow circle outlining Tier 2 in the middle of the Comprehensive, Integrated, Three-Tiered Model of Prevention pyramid. ">
            <a:extLst>
              <a:ext uri="{FF2B5EF4-FFF2-40B4-BE49-F238E27FC236}">
                <a16:creationId xmlns:a16="http://schemas.microsoft.com/office/drawing/2014/main" id="{51403165-C407-5146-92D1-223B8A8D5C06}"/>
              </a:ext>
            </a:extLst>
          </p:cNvPr>
          <p:cNvSpPr/>
          <p:nvPr/>
        </p:nvSpPr>
        <p:spPr>
          <a:xfrm>
            <a:off x="4071156" y="1929809"/>
            <a:ext cx="4049689" cy="1725612"/>
          </a:xfrm>
          <a:prstGeom prst="ellipse">
            <a:avLst/>
          </a:prstGeom>
          <a:noFill/>
          <a:ln w="57150" cap="flat" cmpd="sng" algn="ctr">
            <a:solidFill>
              <a:srgbClr val="FFFF00"/>
            </a:solidFill>
            <a:prstDash val="solid"/>
            <a:miter lim="800000"/>
          </a:ln>
          <a:effectLst>
            <a:glow rad="12700">
              <a:sysClr val="windowText" lastClr="000000">
                <a:alpha val="40000"/>
              </a:sysClr>
            </a:glo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 name="Picture 2" descr="The Tier 2 Process module cover">
            <a:extLst>
              <a:ext uri="{FF2B5EF4-FFF2-40B4-BE49-F238E27FC236}">
                <a16:creationId xmlns:a16="http://schemas.microsoft.com/office/drawing/2014/main" id="{1BFAA75A-FFD4-19E1-4FD0-DB174035676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15083" y="956462"/>
            <a:ext cx="2071772" cy="3237144"/>
          </a:xfrm>
          <a:prstGeom prst="rect">
            <a:avLst/>
          </a:prstGeom>
        </p:spPr>
      </p:pic>
      <p:sp>
        <p:nvSpPr>
          <p:cNvPr id="7" name="Title">
            <a:extLst>
              <a:ext uri="{FF2B5EF4-FFF2-40B4-BE49-F238E27FC236}">
                <a16:creationId xmlns:a16="http://schemas.microsoft.com/office/drawing/2014/main" id="{80152DF5-9257-1F49-910B-D3739F5653E1}"/>
              </a:ext>
            </a:extLst>
          </p:cNvPr>
          <p:cNvSpPr txBox="1">
            <a:spLocks noGrp="1"/>
          </p:cNvSpPr>
          <p:nvPr>
            <p:ph type="title" idx="4294967295"/>
          </p:nvPr>
        </p:nvSpPr>
        <p:spPr bwMode="auto">
          <a:xfrm>
            <a:off x="2197100" y="4732338"/>
            <a:ext cx="9994900" cy="914400"/>
          </a:xfrm>
          <a:prstGeom prst="rect">
            <a:avLst/>
          </a:prstGeom>
          <a:solidFill>
            <a:srgbClr val="FFFF00"/>
          </a:solidFill>
          <a:ln>
            <a:noFill/>
            <a:prstDash/>
          </a:ln>
          <a:effectLst/>
          <a:extLs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spcBef>
                <a:spcPct val="20000"/>
              </a:spcBef>
              <a:buFont typeface="Arial" charset="0"/>
              <a:buChar char="•"/>
              <a:defRPr sz="3200">
                <a:solidFill>
                  <a:srgbClr val="404040"/>
                </a:solidFill>
                <a:latin typeface="Arial" charset="0"/>
                <a:ea typeface="Arial" charset="0"/>
                <a:cs typeface="Arial" charset="0"/>
              </a:defRPr>
            </a:lvl1pPr>
            <a:lvl2pPr marL="742950" indent="-285750">
              <a:spcBef>
                <a:spcPct val="20000"/>
              </a:spcBef>
              <a:buFont typeface="Arial" charset="0"/>
              <a:buChar char="–"/>
              <a:defRPr sz="2800">
                <a:solidFill>
                  <a:srgbClr val="404040"/>
                </a:solidFill>
                <a:latin typeface="Arial" charset="0"/>
                <a:ea typeface="Arial" charset="0"/>
                <a:cs typeface="Arial" charset="0"/>
              </a:defRPr>
            </a:lvl2pPr>
            <a:lvl3pPr marL="1143000" indent="-228600">
              <a:spcBef>
                <a:spcPct val="20000"/>
              </a:spcBef>
              <a:buFont typeface="Arial" charset="0"/>
              <a:buChar char="•"/>
              <a:defRPr sz="2400">
                <a:solidFill>
                  <a:srgbClr val="404040"/>
                </a:solidFill>
                <a:latin typeface="Arial" charset="0"/>
                <a:ea typeface="Arial" charset="0"/>
                <a:cs typeface="Arial" charset="0"/>
              </a:defRPr>
            </a:lvl3pPr>
            <a:lvl4pPr marL="1600200" indent="-228600">
              <a:spcBef>
                <a:spcPct val="20000"/>
              </a:spcBef>
              <a:buFont typeface="Arial" charset="0"/>
              <a:buChar char="–"/>
              <a:defRPr sz="2000">
                <a:solidFill>
                  <a:srgbClr val="404040"/>
                </a:solidFill>
                <a:latin typeface="Arial" charset="0"/>
                <a:ea typeface="Arial" charset="0"/>
                <a:cs typeface="Arial" charset="0"/>
              </a:defRPr>
            </a:lvl4pPr>
            <a:lvl5pPr marL="2057400" indent="-228600">
              <a:spcBef>
                <a:spcPct val="20000"/>
              </a:spcBef>
              <a:buFont typeface="Arial" charset="0"/>
              <a:buChar char="»"/>
              <a:defRPr sz="2000">
                <a:solidFill>
                  <a:srgbClr val="404040"/>
                </a:solidFill>
                <a:latin typeface="Arial" charset="0"/>
                <a:ea typeface="Arial" charset="0"/>
                <a:cs typeface="Arial" charset="0"/>
              </a:defRPr>
            </a:lvl5pPr>
            <a:lvl6pPr marL="25146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6pPr>
            <a:lvl7pPr marL="29718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7pPr>
            <a:lvl8pPr marL="34290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8pPr>
            <a:lvl9pPr marL="38862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Times New Roman" charset="0"/>
                <a:ea typeface="MS PGothic" charset="-128"/>
                <a:cs typeface="Times New Roman" charset="0"/>
              </a:rPr>
              <a:t>Tier 2 Intervention Grid</a:t>
            </a:r>
          </a:p>
        </p:txBody>
      </p:sp>
      <p:pic>
        <p:nvPicPr>
          <p:cNvPr id="6" name="Chart" descr="Secondary (Tier 2) interventions grid">
            <a:extLst>
              <a:ext uri="{FF2B5EF4-FFF2-40B4-BE49-F238E27FC236}">
                <a16:creationId xmlns:a16="http://schemas.microsoft.com/office/drawing/2014/main" id="{4DD5A587-7E90-774B-8A2F-B21E2057207C}"/>
              </a:ext>
            </a:extLst>
          </p:cNvPr>
          <p:cNvPicPr>
            <a:picLocks noChangeAspect="1"/>
          </p:cNvPicPr>
          <p:nvPr/>
        </p:nvPicPr>
        <p:blipFill>
          <a:blip r:embed="rId5"/>
          <a:srcRect/>
          <a:stretch/>
        </p:blipFill>
        <p:spPr bwMode="auto">
          <a:xfrm>
            <a:off x="0" y="1452716"/>
            <a:ext cx="5246522" cy="6558151"/>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30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par>
                          <p:cTn id="8" fill="hold">
                            <p:stCondLst>
                              <p:cond delay="2000"/>
                            </p:stCondLst>
                            <p:childTnLst>
                              <p:par>
                                <p:cTn id="9" presetID="2" presetClass="entr" presetSubtype="4" fill="hold" nodeType="afterEffect">
                                  <p:stCondLst>
                                    <p:cond delay="5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50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1+#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par>
                          <p:cTn id="17" fill="hold">
                            <p:stCondLst>
                              <p:cond delay="3000"/>
                            </p:stCondLst>
                            <p:childTnLst>
                              <p:par>
                                <p:cTn id="18" presetID="10" presetClass="entr" presetSubtype="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43F72-8907-107F-E8B0-BB038875D2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DD90F0-0990-8437-8275-3051DDAA1ECA}"/>
              </a:ext>
            </a:extLst>
          </p:cNvPr>
          <p:cNvSpPr>
            <a:spLocks noGrp="1"/>
          </p:cNvSpPr>
          <p:nvPr>
            <p:ph type="title"/>
          </p:nvPr>
        </p:nvSpPr>
        <p:spPr/>
        <p:txBody>
          <a:bodyPr/>
          <a:lstStyle/>
          <a:p>
            <a:r>
              <a:rPr lang="en-US"/>
              <a:t>Procedures for Teaching</a:t>
            </a:r>
          </a:p>
        </p:txBody>
      </p:sp>
    </p:spTree>
    <p:extLst>
      <p:ext uri="{BB962C8B-B14F-4D97-AF65-F5344CB8AC3E}">
        <p14:creationId xmlns:p14="http://schemas.microsoft.com/office/powerpoint/2010/main" val="1143530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a:extLst>
              <a:ext uri="{FF2B5EF4-FFF2-40B4-BE49-F238E27FC236}">
                <a16:creationId xmlns:a16="http://schemas.microsoft.com/office/drawing/2014/main" id="{90A79D9E-4714-25B7-2CCA-14B7A8C72ED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Components of Procedures for Teaching </a:t>
            </a:r>
          </a:p>
        </p:txBody>
      </p:sp>
      <p:pic>
        <p:nvPicPr>
          <p:cNvPr id="5" name="Picture 1" descr="Page of the &quot;Ci3T Implementation Manual&quot; with a table labeled &quot;Procedures for Teaching the Ci3T Plan to&quot; and boxes for &quot;Faculty and Staff,&quot; &quot;Students,&quot; and &quot;Families/Community.&quot;">
            <a:extLst>
              <a:ext uri="{FF2B5EF4-FFF2-40B4-BE49-F238E27FC236}">
                <a16:creationId xmlns:a16="http://schemas.microsoft.com/office/drawing/2014/main" id="{74652839-2D62-E042-A811-9870CB07A1E7}"/>
              </a:ext>
            </a:extLst>
          </p:cNvPr>
          <p:cNvPicPr>
            <a:picLocks noChangeAspect="1"/>
          </p:cNvPicPr>
          <p:nvPr/>
        </p:nvPicPr>
        <p:blipFill>
          <a:blip r:embed="rId3"/>
          <a:srcRect/>
          <a:stretch/>
        </p:blipFill>
        <p:spPr>
          <a:xfrm>
            <a:off x="1895274" y="182880"/>
            <a:ext cx="8401452" cy="6492240"/>
          </a:xfrm>
          <a:prstGeom prst="rect">
            <a:avLst/>
          </a:prstGeom>
          <a:solidFill>
            <a:schemeClr val="bg1"/>
          </a:solidFill>
          <a:ln>
            <a:solidFill>
              <a:schemeClr val="tx1">
                <a:lumMod val="50000"/>
                <a:lumOff val="50000"/>
              </a:schemeClr>
            </a:solidFill>
          </a:ln>
          <a:effectLst>
            <a:outerShdw blurRad="292100" dist="139700" dir="2700000" algn="tl" rotWithShape="0">
              <a:srgbClr val="333333">
                <a:alpha val="65000"/>
              </a:srgbClr>
            </a:outerShdw>
          </a:effectLst>
        </p:spPr>
      </p:pic>
      <p:grpSp>
        <p:nvGrpSpPr>
          <p:cNvPr id="13" name="Image" descr="Sticky note attached to the blueprint with a push pin that states Locate in your Ci3T Implementation Manual">
            <a:extLst>
              <a:ext uri="{FF2B5EF4-FFF2-40B4-BE49-F238E27FC236}">
                <a16:creationId xmlns:a16="http://schemas.microsoft.com/office/drawing/2014/main" id="{84FD7F83-E859-F7C4-AAC8-A5C2A39ACDC2}"/>
              </a:ext>
            </a:extLst>
          </p:cNvPr>
          <p:cNvGrpSpPr/>
          <p:nvPr/>
        </p:nvGrpSpPr>
        <p:grpSpPr>
          <a:xfrm>
            <a:off x="7061416" y="3820753"/>
            <a:ext cx="3048317" cy="2781589"/>
            <a:chOff x="9126191" y="4145217"/>
            <a:chExt cx="3048317" cy="2781589"/>
          </a:xfrm>
        </p:grpSpPr>
        <p:pic>
          <p:nvPicPr>
            <p:cNvPr id="11" name="Note"/>
            <p:cNvPicPr>
              <a:picLocks noChangeAspect="1"/>
            </p:cNvPicPr>
            <p:nvPr/>
          </p:nvPicPr>
          <p:blipFill>
            <a:blip r:embed="rId4"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21164551">
              <a:off x="9126191" y="4145217"/>
              <a:ext cx="3048317" cy="2781589"/>
            </a:xfrm>
            <a:prstGeom prst="rect">
              <a:avLst/>
            </a:prstGeom>
          </p:spPr>
        </p:pic>
        <p:pic>
          <p:nvPicPr>
            <p:cNvPr id="12" name="Tack"/>
            <p:cNvPicPr>
              <a:picLocks noChangeAspect="1"/>
            </p:cNvPicPr>
            <p:nvPr/>
          </p:nvPicPr>
          <p:blipFill>
            <a:blip r:embed="rId5"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rot="20972135">
              <a:off x="9759437" y="4170762"/>
              <a:ext cx="1378923" cy="1297050"/>
            </a:xfrm>
            <a:prstGeom prst="rect">
              <a:avLst/>
            </a:prstGeom>
          </p:spPr>
        </p:pic>
        <p:sp>
          <p:nvSpPr>
            <p:cNvPr id="9" name="Textbox"/>
            <p:cNvSpPr txBox="1"/>
            <p:nvPr/>
          </p:nvSpPr>
          <p:spPr>
            <a:xfrm rot="21156708">
              <a:off x="9408169" y="5121636"/>
              <a:ext cx="2694093" cy="15696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Locate in your Ci3T Implementation Manual</a:t>
              </a:r>
            </a:p>
          </p:txBody>
        </p:sp>
      </p:grpSp>
      <p:pic>
        <p:nvPicPr>
          <p:cNvPr id="3" name="Picture 2">
            <a:extLst>
              <a:ext uri="{FF2B5EF4-FFF2-40B4-BE49-F238E27FC236}">
                <a16:creationId xmlns:a16="http://schemas.microsoft.com/office/drawing/2014/main" id="{C1501776-9784-DB20-53F2-D0C5463B1C79}"/>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868656852"/>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a:extLst>
              <a:ext uri="{FF2B5EF4-FFF2-40B4-BE49-F238E27FC236}">
                <a16:creationId xmlns:a16="http://schemas.microsoft.com/office/drawing/2014/main" id="{7F25DC09-9A44-3BCC-111A-77E3271AC77F}"/>
              </a:ext>
            </a:extLst>
          </p:cNvPr>
          <p:cNvSpPr>
            <a:spLocks noGrp="1"/>
          </p:cNvSpPr>
          <p:nvPr>
            <p:ph type="title"/>
          </p:nvPr>
        </p:nvSpPr>
        <p:spPr/>
        <p:txBody>
          <a:bodyPr/>
          <a:lstStyle/>
          <a:p>
            <a:r>
              <a:rPr lang="en-US"/>
              <a:t>Faculty and Staff </a:t>
            </a:r>
          </a:p>
        </p:txBody>
      </p:sp>
      <p:sp>
        <p:nvSpPr>
          <p:cNvPr id="17" name="Content 1">
            <a:extLst>
              <a:ext uri="{FF2B5EF4-FFF2-40B4-BE49-F238E27FC236}">
                <a16:creationId xmlns:a16="http://schemas.microsoft.com/office/drawing/2014/main" id="{76F2B696-8757-8D52-B72E-DD60217EC6EB}"/>
              </a:ext>
            </a:extLst>
          </p:cNvPr>
          <p:cNvSpPr>
            <a:spLocks noGrp="1"/>
          </p:cNvSpPr>
          <p:nvPr>
            <p:ph idx="1"/>
          </p:nvPr>
        </p:nvSpPr>
        <p:spPr>
          <a:xfrm>
            <a:off x="838200" y="1825625"/>
            <a:ext cx="5480713" cy="4351338"/>
          </a:xfrm>
        </p:spPr>
        <p:txBody>
          <a:bodyPr>
            <a:normAutofit fontScale="92500" lnSpcReduction="10000"/>
          </a:bodyPr>
          <a:lstStyle/>
          <a:p>
            <a:r>
              <a:rPr lang="en-US" dirty="0"/>
              <a:t>Implementation manual</a:t>
            </a:r>
          </a:p>
          <a:p>
            <a:r>
              <a:rPr lang="en-US" dirty="0"/>
              <a:t>Expectation matrix</a:t>
            </a:r>
          </a:p>
          <a:p>
            <a:r>
              <a:rPr lang="en-US" dirty="0"/>
              <a:t>Bookmarks</a:t>
            </a:r>
          </a:p>
          <a:p>
            <a:r>
              <a:rPr lang="en-US" dirty="0"/>
              <a:t>Posters</a:t>
            </a:r>
          </a:p>
          <a:p>
            <a:r>
              <a:rPr lang="en-US" dirty="0"/>
              <a:t>Ticket tip sheet </a:t>
            </a:r>
          </a:p>
          <a:p>
            <a:r>
              <a:rPr lang="en-US" dirty="0"/>
              <a:t>Professional learning</a:t>
            </a:r>
          </a:p>
          <a:p>
            <a:pPr lvl="1"/>
            <a:r>
              <a:rPr lang="en-US" sz="2600" dirty="0"/>
              <a:t>Onboarding new staff</a:t>
            </a:r>
          </a:p>
          <a:p>
            <a:pPr lvl="1"/>
            <a:r>
              <a:rPr lang="en-US" sz="2600" dirty="0"/>
              <a:t>Consider opportunities to reach all staff (e.g., bus drivers, substitute teachers, cafeteria staff)</a:t>
            </a:r>
          </a:p>
        </p:txBody>
      </p:sp>
      <p:pic>
        <p:nvPicPr>
          <p:cNvPr id="14" name="Picture 1" descr="Examples of implementation materials including a poster, manual, and ticket">
            <a:extLst>
              <a:ext uri="{FF2B5EF4-FFF2-40B4-BE49-F238E27FC236}">
                <a16:creationId xmlns:a16="http://schemas.microsoft.com/office/drawing/2014/main" id="{B41CC418-08E2-B9D1-015E-00BA81FA1863}"/>
              </a:ext>
            </a:extLst>
          </p:cNvPr>
          <p:cNvPicPr>
            <a:picLocks noChangeAspect="1"/>
          </p:cNvPicPr>
          <p:nvPr/>
        </p:nvPicPr>
        <p:blipFill>
          <a:blip r:embed="rId3"/>
          <a:stretch>
            <a:fillRect/>
          </a:stretch>
        </p:blipFill>
        <p:spPr>
          <a:xfrm>
            <a:off x="5343933" y="1885048"/>
            <a:ext cx="2999848" cy="2455571"/>
          </a:xfrm>
          <a:prstGeom prst="rect">
            <a:avLst/>
          </a:prstGeom>
          <a:ln>
            <a:solidFill>
              <a:schemeClr val="tx1"/>
            </a:solidFill>
          </a:ln>
        </p:spPr>
      </p:pic>
      <p:pic>
        <p:nvPicPr>
          <p:cNvPr id="10" name="Picture 2" descr="Serving as a Ci3T Leader: Effective Onboarding Processes module cover">
            <a:extLst>
              <a:ext uri="{FF2B5EF4-FFF2-40B4-BE49-F238E27FC236}">
                <a16:creationId xmlns:a16="http://schemas.microsoft.com/office/drawing/2014/main" id="{9EACC4BA-F722-49BE-D529-C2BE48FE525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558218" y="1927136"/>
            <a:ext cx="1544741" cy="241348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3" descr="Universal Reinforcement System module cover">
            <a:extLst>
              <a:ext uri="{FF2B5EF4-FFF2-40B4-BE49-F238E27FC236}">
                <a16:creationId xmlns:a16="http://schemas.microsoft.com/office/drawing/2014/main" id="{3FF94A2B-C368-CF08-48FC-C32CA2569FC6}"/>
              </a:ext>
            </a:extLst>
          </p:cNvPr>
          <p:cNvPicPr>
            <a:picLocks noChangeAspect="1"/>
          </p:cNvPicPr>
          <p:nvPr/>
        </p:nvPicPr>
        <p:blipFill>
          <a:blip r:embed="rId5"/>
          <a:stretch>
            <a:fillRect/>
          </a:stretch>
        </p:blipFill>
        <p:spPr>
          <a:xfrm>
            <a:off x="10231522" y="1885047"/>
            <a:ext cx="1544630" cy="2413484"/>
          </a:xfrm>
          <a:prstGeom prst="rect">
            <a:avLst/>
          </a:prstGeom>
        </p:spPr>
      </p:pic>
      <p:pic>
        <p:nvPicPr>
          <p:cNvPr id="15" name="Picture 4" descr="Example video of school-wide expectations.">
            <a:extLst>
              <a:ext uri="{FF2B5EF4-FFF2-40B4-BE49-F238E27FC236}">
                <a16:creationId xmlns:a16="http://schemas.microsoft.com/office/drawing/2014/main" id="{05370244-42DA-E1E8-DDF3-3C5671DCAF41}"/>
              </a:ext>
              <a:ext uri="{C183D7F6-B498-43B3-948B-1728B52AA6E4}">
                <adec:decorative xmlns:adec="http://schemas.microsoft.com/office/drawing/2017/decorative" val="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43857" y="4534979"/>
            <a:ext cx="3841349" cy="2170449"/>
          </a:xfrm>
          <a:prstGeom prst="rect">
            <a:avLst/>
          </a:prstGeom>
        </p:spPr>
      </p:pic>
      <p:pic>
        <p:nvPicPr>
          <p:cNvPr id="3" name="Picture 5">
            <a:extLst>
              <a:ext uri="{FF2B5EF4-FFF2-40B4-BE49-F238E27FC236}">
                <a16:creationId xmlns:a16="http://schemas.microsoft.com/office/drawing/2014/main" id="{C1501776-9784-DB20-53F2-D0C5463B1C79}"/>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36592420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a:extLst>
              <a:ext uri="{FF2B5EF4-FFF2-40B4-BE49-F238E27FC236}">
                <a16:creationId xmlns:a16="http://schemas.microsoft.com/office/drawing/2014/main" id="{7F25DC09-9A44-3BCC-111A-77E3271AC77F}"/>
              </a:ext>
            </a:extLst>
          </p:cNvPr>
          <p:cNvSpPr>
            <a:spLocks noGrp="1"/>
          </p:cNvSpPr>
          <p:nvPr>
            <p:ph type="title"/>
          </p:nvPr>
        </p:nvSpPr>
        <p:spPr/>
        <p:txBody>
          <a:bodyPr/>
          <a:lstStyle/>
          <a:p>
            <a:r>
              <a:rPr lang="en-US" dirty="0"/>
              <a:t>Students</a:t>
            </a:r>
          </a:p>
        </p:txBody>
      </p:sp>
      <p:sp>
        <p:nvSpPr>
          <p:cNvPr id="17" name="Content">
            <a:extLst>
              <a:ext uri="{FF2B5EF4-FFF2-40B4-BE49-F238E27FC236}">
                <a16:creationId xmlns:a16="http://schemas.microsoft.com/office/drawing/2014/main" id="{76F2B696-8757-8D52-B72E-DD60217EC6EB}"/>
              </a:ext>
            </a:extLst>
          </p:cNvPr>
          <p:cNvSpPr>
            <a:spLocks noGrp="1"/>
          </p:cNvSpPr>
          <p:nvPr>
            <p:ph idx="1"/>
          </p:nvPr>
        </p:nvSpPr>
        <p:spPr>
          <a:xfrm>
            <a:off x="838200" y="1825625"/>
            <a:ext cx="5480713" cy="4351338"/>
          </a:xfrm>
        </p:spPr>
        <p:txBody>
          <a:bodyPr/>
          <a:lstStyle/>
          <a:p>
            <a:r>
              <a:rPr lang="en-US" dirty="0"/>
              <a:t>Lessons</a:t>
            </a:r>
          </a:p>
          <a:p>
            <a:r>
              <a:rPr lang="en-US" dirty="0"/>
              <a:t>Posters</a:t>
            </a:r>
          </a:p>
          <a:p>
            <a:r>
              <a:rPr lang="en-US" dirty="0"/>
              <a:t>Videos</a:t>
            </a:r>
          </a:p>
          <a:p>
            <a:r>
              <a:rPr lang="en-US" dirty="0"/>
              <a:t>Announcements</a:t>
            </a:r>
          </a:p>
          <a:p>
            <a:r>
              <a:rPr lang="en-US" dirty="0"/>
              <a:t>Assemblies</a:t>
            </a:r>
          </a:p>
        </p:txBody>
      </p:sp>
      <p:pic>
        <p:nvPicPr>
          <p:cNvPr id="7" name="Picture 1" descr="Setting Lesson Teacher Guide handout">
            <a:extLst>
              <a:ext uri="{FF2B5EF4-FFF2-40B4-BE49-F238E27FC236}">
                <a16:creationId xmlns:a16="http://schemas.microsoft.com/office/drawing/2014/main" id="{138D9DC4-617B-2DF5-E94D-FD23F23F2828}"/>
              </a:ext>
            </a:extLst>
          </p:cNvPr>
          <p:cNvPicPr>
            <a:picLocks noChangeAspect="1"/>
          </p:cNvPicPr>
          <p:nvPr/>
        </p:nvPicPr>
        <p:blipFill>
          <a:blip r:embed="rId3"/>
          <a:stretch>
            <a:fillRect/>
          </a:stretch>
        </p:blipFill>
        <p:spPr>
          <a:xfrm>
            <a:off x="4428221" y="1319345"/>
            <a:ext cx="2543366" cy="3291412"/>
          </a:xfrm>
          <a:prstGeom prst="rect">
            <a:avLst/>
          </a:prstGeom>
          <a:ln>
            <a:solidFill>
              <a:schemeClr val="tx1"/>
            </a:solidFill>
          </a:ln>
        </p:spPr>
      </p:pic>
      <p:grpSp>
        <p:nvGrpSpPr>
          <p:cNvPr id="2" name="Image" descr="Example of a setting lesson expectations using PowerPoint">
            <a:extLst>
              <a:ext uri="{FF2B5EF4-FFF2-40B4-BE49-F238E27FC236}">
                <a16:creationId xmlns:a16="http://schemas.microsoft.com/office/drawing/2014/main" id="{165FD6BF-977E-F4AF-89A1-4B277A4AA267}"/>
              </a:ext>
            </a:extLst>
          </p:cNvPr>
          <p:cNvGrpSpPr/>
          <p:nvPr/>
        </p:nvGrpSpPr>
        <p:grpSpPr>
          <a:xfrm>
            <a:off x="7150269" y="1537623"/>
            <a:ext cx="3640554" cy="2748326"/>
            <a:chOff x="7150269" y="1537623"/>
            <a:chExt cx="3640554" cy="2748326"/>
          </a:xfrm>
        </p:grpSpPr>
        <p:pic>
          <p:nvPicPr>
            <p:cNvPr id="11" name="Picture 2">
              <a:extLst>
                <a:ext uri="{FF2B5EF4-FFF2-40B4-BE49-F238E27FC236}">
                  <a16:creationId xmlns:a16="http://schemas.microsoft.com/office/drawing/2014/main" id="{725B8CA9-A616-769F-A098-0F8AF9E55545}"/>
                </a:ext>
              </a:extLst>
            </p:cNvPr>
            <p:cNvPicPr>
              <a:picLocks noChangeAspect="1"/>
            </p:cNvPicPr>
            <p:nvPr/>
          </p:nvPicPr>
          <p:blipFill rotWithShape="1">
            <a:blip r:embed="rId4"/>
            <a:srcRect b="1119"/>
            <a:stretch/>
          </p:blipFill>
          <p:spPr>
            <a:xfrm>
              <a:off x="7150269" y="1548682"/>
              <a:ext cx="1779479" cy="1326884"/>
            </a:xfrm>
            <a:prstGeom prst="rect">
              <a:avLst/>
            </a:prstGeom>
          </p:spPr>
        </p:pic>
        <p:pic>
          <p:nvPicPr>
            <p:cNvPr id="9" name="Picture 3">
              <a:extLst>
                <a:ext uri="{FF2B5EF4-FFF2-40B4-BE49-F238E27FC236}">
                  <a16:creationId xmlns:a16="http://schemas.microsoft.com/office/drawing/2014/main" id="{1D63A137-9EE1-10E7-7C65-B4C60829EE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06899" y="1537623"/>
              <a:ext cx="1783924" cy="1337943"/>
            </a:xfrm>
            <a:prstGeom prst="rect">
              <a:avLst/>
            </a:prstGeom>
          </p:spPr>
        </p:pic>
        <p:pic>
          <p:nvPicPr>
            <p:cNvPr id="8" name="Picture 4">
              <a:extLst>
                <a:ext uri="{FF2B5EF4-FFF2-40B4-BE49-F238E27FC236}">
                  <a16:creationId xmlns:a16="http://schemas.microsoft.com/office/drawing/2014/main" id="{332B3568-13DA-EEE9-2DDA-3CD08CFEB941}"/>
                </a:ext>
              </a:extLst>
            </p:cNvPr>
            <p:cNvPicPr>
              <a:picLocks noChangeAspect="1"/>
            </p:cNvPicPr>
            <p:nvPr/>
          </p:nvPicPr>
          <p:blipFill>
            <a:blip r:embed="rId6"/>
            <a:stretch>
              <a:fillRect/>
            </a:stretch>
          </p:blipFill>
          <p:spPr>
            <a:xfrm>
              <a:off x="7164874" y="2962294"/>
              <a:ext cx="1764874" cy="1323655"/>
            </a:xfrm>
            <a:prstGeom prst="rect">
              <a:avLst/>
            </a:prstGeom>
          </p:spPr>
        </p:pic>
        <p:pic>
          <p:nvPicPr>
            <p:cNvPr id="12" name="Picture 5">
              <a:extLst>
                <a:ext uri="{FF2B5EF4-FFF2-40B4-BE49-F238E27FC236}">
                  <a16:creationId xmlns:a16="http://schemas.microsoft.com/office/drawing/2014/main" id="{E68459FD-C53F-B184-1BC2-B358F31E818A}"/>
                </a:ext>
              </a:extLst>
            </p:cNvPr>
            <p:cNvPicPr>
              <a:picLocks noChangeAspect="1"/>
            </p:cNvPicPr>
            <p:nvPr/>
          </p:nvPicPr>
          <p:blipFill>
            <a:blip r:embed="rId7"/>
            <a:stretch>
              <a:fillRect/>
            </a:stretch>
          </p:blipFill>
          <p:spPr>
            <a:xfrm>
              <a:off x="9006899" y="2928566"/>
              <a:ext cx="1783924" cy="1337943"/>
            </a:xfrm>
            <a:prstGeom prst="rect">
              <a:avLst/>
            </a:prstGeom>
          </p:spPr>
        </p:pic>
      </p:grpSp>
      <p:pic>
        <p:nvPicPr>
          <p:cNvPr id="5" name="Picture 6" descr="Example of a hallway banner for the expectation to Be Responsible">
            <a:extLst>
              <a:ext uri="{FF2B5EF4-FFF2-40B4-BE49-F238E27FC236}">
                <a16:creationId xmlns:a16="http://schemas.microsoft.com/office/drawing/2014/main" id="{C6956088-692C-127B-65F8-28ACE1A21979}"/>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4440361" y="4789645"/>
            <a:ext cx="6563476" cy="1440318"/>
          </a:xfrm>
          <a:prstGeom prst="rect">
            <a:avLst/>
          </a:prstGeom>
          <a:ln>
            <a:solidFill>
              <a:schemeClr val="tx1"/>
            </a:solidFill>
          </a:ln>
        </p:spPr>
      </p:pic>
      <p:pic>
        <p:nvPicPr>
          <p:cNvPr id="3" name="Picture 7">
            <a:extLst>
              <a:ext uri="{FF2B5EF4-FFF2-40B4-BE49-F238E27FC236}">
                <a16:creationId xmlns:a16="http://schemas.microsoft.com/office/drawing/2014/main" id="{C1501776-9784-DB20-53F2-D0C5463B1C79}"/>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11003837" y="0"/>
            <a:ext cx="1188163" cy="1537623"/>
          </a:xfrm>
          <a:prstGeom prst="rect">
            <a:avLst/>
          </a:prstGeom>
          <a:ln>
            <a:solidFill>
              <a:schemeClr val="tx1"/>
            </a:solidFill>
          </a:ln>
        </p:spPr>
      </p:pic>
      <p:sp>
        <p:nvSpPr>
          <p:cNvPr id="6" name="Note">
            <a:extLst>
              <a:ext uri="{FF2B5EF4-FFF2-40B4-BE49-F238E27FC236}">
                <a16:creationId xmlns:a16="http://schemas.microsoft.com/office/drawing/2014/main" id="{5F6E52C8-A7AE-D21A-22F0-AE2C338B559D}"/>
              </a:ext>
            </a:extLst>
          </p:cNvPr>
          <p:cNvSpPr/>
          <p:nvPr/>
        </p:nvSpPr>
        <p:spPr>
          <a:xfrm>
            <a:off x="93306" y="6494131"/>
            <a:ext cx="1489788" cy="24622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Shared with permission.</a:t>
            </a:r>
          </a:p>
        </p:txBody>
      </p:sp>
    </p:spTree>
    <p:extLst>
      <p:ext uri="{BB962C8B-B14F-4D97-AF65-F5344CB8AC3E}">
        <p14:creationId xmlns:p14="http://schemas.microsoft.com/office/powerpoint/2010/main" val="24267853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a:extLst>
              <a:ext uri="{FF2B5EF4-FFF2-40B4-BE49-F238E27FC236}">
                <a16:creationId xmlns:a16="http://schemas.microsoft.com/office/drawing/2014/main" id="{7F25DC09-9A44-3BCC-111A-77E3271AC77F}"/>
              </a:ext>
            </a:extLst>
          </p:cNvPr>
          <p:cNvSpPr>
            <a:spLocks noGrp="1"/>
          </p:cNvSpPr>
          <p:nvPr>
            <p:ph type="title"/>
          </p:nvPr>
        </p:nvSpPr>
        <p:spPr/>
        <p:txBody>
          <a:bodyPr/>
          <a:lstStyle/>
          <a:p>
            <a:r>
              <a:rPr lang="en-US"/>
              <a:t>Families and Community</a:t>
            </a:r>
          </a:p>
        </p:txBody>
      </p:sp>
      <p:sp>
        <p:nvSpPr>
          <p:cNvPr id="17" name="Content">
            <a:extLst>
              <a:ext uri="{FF2B5EF4-FFF2-40B4-BE49-F238E27FC236}">
                <a16:creationId xmlns:a16="http://schemas.microsoft.com/office/drawing/2014/main" id="{76F2B696-8757-8D52-B72E-DD60217EC6EB}"/>
              </a:ext>
            </a:extLst>
          </p:cNvPr>
          <p:cNvSpPr>
            <a:spLocks noGrp="1"/>
          </p:cNvSpPr>
          <p:nvPr>
            <p:ph idx="1"/>
          </p:nvPr>
        </p:nvSpPr>
        <p:spPr>
          <a:xfrm>
            <a:off x="838201" y="1825625"/>
            <a:ext cx="4661848" cy="4351338"/>
          </a:xfrm>
        </p:spPr>
        <p:txBody>
          <a:bodyPr/>
          <a:lstStyle/>
          <a:p>
            <a:r>
              <a:rPr lang="en-US" dirty="0"/>
              <a:t>Sending communication to families</a:t>
            </a:r>
          </a:p>
          <a:p>
            <a:pPr lvl="1"/>
            <a:r>
              <a:rPr lang="en-US" dirty="0"/>
              <a:t>Letters</a:t>
            </a:r>
          </a:p>
          <a:p>
            <a:pPr lvl="1"/>
            <a:r>
              <a:rPr lang="en-US" dirty="0"/>
              <a:t>Brochures</a:t>
            </a:r>
          </a:p>
          <a:p>
            <a:pPr lvl="1"/>
            <a:r>
              <a:rPr lang="en-US" dirty="0"/>
              <a:t>Infographics</a:t>
            </a:r>
          </a:p>
          <a:p>
            <a:r>
              <a:rPr lang="en-US" dirty="0"/>
              <a:t>School website</a:t>
            </a:r>
          </a:p>
          <a:p>
            <a:r>
              <a:rPr lang="en-US" dirty="0"/>
              <a:t>Contacts with community businesses</a:t>
            </a:r>
          </a:p>
        </p:txBody>
      </p:sp>
      <p:pic>
        <p:nvPicPr>
          <p:cNvPr id="8" name="Picture 1" descr="Ci3T Brochure.">
            <a:extLst>
              <a:ext uri="{FF2B5EF4-FFF2-40B4-BE49-F238E27FC236}">
                <a16:creationId xmlns:a16="http://schemas.microsoft.com/office/drawing/2014/main" id="{92854D25-1472-F793-F34D-06EA58D5C167}"/>
              </a:ext>
              <a:ext uri="{C183D7F6-B498-43B3-948B-1728B52AA6E4}">
                <adec:decorative xmlns:adec="http://schemas.microsoft.com/office/drawing/2017/decorative" val="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74801" y="1825625"/>
            <a:ext cx="2909642" cy="2258407"/>
          </a:xfrm>
          <a:prstGeom prst="rect">
            <a:avLst/>
          </a:prstGeom>
          <a:ln w="19050">
            <a:solidFill>
              <a:schemeClr val="tx1"/>
            </a:solidFill>
          </a:ln>
        </p:spPr>
      </p:pic>
      <p:pic>
        <p:nvPicPr>
          <p:cNvPr id="9" name="Picture 2" descr="Poster with the title Parents and Families in Ci3T">
            <a:extLst>
              <a:ext uri="{FF2B5EF4-FFF2-40B4-BE49-F238E27FC236}">
                <a16:creationId xmlns:a16="http://schemas.microsoft.com/office/drawing/2014/main" id="{2908F4FA-71B5-293B-CCCD-101C8AC5333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44576" y="1815856"/>
            <a:ext cx="1752166" cy="2268176"/>
          </a:xfrm>
          <a:prstGeom prst="rect">
            <a:avLst/>
          </a:prstGeom>
        </p:spPr>
      </p:pic>
      <p:pic>
        <p:nvPicPr>
          <p:cNvPr id="11" name="Picture 3" descr="Poster with the title Ci3T Plan: What you need to know">
            <a:extLst>
              <a:ext uri="{FF2B5EF4-FFF2-40B4-BE49-F238E27FC236}">
                <a16:creationId xmlns:a16="http://schemas.microsoft.com/office/drawing/2014/main" id="{440752CC-6D59-E911-95EB-6F59F7B2DF7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799823" y="2668961"/>
            <a:ext cx="1993837" cy="1540239"/>
          </a:xfrm>
          <a:prstGeom prst="rect">
            <a:avLst/>
          </a:prstGeom>
        </p:spPr>
      </p:pic>
      <p:pic>
        <p:nvPicPr>
          <p:cNvPr id="10" name="Picture 4" descr="Screenshot of a school website homepage with schoolwide expectations visible">
            <a:extLst>
              <a:ext uri="{FF2B5EF4-FFF2-40B4-BE49-F238E27FC236}">
                <a16:creationId xmlns:a16="http://schemas.microsoft.com/office/drawing/2014/main" id="{BFD70DA3-5FEA-378C-B237-E71D252B85A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96000" y="4413784"/>
            <a:ext cx="4462279" cy="2201921"/>
          </a:xfrm>
          <a:prstGeom prst="rect">
            <a:avLst/>
          </a:prstGeom>
          <a:ln>
            <a:solidFill>
              <a:schemeClr val="tx1"/>
            </a:solidFill>
          </a:ln>
        </p:spPr>
      </p:pic>
      <p:pic>
        <p:nvPicPr>
          <p:cNvPr id="3" name="Picture 5">
            <a:extLst>
              <a:ext uri="{FF2B5EF4-FFF2-40B4-BE49-F238E27FC236}">
                <a16:creationId xmlns:a16="http://schemas.microsoft.com/office/drawing/2014/main" id="{C1501776-9784-DB20-53F2-D0C5463B1C79}"/>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32237190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743B6-943F-65EB-7627-F12F4C8BEAC0}"/>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960286D3-AA2D-300A-B607-5D693F407F11}"/>
              </a:ext>
              <a:ext uri="{C183D7F6-B498-43B3-948B-1728B52AA6E4}">
                <adec:decorative xmlns:adec="http://schemas.microsoft.com/office/drawing/2017/decorative" val="0"/>
              </a:ext>
            </a:extLst>
          </p:cNvPr>
          <p:cNvSpPr>
            <a:spLocks noGrp="1"/>
          </p:cNvSpPr>
          <p:nvPr>
            <p:ph type="title"/>
          </p:nvPr>
        </p:nvSpPr>
        <p:spPr>
          <a:solidFill>
            <a:schemeClr val="accent5"/>
          </a:solidFill>
        </p:spPr>
        <p:txBody>
          <a:bodyPr/>
          <a:lstStyle/>
          <a:p>
            <a:r>
              <a:rPr lang="en-US" dirty="0">
                <a:solidFill>
                  <a:schemeClr val="bg1"/>
                </a:solidFill>
              </a:rPr>
              <a:t>Let’s Chat: Procedures for Teaching</a:t>
            </a:r>
          </a:p>
        </p:txBody>
      </p:sp>
      <p:sp>
        <p:nvSpPr>
          <p:cNvPr id="3" name="Textbox">
            <a:extLst>
              <a:ext uri="{FF2B5EF4-FFF2-40B4-BE49-F238E27FC236}">
                <a16:creationId xmlns:a16="http://schemas.microsoft.com/office/drawing/2014/main" id="{8E36FE52-C1F1-0B3B-71E5-9031E2B7B283}"/>
              </a:ext>
            </a:extLst>
          </p:cNvPr>
          <p:cNvSpPr>
            <a:spLocks noGrp="1"/>
          </p:cNvSpPr>
          <p:nvPr>
            <p:ph sz="half" idx="1"/>
          </p:nvPr>
        </p:nvSpPr>
        <p:spPr>
          <a:xfrm>
            <a:off x="838200" y="1825625"/>
            <a:ext cx="5498584" cy="4351338"/>
          </a:xfrm>
        </p:spPr>
        <p:txBody>
          <a:bodyPr>
            <a:normAutofit/>
          </a:bodyPr>
          <a:lstStyle/>
          <a:p>
            <a:pPr marL="0" indent="0">
              <a:buNone/>
            </a:pPr>
            <a:r>
              <a:rPr lang="en-US" sz="3600" dirty="0"/>
              <a:t>What resources or materials are offered at your school for teaching procedures?</a:t>
            </a:r>
          </a:p>
          <a:p>
            <a:pPr marL="0" indent="0">
              <a:buNone/>
            </a:pPr>
            <a:r>
              <a:rPr lang="en-US" sz="3600" dirty="0"/>
              <a:t>OR</a:t>
            </a:r>
          </a:p>
          <a:p>
            <a:pPr marL="0" indent="0">
              <a:buNone/>
            </a:pPr>
            <a:r>
              <a:rPr lang="en-US" sz="3600" dirty="0"/>
              <a:t>How do you teach procedures to students?</a:t>
            </a:r>
          </a:p>
          <a:p>
            <a:endParaRPr lang="en-US" sz="3600" dirty="0"/>
          </a:p>
        </p:txBody>
      </p:sp>
      <p:pic>
        <p:nvPicPr>
          <p:cNvPr id="11" name="Picture" descr="A screenshot of a blank Zoom chat box">
            <a:extLst>
              <a:ext uri="{FF2B5EF4-FFF2-40B4-BE49-F238E27FC236}">
                <a16:creationId xmlns:a16="http://schemas.microsoft.com/office/drawing/2014/main" id="{DD72AA6E-BA7D-586F-CF6E-7C729F0555D6}"/>
              </a:ext>
            </a:extLst>
          </p:cNvPr>
          <p:cNvPicPr>
            <a:picLocks noGrp="1" noChangeAspect="1"/>
          </p:cNvPicPr>
          <p:nvPr>
            <p:ph sz="half" idx="2"/>
          </p:nvPr>
        </p:nvPicPr>
        <p:blipFill>
          <a:blip r:embed="rId3"/>
          <a:stretch>
            <a:fillRect/>
          </a:stretch>
        </p:blipFill>
        <p:spPr>
          <a:xfrm>
            <a:off x="6695691" y="2039832"/>
            <a:ext cx="3318732" cy="3575997"/>
          </a:xfrm>
          <a:ln>
            <a:solidFill>
              <a:schemeClr val="tx1"/>
            </a:solidFill>
          </a:ln>
        </p:spPr>
      </p:pic>
      <p:grpSp>
        <p:nvGrpSpPr>
          <p:cNvPr id="4" name="Image">
            <a:extLst>
              <a:ext uri="{FF2B5EF4-FFF2-40B4-BE49-F238E27FC236}">
                <a16:creationId xmlns:a16="http://schemas.microsoft.com/office/drawing/2014/main" id="{F6D8CA76-4F62-E1DE-53C6-9A7386748953}"/>
              </a:ext>
              <a:ext uri="{C183D7F6-B498-43B3-948B-1728B52AA6E4}">
                <adec:decorative xmlns:adec="http://schemas.microsoft.com/office/drawing/2017/decorative" val="1"/>
              </a:ext>
            </a:extLst>
          </p:cNvPr>
          <p:cNvGrpSpPr/>
          <p:nvPr/>
        </p:nvGrpSpPr>
        <p:grpSpPr>
          <a:xfrm>
            <a:off x="10178255" y="2781745"/>
            <a:ext cx="1614816" cy="2192176"/>
            <a:chOff x="10178255" y="2781745"/>
            <a:chExt cx="1614816" cy="2192176"/>
          </a:xfrm>
        </p:grpSpPr>
        <p:pic>
          <p:nvPicPr>
            <p:cNvPr id="7" name="Graphic 3" descr="Keyboard outline">
              <a:extLst>
                <a:ext uri="{FF2B5EF4-FFF2-40B4-BE49-F238E27FC236}">
                  <a16:creationId xmlns:a16="http://schemas.microsoft.com/office/drawing/2014/main" id="{0ACBF31C-4989-68CF-162E-D429D2A4BFC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457157" y="3827831"/>
              <a:ext cx="1097350" cy="1091923"/>
            </a:xfrm>
            <a:prstGeom prst="rect">
              <a:avLst/>
            </a:prstGeom>
          </p:spPr>
        </p:pic>
        <p:pic>
          <p:nvPicPr>
            <p:cNvPr id="14" name="Graphic 2" descr="Computer outline">
              <a:extLst>
                <a:ext uri="{FF2B5EF4-FFF2-40B4-BE49-F238E27FC236}">
                  <a16:creationId xmlns:a16="http://schemas.microsoft.com/office/drawing/2014/main" id="{398A79B5-492E-8BCD-D8DD-3C4AECEB96F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243993" y="2857647"/>
              <a:ext cx="1523680" cy="1516146"/>
            </a:xfrm>
            <a:prstGeom prst="rect">
              <a:avLst/>
            </a:prstGeom>
          </p:spPr>
        </p:pic>
        <p:sp>
          <p:nvSpPr>
            <p:cNvPr id="16" name="Graphic 1">
              <a:extLst>
                <a:ext uri="{FF2B5EF4-FFF2-40B4-BE49-F238E27FC236}">
                  <a16:creationId xmlns:a16="http://schemas.microsoft.com/office/drawing/2014/main" id="{4F571126-51C2-31B9-19FD-80A12C676680}"/>
                </a:ext>
              </a:extLst>
            </p:cNvPr>
            <p:cNvSpPr/>
            <p:nvPr/>
          </p:nvSpPr>
          <p:spPr>
            <a:xfrm>
              <a:off x="10178255" y="2781745"/>
              <a:ext cx="1614816" cy="219217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604375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73ACD-18C1-5031-5A8B-1CFFEF1D1E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3CD23-E687-D936-D147-763E006D9133}"/>
              </a:ext>
            </a:extLst>
          </p:cNvPr>
          <p:cNvSpPr>
            <a:spLocks noGrp="1"/>
          </p:cNvSpPr>
          <p:nvPr>
            <p:ph type="title"/>
          </p:nvPr>
        </p:nvSpPr>
        <p:spPr/>
        <p:txBody>
          <a:bodyPr/>
          <a:lstStyle/>
          <a:p>
            <a:r>
              <a:rPr lang="en-US" dirty="0"/>
              <a:t>Procedures for Reinforcing</a:t>
            </a:r>
          </a:p>
        </p:txBody>
      </p:sp>
    </p:spTree>
    <p:extLst>
      <p:ext uri="{BB962C8B-B14F-4D97-AF65-F5344CB8AC3E}">
        <p14:creationId xmlns:p14="http://schemas.microsoft.com/office/powerpoint/2010/main" val="8479907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B83CA-42E4-A5E0-05FE-CD3C80006FAD}"/>
            </a:ext>
          </a:extLst>
        </p:cNvPr>
        <p:cNvGrpSpPr/>
        <p:nvPr/>
      </p:nvGrpSpPr>
      <p:grpSpPr>
        <a:xfrm>
          <a:off x="0" y="0"/>
          <a:ext cx="0" cy="0"/>
          <a:chOff x="0" y="0"/>
          <a:chExt cx="0" cy="0"/>
        </a:xfrm>
      </p:grpSpPr>
      <p:sp>
        <p:nvSpPr>
          <p:cNvPr id="10" name="Title">
            <a:extLst>
              <a:ext uri="{FF2B5EF4-FFF2-40B4-BE49-F238E27FC236}">
                <a16:creationId xmlns:a16="http://schemas.microsoft.com/office/drawing/2014/main" id="{8992C0B6-6529-2A68-D123-3F8B77F41B3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br>
              <a:rPr lang="en-US"/>
            </a:br>
            <a:r>
              <a:rPr lang="en-US"/>
              <a:t>Procedures for Teaching </a:t>
            </a:r>
          </a:p>
        </p:txBody>
      </p:sp>
      <p:pic>
        <p:nvPicPr>
          <p:cNvPr id="5" name="Picture 1" descr="Page of the &quot;Ci3T Implementation Manual&quot; with a table labeled &quot;Procedures for Reinforcing&quot; and boxes for &quot;Faculty and Staff,&quot; &quot;Students,&quot; and &quot;Families/Community.&quot;">
            <a:extLst>
              <a:ext uri="{FF2B5EF4-FFF2-40B4-BE49-F238E27FC236}">
                <a16:creationId xmlns:a16="http://schemas.microsoft.com/office/drawing/2014/main" id="{26DA2B74-6E63-DAD8-18D9-9E95CD51DD00}"/>
              </a:ext>
            </a:extLst>
          </p:cNvPr>
          <p:cNvPicPr>
            <a:picLocks noChangeAspect="1"/>
          </p:cNvPicPr>
          <p:nvPr/>
        </p:nvPicPr>
        <p:blipFill>
          <a:blip r:embed="rId3"/>
          <a:srcRect/>
          <a:stretch/>
        </p:blipFill>
        <p:spPr>
          <a:xfrm>
            <a:off x="2077482" y="368155"/>
            <a:ext cx="8203070" cy="6338939"/>
          </a:xfrm>
          <a:prstGeom prst="rect">
            <a:avLst/>
          </a:prstGeom>
          <a:ln>
            <a:solidFill>
              <a:schemeClr val="tx1"/>
            </a:solidFill>
          </a:ln>
        </p:spPr>
      </p:pic>
      <p:sp>
        <p:nvSpPr>
          <p:cNvPr id="2" name="Highlight">
            <a:extLst>
              <a:ext uri="{FF2B5EF4-FFF2-40B4-BE49-F238E27FC236}">
                <a16:creationId xmlns:a16="http://schemas.microsoft.com/office/drawing/2014/main" id="{FB807E2C-09A4-33EC-6DD0-DFD2851D1761}"/>
              </a:ext>
              <a:ext uri="{C183D7F6-B498-43B3-948B-1728B52AA6E4}">
                <adec:decorative xmlns:adec="http://schemas.microsoft.com/office/drawing/2017/decorative" val="1"/>
              </a:ext>
            </a:extLst>
          </p:cNvPr>
          <p:cNvSpPr/>
          <p:nvPr/>
        </p:nvSpPr>
        <p:spPr>
          <a:xfrm>
            <a:off x="2750714" y="1034644"/>
            <a:ext cx="1872375" cy="297989"/>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nvGrpSpPr>
          <p:cNvPr id="13" name="Image" descr="Sticky note attached to the blueprint with a push pin that states Locate in your Ci3T Implementation Manual">
            <a:extLst>
              <a:ext uri="{FF2B5EF4-FFF2-40B4-BE49-F238E27FC236}">
                <a16:creationId xmlns:a16="http://schemas.microsoft.com/office/drawing/2014/main" id="{4AC0DA08-3426-5C56-AD7C-DF9F9442118F}"/>
              </a:ext>
            </a:extLst>
          </p:cNvPr>
          <p:cNvGrpSpPr/>
          <p:nvPr/>
        </p:nvGrpSpPr>
        <p:grpSpPr>
          <a:xfrm>
            <a:off x="7061416" y="3820753"/>
            <a:ext cx="3048317" cy="2781589"/>
            <a:chOff x="9126191" y="4145217"/>
            <a:chExt cx="3048317" cy="2781589"/>
          </a:xfrm>
        </p:grpSpPr>
        <p:pic>
          <p:nvPicPr>
            <p:cNvPr id="11" name="Note">
              <a:extLst>
                <a:ext uri="{FF2B5EF4-FFF2-40B4-BE49-F238E27FC236}">
                  <a16:creationId xmlns:a16="http://schemas.microsoft.com/office/drawing/2014/main" id="{037C7273-589D-1F01-846A-10322E2B1F70}"/>
                </a:ext>
              </a:extLst>
            </p:cNvPr>
            <p:cNvPicPr>
              <a:picLocks noChangeAspect="1"/>
            </p:cNvPicPr>
            <p:nvPr/>
          </p:nvPicPr>
          <p:blipFill>
            <a:blip r:embed="rId4"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21164551">
              <a:off x="9126191" y="4145217"/>
              <a:ext cx="3048317" cy="2781589"/>
            </a:xfrm>
            <a:prstGeom prst="rect">
              <a:avLst/>
            </a:prstGeom>
          </p:spPr>
        </p:pic>
        <p:pic>
          <p:nvPicPr>
            <p:cNvPr id="12" name="Tack">
              <a:extLst>
                <a:ext uri="{FF2B5EF4-FFF2-40B4-BE49-F238E27FC236}">
                  <a16:creationId xmlns:a16="http://schemas.microsoft.com/office/drawing/2014/main" id="{F0A3DFA9-D266-5002-2DED-6E885BE47D8A}"/>
                </a:ext>
              </a:extLst>
            </p:cNvPr>
            <p:cNvPicPr>
              <a:picLocks noChangeAspect="1"/>
            </p:cNvPicPr>
            <p:nvPr/>
          </p:nvPicPr>
          <p:blipFill>
            <a:blip r:embed="rId5"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rot="20972135">
              <a:off x="9759437" y="4170762"/>
              <a:ext cx="1378923" cy="1297050"/>
            </a:xfrm>
            <a:prstGeom prst="rect">
              <a:avLst/>
            </a:prstGeom>
          </p:spPr>
        </p:pic>
        <p:sp>
          <p:nvSpPr>
            <p:cNvPr id="9" name="Textbox">
              <a:extLst>
                <a:ext uri="{FF2B5EF4-FFF2-40B4-BE49-F238E27FC236}">
                  <a16:creationId xmlns:a16="http://schemas.microsoft.com/office/drawing/2014/main" id="{40351182-7D73-11D9-5242-F74593D7A9CF}"/>
                </a:ext>
              </a:extLst>
            </p:cNvPr>
            <p:cNvSpPr txBox="1"/>
            <p:nvPr/>
          </p:nvSpPr>
          <p:spPr>
            <a:xfrm rot="21156708">
              <a:off x="9408169" y="5121636"/>
              <a:ext cx="2694093" cy="1569660"/>
            </a:xfrm>
            <a:prstGeom prst="rect">
              <a:avLst/>
            </a:prstGeom>
            <a:noFill/>
          </p:spPr>
          <p:txBody>
            <a:bodyPr wrap="square" rtlCol="0">
              <a:spAutoFit/>
            </a:bodyPr>
            <a:lstStyle/>
            <a:p>
              <a:pPr algn="ctr" defTabSz="457200">
                <a:defRPr/>
              </a:pPr>
              <a:r>
                <a:rPr lang="en-US" sz="2400" b="1" dirty="0">
                  <a:solidFill>
                    <a:prstClr val="black"/>
                  </a:solidFill>
                  <a:latin typeface="Arial" panose="020B0604020202020204" pitchFamily="34" charset="0"/>
                  <a:cs typeface="Arial" panose="020B0604020202020204" pitchFamily="34" charset="0"/>
                </a:rPr>
                <a:t>Locate in your Ci3T Implementation Manual</a:t>
              </a:r>
            </a:p>
          </p:txBody>
        </p:sp>
      </p:grpSp>
      <p:pic>
        <p:nvPicPr>
          <p:cNvPr id="3" name="Picture 2">
            <a:extLst>
              <a:ext uri="{FF2B5EF4-FFF2-40B4-BE49-F238E27FC236}">
                <a16:creationId xmlns:a16="http://schemas.microsoft.com/office/drawing/2014/main" id="{EBF87530-B528-FC0B-E50E-A5170805E1A7}"/>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1664531965"/>
      </p:ext>
    </p:extLst>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9CE5D-E405-FCD5-14AB-DCE2C43136B1}"/>
              </a:ext>
            </a:extLst>
          </p:cNvPr>
          <p:cNvSpPr>
            <a:spLocks noGrp="1"/>
          </p:cNvSpPr>
          <p:nvPr>
            <p:ph type="title"/>
          </p:nvPr>
        </p:nvSpPr>
        <p:spPr/>
        <p:txBody>
          <a:bodyPr/>
          <a:lstStyle/>
          <a:p>
            <a:r>
              <a:rPr lang="en-US" dirty="0"/>
              <a:t>Reinforcement</a:t>
            </a:r>
          </a:p>
        </p:txBody>
      </p:sp>
      <p:pic>
        <p:nvPicPr>
          <p:cNvPr id="5" name="Picture 1" descr="Definition of reinforcement from Merriam Webster that states reinforcement is the action of strengthening or encouraging something; the state of being reinforced">
            <a:extLst>
              <a:ext uri="{FF2B5EF4-FFF2-40B4-BE49-F238E27FC236}">
                <a16:creationId xmlns:a16="http://schemas.microsoft.com/office/drawing/2014/main" id="{8CD09902-6FE8-F75E-2E9E-77F356752E8E}"/>
              </a:ext>
            </a:extLst>
          </p:cNvPr>
          <p:cNvPicPr>
            <a:picLocks noChangeAspect="1"/>
          </p:cNvPicPr>
          <p:nvPr/>
        </p:nvPicPr>
        <p:blipFill>
          <a:blip r:embed="rId2"/>
          <a:stretch>
            <a:fillRect/>
          </a:stretch>
        </p:blipFill>
        <p:spPr>
          <a:xfrm>
            <a:off x="838200" y="2055813"/>
            <a:ext cx="10441882" cy="3186112"/>
          </a:xfrm>
          <a:prstGeom prst="rect">
            <a:avLst/>
          </a:prstGeom>
        </p:spPr>
      </p:pic>
      <p:pic>
        <p:nvPicPr>
          <p:cNvPr id="7" name="Picture 2">
            <a:extLst>
              <a:ext uri="{FF2B5EF4-FFF2-40B4-BE49-F238E27FC236}">
                <a16:creationId xmlns:a16="http://schemas.microsoft.com/office/drawing/2014/main" id="{8476AE56-8A1C-1AC2-3004-791B0EEE855E}"/>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11021569" y="0"/>
            <a:ext cx="1170431" cy="1828800"/>
          </a:xfrm>
        </p:spPr>
      </p:pic>
    </p:spTree>
    <p:extLst>
      <p:ext uri="{BB962C8B-B14F-4D97-AF65-F5344CB8AC3E}">
        <p14:creationId xmlns:p14="http://schemas.microsoft.com/office/powerpoint/2010/main" val="33577664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79798-C51B-1F98-A177-C59D127D4994}"/>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Understanding Consequences: The Power of Reinforcement</a:t>
            </a:r>
          </a:p>
        </p:txBody>
      </p:sp>
      <p:pic>
        <p:nvPicPr>
          <p:cNvPr id="5" name="Content" descr="A poster titled The power of reinforcement that includes two charts. One chart describes how consequences involve adding or removing a stimulus to increase or decrease behavior. Another chart shows a function matrix.">
            <a:extLst>
              <a:ext uri="{FF2B5EF4-FFF2-40B4-BE49-F238E27FC236}">
                <a16:creationId xmlns:a16="http://schemas.microsoft.com/office/drawing/2014/main" id="{51DA82BC-62E0-3D9B-C527-2559856E2A9B}"/>
              </a:ext>
            </a:extLst>
          </p:cNvPr>
          <p:cNvPicPr>
            <a:picLocks noGrp="1" noChangeAspect="1"/>
          </p:cNvPicPr>
          <p:nvPr>
            <p:ph idx="4294967295"/>
          </p:nvPr>
        </p:nvPicPr>
        <p:blipFill>
          <a:blip r:embed="rId2"/>
          <a:stretch>
            <a:fillRect/>
          </a:stretch>
        </p:blipFill>
        <p:spPr>
          <a:xfrm>
            <a:off x="206827" y="464910"/>
            <a:ext cx="10705557" cy="6022975"/>
          </a:xfrm>
        </p:spPr>
      </p:pic>
      <p:pic>
        <p:nvPicPr>
          <p:cNvPr id="6" name="Picture">
            <a:extLst>
              <a:ext uri="{FF2B5EF4-FFF2-40B4-BE49-F238E27FC236}">
                <a16:creationId xmlns:a16="http://schemas.microsoft.com/office/drawing/2014/main" id="{CC54F547-ACED-C038-97B0-85A6958C33F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021569" y="0"/>
            <a:ext cx="1170431" cy="1828800"/>
          </a:xfrm>
          <a:prstGeom prst="rect">
            <a:avLst/>
          </a:prstGeom>
        </p:spPr>
      </p:pic>
    </p:spTree>
    <p:extLst>
      <p:ext uri="{BB962C8B-B14F-4D97-AF65-F5344CB8AC3E}">
        <p14:creationId xmlns:p14="http://schemas.microsoft.com/office/powerpoint/2010/main" val="866568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 descr="Comprehensive, Integrated, Three-Tiered Model of Prevention pyramid.">
            <a:extLst>
              <a:ext uri="{FF2B5EF4-FFF2-40B4-BE49-F238E27FC236}">
                <a16:creationId xmlns:a16="http://schemas.microsoft.com/office/drawing/2014/main" id="{C18350AB-5D16-EE21-8371-9C38EFF675C5}"/>
              </a:ext>
            </a:extLst>
          </p:cNvPr>
          <p:cNvPicPr>
            <a:picLocks noGrp="1" noRot="1" noChangeAspect="1" noMove="1" noResize="1" noEditPoints="1" noAdjustHandles="1" noChangeArrowheads="1" noChangeShapeType="1" noCrop="1"/>
          </p:cNvPicPr>
          <p:nvPr/>
        </p:nvPicPr>
        <p:blipFill>
          <a:blip r:embed="rId3"/>
          <a:stretch>
            <a:fillRect/>
          </a:stretch>
        </p:blipFill>
        <p:spPr>
          <a:xfrm>
            <a:off x="202595" y="0"/>
            <a:ext cx="11786810" cy="6858000"/>
          </a:xfrm>
          <a:prstGeom prst="rect">
            <a:avLst/>
          </a:prstGeom>
        </p:spPr>
      </p:pic>
      <p:sp>
        <p:nvSpPr>
          <p:cNvPr id="5" name="Outline" descr="A red circle outlining Tier 3 on the top of the Comprehensive, Integrated, Three-Tiered Model of Prevention pyramid. ">
            <a:extLst>
              <a:ext uri="{FF2B5EF4-FFF2-40B4-BE49-F238E27FC236}">
                <a16:creationId xmlns:a16="http://schemas.microsoft.com/office/drawing/2014/main" id="{5326371C-58D6-024C-97BB-E72875F449D0}"/>
              </a:ext>
            </a:extLst>
          </p:cNvPr>
          <p:cNvSpPr/>
          <p:nvPr/>
        </p:nvSpPr>
        <p:spPr>
          <a:xfrm>
            <a:off x="4177479" y="1114415"/>
            <a:ext cx="3810000" cy="1143000"/>
          </a:xfrm>
          <a:prstGeom prst="ellipse">
            <a:avLst/>
          </a:prstGeom>
          <a:noFill/>
          <a:ln w="57150" cap="flat" cmpd="sng" algn="ctr">
            <a:solidFill>
              <a:srgbClr val="C0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3" name="Picture 2" descr="The Tier 3 Process module cover">
            <a:extLst>
              <a:ext uri="{FF2B5EF4-FFF2-40B4-BE49-F238E27FC236}">
                <a16:creationId xmlns:a16="http://schemas.microsoft.com/office/drawing/2014/main" id="{8F047738-C514-6D8B-B939-F95104A2DB08}"/>
              </a:ext>
            </a:extLst>
          </p:cNvPr>
          <p:cNvPicPr>
            <a:picLocks noChangeAspect="1"/>
          </p:cNvPicPr>
          <p:nvPr/>
        </p:nvPicPr>
        <p:blipFill>
          <a:blip r:embed="rId4"/>
          <a:stretch>
            <a:fillRect/>
          </a:stretch>
        </p:blipFill>
        <p:spPr>
          <a:xfrm>
            <a:off x="9177435" y="908543"/>
            <a:ext cx="2072454" cy="3236976"/>
          </a:xfrm>
          <a:prstGeom prst="rect">
            <a:avLst/>
          </a:prstGeom>
        </p:spPr>
      </p:pic>
      <p:sp>
        <p:nvSpPr>
          <p:cNvPr id="7" name="Title">
            <a:extLst>
              <a:ext uri="{FF2B5EF4-FFF2-40B4-BE49-F238E27FC236}">
                <a16:creationId xmlns:a16="http://schemas.microsoft.com/office/drawing/2014/main" id="{6B14B590-B107-CE43-9D40-CF1F2FCFF361}"/>
              </a:ext>
            </a:extLst>
          </p:cNvPr>
          <p:cNvSpPr txBox="1">
            <a:spLocks noGrp="1"/>
          </p:cNvSpPr>
          <p:nvPr>
            <p:ph type="title" idx="4294967295"/>
          </p:nvPr>
        </p:nvSpPr>
        <p:spPr bwMode="auto">
          <a:xfrm>
            <a:off x="2239926" y="4744996"/>
            <a:ext cx="9952074" cy="914400"/>
          </a:xfrm>
          <a:prstGeom prst="rect">
            <a:avLst/>
          </a:prstGeom>
          <a:solidFill>
            <a:srgbClr val="FF0000"/>
          </a:solidFill>
          <a:ln>
            <a:noFill/>
            <a:prstDash/>
          </a:ln>
          <a:effectLst/>
          <a:extLs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spcBef>
                <a:spcPct val="20000"/>
              </a:spcBef>
              <a:buFont typeface="Arial" charset="0"/>
              <a:buChar char="•"/>
              <a:defRPr sz="3200">
                <a:solidFill>
                  <a:srgbClr val="404040"/>
                </a:solidFill>
                <a:latin typeface="Arial" charset="0"/>
                <a:ea typeface="Arial" charset="0"/>
                <a:cs typeface="Arial" charset="0"/>
              </a:defRPr>
            </a:lvl1pPr>
            <a:lvl2pPr marL="742950" indent="-285750">
              <a:spcBef>
                <a:spcPct val="20000"/>
              </a:spcBef>
              <a:buFont typeface="Arial" charset="0"/>
              <a:buChar char="–"/>
              <a:defRPr sz="2800">
                <a:solidFill>
                  <a:srgbClr val="404040"/>
                </a:solidFill>
                <a:latin typeface="Arial" charset="0"/>
                <a:ea typeface="Arial" charset="0"/>
                <a:cs typeface="Arial" charset="0"/>
              </a:defRPr>
            </a:lvl2pPr>
            <a:lvl3pPr marL="1143000" indent="-228600">
              <a:spcBef>
                <a:spcPct val="20000"/>
              </a:spcBef>
              <a:buFont typeface="Arial" charset="0"/>
              <a:buChar char="•"/>
              <a:defRPr sz="2400">
                <a:solidFill>
                  <a:srgbClr val="404040"/>
                </a:solidFill>
                <a:latin typeface="Arial" charset="0"/>
                <a:ea typeface="Arial" charset="0"/>
                <a:cs typeface="Arial" charset="0"/>
              </a:defRPr>
            </a:lvl3pPr>
            <a:lvl4pPr marL="1600200" indent="-228600">
              <a:spcBef>
                <a:spcPct val="20000"/>
              </a:spcBef>
              <a:buFont typeface="Arial" charset="0"/>
              <a:buChar char="–"/>
              <a:defRPr sz="2000">
                <a:solidFill>
                  <a:srgbClr val="404040"/>
                </a:solidFill>
                <a:latin typeface="Arial" charset="0"/>
                <a:ea typeface="Arial" charset="0"/>
                <a:cs typeface="Arial" charset="0"/>
              </a:defRPr>
            </a:lvl4pPr>
            <a:lvl5pPr marL="2057400" indent="-228600">
              <a:spcBef>
                <a:spcPct val="20000"/>
              </a:spcBef>
              <a:buFont typeface="Arial" charset="0"/>
              <a:buChar char="»"/>
              <a:defRPr sz="2000">
                <a:solidFill>
                  <a:srgbClr val="404040"/>
                </a:solidFill>
                <a:latin typeface="Arial" charset="0"/>
                <a:ea typeface="Arial" charset="0"/>
                <a:cs typeface="Arial" charset="0"/>
              </a:defRPr>
            </a:lvl5pPr>
            <a:lvl6pPr marL="25146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6pPr>
            <a:lvl7pPr marL="29718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7pPr>
            <a:lvl8pPr marL="34290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8pPr>
            <a:lvl9pPr marL="38862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srgbClr val="FFFFFF"/>
                </a:solidFill>
                <a:effectLst/>
                <a:uLnTx/>
                <a:uFillTx/>
                <a:latin typeface="Times New Roman" charset="0"/>
                <a:ea typeface="MS PGothic" charset="-128"/>
                <a:cs typeface="Times New Roman" charset="0"/>
              </a:rPr>
              <a:t>Tier 3 Intervention Grid</a:t>
            </a:r>
          </a:p>
        </p:txBody>
      </p:sp>
      <p:pic>
        <p:nvPicPr>
          <p:cNvPr id="6" name="Chart" descr="Tertiary (Tier 3) interventions grid">
            <a:extLst>
              <a:ext uri="{FF2B5EF4-FFF2-40B4-BE49-F238E27FC236}">
                <a16:creationId xmlns:a16="http://schemas.microsoft.com/office/drawing/2014/main" id="{0311E041-CA33-444B-BC43-3AA4F5A82858}"/>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1807225"/>
            <a:ext cx="5981181" cy="5050775"/>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186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1+#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par>
                          <p:cTn id="17" fill="hold">
                            <p:stCondLst>
                              <p:cond delay="2500"/>
                            </p:stCondLst>
                            <p:childTnLst>
                              <p:par>
                                <p:cTn id="18" presetID="10"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C0F63-F17B-FE85-702A-F4D0B0524F65}"/>
              </a:ext>
            </a:extLst>
          </p:cNvPr>
          <p:cNvSpPr>
            <a:spLocks noGrp="1"/>
          </p:cNvSpPr>
          <p:nvPr>
            <p:ph type="title"/>
          </p:nvPr>
        </p:nvSpPr>
        <p:spPr/>
        <p:txBody>
          <a:bodyPr/>
          <a:lstStyle/>
          <a:p>
            <a:r>
              <a:rPr lang="en-US"/>
              <a:t>Faculty and Staff Reinforcement </a:t>
            </a:r>
          </a:p>
        </p:txBody>
      </p:sp>
      <p:grpSp>
        <p:nvGrpSpPr>
          <p:cNvPr id="12" name="Image" descr="Examples of faculty and staff tickets and reinforcers (gift cards and 1 day of recess coverage)">
            <a:extLst>
              <a:ext uri="{FF2B5EF4-FFF2-40B4-BE49-F238E27FC236}">
                <a16:creationId xmlns:a16="http://schemas.microsoft.com/office/drawing/2014/main" id="{89CD4002-39FE-BF68-7281-E3FBE5740E77}"/>
              </a:ext>
            </a:extLst>
          </p:cNvPr>
          <p:cNvGrpSpPr/>
          <p:nvPr/>
        </p:nvGrpSpPr>
        <p:grpSpPr>
          <a:xfrm>
            <a:off x="825676" y="1790627"/>
            <a:ext cx="10791173" cy="3975902"/>
            <a:chOff x="825676" y="1790627"/>
            <a:chExt cx="10791173" cy="3975902"/>
          </a:xfrm>
        </p:grpSpPr>
        <p:pic>
          <p:nvPicPr>
            <p:cNvPr id="4" name="Picture 3" descr="A picture containing text, handwriting, furniture, indoor&#10;&#10;Description automatically generated">
              <a:extLst>
                <a:ext uri="{FF2B5EF4-FFF2-40B4-BE49-F238E27FC236}">
                  <a16:creationId xmlns:a16="http://schemas.microsoft.com/office/drawing/2014/main" id="{45B32C7C-1E71-089C-D6B8-96FEBE2868A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12703" y="1790627"/>
              <a:ext cx="2817282" cy="3975902"/>
            </a:xfrm>
            <a:prstGeom prst="rect">
              <a:avLst/>
            </a:prstGeom>
          </p:spPr>
        </p:pic>
        <p:pic>
          <p:nvPicPr>
            <p:cNvPr id="5" name="Picture 4">
              <a:extLst>
                <a:ext uri="{FF2B5EF4-FFF2-40B4-BE49-F238E27FC236}">
                  <a16:creationId xmlns:a16="http://schemas.microsoft.com/office/drawing/2014/main" id="{7D82BFB4-BF33-00CA-17D8-B9C1BE1A2811}"/>
                </a:ext>
              </a:extLst>
            </p:cNvPr>
            <p:cNvPicPr>
              <a:picLocks noChangeAspect="1"/>
            </p:cNvPicPr>
            <p:nvPr/>
          </p:nvPicPr>
          <p:blipFill>
            <a:blip r:embed="rId4"/>
            <a:stretch>
              <a:fillRect/>
            </a:stretch>
          </p:blipFill>
          <p:spPr>
            <a:xfrm>
              <a:off x="825676" y="2369611"/>
              <a:ext cx="3728780" cy="2817934"/>
            </a:xfrm>
            <a:prstGeom prst="rect">
              <a:avLst/>
            </a:prstGeom>
            <a:ln>
              <a:solidFill>
                <a:schemeClr val="tx1"/>
              </a:solidFill>
            </a:ln>
          </p:spPr>
        </p:pic>
        <p:pic>
          <p:nvPicPr>
            <p:cNvPr id="7" name="Picture 2" descr="A couple of white rectangles on a wood surface&#10;&#10;Description automatically generated with low confidence">
              <a:extLst>
                <a:ext uri="{FF2B5EF4-FFF2-40B4-BE49-F238E27FC236}">
                  <a16:creationId xmlns:a16="http://schemas.microsoft.com/office/drawing/2014/main" id="{97CA3592-0463-99FB-2DB3-A5C4399D665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5400000">
              <a:off x="8664764" y="2193080"/>
              <a:ext cx="2775553" cy="3128616"/>
            </a:xfrm>
            <a:prstGeom prst="rect">
              <a:avLst/>
            </a:prstGeom>
          </p:spPr>
        </p:pic>
        <p:sp>
          <p:nvSpPr>
            <p:cNvPr id="8" name="TextBox">
              <a:extLst>
                <a:ext uri="{FF2B5EF4-FFF2-40B4-BE49-F238E27FC236}">
                  <a16:creationId xmlns:a16="http://schemas.microsoft.com/office/drawing/2014/main" id="{028A69F9-CBD0-C36D-4E7F-06CEA8B07354}"/>
                </a:ext>
              </a:extLst>
            </p:cNvPr>
            <p:cNvSpPr txBox="1"/>
            <p:nvPr/>
          </p:nvSpPr>
          <p:spPr>
            <a:xfrm>
              <a:off x="8922375" y="3326453"/>
              <a:ext cx="2260330" cy="830997"/>
            </a:xfrm>
            <a:prstGeom prst="rect">
              <a:avLst/>
            </a:prstGeom>
            <a:noFill/>
          </p:spPr>
          <p:txBody>
            <a:bodyPr wrap="square" rtlCol="0">
              <a:spAutoFit/>
            </a:bodyPr>
            <a:lstStyle/>
            <a:p>
              <a:pPr algn="ctr"/>
              <a:r>
                <a:rPr lang="en-US" sz="2400">
                  <a:latin typeface="Bradley Hand" pitchFamily="2" charset="77"/>
                </a:rPr>
                <a:t>(1) day of recess coverage</a:t>
              </a:r>
            </a:p>
          </p:txBody>
        </p:sp>
      </p:grpSp>
      <p:pic>
        <p:nvPicPr>
          <p:cNvPr id="9" name="Picture 5">
            <a:extLst>
              <a:ext uri="{FF2B5EF4-FFF2-40B4-BE49-F238E27FC236}">
                <a16:creationId xmlns:a16="http://schemas.microsoft.com/office/drawing/2014/main" id="{A30C559F-A115-35E9-249D-3B1507A54E4A}"/>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6544703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4157B-3FF1-65C6-13E9-6F57A34928D6}"/>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Using your Universal Reinforcement System Across Grades-Video</a:t>
            </a:r>
          </a:p>
        </p:txBody>
      </p:sp>
      <p:pic>
        <p:nvPicPr>
          <p:cNvPr id="4" name="Video" descr="Using your Universal Reinforcement System Across the Grades video">
            <a:hlinkClick r:id="" action="ppaction://media"/>
            <a:extLst>
              <a:ext uri="{FF2B5EF4-FFF2-40B4-BE49-F238E27FC236}">
                <a16:creationId xmlns:a16="http://schemas.microsoft.com/office/drawing/2014/main" id="{1F16FBEE-3014-BDB2-ED65-45AFE9FF400E}"/>
              </a:ext>
            </a:extLst>
          </p:cNvPr>
          <p:cNvPicPr>
            <a:picLocks noGrp="1" noRot="1" noChangeAspect="1"/>
          </p:cNvPicPr>
          <p:nvPr>
            <p:ph idx="4294967295"/>
            <a:videoFile r:link="rId1"/>
          </p:nvPr>
        </p:nvPicPr>
        <p:blipFill>
          <a:blip r:embed="rId4"/>
          <a:stretch>
            <a:fillRect/>
          </a:stretch>
        </p:blipFill>
        <p:spPr>
          <a:xfrm>
            <a:off x="396565" y="211591"/>
            <a:ext cx="11398870" cy="6434818"/>
          </a:xfrm>
          <a:prstGeom prst="rect">
            <a:avLst/>
          </a:prstGeom>
        </p:spPr>
      </p:pic>
    </p:spTree>
    <p:extLst>
      <p:ext uri="{BB962C8B-B14F-4D97-AF65-F5344CB8AC3E}">
        <p14:creationId xmlns:p14="http://schemas.microsoft.com/office/powerpoint/2010/main" val="1479565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a:extLst>
              <a:ext uri="{FF2B5EF4-FFF2-40B4-BE49-F238E27FC236}">
                <a16:creationId xmlns:a16="http://schemas.microsoft.com/office/drawing/2014/main" id="{116D3487-E817-D1B0-E783-DA000BD7DA28}"/>
              </a:ext>
            </a:extLst>
          </p:cNvPr>
          <p:cNvSpPr txBox="1">
            <a:spLocks noGrp="1"/>
          </p:cNvSpPr>
          <p:nvPr>
            <p:ph type="title" idx="4294967295"/>
          </p:nvPr>
        </p:nvSpPr>
        <p:spPr>
          <a:xfrm>
            <a:off x="838200" y="365125"/>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150" normalizeH="0" baseline="0" noProof="0">
                <a:ln>
                  <a:noFill/>
                </a:ln>
                <a:solidFill>
                  <a:schemeClr val="tx1"/>
                </a:solidFill>
                <a:effectLst/>
                <a:uLnTx/>
                <a:uFillTx/>
                <a:latin typeface="+mj-lt"/>
                <a:ea typeface="+mj-ea"/>
                <a:cs typeface="+mj-cs"/>
              </a:rPr>
              <a:t>Student Reinforcement</a:t>
            </a:r>
          </a:p>
        </p:txBody>
      </p:sp>
      <p:pic>
        <p:nvPicPr>
          <p:cNvPr id="28" name="Picture 1" descr="Reinforcer Menu Poster that includes social, tangible, and sensory reinforcers that students can access or avoid.">
            <a:extLst>
              <a:ext uri="{FF2B5EF4-FFF2-40B4-BE49-F238E27FC236}">
                <a16:creationId xmlns:a16="http://schemas.microsoft.com/office/drawing/2014/main" id="{8D2F6ECC-D361-FE75-D285-BB901991602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38200" y="1793962"/>
            <a:ext cx="3652930" cy="472757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R06 Reinforcer Student Questionnaire handout&#10;">
            <a:extLst>
              <a:ext uri="{FF2B5EF4-FFF2-40B4-BE49-F238E27FC236}">
                <a16:creationId xmlns:a16="http://schemas.microsoft.com/office/drawing/2014/main" id="{5D39C856-7D3C-6BC8-CF9F-F11BACDAEE05}"/>
              </a:ext>
            </a:extLst>
          </p:cNvPr>
          <p:cNvPicPr>
            <a:picLocks noChangeAspect="1"/>
          </p:cNvPicPr>
          <p:nvPr/>
        </p:nvPicPr>
        <p:blipFill>
          <a:blip r:embed="rId4"/>
          <a:srcRect/>
          <a:stretch/>
        </p:blipFill>
        <p:spPr>
          <a:xfrm>
            <a:off x="4666875" y="1860777"/>
            <a:ext cx="3578114" cy="4632098"/>
          </a:xfrm>
          <a:prstGeom prst="rect">
            <a:avLst/>
          </a:prstGeom>
          <a:ln>
            <a:solidFill>
              <a:schemeClr val="tx1"/>
            </a:solidFill>
          </a:ln>
        </p:spPr>
      </p:pic>
      <p:pic>
        <p:nvPicPr>
          <p:cNvPr id="21" name="Picture 3" descr="Lincoln Elementary Reinforcement ticket.">
            <a:extLst>
              <a:ext uri="{FF2B5EF4-FFF2-40B4-BE49-F238E27FC236}">
                <a16:creationId xmlns:a16="http://schemas.microsoft.com/office/drawing/2014/main" id="{189CAC0A-DF7A-F3E7-6780-0EE08AC2E7EA}"/>
              </a:ext>
              <a:ext uri="{C183D7F6-B498-43B3-948B-1728B52AA6E4}">
                <adec:decorative xmlns:adec="http://schemas.microsoft.com/office/drawing/2017/decorative" val="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971294" y="5510159"/>
            <a:ext cx="2059114" cy="115280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Student reinforcement example: preferred seating at football game.">
            <a:extLst>
              <a:ext uri="{FF2B5EF4-FFF2-40B4-BE49-F238E27FC236}">
                <a16:creationId xmlns:a16="http://schemas.microsoft.com/office/drawing/2014/main" id="{0250EEDB-A39C-15B4-9EA0-CD5648696F59}"/>
              </a:ext>
              <a:ext uri="{C183D7F6-B498-43B3-948B-1728B52AA6E4}">
                <adec:decorative xmlns:adec="http://schemas.microsoft.com/office/drawing/2017/decorative" val="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469636" y="1860777"/>
            <a:ext cx="3128282" cy="2193187"/>
          </a:xfrm>
          <a:prstGeom prst="rect">
            <a:avLst/>
          </a:prstGeom>
          <a:ln>
            <a:solidFill>
              <a:schemeClr val="tx1"/>
            </a:solidFill>
          </a:ln>
        </p:spPr>
      </p:pic>
      <p:pic>
        <p:nvPicPr>
          <p:cNvPr id="22" name="Picture 5" descr="Student reinforcement example:  Schoolwide drawing.">
            <a:extLst>
              <a:ext uri="{FF2B5EF4-FFF2-40B4-BE49-F238E27FC236}">
                <a16:creationId xmlns:a16="http://schemas.microsoft.com/office/drawing/2014/main" id="{20254339-CE26-36CC-E513-9E6DB765B5FB}"/>
              </a:ext>
              <a:ext uri="{C183D7F6-B498-43B3-948B-1728B52AA6E4}">
                <adec:decorative xmlns:adec="http://schemas.microsoft.com/office/drawing/2017/decorative" val="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820947" y="3114728"/>
            <a:ext cx="2930634" cy="2193187"/>
          </a:xfrm>
          <a:prstGeom prst="rect">
            <a:avLst/>
          </a:prstGeom>
        </p:spPr>
      </p:pic>
      <p:pic>
        <p:nvPicPr>
          <p:cNvPr id="13" name="Picture 6" descr="Student reinforcement example: preferred parking.">
            <a:extLst>
              <a:ext uri="{FF2B5EF4-FFF2-40B4-BE49-F238E27FC236}">
                <a16:creationId xmlns:a16="http://schemas.microsoft.com/office/drawing/2014/main" id="{205440EA-2B06-F34E-EFC7-9F16F31EB13C}"/>
              </a:ext>
              <a:ext uri="{C183D7F6-B498-43B3-948B-1728B52AA6E4}">
                <adec:decorative xmlns:adec="http://schemas.microsoft.com/office/drawing/2017/decorative" val="0"/>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9184071" y="4385479"/>
            <a:ext cx="2869605" cy="2333188"/>
          </a:xfrm>
          <a:prstGeom prst="rect">
            <a:avLst/>
          </a:prstGeom>
          <a:ln>
            <a:solidFill>
              <a:schemeClr val="tx1"/>
            </a:solidFill>
          </a:ln>
        </p:spPr>
      </p:pic>
      <p:pic>
        <p:nvPicPr>
          <p:cNvPr id="25" name="Picture 7">
            <a:extLst>
              <a:ext uri="{FF2B5EF4-FFF2-40B4-BE49-F238E27FC236}">
                <a16:creationId xmlns:a16="http://schemas.microsoft.com/office/drawing/2014/main" id="{FD4298B7-74E0-9A48-F7E4-E15B1ABC49C0}"/>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35472733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96800-F1DC-EE4A-518E-8C21DB59950B}"/>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60DE5653-FEFD-B929-59BD-E1FD1579F4A3}"/>
              </a:ext>
              <a:ext uri="{C183D7F6-B498-43B3-948B-1728B52AA6E4}">
                <adec:decorative xmlns:adec="http://schemas.microsoft.com/office/drawing/2017/decorative" val="0"/>
              </a:ext>
            </a:extLst>
          </p:cNvPr>
          <p:cNvSpPr>
            <a:spLocks noGrp="1"/>
          </p:cNvSpPr>
          <p:nvPr>
            <p:ph type="title"/>
          </p:nvPr>
        </p:nvSpPr>
        <p:spPr>
          <a:solidFill>
            <a:schemeClr val="accent5"/>
          </a:solidFill>
        </p:spPr>
        <p:txBody>
          <a:bodyPr/>
          <a:lstStyle/>
          <a:p>
            <a:r>
              <a:rPr lang="en-US" dirty="0">
                <a:solidFill>
                  <a:schemeClr val="bg1"/>
                </a:solidFill>
              </a:rPr>
              <a:t>Let’s Chat: Procedures for Reinforcing</a:t>
            </a:r>
          </a:p>
        </p:txBody>
      </p:sp>
      <p:sp>
        <p:nvSpPr>
          <p:cNvPr id="3" name="Textbox">
            <a:extLst>
              <a:ext uri="{FF2B5EF4-FFF2-40B4-BE49-F238E27FC236}">
                <a16:creationId xmlns:a16="http://schemas.microsoft.com/office/drawing/2014/main" id="{FE8F52BB-A9A3-6C89-8FAC-3AB0D40B162E}"/>
              </a:ext>
            </a:extLst>
          </p:cNvPr>
          <p:cNvSpPr>
            <a:spLocks noGrp="1"/>
          </p:cNvSpPr>
          <p:nvPr>
            <p:ph sz="half" idx="1"/>
          </p:nvPr>
        </p:nvSpPr>
        <p:spPr>
          <a:xfrm>
            <a:off x="838199" y="1825625"/>
            <a:ext cx="5996297" cy="4667250"/>
          </a:xfrm>
        </p:spPr>
        <p:txBody>
          <a:bodyPr vert="horz" lIns="91440" tIns="45720" rIns="91440" bIns="45720" rtlCol="0" anchor="t">
            <a:normAutofit/>
          </a:bodyPr>
          <a:lstStyle/>
          <a:p>
            <a:pPr marL="0" indent="0">
              <a:spcAft>
                <a:spcPts val="2400"/>
              </a:spcAft>
              <a:buNone/>
            </a:pPr>
            <a:r>
              <a:rPr lang="en-US" sz="3600" dirty="0"/>
              <a:t>What types of items do your students like to access or avoid?</a:t>
            </a:r>
            <a:endParaRPr lang="en-US" dirty="0"/>
          </a:p>
          <a:p>
            <a:pPr marL="0" indent="0">
              <a:spcAft>
                <a:spcPts val="2400"/>
              </a:spcAft>
              <a:buNone/>
            </a:pPr>
            <a:r>
              <a:rPr lang="en-US" sz="3600" dirty="0"/>
              <a:t>What is the most popular reinforcer on your menu?</a:t>
            </a:r>
          </a:p>
          <a:p>
            <a:pPr marL="0" indent="0">
              <a:buNone/>
            </a:pPr>
            <a:r>
              <a:rPr lang="en-US" sz="3600" dirty="0"/>
              <a:t>What reinforcers do you like to receive?</a:t>
            </a:r>
          </a:p>
          <a:p>
            <a:endParaRPr lang="en-US" sz="3600" dirty="0"/>
          </a:p>
        </p:txBody>
      </p:sp>
      <p:pic>
        <p:nvPicPr>
          <p:cNvPr id="11" name="Picture" descr="A screenshot of a blank Zoom chat box">
            <a:extLst>
              <a:ext uri="{FF2B5EF4-FFF2-40B4-BE49-F238E27FC236}">
                <a16:creationId xmlns:a16="http://schemas.microsoft.com/office/drawing/2014/main" id="{25A76FDC-BF11-1764-348E-909B7DCBE015}"/>
              </a:ext>
            </a:extLst>
          </p:cNvPr>
          <p:cNvPicPr>
            <a:picLocks noGrp="1" noChangeAspect="1"/>
          </p:cNvPicPr>
          <p:nvPr>
            <p:ph sz="half" idx="2"/>
          </p:nvPr>
        </p:nvPicPr>
        <p:blipFill>
          <a:blip r:embed="rId3"/>
          <a:stretch>
            <a:fillRect/>
          </a:stretch>
        </p:blipFill>
        <p:spPr>
          <a:xfrm>
            <a:off x="7010400" y="2360786"/>
            <a:ext cx="3127011" cy="3369414"/>
          </a:xfrm>
          <a:ln>
            <a:solidFill>
              <a:schemeClr val="tx1"/>
            </a:solidFill>
          </a:ln>
        </p:spPr>
      </p:pic>
      <p:grpSp>
        <p:nvGrpSpPr>
          <p:cNvPr id="4" name="Image">
            <a:extLst>
              <a:ext uri="{FF2B5EF4-FFF2-40B4-BE49-F238E27FC236}">
                <a16:creationId xmlns:a16="http://schemas.microsoft.com/office/drawing/2014/main" id="{DDAC4137-8E80-9ABC-39D2-24A0D8A4495C}"/>
              </a:ext>
              <a:ext uri="{C183D7F6-B498-43B3-948B-1728B52AA6E4}">
                <adec:decorative xmlns:adec="http://schemas.microsoft.com/office/drawing/2017/decorative" val="1"/>
              </a:ext>
            </a:extLst>
          </p:cNvPr>
          <p:cNvGrpSpPr/>
          <p:nvPr/>
        </p:nvGrpSpPr>
        <p:grpSpPr>
          <a:xfrm>
            <a:off x="10313314" y="3429000"/>
            <a:ext cx="1413287" cy="1918592"/>
            <a:chOff x="10178255" y="2781745"/>
            <a:chExt cx="1614816" cy="2192176"/>
          </a:xfrm>
        </p:grpSpPr>
        <p:pic>
          <p:nvPicPr>
            <p:cNvPr id="7" name="Graphic 3" descr="Keyboard outline">
              <a:extLst>
                <a:ext uri="{FF2B5EF4-FFF2-40B4-BE49-F238E27FC236}">
                  <a16:creationId xmlns:a16="http://schemas.microsoft.com/office/drawing/2014/main" id="{D817AFF5-FEC7-B477-2BD2-40583441D8C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457157" y="3827831"/>
              <a:ext cx="1097350" cy="1091923"/>
            </a:xfrm>
            <a:prstGeom prst="rect">
              <a:avLst/>
            </a:prstGeom>
          </p:spPr>
        </p:pic>
        <p:pic>
          <p:nvPicPr>
            <p:cNvPr id="14" name="Graphic 2" descr="Computer outline">
              <a:extLst>
                <a:ext uri="{FF2B5EF4-FFF2-40B4-BE49-F238E27FC236}">
                  <a16:creationId xmlns:a16="http://schemas.microsoft.com/office/drawing/2014/main" id="{BF613B99-B357-703D-29E4-5812A152EF4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243993" y="2857647"/>
              <a:ext cx="1523680" cy="1516146"/>
            </a:xfrm>
            <a:prstGeom prst="rect">
              <a:avLst/>
            </a:prstGeom>
          </p:spPr>
        </p:pic>
        <p:sp>
          <p:nvSpPr>
            <p:cNvPr id="16" name="Graphic 1">
              <a:extLst>
                <a:ext uri="{FF2B5EF4-FFF2-40B4-BE49-F238E27FC236}">
                  <a16:creationId xmlns:a16="http://schemas.microsoft.com/office/drawing/2014/main" id="{26F99F24-4780-CDBD-D322-7CCF7F3F239E}"/>
                </a:ext>
              </a:extLst>
            </p:cNvPr>
            <p:cNvSpPr/>
            <p:nvPr/>
          </p:nvSpPr>
          <p:spPr>
            <a:xfrm>
              <a:off x="10178255" y="2781745"/>
              <a:ext cx="1614816" cy="219217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4889907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F64BB-C7ED-590E-506C-7A9D1BC50C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800BA3-1257-155F-B4EE-1EBA7258A80E}"/>
              </a:ext>
            </a:extLst>
          </p:cNvPr>
          <p:cNvSpPr>
            <a:spLocks noGrp="1"/>
          </p:cNvSpPr>
          <p:nvPr>
            <p:ph type="title"/>
          </p:nvPr>
        </p:nvSpPr>
        <p:spPr/>
        <p:txBody>
          <a:bodyPr/>
          <a:lstStyle/>
          <a:p>
            <a:r>
              <a:rPr lang="en-US"/>
              <a:t>Procedures for Monitoring</a:t>
            </a:r>
          </a:p>
        </p:txBody>
      </p:sp>
    </p:spTree>
    <p:extLst>
      <p:ext uri="{BB962C8B-B14F-4D97-AF65-F5344CB8AC3E}">
        <p14:creationId xmlns:p14="http://schemas.microsoft.com/office/powerpoint/2010/main" val="17042270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C53E1-F664-77D9-C7F9-006B2ABA11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773A68-BD5C-CE7F-996D-EFEC4F5344E6}"/>
              </a:ext>
            </a:extLst>
          </p:cNvPr>
          <p:cNvSpPr>
            <a:spLocks noGrp="1"/>
          </p:cNvSpPr>
          <p:nvPr>
            <p:ph type="title"/>
          </p:nvPr>
        </p:nvSpPr>
        <p:spPr/>
        <p:txBody>
          <a:bodyPr/>
          <a:lstStyle/>
          <a:p>
            <a:r>
              <a:rPr lang="en-US" dirty="0"/>
              <a:t>Essential Components of Tier 1 Prevention Efforts</a:t>
            </a:r>
          </a:p>
        </p:txBody>
      </p:sp>
      <p:pic>
        <p:nvPicPr>
          <p:cNvPr id="4" name="Picture 1" descr="Flowchart of Tier 1 prevention efforts including social validity with an arrow to treatment integrity with an arrow to systematic universal screening for academic and behavior">
            <a:extLst>
              <a:ext uri="{FF2B5EF4-FFF2-40B4-BE49-F238E27FC236}">
                <a16:creationId xmlns:a16="http://schemas.microsoft.com/office/drawing/2014/main" id="{4EC5E31F-6FC4-ABB8-6409-58CFAA85939D}"/>
              </a:ext>
            </a:extLst>
          </p:cNvPr>
          <p:cNvPicPr>
            <a:picLocks noChangeAspect="1"/>
          </p:cNvPicPr>
          <p:nvPr/>
        </p:nvPicPr>
        <p:blipFill>
          <a:blip r:embed="rId3"/>
          <a:stretch>
            <a:fillRect/>
          </a:stretch>
        </p:blipFill>
        <p:spPr>
          <a:xfrm>
            <a:off x="1980843" y="1917095"/>
            <a:ext cx="8230313" cy="4773582"/>
          </a:xfrm>
          <a:prstGeom prst="rect">
            <a:avLst/>
          </a:prstGeom>
        </p:spPr>
      </p:pic>
      <p:pic>
        <p:nvPicPr>
          <p:cNvPr id="7" name="Picture 2">
            <a:extLst>
              <a:ext uri="{FF2B5EF4-FFF2-40B4-BE49-F238E27FC236}">
                <a16:creationId xmlns:a16="http://schemas.microsoft.com/office/drawing/2014/main" id="{1C3DDABB-2436-FD45-A240-F159876DCB0A}"/>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726689" y="2143324"/>
            <a:ext cx="1946937" cy="2400129"/>
          </a:xfrm>
          <a:prstGeom prst="rect">
            <a:avLst/>
          </a:prstGeom>
          <a:ln w="6350">
            <a:solidFill>
              <a:schemeClr val="tx1">
                <a:lumMod val="50000"/>
                <a:lumOff val="50000"/>
              </a:schemeClr>
            </a:solidFill>
          </a:ln>
        </p:spPr>
      </p:pic>
      <p:pic>
        <p:nvPicPr>
          <p:cNvPr id="6" name="Picture 3">
            <a:hlinkClick r:id="rId5"/>
            <a:extLst>
              <a:ext uri="{FF2B5EF4-FFF2-40B4-BE49-F238E27FC236}">
                <a16:creationId xmlns:a16="http://schemas.microsoft.com/office/drawing/2014/main" id="{F07F94B6-B6F4-14A5-F504-EF43487287B3}"/>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71383" y="1430439"/>
            <a:ext cx="2042680" cy="3091947"/>
          </a:xfrm>
          <a:prstGeom prst="rect">
            <a:avLst/>
          </a:prstGeom>
          <a:ln>
            <a:solidFill>
              <a:schemeClr val="tx1"/>
            </a:solidFill>
          </a:ln>
        </p:spPr>
      </p:pic>
      <p:pic>
        <p:nvPicPr>
          <p:cNvPr id="8" name="Picture 7">
            <a:extLst>
              <a:ext uri="{FF2B5EF4-FFF2-40B4-BE49-F238E27FC236}">
                <a16:creationId xmlns:a16="http://schemas.microsoft.com/office/drawing/2014/main" id="{ADA65C48-EE4E-B8B5-0A27-5E34259319DF}"/>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9094508" y="4999384"/>
            <a:ext cx="2771479" cy="1493492"/>
          </a:xfrm>
          <a:prstGeom prst="rect">
            <a:avLst/>
          </a:prstGeom>
          <a:ln>
            <a:solidFill>
              <a:schemeClr val="tx1"/>
            </a:solidFill>
          </a:ln>
        </p:spPr>
      </p:pic>
    </p:spTree>
    <p:extLst>
      <p:ext uri="{BB962C8B-B14F-4D97-AF65-F5344CB8AC3E}">
        <p14:creationId xmlns:p14="http://schemas.microsoft.com/office/powerpoint/2010/main" val="18747256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B677127-BF46-1DA8-7C19-4B251A2EE129}"/>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Procedures for Monitoring Worksheet 1</a:t>
            </a:r>
          </a:p>
        </p:txBody>
      </p:sp>
      <p:pic>
        <p:nvPicPr>
          <p:cNvPr id="5" name="Picture 1" descr="Page of the &quot;Ci3T Implementation Manual&quot; with a table labeled &quot;Procedures for Monitoring.&quot; In the row labeled &quot;Student Measures,&quot; there are cells labeled &quot;Academic,&quot; &quot;Behavior,&quot; and &quot;Social Skills&quot; with bullet points. In the row labeled &quot;Program Measures (school-level),&quot; there are cells labeled &quot;Social Validity,&quot; &quot;Treatment Integrity,&quot; and &quot;Program Goals&quot; with bullet points. The cell labeled &quot;Program Goals&quot; has &quot;Goal (data source)&quot; written next to both bullet points.">
            <a:extLst>
              <a:ext uri="{FF2B5EF4-FFF2-40B4-BE49-F238E27FC236}">
                <a16:creationId xmlns:a16="http://schemas.microsoft.com/office/drawing/2014/main" id="{74652839-2D62-E042-A811-9870CB07A1E7}"/>
              </a:ext>
            </a:extLst>
          </p:cNvPr>
          <p:cNvPicPr>
            <a:picLocks noChangeAspect="1"/>
          </p:cNvPicPr>
          <p:nvPr/>
        </p:nvPicPr>
        <p:blipFill>
          <a:blip r:embed="rId3"/>
          <a:srcRect/>
          <a:stretch/>
        </p:blipFill>
        <p:spPr>
          <a:xfrm>
            <a:off x="1903455" y="189203"/>
            <a:ext cx="8385089" cy="6479594"/>
          </a:xfrm>
          <a:prstGeom prst="rect">
            <a:avLst/>
          </a:prstGeom>
          <a:solidFill>
            <a:schemeClr val="bg1"/>
          </a:solidFill>
          <a:ln>
            <a:solidFill>
              <a:schemeClr val="tx1">
                <a:lumMod val="50000"/>
                <a:lumOff val="50000"/>
              </a:schemeClr>
            </a:solidFill>
          </a:ln>
          <a:effectLst>
            <a:outerShdw blurRad="292100" dist="139700" dir="2700000" algn="tl" rotWithShape="0">
              <a:srgbClr val="333333">
                <a:alpha val="65000"/>
              </a:srgbClr>
            </a:outerShdw>
          </a:effectLst>
        </p:spPr>
      </p:pic>
      <p:sp>
        <p:nvSpPr>
          <p:cNvPr id="8" name="Highlight">
            <a:extLst>
              <a:ext uri="{FF2B5EF4-FFF2-40B4-BE49-F238E27FC236}">
                <a16:creationId xmlns:a16="http://schemas.microsoft.com/office/drawing/2014/main" id="{C0BC7D26-3AB7-D5EE-E97E-EEFE943BDDE0}"/>
              </a:ext>
              <a:ext uri="{C183D7F6-B498-43B3-948B-1728B52AA6E4}">
                <adec:decorative xmlns:adec="http://schemas.microsoft.com/office/drawing/2017/decorative" val="1"/>
              </a:ext>
            </a:extLst>
          </p:cNvPr>
          <p:cNvSpPr/>
          <p:nvPr/>
        </p:nvSpPr>
        <p:spPr>
          <a:xfrm>
            <a:off x="2628207" y="895986"/>
            <a:ext cx="1819102" cy="236624"/>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nvGrpSpPr>
          <p:cNvPr id="6" name="Image" descr="Sticky note attached to the blueprint with a push pin that states Locate in your Ci3T Implementation Manual">
            <a:extLst>
              <a:ext uri="{FF2B5EF4-FFF2-40B4-BE49-F238E27FC236}">
                <a16:creationId xmlns:a16="http://schemas.microsoft.com/office/drawing/2014/main" id="{E722A728-6E02-EF4D-AD2C-FA7DF6A2A42B}"/>
              </a:ext>
            </a:extLst>
          </p:cNvPr>
          <p:cNvGrpSpPr/>
          <p:nvPr/>
        </p:nvGrpSpPr>
        <p:grpSpPr>
          <a:xfrm>
            <a:off x="7102980" y="3270034"/>
            <a:ext cx="3048317" cy="2781589"/>
            <a:chOff x="9126191" y="4145217"/>
            <a:chExt cx="3048317" cy="2781589"/>
          </a:xfrm>
        </p:grpSpPr>
        <p:pic>
          <p:nvPicPr>
            <p:cNvPr id="7" name="Note">
              <a:extLst>
                <a:ext uri="{FF2B5EF4-FFF2-40B4-BE49-F238E27FC236}">
                  <a16:creationId xmlns:a16="http://schemas.microsoft.com/office/drawing/2014/main" id="{D1FF7421-411D-D452-37D7-E01C7A51C110}"/>
                </a:ext>
              </a:extLst>
            </p:cNvPr>
            <p:cNvPicPr>
              <a:picLocks noChangeAspect="1"/>
            </p:cNvPicPr>
            <p:nvPr/>
          </p:nvPicPr>
          <p:blipFill>
            <a:blip r:embed="rId4"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21164551">
              <a:off x="9126191" y="4145217"/>
              <a:ext cx="3048317" cy="2781589"/>
            </a:xfrm>
            <a:prstGeom prst="rect">
              <a:avLst/>
            </a:prstGeom>
          </p:spPr>
        </p:pic>
        <p:pic>
          <p:nvPicPr>
            <p:cNvPr id="10" name="Tack">
              <a:extLst>
                <a:ext uri="{FF2B5EF4-FFF2-40B4-BE49-F238E27FC236}">
                  <a16:creationId xmlns:a16="http://schemas.microsoft.com/office/drawing/2014/main" id="{EC6EC056-BCA8-F9B4-42A9-AC3CBCD93C22}"/>
                </a:ext>
              </a:extLst>
            </p:cNvPr>
            <p:cNvPicPr>
              <a:picLocks noChangeAspect="1"/>
            </p:cNvPicPr>
            <p:nvPr/>
          </p:nvPicPr>
          <p:blipFill>
            <a:blip r:embed="rId5"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rot="20972135">
              <a:off x="9759437" y="4170762"/>
              <a:ext cx="1378923" cy="1297050"/>
            </a:xfrm>
            <a:prstGeom prst="rect">
              <a:avLst/>
            </a:prstGeom>
          </p:spPr>
        </p:pic>
        <p:sp>
          <p:nvSpPr>
            <p:cNvPr id="13" name="Textbox">
              <a:extLst>
                <a:ext uri="{FF2B5EF4-FFF2-40B4-BE49-F238E27FC236}">
                  <a16:creationId xmlns:a16="http://schemas.microsoft.com/office/drawing/2014/main" id="{2306E3F4-51FF-BB53-2036-6F51A5E56AA0}"/>
                </a:ext>
              </a:extLst>
            </p:cNvPr>
            <p:cNvSpPr txBox="1"/>
            <p:nvPr/>
          </p:nvSpPr>
          <p:spPr>
            <a:xfrm rot="21156708">
              <a:off x="9408169" y="5121636"/>
              <a:ext cx="2694093" cy="1569660"/>
            </a:xfrm>
            <a:prstGeom prst="rect">
              <a:avLst/>
            </a:prstGeom>
            <a:noFill/>
          </p:spPr>
          <p:txBody>
            <a:bodyPr wrap="square" rtlCol="0">
              <a:spAutoFit/>
            </a:bodyPr>
            <a:lstStyle/>
            <a:p>
              <a:pPr algn="ctr" defTabSz="457200">
                <a:defRPr/>
              </a:pPr>
              <a:r>
                <a:rPr lang="en-US" sz="2400" b="1" dirty="0">
                  <a:solidFill>
                    <a:prstClr val="black"/>
                  </a:solidFill>
                  <a:latin typeface="Arial" panose="020B0604020202020204" pitchFamily="34" charset="0"/>
                  <a:cs typeface="Arial" panose="020B0604020202020204" pitchFamily="34" charset="0"/>
                </a:rPr>
                <a:t>Locate in your Ci3T Implementation Manual</a:t>
              </a:r>
            </a:p>
          </p:txBody>
        </p:sp>
      </p:grpSp>
      <p:pic>
        <p:nvPicPr>
          <p:cNvPr id="14" name="Picture 2">
            <a:extLst>
              <a:ext uri="{FF2B5EF4-FFF2-40B4-BE49-F238E27FC236}">
                <a16:creationId xmlns:a16="http://schemas.microsoft.com/office/drawing/2014/main" id="{E96C1400-3E2A-0494-2AAC-32CC3AA5D385}"/>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3264640022"/>
      </p:ext>
    </p:extLst>
  </p:cSld>
  <p:clrMapOvr>
    <a:masterClrMapping/>
  </p:clrMapOvr>
  <p:transition spd="slow"/>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B7018CC-7F38-AEBC-90A0-4ABFB31D67E8}"/>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Procedures for Monitoring Worksheet 2</a:t>
            </a:r>
          </a:p>
        </p:txBody>
      </p:sp>
      <p:pic>
        <p:nvPicPr>
          <p:cNvPr id="5" name="Picture 1" descr="Page of the &quot;Ci3T Implementation Manual&quot; with a table labeled &quot;Procedures for Monitoring.&quot; The row header labeled &quot;Student Measures&quot; is highlighted.">
            <a:extLst>
              <a:ext uri="{FF2B5EF4-FFF2-40B4-BE49-F238E27FC236}">
                <a16:creationId xmlns:a16="http://schemas.microsoft.com/office/drawing/2014/main" id="{74652839-2D62-E042-A811-9870CB07A1E7}"/>
              </a:ext>
            </a:extLst>
          </p:cNvPr>
          <p:cNvPicPr>
            <a:picLocks noChangeAspect="1"/>
          </p:cNvPicPr>
          <p:nvPr/>
        </p:nvPicPr>
        <p:blipFill>
          <a:blip r:embed="rId3"/>
          <a:srcRect/>
          <a:stretch/>
        </p:blipFill>
        <p:spPr>
          <a:xfrm>
            <a:off x="1903455" y="189203"/>
            <a:ext cx="8385089" cy="6479594"/>
          </a:xfrm>
          <a:prstGeom prst="rect">
            <a:avLst/>
          </a:prstGeom>
          <a:solidFill>
            <a:schemeClr val="bg1"/>
          </a:solidFill>
          <a:ln>
            <a:solidFill>
              <a:schemeClr val="tx1">
                <a:lumMod val="50000"/>
                <a:lumOff val="50000"/>
              </a:schemeClr>
            </a:solidFill>
          </a:ln>
          <a:effectLst>
            <a:outerShdw blurRad="292100" dist="139700" dir="2700000" algn="tl" rotWithShape="0">
              <a:srgbClr val="333333">
                <a:alpha val="65000"/>
              </a:srgbClr>
            </a:outerShdw>
          </a:effectLst>
        </p:spPr>
      </p:pic>
      <p:sp>
        <p:nvSpPr>
          <p:cNvPr id="8" name="Highlight">
            <a:extLst>
              <a:ext uri="{FF2B5EF4-FFF2-40B4-BE49-F238E27FC236}">
                <a16:creationId xmlns:a16="http://schemas.microsoft.com/office/drawing/2014/main" id="{C0BC7D26-3AB7-D5EE-E97E-EEFE943BDDE0}"/>
              </a:ext>
              <a:ext uri="{C183D7F6-B498-43B3-948B-1728B52AA6E4}">
                <adec:decorative xmlns:adec="http://schemas.microsoft.com/office/drawing/2017/decorative" val="1"/>
              </a:ext>
            </a:extLst>
          </p:cNvPr>
          <p:cNvSpPr/>
          <p:nvPr/>
        </p:nvSpPr>
        <p:spPr>
          <a:xfrm>
            <a:off x="2645934" y="1291110"/>
            <a:ext cx="1331843" cy="205173"/>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16" name="Picture 2" descr="Student Risk Screening Scale - Internalizing and Externalizing module cover">
            <a:extLst>
              <a:ext uri="{FF2B5EF4-FFF2-40B4-BE49-F238E27FC236}">
                <a16:creationId xmlns:a16="http://schemas.microsoft.com/office/drawing/2014/main" id="{0FCFF4AB-981D-CAB8-6205-2B012046A48E}"/>
              </a:ext>
            </a:extLst>
          </p:cNvPr>
          <p:cNvPicPr>
            <a:picLocks noChangeAspect="1"/>
          </p:cNvPicPr>
          <p:nvPr/>
        </p:nvPicPr>
        <p:blipFill>
          <a:blip r:embed="rId4"/>
          <a:stretch>
            <a:fillRect/>
          </a:stretch>
        </p:blipFill>
        <p:spPr>
          <a:xfrm>
            <a:off x="498597" y="1693471"/>
            <a:ext cx="2813259" cy="4395718"/>
          </a:xfrm>
          <a:prstGeom prst="rect">
            <a:avLst/>
          </a:prstGeom>
        </p:spPr>
      </p:pic>
      <p:pic>
        <p:nvPicPr>
          <p:cNvPr id="4" name="Picture 3" descr="A page of &quot;Ci3T Blueprint D: Ci3T Assessment Schedule&quot; titled &quot;School Name Assessment Schedule.&quot; There is a box around the row headers labeled &quot;Screening Measures,&quot; &quot;Student Outcome Measures--Academic,&quot; and &quot;Student Outcome Measures--Behavior,&quot; indicating emphasis.">
            <a:extLst>
              <a:ext uri="{FF2B5EF4-FFF2-40B4-BE49-F238E27FC236}">
                <a16:creationId xmlns:a16="http://schemas.microsoft.com/office/drawing/2014/main" id="{41EB2B00-6EC6-E1FB-F7BF-B8846576594D}"/>
              </a:ext>
            </a:extLst>
          </p:cNvPr>
          <p:cNvPicPr>
            <a:picLocks noChangeAspect="1"/>
          </p:cNvPicPr>
          <p:nvPr/>
        </p:nvPicPr>
        <p:blipFill>
          <a:blip r:embed="rId5"/>
          <a:srcRect/>
          <a:stretch/>
        </p:blipFill>
        <p:spPr>
          <a:xfrm>
            <a:off x="5136523" y="1949367"/>
            <a:ext cx="6846211" cy="5288430"/>
          </a:xfrm>
          <a:prstGeom prst="rect">
            <a:avLst/>
          </a:prstGeom>
          <a:ln>
            <a:solidFill>
              <a:schemeClr val="tx1"/>
            </a:solidFill>
          </a:ln>
        </p:spPr>
      </p:pic>
      <p:sp>
        <p:nvSpPr>
          <p:cNvPr id="6" name="Yellow Box" descr="Yellow box outlining screening and student academic and behavior measures">
            <a:extLst>
              <a:ext uri="{FF2B5EF4-FFF2-40B4-BE49-F238E27FC236}">
                <a16:creationId xmlns:a16="http://schemas.microsoft.com/office/drawing/2014/main" id="{9D6EE9AF-0CB1-BFC5-E362-DEB95105FB23}"/>
              </a:ext>
            </a:extLst>
          </p:cNvPr>
          <p:cNvSpPr/>
          <p:nvPr/>
        </p:nvSpPr>
        <p:spPr>
          <a:xfrm>
            <a:off x="5706270" y="3201570"/>
            <a:ext cx="5647530" cy="1948499"/>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4">
            <a:extLst>
              <a:ext uri="{FF2B5EF4-FFF2-40B4-BE49-F238E27FC236}">
                <a16:creationId xmlns:a16="http://schemas.microsoft.com/office/drawing/2014/main" id="{772E69BE-F8D1-8CD0-D4C1-A69CA39E59E3}"/>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6695823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heel(1)">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a:extLst>
              <a:ext uri="{FF2B5EF4-FFF2-40B4-BE49-F238E27FC236}">
                <a16:creationId xmlns:a16="http://schemas.microsoft.com/office/drawing/2014/main" id="{AF754E8F-1851-9291-48FC-B64BF0CF9E45}"/>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Procedures for Monitoring Worksheet 3</a:t>
            </a:r>
          </a:p>
        </p:txBody>
      </p:sp>
      <p:pic>
        <p:nvPicPr>
          <p:cNvPr id="2" name="Picture 1">
            <a:extLst>
              <a:ext uri="{FF2B5EF4-FFF2-40B4-BE49-F238E27FC236}">
                <a16:creationId xmlns:a16="http://schemas.microsoft.com/office/drawing/2014/main" id="{4F268864-9224-0F23-ACC6-51793033A71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766249" y="2873333"/>
            <a:ext cx="1166844" cy="1748742"/>
          </a:xfrm>
          <a:prstGeom prst="rect">
            <a:avLst/>
          </a:prstGeom>
          <a:ln>
            <a:solidFill>
              <a:schemeClr val="tx1"/>
            </a:solidFill>
          </a:ln>
        </p:spPr>
      </p:pic>
      <p:pic>
        <p:nvPicPr>
          <p:cNvPr id="5" name="Picture 1" descr="Page of the &quot;Ci3T Implementation Manual&quot; with a table labeled &quot;Procedures for Monitoring.&quot; The row header labeled &quot;Program Measures (school-level)&quot; is highlighted.">
            <a:extLst>
              <a:ext uri="{FF2B5EF4-FFF2-40B4-BE49-F238E27FC236}">
                <a16:creationId xmlns:a16="http://schemas.microsoft.com/office/drawing/2014/main" id="{74652839-2D62-E042-A811-9870CB07A1E7}"/>
              </a:ext>
            </a:extLst>
          </p:cNvPr>
          <p:cNvPicPr>
            <a:picLocks noChangeAspect="1"/>
          </p:cNvPicPr>
          <p:nvPr/>
        </p:nvPicPr>
        <p:blipFill>
          <a:blip r:embed="rId4"/>
          <a:srcRect/>
          <a:stretch/>
        </p:blipFill>
        <p:spPr>
          <a:xfrm>
            <a:off x="1903455" y="189203"/>
            <a:ext cx="8385089" cy="6479594"/>
          </a:xfrm>
          <a:prstGeom prst="rect">
            <a:avLst/>
          </a:prstGeom>
          <a:solidFill>
            <a:schemeClr val="bg1"/>
          </a:solidFill>
          <a:ln>
            <a:solidFill>
              <a:schemeClr val="tx1">
                <a:lumMod val="50000"/>
                <a:lumOff val="50000"/>
              </a:schemeClr>
            </a:solidFill>
          </a:ln>
          <a:effectLst>
            <a:outerShdw blurRad="292100" dist="139700" dir="2700000" algn="tl" rotWithShape="0">
              <a:srgbClr val="333333">
                <a:alpha val="65000"/>
              </a:srgbClr>
            </a:outerShdw>
          </a:effectLst>
        </p:spPr>
      </p:pic>
      <p:sp>
        <p:nvSpPr>
          <p:cNvPr id="8" name="Highlight">
            <a:extLst>
              <a:ext uri="{FF2B5EF4-FFF2-40B4-BE49-F238E27FC236}">
                <a16:creationId xmlns:a16="http://schemas.microsoft.com/office/drawing/2014/main" id="{C0BC7D26-3AB7-D5EE-E97E-EEFE943BDDE0}"/>
              </a:ext>
              <a:ext uri="{C183D7F6-B498-43B3-948B-1728B52AA6E4}">
                <adec:decorative xmlns:adec="http://schemas.microsoft.com/office/drawing/2017/decorative" val="1"/>
              </a:ext>
            </a:extLst>
          </p:cNvPr>
          <p:cNvSpPr/>
          <p:nvPr/>
        </p:nvSpPr>
        <p:spPr>
          <a:xfrm>
            <a:off x="2683797" y="1912333"/>
            <a:ext cx="1306312" cy="356442"/>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7" name="Picture 3" descr="Serving as a Ci3T Leader: Preparing to Collect Social Validity and Treatment Integrity Data module cover">
            <a:extLst>
              <a:ext uri="{FF2B5EF4-FFF2-40B4-BE49-F238E27FC236}">
                <a16:creationId xmlns:a16="http://schemas.microsoft.com/office/drawing/2014/main" id="{CA6ED13F-23DE-1F2B-A79D-56BB375FE70E}"/>
              </a:ext>
            </a:extLst>
          </p:cNvPr>
          <p:cNvPicPr>
            <a:picLocks noChangeAspect="1"/>
          </p:cNvPicPr>
          <p:nvPr/>
        </p:nvPicPr>
        <p:blipFill>
          <a:blip r:embed="rId5"/>
          <a:stretch>
            <a:fillRect/>
          </a:stretch>
        </p:blipFill>
        <p:spPr>
          <a:xfrm>
            <a:off x="548135" y="3321215"/>
            <a:ext cx="2146499" cy="3353905"/>
          </a:xfrm>
          <a:prstGeom prst="rect">
            <a:avLst/>
          </a:prstGeom>
        </p:spPr>
      </p:pic>
      <p:pic>
        <p:nvPicPr>
          <p:cNvPr id="9" name="Picture 4" descr="Staying on Track: Using Data to Set Goals and Monitor Implementation Efforts module cover">
            <a:extLst>
              <a:ext uri="{FF2B5EF4-FFF2-40B4-BE49-F238E27FC236}">
                <a16:creationId xmlns:a16="http://schemas.microsoft.com/office/drawing/2014/main" id="{62F12ECF-49A8-CF19-3FBB-7547D8CCF1D9}"/>
              </a:ext>
            </a:extLst>
          </p:cNvPr>
          <p:cNvPicPr>
            <a:picLocks noChangeAspect="1"/>
          </p:cNvPicPr>
          <p:nvPr/>
        </p:nvPicPr>
        <p:blipFill>
          <a:blip r:embed="rId6"/>
          <a:stretch>
            <a:fillRect/>
          </a:stretch>
        </p:blipFill>
        <p:spPr>
          <a:xfrm>
            <a:off x="2842329" y="3321215"/>
            <a:ext cx="2146499" cy="3353905"/>
          </a:xfrm>
          <a:prstGeom prst="rect">
            <a:avLst/>
          </a:prstGeom>
        </p:spPr>
      </p:pic>
      <p:pic>
        <p:nvPicPr>
          <p:cNvPr id="4" name="Picture 2" descr="A page of &quot;Ci3T Blueprint D: Ci3T Assessment Schedule&quot; titled &quot;School Name Assessment Schedule.&quot; There is a box around the header labeled &quot;Program Measures&quot; and the row headers labeled &quot;Social validity,&quot; &quot;Social validity,&quot; &quot;Treatment integrity,&quot; &quot;Treatment integrity,&quot; and &quot;Treatment integrity&quot; indicating emphasis.">
            <a:extLst>
              <a:ext uri="{FF2B5EF4-FFF2-40B4-BE49-F238E27FC236}">
                <a16:creationId xmlns:a16="http://schemas.microsoft.com/office/drawing/2014/main" id="{41EB2B00-6EC6-E1FB-F7BF-B8846576594D}"/>
              </a:ext>
            </a:extLst>
          </p:cNvPr>
          <p:cNvPicPr>
            <a:picLocks noChangeAspect="1"/>
          </p:cNvPicPr>
          <p:nvPr/>
        </p:nvPicPr>
        <p:blipFill>
          <a:blip r:embed="rId7"/>
          <a:srcRect/>
          <a:stretch/>
        </p:blipFill>
        <p:spPr>
          <a:xfrm>
            <a:off x="5136523" y="1949367"/>
            <a:ext cx="6846211" cy="5288430"/>
          </a:xfrm>
          <a:prstGeom prst="rect">
            <a:avLst/>
          </a:prstGeom>
          <a:ln>
            <a:solidFill>
              <a:schemeClr val="tx1"/>
            </a:solidFill>
          </a:ln>
        </p:spPr>
      </p:pic>
      <p:sp>
        <p:nvSpPr>
          <p:cNvPr id="6" name="Yellow Box" descr="Yellow box outlining program measures">
            <a:extLst>
              <a:ext uri="{FF2B5EF4-FFF2-40B4-BE49-F238E27FC236}">
                <a16:creationId xmlns:a16="http://schemas.microsoft.com/office/drawing/2014/main" id="{9D6EE9AF-0CB1-BFC5-E362-DEB95105FB23}"/>
              </a:ext>
            </a:extLst>
          </p:cNvPr>
          <p:cNvSpPr/>
          <p:nvPr/>
        </p:nvSpPr>
        <p:spPr>
          <a:xfrm>
            <a:off x="5738648" y="5076967"/>
            <a:ext cx="5615152" cy="819336"/>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5">
            <a:extLst>
              <a:ext uri="{FF2B5EF4-FFF2-40B4-BE49-F238E27FC236}">
                <a16:creationId xmlns:a16="http://schemas.microsoft.com/office/drawing/2014/main" id="{685D7F41-F3D3-AE7A-2D3D-54BD21A15189}"/>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2603038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par>
                          <p:cTn id="11" fill="hold">
                            <p:stCondLst>
                              <p:cond delay="500"/>
                            </p:stCondLst>
                            <p:childTnLst>
                              <p:par>
                                <p:cTn id="12" presetID="21" presetClass="entr" presetSubtype="1"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heel(1)">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E7E9163A-19A9-49E7-7D62-F36294925D1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Treatment Integrity and Social Validity 1</a:t>
            </a:r>
          </a:p>
        </p:txBody>
      </p:sp>
      <p:pic>
        <p:nvPicPr>
          <p:cNvPr id="2" name="Picture 1" descr="Treatment Integrity and Social Validity Infographic that includes definitions of these two terms (treatment integrity is the degree to which practices are put in place as planned, social validity is the degree to which stakeholders find goals of a practice socially significant, the procedures are acceptable, and the outcomes socially important) and rationale for collecting data which includes getting a snapshot of implementation and using to inform decision making.">
            <a:extLst>
              <a:ext uri="{FF2B5EF4-FFF2-40B4-BE49-F238E27FC236}">
                <a16:creationId xmlns:a16="http://schemas.microsoft.com/office/drawing/2014/main" id="{1359153E-F55E-36D1-49F5-7F98606E2AD9}"/>
              </a:ext>
            </a:extLst>
          </p:cNvPr>
          <p:cNvPicPr>
            <a:picLocks noChangeAspect="1"/>
          </p:cNvPicPr>
          <p:nvPr/>
        </p:nvPicPr>
        <p:blipFill>
          <a:blip r:embed="rId2"/>
          <a:stretch>
            <a:fillRect/>
          </a:stretch>
        </p:blipFill>
        <p:spPr>
          <a:xfrm>
            <a:off x="1518424" y="178858"/>
            <a:ext cx="9155152" cy="13720772"/>
          </a:xfrm>
          <a:prstGeom prst="rect">
            <a:avLst/>
          </a:prstGeom>
          <a:ln>
            <a:solidFill>
              <a:schemeClr val="tx1"/>
            </a:solidFill>
          </a:ln>
        </p:spPr>
      </p:pic>
    </p:spTree>
    <p:extLst>
      <p:ext uri="{BB962C8B-B14F-4D97-AF65-F5344CB8AC3E}">
        <p14:creationId xmlns:p14="http://schemas.microsoft.com/office/powerpoint/2010/main" val="9108378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1DF4C-A026-E041-8D5B-8384E05DA34E}"/>
              </a:ext>
              <a:ext uri="{C183D7F6-B498-43B3-948B-1728B52AA6E4}">
                <adec:decorative xmlns:adec="http://schemas.microsoft.com/office/drawing/2017/decorative" val="0"/>
              </a:ext>
            </a:extLst>
          </p:cNvPr>
          <p:cNvSpPr>
            <a:spLocks noGrp="1"/>
          </p:cNvSpPr>
          <p:nvPr>
            <p:ph type="title"/>
          </p:nvPr>
        </p:nvSpPr>
        <p:spPr/>
        <p:txBody>
          <a:bodyPr/>
          <a:lstStyle/>
          <a:p>
            <a:r>
              <a:rPr lang="en-US" dirty="0"/>
              <a:t>Essential Components of Primary (Tier 1) Prevention Efforts</a:t>
            </a:r>
          </a:p>
        </p:txBody>
      </p:sp>
      <p:pic>
        <p:nvPicPr>
          <p:cNvPr id="4" name="Picture 1" descr="Flowchart of Tier 1 prevention efforts including social validity with an arrow to treatment integrity with an arrow to systematic universal screening for academic and behavior">
            <a:extLst>
              <a:ext uri="{FF2B5EF4-FFF2-40B4-BE49-F238E27FC236}">
                <a16:creationId xmlns:a16="http://schemas.microsoft.com/office/drawing/2014/main" id="{19EEF918-6CC1-1A27-EB9D-FFD3D4240B94}"/>
              </a:ext>
            </a:extLst>
          </p:cNvPr>
          <p:cNvPicPr>
            <a:picLocks noChangeAspect="1"/>
          </p:cNvPicPr>
          <p:nvPr/>
        </p:nvPicPr>
        <p:blipFill>
          <a:blip r:embed="rId3"/>
          <a:stretch>
            <a:fillRect/>
          </a:stretch>
        </p:blipFill>
        <p:spPr>
          <a:xfrm>
            <a:off x="1980843" y="1917095"/>
            <a:ext cx="8230313" cy="4773582"/>
          </a:xfrm>
          <a:prstGeom prst="rect">
            <a:avLst/>
          </a:prstGeom>
        </p:spPr>
      </p:pic>
      <p:pic>
        <p:nvPicPr>
          <p:cNvPr id="7" name="Picture 2">
            <a:extLst>
              <a:ext uri="{FF2B5EF4-FFF2-40B4-BE49-F238E27FC236}">
                <a16:creationId xmlns:a16="http://schemas.microsoft.com/office/drawing/2014/main" id="{35A09957-B873-4686-A463-F5135D02C7D1}"/>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726689" y="2143324"/>
            <a:ext cx="1946937" cy="2400129"/>
          </a:xfrm>
          <a:prstGeom prst="rect">
            <a:avLst/>
          </a:prstGeom>
          <a:ln w="6350">
            <a:solidFill>
              <a:schemeClr val="tx1">
                <a:lumMod val="50000"/>
                <a:lumOff val="50000"/>
              </a:schemeClr>
            </a:solidFill>
          </a:ln>
        </p:spPr>
      </p:pic>
      <p:pic>
        <p:nvPicPr>
          <p:cNvPr id="6" name="Picture 3">
            <a:hlinkClick r:id="rId5"/>
            <a:extLst>
              <a:ext uri="{FF2B5EF4-FFF2-40B4-BE49-F238E27FC236}">
                <a16:creationId xmlns:a16="http://schemas.microsoft.com/office/drawing/2014/main" id="{9C5782F8-C9F0-1D0E-2C03-D708AABB0D2C}"/>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71383" y="1430439"/>
            <a:ext cx="2042680" cy="3091947"/>
          </a:xfrm>
          <a:prstGeom prst="rect">
            <a:avLst/>
          </a:prstGeom>
          <a:ln>
            <a:solidFill>
              <a:schemeClr val="tx1"/>
            </a:solidFill>
          </a:ln>
        </p:spPr>
      </p:pic>
      <p:pic>
        <p:nvPicPr>
          <p:cNvPr id="9" name="Picture 8">
            <a:extLst>
              <a:ext uri="{FF2B5EF4-FFF2-40B4-BE49-F238E27FC236}">
                <a16:creationId xmlns:a16="http://schemas.microsoft.com/office/drawing/2014/main" id="{C5E39D8D-2B94-A069-C98F-EB8BE31FC9F6}"/>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9345167" y="5034773"/>
            <a:ext cx="2705807" cy="1458102"/>
          </a:xfrm>
          <a:prstGeom prst="rect">
            <a:avLst/>
          </a:prstGeom>
          <a:ln>
            <a:solidFill>
              <a:schemeClr val="tx1"/>
            </a:solidFill>
          </a:ln>
        </p:spPr>
      </p:pic>
    </p:spTree>
    <p:extLst>
      <p:ext uri="{BB962C8B-B14F-4D97-AF65-F5344CB8AC3E}">
        <p14:creationId xmlns:p14="http://schemas.microsoft.com/office/powerpoint/2010/main" val="38459440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D781C-C80B-24DF-53C0-325BAE2521DC}"/>
            </a:ext>
          </a:extLst>
        </p:cNvPr>
        <p:cNvGrpSpPr/>
        <p:nvPr/>
      </p:nvGrpSpPr>
      <p:grpSpPr>
        <a:xfrm>
          <a:off x="0" y="0"/>
          <a:ext cx="0" cy="0"/>
          <a:chOff x="0" y="0"/>
          <a:chExt cx="0" cy="0"/>
        </a:xfrm>
      </p:grpSpPr>
      <p:sp>
        <p:nvSpPr>
          <p:cNvPr id="3" name="Title">
            <a:extLst>
              <a:ext uri="{FF2B5EF4-FFF2-40B4-BE49-F238E27FC236}">
                <a16:creationId xmlns:a16="http://schemas.microsoft.com/office/drawing/2014/main" id="{FC553872-95CC-8F3C-D0C5-3F9829914B26}"/>
              </a:ext>
            </a:extLst>
          </p:cNvPr>
          <p:cNvSpPr txBox="1">
            <a:spLocks noGrp="1"/>
          </p:cNvSpPr>
          <p:nvPr>
            <p:ph type="title" idx="4294967295"/>
          </p:nvPr>
        </p:nvSpPr>
        <p:spPr>
          <a:xfrm>
            <a:off x="838200" y="-1325563"/>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150" normalizeH="0" baseline="0" noProof="0">
                <a:ln>
                  <a:noFill/>
                </a:ln>
                <a:solidFill>
                  <a:schemeClr val="tx1"/>
                </a:solidFill>
                <a:effectLst/>
                <a:uLnTx/>
                <a:uFillTx/>
                <a:latin typeface="+mj-lt"/>
                <a:ea typeface="+mj-ea"/>
                <a:cs typeface="+mj-cs"/>
              </a:rPr>
              <a:t>Treatment Integrity and Social Validity 2</a:t>
            </a:r>
          </a:p>
        </p:txBody>
      </p:sp>
      <p:pic>
        <p:nvPicPr>
          <p:cNvPr id="2" name="Picture 1" descr="Treatment Integrity and Social Validity Infographic that includes its benefits, which are to celebrate the work, give faculty and staff a voice, and identify area for growth, as well as a description of how to use the data, which include informing professional learning, checking access to Tier 1, and developing and maintaining the foundation.">
            <a:extLst>
              <a:ext uri="{FF2B5EF4-FFF2-40B4-BE49-F238E27FC236}">
                <a16:creationId xmlns:a16="http://schemas.microsoft.com/office/drawing/2014/main" id="{8B2E3DFE-BD41-8EBB-96E8-99B1B9C80EE4}"/>
              </a:ext>
            </a:extLst>
          </p:cNvPr>
          <p:cNvPicPr>
            <a:picLocks noChangeAspect="1"/>
          </p:cNvPicPr>
          <p:nvPr/>
        </p:nvPicPr>
        <p:blipFill>
          <a:blip r:embed="rId2"/>
          <a:stretch>
            <a:fillRect/>
          </a:stretch>
        </p:blipFill>
        <p:spPr>
          <a:xfrm>
            <a:off x="1518424" y="-6411505"/>
            <a:ext cx="9155152" cy="13720772"/>
          </a:xfrm>
          <a:prstGeom prst="rect">
            <a:avLst/>
          </a:prstGeom>
          <a:ln>
            <a:solidFill>
              <a:schemeClr val="tx1"/>
            </a:solidFill>
          </a:ln>
        </p:spPr>
      </p:pic>
    </p:spTree>
    <p:extLst>
      <p:ext uri="{BB962C8B-B14F-4D97-AF65-F5344CB8AC3E}">
        <p14:creationId xmlns:p14="http://schemas.microsoft.com/office/powerpoint/2010/main" val="36799316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a:extLst>
              <a:ext uri="{FF2B5EF4-FFF2-40B4-BE49-F238E27FC236}">
                <a16:creationId xmlns:a16="http://schemas.microsoft.com/office/drawing/2014/main" id="{3E1F31D0-B491-1C3A-6422-27D347C0F17D}"/>
              </a:ext>
            </a:extLst>
          </p:cNvPr>
          <p:cNvSpPr>
            <a:spLocks noGrp="1"/>
          </p:cNvSpPr>
          <p:nvPr>
            <p:ph type="title"/>
          </p:nvPr>
        </p:nvSpPr>
        <p:spPr/>
        <p:txBody>
          <a:bodyPr/>
          <a:lstStyle/>
          <a:p>
            <a:r>
              <a:rPr lang="en-US"/>
              <a:t>Module Connection</a:t>
            </a:r>
          </a:p>
        </p:txBody>
      </p:sp>
      <p:pic>
        <p:nvPicPr>
          <p:cNvPr id="14" name="Picture 1" descr="Serving as a Ci3T Leader: Preparing to Collect Social Validity and Treatment Integrity Data module cover">
            <a:extLst>
              <a:ext uri="{FF2B5EF4-FFF2-40B4-BE49-F238E27FC236}">
                <a16:creationId xmlns:a16="http://schemas.microsoft.com/office/drawing/2014/main" id="{2C139928-AFE2-210C-3111-25EAEF4B5B9C}"/>
              </a:ext>
            </a:extLst>
          </p:cNvPr>
          <p:cNvPicPr>
            <a:picLocks noChangeAspect="1"/>
          </p:cNvPicPr>
          <p:nvPr/>
        </p:nvPicPr>
        <p:blipFill>
          <a:blip r:embed="rId3"/>
          <a:srcRect/>
          <a:stretch/>
        </p:blipFill>
        <p:spPr>
          <a:xfrm>
            <a:off x="947071" y="2042077"/>
            <a:ext cx="2146498" cy="3353904"/>
          </a:xfrm>
          <a:prstGeom prst="rect">
            <a:avLst/>
          </a:prstGeom>
        </p:spPr>
      </p:pic>
      <p:pic>
        <p:nvPicPr>
          <p:cNvPr id="2" name="Picture 2" descr="Staying on Track: Using Data to Set Goals and Monitor Implementation Efforts module cover">
            <a:extLst>
              <a:ext uri="{FF2B5EF4-FFF2-40B4-BE49-F238E27FC236}">
                <a16:creationId xmlns:a16="http://schemas.microsoft.com/office/drawing/2014/main" id="{A0F8B818-5659-0BF0-35F0-20368968CFE6}"/>
              </a:ext>
            </a:extLst>
          </p:cNvPr>
          <p:cNvPicPr>
            <a:picLocks noChangeAspect="1"/>
          </p:cNvPicPr>
          <p:nvPr/>
        </p:nvPicPr>
        <p:blipFill>
          <a:blip r:embed="rId4"/>
          <a:stretch>
            <a:fillRect/>
          </a:stretch>
        </p:blipFill>
        <p:spPr>
          <a:xfrm>
            <a:off x="3210291" y="2042076"/>
            <a:ext cx="2146499" cy="3353905"/>
          </a:xfrm>
          <a:prstGeom prst="rect">
            <a:avLst/>
          </a:prstGeom>
        </p:spPr>
      </p:pic>
      <p:pic>
        <p:nvPicPr>
          <p:cNvPr id="9" name="Picture 3" descr="Treatment Integrity and Social Validity Infographic">
            <a:extLst>
              <a:ext uri="{FF2B5EF4-FFF2-40B4-BE49-F238E27FC236}">
                <a16:creationId xmlns:a16="http://schemas.microsoft.com/office/drawing/2014/main" id="{A714BF33-8F54-8212-3EB0-CE653008608A}"/>
              </a:ext>
            </a:extLst>
          </p:cNvPr>
          <p:cNvPicPr>
            <a:picLocks noChangeAspect="1"/>
          </p:cNvPicPr>
          <p:nvPr/>
        </p:nvPicPr>
        <p:blipFill>
          <a:blip r:embed="rId5"/>
          <a:stretch>
            <a:fillRect/>
          </a:stretch>
        </p:blipFill>
        <p:spPr>
          <a:xfrm>
            <a:off x="5794005" y="1690688"/>
            <a:ext cx="2978848" cy="4464382"/>
          </a:xfrm>
          <a:prstGeom prst="rect">
            <a:avLst/>
          </a:prstGeom>
          <a:ln>
            <a:solidFill>
              <a:schemeClr val="tx1"/>
            </a:solidFill>
          </a:ln>
        </p:spPr>
      </p:pic>
      <p:pic>
        <p:nvPicPr>
          <p:cNvPr id="7" name="Picture 4" descr="Screenshot of YouTube Video titled Meet Howard">
            <a:extLst>
              <a:ext uri="{FF2B5EF4-FFF2-40B4-BE49-F238E27FC236}">
                <a16:creationId xmlns:a16="http://schemas.microsoft.com/office/drawing/2014/main" id="{C5E825CE-051E-E83A-761F-A2FC35B4DF66}"/>
              </a:ext>
            </a:extLst>
          </p:cNvPr>
          <p:cNvPicPr>
            <a:picLocks noChangeAspect="1"/>
          </p:cNvPicPr>
          <p:nvPr/>
        </p:nvPicPr>
        <p:blipFill>
          <a:blip r:embed="rId6"/>
          <a:stretch>
            <a:fillRect/>
          </a:stretch>
        </p:blipFill>
        <p:spPr>
          <a:xfrm>
            <a:off x="9316384" y="1759324"/>
            <a:ext cx="2380414" cy="2398678"/>
          </a:xfrm>
          <a:prstGeom prst="rect">
            <a:avLst/>
          </a:prstGeom>
        </p:spPr>
      </p:pic>
      <p:pic>
        <p:nvPicPr>
          <p:cNvPr id="5" name="Picture 5" descr="Screenshot of YouTube Video titled Treatment Integrity and Social Validity">
            <a:extLst>
              <a:ext uri="{FF2B5EF4-FFF2-40B4-BE49-F238E27FC236}">
                <a16:creationId xmlns:a16="http://schemas.microsoft.com/office/drawing/2014/main" id="{CB49702B-DFAD-8938-F3D0-9293A574970D}"/>
              </a:ext>
            </a:extLst>
          </p:cNvPr>
          <p:cNvPicPr>
            <a:picLocks noChangeAspect="1"/>
          </p:cNvPicPr>
          <p:nvPr/>
        </p:nvPicPr>
        <p:blipFill>
          <a:blip r:embed="rId7"/>
          <a:stretch>
            <a:fillRect/>
          </a:stretch>
        </p:blipFill>
        <p:spPr>
          <a:xfrm>
            <a:off x="9036513" y="4286691"/>
            <a:ext cx="2940156" cy="1680626"/>
          </a:xfrm>
          <a:prstGeom prst="rect">
            <a:avLst/>
          </a:prstGeom>
          <a:ln>
            <a:solidFill>
              <a:schemeClr val="tx1"/>
            </a:solidFill>
          </a:ln>
        </p:spPr>
      </p:pic>
    </p:spTree>
    <p:extLst>
      <p:ext uri="{BB962C8B-B14F-4D97-AF65-F5344CB8AC3E}">
        <p14:creationId xmlns:p14="http://schemas.microsoft.com/office/powerpoint/2010/main" val="33812036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7A911E83-583F-04B3-DD45-26C860B6C207}"/>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Program Measures and Goals</a:t>
            </a:r>
          </a:p>
        </p:txBody>
      </p:sp>
      <p:pic>
        <p:nvPicPr>
          <p:cNvPr id="5" name="Picture 1" descr="Page of the &quot;Ci3T Implementation Manual&quot; with a table labeled &quot;Procedures for Monitoring.&quot;">
            <a:extLst>
              <a:ext uri="{FF2B5EF4-FFF2-40B4-BE49-F238E27FC236}">
                <a16:creationId xmlns:a16="http://schemas.microsoft.com/office/drawing/2014/main" id="{74652839-2D62-E042-A811-9870CB07A1E7}"/>
              </a:ext>
            </a:extLst>
          </p:cNvPr>
          <p:cNvPicPr>
            <a:picLocks noChangeAspect="1"/>
          </p:cNvPicPr>
          <p:nvPr/>
        </p:nvPicPr>
        <p:blipFill>
          <a:blip r:embed="rId3"/>
          <a:srcRect/>
          <a:stretch/>
        </p:blipFill>
        <p:spPr>
          <a:xfrm>
            <a:off x="1903455" y="189203"/>
            <a:ext cx="8385089" cy="6479594"/>
          </a:xfrm>
          <a:prstGeom prst="rect">
            <a:avLst/>
          </a:prstGeom>
          <a:solidFill>
            <a:schemeClr val="bg1"/>
          </a:solidFill>
          <a:ln>
            <a:solidFill>
              <a:schemeClr val="tx1">
                <a:lumMod val="50000"/>
                <a:lumOff val="50000"/>
              </a:schemeClr>
            </a:solidFill>
          </a:ln>
          <a:effectLst>
            <a:outerShdw blurRad="292100" dist="139700" dir="2700000" algn="tl" rotWithShape="0">
              <a:srgbClr val="333333">
                <a:alpha val="65000"/>
              </a:srgbClr>
            </a:outerShdw>
          </a:effectLst>
        </p:spPr>
      </p:pic>
      <p:sp>
        <p:nvSpPr>
          <p:cNvPr id="8" name="Highlight">
            <a:extLst>
              <a:ext uri="{FF2B5EF4-FFF2-40B4-BE49-F238E27FC236}">
                <a16:creationId xmlns:a16="http://schemas.microsoft.com/office/drawing/2014/main" id="{C0BC7D26-3AB7-D5EE-E97E-EEFE943BDDE0}"/>
              </a:ext>
              <a:ext uri="{C183D7F6-B498-43B3-948B-1728B52AA6E4}">
                <adec:decorative xmlns:adec="http://schemas.microsoft.com/office/drawing/2017/decorative" val="1"/>
              </a:ext>
            </a:extLst>
          </p:cNvPr>
          <p:cNvSpPr/>
          <p:nvPr/>
        </p:nvSpPr>
        <p:spPr>
          <a:xfrm>
            <a:off x="8048847" y="2700670"/>
            <a:ext cx="1843912" cy="574793"/>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nvGrpSpPr>
          <p:cNvPr id="10" name="Image 2" descr="Procedures for Monitoring chart with an arrow pointing to Program Measures and Goals">
            <a:extLst>
              <a:ext uri="{FF2B5EF4-FFF2-40B4-BE49-F238E27FC236}">
                <a16:creationId xmlns:a16="http://schemas.microsoft.com/office/drawing/2014/main" id="{45940E0E-E127-34BE-590A-F4CDEFC43F1E}"/>
              </a:ext>
            </a:extLst>
          </p:cNvPr>
          <p:cNvGrpSpPr/>
          <p:nvPr/>
        </p:nvGrpSpPr>
        <p:grpSpPr>
          <a:xfrm>
            <a:off x="1025474" y="2004025"/>
            <a:ext cx="9894186" cy="4777802"/>
            <a:chOff x="1025474" y="2004025"/>
            <a:chExt cx="9894186" cy="4777802"/>
          </a:xfrm>
        </p:grpSpPr>
        <p:pic>
          <p:nvPicPr>
            <p:cNvPr id="2" name="Picture 2">
              <a:extLst>
                <a:ext uri="{FF2B5EF4-FFF2-40B4-BE49-F238E27FC236}">
                  <a16:creationId xmlns:a16="http://schemas.microsoft.com/office/drawing/2014/main" id="{DC9DC43E-6432-B4B3-91BE-41F84875E14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568" t="22449" r="4626" b="26557"/>
            <a:stretch/>
          </p:blipFill>
          <p:spPr>
            <a:xfrm>
              <a:off x="1025474" y="2004025"/>
              <a:ext cx="9894186" cy="4341278"/>
            </a:xfrm>
            <a:prstGeom prst="rect">
              <a:avLst/>
            </a:prstGeom>
            <a:ln>
              <a:noFill/>
            </a:ln>
            <a:effectLst>
              <a:outerShdw blurRad="292100" dist="139700" dir="2700000" algn="tl" rotWithShape="0">
                <a:srgbClr val="333333">
                  <a:alpha val="65000"/>
                </a:srgbClr>
              </a:outerShdw>
            </a:effectLst>
          </p:spPr>
        </p:pic>
        <p:sp>
          <p:nvSpPr>
            <p:cNvPr id="9" name="Arrow">
              <a:extLst>
                <a:ext uri="{FF2B5EF4-FFF2-40B4-BE49-F238E27FC236}">
                  <a16:creationId xmlns:a16="http://schemas.microsoft.com/office/drawing/2014/main" id="{070B5D8F-47C6-7B73-A7B6-3A14E759E5BF}"/>
                </a:ext>
              </a:extLst>
            </p:cNvPr>
            <p:cNvSpPr/>
            <p:nvPr/>
          </p:nvSpPr>
          <p:spPr>
            <a:xfrm>
              <a:off x="2998362" y="5456264"/>
              <a:ext cx="5370897" cy="1325563"/>
            </a:xfrm>
            <a:prstGeom prst="rightArrow">
              <a:avLst/>
            </a:prstGeom>
            <a:solidFill>
              <a:schemeClr val="accent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rPr>
                <a:t>Program Measures and Goals</a:t>
              </a:r>
            </a:p>
          </p:txBody>
        </p:sp>
      </p:grpSp>
      <p:pic>
        <p:nvPicPr>
          <p:cNvPr id="6" name="Picture 5">
            <a:extLst>
              <a:ext uri="{FF2B5EF4-FFF2-40B4-BE49-F238E27FC236}">
                <a16:creationId xmlns:a16="http://schemas.microsoft.com/office/drawing/2014/main" id="{02EB9BC3-7A8B-1CD8-ADAA-66B864ED6FE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30469150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D7CFD-C4F0-1814-A39D-B6F9F7BDF40A}"/>
            </a:ext>
          </a:extLst>
        </p:cNvPr>
        <p:cNvGrpSpPr/>
        <p:nvPr/>
      </p:nvGrpSpPr>
      <p:grpSpPr>
        <a:xfrm>
          <a:off x="0" y="0"/>
          <a:ext cx="0" cy="0"/>
          <a:chOff x="0" y="0"/>
          <a:chExt cx="0" cy="0"/>
        </a:xfrm>
      </p:grpSpPr>
      <p:sp>
        <p:nvSpPr>
          <p:cNvPr id="25" name="Title 1">
            <a:extLst>
              <a:ext uri="{FF2B5EF4-FFF2-40B4-BE49-F238E27FC236}">
                <a16:creationId xmlns:a16="http://schemas.microsoft.com/office/drawing/2014/main" id="{9564688E-8305-8938-421E-339EF03F0C1C}"/>
              </a:ext>
            </a:extLst>
          </p:cNvPr>
          <p:cNvSpPr>
            <a:spLocks noGrp="1"/>
          </p:cNvSpPr>
          <p:nvPr>
            <p:ph type="title"/>
          </p:nvPr>
        </p:nvSpPr>
        <p:spPr>
          <a:xfrm>
            <a:off x="838200" y="365125"/>
            <a:ext cx="10515600" cy="1325563"/>
          </a:xfrm>
          <a:solidFill>
            <a:schemeClr val="accent5"/>
          </a:solidFill>
        </p:spPr>
        <p:txBody>
          <a:bodyPr/>
          <a:lstStyle/>
          <a:p>
            <a:r>
              <a:rPr lang="en-US" dirty="0">
                <a:solidFill>
                  <a:schemeClr val="bg1"/>
                </a:solidFill>
              </a:rPr>
              <a:t>Talk Time: Tier 1 Procedures</a:t>
            </a:r>
          </a:p>
        </p:txBody>
      </p:sp>
      <p:sp>
        <p:nvSpPr>
          <p:cNvPr id="26" name="Content Placeholder 1">
            <a:extLst>
              <a:ext uri="{FF2B5EF4-FFF2-40B4-BE49-F238E27FC236}">
                <a16:creationId xmlns:a16="http://schemas.microsoft.com/office/drawing/2014/main" id="{7E0BAE5E-4F85-87B6-5554-43430FD550EB}"/>
              </a:ext>
            </a:extLst>
          </p:cNvPr>
          <p:cNvSpPr>
            <a:spLocks noGrp="1"/>
          </p:cNvSpPr>
          <p:nvPr>
            <p:ph idx="1"/>
          </p:nvPr>
        </p:nvSpPr>
        <p:spPr>
          <a:xfrm>
            <a:off x="838200" y="1825625"/>
            <a:ext cx="10515600" cy="3132968"/>
          </a:xfrm>
          <a:solidFill>
            <a:schemeClr val="accent5">
              <a:lumMod val="20000"/>
              <a:lumOff val="80000"/>
            </a:schemeClr>
          </a:solidFill>
        </p:spPr>
        <p:txBody>
          <a:bodyPr vert="horz" lIns="91440" tIns="45720" rIns="91440" bIns="45720" rtlCol="0" anchor="t">
            <a:normAutofit fontScale="92500" lnSpcReduction="10000"/>
          </a:bodyPr>
          <a:lstStyle/>
          <a:p>
            <a:r>
              <a:rPr lang="en-US" dirty="0">
                <a:cs typeface="Arial"/>
              </a:rPr>
              <a:t>What strengths did you notice as a school or within your own classroom for:</a:t>
            </a:r>
          </a:p>
          <a:p>
            <a:pPr lvl="1"/>
            <a:r>
              <a:rPr lang="en-US" dirty="0">
                <a:cs typeface="Arial"/>
              </a:rPr>
              <a:t>Procedures for Teaching?</a:t>
            </a:r>
          </a:p>
          <a:p>
            <a:pPr lvl="1"/>
            <a:r>
              <a:rPr lang="en-US" dirty="0">
                <a:cs typeface="Arial"/>
              </a:rPr>
              <a:t>Procedures for Reinforcing?</a:t>
            </a:r>
          </a:p>
          <a:p>
            <a:pPr lvl="1"/>
            <a:r>
              <a:rPr lang="en-US" dirty="0">
                <a:cs typeface="Arial"/>
              </a:rPr>
              <a:t>Procedures for Monitoring?</a:t>
            </a:r>
          </a:p>
          <a:p>
            <a:r>
              <a:rPr lang="en-US" dirty="0">
                <a:cs typeface="Arial"/>
              </a:rPr>
              <a:t>What is one way you currently collaborate, or could collaborate, to better support faculty/staff, students, or families?</a:t>
            </a:r>
          </a:p>
          <a:p>
            <a:r>
              <a:rPr lang="en-US" dirty="0">
                <a:cs typeface="Arial"/>
              </a:rPr>
              <a:t>What are some new ideas or new resources you might explore?</a:t>
            </a:r>
            <a:endParaRPr lang="en-US" dirty="0"/>
          </a:p>
        </p:txBody>
      </p:sp>
      <p:pic>
        <p:nvPicPr>
          <p:cNvPr id="3" name="15:00">
            <a:extLst>
              <a:ext uri="{FF2B5EF4-FFF2-40B4-BE49-F238E27FC236}">
                <a16:creationId xmlns:a16="http://schemas.microsoft.com/office/drawing/2014/main" id="{94800DA7-1BE2-A017-EC78-EBC49BD8AA02}"/>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702488" y="5440468"/>
            <a:ext cx="3264692" cy="1157692"/>
          </a:xfrm>
          <a:prstGeom prst="rect">
            <a:avLst/>
          </a:prstGeom>
          <a:noFill/>
        </p:spPr>
      </p:pic>
      <p:pic>
        <p:nvPicPr>
          <p:cNvPr id="5" name="14:00">
            <a:extLst>
              <a:ext uri="{FF2B5EF4-FFF2-40B4-BE49-F238E27FC236}">
                <a16:creationId xmlns:a16="http://schemas.microsoft.com/office/drawing/2014/main" id="{7483A4DA-7EAA-D050-6009-498BD60AC75E}"/>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702180" y="5440468"/>
            <a:ext cx="3264692" cy="1157692"/>
          </a:xfrm>
          <a:prstGeom prst="rect">
            <a:avLst/>
          </a:prstGeom>
          <a:noFill/>
        </p:spPr>
      </p:pic>
      <p:pic>
        <p:nvPicPr>
          <p:cNvPr id="6" name="13:00">
            <a:extLst>
              <a:ext uri="{FF2B5EF4-FFF2-40B4-BE49-F238E27FC236}">
                <a16:creationId xmlns:a16="http://schemas.microsoft.com/office/drawing/2014/main" id="{E4BC65DA-D51F-0B1B-8B3D-39CC941CAA0B}"/>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702504" y="5440468"/>
            <a:ext cx="3264692" cy="1157692"/>
          </a:xfrm>
          <a:prstGeom prst="rect">
            <a:avLst/>
          </a:prstGeom>
          <a:noFill/>
        </p:spPr>
      </p:pic>
      <p:pic>
        <p:nvPicPr>
          <p:cNvPr id="7" name="12:00">
            <a:extLst>
              <a:ext uri="{FF2B5EF4-FFF2-40B4-BE49-F238E27FC236}">
                <a16:creationId xmlns:a16="http://schemas.microsoft.com/office/drawing/2014/main" id="{800E0ADE-CF13-AC5C-314A-743835A5A1C8}"/>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4702236" y="5440468"/>
            <a:ext cx="3264692" cy="1157692"/>
          </a:xfrm>
          <a:prstGeom prst="rect">
            <a:avLst/>
          </a:prstGeom>
          <a:noFill/>
        </p:spPr>
      </p:pic>
      <p:pic>
        <p:nvPicPr>
          <p:cNvPr id="8" name="11:00">
            <a:extLst>
              <a:ext uri="{FF2B5EF4-FFF2-40B4-BE49-F238E27FC236}">
                <a16:creationId xmlns:a16="http://schemas.microsoft.com/office/drawing/2014/main" id="{50D2F2F1-479F-8E3C-DFB9-F23101FAF73F}"/>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4702236" y="5440468"/>
            <a:ext cx="3264692" cy="1157692"/>
          </a:xfrm>
          <a:prstGeom prst="rect">
            <a:avLst/>
          </a:prstGeom>
          <a:noFill/>
        </p:spPr>
      </p:pic>
      <p:pic>
        <p:nvPicPr>
          <p:cNvPr id="9" name="10:00">
            <a:extLst>
              <a:ext uri="{FF2B5EF4-FFF2-40B4-BE49-F238E27FC236}">
                <a16:creationId xmlns:a16="http://schemas.microsoft.com/office/drawing/2014/main" id="{87C87C52-589A-C0FB-781B-FBE076411D34}"/>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4702292" y="5440468"/>
            <a:ext cx="3264692" cy="1157692"/>
          </a:xfrm>
          <a:prstGeom prst="rect">
            <a:avLst/>
          </a:prstGeom>
          <a:noFill/>
        </p:spPr>
      </p:pic>
      <p:pic>
        <p:nvPicPr>
          <p:cNvPr id="10" name="09:00">
            <a:extLst>
              <a:ext uri="{FF2B5EF4-FFF2-40B4-BE49-F238E27FC236}">
                <a16:creationId xmlns:a16="http://schemas.microsoft.com/office/drawing/2014/main" id="{698EDC25-EA50-982E-F131-D831851BDC81}"/>
              </a:ex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4702348" y="5440468"/>
            <a:ext cx="3264692" cy="1157692"/>
          </a:xfrm>
          <a:prstGeom prst="rect">
            <a:avLst/>
          </a:prstGeom>
          <a:noFill/>
        </p:spPr>
      </p:pic>
      <p:pic>
        <p:nvPicPr>
          <p:cNvPr id="11" name="08:00">
            <a:extLst>
              <a:ext uri="{FF2B5EF4-FFF2-40B4-BE49-F238E27FC236}">
                <a16:creationId xmlns:a16="http://schemas.microsoft.com/office/drawing/2014/main" id="{02886EEB-37EB-2F05-11AC-3840160DAB39}"/>
              </a:ext>
              <a:ext uri="{C183D7F6-B498-43B3-948B-1728B52AA6E4}">
                <adec:decorative xmlns:adec="http://schemas.microsoft.com/office/drawing/2017/decorative" val="1"/>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4702512" y="5440468"/>
            <a:ext cx="3264692" cy="1157692"/>
          </a:xfrm>
          <a:prstGeom prst="rect">
            <a:avLst/>
          </a:prstGeom>
          <a:noFill/>
        </p:spPr>
      </p:pic>
      <p:pic>
        <p:nvPicPr>
          <p:cNvPr id="12" name="07:00">
            <a:extLst>
              <a:ext uri="{FF2B5EF4-FFF2-40B4-BE49-F238E27FC236}">
                <a16:creationId xmlns:a16="http://schemas.microsoft.com/office/drawing/2014/main" id="{8E8CC276-9AE5-3BCB-746C-F806579745F9}"/>
              </a:ext>
              <a:ext uri="{C183D7F6-B498-43B3-948B-1728B52AA6E4}">
                <adec:decorative xmlns:adec="http://schemas.microsoft.com/office/drawing/2017/decorative" val="1"/>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4702514" y="5440468"/>
            <a:ext cx="3264692" cy="1157692"/>
          </a:xfrm>
          <a:prstGeom prst="rect">
            <a:avLst/>
          </a:prstGeom>
          <a:noFill/>
        </p:spPr>
      </p:pic>
      <p:pic>
        <p:nvPicPr>
          <p:cNvPr id="13" name="06:00">
            <a:extLst>
              <a:ext uri="{FF2B5EF4-FFF2-40B4-BE49-F238E27FC236}">
                <a16:creationId xmlns:a16="http://schemas.microsoft.com/office/drawing/2014/main" id="{07D73484-BC70-9B66-239B-7B5E014AD42F}"/>
              </a:ext>
              <a:ext uri="{C183D7F6-B498-43B3-948B-1728B52AA6E4}">
                <adec:decorative xmlns:adec="http://schemas.microsoft.com/office/drawing/2017/decorative" val="1"/>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4702514" y="5440468"/>
            <a:ext cx="3264692" cy="1157692"/>
          </a:xfrm>
          <a:prstGeom prst="rect">
            <a:avLst/>
          </a:prstGeom>
          <a:noFill/>
        </p:spPr>
      </p:pic>
      <p:pic>
        <p:nvPicPr>
          <p:cNvPr id="14" name="05:00">
            <a:extLst>
              <a:ext uri="{FF2B5EF4-FFF2-40B4-BE49-F238E27FC236}">
                <a16:creationId xmlns:a16="http://schemas.microsoft.com/office/drawing/2014/main" id="{678E5496-E56C-5796-FCB1-D2FE91BDCB87}"/>
              </a:ext>
              <a:ext uri="{C183D7F6-B498-43B3-948B-1728B52AA6E4}">
                <adec:decorative xmlns:adec="http://schemas.microsoft.com/office/drawing/2017/decorative" val="1"/>
              </a:ext>
            </a:extLst>
          </p:cNvPr>
          <p:cNvPicPr>
            <a:picLocks noChangeAspect="1" noChangeArrowheads="1"/>
          </p:cNvPicPr>
          <p:nvPr/>
        </p:nvPicPr>
        <p:blipFill>
          <a:blip r:embed="rId13">
            <a:extLst>
              <a:ext uri="{28A0092B-C50C-407E-A947-70E740481C1C}">
                <a14:useLocalDpi xmlns:a14="http://schemas.microsoft.com/office/drawing/2010/main" val="0"/>
              </a:ext>
            </a:extLst>
          </a:blip>
          <a:stretch>
            <a:fillRect/>
          </a:stretch>
        </p:blipFill>
        <p:spPr bwMode="auto">
          <a:xfrm>
            <a:off x="4702514" y="5440468"/>
            <a:ext cx="3264692" cy="1157692"/>
          </a:xfrm>
          <a:prstGeom prst="rect">
            <a:avLst/>
          </a:prstGeom>
          <a:noFill/>
        </p:spPr>
      </p:pic>
      <p:pic>
        <p:nvPicPr>
          <p:cNvPr id="15" name="04:00">
            <a:extLst>
              <a:ext uri="{FF2B5EF4-FFF2-40B4-BE49-F238E27FC236}">
                <a16:creationId xmlns:a16="http://schemas.microsoft.com/office/drawing/2014/main" id="{891D2CB5-9B35-5C97-7A76-C78FF385CA11}"/>
              </a:ext>
              <a:ext uri="{C183D7F6-B498-43B3-948B-1728B52AA6E4}">
                <adec:decorative xmlns:adec="http://schemas.microsoft.com/office/drawing/2017/decorative" val="1"/>
              </a:ext>
            </a:extLst>
          </p:cNvPr>
          <p:cNvPicPr>
            <a:picLocks noChangeAspect="1" noChangeArrowheads="1"/>
          </p:cNvPicPr>
          <p:nvPr/>
        </p:nvPicPr>
        <p:blipFill>
          <a:blip r:embed="rId14">
            <a:extLst>
              <a:ext uri="{28A0092B-C50C-407E-A947-70E740481C1C}">
                <a14:useLocalDpi xmlns:a14="http://schemas.microsoft.com/office/drawing/2010/main" val="0"/>
              </a:ext>
            </a:extLst>
          </a:blip>
          <a:stretch>
            <a:fillRect/>
          </a:stretch>
        </p:blipFill>
        <p:spPr bwMode="auto">
          <a:xfrm>
            <a:off x="4702348" y="5440468"/>
            <a:ext cx="3264692" cy="1157692"/>
          </a:xfrm>
          <a:prstGeom prst="rect">
            <a:avLst/>
          </a:prstGeom>
          <a:noFill/>
        </p:spPr>
      </p:pic>
      <p:pic>
        <p:nvPicPr>
          <p:cNvPr id="18" name="03:00">
            <a:extLst>
              <a:ext uri="{FF2B5EF4-FFF2-40B4-BE49-F238E27FC236}">
                <a16:creationId xmlns:a16="http://schemas.microsoft.com/office/drawing/2014/main" id="{91D1D0DD-9015-7367-CB4D-5827DD9C4D91}"/>
              </a:ext>
              <a:ext uri="{C183D7F6-B498-43B3-948B-1728B52AA6E4}">
                <adec:decorative xmlns:adec="http://schemas.microsoft.com/office/drawing/2017/decorative" val="1"/>
              </a:ext>
            </a:extLst>
          </p:cNvPr>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4702514" y="5440470"/>
            <a:ext cx="3264692" cy="1157692"/>
          </a:xfrm>
          <a:prstGeom prst="rect">
            <a:avLst/>
          </a:prstGeom>
          <a:noFill/>
        </p:spPr>
      </p:pic>
      <p:pic>
        <p:nvPicPr>
          <p:cNvPr id="19" name="02:00">
            <a:extLst>
              <a:ext uri="{FF2B5EF4-FFF2-40B4-BE49-F238E27FC236}">
                <a16:creationId xmlns:a16="http://schemas.microsoft.com/office/drawing/2014/main" id="{E79B450A-7443-65F2-64D2-21B9449B47C4}"/>
              </a:ext>
              <a:ext uri="{C183D7F6-B498-43B3-948B-1728B52AA6E4}">
                <adec:decorative xmlns:adec="http://schemas.microsoft.com/office/drawing/2017/decorative" val="1"/>
              </a:ext>
            </a:extLst>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4702516" y="5440470"/>
            <a:ext cx="3264692" cy="1157692"/>
          </a:xfrm>
          <a:prstGeom prst="rect">
            <a:avLst/>
          </a:prstGeom>
          <a:noFill/>
        </p:spPr>
      </p:pic>
      <p:pic>
        <p:nvPicPr>
          <p:cNvPr id="20" name="01:00">
            <a:extLst>
              <a:ext uri="{FF2B5EF4-FFF2-40B4-BE49-F238E27FC236}">
                <a16:creationId xmlns:a16="http://schemas.microsoft.com/office/drawing/2014/main" id="{216B7356-6D6C-E67D-8FCB-3E8B3F5C82B5}"/>
              </a:ext>
              <a:ext uri="{C183D7F6-B498-43B3-948B-1728B52AA6E4}">
                <adec:decorative xmlns:adec="http://schemas.microsoft.com/office/drawing/2017/decorative" val="1"/>
              </a:ext>
            </a:extLst>
          </p:cNvPr>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4702516" y="5440472"/>
            <a:ext cx="3264692" cy="1157692"/>
          </a:xfrm>
          <a:prstGeom prst="rect">
            <a:avLst/>
          </a:prstGeom>
          <a:noFill/>
        </p:spPr>
      </p:pic>
      <p:pic>
        <p:nvPicPr>
          <p:cNvPr id="21" name="00:30">
            <a:extLst>
              <a:ext uri="{FF2B5EF4-FFF2-40B4-BE49-F238E27FC236}">
                <a16:creationId xmlns:a16="http://schemas.microsoft.com/office/drawing/2014/main" id="{931CBB04-6CFA-0970-FBE4-7A420D64FC7D}"/>
              </a:ext>
              <a:ext uri="{C183D7F6-B498-43B3-948B-1728B52AA6E4}">
                <adec:decorative xmlns:adec="http://schemas.microsoft.com/office/drawing/2017/decorative" val="1"/>
              </a:ext>
            </a:extLst>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4702404" y="5440468"/>
            <a:ext cx="3264692" cy="1157692"/>
          </a:xfrm>
          <a:prstGeom prst="rect">
            <a:avLst/>
          </a:prstGeom>
          <a:noFill/>
        </p:spPr>
      </p:pic>
      <p:pic>
        <p:nvPicPr>
          <p:cNvPr id="22" name="00:00">
            <a:extLst>
              <a:ext uri="{FF2B5EF4-FFF2-40B4-BE49-F238E27FC236}">
                <a16:creationId xmlns:a16="http://schemas.microsoft.com/office/drawing/2014/main" id="{C4085036-6BC5-C40C-C188-BE72C2E2346D}"/>
              </a:ext>
              <a:ext uri="{C183D7F6-B498-43B3-948B-1728B52AA6E4}">
                <adec:decorative xmlns:adec="http://schemas.microsoft.com/office/drawing/2017/decorative" val="1"/>
              </a:ext>
            </a:extLst>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4702460" y="5440469"/>
            <a:ext cx="3264691" cy="1157692"/>
          </a:xfrm>
          <a:prstGeom prst="rect">
            <a:avLst/>
          </a:prstGeom>
          <a:noFill/>
        </p:spPr>
      </p:pic>
    </p:spTree>
    <p:extLst>
      <p:ext uri="{BB962C8B-B14F-4D97-AF65-F5344CB8AC3E}">
        <p14:creationId xmlns:p14="http://schemas.microsoft.com/office/powerpoint/2010/main" val="486077226"/>
      </p:ext>
    </p:extLst>
  </p:cSld>
  <p:clrMapOvr>
    <a:masterClrMapping/>
  </p:clrMapOvr>
  <mc:AlternateContent xmlns:mc="http://schemas.openxmlformats.org/markup-compatibility/2006" xmlns:p14="http://schemas.microsoft.com/office/powerpoint/2010/main">
    <mc:Choice Requires="p14">
      <p:transition p14:dur="0" advClick="0" advTm="901000"/>
    </mc:Choice>
    <mc:Fallback xmlns="">
      <p:transition advClick="0" advTm="90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6000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60000"/>
                            </p:stCondLst>
                            <p:childTnLst>
                              <p:par>
                                <p:cTn id="8" presetID="1" presetClass="entr" presetSubtype="0" fill="hold" nodeType="afterEffect">
                                  <p:stCondLst>
                                    <p:cond delay="6000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120000"/>
                            </p:stCondLst>
                            <p:childTnLst>
                              <p:par>
                                <p:cTn id="11" presetID="1" presetClass="entr" presetSubtype="0" fill="hold" nodeType="afterEffect">
                                  <p:stCondLst>
                                    <p:cond delay="6000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180000"/>
                            </p:stCondLst>
                            <p:childTnLst>
                              <p:par>
                                <p:cTn id="14" presetID="1" presetClass="entr" presetSubtype="0" fill="hold" nodeType="afterEffect">
                                  <p:stCondLst>
                                    <p:cond delay="60000"/>
                                  </p:stCondLst>
                                  <p:childTnLst>
                                    <p:set>
                                      <p:cBhvr>
                                        <p:cTn id="15" dur="1" fill="hold">
                                          <p:stCondLst>
                                            <p:cond delay="0"/>
                                          </p:stCondLst>
                                        </p:cTn>
                                        <p:tgtEl>
                                          <p:spTgt spid="8"/>
                                        </p:tgtEl>
                                        <p:attrNameLst>
                                          <p:attrName>style.visibility</p:attrName>
                                        </p:attrNameLst>
                                      </p:cBhvr>
                                      <p:to>
                                        <p:strVal val="visible"/>
                                      </p:to>
                                    </p:set>
                                  </p:childTnLst>
                                </p:cTn>
                              </p:par>
                            </p:childTnLst>
                          </p:cTn>
                        </p:par>
                        <p:par>
                          <p:cTn id="16" fill="hold">
                            <p:stCondLst>
                              <p:cond delay="240000"/>
                            </p:stCondLst>
                            <p:childTnLst>
                              <p:par>
                                <p:cTn id="17" presetID="1" presetClass="entr" presetSubtype="0" fill="hold" nodeType="afterEffect">
                                  <p:stCondLst>
                                    <p:cond delay="6000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300000"/>
                            </p:stCondLst>
                            <p:childTnLst>
                              <p:par>
                                <p:cTn id="20" presetID="1" presetClass="entr" presetSubtype="0" fill="hold" nodeType="afterEffect">
                                  <p:stCondLst>
                                    <p:cond delay="60000"/>
                                  </p:stCondLst>
                                  <p:childTnLst>
                                    <p:set>
                                      <p:cBhvr>
                                        <p:cTn id="21" dur="1" fill="hold">
                                          <p:stCondLst>
                                            <p:cond delay="0"/>
                                          </p:stCondLst>
                                        </p:cTn>
                                        <p:tgtEl>
                                          <p:spTgt spid="10"/>
                                        </p:tgtEl>
                                        <p:attrNameLst>
                                          <p:attrName>style.visibility</p:attrName>
                                        </p:attrNameLst>
                                      </p:cBhvr>
                                      <p:to>
                                        <p:strVal val="visible"/>
                                      </p:to>
                                    </p:set>
                                  </p:childTnLst>
                                </p:cTn>
                              </p:par>
                            </p:childTnLst>
                          </p:cTn>
                        </p:par>
                        <p:par>
                          <p:cTn id="22" fill="hold">
                            <p:stCondLst>
                              <p:cond delay="360000"/>
                            </p:stCondLst>
                            <p:childTnLst>
                              <p:par>
                                <p:cTn id="23" presetID="1" presetClass="entr" presetSubtype="0" fill="hold" nodeType="afterEffect">
                                  <p:stCondLst>
                                    <p:cond delay="60000"/>
                                  </p:stCondLst>
                                  <p:childTnLst>
                                    <p:set>
                                      <p:cBhvr>
                                        <p:cTn id="24" dur="1" fill="hold">
                                          <p:stCondLst>
                                            <p:cond delay="0"/>
                                          </p:stCondLst>
                                        </p:cTn>
                                        <p:tgtEl>
                                          <p:spTgt spid="11"/>
                                        </p:tgtEl>
                                        <p:attrNameLst>
                                          <p:attrName>style.visibility</p:attrName>
                                        </p:attrNameLst>
                                      </p:cBhvr>
                                      <p:to>
                                        <p:strVal val="visible"/>
                                      </p:to>
                                    </p:set>
                                  </p:childTnLst>
                                </p:cTn>
                              </p:par>
                            </p:childTnLst>
                          </p:cTn>
                        </p:par>
                        <p:par>
                          <p:cTn id="25" fill="hold">
                            <p:stCondLst>
                              <p:cond delay="420000"/>
                            </p:stCondLst>
                            <p:childTnLst>
                              <p:par>
                                <p:cTn id="26" presetID="1" presetClass="entr" presetSubtype="0" fill="hold" nodeType="afterEffect">
                                  <p:stCondLst>
                                    <p:cond delay="60000"/>
                                  </p:stCondLst>
                                  <p:childTnLst>
                                    <p:set>
                                      <p:cBhvr>
                                        <p:cTn id="27" dur="1" fill="hold">
                                          <p:stCondLst>
                                            <p:cond delay="0"/>
                                          </p:stCondLst>
                                        </p:cTn>
                                        <p:tgtEl>
                                          <p:spTgt spid="12"/>
                                        </p:tgtEl>
                                        <p:attrNameLst>
                                          <p:attrName>style.visibility</p:attrName>
                                        </p:attrNameLst>
                                      </p:cBhvr>
                                      <p:to>
                                        <p:strVal val="visible"/>
                                      </p:to>
                                    </p:set>
                                  </p:childTnLst>
                                </p:cTn>
                              </p:par>
                            </p:childTnLst>
                          </p:cTn>
                        </p:par>
                        <p:par>
                          <p:cTn id="28" fill="hold">
                            <p:stCondLst>
                              <p:cond delay="480000"/>
                            </p:stCondLst>
                            <p:childTnLst>
                              <p:par>
                                <p:cTn id="29" presetID="1" presetClass="entr" presetSubtype="0" fill="hold" nodeType="afterEffect">
                                  <p:stCondLst>
                                    <p:cond delay="60000"/>
                                  </p:stCondLst>
                                  <p:childTnLst>
                                    <p:set>
                                      <p:cBhvr>
                                        <p:cTn id="30" dur="1" fill="hold">
                                          <p:stCondLst>
                                            <p:cond delay="0"/>
                                          </p:stCondLst>
                                        </p:cTn>
                                        <p:tgtEl>
                                          <p:spTgt spid="13"/>
                                        </p:tgtEl>
                                        <p:attrNameLst>
                                          <p:attrName>style.visibility</p:attrName>
                                        </p:attrNameLst>
                                      </p:cBhvr>
                                      <p:to>
                                        <p:strVal val="visible"/>
                                      </p:to>
                                    </p:set>
                                  </p:childTnLst>
                                </p:cTn>
                              </p:par>
                            </p:childTnLst>
                          </p:cTn>
                        </p:par>
                        <p:par>
                          <p:cTn id="31" fill="hold">
                            <p:stCondLst>
                              <p:cond delay="540000"/>
                            </p:stCondLst>
                            <p:childTnLst>
                              <p:par>
                                <p:cTn id="32" presetID="1" presetClass="entr" presetSubtype="0" fill="hold" nodeType="afterEffect">
                                  <p:stCondLst>
                                    <p:cond delay="60000"/>
                                  </p:stCondLst>
                                  <p:childTnLst>
                                    <p:set>
                                      <p:cBhvr>
                                        <p:cTn id="33" dur="1" fill="hold">
                                          <p:stCondLst>
                                            <p:cond delay="0"/>
                                          </p:stCondLst>
                                        </p:cTn>
                                        <p:tgtEl>
                                          <p:spTgt spid="14"/>
                                        </p:tgtEl>
                                        <p:attrNameLst>
                                          <p:attrName>style.visibility</p:attrName>
                                        </p:attrNameLst>
                                      </p:cBhvr>
                                      <p:to>
                                        <p:strVal val="visible"/>
                                      </p:to>
                                    </p:set>
                                  </p:childTnLst>
                                </p:cTn>
                              </p:par>
                            </p:childTnLst>
                          </p:cTn>
                        </p:par>
                        <p:par>
                          <p:cTn id="34" fill="hold">
                            <p:stCondLst>
                              <p:cond delay="600000"/>
                            </p:stCondLst>
                            <p:childTnLst>
                              <p:par>
                                <p:cTn id="35" presetID="1" presetClass="entr" presetSubtype="0" fill="hold" nodeType="afterEffect">
                                  <p:stCondLst>
                                    <p:cond delay="60000"/>
                                  </p:stCondLst>
                                  <p:childTnLst>
                                    <p:set>
                                      <p:cBhvr>
                                        <p:cTn id="36" dur="1" fill="hold">
                                          <p:stCondLst>
                                            <p:cond delay="0"/>
                                          </p:stCondLst>
                                        </p:cTn>
                                        <p:tgtEl>
                                          <p:spTgt spid="15"/>
                                        </p:tgtEl>
                                        <p:attrNameLst>
                                          <p:attrName>style.visibility</p:attrName>
                                        </p:attrNameLst>
                                      </p:cBhvr>
                                      <p:to>
                                        <p:strVal val="visible"/>
                                      </p:to>
                                    </p:set>
                                  </p:childTnLst>
                                </p:cTn>
                              </p:par>
                            </p:childTnLst>
                          </p:cTn>
                        </p:par>
                        <p:par>
                          <p:cTn id="37" fill="hold">
                            <p:stCondLst>
                              <p:cond delay="660000"/>
                            </p:stCondLst>
                            <p:childTnLst>
                              <p:par>
                                <p:cTn id="38" presetID="1" presetClass="entr" presetSubtype="0" fill="hold" nodeType="afterEffect">
                                  <p:stCondLst>
                                    <p:cond delay="60000"/>
                                  </p:stCondLst>
                                  <p:childTnLst>
                                    <p:set>
                                      <p:cBhvr>
                                        <p:cTn id="39" dur="1" fill="hold">
                                          <p:stCondLst>
                                            <p:cond delay="0"/>
                                          </p:stCondLst>
                                        </p:cTn>
                                        <p:tgtEl>
                                          <p:spTgt spid="18"/>
                                        </p:tgtEl>
                                        <p:attrNameLst>
                                          <p:attrName>style.visibility</p:attrName>
                                        </p:attrNameLst>
                                      </p:cBhvr>
                                      <p:to>
                                        <p:strVal val="visible"/>
                                      </p:to>
                                    </p:set>
                                  </p:childTnLst>
                                </p:cTn>
                              </p:par>
                            </p:childTnLst>
                          </p:cTn>
                        </p:par>
                        <p:par>
                          <p:cTn id="40" fill="hold">
                            <p:stCondLst>
                              <p:cond delay="720000"/>
                            </p:stCondLst>
                            <p:childTnLst>
                              <p:par>
                                <p:cTn id="41" presetID="1" presetClass="entr" presetSubtype="0" fill="hold" nodeType="afterEffect">
                                  <p:stCondLst>
                                    <p:cond delay="60000"/>
                                  </p:stCondLst>
                                  <p:childTnLst>
                                    <p:set>
                                      <p:cBhvr>
                                        <p:cTn id="42" dur="1" fill="hold">
                                          <p:stCondLst>
                                            <p:cond delay="0"/>
                                          </p:stCondLst>
                                        </p:cTn>
                                        <p:tgtEl>
                                          <p:spTgt spid="19"/>
                                        </p:tgtEl>
                                        <p:attrNameLst>
                                          <p:attrName>style.visibility</p:attrName>
                                        </p:attrNameLst>
                                      </p:cBhvr>
                                      <p:to>
                                        <p:strVal val="visible"/>
                                      </p:to>
                                    </p:set>
                                  </p:childTnLst>
                                </p:cTn>
                              </p:par>
                            </p:childTnLst>
                          </p:cTn>
                        </p:par>
                        <p:par>
                          <p:cTn id="43" fill="hold">
                            <p:stCondLst>
                              <p:cond delay="780000"/>
                            </p:stCondLst>
                            <p:childTnLst>
                              <p:par>
                                <p:cTn id="44" presetID="1" presetClass="entr" presetSubtype="0" fill="hold" nodeType="afterEffect">
                                  <p:stCondLst>
                                    <p:cond delay="60000"/>
                                  </p:stCondLst>
                                  <p:childTnLst>
                                    <p:set>
                                      <p:cBhvr>
                                        <p:cTn id="45" dur="1" fill="hold">
                                          <p:stCondLst>
                                            <p:cond delay="0"/>
                                          </p:stCondLst>
                                        </p:cTn>
                                        <p:tgtEl>
                                          <p:spTgt spid="20"/>
                                        </p:tgtEl>
                                        <p:attrNameLst>
                                          <p:attrName>style.visibility</p:attrName>
                                        </p:attrNameLst>
                                      </p:cBhvr>
                                      <p:to>
                                        <p:strVal val="visible"/>
                                      </p:to>
                                    </p:set>
                                  </p:childTnLst>
                                </p:cTn>
                              </p:par>
                            </p:childTnLst>
                          </p:cTn>
                        </p:par>
                        <p:par>
                          <p:cTn id="46" fill="hold">
                            <p:stCondLst>
                              <p:cond delay="840000"/>
                            </p:stCondLst>
                            <p:childTnLst>
                              <p:par>
                                <p:cTn id="47" presetID="1" presetClass="entr" presetSubtype="0" fill="hold" nodeType="afterEffect">
                                  <p:stCondLst>
                                    <p:cond delay="30000"/>
                                  </p:stCondLst>
                                  <p:childTnLst>
                                    <p:set>
                                      <p:cBhvr>
                                        <p:cTn id="48" dur="1" fill="hold">
                                          <p:stCondLst>
                                            <p:cond delay="0"/>
                                          </p:stCondLst>
                                        </p:cTn>
                                        <p:tgtEl>
                                          <p:spTgt spid="21"/>
                                        </p:tgtEl>
                                        <p:attrNameLst>
                                          <p:attrName>style.visibility</p:attrName>
                                        </p:attrNameLst>
                                      </p:cBhvr>
                                      <p:to>
                                        <p:strVal val="visible"/>
                                      </p:to>
                                    </p:set>
                                  </p:childTnLst>
                                </p:cTn>
                              </p:par>
                            </p:childTnLst>
                          </p:cTn>
                        </p:par>
                        <p:par>
                          <p:cTn id="49" fill="hold">
                            <p:stCondLst>
                              <p:cond delay="870000"/>
                            </p:stCondLst>
                            <p:childTnLst>
                              <p:par>
                                <p:cTn id="50" presetID="1" presetClass="entr" presetSubtype="0" fill="hold" nodeType="afterEffect">
                                  <p:stCondLst>
                                    <p:cond delay="30000"/>
                                  </p:stCondLst>
                                  <p:childTnLst>
                                    <p:set>
                                      <p:cBhvr>
                                        <p:cTn id="51"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E573E-7600-6E2F-B66D-F18D9386C32C}"/>
              </a:ext>
            </a:extLst>
          </p:cNvPr>
          <p:cNvSpPr>
            <a:spLocks noGrp="1"/>
          </p:cNvSpPr>
          <p:nvPr>
            <p:ph type="title"/>
          </p:nvPr>
        </p:nvSpPr>
        <p:spPr>
          <a:xfrm>
            <a:off x="831850" y="1709738"/>
            <a:ext cx="7602466" cy="2852737"/>
          </a:xfrm>
        </p:spPr>
        <p:txBody>
          <a:bodyPr/>
          <a:lstStyle/>
          <a:p>
            <a:r>
              <a:rPr lang="en-US" dirty="0"/>
              <a:t>Wrapping Up and Moving Forward</a:t>
            </a:r>
          </a:p>
        </p:txBody>
      </p:sp>
      <p:pic>
        <p:nvPicPr>
          <p:cNvPr id="9" name="Content Placeholder 6" descr="Comprehensive, Integrated, Three-Tiered Model of Prevention pyramid as described by Lane, Kalberg, &amp; Menzies, 2009. Includes three tiers. The green tier at the bottom of the pyramid is tier 1 (primary prevention) which includes school/classroom-wide systems for all students, staff, and settings. Approximately 80% of students will have their needs met at this level. The yellow tier in the middle of the pyramid is tier 2 (secondary prevention) which includes specialized group systems for students at risk. Approximately 15% of students will have their needs met at this level. The red tier at the top of the pyramid is tier 3 (tertiary prevention) which includes specialized individual systems for students with high risk. Approximately 5% of students will have their needs met at this level.">
            <a:extLst>
              <a:ext uri="{FF2B5EF4-FFF2-40B4-BE49-F238E27FC236}">
                <a16:creationId xmlns:a16="http://schemas.microsoft.com/office/drawing/2014/main" id="{D7336875-9FF3-C72D-B017-9EE78AF84565}"/>
              </a:ext>
            </a:extLst>
          </p:cNvPr>
          <p:cNvPicPr>
            <a:picLocks noChangeAspect="1"/>
          </p:cNvPicPr>
          <p:nvPr/>
        </p:nvPicPr>
        <p:blipFill>
          <a:blip r:embed="rId2"/>
          <a:stretch>
            <a:fillRect/>
          </a:stretch>
        </p:blipFill>
        <p:spPr>
          <a:xfrm>
            <a:off x="6096000" y="1535226"/>
            <a:ext cx="6045910" cy="4224129"/>
          </a:xfrm>
          <a:prstGeom prst="rect">
            <a:avLst/>
          </a:prstGeom>
        </p:spPr>
      </p:pic>
    </p:spTree>
    <p:extLst>
      <p:ext uri="{BB962C8B-B14F-4D97-AF65-F5344CB8AC3E}">
        <p14:creationId xmlns:p14="http://schemas.microsoft.com/office/powerpoint/2010/main" val="28178882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014713-2EC1-3882-2347-4212CB9096C6}"/>
              </a:ext>
            </a:extLst>
          </p:cNvPr>
          <p:cNvSpPr>
            <a:spLocks noGrp="1"/>
          </p:cNvSpPr>
          <p:nvPr>
            <p:ph type="title"/>
          </p:nvPr>
        </p:nvSpPr>
        <p:spPr/>
        <p:txBody>
          <a:bodyPr/>
          <a:lstStyle/>
          <a:p>
            <a:r>
              <a:rPr lang="en-US" dirty="0"/>
              <a:t>Action Items</a:t>
            </a:r>
          </a:p>
        </p:txBody>
      </p:sp>
      <p:graphicFrame>
        <p:nvGraphicFramePr>
          <p:cNvPr id="3" name="Content Placeholder 2">
            <a:extLst>
              <a:ext uri="{FF2B5EF4-FFF2-40B4-BE49-F238E27FC236}">
                <a16:creationId xmlns:a16="http://schemas.microsoft.com/office/drawing/2014/main" id="{B2257AC1-3AC9-6BC2-4BF9-030AE14267CF}"/>
              </a:ext>
            </a:extLst>
          </p:cNvPr>
          <p:cNvGraphicFramePr>
            <a:graphicFrameLocks noGrp="1"/>
          </p:cNvGraphicFramePr>
          <p:nvPr>
            <p:ph idx="1"/>
            <p:extLst>
              <p:ext uri="{D42A27DB-BD31-4B8C-83A1-F6EECF244321}">
                <p14:modId xmlns:p14="http://schemas.microsoft.com/office/powerpoint/2010/main" val="2194829265"/>
              </p:ext>
            </p:extLst>
          </p:nvPr>
        </p:nvGraphicFramePr>
        <p:xfrm>
          <a:off x="878774" y="1825625"/>
          <a:ext cx="10475024" cy="4482150"/>
        </p:xfrm>
        <a:graphic>
          <a:graphicData uri="http://schemas.openxmlformats.org/drawingml/2006/table">
            <a:tbl>
              <a:tblPr firstRow="1"/>
              <a:tblGrid>
                <a:gridCol w="4689513">
                  <a:extLst>
                    <a:ext uri="{9D8B030D-6E8A-4147-A177-3AD203B41FA5}">
                      <a16:colId xmlns:a16="http://schemas.microsoft.com/office/drawing/2014/main" val="869296340"/>
                    </a:ext>
                  </a:extLst>
                </a:gridCol>
                <a:gridCol w="2065481">
                  <a:extLst>
                    <a:ext uri="{9D8B030D-6E8A-4147-A177-3AD203B41FA5}">
                      <a16:colId xmlns:a16="http://schemas.microsoft.com/office/drawing/2014/main" val="2651280458"/>
                    </a:ext>
                  </a:extLst>
                </a:gridCol>
                <a:gridCol w="1965883">
                  <a:extLst>
                    <a:ext uri="{9D8B030D-6E8A-4147-A177-3AD203B41FA5}">
                      <a16:colId xmlns:a16="http://schemas.microsoft.com/office/drawing/2014/main" val="496005596"/>
                    </a:ext>
                  </a:extLst>
                </a:gridCol>
                <a:gridCol w="1754147">
                  <a:extLst>
                    <a:ext uri="{9D8B030D-6E8A-4147-A177-3AD203B41FA5}">
                      <a16:colId xmlns:a16="http://schemas.microsoft.com/office/drawing/2014/main" val="373414327"/>
                    </a:ext>
                  </a:extLst>
                </a:gridCol>
              </a:tblGrid>
              <a:tr h="1200544">
                <a:tc>
                  <a:txBody>
                    <a:bodyPr/>
                    <a:lstStyle/>
                    <a:p>
                      <a:pPr rtl="0" fontAlgn="b">
                        <a:spcBef>
                          <a:spcPts val="100"/>
                        </a:spcBef>
                        <a:spcAft>
                          <a:spcPts val="100"/>
                        </a:spcAft>
                        <a:buNone/>
                      </a:pPr>
                      <a:r>
                        <a:rPr lang="en-US" sz="2400" b="1" i="0" u="none" strike="noStrike" dirty="0">
                          <a:solidFill>
                            <a:srgbClr val="FFFFFF"/>
                          </a:solidFill>
                          <a:effectLst/>
                          <a:latin typeface="Arial" panose="020B0604020202020204" pitchFamily="34" charset="0"/>
                        </a:rPr>
                        <a:t>Action Item</a:t>
                      </a:r>
                      <a:endParaRPr lang="en-US" sz="2400" dirty="0">
                        <a:effectLst/>
                      </a:endParaRP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546A"/>
                    </a:solidFill>
                  </a:tcPr>
                </a:tc>
                <a:tc>
                  <a:txBody>
                    <a:bodyPr/>
                    <a:lstStyle/>
                    <a:p>
                      <a:pPr algn="ctr" rtl="0" fontAlgn="b">
                        <a:spcBef>
                          <a:spcPts val="100"/>
                        </a:spcBef>
                        <a:spcAft>
                          <a:spcPts val="100"/>
                        </a:spcAft>
                        <a:buNone/>
                      </a:pPr>
                      <a:r>
                        <a:rPr lang="en-US" sz="2400" b="1" i="0" u="none" strike="noStrike" dirty="0">
                          <a:solidFill>
                            <a:srgbClr val="FFFFFF"/>
                          </a:solidFill>
                          <a:effectLst/>
                          <a:latin typeface="Arial" panose="020B0604020202020204" pitchFamily="34" charset="0"/>
                        </a:rPr>
                        <a:t>Person(s) Responsible</a:t>
                      </a:r>
                      <a:endParaRPr lang="en-US" sz="2400" dirty="0">
                        <a:effectLst/>
                      </a:endParaRPr>
                    </a:p>
                  </a:txBody>
                  <a:tcPr marL="68580" marR="6858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546A"/>
                    </a:solidFill>
                  </a:tcPr>
                </a:tc>
                <a:tc>
                  <a:txBody>
                    <a:bodyPr/>
                    <a:lstStyle/>
                    <a:p>
                      <a:pPr algn="ctr" rtl="0" fontAlgn="b">
                        <a:spcBef>
                          <a:spcPts val="100"/>
                        </a:spcBef>
                        <a:spcAft>
                          <a:spcPts val="100"/>
                        </a:spcAft>
                        <a:buNone/>
                      </a:pPr>
                      <a:r>
                        <a:rPr lang="en-US" sz="2400" b="1" i="0" u="none" strike="noStrike" dirty="0">
                          <a:solidFill>
                            <a:srgbClr val="FFFFFF"/>
                          </a:solidFill>
                          <a:effectLst/>
                          <a:latin typeface="Arial" panose="020B0604020202020204" pitchFamily="34" charset="0"/>
                        </a:rPr>
                        <a:t>Planned</a:t>
                      </a:r>
                      <a:endParaRPr lang="en-US" sz="2400" dirty="0">
                        <a:effectLst/>
                      </a:endParaRPr>
                    </a:p>
                    <a:p>
                      <a:pPr algn="ctr" rtl="0" fontAlgn="b">
                        <a:spcBef>
                          <a:spcPts val="100"/>
                        </a:spcBef>
                        <a:spcAft>
                          <a:spcPts val="100"/>
                        </a:spcAft>
                        <a:buNone/>
                      </a:pPr>
                      <a:r>
                        <a:rPr lang="en-US" sz="2400" b="1" i="0" u="none" strike="noStrike" dirty="0">
                          <a:solidFill>
                            <a:srgbClr val="FFFFFF"/>
                          </a:solidFill>
                          <a:effectLst/>
                          <a:latin typeface="Arial" panose="020B0604020202020204" pitchFamily="34" charset="0"/>
                        </a:rPr>
                        <a:t>Completion Date</a:t>
                      </a:r>
                      <a:endParaRPr lang="en-US" sz="2400" dirty="0">
                        <a:effectLst/>
                      </a:endParaRPr>
                    </a:p>
                  </a:txBody>
                  <a:tcPr marL="68580" marR="6858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546A"/>
                    </a:solidFill>
                  </a:tcPr>
                </a:tc>
                <a:tc>
                  <a:txBody>
                    <a:bodyPr/>
                    <a:lstStyle/>
                    <a:p>
                      <a:pPr algn="ctr" rtl="0" fontAlgn="b">
                        <a:spcBef>
                          <a:spcPts val="100"/>
                        </a:spcBef>
                        <a:spcAft>
                          <a:spcPts val="100"/>
                        </a:spcAft>
                        <a:buNone/>
                      </a:pPr>
                      <a:r>
                        <a:rPr lang="en-US" sz="2400" b="1" i="0" u="none" strike="noStrike" dirty="0">
                          <a:solidFill>
                            <a:srgbClr val="FFFFFF"/>
                          </a:solidFill>
                          <a:effectLst/>
                          <a:latin typeface="Arial" panose="020B0604020202020204" pitchFamily="34" charset="0"/>
                        </a:rPr>
                        <a:t>Date Completed</a:t>
                      </a:r>
                      <a:endParaRPr lang="en-US" sz="2400" dirty="0">
                        <a:effectLst/>
                      </a:endParaRPr>
                    </a:p>
                  </a:txBody>
                  <a:tcPr marL="68580" marR="6858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546A"/>
                    </a:solidFill>
                  </a:tcPr>
                </a:tc>
                <a:extLst>
                  <a:ext uri="{0D108BD9-81ED-4DB2-BD59-A6C34878D82A}">
                    <a16:rowId xmlns:a16="http://schemas.microsoft.com/office/drawing/2014/main" val="3907765434"/>
                  </a:ext>
                </a:extLst>
              </a:tr>
              <a:tr h="890590">
                <a:tc>
                  <a:txBody>
                    <a:bodyPr/>
                    <a:lstStyle/>
                    <a:p>
                      <a:pPr fontAlgn="t"/>
                      <a:r>
                        <a:rPr lang="en-US" sz="2400" dirty="0">
                          <a:effectLst/>
                          <a:latin typeface="+mn-lt"/>
                        </a:rPr>
                        <a:t>Submit BCBA CEU form</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2400" dirty="0">
                          <a:effectLst/>
                          <a:latin typeface="+mn-lt"/>
                        </a:rPr>
                        <a:t>Elise</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2400" dirty="0">
                          <a:effectLst/>
                          <a:latin typeface="Arial" panose="020B0604020202020204" pitchFamily="34" charset="0"/>
                          <a:cs typeface="Arial" panose="020B0604020202020204" pitchFamily="34" charset="0"/>
                        </a:rPr>
                        <a:t>9/15/26</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br>
                        <a:rPr lang="en-US" dirty="0">
                          <a:effectLst/>
                        </a:rPr>
                      </a:br>
                      <a:endParaRPr lang="en-US" dirty="0">
                        <a:effectLst/>
                      </a:endParaRP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01273243"/>
                  </a:ext>
                </a:extLst>
              </a:tr>
              <a:tr h="890590">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2400" dirty="0">
                          <a:effectLst/>
                        </a:rPr>
                        <a:t>Email out the videos on Ci3T Integrated Lesson Planning to my PLC</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2400" dirty="0">
                          <a:effectLst/>
                          <a:latin typeface="+mn-lt"/>
                        </a:rPr>
                        <a:t>Jordan</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2400" dirty="0">
                          <a:effectLst/>
                          <a:latin typeface="Arial" panose="020B0604020202020204" pitchFamily="34" charset="0"/>
                          <a:cs typeface="Arial" panose="020B0604020202020204" pitchFamily="34" charset="0"/>
                        </a:rPr>
                        <a:t>9/25/26</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br>
                        <a:rPr lang="en-US" dirty="0">
                          <a:effectLst/>
                        </a:rPr>
                      </a:br>
                      <a:endParaRPr lang="en-US" dirty="0">
                        <a:effectLst/>
                      </a:endParaRP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29930262"/>
                  </a:ext>
                </a:extLst>
              </a:tr>
              <a:tr h="890590">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2400" dirty="0">
                          <a:effectLst/>
                        </a:rPr>
                        <a:t>Share new ideas for reinforcers with Jemma who runs the student store</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2400" dirty="0">
                          <a:effectLst/>
                          <a:latin typeface="+mn-lt"/>
                        </a:rPr>
                        <a:t>Riley</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2400" dirty="0">
                          <a:effectLst/>
                          <a:latin typeface="Arial" panose="020B0604020202020204" pitchFamily="34" charset="0"/>
                          <a:cs typeface="Arial" panose="020B0604020202020204" pitchFamily="34" charset="0"/>
                        </a:rPr>
                        <a:t>9/25/26</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br>
                        <a:rPr lang="en-US" dirty="0">
                          <a:effectLst/>
                        </a:rPr>
                      </a:br>
                      <a:endParaRPr lang="en-US" dirty="0">
                        <a:effectLst/>
                      </a:endParaRP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0689589"/>
                  </a:ext>
                </a:extLst>
              </a:tr>
            </a:tbl>
          </a:graphicData>
        </a:graphic>
      </p:graphicFrame>
      <p:pic>
        <p:nvPicPr>
          <p:cNvPr id="2" name="Picture 1">
            <a:extLst>
              <a:ext uri="{FF2B5EF4-FFF2-40B4-BE49-F238E27FC236}">
                <a16:creationId xmlns:a16="http://schemas.microsoft.com/office/drawing/2014/main" id="{F68E2492-9843-0F9B-A913-788717DD4E63}"/>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71" y="3127125"/>
            <a:ext cx="641445" cy="641445"/>
          </a:xfrm>
          <a:prstGeom prst="rect">
            <a:avLst/>
          </a:prstGeom>
        </p:spPr>
      </p:pic>
    </p:spTree>
    <p:extLst>
      <p:ext uri="{BB962C8B-B14F-4D97-AF65-F5344CB8AC3E}">
        <p14:creationId xmlns:p14="http://schemas.microsoft.com/office/powerpoint/2010/main" val="4731300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5702C-1EB5-3FB6-07D9-06EF3BEE4D65}"/>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AB44307C-A55C-452A-3080-C96F547B7B25}"/>
              </a:ext>
            </a:extLst>
          </p:cNvPr>
          <p:cNvSpPr>
            <a:spLocks noGrp="1"/>
          </p:cNvSpPr>
          <p:nvPr>
            <p:ph type="title"/>
          </p:nvPr>
        </p:nvSpPr>
        <p:spPr/>
        <p:txBody>
          <a:bodyPr/>
          <a:lstStyle/>
          <a:p>
            <a:r>
              <a:rPr lang="en-US" dirty="0"/>
              <a:t>Project EMPOWER</a:t>
            </a:r>
          </a:p>
        </p:txBody>
      </p:sp>
      <p:pic>
        <p:nvPicPr>
          <p:cNvPr id="13" name="Picture" descr="Project EMPOWER Flyer">
            <a:extLst>
              <a:ext uri="{FF2B5EF4-FFF2-40B4-BE49-F238E27FC236}">
                <a16:creationId xmlns:a16="http://schemas.microsoft.com/office/drawing/2014/main" id="{5B72C408-784A-1E90-1204-C7ABA03341CD}"/>
              </a:ext>
              <a:ext uri="{C183D7F6-B498-43B3-948B-1728B52AA6E4}">
                <adec:decorative xmlns:adec="http://schemas.microsoft.com/office/drawing/2017/decorative" val="0"/>
              </a:ext>
            </a:extLst>
          </p:cNvPr>
          <p:cNvPicPr>
            <a:picLocks noChangeAspect="1"/>
          </p:cNvPicPr>
          <p:nvPr/>
        </p:nvPicPr>
        <p:blipFill>
          <a:blip r:embed="rId3"/>
          <a:srcRect/>
          <a:stretch/>
        </p:blipFill>
        <p:spPr>
          <a:xfrm>
            <a:off x="592394" y="1691467"/>
            <a:ext cx="3285989" cy="4252456"/>
          </a:xfrm>
          <a:prstGeom prst="rect">
            <a:avLst/>
          </a:prstGeom>
          <a:ln w="6350">
            <a:solidFill>
              <a:srgbClr val="931351"/>
            </a:solidFill>
          </a:ln>
        </p:spPr>
      </p:pic>
      <p:graphicFrame>
        <p:nvGraphicFramePr>
          <p:cNvPr id="5" name="Content">
            <a:extLst>
              <a:ext uri="{FF2B5EF4-FFF2-40B4-BE49-F238E27FC236}">
                <a16:creationId xmlns:a16="http://schemas.microsoft.com/office/drawing/2014/main" id="{87D82CF0-5334-8870-3F34-D9956EA20A51}"/>
              </a:ext>
            </a:extLst>
          </p:cNvPr>
          <p:cNvGraphicFramePr>
            <a:graphicFrameLocks noGrp="1"/>
          </p:cNvGraphicFramePr>
          <p:nvPr>
            <p:ph idx="1"/>
          </p:nvPr>
        </p:nvGraphicFramePr>
        <p:xfrm>
          <a:off x="4077707" y="1690688"/>
          <a:ext cx="7524358" cy="3710455"/>
        </p:xfrm>
        <a:graphic>
          <a:graphicData uri="http://schemas.openxmlformats.org/drawingml/2006/table">
            <a:tbl>
              <a:tblPr firstRow="1" bandRow="1">
                <a:tableStyleId>{5C22544A-7EE6-4342-B048-85BDC9FD1C3A}</a:tableStyleId>
              </a:tblPr>
              <a:tblGrid>
                <a:gridCol w="5764384">
                  <a:extLst>
                    <a:ext uri="{9D8B030D-6E8A-4147-A177-3AD203B41FA5}">
                      <a16:colId xmlns:a16="http://schemas.microsoft.com/office/drawing/2014/main" val="1684673339"/>
                    </a:ext>
                  </a:extLst>
                </a:gridCol>
                <a:gridCol w="1759974">
                  <a:extLst>
                    <a:ext uri="{9D8B030D-6E8A-4147-A177-3AD203B41FA5}">
                      <a16:colId xmlns:a16="http://schemas.microsoft.com/office/drawing/2014/main" val="2203440040"/>
                    </a:ext>
                  </a:extLst>
                </a:gridCol>
              </a:tblGrid>
              <a:tr h="449119">
                <a:tc>
                  <a:txBody>
                    <a:bodyPr/>
                    <a:lstStyle/>
                    <a:p>
                      <a:pPr marL="0" marR="0">
                        <a:lnSpc>
                          <a:spcPct val="107000"/>
                        </a:lnSpc>
                        <a:spcAft>
                          <a:spcPts val="800"/>
                        </a:spcAft>
                        <a:buNone/>
                      </a:pPr>
                      <a:r>
                        <a:rPr lang="en-US" sz="1800" b="1" kern="0" dirty="0">
                          <a:solidFill>
                            <a:sysClr val="windowText" lastClr="000000"/>
                          </a:solidFill>
                          <a:effectLst/>
                          <a:latin typeface="Aptos"/>
                          <a:ea typeface="Aptos" panose="020B0004020202020204" pitchFamily="34" charset="0"/>
                          <a:cs typeface="Arial"/>
                        </a:rPr>
                        <a:t>EMPOWER Session</a:t>
                      </a:r>
                      <a:endParaRPr lang="en-US" sz="1800" kern="100" dirty="0">
                        <a:solidFill>
                          <a:sysClr val="windowText" lastClr="000000"/>
                        </a:solidFill>
                        <a:effectLst/>
                        <a:latin typeface="Aptos"/>
                        <a:ea typeface="Aptos" panose="020B0004020202020204" pitchFamily="34" charset="0"/>
                        <a:cs typeface="Arial"/>
                      </a:endParaRP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6E7ED"/>
                    </a:solidFill>
                  </a:tcPr>
                </a:tc>
                <a:tc>
                  <a:txBody>
                    <a:bodyPr/>
                    <a:lstStyle/>
                    <a:p>
                      <a:pPr marL="0" marR="0" algn="ctr">
                        <a:lnSpc>
                          <a:spcPct val="107000"/>
                        </a:lnSpc>
                        <a:spcAft>
                          <a:spcPts val="800"/>
                        </a:spcAft>
                        <a:buNone/>
                      </a:pPr>
                      <a:r>
                        <a:rPr lang="en-US" sz="1800" b="1" kern="0" dirty="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Date</a:t>
                      </a:r>
                      <a:endParaRPr lang="en-US" sz="1800" kern="100" dirty="0">
                        <a:solidFill>
                          <a:sysClr val="windowText" lastClr="000000"/>
                        </a:solidFill>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6E7ED"/>
                    </a:solidFill>
                  </a:tcPr>
                </a:tc>
                <a:extLst>
                  <a:ext uri="{0D108BD9-81ED-4DB2-BD59-A6C34878D82A}">
                    <a16:rowId xmlns:a16="http://schemas.microsoft.com/office/drawing/2014/main" val="2477963650"/>
                  </a:ext>
                </a:extLst>
              </a:tr>
              <a:tr h="543556">
                <a:tc>
                  <a:txBody>
                    <a:bodyPr/>
                    <a:lstStyle/>
                    <a:p>
                      <a:pPr marL="0" marR="0" indent="0" algn="l" defTabSz="914400" rtl="0" eaLnBrk="1" fontAlgn="auto" latinLnBrk="0" hangingPunct="1">
                        <a:lnSpc>
                          <a:spcPct val="107000"/>
                        </a:lnSpc>
                        <a:spcBef>
                          <a:spcPts val="0"/>
                        </a:spcBef>
                        <a:spcAft>
                          <a:spcPts val="800"/>
                        </a:spcAft>
                        <a:buClrTx/>
                        <a:buSzTx/>
                        <a:buFontTx/>
                        <a:buNone/>
                        <a:tabLst/>
                        <a:defRPr/>
                      </a:pPr>
                      <a:r>
                        <a:rPr lang="en-US" sz="1400" kern="100" dirty="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Effective Tier 1 Practices for Positive, Productive Classrooms </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dirty="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September 15, 2026</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7557844"/>
                  </a:ext>
                </a:extLst>
              </a:tr>
              <a:tr h="543556">
                <a:tc>
                  <a:txBody>
                    <a:bodyPr/>
                    <a:lstStyle/>
                    <a:p>
                      <a:pPr marL="0" marR="0">
                        <a:lnSpc>
                          <a:spcPct val="107000"/>
                        </a:lnSpc>
                        <a:spcAft>
                          <a:spcPts val="800"/>
                        </a:spcAft>
                        <a:buNone/>
                      </a:pPr>
                      <a:r>
                        <a:rPr lang="en-US" sz="1400" kern="0" dirty="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Let the Data Drive: Using Systematic Screening to Shape Instruction </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dirty="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October 27, 2026</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60048670"/>
                  </a:ext>
                </a:extLst>
              </a:tr>
              <a:tr h="543556">
                <a:tc>
                  <a:txBody>
                    <a:bodyPr/>
                    <a:lstStyle/>
                    <a:p>
                      <a:pPr marL="0" marR="0">
                        <a:lnSpc>
                          <a:spcPct val="107000"/>
                        </a:lnSpc>
                        <a:spcAft>
                          <a:spcPts val="800"/>
                        </a:spcAft>
                        <a:buNone/>
                      </a:pPr>
                      <a:r>
                        <a:rPr lang="en-US" sz="1400" kern="100" dirty="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Ci3T in Action: Integrated Lesson Planning for Optimal Instruction</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dirty="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November 17, 2026</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6306396"/>
                  </a:ext>
                </a:extLst>
              </a:tr>
              <a:tr h="543556">
                <a:tc>
                  <a:txBody>
                    <a:bodyPr/>
                    <a:lstStyle/>
                    <a:p>
                      <a:pPr marL="0" marR="0">
                        <a:lnSpc>
                          <a:spcPct val="107000"/>
                        </a:lnSpc>
                        <a:spcAft>
                          <a:spcPts val="800"/>
                        </a:spcAft>
                        <a:buNone/>
                      </a:pPr>
                      <a:r>
                        <a:rPr lang="en-US" sz="1400" kern="100" dirty="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A 6-Step Instructional Approach for Responding to Challenging Behavior in Schools</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dirty="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January 20, 2027</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82934785"/>
                  </a:ext>
                </a:extLst>
              </a:tr>
              <a:tr h="543556">
                <a:tc>
                  <a:txBody>
                    <a:bodyPr/>
                    <a:lstStyle/>
                    <a:p>
                      <a:pPr marL="0" marR="0">
                        <a:spcAft>
                          <a:spcPts val="1200"/>
                        </a:spcAft>
                        <a:buNone/>
                      </a:pPr>
                      <a:r>
                        <a:rPr lang="en-US" sz="1400" b="0" dirty="0">
                          <a:solidFill>
                            <a:srgbClr val="000000"/>
                          </a:solidFill>
                          <a:effectLst/>
                          <a:latin typeface="Arial" panose="020B0604020202020204" pitchFamily="34" charset="0"/>
                          <a:ea typeface="Times New Roman" panose="02020603050405020304" pitchFamily="18" charset="0"/>
                        </a:rPr>
                        <a:t>A Tier 2 Intervention for Managing Anxious Feelings: </a:t>
                      </a:r>
                      <a:r>
                        <a:rPr lang="en-US" sz="1400" b="0" dirty="0">
                          <a:effectLst/>
                          <a:latin typeface="Arial" panose="020B0604020202020204" pitchFamily="34" charset="0"/>
                          <a:ea typeface="Times New Roman" panose="02020603050405020304" pitchFamily="18" charset="0"/>
                        </a:rPr>
                        <a:t>Recognize. Relax. Record. </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dirty="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March 23, 2027</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0607327"/>
                  </a:ext>
                </a:extLst>
              </a:tr>
              <a:tr h="543556">
                <a:tc>
                  <a:txBody>
                    <a:bodyPr/>
                    <a:lstStyle/>
                    <a:p>
                      <a:pPr marL="0" marR="0">
                        <a:lnSpc>
                          <a:spcPct val="107000"/>
                        </a:lnSpc>
                        <a:spcAft>
                          <a:spcPts val="800"/>
                        </a:spcAft>
                        <a:buNone/>
                      </a:pPr>
                      <a:r>
                        <a:rPr lang="en-US" sz="1400" kern="100" dirty="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A Tier 3 Intervention: Functional Assessment-Based Intervention</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dirty="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April 28, 2027</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8570271"/>
                  </a:ext>
                </a:extLst>
              </a:tr>
            </a:tbl>
          </a:graphicData>
        </a:graphic>
      </p:graphicFrame>
    </p:spTree>
    <p:extLst>
      <p:ext uri="{BB962C8B-B14F-4D97-AF65-F5344CB8AC3E}">
        <p14:creationId xmlns:p14="http://schemas.microsoft.com/office/powerpoint/2010/main" val="12136107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19D9B-7F4F-179B-28A5-D40C8494DCA7}"/>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AB30496D-0C0C-19FA-16B9-1D7568E79B94}"/>
              </a:ext>
            </a:extLst>
          </p:cNvPr>
          <p:cNvSpPr txBox="1">
            <a:spLocks noGrp="1"/>
          </p:cNvSpPr>
          <p:nvPr>
            <p:ph type="title" idx="4294967295"/>
          </p:nvPr>
        </p:nvSpPr>
        <p:spPr>
          <a:xfrm>
            <a:off x="838200" y="365125"/>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150" normalizeH="0" baseline="0" noProof="0" dirty="0">
                <a:ln>
                  <a:noFill/>
                </a:ln>
                <a:solidFill>
                  <a:schemeClr val="tx1"/>
                </a:solidFill>
                <a:effectLst/>
                <a:uLnTx/>
                <a:uFillTx/>
                <a:latin typeface="+mj-lt"/>
                <a:ea typeface="+mj-ea"/>
                <a:cs typeface="+mj-cs"/>
              </a:rPr>
              <a:t>Ci3T Trainers and Coaches Calls </a:t>
            </a:r>
          </a:p>
        </p:txBody>
      </p:sp>
      <p:pic>
        <p:nvPicPr>
          <p:cNvPr id="4" name="Picture 3" descr="Trainer and Coache Calls Flyer">
            <a:extLst>
              <a:ext uri="{FF2B5EF4-FFF2-40B4-BE49-F238E27FC236}">
                <a16:creationId xmlns:a16="http://schemas.microsoft.com/office/drawing/2014/main" id="{113BDD7F-FA96-F282-D938-1E42D33261C0}"/>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838200" y="1916400"/>
            <a:ext cx="3013692" cy="3895148"/>
          </a:xfrm>
          <a:prstGeom prst="rect">
            <a:avLst/>
          </a:prstGeom>
          <a:ln>
            <a:solidFill>
              <a:schemeClr val="tx1"/>
            </a:solidFill>
          </a:ln>
        </p:spPr>
      </p:pic>
      <p:graphicFrame>
        <p:nvGraphicFramePr>
          <p:cNvPr id="6" name="Table">
            <a:extLst>
              <a:ext uri="{FF2B5EF4-FFF2-40B4-BE49-F238E27FC236}">
                <a16:creationId xmlns:a16="http://schemas.microsoft.com/office/drawing/2014/main" id="{1D4FC111-20DB-D61A-461E-A89D79170051}"/>
              </a:ext>
            </a:extLst>
          </p:cNvPr>
          <p:cNvGraphicFramePr>
            <a:graphicFrameLocks noGrp="1"/>
          </p:cNvGraphicFramePr>
          <p:nvPr>
            <p:extLst>
              <p:ext uri="{D42A27DB-BD31-4B8C-83A1-F6EECF244321}">
                <p14:modId xmlns:p14="http://schemas.microsoft.com/office/powerpoint/2010/main" val="2381858279"/>
              </p:ext>
            </p:extLst>
          </p:nvPr>
        </p:nvGraphicFramePr>
        <p:xfrm>
          <a:off x="4141655" y="1235073"/>
          <a:ext cx="6751634" cy="5257802"/>
        </p:xfrm>
        <a:graphic>
          <a:graphicData uri="http://schemas.openxmlformats.org/drawingml/2006/table">
            <a:tbl>
              <a:tblPr firstRow="1" firstCol="1" bandRow="1"/>
              <a:tblGrid>
                <a:gridCol w="4515328">
                  <a:extLst>
                    <a:ext uri="{9D8B030D-6E8A-4147-A177-3AD203B41FA5}">
                      <a16:colId xmlns:a16="http://schemas.microsoft.com/office/drawing/2014/main" val="1731182503"/>
                    </a:ext>
                  </a:extLst>
                </a:gridCol>
                <a:gridCol w="2236306">
                  <a:extLst>
                    <a:ext uri="{9D8B030D-6E8A-4147-A177-3AD203B41FA5}">
                      <a16:colId xmlns:a16="http://schemas.microsoft.com/office/drawing/2014/main" val="2473010526"/>
                    </a:ext>
                  </a:extLst>
                </a:gridCol>
              </a:tblGrid>
              <a:tr h="477982">
                <a:tc>
                  <a:txBody>
                    <a:bodyPr/>
                    <a:lstStyle/>
                    <a:p>
                      <a:pPr marL="0" marR="0">
                        <a:lnSpc>
                          <a:spcPct val="100000"/>
                        </a:lnSpc>
                        <a:spcAft>
                          <a:spcPts val="0"/>
                        </a:spcAft>
                        <a:buNone/>
                      </a:pPr>
                      <a:r>
                        <a:rPr lang="en-US" sz="1800" b="1"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Ci3T Trainers and Coaches Calls Session</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E4F5"/>
                    </a:solidFill>
                  </a:tcPr>
                </a:tc>
                <a:tc>
                  <a:txBody>
                    <a:bodyPr/>
                    <a:lstStyle/>
                    <a:p>
                      <a:pPr marL="0" marR="0" algn="ctr">
                        <a:lnSpc>
                          <a:spcPct val="100000"/>
                        </a:lnSpc>
                        <a:spcAft>
                          <a:spcPts val="0"/>
                        </a:spcAft>
                        <a:buNone/>
                      </a:pPr>
                      <a:r>
                        <a:rPr lang="en-US" sz="1800" b="1" kern="0" dirty="0">
                          <a:solidFill>
                            <a:srgbClr val="000000"/>
                          </a:solidFill>
                          <a:effectLst/>
                          <a:latin typeface="Aptos" panose="020B0004020202020204" pitchFamily="34" charset="0"/>
                          <a:ea typeface="Aptos" panose="020B0004020202020204" pitchFamily="34" charset="0"/>
                          <a:cs typeface="Arial" panose="020B0604020202020204" pitchFamily="34" charset="0"/>
                        </a:rPr>
                        <a:t>Date</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E4F5"/>
                    </a:solidFill>
                  </a:tcPr>
                </a:tc>
                <a:extLst>
                  <a:ext uri="{0D108BD9-81ED-4DB2-BD59-A6C34878D82A}">
                    <a16:rowId xmlns:a16="http://schemas.microsoft.com/office/drawing/2014/main" val="2663122654"/>
                  </a:ext>
                </a:extLst>
              </a:tr>
              <a:tr h="477982">
                <a:tc>
                  <a:txBody>
                    <a:bodyPr/>
                    <a:lstStyle/>
                    <a:p>
                      <a:pPr marL="0" marR="0">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Ci3T Trainers and Coaches Call 1</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August 19, 2026</a:t>
                      </a:r>
                    </a:p>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(Wednesday)</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5051497"/>
                  </a:ext>
                </a:extLst>
              </a:tr>
              <a:tr h="477982">
                <a:tc>
                  <a:txBody>
                    <a:bodyPr/>
                    <a:lstStyle/>
                    <a:p>
                      <a:pPr marL="0" marR="0">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Ci3T Trainers and Coaches Call 2</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September 2, 2026</a:t>
                      </a:r>
                    </a:p>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(Wednesday)</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77287935"/>
                  </a:ext>
                </a:extLst>
              </a:tr>
              <a:tr h="477982">
                <a:tc>
                  <a:txBody>
                    <a:bodyPr/>
                    <a:lstStyle/>
                    <a:p>
                      <a:pPr marL="0" marR="0">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Ci3T Trainers and Coaches Call 3</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October 7, 2026</a:t>
                      </a:r>
                    </a:p>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(Wednesday)</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0124570"/>
                  </a:ext>
                </a:extLst>
              </a:tr>
              <a:tr h="477982">
                <a:tc>
                  <a:txBody>
                    <a:bodyPr/>
                    <a:lstStyle/>
                    <a:p>
                      <a:pPr marL="0" marR="0">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Ci3T Trainers and Coaches Call 4</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November 10, 2026</a:t>
                      </a:r>
                    </a:p>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(Tuesday)</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9764606"/>
                  </a:ext>
                </a:extLst>
              </a:tr>
              <a:tr h="477982">
                <a:tc>
                  <a:txBody>
                    <a:bodyPr/>
                    <a:lstStyle/>
                    <a:p>
                      <a:pPr marL="0" marR="0">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Ci3T Trainers and Coaches Call 5</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December 2, 2026</a:t>
                      </a:r>
                    </a:p>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(Wednesday)</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32972932"/>
                  </a:ext>
                </a:extLst>
              </a:tr>
              <a:tr h="477982">
                <a:tc>
                  <a:txBody>
                    <a:bodyPr/>
                    <a:lstStyle/>
                    <a:p>
                      <a:pPr marL="0" marR="0">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Ci3T Trainers and Coaches Call 6</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January 21, 2027</a:t>
                      </a:r>
                    </a:p>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(Thursday)</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0336836"/>
                  </a:ext>
                </a:extLst>
              </a:tr>
              <a:tr h="477982">
                <a:tc>
                  <a:txBody>
                    <a:bodyPr/>
                    <a:lstStyle/>
                    <a:p>
                      <a:pPr marL="0" marR="0">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Ci3T Trainers and Coaches Call 7</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February 17, 2027</a:t>
                      </a:r>
                    </a:p>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(Wednesday)</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3522422"/>
                  </a:ext>
                </a:extLst>
              </a:tr>
              <a:tr h="477982">
                <a:tc>
                  <a:txBody>
                    <a:bodyPr/>
                    <a:lstStyle/>
                    <a:p>
                      <a:pPr marL="0" marR="0">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Ci3T Trainers and Coaches Call 8</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March 9, 2027</a:t>
                      </a:r>
                    </a:p>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(Tuesday)</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22930947"/>
                  </a:ext>
                </a:extLst>
              </a:tr>
              <a:tr h="477982">
                <a:tc>
                  <a:txBody>
                    <a:bodyPr/>
                    <a:lstStyle/>
                    <a:p>
                      <a:pPr marL="0" marR="0">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Ci3T Trainers and Coaches Call 9</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April 14, 2027</a:t>
                      </a:r>
                    </a:p>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(Wednesday)</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5459014"/>
                  </a:ext>
                </a:extLst>
              </a:tr>
              <a:tr h="477982">
                <a:tc>
                  <a:txBody>
                    <a:bodyPr/>
                    <a:lstStyle/>
                    <a:p>
                      <a:pPr marL="0" marR="0">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Ci3T Trainers and Coaches Call 10</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May 12, 2027</a:t>
                      </a:r>
                    </a:p>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(Wednesday)</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3367908"/>
                  </a:ext>
                </a:extLst>
              </a:tr>
            </a:tbl>
          </a:graphicData>
        </a:graphic>
      </p:graphicFrame>
    </p:spTree>
    <p:extLst>
      <p:ext uri="{BB962C8B-B14F-4D97-AF65-F5344CB8AC3E}">
        <p14:creationId xmlns:p14="http://schemas.microsoft.com/office/powerpoint/2010/main" val="19323706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D1364827-4E84-9A46-0A75-908EEA34608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Thank you!</a:t>
            </a:r>
          </a:p>
        </p:txBody>
      </p:sp>
      <p:grpSp>
        <p:nvGrpSpPr>
          <p:cNvPr id="19" name="Group 1" descr="Thank you! Find us on ci3t.org">
            <a:extLst>
              <a:ext uri="{FF2B5EF4-FFF2-40B4-BE49-F238E27FC236}">
                <a16:creationId xmlns:a16="http://schemas.microsoft.com/office/drawing/2014/main" id="{4F8EE055-D412-F317-53EB-93FE726D78F6}"/>
              </a:ext>
            </a:extLst>
          </p:cNvPr>
          <p:cNvGrpSpPr/>
          <p:nvPr/>
        </p:nvGrpSpPr>
        <p:grpSpPr>
          <a:xfrm>
            <a:off x="3132123" y="288694"/>
            <a:ext cx="6392161" cy="6453540"/>
            <a:chOff x="2899918" y="380045"/>
            <a:chExt cx="6392161" cy="6453540"/>
          </a:xfrm>
        </p:grpSpPr>
        <p:pic>
          <p:nvPicPr>
            <p:cNvPr id="65" name="Picture 3">
              <a:extLst>
                <a:ext uri="{FF2B5EF4-FFF2-40B4-BE49-F238E27FC236}">
                  <a16:creationId xmlns:a16="http://schemas.microsoft.com/office/drawing/2014/main" id="{315BD4C5-4BFE-50F1-2A69-C83A1FF23F28}"/>
                </a:ext>
                <a:ext uri="{C183D7F6-B498-43B3-948B-1728B52AA6E4}">
                  <adec:decorative xmlns:adec="http://schemas.microsoft.com/office/drawing/2017/decorative" val="1"/>
                </a:ext>
              </a:extLst>
            </p:cNvPr>
            <p:cNvPicPr>
              <a:picLocks noChangeAspect="1"/>
            </p:cNvPicPr>
            <p:nvPr/>
          </p:nvPicPr>
          <p:blipFill rotWithShape="1">
            <a:blip r:embed="rId3"/>
            <a:srcRect l="22361" t="14014" r="14608"/>
            <a:stretch/>
          </p:blipFill>
          <p:spPr>
            <a:xfrm>
              <a:off x="3003626" y="506390"/>
              <a:ext cx="6184102" cy="6327195"/>
            </a:xfrm>
            <a:prstGeom prst="rect">
              <a:avLst/>
            </a:prstGeom>
          </p:spPr>
        </p:pic>
        <p:sp>
          <p:nvSpPr>
            <p:cNvPr id="12" name="Shading">
              <a:extLst>
                <a:ext uri="{FF2B5EF4-FFF2-40B4-BE49-F238E27FC236}">
                  <a16:creationId xmlns:a16="http://schemas.microsoft.com/office/drawing/2014/main" id="{F7CEAEE8-1E43-F873-6731-9E005C4345FF}"/>
                </a:ext>
                <a:ext uri="{C183D7F6-B498-43B3-948B-1728B52AA6E4}">
                  <adec:decorative xmlns:adec="http://schemas.microsoft.com/office/drawing/2017/decorative" val="1"/>
                </a:ext>
              </a:extLst>
            </p:cNvPr>
            <p:cNvSpPr/>
            <p:nvPr/>
          </p:nvSpPr>
          <p:spPr>
            <a:xfrm>
              <a:off x="3003947" y="481197"/>
              <a:ext cx="6184102" cy="6337300"/>
            </a:xfrm>
            <a:prstGeom prst="rect">
              <a:avLst/>
            </a:prstGeom>
            <a:gradFill flip="none" rotWithShape="1">
              <a:gsLst>
                <a:gs pos="0">
                  <a:schemeClr val="accent5">
                    <a:lumMod val="0"/>
                    <a:lumOff val="100000"/>
                    <a:alpha val="88000"/>
                  </a:schemeClr>
                </a:gs>
                <a:gs pos="34000">
                  <a:schemeClr val="accent5">
                    <a:lumMod val="0"/>
                    <a:lumOff val="100000"/>
                    <a:alpha val="80000"/>
                  </a:schemeClr>
                </a:gs>
                <a:gs pos="100000">
                  <a:schemeClr val="accent5">
                    <a:lumMod val="10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utline">
              <a:extLst>
                <a:ext uri="{FF2B5EF4-FFF2-40B4-BE49-F238E27FC236}">
                  <a16:creationId xmlns:a16="http://schemas.microsoft.com/office/drawing/2014/main" id="{6503E3C3-C801-4B6D-55E1-5236EC863F39}"/>
                </a:ext>
                <a:ext uri="{C183D7F6-B498-43B3-948B-1728B52AA6E4}">
                  <adec:decorative xmlns:adec="http://schemas.microsoft.com/office/drawing/2017/decorative" val="1"/>
                </a:ext>
              </a:extLst>
            </p:cNvPr>
            <p:cNvSpPr/>
            <p:nvPr/>
          </p:nvSpPr>
          <p:spPr>
            <a:xfrm>
              <a:off x="2899918" y="380045"/>
              <a:ext cx="6392161" cy="6453540"/>
            </a:xfrm>
            <a:custGeom>
              <a:avLst/>
              <a:gdLst>
                <a:gd name="connsiteX0" fmla="*/ 0 w 4535424"/>
                <a:gd name="connsiteY0" fmla="*/ 0 h 6629400"/>
                <a:gd name="connsiteX1" fmla="*/ 4535424 w 4535424"/>
                <a:gd name="connsiteY1" fmla="*/ 0 h 6629400"/>
                <a:gd name="connsiteX2" fmla="*/ 4535424 w 4535424"/>
                <a:gd name="connsiteY2" fmla="*/ 6629400 h 6629400"/>
                <a:gd name="connsiteX3" fmla="*/ 0 w 4535424"/>
                <a:gd name="connsiteY3" fmla="*/ 6629400 h 6629400"/>
                <a:gd name="connsiteX4" fmla="*/ 0 w 4535424"/>
                <a:gd name="connsiteY4" fmla="*/ 0 h 6629400"/>
                <a:gd name="connsiteX0" fmla="*/ 0 w 4535424"/>
                <a:gd name="connsiteY0" fmla="*/ 0 h 6629400"/>
                <a:gd name="connsiteX1" fmla="*/ 4535424 w 4535424"/>
                <a:gd name="connsiteY1" fmla="*/ 0 h 6629400"/>
                <a:gd name="connsiteX2" fmla="*/ 4535424 w 4535424"/>
                <a:gd name="connsiteY2" fmla="*/ 6629400 h 6629400"/>
                <a:gd name="connsiteX3" fmla="*/ 2216748 w 4535424"/>
                <a:gd name="connsiteY3" fmla="*/ 6625069 h 6629400"/>
                <a:gd name="connsiteX4" fmla="*/ 0 w 4535424"/>
                <a:gd name="connsiteY4" fmla="*/ 6629400 h 6629400"/>
                <a:gd name="connsiteX5" fmla="*/ 0 w 4535424"/>
                <a:gd name="connsiteY5" fmla="*/ 0 h 6629400"/>
                <a:gd name="connsiteX0" fmla="*/ 0 w 4535424"/>
                <a:gd name="connsiteY0" fmla="*/ 0 h 6629400"/>
                <a:gd name="connsiteX1" fmla="*/ 4535424 w 4535424"/>
                <a:gd name="connsiteY1" fmla="*/ 0 h 6629400"/>
                <a:gd name="connsiteX2" fmla="*/ 4535424 w 4535424"/>
                <a:gd name="connsiteY2" fmla="*/ 6629400 h 6629400"/>
                <a:gd name="connsiteX3" fmla="*/ 0 w 4535424"/>
                <a:gd name="connsiteY3" fmla="*/ 6629400 h 6629400"/>
                <a:gd name="connsiteX4" fmla="*/ 0 w 4535424"/>
                <a:gd name="connsiteY4" fmla="*/ 0 h 6629400"/>
                <a:gd name="connsiteX0" fmla="*/ 0 w 4626864"/>
                <a:gd name="connsiteY0" fmla="*/ 6629400 h 6720840"/>
                <a:gd name="connsiteX1" fmla="*/ 0 w 4626864"/>
                <a:gd name="connsiteY1" fmla="*/ 0 h 6720840"/>
                <a:gd name="connsiteX2" fmla="*/ 4535424 w 4626864"/>
                <a:gd name="connsiteY2" fmla="*/ 0 h 6720840"/>
                <a:gd name="connsiteX3" fmla="*/ 4626864 w 4626864"/>
                <a:gd name="connsiteY3" fmla="*/ 6720840 h 6720840"/>
                <a:gd name="connsiteX0" fmla="*/ 0 w 4535424"/>
                <a:gd name="connsiteY0" fmla="*/ 6629400 h 6656294"/>
                <a:gd name="connsiteX1" fmla="*/ 0 w 4535424"/>
                <a:gd name="connsiteY1" fmla="*/ 0 h 6656294"/>
                <a:gd name="connsiteX2" fmla="*/ 4535424 w 4535424"/>
                <a:gd name="connsiteY2" fmla="*/ 0 h 6656294"/>
                <a:gd name="connsiteX3" fmla="*/ 4508530 w 4535424"/>
                <a:gd name="connsiteY3" fmla="*/ 6656294 h 6656294"/>
                <a:gd name="connsiteX0" fmla="*/ 0 w 4535424"/>
                <a:gd name="connsiteY0" fmla="*/ 6629400 h 6629400"/>
                <a:gd name="connsiteX1" fmla="*/ 0 w 4535424"/>
                <a:gd name="connsiteY1" fmla="*/ 0 h 6629400"/>
                <a:gd name="connsiteX2" fmla="*/ 4535424 w 4535424"/>
                <a:gd name="connsiteY2" fmla="*/ 0 h 6629400"/>
                <a:gd name="connsiteX3" fmla="*/ 4497772 w 4535424"/>
                <a:gd name="connsiteY3" fmla="*/ 6580991 h 6629400"/>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Lst>
              <a:ahLst/>
              <a:cxnLst>
                <a:cxn ang="0">
                  <a:pos x="connsiteX0" y="connsiteY0"/>
                </a:cxn>
                <a:cxn ang="0">
                  <a:pos x="connsiteX1" y="connsiteY1"/>
                </a:cxn>
                <a:cxn ang="0">
                  <a:pos x="connsiteX2" y="connsiteY2"/>
                </a:cxn>
                <a:cxn ang="0">
                  <a:pos x="connsiteX3" y="connsiteY3"/>
                </a:cxn>
              </a:cxnLst>
              <a:rect l="l" t="t" r="r" b="b"/>
              <a:pathLst>
                <a:path w="4546181" h="6580991">
                  <a:moveTo>
                    <a:pt x="0" y="6575612"/>
                  </a:moveTo>
                  <a:cubicBezTo>
                    <a:pt x="5378" y="3287806"/>
                    <a:pt x="7171" y="2191871"/>
                    <a:pt x="10757" y="0"/>
                  </a:cubicBezTo>
                  <a:lnTo>
                    <a:pt x="4546181" y="0"/>
                  </a:lnTo>
                  <a:cubicBezTo>
                    <a:pt x="4546181" y="2209800"/>
                    <a:pt x="4527355" y="3290495"/>
                    <a:pt x="4508529" y="6580991"/>
                  </a:cubicBezTo>
                </a:path>
              </a:pathLst>
            </a:cu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Picture 2">
              <a:extLst>
                <a:ext uri="{FF2B5EF4-FFF2-40B4-BE49-F238E27FC236}">
                  <a16:creationId xmlns:a16="http://schemas.microsoft.com/office/drawing/2014/main" id="{BF787E7C-A9B4-92E9-B052-2FFCDF7B082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665063" y="2270009"/>
              <a:ext cx="861869" cy="747588"/>
            </a:xfrm>
            <a:prstGeom prst="rect">
              <a:avLst/>
            </a:prstGeom>
          </p:spPr>
        </p:pic>
      </p:grpSp>
      <p:sp>
        <p:nvSpPr>
          <p:cNvPr id="49" name="Title 2">
            <a:extLst>
              <a:ext uri="{FF2B5EF4-FFF2-40B4-BE49-F238E27FC236}">
                <a16:creationId xmlns:a16="http://schemas.microsoft.com/office/drawing/2014/main" id="{F6F6539B-FD73-9FFB-1424-D269EA3AE516}"/>
              </a:ext>
              <a:ext uri="{C183D7F6-B498-43B3-948B-1728B52AA6E4}">
                <adec:decorative xmlns:adec="http://schemas.microsoft.com/office/drawing/2017/decorative" val="1"/>
              </a:ext>
            </a:extLst>
          </p:cNvPr>
          <p:cNvSpPr txBox="1">
            <a:spLocks/>
          </p:cNvSpPr>
          <p:nvPr/>
        </p:nvSpPr>
        <p:spPr>
          <a:xfrm>
            <a:off x="3795967" y="415446"/>
            <a:ext cx="5064474" cy="1837426"/>
          </a:xfrm>
          <a:prstGeom prst="rect">
            <a:avLst/>
          </a:prstGeom>
        </p:spPr>
        <p:txBody>
          <a:bodyPr wrap="square">
            <a:spAutoFit/>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algn="ctr"/>
            <a:r>
              <a:rPr lang="en-US" sz="7200" spc="-500" dirty="0">
                <a:ln w="3175">
                  <a:solidFill>
                    <a:schemeClr val="bg1">
                      <a:lumMod val="95000"/>
                    </a:schemeClr>
                  </a:solidFill>
                </a:ln>
                <a:solidFill>
                  <a:schemeClr val="accent4"/>
                </a:solidFill>
              </a:rPr>
              <a:t>Thank you!</a:t>
            </a:r>
            <a:endParaRPr lang="en-US" sz="5400" spc="-500" dirty="0">
              <a:solidFill>
                <a:schemeClr val="accent4"/>
              </a:solidFill>
            </a:endParaRPr>
          </a:p>
          <a:p>
            <a:pPr algn="ctr"/>
            <a:r>
              <a:rPr lang="en-US" sz="5400" spc="0" dirty="0"/>
              <a:t>ci3t.org</a:t>
            </a:r>
          </a:p>
        </p:txBody>
      </p:sp>
      <p:pic>
        <p:nvPicPr>
          <p:cNvPr id="3" name="Picture 2" descr="Professional Learning Events page of Ci3T website">
            <a:extLst>
              <a:ext uri="{FF2B5EF4-FFF2-40B4-BE49-F238E27FC236}">
                <a16:creationId xmlns:a16="http://schemas.microsoft.com/office/drawing/2014/main" id="{25A62E28-5B29-FFE5-6489-74BF71D20AAF}"/>
              </a:ext>
            </a:extLst>
          </p:cNvPr>
          <p:cNvPicPr>
            <a:picLocks noChangeAspect="1"/>
          </p:cNvPicPr>
          <p:nvPr/>
        </p:nvPicPr>
        <p:blipFill>
          <a:blip r:embed="rId5"/>
          <a:stretch>
            <a:fillRect/>
          </a:stretch>
        </p:blipFill>
        <p:spPr>
          <a:xfrm>
            <a:off x="3698147" y="3065789"/>
            <a:ext cx="5259470" cy="3787702"/>
          </a:xfrm>
          <a:prstGeom prst="rect">
            <a:avLst/>
          </a:prstGeom>
          <a:ln>
            <a:solidFill>
              <a:schemeClr val="tx1"/>
            </a:solidFill>
          </a:ln>
        </p:spPr>
      </p:pic>
    </p:spTree>
    <p:extLst>
      <p:ext uri="{BB962C8B-B14F-4D97-AF65-F5344CB8AC3E}">
        <p14:creationId xmlns:p14="http://schemas.microsoft.com/office/powerpoint/2010/main" val="1179565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489D5-6617-424A-8403-3C055BB124F2}"/>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Access Instructions: Ci3T Modules</a:t>
            </a:r>
          </a:p>
        </p:txBody>
      </p:sp>
      <p:pic>
        <p:nvPicPr>
          <p:cNvPr id="5" name="Content Placeholder 4" descr="Ci3t.org homepage with an orange box around professional learning tab and another orange box on the access modules drop down.">
            <a:extLst>
              <a:ext uri="{FF2B5EF4-FFF2-40B4-BE49-F238E27FC236}">
                <a16:creationId xmlns:a16="http://schemas.microsoft.com/office/drawing/2014/main" id="{C0106179-3675-4B88-4E23-9444EE9F0369}"/>
              </a:ext>
            </a:extLst>
          </p:cNvPr>
          <p:cNvPicPr>
            <a:picLocks noGrp="1" noChangeAspect="1"/>
          </p:cNvPicPr>
          <p:nvPr>
            <p:ph idx="4294967295"/>
          </p:nvPr>
        </p:nvPicPr>
        <p:blipFill>
          <a:blip r:embed="rId3"/>
          <a:srcRect t="996"/>
          <a:stretch>
            <a:fillRect/>
          </a:stretch>
        </p:blipFill>
        <p:spPr>
          <a:xfrm>
            <a:off x="1034980" y="91097"/>
            <a:ext cx="9978013" cy="7150119"/>
          </a:xfrm>
          <a:prstGeom prst="rect">
            <a:avLst/>
          </a:prstGeom>
        </p:spPr>
      </p:pic>
      <p:pic>
        <p:nvPicPr>
          <p:cNvPr id="4" name="Picture 3" descr="Modules page of ci3t.org.">
            <a:extLst>
              <a:ext uri="{FF2B5EF4-FFF2-40B4-BE49-F238E27FC236}">
                <a16:creationId xmlns:a16="http://schemas.microsoft.com/office/drawing/2014/main" id="{89DC1004-348D-4C5B-8FC4-0C5A80330FFC}"/>
              </a:ext>
            </a:extLst>
          </p:cNvPr>
          <p:cNvPicPr>
            <a:picLocks noChangeAspect="1"/>
          </p:cNvPicPr>
          <p:nvPr/>
        </p:nvPicPr>
        <p:blipFill>
          <a:blip r:embed="rId4"/>
          <a:stretch>
            <a:fillRect/>
          </a:stretch>
        </p:blipFill>
        <p:spPr>
          <a:xfrm>
            <a:off x="1868760" y="91097"/>
            <a:ext cx="8454480" cy="6858000"/>
          </a:xfrm>
          <a:prstGeom prst="rect">
            <a:avLst/>
          </a:prstGeom>
          <a:ln>
            <a:solidFill>
              <a:schemeClr val="tx1"/>
            </a:solidFill>
          </a:ln>
        </p:spPr>
      </p:pic>
      <p:sp>
        <p:nvSpPr>
          <p:cNvPr id="7" name="Yellow Box" descr="Yellow rectangle surrounding categories box on module page of ci3t.org. Categories box includes 9 options to filter modules, a blue button to apply filter, and a white button to reset filter.">
            <a:extLst>
              <a:ext uri="{FF2B5EF4-FFF2-40B4-BE49-F238E27FC236}">
                <a16:creationId xmlns:a16="http://schemas.microsoft.com/office/drawing/2014/main" id="{113D3938-F6DE-7C3A-D3C4-3D8663C74A1F}"/>
              </a:ext>
            </a:extLst>
          </p:cNvPr>
          <p:cNvSpPr/>
          <p:nvPr/>
        </p:nvSpPr>
        <p:spPr>
          <a:xfrm>
            <a:off x="1990725" y="2568878"/>
            <a:ext cx="1797504" cy="3581551"/>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0742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ppt_x"/>
                                          </p:val>
                                        </p:tav>
                                        <p:tav tm="100000">
                                          <p:val>
                                            <p:strVal val="#ppt_x"/>
                                          </p:val>
                                        </p:tav>
                                      </p:tavLst>
                                    </p:anim>
                                    <p:anim calcmode="lin" valueType="num">
                                      <p:cBhvr additive="base">
                                        <p:cTn id="11" dur="500" fill="hold"/>
                                        <p:tgtEl>
                                          <p:spTgt spid="4"/>
                                        </p:tgtEl>
                                        <p:attrNameLst>
                                          <p:attrName>ppt_y</p:attrName>
                                        </p:attrNameLst>
                                      </p:cBhvr>
                                      <p:tavLst>
                                        <p:tav tm="0">
                                          <p:val>
                                            <p:strVal val="1+#ppt_h/2"/>
                                          </p:val>
                                        </p:tav>
                                        <p:tav tm="100000">
                                          <p:val>
                                            <p:strVal val="#ppt_y"/>
                                          </p:val>
                                        </p:tav>
                                      </p:tavLst>
                                    </p:anim>
                                  </p:childTnLst>
                                </p:cTn>
                              </p:par>
                            </p:childTnLst>
                          </p:cTn>
                        </p:par>
                        <p:par>
                          <p:cTn id="12" fill="hold">
                            <p:stCondLst>
                              <p:cond delay="500"/>
                            </p:stCondLst>
                            <p:childTnLst>
                              <p:par>
                                <p:cTn id="13" presetID="21" presetClass="entr" presetSubtype="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heel(1)">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a:extLst>
              <a:ext uri="{FF2B5EF4-FFF2-40B4-BE49-F238E27FC236}">
                <a16:creationId xmlns:a16="http://schemas.microsoft.com/office/drawing/2014/main" id="{58FB2CED-AC05-FE02-6533-BD4D23CA9427}"/>
              </a:ext>
            </a:extLst>
          </p:cNvPr>
          <p:cNvSpPr>
            <a:spLocks noGrp="1"/>
          </p:cNvSpPr>
          <p:nvPr>
            <p:ph type="title"/>
          </p:nvPr>
        </p:nvSpPr>
        <p:spPr/>
        <p:txBody>
          <a:bodyPr/>
          <a:lstStyle/>
          <a:p>
            <a:r>
              <a:rPr lang="en-US" dirty="0">
                <a:effectLst/>
              </a:rPr>
              <a:t>Ci3T Implementation Series and Delivery</a:t>
            </a:r>
            <a:endParaRPr lang="en-US" dirty="0"/>
          </a:p>
        </p:txBody>
      </p:sp>
      <p:grpSp>
        <p:nvGrpSpPr>
          <p:cNvPr id="2" name="Group 1" descr="Table of yearlong Ci3T Implementation Series and Delivery activities with a yellow box outlining the Ci3T EMPOWER Sessions.">
            <a:extLst>
              <a:ext uri="{FF2B5EF4-FFF2-40B4-BE49-F238E27FC236}">
                <a16:creationId xmlns:a16="http://schemas.microsoft.com/office/drawing/2014/main" id="{6F6733A2-A801-E175-B455-59CFFC7706BF}"/>
              </a:ext>
            </a:extLst>
          </p:cNvPr>
          <p:cNvGrpSpPr/>
          <p:nvPr/>
        </p:nvGrpSpPr>
        <p:grpSpPr>
          <a:xfrm>
            <a:off x="2143125" y="1600199"/>
            <a:ext cx="7302144" cy="5087007"/>
            <a:chOff x="2683040" y="1505412"/>
            <a:chExt cx="7358991" cy="5158444"/>
          </a:xfrm>
        </p:grpSpPr>
        <p:pic>
          <p:nvPicPr>
            <p:cNvPr id="3" name="Picture" descr="A screenshot of a computer&#10;&#10;Description automatically generated">
              <a:extLst>
                <a:ext uri="{FF2B5EF4-FFF2-40B4-BE49-F238E27FC236}">
                  <a16:creationId xmlns:a16="http://schemas.microsoft.com/office/drawing/2014/main" id="{9927B3F7-E306-CDAE-C2C1-A52BEF7AA111}"/>
                </a:ext>
              </a:extLst>
            </p:cNvPr>
            <p:cNvPicPr>
              <a:picLocks noChangeAspect="1"/>
            </p:cNvPicPr>
            <p:nvPr/>
          </p:nvPicPr>
          <p:blipFill rotWithShape="1">
            <a:blip r:embed="rId2"/>
            <a:srcRect t="6377"/>
            <a:stretch/>
          </p:blipFill>
          <p:spPr>
            <a:xfrm>
              <a:off x="2683040" y="1505412"/>
              <a:ext cx="7358991" cy="5158444"/>
            </a:xfrm>
            <a:prstGeom prst="rect">
              <a:avLst/>
            </a:prstGeom>
          </p:spPr>
        </p:pic>
        <p:sp>
          <p:nvSpPr>
            <p:cNvPr id="7" name="Yellow Box">
              <a:extLst>
                <a:ext uri="{FF2B5EF4-FFF2-40B4-BE49-F238E27FC236}">
                  <a16:creationId xmlns:a16="http://schemas.microsoft.com/office/drawing/2014/main" id="{2D378C1D-F90A-1E9B-855A-A23BA6CB0546}"/>
                </a:ext>
              </a:extLst>
            </p:cNvPr>
            <p:cNvSpPr/>
            <p:nvPr/>
          </p:nvSpPr>
          <p:spPr>
            <a:xfrm>
              <a:off x="2683040" y="3448051"/>
              <a:ext cx="7358991" cy="336884"/>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97141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7DB85095-EE8A-E119-6BA1-70DADD4063F4}"/>
              </a:ext>
            </a:extLst>
          </p:cNvPr>
          <p:cNvSpPr>
            <a:spLocks noGrp="1"/>
          </p:cNvSpPr>
          <p:nvPr>
            <p:ph type="title"/>
          </p:nvPr>
        </p:nvSpPr>
        <p:spPr/>
        <p:txBody>
          <a:bodyPr/>
          <a:lstStyle/>
          <a:p>
            <a:r>
              <a:rPr lang="en-US" dirty="0"/>
              <a:t>Session Outcomes</a:t>
            </a:r>
          </a:p>
        </p:txBody>
      </p:sp>
      <p:sp>
        <p:nvSpPr>
          <p:cNvPr id="3" name="Textbox 1">
            <a:extLst>
              <a:ext uri="{FF2B5EF4-FFF2-40B4-BE49-F238E27FC236}">
                <a16:creationId xmlns:a16="http://schemas.microsoft.com/office/drawing/2014/main" id="{8FDAB62B-84C1-BAAD-8CB7-5029508AE914}"/>
              </a:ext>
            </a:extLst>
          </p:cNvPr>
          <p:cNvSpPr>
            <a:spLocks noGrp="1"/>
          </p:cNvSpPr>
          <p:nvPr>
            <p:ph idx="1"/>
          </p:nvPr>
        </p:nvSpPr>
        <p:spPr>
          <a:xfrm>
            <a:off x="838199" y="1690688"/>
            <a:ext cx="11068878" cy="3610276"/>
          </a:xfrm>
        </p:spPr>
        <p:txBody>
          <a:bodyPr>
            <a:normAutofit/>
          </a:bodyPr>
          <a:lstStyle/>
          <a:p>
            <a:pPr marL="342900" marR="0" lvl="0" indent="-342900">
              <a:spcBef>
                <a:spcPts val="0"/>
              </a:spcBef>
              <a:spcAft>
                <a:spcPts val="0"/>
              </a:spcAft>
              <a:buFont typeface="+mj-lt"/>
              <a:buAutoNum type="arabicPeriod"/>
            </a:pPr>
            <a:r>
              <a:rPr lang="en-US" sz="2400" dirty="0">
                <a:effectLst/>
                <a:ea typeface="MS PGothic" panose="020B0600070205080204" pitchFamily="34" charset="-128"/>
                <a:cs typeface="Arial" panose="020B0604020202020204" pitchFamily="34" charset="0"/>
              </a:rPr>
              <a:t>Identify opportunities across academic, behavioral, and social and emotional well-being learning domains where integration can take place within a Ci3T Model of Prevention </a:t>
            </a:r>
          </a:p>
          <a:p>
            <a:pPr marL="342900" marR="0" lvl="0" indent="-342900">
              <a:spcBef>
                <a:spcPts val="0"/>
              </a:spcBef>
              <a:spcAft>
                <a:spcPts val="0"/>
              </a:spcAft>
              <a:buFont typeface="+mj-lt"/>
              <a:buAutoNum type="arabicPeriod"/>
            </a:pPr>
            <a:endParaRPr lang="en-US" sz="2400" dirty="0">
              <a:effectLst/>
              <a:ea typeface="MS PGothic" panose="020B0600070205080204" pitchFamily="34" charset="-128"/>
              <a:cs typeface="Arial" panose="020B0604020202020204" pitchFamily="34" charset="0"/>
            </a:endParaRPr>
          </a:p>
          <a:p>
            <a:pPr marL="342900" marR="0" lvl="0" indent="-342900">
              <a:spcBef>
                <a:spcPts val="0"/>
              </a:spcBef>
              <a:spcAft>
                <a:spcPts val="0"/>
              </a:spcAft>
              <a:buFont typeface="+mj-lt"/>
              <a:buAutoNum type="arabicPeriod"/>
            </a:pPr>
            <a:r>
              <a:rPr lang="en-US" sz="2400" dirty="0">
                <a:effectLst/>
                <a:ea typeface="MS PGothic" panose="020B0600070205080204" pitchFamily="34" charset="-128"/>
                <a:cs typeface="Arial" panose="020B0604020202020204" pitchFamily="34" charset="0"/>
              </a:rPr>
              <a:t>Describe the three Tier 1 procedures (teaching, reinforcing, monitoring) that create a positive and effective Tier 1 experience with a Ci3T Model of Prevention </a:t>
            </a:r>
          </a:p>
          <a:p>
            <a:pPr marL="342900" marR="0" lvl="0" indent="-342900">
              <a:spcBef>
                <a:spcPts val="0"/>
              </a:spcBef>
              <a:spcAft>
                <a:spcPts val="0"/>
              </a:spcAft>
              <a:buFont typeface="+mj-lt"/>
              <a:buAutoNum type="arabicPeriod"/>
            </a:pPr>
            <a:endParaRPr lang="en-US" sz="2400" dirty="0">
              <a:effectLst/>
              <a:ea typeface="MS PGothic" panose="020B0600070205080204" pitchFamily="34" charset="-128"/>
              <a:cs typeface="Arial" panose="020B0604020202020204" pitchFamily="34" charset="0"/>
            </a:endParaRPr>
          </a:p>
          <a:p>
            <a:pPr marL="342900" marR="0" lvl="0" indent="-342900">
              <a:spcBef>
                <a:spcPts val="0"/>
              </a:spcBef>
              <a:spcAft>
                <a:spcPts val="0"/>
              </a:spcAft>
              <a:buFont typeface="+mj-lt"/>
              <a:buAutoNum type="arabicPeriod"/>
            </a:pPr>
            <a:r>
              <a:rPr lang="en-US" sz="2400" dirty="0">
                <a:effectLst/>
                <a:ea typeface="MS PGothic" panose="020B0600070205080204" pitchFamily="34" charset="-128"/>
                <a:cs typeface="Arial" panose="020B0604020202020204" pitchFamily="34" charset="0"/>
              </a:rPr>
              <a:t>Explain the benefits of collecting and using treatment integrity and social validity data of Tier 1 practices </a:t>
            </a:r>
          </a:p>
        </p:txBody>
      </p:sp>
      <p:sp>
        <p:nvSpPr>
          <p:cNvPr id="9" name="Rectangle">
            <a:extLst>
              <a:ext uri="{FF2B5EF4-FFF2-40B4-BE49-F238E27FC236}">
                <a16:creationId xmlns:a16="http://schemas.microsoft.com/office/drawing/2014/main" id="{D16AF2BA-F605-1357-4080-D167782D934F}"/>
              </a:ext>
              <a:ext uri="{C183D7F6-B498-43B3-948B-1728B52AA6E4}">
                <adec:decorative xmlns:adec="http://schemas.microsoft.com/office/drawing/2017/decorative" val="1"/>
              </a:ext>
            </a:extLst>
          </p:cNvPr>
          <p:cNvSpPr/>
          <p:nvPr/>
        </p:nvSpPr>
        <p:spPr>
          <a:xfrm>
            <a:off x="838199" y="5485497"/>
            <a:ext cx="9943532" cy="1141032"/>
          </a:xfrm>
          <a:prstGeom prst="rect">
            <a:avLst/>
          </a:prstGeom>
          <a:noFill/>
          <a:ln>
            <a:prstDash val="solid"/>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chemeClr val="tx1"/>
                </a:solidFill>
                <a:prstDash val="dash"/>
              </a:ln>
              <a:solidFill>
                <a:prstClr val="black"/>
              </a:solidFill>
              <a:effectLst/>
              <a:uLnTx/>
              <a:uFillTx/>
              <a:latin typeface="Arial" panose="020B0604020202020204"/>
              <a:ea typeface="+mn-ea"/>
              <a:cs typeface="+mn-cs"/>
            </a:endParaRPr>
          </a:p>
        </p:txBody>
      </p:sp>
      <p:pic>
        <p:nvPicPr>
          <p:cNvPr id="5" name="Picture 1">
            <a:extLst>
              <a:ext uri="{FF2B5EF4-FFF2-40B4-BE49-F238E27FC236}">
                <a16:creationId xmlns:a16="http://schemas.microsoft.com/office/drawing/2014/main" id="{3A0470E8-B917-9866-A43A-2A876591FDA0}"/>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7601" y="5577321"/>
            <a:ext cx="956498" cy="956498"/>
          </a:xfrm>
          <a:prstGeom prst="rect">
            <a:avLst/>
          </a:prstGeom>
        </p:spPr>
      </p:pic>
      <p:sp>
        <p:nvSpPr>
          <p:cNvPr id="10" name="Content 2">
            <a:extLst>
              <a:ext uri="{FF2B5EF4-FFF2-40B4-BE49-F238E27FC236}">
                <a16:creationId xmlns:a16="http://schemas.microsoft.com/office/drawing/2014/main" id="{D738EE5C-7388-7520-5596-63F2AD12F8EC}"/>
              </a:ext>
            </a:extLst>
          </p:cNvPr>
          <p:cNvSpPr txBox="1">
            <a:spLocks/>
          </p:cNvSpPr>
          <p:nvPr/>
        </p:nvSpPr>
        <p:spPr>
          <a:xfrm>
            <a:off x="1877747" y="5540089"/>
            <a:ext cx="8903984" cy="1141029"/>
          </a:xfrm>
          <a:prstGeom prst="rect">
            <a:avLst/>
          </a:prstGeom>
          <a:no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If you are a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Board Certified Behavior Analyst (BCBA), you may accrue up to 2 learning continuing education units (CEUs) for attending this session. See agenda for task list alignment. Throughout the session we will share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4 key words, write those down to turn in after the session!</a:t>
            </a: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55582888"/>
      </p:ext>
    </p:extLst>
  </p:cSld>
  <p:clrMapOvr>
    <a:masterClrMapping/>
  </p:clrMapOvr>
</p:sld>
</file>

<file path=ppt/theme/theme1.xml><?xml version="1.0" encoding="utf-8"?>
<a:theme xmlns:a="http://schemas.openxmlformats.org/drawingml/2006/main" name="Ci3T">
  <a:themeElements>
    <a:clrScheme name="Ci3T">
      <a:dk1>
        <a:sysClr val="windowText" lastClr="000000"/>
      </a:dk1>
      <a:lt1>
        <a:sysClr val="window" lastClr="FFFFFF"/>
      </a:lt1>
      <a:dk2>
        <a:srgbClr val="283375"/>
      </a:dk2>
      <a:lt2>
        <a:srgbClr val="B3B3B3"/>
      </a:lt2>
      <a:accent1>
        <a:srgbClr val="37B34A"/>
      </a:accent1>
      <a:accent2>
        <a:srgbClr val="FFF100"/>
      </a:accent2>
      <a:accent3>
        <a:srgbClr val="EC1C24"/>
      </a:accent3>
      <a:accent4>
        <a:srgbClr val="4D4D4D"/>
      </a:accent4>
      <a:accent5>
        <a:srgbClr val="2F4E6D"/>
      </a:accent5>
      <a:accent6>
        <a:srgbClr val="356D3C"/>
      </a:accent6>
      <a:hlink>
        <a:srgbClr val="283375"/>
      </a:hlink>
      <a:folHlink>
        <a:srgbClr val="4D4D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i3T">
  <a:themeElements>
    <a:clrScheme name="Ci3T">
      <a:dk1>
        <a:sysClr val="windowText" lastClr="000000"/>
      </a:dk1>
      <a:lt1>
        <a:sysClr val="window" lastClr="FFFFFF"/>
      </a:lt1>
      <a:dk2>
        <a:srgbClr val="283375"/>
      </a:dk2>
      <a:lt2>
        <a:srgbClr val="B3B3B3"/>
      </a:lt2>
      <a:accent1>
        <a:srgbClr val="37B34A"/>
      </a:accent1>
      <a:accent2>
        <a:srgbClr val="FFF100"/>
      </a:accent2>
      <a:accent3>
        <a:srgbClr val="EC1C24"/>
      </a:accent3>
      <a:accent4>
        <a:srgbClr val="4D4D4D"/>
      </a:accent4>
      <a:accent5>
        <a:srgbClr val="2F4E6D"/>
      </a:accent5>
      <a:accent6>
        <a:srgbClr val="356D3C"/>
      </a:accent6>
      <a:hlink>
        <a:srgbClr val="283375"/>
      </a:hlink>
      <a:folHlink>
        <a:srgbClr val="4D4D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i3T">
  <a:themeElements>
    <a:clrScheme name="Ci3T">
      <a:dk1>
        <a:sysClr val="windowText" lastClr="000000"/>
      </a:dk1>
      <a:lt1>
        <a:sysClr val="window" lastClr="FFFFFF"/>
      </a:lt1>
      <a:dk2>
        <a:srgbClr val="283375"/>
      </a:dk2>
      <a:lt2>
        <a:srgbClr val="B3B3B3"/>
      </a:lt2>
      <a:accent1>
        <a:srgbClr val="37B34A"/>
      </a:accent1>
      <a:accent2>
        <a:srgbClr val="FFF100"/>
      </a:accent2>
      <a:accent3>
        <a:srgbClr val="EC1C24"/>
      </a:accent3>
      <a:accent4>
        <a:srgbClr val="4D4D4D"/>
      </a:accent4>
      <a:accent5>
        <a:srgbClr val="2F4E6D"/>
      </a:accent5>
      <a:accent6>
        <a:srgbClr val="356D3C"/>
      </a:accent6>
      <a:hlink>
        <a:srgbClr val="283375"/>
      </a:hlink>
      <a:folHlink>
        <a:srgbClr val="4D4D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C0E23ECD8D3C74A8280BD586F448DD4" ma:contentTypeVersion="13" ma:contentTypeDescription="Create a new document." ma:contentTypeScope="" ma:versionID="962d870d65669049e7893d140b3134a6">
  <xsd:schema xmlns:xsd="http://www.w3.org/2001/XMLSchema" xmlns:xs="http://www.w3.org/2001/XMLSchema" xmlns:p="http://schemas.microsoft.com/office/2006/metadata/properties" xmlns:ns2="a235ba24-0017-43d1-bba7-85df926f0576" xmlns:ns3="ede146cc-ecaa-4210-9e24-4bb62ea35dd6" targetNamespace="http://schemas.microsoft.com/office/2006/metadata/properties" ma:root="true" ma:fieldsID="ec1ac5f9cac8b7f8ff69832c25e0241a" ns2:_="" ns3:_="">
    <xsd:import namespace="a235ba24-0017-43d1-bba7-85df926f0576"/>
    <xsd:import namespace="ede146cc-ecaa-4210-9e24-4bb62ea35dd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35ba24-0017-43d1-bba7-85df926f05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c2c5899-478d-4689-af14-80570c5f1cc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de146cc-ecaa-4210-9e24-4bb62ea35dd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57a2109-94ab-44c1-9f6c-69a6e8027ccd}" ma:internalName="TaxCatchAll" ma:showField="CatchAllData" ma:web="ede146cc-ecaa-4210-9e24-4bb62ea35d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de146cc-ecaa-4210-9e24-4bb62ea35dd6" xsi:nil="true"/>
    <lcf76f155ced4ddcb4097134ff3c332f xmlns="a235ba24-0017-43d1-bba7-85df926f057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D7CC1B7-66EB-47CE-B68C-EECED86C43C8}">
  <ds:schemaRefs>
    <ds:schemaRef ds:uri="http://schemas.microsoft.com/sharepoint/v3/contenttype/forms"/>
  </ds:schemaRefs>
</ds:datastoreItem>
</file>

<file path=customXml/itemProps2.xml><?xml version="1.0" encoding="utf-8"?>
<ds:datastoreItem xmlns:ds="http://schemas.openxmlformats.org/officeDocument/2006/customXml" ds:itemID="{E8CE360F-3DEF-443A-8593-49F2B53D65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235ba24-0017-43d1-bba7-85df926f0576"/>
    <ds:schemaRef ds:uri="ede146cc-ecaa-4210-9e24-4bb62ea35d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EF777F3-6079-4545-82A1-8899C1BF4B17}">
  <ds:schemaRefs>
    <ds:schemaRef ds:uri="http://purl.org/dc/elements/1.1/"/>
    <ds:schemaRef ds:uri="http://schemas.openxmlformats.org/package/2006/metadata/core-properties"/>
    <ds:schemaRef ds:uri="http://schemas.microsoft.com/office/infopath/2007/PartnerControls"/>
    <ds:schemaRef ds:uri="ede146cc-ecaa-4210-9e24-4bb62ea35dd6"/>
    <ds:schemaRef ds:uri="http://schemas.microsoft.com/office/2006/documentManagement/types"/>
    <ds:schemaRef ds:uri="http://schemas.microsoft.com/office/2006/metadata/properties"/>
    <ds:schemaRef ds:uri="http://purl.org/dc/dcmitype/"/>
    <ds:schemaRef ds:uri="a235ba24-0017-43d1-bba7-85df926f0576"/>
    <ds:schemaRef ds:uri="http://www.w3.org/XML/1998/namespace"/>
    <ds:schemaRef ds:uri="http://purl.org/dc/terms/"/>
  </ds:schemaRefs>
</ds:datastoreItem>
</file>

<file path=docMetadata/LabelInfo.xml><?xml version="1.0" encoding="utf-8"?>
<clbl:labelList xmlns:clbl="http://schemas.microsoft.com/office/2020/mipLabelMetadata">
  <clbl:label id="{3c176536-afe6-43f5-b966-36feabbe3c1a}" enabled="0" method="" siteId="{3c176536-afe6-43f5-b966-36feabbe3c1a}" removed="1"/>
</clbl:labelList>
</file>

<file path=docProps/app.xml><?xml version="1.0" encoding="utf-8"?>
<Properties xmlns="http://schemas.openxmlformats.org/officeDocument/2006/extended-properties" xmlns:vt="http://schemas.openxmlformats.org/officeDocument/2006/docPropsVTypes">
  <Template>Ci3T</Template>
  <TotalTime>1867</TotalTime>
  <Words>2004</Words>
  <Application>Microsoft Office PowerPoint</Application>
  <PresentationFormat>Widescreen</PresentationFormat>
  <Paragraphs>282</Paragraphs>
  <Slides>68</Slides>
  <Notes>40</Notes>
  <HiddenSlides>0</HiddenSlides>
  <MMClips>3</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68</vt:i4>
      </vt:variant>
    </vt:vector>
  </HeadingPairs>
  <TitlesOfParts>
    <vt:vector size="81" baseType="lpstr">
      <vt:lpstr>MS PGothic</vt:lpstr>
      <vt:lpstr>Aptos</vt:lpstr>
      <vt:lpstr>Arial</vt:lpstr>
      <vt:lpstr>Bradley Hand</vt:lpstr>
      <vt:lpstr>Calibri</vt:lpstr>
      <vt:lpstr>Century Gothic</vt:lpstr>
      <vt:lpstr>Courier New</vt:lpstr>
      <vt:lpstr>System Font Regular</vt:lpstr>
      <vt:lpstr>Times New Roman</vt:lpstr>
      <vt:lpstr>Wingdings</vt:lpstr>
      <vt:lpstr>Ci3T</vt:lpstr>
      <vt:lpstr>1_Ci3T</vt:lpstr>
      <vt:lpstr>2_Ci3T</vt:lpstr>
      <vt:lpstr>Effective Tier 1 Practices for Positive, Productive Classrooms</vt:lpstr>
      <vt:lpstr>Comprehensive, Integrated, Three-Tiered Model of Prevention</vt:lpstr>
      <vt:lpstr>Tier 1</vt:lpstr>
      <vt:lpstr>Tier 2 Intervention Grid</vt:lpstr>
      <vt:lpstr>Tier 3 Intervention Grid</vt:lpstr>
      <vt:lpstr>Essential Components of Primary (Tier 1) Prevention Efforts</vt:lpstr>
      <vt:lpstr>Access Instructions: Ci3T Modules</vt:lpstr>
      <vt:lpstr>Ci3T Implementation Series and Delivery</vt:lpstr>
      <vt:lpstr>Session Outcomes</vt:lpstr>
      <vt:lpstr>TFI Version 3 Connection</vt:lpstr>
      <vt:lpstr>Agenda</vt:lpstr>
      <vt:lpstr>Accessing Session Materials</vt:lpstr>
      <vt:lpstr>Let’s Chat: What Brings You Here?</vt:lpstr>
      <vt:lpstr>Integrating Tier 1 Across Learning Domains</vt:lpstr>
      <vt:lpstr>Integration</vt:lpstr>
      <vt:lpstr>Embedding Low-Intensity Supports in Daily Instruction</vt:lpstr>
      <vt:lpstr>Tier 1: Academic Domain</vt:lpstr>
      <vt:lpstr>Ci3T Tier 1 Plan: Faculty and Staff Roles and Responsibilities - Academics</vt:lpstr>
      <vt:lpstr>Academics: Core Programs</vt:lpstr>
      <vt:lpstr>Academics: Low-Intensity Strategies</vt:lpstr>
      <vt:lpstr>Ci3t Modules: Low-Intensity Teacher Delivered Strategies</vt:lpstr>
      <vt:lpstr>Let’s Chat: Integration</vt:lpstr>
      <vt:lpstr>Tier 1: Behavioral Domain</vt:lpstr>
      <vt:lpstr>Ci3T Tier 1 Plan: Faculty and Staff Roles and Responsibilities - Behavior</vt:lpstr>
      <vt:lpstr>Behavioral: Setting Expectations</vt:lpstr>
      <vt:lpstr>Behavioral: Model Expectations</vt:lpstr>
      <vt:lpstr>Behavioral: Behavior Specific Praise</vt:lpstr>
      <vt:lpstr>Behavioral: Flow Chart</vt:lpstr>
      <vt:lpstr>Reactive Plan: Flow Chart for Responding to Challenging Behavior</vt:lpstr>
      <vt:lpstr>Let’s Chat: Behavioral</vt:lpstr>
      <vt:lpstr>Tier 1: Social and Emotional Well-being Domain</vt:lpstr>
      <vt:lpstr>Ci3T Tier 1 Plan: Faculty and Staff Roles and Responsibilities – Social Skills</vt:lpstr>
      <vt:lpstr>Social: Teach Schoolwide</vt:lpstr>
      <vt:lpstr>Ci3T: An Integrated Approach</vt:lpstr>
      <vt:lpstr>Integrated Lesson Plan</vt:lpstr>
      <vt:lpstr>Integrated Lesson Plan: An Illustration</vt:lpstr>
      <vt:lpstr>Recognize. Relax. Record.  Tier 2 Intervention Grid</vt:lpstr>
      <vt:lpstr>Talk Time: Start of School Reflection</vt:lpstr>
      <vt:lpstr>Understanding Tier 1 Procedures</vt:lpstr>
      <vt:lpstr>Procedures for Teaching</vt:lpstr>
      <vt:lpstr>Components of Procedures for Teaching </vt:lpstr>
      <vt:lpstr>Faculty and Staff </vt:lpstr>
      <vt:lpstr>Students</vt:lpstr>
      <vt:lpstr>Families and Community</vt:lpstr>
      <vt:lpstr>Let’s Chat: Procedures for Teaching</vt:lpstr>
      <vt:lpstr>Procedures for Reinforcing</vt:lpstr>
      <vt:lpstr> Procedures for Teaching </vt:lpstr>
      <vt:lpstr>Reinforcement</vt:lpstr>
      <vt:lpstr>Understanding Consequences: The Power of Reinforcement</vt:lpstr>
      <vt:lpstr>Faculty and Staff Reinforcement </vt:lpstr>
      <vt:lpstr>Using your Universal Reinforcement System Across Grades-Video</vt:lpstr>
      <vt:lpstr>Student Reinforcement</vt:lpstr>
      <vt:lpstr>Let’s Chat: Procedures for Reinforcing</vt:lpstr>
      <vt:lpstr>Procedures for Monitoring</vt:lpstr>
      <vt:lpstr>Essential Components of Tier 1 Prevention Efforts</vt:lpstr>
      <vt:lpstr>Procedures for Monitoring Worksheet 1</vt:lpstr>
      <vt:lpstr>Procedures for Monitoring Worksheet 2</vt:lpstr>
      <vt:lpstr>Procedures for Monitoring Worksheet 3</vt:lpstr>
      <vt:lpstr>Treatment Integrity and Social Validity 1</vt:lpstr>
      <vt:lpstr>Treatment Integrity and Social Validity 2</vt:lpstr>
      <vt:lpstr>Module Connection</vt:lpstr>
      <vt:lpstr>Program Measures and Goals</vt:lpstr>
      <vt:lpstr>Talk Time: Tier 1 Procedures</vt:lpstr>
      <vt:lpstr>Wrapping Up and Moving Forward</vt:lpstr>
      <vt:lpstr>Action Items</vt:lpstr>
      <vt:lpstr>Project EMPOWER</vt:lpstr>
      <vt:lpstr>Ci3T Trainers and Coaches Calls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Royer, David J</dc:creator>
  <cp:lastModifiedBy>Sarasin, Elise</cp:lastModifiedBy>
  <cp:revision>19</cp:revision>
  <dcterms:created xsi:type="dcterms:W3CDTF">2020-08-09T02:04:37Z</dcterms:created>
  <dcterms:modified xsi:type="dcterms:W3CDTF">2026-09-08T20:03:13Z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0x0101003C0E23ECD8D3C74A8280BD586F448DD4</vt:lpwstr>
  </property>
  <property fmtid="{D5CDD505-2E9C-101B-9397-08002B2CF9AE}" pid="3" name="MediaServiceImageTags">
    <vt:lpwstr/>
  </property>
  <property fmtid="{D5CDD505-2E9C-101B-9397-08002B2CF9AE}" pid="4" name="Order">
    <vt:lpwstr>6082100.00000000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