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2"/>
  </p:notesMasterIdLst>
  <p:handoutMasterIdLst>
    <p:handoutMasterId r:id="rId93"/>
  </p:handoutMasterIdLst>
  <p:sldIdLst>
    <p:sldId id="4037" r:id="rId5"/>
    <p:sldId id="2313" r:id="rId6"/>
    <p:sldId id="4034" r:id="rId7"/>
    <p:sldId id="3962" r:id="rId8"/>
    <p:sldId id="1316" r:id="rId9"/>
    <p:sldId id="2299" r:id="rId10"/>
    <p:sldId id="1962" r:id="rId11"/>
    <p:sldId id="4046" r:id="rId12"/>
    <p:sldId id="4047" r:id="rId13"/>
    <p:sldId id="1524" r:id="rId14"/>
    <p:sldId id="1993" r:id="rId15"/>
    <p:sldId id="2370" r:id="rId16"/>
    <p:sldId id="4028" r:id="rId17"/>
    <p:sldId id="3822" r:id="rId18"/>
    <p:sldId id="2317" r:id="rId19"/>
    <p:sldId id="3833" r:id="rId20"/>
    <p:sldId id="4024" r:id="rId21"/>
    <p:sldId id="2343" r:id="rId22"/>
    <p:sldId id="4018" r:id="rId23"/>
    <p:sldId id="3992" r:id="rId24"/>
    <p:sldId id="1665" r:id="rId25"/>
    <p:sldId id="2345" r:id="rId26"/>
    <p:sldId id="2348" r:id="rId27"/>
    <p:sldId id="2433" r:id="rId28"/>
    <p:sldId id="1612" r:id="rId29"/>
    <p:sldId id="3985" r:id="rId30"/>
    <p:sldId id="1822" r:id="rId31"/>
    <p:sldId id="2359" r:id="rId32"/>
    <p:sldId id="2360" r:id="rId33"/>
    <p:sldId id="3811" r:id="rId34"/>
    <p:sldId id="3983" r:id="rId35"/>
    <p:sldId id="2183" r:id="rId36"/>
    <p:sldId id="3988" r:id="rId37"/>
    <p:sldId id="4025" r:id="rId38"/>
    <p:sldId id="4016" r:id="rId39"/>
    <p:sldId id="3990" r:id="rId40"/>
    <p:sldId id="2447" r:id="rId41"/>
    <p:sldId id="4006" r:id="rId42"/>
    <p:sldId id="4007" r:id="rId43"/>
    <p:sldId id="4031" r:id="rId44"/>
    <p:sldId id="3996" r:id="rId45"/>
    <p:sldId id="3989" r:id="rId46"/>
    <p:sldId id="3998" r:id="rId47"/>
    <p:sldId id="4000" r:id="rId48"/>
    <p:sldId id="4012" r:id="rId49"/>
    <p:sldId id="4013" r:id="rId50"/>
    <p:sldId id="4002" r:id="rId51"/>
    <p:sldId id="4003" r:id="rId52"/>
    <p:sldId id="3984" r:id="rId53"/>
    <p:sldId id="4008" r:id="rId54"/>
    <p:sldId id="4014" r:id="rId55"/>
    <p:sldId id="4044" r:id="rId56"/>
    <p:sldId id="3812" r:id="rId57"/>
    <p:sldId id="3993" r:id="rId58"/>
    <p:sldId id="4029" r:id="rId59"/>
    <p:sldId id="4030" r:id="rId60"/>
    <p:sldId id="4019" r:id="rId61"/>
    <p:sldId id="3832" r:id="rId62"/>
    <p:sldId id="2375" r:id="rId63"/>
    <p:sldId id="4021" r:id="rId64"/>
    <p:sldId id="2176" r:id="rId65"/>
    <p:sldId id="4038" r:id="rId66"/>
    <p:sldId id="4039" r:id="rId67"/>
    <p:sldId id="4040" r:id="rId68"/>
    <p:sldId id="4041" r:id="rId69"/>
    <p:sldId id="3991" r:id="rId70"/>
    <p:sldId id="4042" r:id="rId71"/>
    <p:sldId id="686" r:id="rId72"/>
    <p:sldId id="3814" r:id="rId73"/>
    <p:sldId id="3815" r:id="rId74"/>
    <p:sldId id="3994" r:id="rId75"/>
    <p:sldId id="3980" r:id="rId76"/>
    <p:sldId id="4026" r:id="rId77"/>
    <p:sldId id="4027" r:id="rId78"/>
    <p:sldId id="1964" r:id="rId79"/>
    <p:sldId id="2366" r:id="rId80"/>
    <p:sldId id="1959" r:id="rId81"/>
    <p:sldId id="339" r:id="rId82"/>
    <p:sldId id="2405" r:id="rId83"/>
    <p:sldId id="1633" r:id="rId84"/>
    <p:sldId id="2305" r:id="rId85"/>
    <p:sldId id="4032" r:id="rId86"/>
    <p:sldId id="4033" r:id="rId87"/>
    <p:sldId id="4035" r:id="rId88"/>
    <p:sldId id="2301" r:id="rId89"/>
    <p:sldId id="2417" r:id="rId90"/>
    <p:sldId id="1995" r:id="rId9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er Activity" id="{70B03142-97FA-4636-8423-B4D9C383E6F8}">
          <p14:sldIdLst>
            <p14:sldId id="4037"/>
          </p14:sldIdLst>
        </p14:section>
        <p14:section name="Welcome" id="{F5AD8C1A-9DFF-4F88-A06B-A69F5896C183}">
          <p14:sldIdLst>
            <p14:sldId id="2313"/>
            <p14:sldId id="4034"/>
            <p14:sldId id="3962"/>
            <p14:sldId id="1316"/>
            <p14:sldId id="2299"/>
            <p14:sldId id="1962"/>
            <p14:sldId id="4046"/>
            <p14:sldId id="4047"/>
            <p14:sldId id="1524"/>
            <p14:sldId id="1993"/>
            <p14:sldId id="2370"/>
            <p14:sldId id="4028"/>
            <p14:sldId id="3822"/>
            <p14:sldId id="2317"/>
            <p14:sldId id="3833"/>
            <p14:sldId id="4024"/>
          </p14:sldIdLst>
        </p14:section>
        <p14:section name="Implementing Your Ci3T Tier 1 Plan" id="{75086F08-2AE5-4E45-99BE-978631DC664B}">
          <p14:sldIdLst>
            <p14:sldId id="2343"/>
            <p14:sldId id="4018"/>
            <p14:sldId id="3992"/>
            <p14:sldId id="1665"/>
            <p14:sldId id="2345"/>
            <p14:sldId id="2348"/>
            <p14:sldId id="2433"/>
            <p14:sldId id="1612"/>
            <p14:sldId id="3985"/>
            <p14:sldId id="1822"/>
            <p14:sldId id="2359"/>
            <p14:sldId id="2360"/>
            <p14:sldId id="3811"/>
            <p14:sldId id="3983"/>
            <p14:sldId id="2183"/>
            <p14:sldId id="3988"/>
            <p14:sldId id="4025"/>
            <p14:sldId id="4016"/>
            <p14:sldId id="3990"/>
            <p14:sldId id="2447"/>
            <p14:sldId id="4006"/>
            <p14:sldId id="4007"/>
            <p14:sldId id="4031"/>
            <p14:sldId id="3996"/>
            <p14:sldId id="3989"/>
            <p14:sldId id="3998"/>
            <p14:sldId id="4000"/>
            <p14:sldId id="4012"/>
            <p14:sldId id="4013"/>
            <p14:sldId id="4002"/>
            <p14:sldId id="4003"/>
            <p14:sldId id="3984"/>
            <p14:sldId id="4008"/>
            <p14:sldId id="4014"/>
            <p14:sldId id="4044"/>
          </p14:sldIdLst>
        </p14:section>
        <p14:section name="Scheduling for Success" id="{F40C9D67-6FB4-4315-A6DA-DD1085BE887F}">
          <p14:sldIdLst>
            <p14:sldId id="3812"/>
            <p14:sldId id="3993"/>
            <p14:sldId id="4029"/>
            <p14:sldId id="4030"/>
            <p14:sldId id="4019"/>
            <p14:sldId id="3832"/>
            <p14:sldId id="2375"/>
            <p14:sldId id="4021"/>
            <p14:sldId id="2176"/>
            <p14:sldId id="4038"/>
            <p14:sldId id="4039"/>
            <p14:sldId id="4040"/>
            <p14:sldId id="4041"/>
            <p14:sldId id="3991"/>
            <p14:sldId id="4042"/>
            <p14:sldId id="686"/>
            <p14:sldId id="3814"/>
          </p14:sldIdLst>
        </p14:section>
        <p14:section name="Preparing to Collect Data" id="{B46C4EC5-CC84-48CE-A100-2156207465CD}">
          <p14:sldIdLst>
            <p14:sldId id="3815"/>
            <p14:sldId id="3994"/>
            <p14:sldId id="3980"/>
            <p14:sldId id="4026"/>
            <p14:sldId id="4027"/>
            <p14:sldId id="1964"/>
            <p14:sldId id="2366"/>
            <p14:sldId id="1959"/>
          </p14:sldIdLst>
        </p14:section>
        <p14:section name="Wrapping Up and Moving Forward" id="{7130FBA7-46AD-43F7-B9DF-4BEB30D31A85}">
          <p14:sldIdLst>
            <p14:sldId id="339"/>
            <p14:sldId id="2405"/>
            <p14:sldId id="1633"/>
            <p14:sldId id="2305"/>
            <p14:sldId id="4032"/>
            <p14:sldId id="4033"/>
            <p14:sldId id="4035"/>
            <p14:sldId id="2301"/>
            <p14:sldId id="2417"/>
            <p14:sldId id="199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4E79"/>
    <a:srgbClr val="48599F"/>
    <a:srgbClr val="2E75B6"/>
    <a:srgbClr val="2F4E6D"/>
    <a:srgbClr val="FFF766"/>
    <a:srgbClr val="6A15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3325"/>
    <p:restoredTop sz="80366" autoAdjust="0"/>
  </p:normalViewPr>
  <p:slideViewPr>
    <p:cSldViewPr snapToGrid="0">
      <p:cViewPr varScale="1">
        <p:scale>
          <a:sx n="85" d="100"/>
          <a:sy n="85" d="100"/>
        </p:scale>
        <p:origin x="1032" y="114"/>
      </p:cViewPr>
      <p:guideLst/>
    </p:cSldViewPr>
  </p:slideViewPr>
  <p:notesTextViewPr>
    <p:cViewPr>
      <p:scale>
        <a:sx n="1" d="1"/>
        <a:sy n="1" d="1"/>
      </p:scale>
      <p:origin x="0" y="0"/>
    </p:cViewPr>
  </p:notesTextViewPr>
  <p:sorterViewPr>
    <p:cViewPr varScale="1">
      <p:scale>
        <a:sx n="1" d="1"/>
        <a:sy n="1" d="1"/>
      </p:scale>
      <p:origin x="0" y="-1524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viewProps" Target="view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handoutMaster" Target="handoutMasters/handoutMaster1.xml"/><Relationship Id="rId9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ffington, Amy Andreasen" userId="b608fb05-5811-43f5-a448-39c6c0976a85" providerId="ADAL" clId="{B3EDF138-9ABC-4CF4-9BA5-BCD2FA0BFC49}"/>
    <pc:docChg chg="addSld delSld modSld modSection">
      <pc:chgData name="Buffington, Amy Andreasen" userId="b608fb05-5811-43f5-a448-39c6c0976a85" providerId="ADAL" clId="{B3EDF138-9ABC-4CF4-9BA5-BCD2FA0BFC49}" dt="2026-08-31T15:24:28.385" v="33" actId="255"/>
      <pc:docMkLst>
        <pc:docMk/>
      </pc:docMkLst>
      <pc:sldChg chg="modSp mod">
        <pc:chgData name="Buffington, Amy Andreasen" userId="b608fb05-5811-43f5-a448-39c6c0976a85" providerId="ADAL" clId="{B3EDF138-9ABC-4CF4-9BA5-BCD2FA0BFC49}" dt="2026-08-31T15:19:27.737" v="30" actId="962"/>
        <pc:sldMkLst>
          <pc:docMk/>
          <pc:sldMk cId="3874404592" sldId="1612"/>
        </pc:sldMkLst>
        <pc:grpChg chg="mod">
          <ac:chgData name="Buffington, Amy Andreasen" userId="b608fb05-5811-43f5-a448-39c6c0976a85" providerId="ADAL" clId="{B3EDF138-9ABC-4CF4-9BA5-BCD2FA0BFC49}" dt="2026-08-31T15:19:27.737" v="30" actId="962"/>
          <ac:grpSpMkLst>
            <pc:docMk/>
            <pc:sldMk cId="3874404592" sldId="1612"/>
            <ac:grpSpMk id="17" creationId="{4C33C8C0-80D4-0BAA-5C5B-16590EB77D89}"/>
          </ac:grpSpMkLst>
        </pc:grpChg>
      </pc:sldChg>
      <pc:sldChg chg="modSp mod">
        <pc:chgData name="Buffington, Amy Andreasen" userId="b608fb05-5811-43f5-a448-39c6c0976a85" providerId="ADAL" clId="{B3EDF138-9ABC-4CF4-9BA5-BCD2FA0BFC49}" dt="2026-08-31T15:19:14.407" v="29" actId="962"/>
        <pc:sldMkLst>
          <pc:docMk/>
          <pc:sldMk cId="2640767277" sldId="1665"/>
        </pc:sldMkLst>
        <pc:grpChg chg="mod">
          <ac:chgData name="Buffington, Amy Andreasen" userId="b608fb05-5811-43f5-a448-39c6c0976a85" providerId="ADAL" clId="{B3EDF138-9ABC-4CF4-9BA5-BCD2FA0BFC49}" dt="2026-08-31T15:19:14.407" v="29" actId="962"/>
          <ac:grpSpMkLst>
            <pc:docMk/>
            <pc:sldMk cId="2640767277" sldId="1665"/>
            <ac:grpSpMk id="5" creationId="{32725441-34A2-1917-361E-A28863AFDDE3}"/>
          </ac:grpSpMkLst>
        </pc:grpChg>
      </pc:sldChg>
      <pc:sldChg chg="modSp mod">
        <pc:chgData name="Buffington, Amy Andreasen" userId="b608fb05-5811-43f5-a448-39c6c0976a85" providerId="ADAL" clId="{B3EDF138-9ABC-4CF4-9BA5-BCD2FA0BFC49}" dt="2026-08-31T15:10:09.278" v="24" actId="962"/>
        <pc:sldMkLst>
          <pc:docMk/>
          <pc:sldMk cId="1213610760" sldId="2301"/>
        </pc:sldMkLst>
        <pc:picChg chg="mod">
          <ac:chgData name="Buffington, Amy Andreasen" userId="b608fb05-5811-43f5-a448-39c6c0976a85" providerId="ADAL" clId="{B3EDF138-9ABC-4CF4-9BA5-BCD2FA0BFC49}" dt="2026-08-31T15:10:09.278" v="24" actId="962"/>
          <ac:picMkLst>
            <pc:docMk/>
            <pc:sldMk cId="1213610760" sldId="2301"/>
            <ac:picMk id="13" creationId="{5B72C408-784A-1E90-1204-C7ABA03341CD}"/>
          </ac:picMkLst>
        </pc:picChg>
      </pc:sldChg>
      <pc:sldChg chg="modSp del mod">
        <pc:chgData name="Buffington, Amy Andreasen" userId="b608fb05-5811-43f5-a448-39c6c0976a85" providerId="ADAL" clId="{B3EDF138-9ABC-4CF4-9BA5-BCD2FA0BFC49}" dt="2026-08-31T15:09:19.442" v="22" actId="2696"/>
        <pc:sldMkLst>
          <pc:docMk/>
          <pc:sldMk cId="169309004" sldId="2333"/>
        </pc:sldMkLst>
        <pc:picChg chg="mod">
          <ac:chgData name="Buffington, Amy Andreasen" userId="b608fb05-5811-43f5-a448-39c6c0976a85" providerId="ADAL" clId="{B3EDF138-9ABC-4CF4-9BA5-BCD2FA0BFC49}" dt="2026-08-31T14:03:27.903" v="16" actId="962"/>
          <ac:picMkLst>
            <pc:docMk/>
            <pc:sldMk cId="169309004" sldId="2333"/>
            <ac:picMk id="2" creationId="{1BFAA75A-FFD4-19E1-4FD0-DB1740356764}"/>
          </ac:picMkLst>
        </pc:picChg>
        <pc:picChg chg="mod">
          <ac:chgData name="Buffington, Amy Andreasen" userId="b608fb05-5811-43f5-a448-39c6c0976a85" providerId="ADAL" clId="{B3EDF138-9ABC-4CF4-9BA5-BCD2FA0BFC49}" dt="2026-08-31T14:03:40.573" v="18" actId="13244"/>
          <ac:picMkLst>
            <pc:docMk/>
            <pc:sldMk cId="169309004" sldId="2333"/>
            <ac:picMk id="6" creationId="{4DD5A587-7E90-774B-8A2F-B21E2057207C}"/>
          </ac:picMkLst>
        </pc:picChg>
      </pc:sldChg>
      <pc:sldChg chg="del">
        <pc:chgData name="Buffington, Amy Andreasen" userId="b608fb05-5811-43f5-a448-39c6c0976a85" providerId="ADAL" clId="{B3EDF138-9ABC-4CF4-9BA5-BCD2FA0BFC49}" dt="2026-08-31T15:09:26.949" v="23" actId="2696"/>
        <pc:sldMkLst>
          <pc:docMk/>
          <pc:sldMk cId="288186345" sldId="2334"/>
        </pc:sldMkLst>
      </pc:sldChg>
      <pc:sldChg chg="modSp mod">
        <pc:chgData name="Buffington, Amy Andreasen" userId="b608fb05-5811-43f5-a448-39c6c0976a85" providerId="ADAL" clId="{B3EDF138-9ABC-4CF4-9BA5-BCD2FA0BFC49}" dt="2026-08-31T15:17:36.859" v="28" actId="14100"/>
        <pc:sldMkLst>
          <pc:docMk/>
          <pc:sldMk cId="890605381" sldId="2343"/>
        </pc:sldMkLst>
        <pc:spChg chg="mod">
          <ac:chgData name="Buffington, Amy Andreasen" userId="b608fb05-5811-43f5-a448-39c6c0976a85" providerId="ADAL" clId="{B3EDF138-9ABC-4CF4-9BA5-BCD2FA0BFC49}" dt="2026-08-31T15:17:36.859" v="28" actId="14100"/>
          <ac:spMkLst>
            <pc:docMk/>
            <pc:sldMk cId="890605381" sldId="2343"/>
            <ac:spMk id="3" creationId="{650A7D96-BB1B-5334-BE3D-DE65B4AC80F0}"/>
          </ac:spMkLst>
        </pc:spChg>
      </pc:sldChg>
      <pc:sldChg chg="modSp mod">
        <pc:chgData name="Buffington, Amy Andreasen" userId="b608fb05-5811-43f5-a448-39c6c0976a85" providerId="ADAL" clId="{B3EDF138-9ABC-4CF4-9BA5-BCD2FA0BFC49}" dt="2026-08-31T13:56:11.680" v="14" actId="962"/>
        <pc:sldMkLst>
          <pc:docMk/>
          <pc:sldMk cId="2304025548" sldId="2405"/>
        </pc:sldMkLst>
        <pc:spChg chg="mod">
          <ac:chgData name="Buffington, Amy Andreasen" userId="b608fb05-5811-43f5-a448-39c6c0976a85" providerId="ADAL" clId="{B3EDF138-9ABC-4CF4-9BA5-BCD2FA0BFC49}" dt="2026-08-31T13:56:11.680" v="14" actId="962"/>
          <ac:spMkLst>
            <pc:docMk/>
            <pc:sldMk cId="2304025548" sldId="2405"/>
            <ac:spMk id="2" creationId="{B25BE92E-56D3-3123-8CA4-30F8DB9CD461}"/>
          </ac:spMkLst>
        </pc:spChg>
      </pc:sldChg>
      <pc:sldChg chg="modSp mod">
        <pc:chgData name="Buffington, Amy Andreasen" userId="b608fb05-5811-43f5-a448-39c6c0976a85" providerId="ADAL" clId="{B3EDF138-9ABC-4CF4-9BA5-BCD2FA0BFC49}" dt="2026-08-31T13:57:22.374" v="15" actId="962"/>
        <pc:sldMkLst>
          <pc:docMk/>
          <pc:sldMk cId="1932370651" sldId="2417"/>
        </pc:sldMkLst>
        <pc:picChg chg="mod">
          <ac:chgData name="Buffington, Amy Andreasen" userId="b608fb05-5811-43f5-a448-39c6c0976a85" providerId="ADAL" clId="{B3EDF138-9ABC-4CF4-9BA5-BCD2FA0BFC49}" dt="2026-08-31T13:57:22.374" v="15" actId="962"/>
          <ac:picMkLst>
            <pc:docMk/>
            <pc:sldMk cId="1932370651" sldId="2417"/>
            <ac:picMk id="4" creationId="{113BDD7F-FA96-F282-D938-1E42D33261C0}"/>
          </ac:picMkLst>
        </pc:picChg>
      </pc:sldChg>
      <pc:sldChg chg="modSp mod">
        <pc:chgData name="Buffington, Amy Andreasen" userId="b608fb05-5811-43f5-a448-39c6c0976a85" providerId="ADAL" clId="{B3EDF138-9ABC-4CF4-9BA5-BCD2FA0BFC49}" dt="2026-08-31T15:20:25.569" v="31" actId="255"/>
        <pc:sldMkLst>
          <pc:docMk/>
          <pc:sldMk cId="4052978429" sldId="3811"/>
        </pc:sldMkLst>
        <pc:spChg chg="mod">
          <ac:chgData name="Buffington, Amy Andreasen" userId="b608fb05-5811-43f5-a448-39c6c0976a85" providerId="ADAL" clId="{B3EDF138-9ABC-4CF4-9BA5-BCD2FA0BFC49}" dt="2026-08-31T15:20:25.569" v="31" actId="255"/>
          <ac:spMkLst>
            <pc:docMk/>
            <pc:sldMk cId="4052978429" sldId="3811"/>
            <ac:spMk id="2" creationId="{C4274138-3A24-A8F6-2A42-AAF9B812EBC7}"/>
          </ac:spMkLst>
        </pc:spChg>
      </pc:sldChg>
      <pc:sldChg chg="modSp mod">
        <pc:chgData name="Buffington, Amy Andreasen" userId="b608fb05-5811-43f5-a448-39c6c0976a85" providerId="ADAL" clId="{B3EDF138-9ABC-4CF4-9BA5-BCD2FA0BFC49}" dt="2026-08-31T15:24:28.385" v="33" actId="255"/>
        <pc:sldMkLst>
          <pc:docMk/>
          <pc:sldMk cId="675344576" sldId="3812"/>
        </pc:sldMkLst>
        <pc:spChg chg="mod">
          <ac:chgData name="Buffington, Amy Andreasen" userId="b608fb05-5811-43f5-a448-39c6c0976a85" providerId="ADAL" clId="{B3EDF138-9ABC-4CF4-9BA5-BCD2FA0BFC49}" dt="2026-08-31T15:24:28.385" v="33" actId="255"/>
          <ac:spMkLst>
            <pc:docMk/>
            <pc:sldMk cId="675344576" sldId="3812"/>
            <ac:spMk id="3" creationId="{B0662C47-DBB0-68FE-F978-9D8355081826}"/>
          </ac:spMkLst>
        </pc:spChg>
      </pc:sldChg>
      <pc:sldChg chg="modSp mod">
        <pc:chgData name="Buffington, Amy Andreasen" userId="b608fb05-5811-43f5-a448-39c6c0976a85" providerId="ADAL" clId="{B3EDF138-9ABC-4CF4-9BA5-BCD2FA0BFC49}" dt="2026-08-31T15:23:50.717" v="32" actId="962"/>
        <pc:sldMkLst>
          <pc:docMk/>
          <pc:sldMk cId="100417327" sldId="3984"/>
        </pc:sldMkLst>
        <pc:grpChg chg="mod">
          <ac:chgData name="Buffington, Amy Andreasen" userId="b608fb05-5811-43f5-a448-39c6c0976a85" providerId="ADAL" clId="{B3EDF138-9ABC-4CF4-9BA5-BCD2FA0BFC49}" dt="2026-08-31T15:23:50.717" v="32" actId="962"/>
          <ac:grpSpMkLst>
            <pc:docMk/>
            <pc:sldMk cId="100417327" sldId="3984"/>
            <ac:grpSpMk id="9" creationId="{AF405798-C4CF-AB67-A81D-AF669A1E33A7}"/>
          </ac:grpSpMkLst>
        </pc:grpChg>
      </pc:sldChg>
      <pc:sldChg chg="modSp mod">
        <pc:chgData name="Buffington, Amy Andreasen" userId="b608fb05-5811-43f5-a448-39c6c0976a85" providerId="ADAL" clId="{B3EDF138-9ABC-4CF4-9BA5-BCD2FA0BFC49}" dt="2026-08-31T13:45:12.548" v="5" actId="13244"/>
        <pc:sldMkLst>
          <pc:docMk/>
          <pc:sldMk cId="3363957518" sldId="3989"/>
        </pc:sldMkLst>
        <pc:picChg chg="ord">
          <ac:chgData name="Buffington, Amy Andreasen" userId="b608fb05-5811-43f5-a448-39c6c0976a85" providerId="ADAL" clId="{B3EDF138-9ABC-4CF4-9BA5-BCD2FA0BFC49}" dt="2026-08-31T13:45:12.548" v="5" actId="13244"/>
          <ac:picMkLst>
            <pc:docMk/>
            <pc:sldMk cId="3363957518" sldId="3989"/>
            <ac:picMk id="4" creationId="{F3CE79F9-DE9B-4C75-E056-D5CFFC7C85CA}"/>
          </ac:picMkLst>
        </pc:picChg>
      </pc:sldChg>
      <pc:sldChg chg="modSp mod">
        <pc:chgData name="Buffington, Amy Andreasen" userId="b608fb05-5811-43f5-a448-39c6c0976a85" providerId="ADAL" clId="{B3EDF138-9ABC-4CF4-9BA5-BCD2FA0BFC49}" dt="2026-08-31T13:43:50.817" v="4" actId="13244"/>
        <pc:sldMkLst>
          <pc:docMk/>
          <pc:sldMk cId="1460024073" sldId="3990"/>
        </pc:sldMkLst>
        <pc:picChg chg="ord">
          <ac:chgData name="Buffington, Amy Andreasen" userId="b608fb05-5811-43f5-a448-39c6c0976a85" providerId="ADAL" clId="{B3EDF138-9ABC-4CF4-9BA5-BCD2FA0BFC49}" dt="2026-08-31T13:43:50.817" v="4" actId="13244"/>
          <ac:picMkLst>
            <pc:docMk/>
            <pc:sldMk cId="1460024073" sldId="3990"/>
            <ac:picMk id="5" creationId="{8D5A253D-4CFF-F0A0-7889-AC1674D20E15}"/>
          </ac:picMkLst>
        </pc:picChg>
      </pc:sldChg>
      <pc:sldChg chg="modSp mod">
        <pc:chgData name="Buffington, Amy Andreasen" userId="b608fb05-5811-43f5-a448-39c6c0976a85" providerId="ADAL" clId="{B3EDF138-9ABC-4CF4-9BA5-BCD2FA0BFC49}" dt="2026-08-31T15:09:06.122" v="21" actId="962"/>
        <pc:sldMkLst>
          <pc:docMk/>
          <pc:sldMk cId="1327992777" sldId="3996"/>
        </pc:sldMkLst>
        <pc:picChg chg="mod">
          <ac:chgData name="Buffington, Amy Andreasen" userId="b608fb05-5811-43f5-a448-39c6c0976a85" providerId="ADAL" clId="{B3EDF138-9ABC-4CF4-9BA5-BCD2FA0BFC49}" dt="2026-08-31T15:09:06.122" v="21" actId="962"/>
          <ac:picMkLst>
            <pc:docMk/>
            <pc:sldMk cId="1327992777" sldId="3996"/>
            <ac:picMk id="13" creationId="{4BEFE83A-CF90-27B5-A1C0-1E9BC1BB5F8D}"/>
          </ac:picMkLst>
        </pc:picChg>
      </pc:sldChg>
      <pc:sldChg chg="modSp mod">
        <pc:chgData name="Buffington, Amy Andreasen" userId="b608fb05-5811-43f5-a448-39c6c0976a85" providerId="ADAL" clId="{B3EDF138-9ABC-4CF4-9BA5-BCD2FA0BFC49}" dt="2026-08-31T13:54:36.171" v="11" actId="962"/>
        <pc:sldMkLst>
          <pc:docMk/>
          <pc:sldMk cId="3658613182" sldId="4026"/>
        </pc:sldMkLst>
        <pc:picChg chg="mod">
          <ac:chgData name="Buffington, Amy Andreasen" userId="b608fb05-5811-43f5-a448-39c6c0976a85" providerId="ADAL" clId="{B3EDF138-9ABC-4CF4-9BA5-BCD2FA0BFC49}" dt="2026-08-31T13:54:36.171" v="11" actId="962"/>
          <ac:picMkLst>
            <pc:docMk/>
            <pc:sldMk cId="3658613182" sldId="4026"/>
            <ac:picMk id="5" creationId="{D6D53F49-6A71-47C8-9BDE-6BB27CAC29DD}"/>
          </ac:picMkLst>
        </pc:picChg>
        <pc:picChg chg="mod">
          <ac:chgData name="Buffington, Amy Andreasen" userId="b608fb05-5811-43f5-a448-39c6c0976a85" providerId="ADAL" clId="{B3EDF138-9ABC-4CF4-9BA5-BCD2FA0BFC49}" dt="2026-08-31T13:54:27.597" v="9" actId="962"/>
          <ac:picMkLst>
            <pc:docMk/>
            <pc:sldMk cId="3658613182" sldId="4026"/>
            <ac:picMk id="7" creationId="{79F4878F-0F73-CC10-E8CD-8536D9241160}"/>
          </ac:picMkLst>
        </pc:picChg>
        <pc:picChg chg="mod">
          <ac:chgData name="Buffington, Amy Andreasen" userId="b608fb05-5811-43f5-a448-39c6c0976a85" providerId="ADAL" clId="{B3EDF138-9ABC-4CF4-9BA5-BCD2FA0BFC49}" dt="2026-08-31T13:54:31.192" v="10" actId="962"/>
          <ac:picMkLst>
            <pc:docMk/>
            <pc:sldMk cId="3658613182" sldId="4026"/>
            <ac:picMk id="9" creationId="{9C07D618-D49C-992C-86BF-BA7EE28F52B3}"/>
          </ac:picMkLst>
        </pc:picChg>
      </pc:sldChg>
      <pc:sldChg chg="modSp mod">
        <pc:chgData name="Buffington, Amy Andreasen" userId="b608fb05-5811-43f5-a448-39c6c0976a85" providerId="ADAL" clId="{B3EDF138-9ABC-4CF4-9BA5-BCD2FA0BFC49}" dt="2026-08-31T13:54:49.954" v="12" actId="962"/>
        <pc:sldMkLst>
          <pc:docMk/>
          <pc:sldMk cId="1003616689" sldId="4027"/>
        </pc:sldMkLst>
        <pc:picChg chg="mod">
          <ac:chgData name="Buffington, Amy Andreasen" userId="b608fb05-5811-43f5-a448-39c6c0976a85" providerId="ADAL" clId="{B3EDF138-9ABC-4CF4-9BA5-BCD2FA0BFC49}" dt="2026-08-31T13:54:49.954" v="12" actId="962"/>
          <ac:picMkLst>
            <pc:docMk/>
            <pc:sldMk cId="1003616689" sldId="4027"/>
            <ac:picMk id="11" creationId="{F75AA7BB-6E1D-737D-3DCF-D89017680877}"/>
          </ac:picMkLst>
        </pc:picChg>
      </pc:sldChg>
      <pc:sldChg chg="modSp mod">
        <pc:chgData name="Buffington, Amy Andreasen" userId="b608fb05-5811-43f5-a448-39c6c0976a85" providerId="ADAL" clId="{B3EDF138-9ABC-4CF4-9BA5-BCD2FA0BFC49}" dt="2026-08-31T13:21:14.169" v="3" actId="13244"/>
        <pc:sldMkLst>
          <pc:docMk/>
          <pc:sldMk cId="64490567" sldId="4037"/>
        </pc:sldMkLst>
        <pc:grpChg chg="ord">
          <ac:chgData name="Buffington, Amy Andreasen" userId="b608fb05-5811-43f5-a448-39c6c0976a85" providerId="ADAL" clId="{B3EDF138-9ABC-4CF4-9BA5-BCD2FA0BFC49}" dt="2026-08-31T13:21:14.169" v="3" actId="13244"/>
          <ac:grpSpMkLst>
            <pc:docMk/>
            <pc:sldMk cId="64490567" sldId="4037"/>
            <ac:grpSpMk id="10" creationId="{39CE3736-AE11-6651-C453-5E6821CB9767}"/>
          </ac:grpSpMkLst>
        </pc:grpChg>
      </pc:sldChg>
      <pc:sldChg chg="modSp mod">
        <pc:chgData name="Buffington, Amy Andreasen" userId="b608fb05-5811-43f5-a448-39c6c0976a85" providerId="ADAL" clId="{B3EDF138-9ABC-4CF4-9BA5-BCD2FA0BFC49}" dt="2026-08-31T13:20:20.495" v="2" actId="13244"/>
        <pc:sldMkLst>
          <pc:docMk/>
          <pc:sldMk cId="2697155913" sldId="4039"/>
        </pc:sldMkLst>
        <pc:spChg chg="ord">
          <ac:chgData name="Buffington, Amy Andreasen" userId="b608fb05-5811-43f5-a448-39c6c0976a85" providerId="ADAL" clId="{B3EDF138-9ABC-4CF4-9BA5-BCD2FA0BFC49}" dt="2026-08-31T13:20:20.495" v="2" actId="13244"/>
          <ac:spMkLst>
            <pc:docMk/>
            <pc:sldMk cId="2697155913" sldId="4039"/>
            <ac:spMk id="6" creationId="{A8AAEE61-6B41-93B8-F94C-321DBCDC3959}"/>
          </ac:spMkLst>
        </pc:spChg>
        <pc:spChg chg="ord">
          <ac:chgData name="Buffington, Amy Andreasen" userId="b608fb05-5811-43f5-a448-39c6c0976a85" providerId="ADAL" clId="{B3EDF138-9ABC-4CF4-9BA5-BCD2FA0BFC49}" dt="2026-08-31T13:20:17.288" v="1" actId="13244"/>
          <ac:spMkLst>
            <pc:docMk/>
            <pc:sldMk cId="2697155913" sldId="4039"/>
            <ac:spMk id="7" creationId="{7C8C7883-FB8A-1586-92C7-FEECBF565A41}"/>
          </ac:spMkLst>
        </pc:spChg>
      </pc:sldChg>
      <pc:sldChg chg="modSp mod">
        <pc:chgData name="Buffington, Amy Andreasen" userId="b608fb05-5811-43f5-a448-39c6c0976a85" providerId="ADAL" clId="{B3EDF138-9ABC-4CF4-9BA5-BCD2FA0BFC49}" dt="2026-08-31T13:48:40.540" v="6" actId="13244"/>
        <pc:sldMkLst>
          <pc:docMk/>
          <pc:sldMk cId="452195280" sldId="4043"/>
        </pc:sldMkLst>
        <pc:picChg chg="ord">
          <ac:chgData name="Buffington, Amy Andreasen" userId="b608fb05-5811-43f5-a448-39c6c0976a85" providerId="ADAL" clId="{B3EDF138-9ABC-4CF4-9BA5-BCD2FA0BFC49}" dt="2026-08-31T13:48:40.540" v="6" actId="13244"/>
          <ac:picMkLst>
            <pc:docMk/>
            <pc:sldMk cId="452195280" sldId="4043"/>
            <ac:picMk id="10" creationId="{E62EBD08-1643-49DF-472B-FAD205AF95CC}"/>
          </ac:picMkLst>
        </pc:picChg>
      </pc:sldChg>
      <pc:sldChg chg="modSp mod">
        <pc:chgData name="Buffington, Amy Andreasen" userId="b608fb05-5811-43f5-a448-39c6c0976a85" providerId="ADAL" clId="{B3EDF138-9ABC-4CF4-9BA5-BCD2FA0BFC49}" dt="2026-08-31T13:53:33.591" v="8" actId="13244"/>
        <pc:sldMkLst>
          <pc:docMk/>
          <pc:sldMk cId="44428954" sldId="4045"/>
        </pc:sldMkLst>
        <pc:picChg chg="ord">
          <ac:chgData name="Buffington, Amy Andreasen" userId="b608fb05-5811-43f5-a448-39c6c0976a85" providerId="ADAL" clId="{B3EDF138-9ABC-4CF4-9BA5-BCD2FA0BFC49}" dt="2026-08-31T13:53:33.591" v="8" actId="13244"/>
          <ac:picMkLst>
            <pc:docMk/>
            <pc:sldMk cId="44428954" sldId="4045"/>
            <ac:picMk id="3" creationId="{FAEE1E1F-B525-BF6B-DE32-A35BED061AB3}"/>
          </ac:picMkLst>
        </pc:picChg>
        <pc:picChg chg="ord">
          <ac:chgData name="Buffington, Amy Andreasen" userId="b608fb05-5811-43f5-a448-39c6c0976a85" providerId="ADAL" clId="{B3EDF138-9ABC-4CF4-9BA5-BCD2FA0BFC49}" dt="2026-08-31T13:53:21.840" v="7" actId="13244"/>
          <ac:picMkLst>
            <pc:docMk/>
            <pc:sldMk cId="44428954" sldId="4045"/>
            <ac:picMk id="39" creationId="{0C1C6F6C-4B1D-5C2D-1D85-5F46389B9AD3}"/>
          </ac:picMkLst>
        </pc:picChg>
      </pc:sldChg>
      <pc:sldChg chg="add">
        <pc:chgData name="Buffington, Amy Andreasen" userId="b608fb05-5811-43f5-a448-39c6c0976a85" providerId="ADAL" clId="{B3EDF138-9ABC-4CF4-9BA5-BCD2FA0BFC49}" dt="2026-08-31T14:50:57.276" v="19"/>
        <pc:sldMkLst>
          <pc:docMk/>
          <pc:sldMk cId="3360096968" sldId="4046"/>
        </pc:sldMkLst>
      </pc:sldChg>
      <pc:sldChg chg="add">
        <pc:chgData name="Buffington, Amy Andreasen" userId="b608fb05-5811-43f5-a448-39c6c0976a85" providerId="ADAL" clId="{B3EDF138-9ABC-4CF4-9BA5-BCD2FA0BFC49}" dt="2026-08-31T14:51:18.869" v="20"/>
        <pc:sldMkLst>
          <pc:docMk/>
          <pc:sldMk cId="2211683193" sldId="4047"/>
        </pc:sldMkLst>
      </pc:sldChg>
    </pc:docChg>
  </pc:docChgLst>
  <pc:docChgLst>
    <pc:chgData name="Sarasin, Elise" userId="051ede2b-3008-44c0-bb19-c9bb04b8c5c9" providerId="ADAL" clId="{75637111-0362-47CD-8ADF-10AC7B1B7137}"/>
    <pc:docChg chg="undo custSel addSld delSld modSld sldOrd addMainMaster delMainMaster modMainMaster addSection delSection modSection">
      <pc:chgData name="Sarasin, Elise" userId="051ede2b-3008-44c0-bb19-c9bb04b8c5c9" providerId="ADAL" clId="{75637111-0362-47CD-8ADF-10AC7B1B7137}" dt="2026-09-01T21:35:48.337" v="15484" actId="47"/>
      <pc:docMkLst>
        <pc:docMk/>
      </pc:docMkLst>
      <pc:sldChg chg="mod modShow">
        <pc:chgData name="Sarasin, Elise" userId="051ede2b-3008-44c0-bb19-c9bb04b8c5c9" providerId="ADAL" clId="{75637111-0362-47CD-8ADF-10AC7B1B7137}" dt="2026-08-31T15:48:51.442" v="15479" actId="34476"/>
        <pc:sldMkLst>
          <pc:docMk/>
          <pc:sldMk cId="2817888206" sldId="339"/>
        </pc:sldMkLst>
      </pc:sldChg>
      <pc:sldChg chg="delSp modSp add mod modShow">
        <pc:chgData name="Sarasin, Elise" userId="051ede2b-3008-44c0-bb19-c9bb04b8c5c9" providerId="ADAL" clId="{75637111-0362-47CD-8ADF-10AC7B1B7137}" dt="2026-08-31T15:48:51.442" v="15479" actId="34476"/>
        <pc:sldMkLst>
          <pc:docMk/>
          <pc:sldMk cId="1256358783" sldId="686"/>
        </pc:sldMkLst>
        <pc:spChg chg="mod">
          <ac:chgData name="Sarasin, Elise" userId="051ede2b-3008-44c0-bb19-c9bb04b8c5c9" providerId="ADAL" clId="{75637111-0362-47CD-8ADF-10AC7B1B7137}" dt="2026-08-25T14:45:58.942" v="14134" actId="20577"/>
          <ac:spMkLst>
            <pc:docMk/>
            <pc:sldMk cId="1256358783" sldId="686"/>
            <ac:spMk id="4" creationId="{00000000-0000-0000-0000-000000000000}"/>
          </ac:spMkLst>
        </pc:spChg>
        <pc:spChg chg="mod">
          <ac:chgData name="Sarasin, Elise" userId="051ede2b-3008-44c0-bb19-c9bb04b8c5c9" providerId="ADAL" clId="{75637111-0362-47CD-8ADF-10AC7B1B7137}" dt="2026-08-25T14:05:49.871" v="12628" actId="20577"/>
          <ac:spMkLst>
            <pc:docMk/>
            <pc:sldMk cId="1256358783" sldId="686"/>
            <ac:spMk id="5" creationId="{00000000-0000-0000-0000-000000000000}"/>
          </ac:spMkLst>
        </pc:spChg>
      </pc:sldChg>
      <pc:sldChg chg="addSp delSp modSp add mod ord modShow">
        <pc:chgData name="Sarasin, Elise" userId="051ede2b-3008-44c0-bb19-c9bb04b8c5c9" providerId="ADAL" clId="{75637111-0362-47CD-8ADF-10AC7B1B7137}" dt="2026-08-31T15:48:51.442" v="15479" actId="34476"/>
        <pc:sldMkLst>
          <pc:docMk/>
          <pc:sldMk cId="2937838435" sldId="1316"/>
        </pc:sldMkLst>
        <pc:spChg chg="mod">
          <ac:chgData name="Sarasin, Elise" userId="051ede2b-3008-44c0-bb19-c9bb04b8c5c9" providerId="ADAL" clId="{75637111-0362-47CD-8ADF-10AC7B1B7137}" dt="2026-08-11T21:23:02.269" v="11028" actId="14100"/>
          <ac:spMkLst>
            <pc:docMk/>
            <pc:sldMk cId="2937838435" sldId="1316"/>
            <ac:spMk id="6" creationId="{DD34EFEB-C4A5-104E-E680-E1852BEB4D47}"/>
          </ac:spMkLst>
        </pc:spChg>
      </pc:sldChg>
      <pc:sldChg chg="addSp delSp modSp mod modShow">
        <pc:chgData name="Sarasin, Elise" userId="051ede2b-3008-44c0-bb19-c9bb04b8c5c9" providerId="ADAL" clId="{75637111-0362-47CD-8ADF-10AC7B1B7137}" dt="2026-08-31T15:48:51.442" v="15479" actId="34476"/>
        <pc:sldMkLst>
          <pc:docMk/>
          <pc:sldMk cId="3845944044" sldId="1524"/>
        </pc:sldMkLst>
        <pc:spChg chg="mod">
          <ac:chgData name="Sarasin, Elise" userId="051ede2b-3008-44c0-bb19-c9bb04b8c5c9" providerId="ADAL" clId="{75637111-0362-47CD-8ADF-10AC7B1B7137}" dt="2026-08-11T21:23:25.285" v="11031" actId="20577"/>
          <ac:spMkLst>
            <pc:docMk/>
            <pc:sldMk cId="3845944044" sldId="1524"/>
            <ac:spMk id="2" creationId="{0D71DF4C-A026-E041-8D5B-8384E05DA34E}"/>
          </ac:spMkLst>
        </pc:spChg>
      </pc:sldChg>
      <pc:sldChg chg="add mod modShow">
        <pc:chgData name="Sarasin, Elise" userId="051ede2b-3008-44c0-bb19-c9bb04b8c5c9" providerId="ADAL" clId="{75637111-0362-47CD-8ADF-10AC7B1B7137}" dt="2026-08-31T15:48:51.442" v="15479" actId="34476"/>
        <pc:sldMkLst>
          <pc:docMk/>
          <pc:sldMk cId="3874404592" sldId="1612"/>
        </pc:sldMkLst>
      </pc:sldChg>
      <pc:sldChg chg="addSp delSp modSp add mod modShow">
        <pc:chgData name="Sarasin, Elise" userId="051ede2b-3008-44c0-bb19-c9bb04b8c5c9" providerId="ADAL" clId="{75637111-0362-47CD-8ADF-10AC7B1B7137}" dt="2026-08-31T15:48:51.442" v="15479" actId="34476"/>
        <pc:sldMkLst>
          <pc:docMk/>
          <pc:sldMk cId="1003743098" sldId="1633"/>
        </pc:sldMkLst>
        <pc:spChg chg="mod">
          <ac:chgData name="Sarasin, Elise" userId="051ede2b-3008-44c0-bb19-c9bb04b8c5c9" providerId="ADAL" clId="{75637111-0362-47CD-8ADF-10AC7B1B7137}" dt="2026-08-25T14:58:47.782" v="14304" actId="27636"/>
          <ac:spMkLst>
            <pc:docMk/>
            <pc:sldMk cId="1003743098" sldId="1633"/>
            <ac:spMk id="4" creationId="{00000000-0000-0000-0000-000000000000}"/>
          </ac:spMkLst>
        </pc:spChg>
        <pc:spChg chg="mod">
          <ac:chgData name="Sarasin, Elise" userId="051ede2b-3008-44c0-bb19-c9bb04b8c5c9" providerId="ADAL" clId="{75637111-0362-47CD-8ADF-10AC7B1B7137}" dt="2026-08-25T14:58:47.908" v="14306" actId="20577"/>
          <ac:spMkLst>
            <pc:docMk/>
            <pc:sldMk cId="1003743098" sldId="1633"/>
            <ac:spMk id="6" creationId="{00000000-0000-0000-0000-000000000000}"/>
          </ac:spMkLst>
        </pc:spChg>
      </pc:sldChg>
      <pc:sldChg chg="modSp add mod ord modShow">
        <pc:chgData name="Sarasin, Elise" userId="051ede2b-3008-44c0-bb19-c9bb04b8c5c9" providerId="ADAL" clId="{75637111-0362-47CD-8ADF-10AC7B1B7137}" dt="2026-08-31T15:48:51.442" v="15479" actId="34476"/>
        <pc:sldMkLst>
          <pc:docMk/>
          <pc:sldMk cId="2640767277" sldId="1665"/>
        </pc:sldMkLst>
        <pc:spChg chg="mod">
          <ac:chgData name="Sarasin, Elise" userId="051ede2b-3008-44c0-bb19-c9bb04b8c5c9" providerId="ADAL" clId="{75637111-0362-47CD-8ADF-10AC7B1B7137}" dt="2026-08-07T18:42:34.471" v="4117" actId="20577"/>
          <ac:spMkLst>
            <pc:docMk/>
            <pc:sldMk cId="2640767277" sldId="1665"/>
            <ac:spMk id="2" creationId="{2452DC62-3B95-A976-CFD3-FAA55F18A137}"/>
          </ac:spMkLst>
        </pc:spChg>
        <pc:spChg chg="mod">
          <ac:chgData name="Sarasin, Elise" userId="051ede2b-3008-44c0-bb19-c9bb04b8c5c9" providerId="ADAL" clId="{75637111-0362-47CD-8ADF-10AC7B1B7137}" dt="2026-08-11T14:29:45.859" v="5160" actId="962"/>
          <ac:spMkLst>
            <pc:docMk/>
            <pc:sldMk cId="2640767277" sldId="1665"/>
            <ac:spMk id="6" creationId="{129DADE8-1281-44A3-1D96-64014ACCD45A}"/>
          </ac:spMkLst>
        </pc:spChg>
      </pc:sldChg>
      <pc:sldChg chg="addSp delSp modSp add mod modShow">
        <pc:chgData name="Sarasin, Elise" userId="051ede2b-3008-44c0-bb19-c9bb04b8c5c9" providerId="ADAL" clId="{75637111-0362-47CD-8ADF-10AC7B1B7137}" dt="2026-08-31T15:48:51.442" v="15479" actId="34476"/>
        <pc:sldMkLst>
          <pc:docMk/>
          <pc:sldMk cId="3162231645" sldId="1822"/>
        </pc:sldMkLst>
        <pc:spChg chg="mod">
          <ac:chgData name="Sarasin, Elise" userId="051ede2b-3008-44c0-bb19-c9bb04b8c5c9" providerId="ADAL" clId="{75637111-0362-47CD-8ADF-10AC7B1B7137}" dt="2026-08-11T20:20:51.326" v="8860" actId="207"/>
          <ac:spMkLst>
            <pc:docMk/>
            <pc:sldMk cId="3162231645" sldId="1822"/>
            <ac:spMk id="2" creationId="{200C2B76-5A47-883B-7820-48D34ACF4D91}"/>
          </ac:spMkLst>
        </pc:spChg>
        <pc:picChg chg="mod">
          <ac:chgData name="Sarasin, Elise" userId="051ede2b-3008-44c0-bb19-c9bb04b8c5c9" providerId="ADAL" clId="{75637111-0362-47CD-8ADF-10AC7B1B7137}" dt="2026-08-07T19:17:34.587" v="4185" actId="1076"/>
          <ac:picMkLst>
            <pc:docMk/>
            <pc:sldMk cId="3162231645" sldId="1822"/>
            <ac:picMk id="4" creationId="{5511A51E-C9B0-B520-4E64-6EE8E400F98B}"/>
          </ac:picMkLst>
        </pc:picChg>
        <pc:picChg chg="add mod">
          <ac:chgData name="Sarasin, Elise" userId="051ede2b-3008-44c0-bb19-c9bb04b8c5c9" providerId="ADAL" clId="{75637111-0362-47CD-8ADF-10AC7B1B7137}" dt="2026-08-07T19:17:31.731" v="4184" actId="1076"/>
          <ac:picMkLst>
            <pc:docMk/>
            <pc:sldMk cId="3162231645" sldId="1822"/>
            <ac:picMk id="5" creationId="{E79A02F8-5CA2-22AF-168E-F374C1F11697}"/>
          </ac:picMkLst>
        </pc:picChg>
        <pc:picChg chg="add mod">
          <ac:chgData name="Sarasin, Elise" userId="051ede2b-3008-44c0-bb19-c9bb04b8c5c9" providerId="ADAL" clId="{75637111-0362-47CD-8ADF-10AC7B1B7137}" dt="2026-08-07T19:17:31.731" v="4184" actId="1076"/>
          <ac:picMkLst>
            <pc:docMk/>
            <pc:sldMk cId="3162231645" sldId="1822"/>
            <ac:picMk id="7" creationId="{E41EAC2B-6002-6B31-E713-BAB4EDE42C0C}"/>
          </ac:picMkLst>
        </pc:picChg>
      </pc:sldChg>
      <pc:sldChg chg="modSp add mod modShow">
        <pc:chgData name="Sarasin, Elise" userId="051ede2b-3008-44c0-bb19-c9bb04b8c5c9" providerId="ADAL" clId="{75637111-0362-47CD-8ADF-10AC7B1B7137}" dt="2026-08-31T15:48:51.442" v="15479" actId="34476"/>
        <pc:sldMkLst>
          <pc:docMk/>
          <pc:sldMk cId="769324540" sldId="1959"/>
        </pc:sldMkLst>
        <pc:spChg chg="mod">
          <ac:chgData name="Sarasin, Elise" userId="051ede2b-3008-44c0-bb19-c9bb04b8c5c9" providerId="ADAL" clId="{75637111-0362-47CD-8ADF-10AC7B1B7137}" dt="2026-08-25T14:22:22.086" v="13010" actId="14100"/>
          <ac:spMkLst>
            <pc:docMk/>
            <pc:sldMk cId="769324540" sldId="1959"/>
            <ac:spMk id="7" creationId="{FFA72738-48F5-E089-912E-D25FA597CD2B}"/>
          </ac:spMkLst>
        </pc:spChg>
      </pc:sldChg>
      <pc:sldChg chg="mod modShow">
        <pc:chgData name="Sarasin, Elise" userId="051ede2b-3008-44c0-bb19-c9bb04b8c5c9" providerId="ADAL" clId="{75637111-0362-47CD-8ADF-10AC7B1B7137}" dt="2026-08-31T15:48:51.442" v="15479" actId="34476"/>
        <pc:sldMkLst>
          <pc:docMk/>
          <pc:sldMk cId="1590783135" sldId="1962"/>
        </pc:sldMkLst>
      </pc:sldChg>
      <pc:sldChg chg="modSp add mod ord modShow">
        <pc:chgData name="Sarasin, Elise" userId="051ede2b-3008-44c0-bb19-c9bb04b8c5c9" providerId="ADAL" clId="{75637111-0362-47CD-8ADF-10AC7B1B7137}" dt="2026-08-31T15:48:51.442" v="15479" actId="34476"/>
        <pc:sldMkLst>
          <pc:docMk/>
          <pc:sldMk cId="3158490922" sldId="1964"/>
        </pc:sldMkLst>
        <pc:spChg chg="mod">
          <ac:chgData name="Sarasin, Elise" userId="051ede2b-3008-44c0-bb19-c9bb04b8c5c9" providerId="ADAL" clId="{75637111-0362-47CD-8ADF-10AC7B1B7137}" dt="2026-08-25T14:21:03.843" v="13002" actId="313"/>
          <ac:spMkLst>
            <pc:docMk/>
            <pc:sldMk cId="3158490922" sldId="1964"/>
            <ac:spMk id="3" creationId="{668ED711-73CF-0EA3-4406-E0DD01A02E4B}"/>
          </ac:spMkLst>
        </pc:spChg>
        <pc:spChg chg="mod">
          <ac:chgData name="Sarasin, Elise" userId="051ede2b-3008-44c0-bb19-c9bb04b8c5c9" providerId="ADAL" clId="{75637111-0362-47CD-8ADF-10AC7B1B7137}" dt="2026-08-25T14:21:19.479" v="13006" actId="20577"/>
          <ac:spMkLst>
            <pc:docMk/>
            <pc:sldMk cId="3158490922" sldId="1964"/>
            <ac:spMk id="4" creationId="{2B94B341-178C-4D11-3915-878AC162EEB0}"/>
          </ac:spMkLst>
        </pc:spChg>
      </pc:sldChg>
      <pc:sldChg chg="add mod ord modShow">
        <pc:chgData name="Sarasin, Elise" userId="051ede2b-3008-44c0-bb19-c9bb04b8c5c9" providerId="ADAL" clId="{75637111-0362-47CD-8ADF-10AC7B1B7137}" dt="2026-08-31T15:48:51.442" v="15479" actId="34476"/>
        <pc:sldMkLst>
          <pc:docMk/>
          <pc:sldMk cId="3340887304" sldId="1993"/>
        </pc:sldMkLst>
      </pc:sldChg>
      <pc:sldChg chg="mod modShow modNotesTx">
        <pc:chgData name="Sarasin, Elise" userId="051ede2b-3008-44c0-bb19-c9bb04b8c5c9" providerId="ADAL" clId="{75637111-0362-47CD-8ADF-10AC7B1B7137}" dt="2026-08-31T15:48:51.442" v="15479" actId="34476"/>
        <pc:sldMkLst>
          <pc:docMk/>
          <pc:sldMk cId="1179565250" sldId="1995"/>
        </pc:sldMkLst>
      </pc:sldChg>
      <pc:sldChg chg="add mod ord modTransition modShow">
        <pc:chgData name="Sarasin, Elise" userId="051ede2b-3008-44c0-bb19-c9bb04b8c5c9" providerId="ADAL" clId="{75637111-0362-47CD-8ADF-10AC7B1B7137}" dt="2026-08-31T15:48:51.442" v="15479" actId="34476"/>
        <pc:sldMkLst>
          <pc:docMk/>
          <pc:sldMk cId="618478740" sldId="2176"/>
        </pc:sldMkLst>
      </pc:sldChg>
      <pc:sldChg chg="addSp delSp modSp mod ord modShow">
        <pc:chgData name="Sarasin, Elise" userId="051ede2b-3008-44c0-bb19-c9bb04b8c5c9" providerId="ADAL" clId="{75637111-0362-47CD-8ADF-10AC7B1B7137}" dt="2026-08-31T15:48:51.442" v="15479" actId="34476"/>
        <pc:sldMkLst>
          <pc:docMk/>
          <pc:sldMk cId="962184417" sldId="2183"/>
        </pc:sldMkLst>
        <pc:spChg chg="mod">
          <ac:chgData name="Sarasin, Elise" userId="051ede2b-3008-44c0-bb19-c9bb04b8c5c9" providerId="ADAL" clId="{75637111-0362-47CD-8ADF-10AC7B1B7137}" dt="2026-08-11T15:40:01.626" v="5358" actId="20577"/>
          <ac:spMkLst>
            <pc:docMk/>
            <pc:sldMk cId="962184417" sldId="2183"/>
            <ac:spMk id="2" creationId="{CF44BB05-EFB1-7CBE-1DD3-A9B4D96C814F}"/>
          </ac:spMkLst>
        </pc:spChg>
      </pc:sldChg>
      <pc:sldChg chg="mod ord modShow">
        <pc:chgData name="Sarasin, Elise" userId="051ede2b-3008-44c0-bb19-c9bb04b8c5c9" providerId="ADAL" clId="{75637111-0362-47CD-8ADF-10AC7B1B7137}" dt="2026-08-31T15:48:51.442" v="15479" actId="34476"/>
        <pc:sldMkLst>
          <pc:docMk/>
          <pc:sldMk cId="3304428735" sldId="2299"/>
        </pc:sldMkLst>
      </pc:sldChg>
      <pc:sldChg chg="mod modShow">
        <pc:chgData name="Sarasin, Elise" userId="051ede2b-3008-44c0-bb19-c9bb04b8c5c9" providerId="ADAL" clId="{75637111-0362-47CD-8ADF-10AC7B1B7137}" dt="2026-08-31T15:48:51.442" v="15479" actId="34476"/>
        <pc:sldMkLst>
          <pc:docMk/>
          <pc:sldMk cId="1213610760" sldId="2301"/>
        </pc:sldMkLst>
      </pc:sldChg>
      <pc:sldChg chg="delSp modSp mod ord modShow">
        <pc:chgData name="Sarasin, Elise" userId="051ede2b-3008-44c0-bb19-c9bb04b8c5c9" providerId="ADAL" clId="{75637111-0362-47CD-8ADF-10AC7B1B7137}" dt="2026-08-31T15:48:51.442" v="15479" actId="34476"/>
        <pc:sldMkLst>
          <pc:docMk/>
          <pc:sldMk cId="473130021" sldId="2305"/>
        </pc:sldMkLst>
        <pc:graphicFrameChg chg="mod modGraphic">
          <ac:chgData name="Sarasin, Elise" userId="051ede2b-3008-44c0-bb19-c9bb04b8c5c9" providerId="ADAL" clId="{75637111-0362-47CD-8ADF-10AC7B1B7137}" dt="2026-08-25T15:08:46.285" v="15036" actId="20577"/>
          <ac:graphicFrameMkLst>
            <pc:docMk/>
            <pc:sldMk cId="473130021" sldId="2305"/>
            <ac:graphicFrameMk id="3" creationId="{B2257AC1-3AC9-6BC2-4BF9-030AE14267CF}"/>
          </ac:graphicFrameMkLst>
        </pc:graphicFrameChg>
      </pc:sldChg>
      <pc:sldChg chg="addSp delSp modSp add del mod modShow chgLayout">
        <pc:chgData name="Sarasin, Elise" userId="051ede2b-3008-44c0-bb19-c9bb04b8c5c9" providerId="ADAL" clId="{75637111-0362-47CD-8ADF-10AC7B1B7137}" dt="2026-08-31T15:48:51.442" v="15479" actId="34476"/>
        <pc:sldMkLst>
          <pc:docMk/>
          <pc:sldMk cId="2776864125" sldId="2313"/>
        </pc:sldMkLst>
        <pc:spChg chg="mod ord">
          <ac:chgData name="Sarasin, Elise" userId="051ede2b-3008-44c0-bb19-c9bb04b8c5c9" providerId="ADAL" clId="{75637111-0362-47CD-8ADF-10AC7B1B7137}" dt="2026-08-06T16:16:43.206" v="3377" actId="1076"/>
          <ac:spMkLst>
            <pc:docMk/>
            <pc:sldMk cId="2776864125" sldId="2313"/>
            <ac:spMk id="2" creationId="{058A730A-A5F9-E499-9601-94606EEA7B39}"/>
          </ac:spMkLst>
        </pc:spChg>
        <pc:spChg chg="mod ord">
          <ac:chgData name="Sarasin, Elise" userId="051ede2b-3008-44c0-bb19-c9bb04b8c5c9" providerId="ADAL" clId="{75637111-0362-47CD-8ADF-10AC7B1B7137}" dt="2026-08-06T16:16:46.421" v="3378" actId="1076"/>
          <ac:spMkLst>
            <pc:docMk/>
            <pc:sldMk cId="2776864125" sldId="2313"/>
            <ac:spMk id="4" creationId="{3A74C436-694B-AD4B-AFE2-7598E61AD5C6}"/>
          </ac:spMkLst>
        </pc:spChg>
        <pc:picChg chg="add mod">
          <ac:chgData name="Sarasin, Elise" userId="051ede2b-3008-44c0-bb19-c9bb04b8c5c9" providerId="ADAL" clId="{75637111-0362-47CD-8ADF-10AC7B1B7137}" dt="2026-08-18T20:35:17.692" v="11376" actId="1076"/>
          <ac:picMkLst>
            <pc:docMk/>
            <pc:sldMk cId="2776864125" sldId="2313"/>
            <ac:picMk id="7" creationId="{7616A4FC-14EE-44AC-50B8-50F1C5BEE3CD}"/>
          </ac:picMkLst>
        </pc:picChg>
      </pc:sldChg>
      <pc:sldChg chg="addSp delSp modSp add mod ord modShow">
        <pc:chgData name="Sarasin, Elise" userId="051ede2b-3008-44c0-bb19-c9bb04b8c5c9" providerId="ADAL" clId="{75637111-0362-47CD-8ADF-10AC7B1B7137}" dt="2026-08-31T15:48:51.442" v="15479" actId="34476"/>
        <pc:sldMkLst>
          <pc:docMk/>
          <pc:sldMk cId="174822265" sldId="2317"/>
        </pc:sldMkLst>
        <pc:spChg chg="mod">
          <ac:chgData name="Sarasin, Elise" userId="051ede2b-3008-44c0-bb19-c9bb04b8c5c9" providerId="ADAL" clId="{75637111-0362-47CD-8ADF-10AC7B1B7137}" dt="2026-08-06T15:55:24.143" v="2793" actId="20577"/>
          <ac:spMkLst>
            <pc:docMk/>
            <pc:sldMk cId="174822265" sldId="2317"/>
            <ac:spMk id="3" creationId="{8FDAB62B-84C1-BAAD-8CB7-5029508AE914}"/>
          </ac:spMkLst>
        </pc:spChg>
      </pc:sldChg>
      <pc:sldChg chg="modSp mod modShow">
        <pc:chgData name="Sarasin, Elise" userId="051ede2b-3008-44c0-bb19-c9bb04b8c5c9" providerId="ADAL" clId="{75637111-0362-47CD-8ADF-10AC7B1B7137}" dt="2026-08-31T15:48:51.442" v="15479" actId="34476"/>
        <pc:sldMkLst>
          <pc:docMk/>
          <pc:sldMk cId="890605381" sldId="2343"/>
        </pc:sldMkLst>
        <pc:spChg chg="mod">
          <ac:chgData name="Sarasin, Elise" userId="051ede2b-3008-44c0-bb19-c9bb04b8c5c9" providerId="ADAL" clId="{75637111-0362-47CD-8ADF-10AC7B1B7137}" dt="2026-08-06T16:09:12.893" v="2919" actId="20577"/>
          <ac:spMkLst>
            <pc:docMk/>
            <pc:sldMk cId="890605381" sldId="2343"/>
            <ac:spMk id="2" creationId="{E146FB55-D33B-1336-8562-7CF4DF868BDA}"/>
          </ac:spMkLst>
        </pc:spChg>
        <pc:spChg chg="mod">
          <ac:chgData name="Sarasin, Elise" userId="051ede2b-3008-44c0-bb19-c9bb04b8c5c9" providerId="ADAL" clId="{75637111-0362-47CD-8ADF-10AC7B1B7137}" dt="2026-08-06T16:09:59.198" v="3109" actId="20577"/>
          <ac:spMkLst>
            <pc:docMk/>
            <pc:sldMk cId="890605381" sldId="2343"/>
            <ac:spMk id="3" creationId="{650A7D96-BB1B-5334-BE3D-DE65B4AC80F0}"/>
          </ac:spMkLst>
        </pc:spChg>
      </pc:sldChg>
      <pc:sldChg chg="delSp add mod delAnim modShow modNotesTx">
        <pc:chgData name="Sarasin, Elise" userId="051ede2b-3008-44c0-bb19-c9bb04b8c5c9" providerId="ADAL" clId="{75637111-0362-47CD-8ADF-10AC7B1B7137}" dt="2026-08-31T15:48:51.442" v="15479" actId="34476"/>
        <pc:sldMkLst>
          <pc:docMk/>
          <pc:sldMk cId="1622450442" sldId="2345"/>
        </pc:sldMkLst>
      </pc:sldChg>
      <pc:sldChg chg="add mod modShow">
        <pc:chgData name="Sarasin, Elise" userId="051ede2b-3008-44c0-bb19-c9bb04b8c5c9" providerId="ADAL" clId="{75637111-0362-47CD-8ADF-10AC7B1B7137}" dt="2026-08-31T15:48:51.442" v="15479" actId="34476"/>
        <pc:sldMkLst>
          <pc:docMk/>
          <pc:sldMk cId="47161810" sldId="2348"/>
        </pc:sldMkLst>
      </pc:sldChg>
      <pc:sldChg chg="addSp modSp add mod modShow">
        <pc:chgData name="Sarasin, Elise" userId="051ede2b-3008-44c0-bb19-c9bb04b8c5c9" providerId="ADAL" clId="{75637111-0362-47CD-8ADF-10AC7B1B7137}" dt="2026-08-31T15:48:51.442" v="15479" actId="34476"/>
        <pc:sldMkLst>
          <pc:docMk/>
          <pc:sldMk cId="3659944774" sldId="2359"/>
        </pc:sldMkLst>
        <pc:spChg chg="add mod">
          <ac:chgData name="Sarasin, Elise" userId="051ede2b-3008-44c0-bb19-c9bb04b8c5c9" providerId="ADAL" clId="{75637111-0362-47CD-8ADF-10AC7B1B7137}" dt="2026-08-07T19:18:31.420" v="4193" actId="1076"/>
          <ac:spMkLst>
            <pc:docMk/>
            <pc:sldMk cId="3659944774" sldId="2359"/>
            <ac:spMk id="14" creationId="{E9907E2A-EAAD-086F-94F5-4308AAFB7FD0}"/>
          </ac:spMkLst>
        </pc:spChg>
        <pc:spChg chg="mod">
          <ac:chgData name="Sarasin, Elise" userId="051ede2b-3008-44c0-bb19-c9bb04b8c5c9" providerId="ADAL" clId="{75637111-0362-47CD-8ADF-10AC7B1B7137}" dt="2026-08-11T20:21:03.224" v="8865" actId="207"/>
          <ac:spMkLst>
            <pc:docMk/>
            <pc:sldMk cId="3659944774" sldId="2359"/>
            <ac:spMk id="16" creationId="{7F25DC09-9A44-3BCC-111A-77E3271AC77F}"/>
          </ac:spMkLst>
        </pc:spChg>
        <pc:spChg chg="add mod">
          <ac:chgData name="Sarasin, Elise" userId="051ede2b-3008-44c0-bb19-c9bb04b8c5c9" providerId="ADAL" clId="{75637111-0362-47CD-8ADF-10AC7B1B7137}" dt="2026-08-07T19:18:37.251" v="4194" actId="1076"/>
          <ac:spMkLst>
            <pc:docMk/>
            <pc:sldMk cId="3659944774" sldId="2359"/>
            <ac:spMk id="18" creationId="{20727C6B-6294-0AB2-1443-DA6CC3DEDE98}"/>
          </ac:spMkLst>
        </pc:spChg>
        <pc:grpChg chg="mod">
          <ac:chgData name="Sarasin, Elise" userId="051ede2b-3008-44c0-bb19-c9bb04b8c5c9" providerId="ADAL" clId="{75637111-0362-47CD-8ADF-10AC7B1B7137}" dt="2026-08-07T19:18:21.915" v="4191" actId="1076"/>
          <ac:grpSpMkLst>
            <pc:docMk/>
            <pc:sldMk cId="3659944774" sldId="2359"/>
            <ac:grpSpMk id="2" creationId="{165FD6BF-977E-F4AF-89A1-4B277A4AA267}"/>
          </ac:grpSpMkLst>
        </pc:grpChg>
        <pc:picChg chg="add mod">
          <ac:chgData name="Sarasin, Elise" userId="051ede2b-3008-44c0-bb19-c9bb04b8c5c9" providerId="ADAL" clId="{75637111-0362-47CD-8ADF-10AC7B1B7137}" dt="2026-08-07T19:18:18.315" v="4190" actId="1076"/>
          <ac:picMkLst>
            <pc:docMk/>
            <pc:sldMk cId="3659944774" sldId="2359"/>
            <ac:picMk id="5" creationId="{08BAAD73-0B16-2A22-654D-1CC541E3EDE8}"/>
          </ac:picMkLst>
        </pc:picChg>
        <pc:picChg chg="mod">
          <ac:chgData name="Sarasin, Elise" userId="051ede2b-3008-44c0-bb19-c9bb04b8c5c9" providerId="ADAL" clId="{75637111-0362-47CD-8ADF-10AC7B1B7137}" dt="2026-08-07T19:18:21.915" v="4191" actId="1076"/>
          <ac:picMkLst>
            <pc:docMk/>
            <pc:sldMk cId="3659944774" sldId="2359"/>
            <ac:picMk id="7" creationId="{138D9DC4-617B-2DF5-E94D-FD23F23F2828}"/>
          </ac:picMkLst>
        </pc:picChg>
        <pc:picChg chg="mod">
          <ac:chgData name="Sarasin, Elise" userId="051ede2b-3008-44c0-bb19-c9bb04b8c5c9" providerId="ADAL" clId="{75637111-0362-47CD-8ADF-10AC7B1B7137}" dt="2026-08-07T19:18:16.675" v="4189" actId="1076"/>
          <ac:picMkLst>
            <pc:docMk/>
            <pc:sldMk cId="3659944774" sldId="2359"/>
            <ac:picMk id="13" creationId="{E6D45A47-B160-4A56-46EA-3E44952A6258}"/>
          </ac:picMkLst>
        </pc:picChg>
      </pc:sldChg>
      <pc:sldChg chg="modSp add mod modShow">
        <pc:chgData name="Sarasin, Elise" userId="051ede2b-3008-44c0-bb19-c9bb04b8c5c9" providerId="ADAL" clId="{75637111-0362-47CD-8ADF-10AC7B1B7137}" dt="2026-08-31T15:48:51.442" v="15479" actId="34476"/>
        <pc:sldMkLst>
          <pc:docMk/>
          <pc:sldMk cId="2838085715" sldId="2360"/>
        </pc:sldMkLst>
        <pc:spChg chg="mod">
          <ac:chgData name="Sarasin, Elise" userId="051ede2b-3008-44c0-bb19-c9bb04b8c5c9" providerId="ADAL" clId="{75637111-0362-47CD-8ADF-10AC7B1B7137}" dt="2026-08-11T20:21:20.951" v="8896" actId="207"/>
          <ac:spMkLst>
            <pc:docMk/>
            <pc:sldMk cId="2838085715" sldId="2360"/>
            <ac:spMk id="16" creationId="{7F25DC09-9A44-3BCC-111A-77E3271AC77F}"/>
          </ac:spMkLst>
        </pc:spChg>
      </pc:sldChg>
      <pc:sldChg chg="modSp add mod modShow">
        <pc:chgData name="Sarasin, Elise" userId="051ede2b-3008-44c0-bb19-c9bb04b8c5c9" providerId="ADAL" clId="{75637111-0362-47CD-8ADF-10AC7B1B7137}" dt="2026-08-31T15:48:51.442" v="15479" actId="34476"/>
        <pc:sldMkLst>
          <pc:docMk/>
          <pc:sldMk cId="3579980069" sldId="2366"/>
        </pc:sldMkLst>
        <pc:spChg chg="mod">
          <ac:chgData name="Sarasin, Elise" userId="051ede2b-3008-44c0-bb19-c9bb04b8c5c9" providerId="ADAL" clId="{75637111-0362-47CD-8ADF-10AC7B1B7137}" dt="2026-08-25T14:22:02.792" v="13008" actId="20577"/>
          <ac:spMkLst>
            <pc:docMk/>
            <pc:sldMk cId="3579980069" sldId="2366"/>
            <ac:spMk id="16" creationId="{3E1F31D0-B491-1C3A-6422-27D347C0F17D}"/>
          </ac:spMkLst>
        </pc:spChg>
      </pc:sldChg>
      <pc:sldChg chg="addSp delSp modSp add mod ord modClrScheme modShow chgLayout">
        <pc:chgData name="Sarasin, Elise" userId="051ede2b-3008-44c0-bb19-c9bb04b8c5c9" providerId="ADAL" clId="{75637111-0362-47CD-8ADF-10AC7B1B7137}" dt="2026-08-31T15:48:51.442" v="15479" actId="34476"/>
        <pc:sldMkLst>
          <pc:docMk/>
          <pc:sldMk cId="3968310725" sldId="2370"/>
        </pc:sldMkLst>
        <pc:spChg chg="mod ord">
          <ac:chgData name="Sarasin, Elise" userId="051ede2b-3008-44c0-bb19-c9bb04b8c5c9" providerId="ADAL" clId="{75637111-0362-47CD-8ADF-10AC7B1B7137}" dt="2026-08-07T18:24:27.942" v="3556" actId="700"/>
          <ac:spMkLst>
            <pc:docMk/>
            <pc:sldMk cId="3968310725" sldId="2370"/>
            <ac:spMk id="2" creationId="{A452E7CA-D54F-167C-291C-2CB82F4B0E70}"/>
          </ac:spMkLst>
        </pc:spChg>
        <pc:spChg chg="add mod ord">
          <ac:chgData name="Sarasin, Elise" userId="051ede2b-3008-44c0-bb19-c9bb04b8c5c9" providerId="ADAL" clId="{75637111-0362-47CD-8ADF-10AC7B1B7137}" dt="2026-08-07T18:27:44.027" v="3619" actId="20577"/>
          <ac:spMkLst>
            <pc:docMk/>
            <pc:sldMk cId="3968310725" sldId="2370"/>
            <ac:spMk id="4" creationId="{E1A6181C-7633-49BD-5535-EC43E7A99C77}"/>
          </ac:spMkLst>
        </pc:spChg>
        <pc:spChg chg="add mod ord">
          <ac:chgData name="Sarasin, Elise" userId="051ede2b-3008-44c0-bb19-c9bb04b8c5c9" providerId="ADAL" clId="{75637111-0362-47CD-8ADF-10AC7B1B7137}" dt="2026-08-07T18:28:02.778" v="3702" actId="20577"/>
          <ac:spMkLst>
            <pc:docMk/>
            <pc:sldMk cId="3968310725" sldId="2370"/>
            <ac:spMk id="5" creationId="{41E371AF-8581-A715-8CA2-10208B05B858}"/>
          </ac:spMkLst>
        </pc:spChg>
        <pc:grpChg chg="add mod">
          <ac:chgData name="Sarasin, Elise" userId="051ede2b-3008-44c0-bb19-c9bb04b8c5c9" providerId="ADAL" clId="{75637111-0362-47CD-8ADF-10AC7B1B7137}" dt="2026-08-07T18:37:34.248" v="3958" actId="1076"/>
          <ac:grpSpMkLst>
            <pc:docMk/>
            <pc:sldMk cId="3968310725" sldId="2370"/>
            <ac:grpSpMk id="9" creationId="{559E7D97-45E3-CFC8-1E14-AE4A516D4C4A}"/>
          </ac:grpSpMkLst>
        </pc:grpChg>
        <pc:picChg chg="mod">
          <ac:chgData name="Sarasin, Elise" userId="051ede2b-3008-44c0-bb19-c9bb04b8c5c9" providerId="ADAL" clId="{75637111-0362-47CD-8ADF-10AC7B1B7137}" dt="2026-08-07T18:24:49.044" v="3564" actId="1076"/>
          <ac:picMkLst>
            <pc:docMk/>
            <pc:sldMk cId="3968310725" sldId="2370"/>
            <ac:picMk id="8" creationId="{4E151115-7900-DB03-14CC-FE5C0E36D0AF}"/>
          </ac:picMkLst>
        </pc:picChg>
        <pc:picChg chg="mod">
          <ac:chgData name="Sarasin, Elise" userId="051ede2b-3008-44c0-bb19-c9bb04b8c5c9" providerId="ADAL" clId="{75637111-0362-47CD-8ADF-10AC7B1B7137}" dt="2026-08-07T18:37:31.485" v="3957"/>
          <ac:picMkLst>
            <pc:docMk/>
            <pc:sldMk cId="3968310725" sldId="2370"/>
            <ac:picMk id="10" creationId="{67A1F199-4348-813F-0792-465829E52B05}"/>
          </ac:picMkLst>
        </pc:picChg>
        <pc:picChg chg="mod">
          <ac:chgData name="Sarasin, Elise" userId="051ede2b-3008-44c0-bb19-c9bb04b8c5c9" providerId="ADAL" clId="{75637111-0362-47CD-8ADF-10AC7B1B7137}" dt="2026-08-07T18:37:31.485" v="3957"/>
          <ac:picMkLst>
            <pc:docMk/>
            <pc:sldMk cId="3968310725" sldId="2370"/>
            <ac:picMk id="11" creationId="{C30F77F6-6F72-F86A-36AF-D4EFBD2C5251}"/>
          </ac:picMkLst>
        </pc:picChg>
      </pc:sldChg>
      <pc:sldChg chg="add mod ord modShow">
        <pc:chgData name="Sarasin, Elise" userId="051ede2b-3008-44c0-bb19-c9bb04b8c5c9" providerId="ADAL" clId="{75637111-0362-47CD-8ADF-10AC7B1B7137}" dt="2026-08-31T15:48:51.442" v="15479" actId="34476"/>
        <pc:sldMkLst>
          <pc:docMk/>
          <pc:sldMk cId="627939178" sldId="2375"/>
        </pc:sldMkLst>
      </pc:sldChg>
      <pc:sldChg chg="delSp modSp add mod modShow">
        <pc:chgData name="Sarasin, Elise" userId="051ede2b-3008-44c0-bb19-c9bb04b8c5c9" providerId="ADAL" clId="{75637111-0362-47CD-8ADF-10AC7B1B7137}" dt="2026-08-31T15:48:51.442" v="15479" actId="34476"/>
        <pc:sldMkLst>
          <pc:docMk/>
          <pc:sldMk cId="2304025548" sldId="2405"/>
        </pc:sldMkLst>
        <pc:spChg chg="mod">
          <ac:chgData name="Sarasin, Elise" userId="051ede2b-3008-44c0-bb19-c9bb04b8c5c9" providerId="ADAL" clId="{75637111-0362-47CD-8ADF-10AC7B1B7137}" dt="2026-08-07T19:37:12.938" v="4400" actId="20577"/>
          <ac:spMkLst>
            <pc:docMk/>
            <pc:sldMk cId="2304025548" sldId="2405"/>
            <ac:spMk id="2" creationId="{B25BE92E-56D3-3123-8CA4-30F8DB9CD461}"/>
          </ac:spMkLst>
        </pc:spChg>
      </pc:sldChg>
      <pc:sldChg chg="mod modShow">
        <pc:chgData name="Sarasin, Elise" userId="051ede2b-3008-44c0-bb19-c9bb04b8c5c9" providerId="ADAL" clId="{75637111-0362-47CD-8ADF-10AC7B1B7137}" dt="2026-08-31T15:48:51.442" v="15479" actId="34476"/>
        <pc:sldMkLst>
          <pc:docMk/>
          <pc:sldMk cId="1932370651" sldId="2417"/>
        </pc:sldMkLst>
      </pc:sldChg>
      <pc:sldChg chg="delSp add mod delAnim modShow modNotesTx">
        <pc:chgData name="Sarasin, Elise" userId="051ede2b-3008-44c0-bb19-c9bb04b8c5c9" providerId="ADAL" clId="{75637111-0362-47CD-8ADF-10AC7B1B7137}" dt="2026-08-31T15:48:51.442" v="15479" actId="34476"/>
        <pc:sldMkLst>
          <pc:docMk/>
          <pc:sldMk cId="3039703045" sldId="2433"/>
        </pc:sldMkLst>
      </pc:sldChg>
      <pc:sldChg chg="addSp modSp add mod modShow">
        <pc:chgData name="Sarasin, Elise" userId="051ede2b-3008-44c0-bb19-c9bb04b8c5c9" providerId="ADAL" clId="{75637111-0362-47CD-8ADF-10AC7B1B7137}" dt="2026-08-31T15:48:51.442" v="15479" actId="34476"/>
        <pc:sldMkLst>
          <pc:docMk/>
          <pc:sldMk cId="2180742025" sldId="2447"/>
        </pc:sldMkLst>
        <pc:spChg chg="add mod">
          <ac:chgData name="Sarasin, Elise" userId="051ede2b-3008-44c0-bb19-c9bb04b8c5c9" providerId="ADAL" clId="{75637111-0362-47CD-8ADF-10AC7B1B7137}" dt="2026-08-11T18:24:29.502" v="6623" actId="20577"/>
          <ac:spMkLst>
            <pc:docMk/>
            <pc:sldMk cId="2180742025" sldId="2447"/>
            <ac:spMk id="2" creationId="{333489D5-6617-424A-8403-3C055BB124F2}"/>
          </ac:spMkLst>
        </pc:spChg>
      </pc:sldChg>
      <pc:sldChg chg="delSp modSp mod ord modShow">
        <pc:chgData name="Sarasin, Elise" userId="051ede2b-3008-44c0-bb19-c9bb04b8c5c9" providerId="ADAL" clId="{75637111-0362-47CD-8ADF-10AC7B1B7137}" dt="2026-08-31T15:48:51.442" v="15479" actId="34476"/>
        <pc:sldMkLst>
          <pc:docMk/>
          <pc:sldMk cId="4052978429" sldId="3811"/>
        </pc:sldMkLst>
        <pc:spChg chg="mod">
          <ac:chgData name="Sarasin, Elise" userId="051ede2b-3008-44c0-bb19-c9bb04b8c5c9" providerId="ADAL" clId="{75637111-0362-47CD-8ADF-10AC7B1B7137}" dt="2026-08-07T18:41:47.830" v="4072" actId="20577"/>
          <ac:spMkLst>
            <pc:docMk/>
            <pc:sldMk cId="4052978429" sldId="3811"/>
            <ac:spMk id="2" creationId="{C4274138-3A24-A8F6-2A42-AAF9B812EBC7}"/>
          </ac:spMkLst>
        </pc:spChg>
        <pc:spChg chg="mod">
          <ac:chgData name="Sarasin, Elise" userId="051ede2b-3008-44c0-bb19-c9bb04b8c5c9" providerId="ADAL" clId="{75637111-0362-47CD-8ADF-10AC7B1B7137}" dt="2026-08-07T19:21:02.411" v="4300" actId="403"/>
          <ac:spMkLst>
            <pc:docMk/>
            <pc:sldMk cId="4052978429" sldId="3811"/>
            <ac:spMk id="3" creationId="{16118433-DDA6-6AF0-6864-78BDCAC6214D}"/>
          </ac:spMkLst>
        </pc:spChg>
      </pc:sldChg>
      <pc:sldChg chg="addSp delSp modSp mod modShow">
        <pc:chgData name="Sarasin, Elise" userId="051ede2b-3008-44c0-bb19-c9bb04b8c5c9" providerId="ADAL" clId="{75637111-0362-47CD-8ADF-10AC7B1B7137}" dt="2026-08-31T15:48:51.442" v="15479" actId="34476"/>
        <pc:sldMkLst>
          <pc:docMk/>
          <pc:sldMk cId="675344576" sldId="3812"/>
        </pc:sldMkLst>
        <pc:spChg chg="mod">
          <ac:chgData name="Sarasin, Elise" userId="051ede2b-3008-44c0-bb19-c9bb04b8c5c9" providerId="ADAL" clId="{75637111-0362-47CD-8ADF-10AC7B1B7137}" dt="2026-08-06T16:10:16.861" v="3131" actId="20577"/>
          <ac:spMkLst>
            <pc:docMk/>
            <pc:sldMk cId="675344576" sldId="3812"/>
            <ac:spMk id="2" creationId="{9BF42D9E-48ED-B9CF-F406-F89D4FE403CF}"/>
          </ac:spMkLst>
        </pc:spChg>
        <pc:spChg chg="mod">
          <ac:chgData name="Sarasin, Elise" userId="051ede2b-3008-44c0-bb19-c9bb04b8c5c9" providerId="ADAL" clId="{75637111-0362-47CD-8ADF-10AC7B1B7137}" dt="2026-08-06T16:10:33.278" v="3150" actId="20577"/>
          <ac:spMkLst>
            <pc:docMk/>
            <pc:sldMk cId="675344576" sldId="3812"/>
            <ac:spMk id="3" creationId="{B0662C47-DBB0-68FE-F978-9D8355081826}"/>
          </ac:spMkLst>
        </pc:spChg>
      </pc:sldChg>
      <pc:sldChg chg="delSp modSp mod modShow">
        <pc:chgData name="Sarasin, Elise" userId="051ede2b-3008-44c0-bb19-c9bb04b8c5c9" providerId="ADAL" clId="{75637111-0362-47CD-8ADF-10AC7B1B7137}" dt="2026-08-31T15:48:51.442" v="15479" actId="34476"/>
        <pc:sldMkLst>
          <pc:docMk/>
          <pc:sldMk cId="3041483642" sldId="3814"/>
        </pc:sldMkLst>
        <pc:spChg chg="mod">
          <ac:chgData name="Sarasin, Elise" userId="051ede2b-3008-44c0-bb19-c9bb04b8c5c9" providerId="ADAL" clId="{75637111-0362-47CD-8ADF-10AC7B1B7137}" dt="2026-08-25T14:46:23.853" v="14158" actId="20577"/>
          <ac:spMkLst>
            <pc:docMk/>
            <pc:sldMk cId="3041483642" sldId="3814"/>
            <ac:spMk id="2" creationId="{499AFA7F-FE75-A7A0-8772-78E5EA4D1EDF}"/>
          </ac:spMkLst>
        </pc:spChg>
      </pc:sldChg>
      <pc:sldChg chg="modSp mod modShow">
        <pc:chgData name="Sarasin, Elise" userId="051ede2b-3008-44c0-bb19-c9bb04b8c5c9" providerId="ADAL" clId="{75637111-0362-47CD-8ADF-10AC7B1B7137}" dt="2026-08-31T15:48:51.442" v="15479" actId="34476"/>
        <pc:sldMkLst>
          <pc:docMk/>
          <pc:sldMk cId="2280485823" sldId="3815"/>
        </pc:sldMkLst>
        <pc:spChg chg="mod">
          <ac:chgData name="Sarasin, Elise" userId="051ede2b-3008-44c0-bb19-c9bb04b8c5c9" providerId="ADAL" clId="{75637111-0362-47CD-8ADF-10AC7B1B7137}" dt="2026-08-06T16:10:47.773" v="3175" actId="20577"/>
          <ac:spMkLst>
            <pc:docMk/>
            <pc:sldMk cId="2280485823" sldId="3815"/>
            <ac:spMk id="2" creationId="{5C58B7DB-5737-AF2B-F22B-9E0281F20C3F}"/>
          </ac:spMkLst>
        </pc:spChg>
        <pc:spChg chg="mod">
          <ac:chgData name="Sarasin, Elise" userId="051ede2b-3008-44c0-bb19-c9bb04b8c5c9" providerId="ADAL" clId="{75637111-0362-47CD-8ADF-10AC7B1B7137}" dt="2026-08-06T16:11:10.989" v="3272" actId="20577"/>
          <ac:spMkLst>
            <pc:docMk/>
            <pc:sldMk cId="2280485823" sldId="3815"/>
            <ac:spMk id="3" creationId="{AABB615B-C8A6-665F-97ED-428CCD399482}"/>
          </ac:spMkLst>
        </pc:spChg>
      </pc:sldChg>
      <pc:sldChg chg="delSp modSp add mod modShow chgLayout">
        <pc:chgData name="Sarasin, Elise" userId="051ede2b-3008-44c0-bb19-c9bb04b8c5c9" providerId="ADAL" clId="{75637111-0362-47CD-8ADF-10AC7B1B7137}" dt="2026-08-31T15:48:51.442" v="15479" actId="34476"/>
        <pc:sldMkLst>
          <pc:docMk/>
          <pc:sldMk cId="2653690524" sldId="3822"/>
        </pc:sldMkLst>
        <pc:spChg chg="mod ord">
          <ac:chgData name="Sarasin, Elise" userId="051ede2b-3008-44c0-bb19-c9bb04b8c5c9" providerId="ADAL" clId="{75637111-0362-47CD-8ADF-10AC7B1B7137}" dt="2026-08-06T15:54:45.964" v="2792" actId="700"/>
          <ac:spMkLst>
            <pc:docMk/>
            <pc:sldMk cId="2653690524" sldId="3822"/>
            <ac:spMk id="2" creationId="{7DB85095-EE8A-E119-6BA1-70DADD4063F4}"/>
          </ac:spMkLst>
        </pc:spChg>
        <pc:spChg chg="mod ord">
          <ac:chgData name="Sarasin, Elise" userId="051ede2b-3008-44c0-bb19-c9bb04b8c5c9" providerId="ADAL" clId="{75637111-0362-47CD-8ADF-10AC7B1B7137}" dt="2026-08-06T16:20:37.143" v="3447" actId="403"/>
          <ac:spMkLst>
            <pc:docMk/>
            <pc:sldMk cId="2653690524" sldId="3822"/>
            <ac:spMk id="3" creationId="{8FDAB62B-84C1-BAAD-8CB7-5029508AE914}"/>
          </ac:spMkLst>
        </pc:spChg>
      </pc:sldChg>
      <pc:sldChg chg="addSp delSp modSp add mod ord modShow modNotesTx">
        <pc:chgData name="Sarasin, Elise" userId="051ede2b-3008-44c0-bb19-c9bb04b8c5c9" providerId="ADAL" clId="{75637111-0362-47CD-8ADF-10AC7B1B7137}" dt="2026-08-31T15:48:51.442" v="15479" actId="34476"/>
        <pc:sldMkLst>
          <pc:docMk/>
          <pc:sldMk cId="1410135712" sldId="3832"/>
        </pc:sldMkLst>
        <pc:spChg chg="mod">
          <ac:chgData name="Sarasin, Elise" userId="051ede2b-3008-44c0-bb19-c9bb04b8c5c9" providerId="ADAL" clId="{75637111-0362-47CD-8ADF-10AC7B1B7137}" dt="2026-08-11T20:59:45.482" v="10649" actId="20577"/>
          <ac:spMkLst>
            <pc:docMk/>
            <pc:sldMk cId="1410135712" sldId="3832"/>
            <ac:spMk id="3" creationId="{08B65577-E06D-E092-0BB9-9FFA72898806}"/>
          </ac:spMkLst>
        </pc:spChg>
        <pc:picChg chg="add mod">
          <ac:chgData name="Sarasin, Elise" userId="051ede2b-3008-44c0-bb19-c9bb04b8c5c9" providerId="ADAL" clId="{75637111-0362-47CD-8ADF-10AC7B1B7137}" dt="2026-08-25T15:59:04.276" v="15470" actId="1076"/>
          <ac:picMkLst>
            <pc:docMk/>
            <pc:sldMk cId="1410135712" sldId="3832"/>
            <ac:picMk id="4" creationId="{8018AE1A-1890-D16F-1B58-CB6957FE3700}"/>
          </ac:picMkLst>
        </pc:picChg>
        <pc:picChg chg="add mod">
          <ac:chgData name="Sarasin, Elise" userId="051ede2b-3008-44c0-bb19-c9bb04b8c5c9" providerId="ADAL" clId="{75637111-0362-47CD-8ADF-10AC7B1B7137}" dt="2026-08-25T15:59:15.755" v="15477" actId="1076"/>
          <ac:picMkLst>
            <pc:docMk/>
            <pc:sldMk cId="1410135712" sldId="3832"/>
            <ac:picMk id="5" creationId="{7D1AA76D-A692-337C-2C38-7EC5027645D2}"/>
          </ac:picMkLst>
        </pc:picChg>
      </pc:sldChg>
      <pc:sldChg chg="addSp delSp modSp new mod ord modShow">
        <pc:chgData name="Sarasin, Elise" userId="051ede2b-3008-44c0-bb19-c9bb04b8c5c9" providerId="ADAL" clId="{75637111-0362-47CD-8ADF-10AC7B1B7137}" dt="2026-08-31T15:48:51.442" v="15479" actId="34476"/>
        <pc:sldMkLst>
          <pc:docMk/>
          <pc:sldMk cId="3409225412" sldId="3833"/>
        </pc:sldMkLst>
        <pc:spChg chg="mod">
          <ac:chgData name="Sarasin, Elise" userId="051ede2b-3008-44c0-bb19-c9bb04b8c5c9" providerId="ADAL" clId="{75637111-0362-47CD-8ADF-10AC7B1B7137}" dt="2026-08-07T18:35:52.567" v="3951"/>
          <ac:spMkLst>
            <pc:docMk/>
            <pc:sldMk cId="3409225412" sldId="3833"/>
            <ac:spMk id="2" creationId="{6CC8D3E4-11CB-F47D-BD10-EE7B4EAC8C3B}"/>
          </ac:spMkLst>
        </pc:spChg>
      </pc:sldChg>
      <pc:sldChg chg="mod modShow">
        <pc:chgData name="Sarasin, Elise" userId="051ede2b-3008-44c0-bb19-c9bb04b8c5c9" providerId="ADAL" clId="{75637111-0362-47CD-8ADF-10AC7B1B7137}" dt="2026-08-31T15:48:51.442" v="15479" actId="34476"/>
        <pc:sldMkLst>
          <pc:docMk/>
          <pc:sldMk cId="3369220944" sldId="3962"/>
        </pc:sldMkLst>
      </pc:sldChg>
      <pc:sldChg chg="modSp add mod ord modShow">
        <pc:chgData name="Sarasin, Elise" userId="051ede2b-3008-44c0-bb19-c9bb04b8c5c9" providerId="ADAL" clId="{75637111-0362-47CD-8ADF-10AC7B1B7137}" dt="2026-08-31T15:48:51.442" v="15479" actId="34476"/>
        <pc:sldMkLst>
          <pc:docMk/>
          <pc:sldMk cId="2883160225" sldId="3980"/>
        </pc:sldMkLst>
        <pc:spChg chg="mod">
          <ac:chgData name="Sarasin, Elise" userId="051ede2b-3008-44c0-bb19-c9bb04b8c5c9" providerId="ADAL" clId="{75637111-0362-47CD-8ADF-10AC7B1B7137}" dt="2026-08-25T14:15:47.514" v="12802" actId="20577"/>
          <ac:spMkLst>
            <pc:docMk/>
            <pc:sldMk cId="2883160225" sldId="3980"/>
            <ac:spMk id="2" creationId="{43943AC2-3050-3D0E-7906-122F16399816}"/>
          </ac:spMkLst>
        </pc:spChg>
      </pc:sldChg>
      <pc:sldChg chg="addSp modSp add mod ord modShow modNotesTx">
        <pc:chgData name="Sarasin, Elise" userId="051ede2b-3008-44c0-bb19-c9bb04b8c5c9" providerId="ADAL" clId="{75637111-0362-47CD-8ADF-10AC7B1B7137}" dt="2026-08-31T15:48:51.442" v="15479" actId="34476"/>
        <pc:sldMkLst>
          <pc:docMk/>
          <pc:sldMk cId="3421811477" sldId="3983"/>
        </pc:sldMkLst>
        <pc:spChg chg="mod">
          <ac:chgData name="Sarasin, Elise" userId="051ede2b-3008-44c0-bb19-c9bb04b8c5c9" providerId="ADAL" clId="{75637111-0362-47CD-8ADF-10AC7B1B7137}" dt="2026-08-11T20:25:45.963" v="9020" actId="20577"/>
          <ac:spMkLst>
            <pc:docMk/>
            <pc:sldMk cId="3421811477" sldId="3983"/>
            <ac:spMk id="2" creationId="{40013A1B-A0D9-12BF-54D3-E381CEEAA166}"/>
          </ac:spMkLst>
        </pc:spChg>
      </pc:sldChg>
      <pc:sldChg chg="addSp delSp modSp new add del mod ord modClrScheme modShow chgLayout">
        <pc:chgData name="Sarasin, Elise" userId="051ede2b-3008-44c0-bb19-c9bb04b8c5c9" providerId="ADAL" clId="{75637111-0362-47CD-8ADF-10AC7B1B7137}" dt="2026-08-31T15:48:51.442" v="15479" actId="34476"/>
        <pc:sldMkLst>
          <pc:docMk/>
          <pc:sldMk cId="100417327" sldId="3984"/>
        </pc:sldMkLst>
        <pc:spChg chg="add mod ord">
          <ac:chgData name="Sarasin, Elise" userId="051ede2b-3008-44c0-bb19-c9bb04b8c5c9" providerId="ADAL" clId="{75637111-0362-47CD-8ADF-10AC7B1B7137}" dt="2026-08-11T19:43:43.682" v="7854" actId="20577"/>
          <ac:spMkLst>
            <pc:docMk/>
            <pc:sldMk cId="100417327" sldId="3984"/>
            <ac:spMk id="4" creationId="{11F76A01-309B-309B-8A5A-A27E6B06D1BC}"/>
          </ac:spMkLst>
        </pc:spChg>
        <pc:spChg chg="mod">
          <ac:chgData name="Sarasin, Elise" userId="051ede2b-3008-44c0-bb19-c9bb04b8c5c9" providerId="ADAL" clId="{75637111-0362-47CD-8ADF-10AC7B1B7137}" dt="2026-08-11T19:44:36.892" v="7860" actId="14826"/>
          <ac:spMkLst>
            <pc:docMk/>
            <pc:sldMk cId="100417327" sldId="3984"/>
            <ac:spMk id="14" creationId="{77B0862F-972C-63C9-05D3-15618F4922D8}"/>
          </ac:spMkLst>
        </pc:spChg>
        <pc:grpChg chg="add mod">
          <ac:chgData name="Sarasin, Elise" userId="051ede2b-3008-44c0-bb19-c9bb04b8c5c9" providerId="ADAL" clId="{75637111-0362-47CD-8ADF-10AC7B1B7137}" dt="2026-08-11T19:44:36.892" v="7860" actId="14826"/>
          <ac:grpSpMkLst>
            <pc:docMk/>
            <pc:sldMk cId="100417327" sldId="3984"/>
            <ac:grpSpMk id="9" creationId="{AF405798-C4CF-AB67-A81D-AF669A1E33A7}"/>
          </ac:grpSpMkLst>
        </pc:grpChg>
        <pc:grpChg chg="mod">
          <ac:chgData name="Sarasin, Elise" userId="051ede2b-3008-44c0-bb19-c9bb04b8c5c9" providerId="ADAL" clId="{75637111-0362-47CD-8ADF-10AC7B1B7137}" dt="2026-08-11T19:44:36.892" v="7860" actId="14826"/>
          <ac:grpSpMkLst>
            <pc:docMk/>
            <pc:sldMk cId="100417327" sldId="3984"/>
            <ac:grpSpMk id="11" creationId="{E347DBA9-9F16-07D0-0428-13C2648EA9B7}"/>
          </ac:grpSpMkLst>
        </pc:grpChg>
        <pc:picChg chg="add mod">
          <ac:chgData name="Sarasin, Elise" userId="051ede2b-3008-44c0-bb19-c9bb04b8c5c9" providerId="ADAL" clId="{75637111-0362-47CD-8ADF-10AC7B1B7137}" dt="2026-08-11T19:44:28.215" v="7859"/>
          <ac:picMkLst>
            <pc:docMk/>
            <pc:sldMk cId="100417327" sldId="3984"/>
            <ac:picMk id="8" creationId="{25FAE07C-C98A-1636-BFF1-40B3468CE5AD}"/>
          </ac:picMkLst>
        </pc:picChg>
        <pc:picChg chg="mod">
          <ac:chgData name="Sarasin, Elise" userId="051ede2b-3008-44c0-bb19-c9bb04b8c5c9" providerId="ADAL" clId="{75637111-0362-47CD-8ADF-10AC7B1B7137}" dt="2026-08-11T19:44:36.892" v="7860" actId="14826"/>
          <ac:picMkLst>
            <pc:docMk/>
            <pc:sldMk cId="100417327" sldId="3984"/>
            <ac:picMk id="10" creationId="{08C33A5A-F93B-E1AD-9EC3-5B09DBD3F323}"/>
          </ac:picMkLst>
        </pc:picChg>
        <pc:picChg chg="mod">
          <ac:chgData name="Sarasin, Elise" userId="051ede2b-3008-44c0-bb19-c9bb04b8c5c9" providerId="ADAL" clId="{75637111-0362-47CD-8ADF-10AC7B1B7137}" dt="2026-08-11T19:44:36.892" v="7860" actId="14826"/>
          <ac:picMkLst>
            <pc:docMk/>
            <pc:sldMk cId="100417327" sldId="3984"/>
            <ac:picMk id="12" creationId="{D5D02D84-CD75-27FD-1C96-DFD3960DDE28}"/>
          </ac:picMkLst>
        </pc:picChg>
        <pc:picChg chg="mod">
          <ac:chgData name="Sarasin, Elise" userId="051ede2b-3008-44c0-bb19-c9bb04b8c5c9" providerId="ADAL" clId="{75637111-0362-47CD-8ADF-10AC7B1B7137}" dt="2026-08-11T19:44:36.892" v="7860" actId="14826"/>
          <ac:picMkLst>
            <pc:docMk/>
            <pc:sldMk cId="100417327" sldId="3984"/>
            <ac:picMk id="13" creationId="{826F21CF-FD89-3E66-5FBA-48C09D07F004}"/>
          </ac:picMkLst>
        </pc:picChg>
      </pc:sldChg>
      <pc:sldChg chg="addSp delSp modSp new mod modShow">
        <pc:chgData name="Sarasin, Elise" userId="051ede2b-3008-44c0-bb19-c9bb04b8c5c9" providerId="ADAL" clId="{75637111-0362-47CD-8ADF-10AC7B1B7137}" dt="2026-08-31T15:48:51.442" v="15479" actId="34476"/>
        <pc:sldMkLst>
          <pc:docMk/>
          <pc:sldMk cId="3528610793" sldId="3985"/>
        </pc:sldMkLst>
        <pc:spChg chg="mod">
          <ac:chgData name="Sarasin, Elise" userId="051ede2b-3008-44c0-bb19-c9bb04b8c5c9" providerId="ADAL" clId="{75637111-0362-47CD-8ADF-10AC7B1B7137}" dt="2026-08-07T19:16:06.323" v="4170" actId="20577"/>
          <ac:spMkLst>
            <pc:docMk/>
            <pc:sldMk cId="3528610793" sldId="3985"/>
            <ac:spMk id="2" creationId="{C1DA4A95-B3A9-6536-1E4F-9D14FFEF9AD2}"/>
          </ac:spMkLst>
        </pc:spChg>
        <pc:picChg chg="add mod ord">
          <ac:chgData name="Sarasin, Elise" userId="051ede2b-3008-44c0-bb19-c9bb04b8c5c9" providerId="ADAL" clId="{75637111-0362-47CD-8ADF-10AC7B1B7137}" dt="2026-08-07T19:16:09.476" v="4171" actId="22"/>
          <ac:picMkLst>
            <pc:docMk/>
            <pc:sldMk cId="3528610793" sldId="3985"/>
            <ac:picMk id="5" creationId="{3C3DCB46-8B15-C52E-A7B2-2A5A98E14EB8}"/>
          </ac:picMkLst>
        </pc:picChg>
        <pc:picChg chg="add">
          <ac:chgData name="Sarasin, Elise" userId="051ede2b-3008-44c0-bb19-c9bb04b8c5c9" providerId="ADAL" clId="{75637111-0362-47CD-8ADF-10AC7B1B7137}" dt="2026-08-07T19:16:48.058" v="4175" actId="22"/>
          <ac:picMkLst>
            <pc:docMk/>
            <pc:sldMk cId="3528610793" sldId="3985"/>
            <ac:picMk id="7" creationId="{9C707517-2946-63B7-FC15-DB8DBF1139C2}"/>
          </ac:picMkLst>
        </pc:picChg>
      </pc:sldChg>
      <pc:sldChg chg="addSp delSp modSp new mod modClrScheme modShow chgLayout">
        <pc:chgData name="Sarasin, Elise" userId="051ede2b-3008-44c0-bb19-c9bb04b8c5c9" providerId="ADAL" clId="{75637111-0362-47CD-8ADF-10AC7B1B7137}" dt="2026-08-31T15:48:51.442" v="15479" actId="34476"/>
        <pc:sldMkLst>
          <pc:docMk/>
          <pc:sldMk cId="2116276766" sldId="3988"/>
        </pc:sldMkLst>
        <pc:spChg chg="mod ord">
          <ac:chgData name="Sarasin, Elise" userId="051ede2b-3008-44c0-bb19-c9bb04b8c5c9" providerId="ADAL" clId="{75637111-0362-47CD-8ADF-10AC7B1B7137}" dt="2026-08-11T18:15:14.820" v="6429" actId="20577"/>
          <ac:spMkLst>
            <pc:docMk/>
            <pc:sldMk cId="2116276766" sldId="3988"/>
            <ac:spMk id="2" creationId="{BB2F95C6-4E67-7E64-4052-13A3112DCDEB}"/>
          </ac:spMkLst>
        </pc:spChg>
        <pc:spChg chg="mod">
          <ac:chgData name="Sarasin, Elise" userId="051ede2b-3008-44c0-bb19-c9bb04b8c5c9" providerId="ADAL" clId="{75637111-0362-47CD-8ADF-10AC7B1B7137}" dt="2026-08-07T19:49:43.032" v="4433"/>
          <ac:spMkLst>
            <pc:docMk/>
            <pc:sldMk cId="2116276766" sldId="3988"/>
            <ac:spMk id="9" creationId="{CCFF822A-132B-53E2-889F-9F51D615C2F7}"/>
          </ac:spMkLst>
        </pc:spChg>
        <pc:grpChg chg="add mod">
          <ac:chgData name="Sarasin, Elise" userId="051ede2b-3008-44c0-bb19-c9bb04b8c5c9" providerId="ADAL" clId="{75637111-0362-47CD-8ADF-10AC7B1B7137}" dt="2026-08-07T19:52:34.606" v="4478" actId="164"/>
          <ac:grpSpMkLst>
            <pc:docMk/>
            <pc:sldMk cId="2116276766" sldId="3988"/>
            <ac:grpSpMk id="6" creationId="{7D563155-4000-97C5-23A1-E3703A16AEDE}"/>
          </ac:grpSpMkLst>
        </pc:grpChg>
        <pc:grpChg chg="add mod">
          <ac:chgData name="Sarasin, Elise" userId="051ede2b-3008-44c0-bb19-c9bb04b8c5c9" providerId="ADAL" clId="{75637111-0362-47CD-8ADF-10AC7B1B7137}" dt="2026-08-07T19:52:34.606" v="4478" actId="164"/>
          <ac:grpSpMkLst>
            <pc:docMk/>
            <pc:sldMk cId="2116276766" sldId="3988"/>
            <ac:grpSpMk id="10" creationId="{A43C57CF-3864-528A-CAD0-AAB54169A76B}"/>
          </ac:grpSpMkLst>
        </pc:grpChg>
        <pc:picChg chg="add mod">
          <ac:chgData name="Sarasin, Elise" userId="051ede2b-3008-44c0-bb19-c9bb04b8c5c9" providerId="ADAL" clId="{75637111-0362-47CD-8ADF-10AC7B1B7137}" dt="2026-08-07T19:49:43.032" v="4433"/>
          <ac:picMkLst>
            <pc:docMk/>
            <pc:sldMk cId="2116276766" sldId="3988"/>
            <ac:picMk id="4" creationId="{8863962B-E9F2-3D54-501D-D0A863421909}"/>
          </ac:picMkLst>
        </pc:picChg>
        <pc:picChg chg="add mod">
          <ac:chgData name="Sarasin, Elise" userId="051ede2b-3008-44c0-bb19-c9bb04b8c5c9" providerId="ADAL" clId="{75637111-0362-47CD-8ADF-10AC7B1B7137}" dt="2026-08-07T19:52:34.606" v="4478" actId="164"/>
          <ac:picMkLst>
            <pc:docMk/>
            <pc:sldMk cId="2116276766" sldId="3988"/>
            <ac:picMk id="5" creationId="{004E9540-0125-4074-517E-A77F3B4CC40F}"/>
          </ac:picMkLst>
        </pc:picChg>
        <pc:picChg chg="mod">
          <ac:chgData name="Sarasin, Elise" userId="051ede2b-3008-44c0-bb19-c9bb04b8c5c9" providerId="ADAL" clId="{75637111-0362-47CD-8ADF-10AC7B1B7137}" dt="2026-08-07T19:49:43.032" v="4433"/>
          <ac:picMkLst>
            <pc:docMk/>
            <pc:sldMk cId="2116276766" sldId="3988"/>
            <ac:picMk id="7" creationId="{FD09D70A-2671-05C5-9B10-7A8A20C57802}"/>
          </ac:picMkLst>
        </pc:picChg>
        <pc:picChg chg="mod">
          <ac:chgData name="Sarasin, Elise" userId="051ede2b-3008-44c0-bb19-c9bb04b8c5c9" providerId="ADAL" clId="{75637111-0362-47CD-8ADF-10AC7B1B7137}" dt="2026-08-07T19:49:43.032" v="4433"/>
          <ac:picMkLst>
            <pc:docMk/>
            <pc:sldMk cId="2116276766" sldId="3988"/>
            <ac:picMk id="8" creationId="{FE889FB3-974A-4D3E-46B5-0FFC8175A44D}"/>
          </ac:picMkLst>
        </pc:picChg>
      </pc:sldChg>
      <pc:sldChg chg="addSp delSp modSp add mod modTransition modClrScheme addAnim delAnim modAnim modShow chgLayout">
        <pc:chgData name="Sarasin, Elise" userId="051ede2b-3008-44c0-bb19-c9bb04b8c5c9" providerId="ADAL" clId="{75637111-0362-47CD-8ADF-10AC7B1B7137}" dt="2026-08-31T15:48:51.442" v="15479" actId="34476"/>
        <pc:sldMkLst>
          <pc:docMk/>
          <pc:sldMk cId="3363957518" sldId="3989"/>
        </pc:sldMkLst>
        <pc:spChg chg="mod ord">
          <ac:chgData name="Sarasin, Elise" userId="051ede2b-3008-44c0-bb19-c9bb04b8c5c9" providerId="ADAL" clId="{75637111-0362-47CD-8ADF-10AC7B1B7137}" dt="2026-08-11T18:18:04.240" v="6538" actId="20577"/>
          <ac:spMkLst>
            <pc:docMk/>
            <pc:sldMk cId="3363957518" sldId="3989"/>
            <ac:spMk id="2" creationId="{07F833FF-32F8-6D80-313E-3742ED57A451}"/>
          </ac:spMkLst>
        </pc:spChg>
        <pc:spChg chg="add mod ord">
          <ac:chgData name="Sarasin, Elise" userId="051ede2b-3008-44c0-bb19-c9bb04b8c5c9" providerId="ADAL" clId="{75637111-0362-47CD-8ADF-10AC7B1B7137}" dt="2026-08-11T16:51:01.090" v="5449" actId="20577"/>
          <ac:spMkLst>
            <pc:docMk/>
            <pc:sldMk cId="3363957518" sldId="3989"/>
            <ac:spMk id="13" creationId="{FC997A04-4E4D-5B86-F7C9-63E0AF4F13BA}"/>
          </ac:spMkLst>
        </pc:spChg>
        <pc:picChg chg="add mod">
          <ac:chgData name="Sarasin, Elise" userId="051ede2b-3008-44c0-bb19-c9bb04b8c5c9" providerId="ADAL" clId="{75637111-0362-47CD-8ADF-10AC7B1B7137}" dt="2026-08-11T18:05:14.800" v="6194" actId="1076"/>
          <ac:picMkLst>
            <pc:docMk/>
            <pc:sldMk cId="3363957518" sldId="3989"/>
            <ac:picMk id="3" creationId="{31BB74E3-C38F-0D11-B978-77CF08D6586B}"/>
          </ac:picMkLst>
        </pc:picChg>
        <pc:picChg chg="add mod">
          <ac:chgData name="Sarasin, Elise" userId="051ede2b-3008-44c0-bb19-c9bb04b8c5c9" providerId="ADAL" clId="{75637111-0362-47CD-8ADF-10AC7B1B7137}" dt="2026-08-11T18:05:18.368" v="6196" actId="1076"/>
          <ac:picMkLst>
            <pc:docMk/>
            <pc:sldMk cId="3363957518" sldId="3989"/>
            <ac:picMk id="4" creationId="{F3CE79F9-DE9B-4C75-E056-D5CFFC7C85CA}"/>
          </ac:picMkLst>
        </pc:picChg>
        <pc:picChg chg="add mod">
          <ac:chgData name="Sarasin, Elise" userId="051ede2b-3008-44c0-bb19-c9bb04b8c5c9" providerId="ADAL" clId="{75637111-0362-47CD-8ADF-10AC7B1B7137}" dt="2026-08-11T18:05:17.288" v="6195" actId="1076"/>
          <ac:picMkLst>
            <pc:docMk/>
            <pc:sldMk cId="3363957518" sldId="3989"/>
            <ac:picMk id="32" creationId="{ED87B4FA-AC3E-1EE8-4C56-39CC02252B28}"/>
          </ac:picMkLst>
        </pc:picChg>
      </pc:sldChg>
      <pc:sldChg chg="addSp delSp modSp add mod ord addAnim delAnim modAnim modShow">
        <pc:chgData name="Sarasin, Elise" userId="051ede2b-3008-44c0-bb19-c9bb04b8c5c9" providerId="ADAL" clId="{75637111-0362-47CD-8ADF-10AC7B1B7137}" dt="2026-08-31T15:48:51.442" v="15479" actId="34476"/>
        <pc:sldMkLst>
          <pc:docMk/>
          <pc:sldMk cId="1460024073" sldId="3990"/>
        </pc:sldMkLst>
        <pc:spChg chg="mod">
          <ac:chgData name="Sarasin, Elise" userId="051ede2b-3008-44c0-bb19-c9bb04b8c5c9" providerId="ADAL" clId="{75637111-0362-47CD-8ADF-10AC7B1B7137}" dt="2026-08-11T18:17:48.993" v="6534" actId="20577"/>
          <ac:spMkLst>
            <pc:docMk/>
            <pc:sldMk cId="1460024073" sldId="3990"/>
            <ac:spMk id="2" creationId="{56237487-0235-FACB-E51A-42B045BC5CB0}"/>
          </ac:spMkLst>
        </pc:spChg>
        <pc:spChg chg="mod">
          <ac:chgData name="Sarasin, Elise" userId="051ede2b-3008-44c0-bb19-c9bb04b8c5c9" providerId="ADAL" clId="{75637111-0362-47CD-8ADF-10AC7B1B7137}" dt="2026-08-11T18:51:03.823" v="7598" actId="20577"/>
          <ac:spMkLst>
            <pc:docMk/>
            <pc:sldMk cId="1460024073" sldId="3990"/>
            <ac:spMk id="13" creationId="{89DD6544-61C3-C351-E2EC-FFD5DE550A89}"/>
          </ac:spMkLst>
        </pc:spChg>
        <pc:grpChg chg="add mod">
          <ac:chgData name="Sarasin, Elise" userId="051ede2b-3008-44c0-bb19-c9bb04b8c5c9" providerId="ADAL" clId="{75637111-0362-47CD-8ADF-10AC7B1B7137}" dt="2026-08-11T16:59:58.485" v="5817" actId="1076"/>
          <ac:grpSpMkLst>
            <pc:docMk/>
            <pc:sldMk cId="1460024073" sldId="3990"/>
            <ac:grpSpMk id="6" creationId="{37E05468-563E-BBFC-E517-F2C17B610D7E}"/>
          </ac:grpSpMkLst>
        </pc:grpChg>
        <pc:picChg chg="add mod">
          <ac:chgData name="Sarasin, Elise" userId="051ede2b-3008-44c0-bb19-c9bb04b8c5c9" providerId="ADAL" clId="{75637111-0362-47CD-8ADF-10AC7B1B7137}" dt="2026-08-11T16:59:31.188" v="5814" actId="1076"/>
          <ac:picMkLst>
            <pc:docMk/>
            <pc:sldMk cId="1460024073" sldId="3990"/>
            <ac:picMk id="4" creationId="{B67B0DB6-91D0-BD79-CB8D-D59E7C516093}"/>
          </ac:picMkLst>
        </pc:picChg>
        <pc:picChg chg="add mod">
          <ac:chgData name="Sarasin, Elise" userId="051ede2b-3008-44c0-bb19-c9bb04b8c5c9" providerId="ADAL" clId="{75637111-0362-47CD-8ADF-10AC7B1B7137}" dt="2026-08-11T16:59:24.700" v="5811" actId="1076"/>
          <ac:picMkLst>
            <pc:docMk/>
            <pc:sldMk cId="1460024073" sldId="3990"/>
            <ac:picMk id="5" creationId="{8D5A253D-4CFF-F0A0-7889-AC1674D20E15}"/>
          </ac:picMkLst>
        </pc:picChg>
        <pc:picChg chg="mod">
          <ac:chgData name="Sarasin, Elise" userId="051ede2b-3008-44c0-bb19-c9bb04b8c5c9" providerId="ADAL" clId="{75637111-0362-47CD-8ADF-10AC7B1B7137}" dt="2026-08-11T16:59:52.594" v="5815"/>
          <ac:picMkLst>
            <pc:docMk/>
            <pc:sldMk cId="1460024073" sldId="3990"/>
            <ac:picMk id="7" creationId="{5D10518A-592D-15B1-5C7C-B378F9507953}"/>
          </ac:picMkLst>
        </pc:picChg>
        <pc:picChg chg="mod">
          <ac:chgData name="Sarasin, Elise" userId="051ede2b-3008-44c0-bb19-c9bb04b8c5c9" providerId="ADAL" clId="{75637111-0362-47CD-8ADF-10AC7B1B7137}" dt="2026-08-11T16:59:52.594" v="5815"/>
          <ac:picMkLst>
            <pc:docMk/>
            <pc:sldMk cId="1460024073" sldId="3990"/>
            <ac:picMk id="8" creationId="{232AD2C1-15CC-4644-1793-0629CEA22AB4}"/>
          </ac:picMkLst>
        </pc:picChg>
      </pc:sldChg>
      <pc:sldChg chg="addSp delSp modSp new mod ord modClrScheme modShow chgLayout">
        <pc:chgData name="Sarasin, Elise" userId="051ede2b-3008-44c0-bb19-c9bb04b8c5c9" providerId="ADAL" clId="{75637111-0362-47CD-8ADF-10AC7B1B7137}" dt="2026-08-31T15:48:51.442" v="15479" actId="34476"/>
        <pc:sldMkLst>
          <pc:docMk/>
          <pc:sldMk cId="3785673013" sldId="3991"/>
        </pc:sldMkLst>
        <pc:spChg chg="mod ord">
          <ac:chgData name="Sarasin, Elise" userId="051ede2b-3008-44c0-bb19-c9bb04b8c5c9" providerId="ADAL" clId="{75637111-0362-47CD-8ADF-10AC7B1B7137}" dt="2026-08-25T14:06:42.300" v="12630" actId="33524"/>
          <ac:spMkLst>
            <pc:docMk/>
            <pc:sldMk cId="3785673013" sldId="3991"/>
            <ac:spMk id="2" creationId="{B1EFDDE7-2247-0230-BEC6-97FFD9B833B5}"/>
          </ac:spMkLst>
        </pc:spChg>
        <pc:picChg chg="add mod ord">
          <ac:chgData name="Sarasin, Elise" userId="051ede2b-3008-44c0-bb19-c9bb04b8c5c9" providerId="ADAL" clId="{75637111-0362-47CD-8ADF-10AC7B1B7137}" dt="2026-08-25T14:07:43.678" v="12650" actId="1076"/>
          <ac:picMkLst>
            <pc:docMk/>
            <pc:sldMk cId="3785673013" sldId="3991"/>
            <ac:picMk id="7" creationId="{79FEC1CD-1F97-E4A5-5F66-DF66993CC6CA}"/>
          </ac:picMkLst>
        </pc:picChg>
        <pc:picChg chg="add mod">
          <ac:chgData name="Sarasin, Elise" userId="051ede2b-3008-44c0-bb19-c9bb04b8c5c9" providerId="ADAL" clId="{75637111-0362-47CD-8ADF-10AC7B1B7137}" dt="2026-08-25T14:07:41.262" v="12649" actId="1076"/>
          <ac:picMkLst>
            <pc:docMk/>
            <pc:sldMk cId="3785673013" sldId="3991"/>
            <ac:picMk id="11" creationId="{AC3714B1-45DF-2A3B-ADC0-4EF29ED2D39B}"/>
          </ac:picMkLst>
        </pc:picChg>
      </pc:sldChg>
      <pc:sldChg chg="addSp modSp add mod modShow">
        <pc:chgData name="Sarasin, Elise" userId="051ede2b-3008-44c0-bb19-c9bb04b8c5c9" providerId="ADAL" clId="{75637111-0362-47CD-8ADF-10AC7B1B7137}" dt="2026-08-31T15:48:51.442" v="15479" actId="34476"/>
        <pc:sldMkLst>
          <pc:docMk/>
          <pc:sldMk cId="3079837012" sldId="3992"/>
        </pc:sldMkLst>
        <pc:spChg chg="mod">
          <ac:chgData name="Sarasin, Elise" userId="051ede2b-3008-44c0-bb19-c9bb04b8c5c9" providerId="ADAL" clId="{75637111-0362-47CD-8ADF-10AC7B1B7137}" dt="2026-08-11T15:30:00.399" v="5245" actId="20577"/>
          <ac:spMkLst>
            <pc:docMk/>
            <pc:sldMk cId="3079837012" sldId="3992"/>
            <ac:spMk id="2" creationId="{00E74B88-4B06-D43B-3FD0-2E0465D6576E}"/>
          </ac:spMkLst>
        </pc:spChg>
        <pc:spChg chg="add mod">
          <ac:chgData name="Sarasin, Elise" userId="051ede2b-3008-44c0-bb19-c9bb04b8c5c9" providerId="ADAL" clId="{75637111-0362-47CD-8ADF-10AC7B1B7137}" dt="2026-08-11T14:30:05.731" v="5233" actId="962"/>
          <ac:spMkLst>
            <pc:docMk/>
            <pc:sldMk cId="3079837012" sldId="3992"/>
            <ac:spMk id="5" creationId="{27734A7B-64E1-F7BB-5759-A544A3AFB884}"/>
          </ac:spMkLst>
        </pc:spChg>
      </pc:sldChg>
      <pc:sldChg chg="modSp add mod modShow">
        <pc:chgData name="Sarasin, Elise" userId="051ede2b-3008-44c0-bb19-c9bb04b8c5c9" providerId="ADAL" clId="{75637111-0362-47CD-8ADF-10AC7B1B7137}" dt="2026-08-31T15:48:51.442" v="15479" actId="34476"/>
        <pc:sldMkLst>
          <pc:docMk/>
          <pc:sldMk cId="3830819790" sldId="3993"/>
        </pc:sldMkLst>
        <pc:spChg chg="mod">
          <ac:chgData name="Sarasin, Elise" userId="051ede2b-3008-44c0-bb19-c9bb04b8c5c9" providerId="ADAL" clId="{75637111-0362-47CD-8ADF-10AC7B1B7137}" dt="2026-08-11T15:30:19.011" v="5248" actId="20577"/>
          <ac:spMkLst>
            <pc:docMk/>
            <pc:sldMk cId="3830819790" sldId="3993"/>
            <ac:spMk id="2" creationId="{94AD9868-D32B-AF4C-959C-20D83A576205}"/>
          </ac:spMkLst>
        </pc:spChg>
        <pc:spChg chg="mod">
          <ac:chgData name="Sarasin, Elise" userId="051ede2b-3008-44c0-bb19-c9bb04b8c5c9" providerId="ADAL" clId="{75637111-0362-47CD-8ADF-10AC7B1B7137}" dt="2026-08-11T15:30:17.216" v="5247" actId="1076"/>
          <ac:spMkLst>
            <pc:docMk/>
            <pc:sldMk cId="3830819790" sldId="3993"/>
            <ac:spMk id="5" creationId="{5762D4BF-3926-793C-C31C-BD8AA62F9114}"/>
          </ac:spMkLst>
        </pc:spChg>
      </pc:sldChg>
      <pc:sldChg chg="modSp add mod modShow">
        <pc:chgData name="Sarasin, Elise" userId="051ede2b-3008-44c0-bb19-c9bb04b8c5c9" providerId="ADAL" clId="{75637111-0362-47CD-8ADF-10AC7B1B7137}" dt="2026-08-31T15:48:51.442" v="15479" actId="34476"/>
        <pc:sldMkLst>
          <pc:docMk/>
          <pc:sldMk cId="2004748022" sldId="3994"/>
        </pc:sldMkLst>
        <pc:spChg chg="mod">
          <ac:chgData name="Sarasin, Elise" userId="051ede2b-3008-44c0-bb19-c9bb04b8c5c9" providerId="ADAL" clId="{75637111-0362-47CD-8ADF-10AC7B1B7137}" dt="2026-08-11T15:30:33.747" v="5251" actId="20577"/>
          <ac:spMkLst>
            <pc:docMk/>
            <pc:sldMk cId="2004748022" sldId="3994"/>
            <ac:spMk id="2" creationId="{1EC80AE7-F20C-761F-6DD0-501642792300}"/>
          </ac:spMkLst>
        </pc:spChg>
        <pc:spChg chg="mod">
          <ac:chgData name="Sarasin, Elise" userId="051ede2b-3008-44c0-bb19-c9bb04b8c5c9" providerId="ADAL" clId="{75637111-0362-47CD-8ADF-10AC7B1B7137}" dt="2026-08-11T15:30:30.113" v="5250" actId="1076"/>
          <ac:spMkLst>
            <pc:docMk/>
            <pc:sldMk cId="2004748022" sldId="3994"/>
            <ac:spMk id="5" creationId="{3F1CC7AD-2D87-3425-1316-3AA83AD2DACC}"/>
          </ac:spMkLst>
        </pc:spChg>
      </pc:sldChg>
      <pc:sldChg chg="modSp add mod ord modShow modNotesTx">
        <pc:chgData name="Sarasin, Elise" userId="051ede2b-3008-44c0-bb19-c9bb04b8c5c9" providerId="ADAL" clId="{75637111-0362-47CD-8ADF-10AC7B1B7137}" dt="2026-08-31T15:48:51.442" v="15479" actId="34476"/>
        <pc:sldMkLst>
          <pc:docMk/>
          <pc:sldMk cId="1327992777" sldId="3996"/>
        </pc:sldMkLst>
        <pc:spChg chg="mod">
          <ac:chgData name="Sarasin, Elise" userId="051ede2b-3008-44c0-bb19-c9bb04b8c5c9" providerId="ADAL" clId="{75637111-0362-47CD-8ADF-10AC7B1B7137}" dt="2026-08-11T16:42:08.500" v="5437" actId="207"/>
          <ac:spMkLst>
            <pc:docMk/>
            <pc:sldMk cId="1327992777" sldId="3996"/>
            <ac:spMk id="2" creationId="{B2CFB11F-3C93-DED5-B0C2-015A69431FC1}"/>
          </ac:spMkLst>
        </pc:spChg>
      </pc:sldChg>
      <pc:sldChg chg="addSp delSp modSp add mod addAnim delAnim modAnim modShow modNotesTx">
        <pc:chgData name="Sarasin, Elise" userId="051ede2b-3008-44c0-bb19-c9bb04b8c5c9" providerId="ADAL" clId="{75637111-0362-47CD-8ADF-10AC7B1B7137}" dt="2026-08-31T15:48:51.442" v="15479" actId="34476"/>
        <pc:sldMkLst>
          <pc:docMk/>
          <pc:sldMk cId="3155755823" sldId="3998"/>
        </pc:sldMkLst>
        <pc:spChg chg="mod">
          <ac:chgData name="Sarasin, Elise" userId="051ede2b-3008-44c0-bb19-c9bb04b8c5c9" providerId="ADAL" clId="{75637111-0362-47CD-8ADF-10AC7B1B7137}" dt="2026-08-11T18:18:10.336" v="6542" actId="20577"/>
          <ac:spMkLst>
            <pc:docMk/>
            <pc:sldMk cId="3155755823" sldId="3998"/>
            <ac:spMk id="2" creationId="{4F741B8F-2C95-9957-9A1E-670576018626}"/>
          </ac:spMkLst>
        </pc:spChg>
        <pc:spChg chg="mod">
          <ac:chgData name="Sarasin, Elise" userId="051ede2b-3008-44c0-bb19-c9bb04b8c5c9" providerId="ADAL" clId="{75637111-0362-47CD-8ADF-10AC7B1B7137}" dt="2026-08-11T18:45:14.243" v="7544" actId="20577"/>
          <ac:spMkLst>
            <pc:docMk/>
            <pc:sldMk cId="3155755823" sldId="3998"/>
            <ac:spMk id="13" creationId="{F6193045-1818-A1DB-3064-C95B1AD5B89B}"/>
          </ac:spMkLst>
        </pc:spChg>
        <pc:grpChg chg="add mod">
          <ac:chgData name="Sarasin, Elise" userId="051ede2b-3008-44c0-bb19-c9bb04b8c5c9" providerId="ADAL" clId="{75637111-0362-47CD-8ADF-10AC7B1B7137}" dt="2026-08-11T18:13:33.418" v="6363" actId="1076"/>
          <ac:grpSpMkLst>
            <pc:docMk/>
            <pc:sldMk cId="3155755823" sldId="3998"/>
            <ac:grpSpMk id="27" creationId="{83A2BC60-9ABB-1F3E-E9A9-2FD9F5F69091}"/>
          </ac:grpSpMkLst>
        </pc:grpChg>
        <pc:picChg chg="add mod">
          <ac:chgData name="Sarasin, Elise" userId="051ede2b-3008-44c0-bb19-c9bb04b8c5c9" providerId="ADAL" clId="{75637111-0362-47CD-8ADF-10AC7B1B7137}" dt="2026-08-11T17:10:09.594" v="6064" actId="164"/>
          <ac:picMkLst>
            <pc:docMk/>
            <pc:sldMk cId="3155755823" sldId="3998"/>
            <ac:picMk id="19" creationId="{EC1955F4-C1E3-0BC7-F7CE-170C4A7962D7}"/>
          </ac:picMkLst>
        </pc:picChg>
        <pc:picChg chg="add mod">
          <ac:chgData name="Sarasin, Elise" userId="051ede2b-3008-44c0-bb19-c9bb04b8c5c9" providerId="ADAL" clId="{75637111-0362-47CD-8ADF-10AC7B1B7137}" dt="2026-08-11T17:10:09.594" v="6064" actId="164"/>
          <ac:picMkLst>
            <pc:docMk/>
            <pc:sldMk cId="3155755823" sldId="3998"/>
            <ac:picMk id="20" creationId="{C9507D30-7824-58C1-6DC9-607710FAF219}"/>
          </ac:picMkLst>
        </pc:picChg>
        <pc:picChg chg="add mod">
          <ac:chgData name="Sarasin, Elise" userId="051ede2b-3008-44c0-bb19-c9bb04b8c5c9" providerId="ADAL" clId="{75637111-0362-47CD-8ADF-10AC7B1B7137}" dt="2026-08-11T18:12:28.469" v="6333" actId="14100"/>
          <ac:picMkLst>
            <pc:docMk/>
            <pc:sldMk cId="3155755823" sldId="3998"/>
            <ac:picMk id="29" creationId="{0EF6F992-27E2-AADC-9A1D-32B31CCB7361}"/>
          </ac:picMkLst>
        </pc:picChg>
        <pc:picChg chg="add mod">
          <ac:chgData name="Sarasin, Elise" userId="051ede2b-3008-44c0-bb19-c9bb04b8c5c9" providerId="ADAL" clId="{75637111-0362-47CD-8ADF-10AC7B1B7137}" dt="2026-08-11T18:13:34.675" v="6364" actId="1076"/>
          <ac:picMkLst>
            <pc:docMk/>
            <pc:sldMk cId="3155755823" sldId="3998"/>
            <ac:picMk id="30" creationId="{F723CF61-AC69-825A-F580-4DA919C07699}"/>
          </ac:picMkLst>
        </pc:picChg>
        <pc:picChg chg="mod">
          <ac:chgData name="Sarasin, Elise" userId="051ede2b-3008-44c0-bb19-c9bb04b8c5c9" providerId="ADAL" clId="{75637111-0362-47CD-8ADF-10AC7B1B7137}" dt="2026-08-11T18:12:44.171" v="6340" actId="1076"/>
          <ac:picMkLst>
            <pc:docMk/>
            <pc:sldMk cId="3155755823" sldId="3998"/>
            <ac:picMk id="32" creationId="{D99FAD11-CD4B-C5D2-80D2-153C9EA57076}"/>
          </ac:picMkLst>
        </pc:picChg>
      </pc:sldChg>
      <pc:sldChg chg="modSp add mod modShow">
        <pc:chgData name="Sarasin, Elise" userId="051ede2b-3008-44c0-bb19-c9bb04b8c5c9" providerId="ADAL" clId="{75637111-0362-47CD-8ADF-10AC7B1B7137}" dt="2026-08-31T15:48:51.442" v="15479" actId="34476"/>
        <pc:sldMkLst>
          <pc:docMk/>
          <pc:sldMk cId="458634710" sldId="4000"/>
        </pc:sldMkLst>
        <pc:spChg chg="mod">
          <ac:chgData name="Sarasin, Elise" userId="051ede2b-3008-44c0-bb19-c9bb04b8c5c9" providerId="ADAL" clId="{75637111-0362-47CD-8ADF-10AC7B1B7137}" dt="2026-08-11T18:15:47.331" v="6466" actId="20577"/>
          <ac:spMkLst>
            <pc:docMk/>
            <pc:sldMk cId="458634710" sldId="4000"/>
            <ac:spMk id="2" creationId="{F72E333D-F7BE-65BF-0742-12129CD9CEB2}"/>
          </ac:spMkLst>
        </pc:spChg>
        <pc:spChg chg="mod">
          <ac:chgData name="Sarasin, Elise" userId="051ede2b-3008-44c0-bb19-c9bb04b8c5c9" providerId="ADAL" clId="{75637111-0362-47CD-8ADF-10AC7B1B7137}" dt="2026-08-11T18:17:24.596" v="6505" actId="14826"/>
          <ac:spMkLst>
            <pc:docMk/>
            <pc:sldMk cId="458634710" sldId="4000"/>
            <ac:spMk id="10" creationId="{AB2BF2C6-00E2-F27A-581B-431DFCA2807E}"/>
          </ac:spMkLst>
        </pc:spChg>
        <pc:grpChg chg="mod">
          <ac:chgData name="Sarasin, Elise" userId="051ede2b-3008-44c0-bb19-c9bb04b8c5c9" providerId="ADAL" clId="{75637111-0362-47CD-8ADF-10AC7B1B7137}" dt="2026-08-11T18:17:24.596" v="6505" actId="14826"/>
          <ac:grpSpMkLst>
            <pc:docMk/>
            <pc:sldMk cId="458634710" sldId="4000"/>
            <ac:grpSpMk id="5" creationId="{34A080EE-E272-01CE-F008-DF830D50A6C8}"/>
          </ac:grpSpMkLst>
        </pc:grpChg>
        <pc:grpChg chg="mod">
          <ac:chgData name="Sarasin, Elise" userId="051ede2b-3008-44c0-bb19-c9bb04b8c5c9" providerId="ADAL" clId="{75637111-0362-47CD-8ADF-10AC7B1B7137}" dt="2026-08-11T18:17:24.596" v="6505" actId="14826"/>
          <ac:grpSpMkLst>
            <pc:docMk/>
            <pc:sldMk cId="458634710" sldId="4000"/>
            <ac:grpSpMk id="7" creationId="{85D796C5-8CB1-6639-B8AE-5F6AE25A21D8}"/>
          </ac:grpSpMkLst>
        </pc:grpChg>
        <pc:picChg chg="mod">
          <ac:chgData name="Sarasin, Elise" userId="051ede2b-3008-44c0-bb19-c9bb04b8c5c9" providerId="ADAL" clId="{75637111-0362-47CD-8ADF-10AC7B1B7137}" dt="2026-08-11T18:17:24.596" v="6505" actId="14826"/>
          <ac:picMkLst>
            <pc:docMk/>
            <pc:sldMk cId="458634710" sldId="4000"/>
            <ac:picMk id="6" creationId="{5473BD68-7E1B-C9FA-EE86-2396B72391B8}"/>
          </ac:picMkLst>
        </pc:picChg>
        <pc:picChg chg="mod">
          <ac:chgData name="Sarasin, Elise" userId="051ede2b-3008-44c0-bb19-c9bb04b8c5c9" providerId="ADAL" clId="{75637111-0362-47CD-8ADF-10AC7B1B7137}" dt="2026-08-11T18:17:24.596" v="6505" actId="14826"/>
          <ac:picMkLst>
            <pc:docMk/>
            <pc:sldMk cId="458634710" sldId="4000"/>
            <ac:picMk id="8" creationId="{DD081E06-8ADC-9ABC-9A2A-10F8BD720FCE}"/>
          </ac:picMkLst>
        </pc:picChg>
        <pc:picChg chg="mod">
          <ac:chgData name="Sarasin, Elise" userId="051ede2b-3008-44c0-bb19-c9bb04b8c5c9" providerId="ADAL" clId="{75637111-0362-47CD-8ADF-10AC7B1B7137}" dt="2026-08-11T18:17:24.596" v="6505" actId="14826"/>
          <ac:picMkLst>
            <pc:docMk/>
            <pc:sldMk cId="458634710" sldId="4000"/>
            <ac:picMk id="9" creationId="{2284E392-B6EC-C9F2-13D0-7A809F7BE113}"/>
          </ac:picMkLst>
        </pc:picChg>
      </pc:sldChg>
      <pc:sldChg chg="addSp delSp modSp add mod ord modClrScheme modShow chgLayout">
        <pc:chgData name="Sarasin, Elise" userId="051ede2b-3008-44c0-bb19-c9bb04b8c5c9" providerId="ADAL" clId="{75637111-0362-47CD-8ADF-10AC7B1B7137}" dt="2026-08-31T15:48:51.442" v="15479" actId="34476"/>
        <pc:sldMkLst>
          <pc:docMk/>
          <pc:sldMk cId="4293425490" sldId="4002"/>
        </pc:sldMkLst>
        <pc:spChg chg="mod ord">
          <ac:chgData name="Sarasin, Elise" userId="051ede2b-3008-44c0-bb19-c9bb04b8c5c9" providerId="ADAL" clId="{75637111-0362-47CD-8ADF-10AC7B1B7137}" dt="2026-08-11T18:17:00.891" v="6493" actId="207"/>
          <ac:spMkLst>
            <pc:docMk/>
            <pc:sldMk cId="4293425490" sldId="4002"/>
            <ac:spMk id="2" creationId="{6B770F20-962A-7B6E-4774-23EBDA9FDAC9}"/>
          </ac:spMkLst>
        </pc:spChg>
        <pc:spChg chg="mod ord">
          <ac:chgData name="Sarasin, Elise" userId="051ede2b-3008-44c0-bb19-c9bb04b8c5c9" providerId="ADAL" clId="{75637111-0362-47CD-8ADF-10AC7B1B7137}" dt="2026-08-11T18:48:33.648" v="7582" actId="20577"/>
          <ac:spMkLst>
            <pc:docMk/>
            <pc:sldMk cId="4293425490" sldId="4002"/>
            <ac:spMk id="3" creationId="{2DB59525-B9B9-5BEC-5D63-63D89271949A}"/>
          </ac:spMkLst>
        </pc:spChg>
        <pc:spChg chg="add mod ord">
          <ac:chgData name="Sarasin, Elise" userId="051ede2b-3008-44c0-bb19-c9bb04b8c5c9" providerId="ADAL" clId="{75637111-0362-47CD-8ADF-10AC7B1B7137}" dt="2026-08-11T19:41:07.868" v="7774" actId="1076"/>
          <ac:spMkLst>
            <pc:docMk/>
            <pc:sldMk cId="4293425490" sldId="4002"/>
            <ac:spMk id="25" creationId="{14329EC1-2E5A-0FE8-7C8D-0A7A2C84DE54}"/>
          </ac:spMkLst>
        </pc:spChg>
        <pc:spChg chg="add mod">
          <ac:chgData name="Sarasin, Elise" userId="051ede2b-3008-44c0-bb19-c9bb04b8c5c9" providerId="ADAL" clId="{75637111-0362-47CD-8ADF-10AC7B1B7137}" dt="2026-08-11T19:43:04.019" v="7829" actId="1076"/>
          <ac:spMkLst>
            <pc:docMk/>
            <pc:sldMk cId="4293425490" sldId="4002"/>
            <ac:spMk id="28" creationId="{C438F59A-1ABA-23F9-321D-FB1DFC7221CA}"/>
          </ac:spMkLst>
        </pc:spChg>
        <pc:picChg chg="add mod">
          <ac:chgData name="Sarasin, Elise" userId="051ede2b-3008-44c0-bb19-c9bb04b8c5c9" providerId="ADAL" clId="{75637111-0362-47CD-8ADF-10AC7B1B7137}" dt="2026-08-11T19:09:26.598" v="7687" actId="1076"/>
          <ac:picMkLst>
            <pc:docMk/>
            <pc:sldMk cId="4293425490" sldId="4002"/>
            <ac:picMk id="7" creationId="{03994F43-CB5E-1B79-F7EA-CDE8404E48AC}"/>
          </ac:picMkLst>
        </pc:picChg>
        <pc:picChg chg="add mod modCrop">
          <ac:chgData name="Sarasin, Elise" userId="051ede2b-3008-44c0-bb19-c9bb04b8c5c9" providerId="ADAL" clId="{75637111-0362-47CD-8ADF-10AC7B1B7137}" dt="2026-08-11T19:36:10.910" v="7743" actId="1076"/>
          <ac:picMkLst>
            <pc:docMk/>
            <pc:sldMk cId="4293425490" sldId="4002"/>
            <ac:picMk id="11" creationId="{2AD4086F-8545-E7E2-D22E-2954B0D0123E}"/>
          </ac:picMkLst>
        </pc:picChg>
        <pc:picChg chg="add mod">
          <ac:chgData name="Sarasin, Elise" userId="051ede2b-3008-44c0-bb19-c9bb04b8c5c9" providerId="ADAL" clId="{75637111-0362-47CD-8ADF-10AC7B1B7137}" dt="2026-08-11T19:36:13.622" v="7745" actId="1076"/>
          <ac:picMkLst>
            <pc:docMk/>
            <pc:sldMk cId="4293425490" sldId="4002"/>
            <ac:picMk id="13" creationId="{7D2CEABB-B938-41DB-3509-9467E6F3F08C}"/>
          </ac:picMkLst>
        </pc:picChg>
        <pc:picChg chg="add mod modCrop">
          <ac:chgData name="Sarasin, Elise" userId="051ede2b-3008-44c0-bb19-c9bb04b8c5c9" providerId="ADAL" clId="{75637111-0362-47CD-8ADF-10AC7B1B7137}" dt="2026-08-11T19:36:15.014" v="7746" actId="1076"/>
          <ac:picMkLst>
            <pc:docMk/>
            <pc:sldMk cId="4293425490" sldId="4002"/>
            <ac:picMk id="17" creationId="{715F1231-6277-4A1F-1297-FA0FFBCA323E}"/>
          </ac:picMkLst>
        </pc:picChg>
        <pc:picChg chg="add mod">
          <ac:chgData name="Sarasin, Elise" userId="051ede2b-3008-44c0-bb19-c9bb04b8c5c9" providerId="ADAL" clId="{75637111-0362-47CD-8ADF-10AC7B1B7137}" dt="2026-08-11T19:43:01.531" v="7828" actId="14100"/>
          <ac:picMkLst>
            <pc:docMk/>
            <pc:sldMk cId="4293425490" sldId="4002"/>
            <ac:picMk id="24" creationId="{E2DB0763-A282-F540-9DB1-0594A06A5880}"/>
          </ac:picMkLst>
        </pc:picChg>
        <pc:picChg chg="add mod">
          <ac:chgData name="Sarasin, Elise" userId="051ede2b-3008-44c0-bb19-c9bb04b8c5c9" providerId="ADAL" clId="{75637111-0362-47CD-8ADF-10AC7B1B7137}" dt="2026-08-11T19:42:36.003" v="7820" actId="1076"/>
          <ac:picMkLst>
            <pc:docMk/>
            <pc:sldMk cId="4293425490" sldId="4002"/>
            <ac:picMk id="27" creationId="{0AF977EF-DDD7-419A-B16C-18097A798035}"/>
          </ac:picMkLst>
        </pc:picChg>
      </pc:sldChg>
      <pc:sldChg chg="addSp modSp add mod modShow chgLayout modNotesTx">
        <pc:chgData name="Sarasin, Elise" userId="051ede2b-3008-44c0-bb19-c9bb04b8c5c9" providerId="ADAL" clId="{75637111-0362-47CD-8ADF-10AC7B1B7137}" dt="2026-08-31T15:48:51.442" v="15479" actId="34476"/>
        <pc:sldMkLst>
          <pc:docMk/>
          <pc:sldMk cId="413770000" sldId="4003"/>
        </pc:sldMkLst>
        <pc:spChg chg="mod ord">
          <ac:chgData name="Sarasin, Elise" userId="051ede2b-3008-44c0-bb19-c9bb04b8c5c9" providerId="ADAL" clId="{75637111-0362-47CD-8ADF-10AC7B1B7137}" dt="2026-08-11T18:55:28.062" v="7638" actId="700"/>
          <ac:spMkLst>
            <pc:docMk/>
            <pc:sldMk cId="413770000" sldId="4003"/>
            <ac:spMk id="2" creationId="{D0E5F088-7690-BD9F-BECC-0C360BAB634E}"/>
          </ac:spMkLst>
        </pc:spChg>
        <pc:spChg chg="mod ord">
          <ac:chgData name="Sarasin, Elise" userId="051ede2b-3008-44c0-bb19-c9bb04b8c5c9" providerId="ADAL" clId="{75637111-0362-47CD-8ADF-10AC7B1B7137}" dt="2026-08-11T18:55:28.062" v="7638" actId="700"/>
          <ac:spMkLst>
            <pc:docMk/>
            <pc:sldMk cId="413770000" sldId="4003"/>
            <ac:spMk id="3" creationId="{A97687CB-DC97-79AE-F5A5-CC0B50AFD051}"/>
          </ac:spMkLst>
        </pc:spChg>
        <pc:picChg chg="add mod">
          <ac:chgData name="Sarasin, Elise" userId="051ede2b-3008-44c0-bb19-c9bb04b8c5c9" providerId="ADAL" clId="{75637111-0362-47CD-8ADF-10AC7B1B7137}" dt="2026-08-11T18:57:48.004" v="7652" actId="1076"/>
          <ac:picMkLst>
            <pc:docMk/>
            <pc:sldMk cId="413770000" sldId="4003"/>
            <ac:picMk id="4" creationId="{596A2114-3285-7EC1-D6BD-0924822644C8}"/>
          </ac:picMkLst>
        </pc:picChg>
        <pc:picChg chg="add mod">
          <ac:chgData name="Sarasin, Elise" userId="051ede2b-3008-44c0-bb19-c9bb04b8c5c9" providerId="ADAL" clId="{75637111-0362-47CD-8ADF-10AC7B1B7137}" dt="2026-08-11T18:57:49.523" v="7653" actId="1076"/>
          <ac:picMkLst>
            <pc:docMk/>
            <pc:sldMk cId="413770000" sldId="4003"/>
            <ac:picMk id="5" creationId="{A300C170-6707-E8BA-58A8-43A7D2837F12}"/>
          </ac:picMkLst>
        </pc:picChg>
        <pc:picChg chg="add mod">
          <ac:chgData name="Sarasin, Elise" userId="051ede2b-3008-44c0-bb19-c9bb04b8c5c9" providerId="ADAL" clId="{75637111-0362-47CD-8ADF-10AC7B1B7137}" dt="2026-08-11T18:59:16.778" v="7659" actId="1076"/>
          <ac:picMkLst>
            <pc:docMk/>
            <pc:sldMk cId="413770000" sldId="4003"/>
            <ac:picMk id="6" creationId="{57DB8B71-61D8-F836-E3DA-E743FFBE0622}"/>
          </ac:picMkLst>
        </pc:picChg>
        <pc:picChg chg="add mod">
          <ac:chgData name="Sarasin, Elise" userId="051ede2b-3008-44c0-bb19-c9bb04b8c5c9" providerId="ADAL" clId="{75637111-0362-47CD-8ADF-10AC7B1B7137}" dt="2026-08-11T19:01:50.825" v="7663" actId="1076"/>
          <ac:picMkLst>
            <pc:docMk/>
            <pc:sldMk cId="413770000" sldId="4003"/>
            <ac:picMk id="7" creationId="{D4C3C5C2-194B-29A1-7F7A-8C7375076ED9}"/>
          </ac:picMkLst>
        </pc:picChg>
        <pc:picChg chg="add mod modCrop">
          <ac:chgData name="Sarasin, Elise" userId="051ede2b-3008-44c0-bb19-c9bb04b8c5c9" providerId="ADAL" clId="{75637111-0362-47CD-8ADF-10AC7B1B7137}" dt="2026-08-11T19:02:50.641" v="7676" actId="1076"/>
          <ac:picMkLst>
            <pc:docMk/>
            <pc:sldMk cId="413770000" sldId="4003"/>
            <ac:picMk id="8" creationId="{30496884-C0B9-56F7-4513-16A61658B694}"/>
          </ac:picMkLst>
        </pc:picChg>
      </pc:sldChg>
      <pc:sldChg chg="addSp delSp modSp add mod ord modAnim modShow modNotesTx">
        <pc:chgData name="Sarasin, Elise" userId="051ede2b-3008-44c0-bb19-c9bb04b8c5c9" providerId="ADAL" clId="{75637111-0362-47CD-8ADF-10AC7B1B7137}" dt="2026-08-31T15:48:51.442" v="15479" actId="34476"/>
        <pc:sldMkLst>
          <pc:docMk/>
          <pc:sldMk cId="1299671998" sldId="4006"/>
        </pc:sldMkLst>
        <pc:spChg chg="mod">
          <ac:chgData name="Sarasin, Elise" userId="051ede2b-3008-44c0-bb19-c9bb04b8c5c9" providerId="ADAL" clId="{75637111-0362-47CD-8ADF-10AC7B1B7137}" dt="2026-08-11T18:31:50.106" v="7480" actId="20577"/>
          <ac:spMkLst>
            <pc:docMk/>
            <pc:sldMk cId="1299671998" sldId="4006"/>
            <ac:spMk id="2" creationId="{5B39EC31-ABF9-D7CF-283A-D65B3500378D}"/>
          </ac:spMkLst>
        </pc:spChg>
        <pc:spChg chg="add mod">
          <ac:chgData name="Sarasin, Elise" userId="051ede2b-3008-44c0-bb19-c9bb04b8c5c9" providerId="ADAL" clId="{75637111-0362-47CD-8ADF-10AC7B1B7137}" dt="2026-08-25T13:56:09.541" v="12603" actId="1076"/>
          <ac:spMkLst>
            <pc:docMk/>
            <pc:sldMk cId="1299671998" sldId="4006"/>
            <ac:spMk id="4" creationId="{50263995-633B-9A30-67FB-9E0EE5E59717}"/>
          </ac:spMkLst>
        </pc:spChg>
        <pc:picChg chg="mod">
          <ac:chgData name="Sarasin, Elise" userId="051ede2b-3008-44c0-bb19-c9bb04b8c5c9" providerId="ADAL" clId="{75637111-0362-47CD-8ADF-10AC7B1B7137}" dt="2026-08-25T13:56:01.245" v="12600" actId="1076"/>
          <ac:picMkLst>
            <pc:docMk/>
            <pc:sldMk cId="1299671998" sldId="4006"/>
            <ac:picMk id="5" creationId="{4B1D19F0-DFF8-2B8E-351B-50A6C46AF14C}"/>
          </ac:picMkLst>
        </pc:picChg>
      </pc:sldChg>
      <pc:sldChg chg="addSp delSp modSp add mod ord modClrScheme modShow chgLayout">
        <pc:chgData name="Sarasin, Elise" userId="051ede2b-3008-44c0-bb19-c9bb04b8c5c9" providerId="ADAL" clId="{75637111-0362-47CD-8ADF-10AC7B1B7137}" dt="2026-08-31T15:48:51.442" v="15479" actId="34476"/>
        <pc:sldMkLst>
          <pc:docMk/>
          <pc:sldMk cId="450552941" sldId="4007"/>
        </pc:sldMkLst>
        <pc:spChg chg="mod ord">
          <ac:chgData name="Sarasin, Elise" userId="051ede2b-3008-44c0-bb19-c9bb04b8c5c9" providerId="ADAL" clId="{75637111-0362-47CD-8ADF-10AC7B1B7137}" dt="2026-08-11T18:31:59.450" v="7482" actId="700"/>
          <ac:spMkLst>
            <pc:docMk/>
            <pc:sldMk cId="450552941" sldId="4007"/>
            <ac:spMk id="2" creationId="{AB37E901-17F9-F6F7-2A9B-1A581BACFB05}"/>
          </ac:spMkLst>
        </pc:spChg>
        <pc:spChg chg="mod ord">
          <ac:chgData name="Sarasin, Elise" userId="051ede2b-3008-44c0-bb19-c9bb04b8c5c9" providerId="ADAL" clId="{75637111-0362-47CD-8ADF-10AC7B1B7137}" dt="2026-08-11T18:32:16.873" v="7493" actId="1038"/>
          <ac:spMkLst>
            <pc:docMk/>
            <pc:sldMk cId="450552941" sldId="4007"/>
            <ac:spMk id="7" creationId="{AFD70A59-2D62-8F27-622D-DC6DD9A833DF}"/>
          </ac:spMkLst>
        </pc:spChg>
        <pc:picChg chg="add mod">
          <ac:chgData name="Sarasin, Elise" userId="051ede2b-3008-44c0-bb19-c9bb04b8c5c9" providerId="ADAL" clId="{75637111-0362-47CD-8ADF-10AC7B1B7137}" dt="2026-08-11T18:32:09.857" v="7486" actId="1076"/>
          <ac:picMkLst>
            <pc:docMk/>
            <pc:sldMk cId="450552941" sldId="4007"/>
            <ac:picMk id="8" creationId="{8589D3BA-9459-E365-F7FB-46DC4A0A99D0}"/>
          </ac:picMkLst>
        </pc:picChg>
        <pc:picChg chg="add mod">
          <ac:chgData name="Sarasin, Elise" userId="051ede2b-3008-44c0-bb19-c9bb04b8c5c9" providerId="ADAL" clId="{75637111-0362-47CD-8ADF-10AC7B1B7137}" dt="2026-08-11T18:33:34.097" v="7508" actId="1076"/>
          <ac:picMkLst>
            <pc:docMk/>
            <pc:sldMk cId="450552941" sldId="4007"/>
            <ac:picMk id="10" creationId="{C025406C-1CDB-383C-9CB7-35FCEB21E016}"/>
          </ac:picMkLst>
        </pc:picChg>
        <pc:picChg chg="add mod">
          <ac:chgData name="Sarasin, Elise" userId="051ede2b-3008-44c0-bb19-c9bb04b8c5c9" providerId="ADAL" clId="{75637111-0362-47CD-8ADF-10AC7B1B7137}" dt="2026-08-11T18:33:48.120" v="7523" actId="1038"/>
          <ac:picMkLst>
            <pc:docMk/>
            <pc:sldMk cId="450552941" sldId="4007"/>
            <ac:picMk id="12" creationId="{850967FA-5E9D-A43D-ADDB-537CC1D5DAF0}"/>
          </ac:picMkLst>
        </pc:picChg>
        <pc:picChg chg="add mod">
          <ac:chgData name="Sarasin, Elise" userId="051ede2b-3008-44c0-bb19-c9bb04b8c5c9" providerId="ADAL" clId="{75637111-0362-47CD-8ADF-10AC7B1B7137}" dt="2026-08-11T18:33:45.345" v="7516" actId="1076"/>
          <ac:picMkLst>
            <pc:docMk/>
            <pc:sldMk cId="450552941" sldId="4007"/>
            <ac:picMk id="14" creationId="{9E623E76-0AC7-570A-CC28-F22D757DA700}"/>
          </ac:picMkLst>
        </pc:picChg>
      </pc:sldChg>
      <pc:sldChg chg="addSp delSp modSp new mod modAnim modShow">
        <pc:chgData name="Sarasin, Elise" userId="051ede2b-3008-44c0-bb19-c9bb04b8c5c9" providerId="ADAL" clId="{75637111-0362-47CD-8ADF-10AC7B1B7137}" dt="2026-08-31T15:48:51.442" v="15479" actId="34476"/>
        <pc:sldMkLst>
          <pc:docMk/>
          <pc:sldMk cId="557103749" sldId="4008"/>
        </pc:sldMkLst>
        <pc:spChg chg="mod">
          <ac:chgData name="Sarasin, Elise" userId="051ede2b-3008-44c0-bb19-c9bb04b8c5c9" providerId="ADAL" clId="{75637111-0362-47CD-8ADF-10AC7B1B7137}" dt="2026-08-11T20:11:27.622" v="8608" actId="20577"/>
          <ac:spMkLst>
            <pc:docMk/>
            <pc:sldMk cId="557103749" sldId="4008"/>
            <ac:spMk id="2" creationId="{DEA4E56D-73C6-D697-FB4A-706B50177937}"/>
          </ac:spMkLst>
        </pc:spChg>
        <pc:spChg chg="add mod">
          <ac:chgData name="Sarasin, Elise" userId="051ede2b-3008-44c0-bb19-c9bb04b8c5c9" providerId="ADAL" clId="{75637111-0362-47CD-8ADF-10AC7B1B7137}" dt="2026-08-11T20:12:12.811" v="8624" actId="14100"/>
          <ac:spMkLst>
            <pc:docMk/>
            <pc:sldMk cId="557103749" sldId="4008"/>
            <ac:spMk id="7" creationId="{622569A3-91E7-AB88-B63F-01BFD5185682}"/>
          </ac:spMkLst>
        </pc:spChg>
        <pc:picChg chg="add mod ord">
          <ac:chgData name="Sarasin, Elise" userId="051ede2b-3008-44c0-bb19-c9bb04b8c5c9" providerId="ADAL" clId="{75637111-0362-47CD-8ADF-10AC7B1B7137}" dt="2026-08-11T20:11:25.403" v="8607" actId="1076"/>
          <ac:picMkLst>
            <pc:docMk/>
            <pc:sldMk cId="557103749" sldId="4008"/>
            <ac:picMk id="5" creationId="{9D1B18CF-B48B-910D-73A7-7E14EB002AEF}"/>
          </ac:picMkLst>
        </pc:picChg>
        <pc:picChg chg="add mod">
          <ac:chgData name="Sarasin, Elise" userId="051ede2b-3008-44c0-bb19-c9bb04b8c5c9" providerId="ADAL" clId="{75637111-0362-47CD-8ADF-10AC7B1B7137}" dt="2026-08-11T20:13:08.058" v="8666" actId="1076"/>
          <ac:picMkLst>
            <pc:docMk/>
            <pc:sldMk cId="557103749" sldId="4008"/>
            <ac:picMk id="8" creationId="{7D12082B-3D92-6448-59F5-CAA979AF6F66}"/>
          </ac:picMkLst>
        </pc:picChg>
      </pc:sldChg>
      <pc:sldChg chg="addSp delSp modSp new mod modShow">
        <pc:chgData name="Sarasin, Elise" userId="051ede2b-3008-44c0-bb19-c9bb04b8c5c9" providerId="ADAL" clId="{75637111-0362-47CD-8ADF-10AC7B1B7137}" dt="2026-08-31T15:48:51.442" v="15479" actId="34476"/>
        <pc:sldMkLst>
          <pc:docMk/>
          <pc:sldMk cId="1394661995" sldId="4012"/>
        </pc:sldMkLst>
        <pc:spChg chg="mod">
          <ac:chgData name="Sarasin, Elise" userId="051ede2b-3008-44c0-bb19-c9bb04b8c5c9" providerId="ADAL" clId="{75637111-0362-47CD-8ADF-10AC7B1B7137}" dt="2026-08-11T19:57:46.597" v="8293" actId="207"/>
          <ac:spMkLst>
            <pc:docMk/>
            <pc:sldMk cId="1394661995" sldId="4012"/>
            <ac:spMk id="2" creationId="{184E2008-07A8-75D0-A8C8-B78BB2536AE3}"/>
          </ac:spMkLst>
        </pc:spChg>
        <pc:picChg chg="add mod">
          <ac:chgData name="Sarasin, Elise" userId="051ede2b-3008-44c0-bb19-c9bb04b8c5c9" providerId="ADAL" clId="{75637111-0362-47CD-8ADF-10AC7B1B7137}" dt="2026-08-11T19:58:18.844" v="8304" actId="1076"/>
          <ac:picMkLst>
            <pc:docMk/>
            <pc:sldMk cId="1394661995" sldId="4012"/>
            <ac:picMk id="4" creationId="{638F82BD-09CC-0396-86B3-56A8F3535A53}"/>
          </ac:picMkLst>
        </pc:picChg>
      </pc:sldChg>
      <pc:sldChg chg="addSp modSp add mod modTransition modClrScheme addAnim delAnim modAnim modShow chgLayout">
        <pc:chgData name="Sarasin, Elise" userId="051ede2b-3008-44c0-bb19-c9bb04b8c5c9" providerId="ADAL" clId="{75637111-0362-47CD-8ADF-10AC7B1B7137}" dt="2026-08-31T15:48:51.442" v="15479" actId="34476"/>
        <pc:sldMkLst>
          <pc:docMk/>
          <pc:sldMk cId="891698697" sldId="4013"/>
        </pc:sldMkLst>
        <pc:spChg chg="mod ord">
          <ac:chgData name="Sarasin, Elise" userId="051ede2b-3008-44c0-bb19-c9bb04b8c5c9" providerId="ADAL" clId="{75637111-0362-47CD-8ADF-10AC7B1B7137}" dt="2026-08-11T20:00:36.187" v="8384" actId="1076"/>
          <ac:spMkLst>
            <pc:docMk/>
            <pc:sldMk cId="891698697" sldId="4013"/>
            <ac:spMk id="2" creationId="{96E209B8-AFB3-6C79-A958-48225384F3E6}"/>
          </ac:spMkLst>
        </pc:spChg>
        <pc:picChg chg="mod">
          <ac:chgData name="Sarasin, Elise" userId="051ede2b-3008-44c0-bb19-c9bb04b8c5c9" providerId="ADAL" clId="{75637111-0362-47CD-8ADF-10AC7B1B7137}" dt="2026-08-11T19:58:40.894" v="8368" actId="1035"/>
          <ac:picMkLst>
            <pc:docMk/>
            <pc:sldMk cId="891698697" sldId="4013"/>
            <ac:picMk id="4" creationId="{02BD6E10-85DB-3E19-5DCA-E8F3B46CBDDF}"/>
          </ac:picMkLst>
        </pc:picChg>
        <pc:picChg chg="add mod ord">
          <ac:chgData name="Sarasin, Elise" userId="051ede2b-3008-44c0-bb19-c9bb04b8c5c9" providerId="ADAL" clId="{75637111-0362-47CD-8ADF-10AC7B1B7137}" dt="2026-08-11T20:02:21.609" v="8388" actId="166"/>
          <ac:picMkLst>
            <pc:docMk/>
            <pc:sldMk cId="891698697" sldId="4013"/>
            <ac:picMk id="5" creationId="{1AF468E9-B075-429C-B0D8-8267A92810B5}"/>
          </ac:picMkLst>
        </pc:picChg>
      </pc:sldChg>
      <pc:sldChg chg="addSp delSp modSp add mod modTransition modShow">
        <pc:chgData name="Sarasin, Elise" userId="051ede2b-3008-44c0-bb19-c9bb04b8c5c9" providerId="ADAL" clId="{75637111-0362-47CD-8ADF-10AC7B1B7137}" dt="2026-08-31T15:48:51.442" v="15479" actId="34476"/>
        <pc:sldMkLst>
          <pc:docMk/>
          <pc:sldMk cId="2466800275" sldId="4014"/>
        </pc:sldMkLst>
        <pc:spChg chg="mod">
          <ac:chgData name="Sarasin, Elise" userId="051ede2b-3008-44c0-bb19-c9bb04b8c5c9" providerId="ADAL" clId="{75637111-0362-47CD-8ADF-10AC7B1B7137}" dt="2026-08-11T20:11:53.092" v="8620" actId="20577"/>
          <ac:spMkLst>
            <pc:docMk/>
            <pc:sldMk cId="2466800275" sldId="4014"/>
            <ac:spMk id="2" creationId="{CDB9EBB0-D4E6-C34D-B12C-B4061632F958}"/>
          </ac:spMkLst>
        </pc:spChg>
        <pc:spChg chg="add mod">
          <ac:chgData name="Sarasin, Elise" userId="051ede2b-3008-44c0-bb19-c9bb04b8c5c9" providerId="ADAL" clId="{75637111-0362-47CD-8ADF-10AC7B1B7137}" dt="2026-08-11T20:12:30.404" v="8655" actId="14100"/>
          <ac:spMkLst>
            <pc:docMk/>
            <pc:sldMk cId="2466800275" sldId="4014"/>
            <ac:spMk id="7" creationId="{E47A3380-6C22-8BAF-5DE9-01B8FF771E83}"/>
          </ac:spMkLst>
        </pc:spChg>
        <pc:picChg chg="add mod">
          <ac:chgData name="Sarasin, Elise" userId="051ede2b-3008-44c0-bb19-c9bb04b8c5c9" providerId="ADAL" clId="{75637111-0362-47CD-8ADF-10AC7B1B7137}" dt="2026-08-11T20:13:37.322" v="8674" actId="1076"/>
          <ac:picMkLst>
            <pc:docMk/>
            <pc:sldMk cId="2466800275" sldId="4014"/>
            <ac:picMk id="8" creationId="{16996506-5149-F742-0564-238B6287C799}"/>
          </ac:picMkLst>
        </pc:picChg>
      </pc:sldChg>
      <pc:sldChg chg="delSp modSp add del mod modShow">
        <pc:chgData name="Sarasin, Elise" userId="051ede2b-3008-44c0-bb19-c9bb04b8c5c9" providerId="ADAL" clId="{75637111-0362-47CD-8ADF-10AC7B1B7137}" dt="2026-09-01T21:35:24.895" v="15482" actId="2696"/>
        <pc:sldMkLst>
          <pc:docMk/>
          <pc:sldMk cId="3420160049" sldId="4015"/>
        </pc:sldMkLst>
      </pc:sldChg>
      <pc:sldChg chg="addSp modSp new mod modAnim modShow">
        <pc:chgData name="Sarasin, Elise" userId="051ede2b-3008-44c0-bb19-c9bb04b8c5c9" providerId="ADAL" clId="{75637111-0362-47CD-8ADF-10AC7B1B7137}" dt="2026-08-31T15:48:51.442" v="15479" actId="34476"/>
        <pc:sldMkLst>
          <pc:docMk/>
          <pc:sldMk cId="2525686610" sldId="4016"/>
        </pc:sldMkLst>
        <pc:spChg chg="mod">
          <ac:chgData name="Sarasin, Elise" userId="051ede2b-3008-44c0-bb19-c9bb04b8c5c9" providerId="ADAL" clId="{75637111-0362-47CD-8ADF-10AC7B1B7137}" dt="2026-08-11T20:19:36.543" v="8833" actId="20577"/>
          <ac:spMkLst>
            <pc:docMk/>
            <pc:sldMk cId="2525686610" sldId="4016"/>
            <ac:spMk id="2" creationId="{A5921F8F-26D5-0D0A-349C-A2CFAEBE00AD}"/>
          </ac:spMkLst>
        </pc:spChg>
        <pc:picChg chg="add mod">
          <ac:chgData name="Sarasin, Elise" userId="051ede2b-3008-44c0-bb19-c9bb04b8c5c9" providerId="ADAL" clId="{75637111-0362-47CD-8ADF-10AC7B1B7137}" dt="2026-08-11T20:19:39.847" v="8834" actId="1076"/>
          <ac:picMkLst>
            <pc:docMk/>
            <pc:sldMk cId="2525686610" sldId="4016"/>
            <ac:picMk id="3" creationId="{2F0A44B6-2A43-B516-3A65-3E1E602D271F}"/>
          </ac:picMkLst>
        </pc:picChg>
        <pc:picChg chg="add mod">
          <ac:chgData name="Sarasin, Elise" userId="051ede2b-3008-44c0-bb19-c9bb04b8c5c9" providerId="ADAL" clId="{75637111-0362-47CD-8ADF-10AC7B1B7137}" dt="2026-08-11T20:19:56.558" v="8839" actId="1076"/>
          <ac:picMkLst>
            <pc:docMk/>
            <pc:sldMk cId="2525686610" sldId="4016"/>
            <ac:picMk id="5" creationId="{F7563BF8-01E5-2637-18CA-CCBB79529386}"/>
          </ac:picMkLst>
        </pc:picChg>
        <pc:picChg chg="add mod">
          <ac:chgData name="Sarasin, Elise" userId="051ede2b-3008-44c0-bb19-c9bb04b8c5c9" providerId="ADAL" clId="{75637111-0362-47CD-8ADF-10AC7B1B7137}" dt="2026-08-11T20:20:02.054" v="8840" actId="408"/>
          <ac:picMkLst>
            <pc:docMk/>
            <pc:sldMk cId="2525686610" sldId="4016"/>
            <ac:picMk id="7" creationId="{34CAF3D3-908C-0B4B-F2EB-C75549928B4B}"/>
          </ac:picMkLst>
        </pc:picChg>
        <pc:picChg chg="add mod">
          <ac:chgData name="Sarasin, Elise" userId="051ede2b-3008-44c0-bb19-c9bb04b8c5c9" providerId="ADAL" clId="{75637111-0362-47CD-8ADF-10AC7B1B7137}" dt="2026-08-11T20:20:02.054" v="8840" actId="408"/>
          <ac:picMkLst>
            <pc:docMk/>
            <pc:sldMk cId="2525686610" sldId="4016"/>
            <ac:picMk id="9" creationId="{D4A52D50-8CBF-0C41-E444-3E08B684D879}"/>
          </ac:picMkLst>
        </pc:picChg>
      </pc:sldChg>
      <pc:sldChg chg="addSp delSp modSp add mod modShow">
        <pc:chgData name="Sarasin, Elise" userId="051ede2b-3008-44c0-bb19-c9bb04b8c5c9" providerId="ADAL" clId="{75637111-0362-47CD-8ADF-10AC7B1B7137}" dt="2026-08-31T15:48:51.442" v="15479" actId="34476"/>
        <pc:sldMkLst>
          <pc:docMk/>
          <pc:sldMk cId="4179887441" sldId="4018"/>
        </pc:sldMkLst>
        <pc:spChg chg="mod">
          <ac:chgData name="Sarasin, Elise" userId="051ede2b-3008-44c0-bb19-c9bb04b8c5c9" providerId="ADAL" clId="{75637111-0362-47CD-8ADF-10AC7B1B7137}" dt="2026-08-11T20:31:49.497" v="9535" actId="20577"/>
          <ac:spMkLst>
            <pc:docMk/>
            <pc:sldMk cId="4179887441" sldId="4018"/>
            <ac:spMk id="2" creationId="{5A1F7F1C-35B4-B2D4-53BE-88521AD959AF}"/>
          </ac:spMkLst>
        </pc:spChg>
        <pc:spChg chg="mod">
          <ac:chgData name="Sarasin, Elise" userId="051ede2b-3008-44c0-bb19-c9bb04b8c5c9" providerId="ADAL" clId="{75637111-0362-47CD-8ADF-10AC7B1B7137}" dt="2026-08-11T20:35:53.158" v="9838" actId="20577"/>
          <ac:spMkLst>
            <pc:docMk/>
            <pc:sldMk cId="4179887441" sldId="4018"/>
            <ac:spMk id="3" creationId="{EF1611E1-F6F8-EB0D-B326-7F591B0A701C}"/>
          </ac:spMkLst>
        </pc:spChg>
        <pc:spChg chg="add mod">
          <ac:chgData name="Sarasin, Elise" userId="051ede2b-3008-44c0-bb19-c9bb04b8c5c9" providerId="ADAL" clId="{75637111-0362-47CD-8ADF-10AC7B1B7137}" dt="2026-08-11T20:36:20.566" v="9841" actId="1076"/>
          <ac:spMkLst>
            <pc:docMk/>
            <pc:sldMk cId="4179887441" sldId="4018"/>
            <ac:spMk id="9" creationId="{A13643AC-9E3A-86E1-5829-26B737A6A822}"/>
          </ac:spMkLst>
        </pc:spChg>
        <pc:picChg chg="mod">
          <ac:chgData name="Sarasin, Elise" userId="051ede2b-3008-44c0-bb19-c9bb04b8c5c9" providerId="ADAL" clId="{75637111-0362-47CD-8ADF-10AC7B1B7137}" dt="2026-08-11T20:34:03.863" v="9707" actId="1076"/>
          <ac:picMkLst>
            <pc:docMk/>
            <pc:sldMk cId="4179887441" sldId="4018"/>
            <ac:picMk id="11" creationId="{4B78A35B-4DBA-416D-6D4B-B3F1F36BF6FD}"/>
          </ac:picMkLst>
        </pc:picChg>
        <pc:cxnChg chg="add mod">
          <ac:chgData name="Sarasin, Elise" userId="051ede2b-3008-44c0-bb19-c9bb04b8c5c9" providerId="ADAL" clId="{75637111-0362-47CD-8ADF-10AC7B1B7137}" dt="2026-08-11T20:34:56.647" v="9762" actId="208"/>
          <ac:cxnSpMkLst>
            <pc:docMk/>
            <pc:sldMk cId="4179887441" sldId="4018"/>
            <ac:cxnSpMk id="12" creationId="{D8596B8F-40EC-2EA8-97EE-4BDD8BE72F29}"/>
          </ac:cxnSpMkLst>
        </pc:cxnChg>
      </pc:sldChg>
      <pc:sldChg chg="addSp delSp modSp new mod modAnim modShow">
        <pc:chgData name="Sarasin, Elise" userId="051ede2b-3008-44c0-bb19-c9bb04b8c5c9" providerId="ADAL" clId="{75637111-0362-47CD-8ADF-10AC7B1B7137}" dt="2026-08-31T15:48:51.442" v="15479" actId="34476"/>
        <pc:sldMkLst>
          <pc:docMk/>
          <pc:sldMk cId="2979067222" sldId="4019"/>
        </pc:sldMkLst>
        <pc:spChg chg="mod">
          <ac:chgData name="Sarasin, Elise" userId="051ede2b-3008-44c0-bb19-c9bb04b8c5c9" providerId="ADAL" clId="{75637111-0362-47CD-8ADF-10AC7B1B7137}" dt="2026-08-11T20:44:24.148" v="9878" actId="20577"/>
          <ac:spMkLst>
            <pc:docMk/>
            <pc:sldMk cId="2979067222" sldId="4019"/>
            <ac:spMk id="2" creationId="{B300EC41-0E40-9324-7EA8-C9D556113202}"/>
          </ac:spMkLst>
        </pc:spChg>
        <pc:picChg chg="add mod">
          <ac:chgData name="Sarasin, Elise" userId="051ede2b-3008-44c0-bb19-c9bb04b8c5c9" providerId="ADAL" clId="{75637111-0362-47CD-8ADF-10AC7B1B7137}" dt="2026-08-11T20:47:14.832" v="9899" actId="1076"/>
          <ac:picMkLst>
            <pc:docMk/>
            <pc:sldMk cId="2979067222" sldId="4019"/>
            <ac:picMk id="5" creationId="{D998F0AA-352B-944C-7CAC-550CEEE968AB}"/>
          </ac:picMkLst>
        </pc:picChg>
        <pc:picChg chg="add mod">
          <ac:chgData name="Sarasin, Elise" userId="051ede2b-3008-44c0-bb19-c9bb04b8c5c9" providerId="ADAL" clId="{75637111-0362-47CD-8ADF-10AC7B1B7137}" dt="2026-08-11T20:47:29.472" v="9906" actId="1076"/>
          <ac:picMkLst>
            <pc:docMk/>
            <pc:sldMk cId="2979067222" sldId="4019"/>
            <ac:picMk id="7" creationId="{0D691952-2DC6-D3E9-6B59-A0493D93AC3F}"/>
          </ac:picMkLst>
        </pc:picChg>
        <pc:picChg chg="add mod">
          <ac:chgData name="Sarasin, Elise" userId="051ede2b-3008-44c0-bb19-c9bb04b8c5c9" providerId="ADAL" clId="{75637111-0362-47CD-8ADF-10AC7B1B7137}" dt="2026-08-11T20:47:27.249" v="9905" actId="1076"/>
          <ac:picMkLst>
            <pc:docMk/>
            <pc:sldMk cId="2979067222" sldId="4019"/>
            <ac:picMk id="9" creationId="{81F0935E-722C-9147-808C-52BDC491F882}"/>
          </ac:picMkLst>
        </pc:picChg>
        <pc:picChg chg="add">
          <ac:chgData name="Sarasin, Elise" userId="051ede2b-3008-44c0-bb19-c9bb04b8c5c9" providerId="ADAL" clId="{75637111-0362-47CD-8ADF-10AC7B1B7137}" dt="2026-08-11T20:48:05.720" v="9910" actId="22"/>
          <ac:picMkLst>
            <pc:docMk/>
            <pc:sldMk cId="2979067222" sldId="4019"/>
            <ac:picMk id="11" creationId="{2C4DCF5A-71F3-84A9-B3BF-C4644216D83F}"/>
          </ac:picMkLst>
        </pc:picChg>
      </pc:sldChg>
      <pc:sldChg chg="addSp delSp modSp new mod modShow">
        <pc:chgData name="Sarasin, Elise" userId="051ede2b-3008-44c0-bb19-c9bb04b8c5c9" providerId="ADAL" clId="{75637111-0362-47CD-8ADF-10AC7B1B7137}" dt="2026-08-31T15:48:51.442" v="15479" actId="34476"/>
        <pc:sldMkLst>
          <pc:docMk/>
          <pc:sldMk cId="3093267021" sldId="4021"/>
        </pc:sldMkLst>
        <pc:spChg chg="mod">
          <ac:chgData name="Sarasin, Elise" userId="051ede2b-3008-44c0-bb19-c9bb04b8c5c9" providerId="ADAL" clId="{75637111-0362-47CD-8ADF-10AC7B1B7137}" dt="2026-08-11T20:54:45.889" v="10001"/>
          <ac:spMkLst>
            <pc:docMk/>
            <pc:sldMk cId="3093267021" sldId="4021"/>
            <ac:spMk id="2" creationId="{0075E438-E20B-2D34-787F-7E98D7FE62EC}"/>
          </ac:spMkLst>
        </pc:spChg>
        <pc:spChg chg="mod">
          <ac:chgData name="Sarasin, Elise" userId="051ede2b-3008-44c0-bb19-c9bb04b8c5c9" providerId="ADAL" clId="{75637111-0362-47CD-8ADF-10AC7B1B7137}" dt="2026-08-11T21:01:58.625" v="10799" actId="14100"/>
          <ac:spMkLst>
            <pc:docMk/>
            <pc:sldMk cId="3093267021" sldId="4021"/>
            <ac:spMk id="3" creationId="{703FD340-6851-62A7-1433-9C3D790E0256}"/>
          </ac:spMkLst>
        </pc:spChg>
        <pc:picChg chg="add mod ord">
          <ac:chgData name="Sarasin, Elise" userId="051ede2b-3008-44c0-bb19-c9bb04b8c5c9" providerId="ADAL" clId="{75637111-0362-47CD-8ADF-10AC7B1B7137}" dt="2026-08-11T21:01:52.561" v="10798" actId="1076"/>
          <ac:picMkLst>
            <pc:docMk/>
            <pc:sldMk cId="3093267021" sldId="4021"/>
            <ac:picMk id="6" creationId="{2A429AE9-EF0B-E053-677A-0D4E394EBACC}"/>
          </ac:picMkLst>
        </pc:picChg>
      </pc:sldChg>
      <pc:sldChg chg="addSp delSp modSp add mod ord modShow">
        <pc:chgData name="Sarasin, Elise" userId="051ede2b-3008-44c0-bb19-c9bb04b8c5c9" providerId="ADAL" clId="{75637111-0362-47CD-8ADF-10AC7B1B7137}" dt="2026-08-31T15:48:51.442" v="15479" actId="34476"/>
        <pc:sldMkLst>
          <pc:docMk/>
          <pc:sldMk cId="777880323" sldId="4024"/>
        </pc:sldMkLst>
        <pc:spChg chg="add mod">
          <ac:chgData name="Sarasin, Elise" userId="051ede2b-3008-44c0-bb19-c9bb04b8c5c9" providerId="ADAL" clId="{75637111-0362-47CD-8ADF-10AC7B1B7137}" dt="2026-08-25T13:46:52.349" v="12464" actId="20577"/>
          <ac:spMkLst>
            <pc:docMk/>
            <pc:sldMk cId="777880323" sldId="4024"/>
            <ac:spMk id="3" creationId="{06F533FA-CB52-40D8-F37A-E71F500AFB30}"/>
          </ac:spMkLst>
        </pc:spChg>
        <pc:spChg chg="add mod">
          <ac:chgData name="Sarasin, Elise" userId="051ede2b-3008-44c0-bb19-c9bb04b8c5c9" providerId="ADAL" clId="{75637111-0362-47CD-8ADF-10AC7B1B7137}" dt="2026-08-25T15:44:11.686" v="15357" actId="1076"/>
          <ac:spMkLst>
            <pc:docMk/>
            <pc:sldMk cId="777880323" sldId="4024"/>
            <ac:spMk id="5" creationId="{2DC86061-DA57-ED59-737C-AC74741A96D0}"/>
          </ac:spMkLst>
        </pc:spChg>
      </pc:sldChg>
      <pc:sldChg chg="addSp modSp new mod modShow">
        <pc:chgData name="Sarasin, Elise" userId="051ede2b-3008-44c0-bb19-c9bb04b8c5c9" providerId="ADAL" clId="{75637111-0362-47CD-8ADF-10AC7B1B7137}" dt="2026-08-31T15:48:51.442" v="15479" actId="34476"/>
        <pc:sldMkLst>
          <pc:docMk/>
          <pc:sldMk cId="2598872437" sldId="4025"/>
        </pc:sldMkLst>
        <pc:spChg chg="mod">
          <ac:chgData name="Sarasin, Elise" userId="051ede2b-3008-44c0-bb19-c9bb04b8c5c9" providerId="ADAL" clId="{75637111-0362-47CD-8ADF-10AC7B1B7137}" dt="2026-08-25T13:51:10.232" v="12488" actId="20577"/>
          <ac:spMkLst>
            <pc:docMk/>
            <pc:sldMk cId="2598872437" sldId="4025"/>
            <ac:spMk id="2" creationId="{2A70FABA-0457-0B8A-2ECD-6FC10A9D909F}"/>
          </ac:spMkLst>
        </pc:spChg>
        <pc:picChg chg="add mod">
          <ac:chgData name="Sarasin, Elise" userId="051ede2b-3008-44c0-bb19-c9bb04b8c5c9" providerId="ADAL" clId="{75637111-0362-47CD-8ADF-10AC7B1B7137}" dt="2026-08-25T13:53:37.671" v="12534" actId="1076"/>
          <ac:picMkLst>
            <pc:docMk/>
            <pc:sldMk cId="2598872437" sldId="4025"/>
            <ac:picMk id="4" creationId="{73F19E1D-5B96-0CC0-02A3-7E3488299D31}"/>
          </ac:picMkLst>
        </pc:picChg>
        <pc:picChg chg="add mod">
          <ac:chgData name="Sarasin, Elise" userId="051ede2b-3008-44c0-bb19-c9bb04b8c5c9" providerId="ADAL" clId="{75637111-0362-47CD-8ADF-10AC7B1B7137}" dt="2026-08-25T13:53:37.671" v="12534" actId="1076"/>
          <ac:picMkLst>
            <pc:docMk/>
            <pc:sldMk cId="2598872437" sldId="4025"/>
            <ac:picMk id="6" creationId="{5917226D-7F32-78D5-A87C-7B7C770656F5}"/>
          </ac:picMkLst>
        </pc:picChg>
      </pc:sldChg>
      <pc:sldChg chg="addSp delSp modSp new mod modClrScheme modShow chgLayout">
        <pc:chgData name="Sarasin, Elise" userId="051ede2b-3008-44c0-bb19-c9bb04b8c5c9" providerId="ADAL" clId="{75637111-0362-47CD-8ADF-10AC7B1B7137}" dt="2026-08-31T15:48:51.442" v="15479" actId="34476"/>
        <pc:sldMkLst>
          <pc:docMk/>
          <pc:sldMk cId="3658613182" sldId="4026"/>
        </pc:sldMkLst>
        <pc:spChg chg="mod ord">
          <ac:chgData name="Sarasin, Elise" userId="051ede2b-3008-44c0-bb19-c9bb04b8c5c9" providerId="ADAL" clId="{75637111-0362-47CD-8ADF-10AC7B1B7137}" dt="2026-08-25T14:17:03.820" v="12907" actId="20577"/>
          <ac:spMkLst>
            <pc:docMk/>
            <pc:sldMk cId="3658613182" sldId="4026"/>
            <ac:spMk id="2" creationId="{CED3B2ED-B99E-D7B3-51A9-2F651B53DEAA}"/>
          </ac:spMkLst>
        </pc:spChg>
        <pc:picChg chg="add mod">
          <ac:chgData name="Sarasin, Elise" userId="051ede2b-3008-44c0-bb19-c9bb04b8c5c9" providerId="ADAL" clId="{75637111-0362-47CD-8ADF-10AC7B1B7137}" dt="2026-08-25T14:19:42.040" v="12920" actId="1076"/>
          <ac:picMkLst>
            <pc:docMk/>
            <pc:sldMk cId="3658613182" sldId="4026"/>
            <ac:picMk id="5" creationId="{D6D53F49-6A71-47C8-9BDE-6BB27CAC29DD}"/>
          </ac:picMkLst>
        </pc:picChg>
        <pc:picChg chg="add mod">
          <ac:chgData name="Sarasin, Elise" userId="051ede2b-3008-44c0-bb19-c9bb04b8c5c9" providerId="ADAL" clId="{75637111-0362-47CD-8ADF-10AC7B1B7137}" dt="2026-08-25T14:19:53.792" v="12924" actId="1076"/>
          <ac:picMkLst>
            <pc:docMk/>
            <pc:sldMk cId="3658613182" sldId="4026"/>
            <ac:picMk id="7" creationId="{79F4878F-0F73-CC10-E8CD-8536D9241160}"/>
          </ac:picMkLst>
        </pc:picChg>
        <pc:picChg chg="add mod">
          <ac:chgData name="Sarasin, Elise" userId="051ede2b-3008-44c0-bb19-c9bb04b8c5c9" providerId="ADAL" clId="{75637111-0362-47CD-8ADF-10AC7B1B7137}" dt="2026-08-25T14:19:46.600" v="12922" actId="1076"/>
          <ac:picMkLst>
            <pc:docMk/>
            <pc:sldMk cId="3658613182" sldId="4026"/>
            <ac:picMk id="9" creationId="{9C07D618-D49C-992C-86BF-BA7EE28F52B3}"/>
          </ac:picMkLst>
        </pc:picChg>
      </pc:sldChg>
      <pc:sldChg chg="addSp delSp modSp new mod modClrScheme modShow chgLayout modNotesTx">
        <pc:chgData name="Sarasin, Elise" userId="051ede2b-3008-44c0-bb19-c9bb04b8c5c9" providerId="ADAL" clId="{75637111-0362-47CD-8ADF-10AC7B1B7137}" dt="2026-08-31T15:48:51.442" v="15479" actId="34476"/>
        <pc:sldMkLst>
          <pc:docMk/>
          <pc:sldMk cId="1003616689" sldId="4027"/>
        </pc:sldMkLst>
        <pc:spChg chg="mod ord">
          <ac:chgData name="Sarasin, Elise" userId="051ede2b-3008-44c0-bb19-c9bb04b8c5c9" providerId="ADAL" clId="{75637111-0362-47CD-8ADF-10AC7B1B7137}" dt="2026-08-25T14:16:32.763" v="12888" actId="20577"/>
          <ac:spMkLst>
            <pc:docMk/>
            <pc:sldMk cId="1003616689" sldId="4027"/>
            <ac:spMk id="2" creationId="{1B505673-E79C-D948-B2EE-3CD6CA14D871}"/>
          </ac:spMkLst>
        </pc:spChg>
        <pc:picChg chg="add mod">
          <ac:chgData name="Sarasin, Elise" userId="051ede2b-3008-44c0-bb19-c9bb04b8c5c9" providerId="ADAL" clId="{75637111-0362-47CD-8ADF-10AC7B1B7137}" dt="2026-08-25T14:18:41.536" v="12919"/>
          <ac:picMkLst>
            <pc:docMk/>
            <pc:sldMk cId="1003616689" sldId="4027"/>
            <ac:picMk id="7" creationId="{A35D4700-359A-5779-4CB1-6D015DC8C76B}"/>
          </ac:picMkLst>
        </pc:picChg>
        <pc:picChg chg="add mod ord">
          <ac:chgData name="Sarasin, Elise" userId="051ede2b-3008-44c0-bb19-c9bb04b8c5c9" providerId="ADAL" clId="{75637111-0362-47CD-8ADF-10AC7B1B7137}" dt="2026-08-25T14:18:34.514" v="12918"/>
          <ac:picMkLst>
            <pc:docMk/>
            <pc:sldMk cId="1003616689" sldId="4027"/>
            <ac:picMk id="11" creationId="{F75AA7BB-6E1D-737D-3DCF-D89017680877}"/>
          </ac:picMkLst>
        </pc:picChg>
      </pc:sldChg>
      <pc:sldChg chg="addSp modSp add mod addAnim delAnim modAnim modShow">
        <pc:chgData name="Sarasin, Elise" userId="051ede2b-3008-44c0-bb19-c9bb04b8c5c9" providerId="ADAL" clId="{75637111-0362-47CD-8ADF-10AC7B1B7137}" dt="2026-08-31T15:48:51.442" v="15479" actId="34476"/>
        <pc:sldMkLst>
          <pc:docMk/>
          <pc:sldMk cId="13801386" sldId="4028"/>
        </pc:sldMkLst>
        <pc:spChg chg="mod">
          <ac:chgData name="Sarasin, Elise" userId="051ede2b-3008-44c0-bb19-c9bb04b8c5c9" providerId="ADAL" clId="{75637111-0362-47CD-8ADF-10AC7B1B7137}" dt="2026-08-25T14:23:52.246" v="13032" actId="20577"/>
          <ac:spMkLst>
            <pc:docMk/>
            <pc:sldMk cId="13801386" sldId="4028"/>
            <ac:spMk id="2" creationId="{0DBDE98E-6F17-3FB1-7FAF-DB26B43B04C6}"/>
          </ac:spMkLst>
        </pc:spChg>
        <pc:spChg chg="add mod">
          <ac:chgData name="Sarasin, Elise" userId="051ede2b-3008-44c0-bb19-c9bb04b8c5c9" providerId="ADAL" clId="{75637111-0362-47CD-8ADF-10AC7B1B7137}" dt="2026-08-25T14:25:51.765" v="13053" actId="14100"/>
          <ac:spMkLst>
            <pc:docMk/>
            <pc:sldMk cId="13801386" sldId="4028"/>
            <ac:spMk id="4" creationId="{37E0993C-F4F5-C123-3F92-FCF64B384A2B}"/>
          </ac:spMkLst>
        </pc:spChg>
        <pc:spChg chg="mod">
          <ac:chgData name="Sarasin, Elise" userId="051ede2b-3008-44c0-bb19-c9bb04b8c5c9" providerId="ADAL" clId="{75637111-0362-47CD-8ADF-10AC7B1B7137}" dt="2026-08-25T14:25:05.645" v="13041" actId="1076"/>
          <ac:spMkLst>
            <pc:docMk/>
            <pc:sldMk cId="13801386" sldId="4028"/>
            <ac:spMk id="10" creationId="{E4D43100-9D8F-CC15-DC96-E7CE7B2E4B89}"/>
          </ac:spMkLst>
        </pc:spChg>
        <pc:picChg chg="mod">
          <ac:chgData name="Sarasin, Elise" userId="051ede2b-3008-44c0-bb19-c9bb04b8c5c9" providerId="ADAL" clId="{75637111-0362-47CD-8ADF-10AC7B1B7137}" dt="2026-08-25T14:24:37.486" v="13037" actId="14826"/>
          <ac:picMkLst>
            <pc:docMk/>
            <pc:sldMk cId="13801386" sldId="4028"/>
            <ac:picMk id="7" creationId="{B7A02809-4FE8-984C-4739-F69A859C3AC3}"/>
          </ac:picMkLst>
        </pc:picChg>
      </pc:sldChg>
      <pc:sldChg chg="modSp add mod modShow">
        <pc:chgData name="Sarasin, Elise" userId="051ede2b-3008-44c0-bb19-c9bb04b8c5c9" providerId="ADAL" clId="{75637111-0362-47CD-8ADF-10AC7B1B7137}" dt="2026-08-31T15:48:51.442" v="15479" actId="34476"/>
        <pc:sldMkLst>
          <pc:docMk/>
          <pc:sldMk cId="590833060" sldId="4029"/>
        </pc:sldMkLst>
        <pc:spChg chg="mod">
          <ac:chgData name="Sarasin, Elise" userId="051ede2b-3008-44c0-bb19-c9bb04b8c5c9" providerId="ADAL" clId="{75637111-0362-47CD-8ADF-10AC7B1B7137}" dt="2026-08-25T14:30:18.643" v="13215" actId="20577"/>
          <ac:spMkLst>
            <pc:docMk/>
            <pc:sldMk cId="590833060" sldId="4029"/>
            <ac:spMk id="2" creationId="{5553407E-6819-6551-FFBB-9499937BD188}"/>
          </ac:spMkLst>
        </pc:spChg>
        <pc:spChg chg="mod">
          <ac:chgData name="Sarasin, Elise" userId="051ede2b-3008-44c0-bb19-c9bb04b8c5c9" providerId="ADAL" clId="{75637111-0362-47CD-8ADF-10AC7B1B7137}" dt="2026-08-25T14:30:29.299" v="13220" actId="20577"/>
          <ac:spMkLst>
            <pc:docMk/>
            <pc:sldMk cId="590833060" sldId="4029"/>
            <ac:spMk id="3" creationId="{3AC0D02E-E14F-E416-E46C-728EA1C4B3D1}"/>
          </ac:spMkLst>
        </pc:spChg>
      </pc:sldChg>
      <pc:sldChg chg="addSp delSp modSp new mod modClrScheme modShow chgLayout modNotesTx">
        <pc:chgData name="Sarasin, Elise" userId="051ede2b-3008-44c0-bb19-c9bb04b8c5c9" providerId="ADAL" clId="{75637111-0362-47CD-8ADF-10AC7B1B7137}" dt="2026-08-31T15:48:51.442" v="15479" actId="34476"/>
        <pc:sldMkLst>
          <pc:docMk/>
          <pc:sldMk cId="1402160357" sldId="4030"/>
        </pc:sldMkLst>
        <pc:spChg chg="add mod ord">
          <ac:chgData name="Sarasin, Elise" userId="051ede2b-3008-44c0-bb19-c9bb04b8c5c9" providerId="ADAL" clId="{75637111-0362-47CD-8ADF-10AC7B1B7137}" dt="2026-08-25T14:35:22.273" v="13258" actId="20577"/>
          <ac:spMkLst>
            <pc:docMk/>
            <pc:sldMk cId="1402160357" sldId="4030"/>
            <ac:spMk id="5" creationId="{6FA4C762-5816-1B6F-2263-2F01FDAE7831}"/>
          </ac:spMkLst>
        </pc:spChg>
        <pc:spChg chg="add mod ord">
          <ac:chgData name="Sarasin, Elise" userId="051ede2b-3008-44c0-bb19-c9bb04b8c5c9" providerId="ADAL" clId="{75637111-0362-47CD-8ADF-10AC7B1B7137}" dt="2026-08-25T14:42:09.264" v="14120" actId="167"/>
          <ac:spMkLst>
            <pc:docMk/>
            <pc:sldMk cId="1402160357" sldId="4030"/>
            <ac:spMk id="6" creationId="{15973CF9-E252-4534-8C00-30FD71D89AC1}"/>
          </ac:spMkLst>
        </pc:spChg>
        <pc:picChg chg="add mod">
          <ac:chgData name="Sarasin, Elise" userId="051ede2b-3008-44c0-bb19-c9bb04b8c5c9" providerId="ADAL" clId="{75637111-0362-47CD-8ADF-10AC7B1B7137}" dt="2026-08-25T14:42:31.280" v="14130" actId="1076"/>
          <ac:picMkLst>
            <pc:docMk/>
            <pc:sldMk cId="1402160357" sldId="4030"/>
            <ac:picMk id="8" creationId="{A497F49B-2738-8A87-8604-1FCB5C8D6F3C}"/>
          </ac:picMkLst>
        </pc:picChg>
        <pc:picChg chg="add mod">
          <ac:chgData name="Sarasin, Elise" userId="051ede2b-3008-44c0-bb19-c9bb04b8c5c9" providerId="ADAL" clId="{75637111-0362-47CD-8ADF-10AC7B1B7137}" dt="2026-08-25T14:42:32.743" v="14131" actId="1076"/>
          <ac:picMkLst>
            <pc:docMk/>
            <pc:sldMk cId="1402160357" sldId="4030"/>
            <ac:picMk id="10" creationId="{9546BCA3-B7E6-2577-5581-26FE1233A1CB}"/>
          </ac:picMkLst>
        </pc:picChg>
      </pc:sldChg>
      <pc:sldChg chg="addSp delSp modSp new mod modShow chgLayout">
        <pc:chgData name="Sarasin, Elise" userId="051ede2b-3008-44c0-bb19-c9bb04b8c5c9" providerId="ADAL" clId="{75637111-0362-47CD-8ADF-10AC7B1B7137}" dt="2026-08-31T15:48:51.442" v="15479" actId="34476"/>
        <pc:sldMkLst>
          <pc:docMk/>
          <pc:sldMk cId="3494372746" sldId="4031"/>
        </pc:sldMkLst>
        <pc:spChg chg="mod ord">
          <ac:chgData name="Sarasin, Elise" userId="051ede2b-3008-44c0-bb19-c9bb04b8c5c9" providerId="ADAL" clId="{75637111-0362-47CD-8ADF-10AC7B1B7137}" dt="2026-08-25T14:52:57.336" v="14201" actId="20577"/>
          <ac:spMkLst>
            <pc:docMk/>
            <pc:sldMk cId="3494372746" sldId="4031"/>
            <ac:spMk id="2" creationId="{AF79A406-0028-12F6-4470-C9D707129AD5}"/>
          </ac:spMkLst>
        </pc:spChg>
        <pc:picChg chg="add mod ord modCrop">
          <ac:chgData name="Sarasin, Elise" userId="051ede2b-3008-44c0-bb19-c9bb04b8c5c9" providerId="ADAL" clId="{75637111-0362-47CD-8ADF-10AC7B1B7137}" dt="2026-08-25T14:53:09.112" v="14202" actId="732"/>
          <ac:picMkLst>
            <pc:docMk/>
            <pc:sldMk cId="3494372746" sldId="4031"/>
            <ac:picMk id="11" creationId="{C47FC89B-A4F5-2BEC-FDF9-C340D6E45B5E}"/>
          </ac:picMkLst>
        </pc:picChg>
      </pc:sldChg>
      <pc:sldChg chg="modSp new mod modShow">
        <pc:chgData name="Sarasin, Elise" userId="051ede2b-3008-44c0-bb19-c9bb04b8c5c9" providerId="ADAL" clId="{75637111-0362-47CD-8ADF-10AC7B1B7137}" dt="2026-08-31T15:48:51.442" v="15479" actId="34476"/>
        <pc:sldMkLst>
          <pc:docMk/>
          <pc:sldMk cId="662759089" sldId="4032"/>
        </pc:sldMkLst>
        <pc:spChg chg="mod">
          <ac:chgData name="Sarasin, Elise" userId="051ede2b-3008-44c0-bb19-c9bb04b8c5c9" providerId="ADAL" clId="{75637111-0362-47CD-8ADF-10AC7B1B7137}" dt="2026-08-25T15:01:29.953" v="14435" actId="20577"/>
          <ac:spMkLst>
            <pc:docMk/>
            <pc:sldMk cId="662759089" sldId="4032"/>
            <ac:spMk id="2" creationId="{432DD965-0094-D4C9-820D-C3F5A08B9F5E}"/>
          </ac:spMkLst>
        </pc:spChg>
        <pc:spChg chg="mod">
          <ac:chgData name="Sarasin, Elise" userId="051ede2b-3008-44c0-bb19-c9bb04b8c5c9" providerId="ADAL" clId="{75637111-0362-47CD-8ADF-10AC7B1B7137}" dt="2026-08-25T15:13:06.955" v="15307" actId="20577"/>
          <ac:spMkLst>
            <pc:docMk/>
            <pc:sldMk cId="662759089" sldId="4032"/>
            <ac:spMk id="3" creationId="{7866D342-6348-5A54-F271-8A5FA96BB20F}"/>
          </ac:spMkLst>
        </pc:spChg>
      </pc:sldChg>
      <pc:sldChg chg="modSp add mod modShow">
        <pc:chgData name="Sarasin, Elise" userId="051ede2b-3008-44c0-bb19-c9bb04b8c5c9" providerId="ADAL" clId="{75637111-0362-47CD-8ADF-10AC7B1B7137}" dt="2026-08-31T15:48:51.442" v="15479" actId="34476"/>
        <pc:sldMkLst>
          <pc:docMk/>
          <pc:sldMk cId="3981388381" sldId="4033"/>
        </pc:sldMkLst>
        <pc:spChg chg="mod">
          <ac:chgData name="Sarasin, Elise" userId="051ede2b-3008-44c0-bb19-c9bb04b8c5c9" providerId="ADAL" clId="{75637111-0362-47CD-8ADF-10AC7B1B7137}" dt="2026-08-25T15:01:36.757" v="14448" actId="20577"/>
          <ac:spMkLst>
            <pc:docMk/>
            <pc:sldMk cId="3981388381" sldId="4033"/>
            <ac:spMk id="2" creationId="{01FDF716-EB0A-7C99-61C4-7C3FDF3292EA}"/>
          </ac:spMkLst>
        </pc:spChg>
        <pc:spChg chg="mod">
          <ac:chgData name="Sarasin, Elise" userId="051ede2b-3008-44c0-bb19-c9bb04b8c5c9" providerId="ADAL" clId="{75637111-0362-47CD-8ADF-10AC7B1B7137}" dt="2026-08-25T15:06:20.687" v="14844" actId="20577"/>
          <ac:spMkLst>
            <pc:docMk/>
            <pc:sldMk cId="3981388381" sldId="4033"/>
            <ac:spMk id="3" creationId="{2109DAB0-6625-CE29-CFB9-EAA66F0E0DA4}"/>
          </ac:spMkLst>
        </pc:spChg>
      </pc:sldChg>
      <pc:sldChg chg="mod modShow">
        <pc:chgData name="Sarasin, Elise" userId="051ede2b-3008-44c0-bb19-c9bb04b8c5c9" providerId="ADAL" clId="{75637111-0362-47CD-8ADF-10AC7B1B7137}" dt="2026-08-31T15:48:51.442" v="15479" actId="34476"/>
        <pc:sldMkLst>
          <pc:docMk/>
          <pc:sldMk cId="2092863597" sldId="4034"/>
        </pc:sldMkLst>
      </pc:sldChg>
      <pc:sldChg chg="mod modShow">
        <pc:chgData name="Sarasin, Elise" userId="051ede2b-3008-44c0-bb19-c9bb04b8c5c9" providerId="ADAL" clId="{75637111-0362-47CD-8ADF-10AC7B1B7137}" dt="2026-08-31T15:48:51.442" v="15479" actId="34476"/>
        <pc:sldMkLst>
          <pc:docMk/>
          <pc:sldMk cId="1857003336" sldId="4035"/>
        </pc:sldMkLst>
      </pc:sldChg>
      <pc:sldChg chg="mod modShow">
        <pc:chgData name="Sarasin, Elise" userId="051ede2b-3008-44c0-bb19-c9bb04b8c5c9" providerId="ADAL" clId="{75637111-0362-47CD-8ADF-10AC7B1B7137}" dt="2026-08-31T15:48:51.442" v="15479" actId="34476"/>
        <pc:sldMkLst>
          <pc:docMk/>
          <pc:sldMk cId="64490567" sldId="4037"/>
        </pc:sldMkLst>
      </pc:sldChg>
      <pc:sldChg chg="mod modShow">
        <pc:chgData name="Sarasin, Elise" userId="051ede2b-3008-44c0-bb19-c9bb04b8c5c9" providerId="ADAL" clId="{75637111-0362-47CD-8ADF-10AC7B1B7137}" dt="2026-08-31T15:48:51.442" v="15479" actId="34476"/>
        <pc:sldMkLst>
          <pc:docMk/>
          <pc:sldMk cId="1492586471" sldId="4038"/>
        </pc:sldMkLst>
      </pc:sldChg>
      <pc:sldChg chg="mod modShow">
        <pc:chgData name="Sarasin, Elise" userId="051ede2b-3008-44c0-bb19-c9bb04b8c5c9" providerId="ADAL" clId="{75637111-0362-47CD-8ADF-10AC7B1B7137}" dt="2026-08-31T15:48:51.442" v="15479" actId="34476"/>
        <pc:sldMkLst>
          <pc:docMk/>
          <pc:sldMk cId="2697155913" sldId="4039"/>
        </pc:sldMkLst>
      </pc:sldChg>
      <pc:sldChg chg="mod modShow">
        <pc:chgData name="Sarasin, Elise" userId="051ede2b-3008-44c0-bb19-c9bb04b8c5c9" providerId="ADAL" clId="{75637111-0362-47CD-8ADF-10AC7B1B7137}" dt="2026-08-31T15:48:51.442" v="15479" actId="34476"/>
        <pc:sldMkLst>
          <pc:docMk/>
          <pc:sldMk cId="2405914567" sldId="4040"/>
        </pc:sldMkLst>
      </pc:sldChg>
      <pc:sldChg chg="mod modShow">
        <pc:chgData name="Sarasin, Elise" userId="051ede2b-3008-44c0-bb19-c9bb04b8c5c9" providerId="ADAL" clId="{75637111-0362-47CD-8ADF-10AC7B1B7137}" dt="2026-08-31T15:48:51.442" v="15479" actId="34476"/>
        <pc:sldMkLst>
          <pc:docMk/>
          <pc:sldMk cId="3202403229" sldId="4041"/>
        </pc:sldMkLst>
      </pc:sldChg>
      <pc:sldChg chg="mod modShow">
        <pc:chgData name="Sarasin, Elise" userId="051ede2b-3008-44c0-bb19-c9bb04b8c5c9" providerId="ADAL" clId="{75637111-0362-47CD-8ADF-10AC7B1B7137}" dt="2026-08-31T15:48:51.442" v="15479" actId="34476"/>
        <pc:sldMkLst>
          <pc:docMk/>
          <pc:sldMk cId="249818859" sldId="4042"/>
        </pc:sldMkLst>
      </pc:sldChg>
      <pc:sldChg chg="delSp modSp del mod modShow">
        <pc:chgData name="Sarasin, Elise" userId="051ede2b-3008-44c0-bb19-c9bb04b8c5c9" providerId="ADAL" clId="{75637111-0362-47CD-8ADF-10AC7B1B7137}" dt="2026-09-01T21:35:48.337" v="15484" actId="47"/>
        <pc:sldMkLst>
          <pc:docMk/>
          <pc:sldMk cId="452195280" sldId="4043"/>
        </pc:sldMkLst>
        <pc:picChg chg="del">
          <ac:chgData name="Sarasin, Elise" userId="051ede2b-3008-44c0-bb19-c9bb04b8c5c9" providerId="ADAL" clId="{75637111-0362-47CD-8ADF-10AC7B1B7137}" dt="2026-09-01T21:35:18.650" v="15480" actId="478"/>
          <ac:picMkLst>
            <pc:docMk/>
            <pc:sldMk cId="452195280" sldId="4043"/>
            <ac:picMk id="5" creationId="{60537018-5888-D2EC-D693-387E8EE242CE}"/>
          </ac:picMkLst>
        </pc:picChg>
        <pc:picChg chg="mod">
          <ac:chgData name="Sarasin, Elise" userId="051ede2b-3008-44c0-bb19-c9bb04b8c5c9" providerId="ADAL" clId="{75637111-0362-47CD-8ADF-10AC7B1B7137}" dt="2026-09-01T21:35:20.051" v="15481" actId="1076"/>
          <ac:picMkLst>
            <pc:docMk/>
            <pc:sldMk cId="452195280" sldId="4043"/>
            <ac:picMk id="10" creationId="{E62EBD08-1643-49DF-472B-FAD205AF95CC}"/>
          </ac:picMkLst>
        </pc:picChg>
      </pc:sldChg>
      <pc:sldChg chg="mod modShow">
        <pc:chgData name="Sarasin, Elise" userId="051ede2b-3008-44c0-bb19-c9bb04b8c5c9" providerId="ADAL" clId="{75637111-0362-47CD-8ADF-10AC7B1B7137}" dt="2026-08-31T15:48:51.442" v="15479" actId="34476"/>
        <pc:sldMkLst>
          <pc:docMk/>
          <pc:sldMk cId="2616761431" sldId="4044"/>
        </pc:sldMkLst>
      </pc:sldChg>
      <pc:sldChg chg="del mod modShow">
        <pc:chgData name="Sarasin, Elise" userId="051ede2b-3008-44c0-bb19-c9bb04b8c5c9" providerId="ADAL" clId="{75637111-0362-47CD-8ADF-10AC7B1B7137}" dt="2026-09-01T21:35:42.982" v="15483" actId="2696"/>
        <pc:sldMkLst>
          <pc:docMk/>
          <pc:sldMk cId="44428954" sldId="4045"/>
        </pc:sldMkLst>
      </pc:sldChg>
      <pc:sldChg chg="mod modShow">
        <pc:chgData name="Sarasin, Elise" userId="051ede2b-3008-44c0-bb19-c9bb04b8c5c9" providerId="ADAL" clId="{75637111-0362-47CD-8ADF-10AC7B1B7137}" dt="2026-08-31T15:48:51.442" v="15479" actId="34476"/>
        <pc:sldMkLst>
          <pc:docMk/>
          <pc:sldMk cId="3360096968" sldId="4046"/>
        </pc:sldMkLst>
      </pc:sldChg>
      <pc:sldChg chg="mod modShow">
        <pc:chgData name="Sarasin, Elise" userId="051ede2b-3008-44c0-bb19-c9bb04b8c5c9" providerId="ADAL" clId="{75637111-0362-47CD-8ADF-10AC7B1B7137}" dt="2026-08-31T15:48:51.442" v="15479" actId="34476"/>
        <pc:sldMkLst>
          <pc:docMk/>
          <pc:sldMk cId="2211683193" sldId="4047"/>
        </pc:sldMkLst>
      </pc:sldChg>
      <pc:sldMasterChg chg="modSldLayout">
        <pc:chgData name="Sarasin, Elise" userId="051ede2b-3008-44c0-bb19-c9bb04b8c5c9" providerId="ADAL" clId="{75637111-0362-47CD-8ADF-10AC7B1B7137}" dt="2026-08-06T16:13:14.120" v="3316" actId="478"/>
        <pc:sldMasterMkLst>
          <pc:docMk/>
          <pc:sldMasterMk cId="3300153613" sldId="2147483660"/>
        </pc:sldMasterMkLst>
        <pc:sldLayoutChg chg="delSp mod">
          <pc:chgData name="Sarasin, Elise" userId="051ede2b-3008-44c0-bb19-c9bb04b8c5c9" providerId="ADAL" clId="{75637111-0362-47CD-8ADF-10AC7B1B7137}" dt="2026-08-06T16:13:14.120" v="3316" actId="478"/>
          <pc:sldLayoutMkLst>
            <pc:docMk/>
            <pc:sldMasterMk cId="3300153613" sldId="2147483660"/>
            <pc:sldLayoutMk cId="1732743666" sldId="2147483675"/>
          </pc:sldLayoutMkLst>
        </pc:sldLayoutChg>
      </pc:sldMasterChg>
    </pc:docChg>
  </pc:docChgLst>
  <pc:docChgLst>
    <pc:chgData name="Sarasin, Elise" userId="051ede2b-3008-44c0-bb19-c9bb04b8c5c9" providerId="ADAL" clId="{97B5C01D-41EC-517B-9054-1C19EC229BF9}"/>
    <pc:docChg chg="undo custSel addSld delSld modSld sldOrd modSection">
      <pc:chgData name="Sarasin, Elise" userId="051ede2b-3008-44c0-bb19-c9bb04b8c5c9" providerId="ADAL" clId="{97B5C01D-41EC-517B-9054-1C19EC229BF9}" dt="2026-08-31T12:45:01.103" v="6312" actId="962"/>
      <pc:docMkLst>
        <pc:docMk/>
      </pc:docMkLst>
      <pc:sldChg chg="modSp mod">
        <pc:chgData name="Sarasin, Elise" userId="051ede2b-3008-44c0-bb19-c9bb04b8c5c9" providerId="ADAL" clId="{97B5C01D-41EC-517B-9054-1C19EC229BF9}" dt="2026-08-31T02:21:17.413" v="4594" actId="962"/>
        <pc:sldMkLst>
          <pc:docMk/>
          <pc:sldMk cId="3845944044" sldId="1524"/>
        </pc:sldMkLst>
        <pc:spChg chg="mod">
          <ac:chgData name="Sarasin, Elise" userId="051ede2b-3008-44c0-bb19-c9bb04b8c5c9" providerId="ADAL" clId="{97B5C01D-41EC-517B-9054-1C19EC229BF9}" dt="2026-08-31T02:21:17.413" v="4594" actId="962"/>
          <ac:spMkLst>
            <pc:docMk/>
            <pc:sldMk cId="3845944044" sldId="1524"/>
            <ac:spMk id="2" creationId="{0D71DF4C-A026-E041-8D5B-8384E05DA34E}"/>
          </ac:spMkLst>
        </pc:spChg>
      </pc:sldChg>
      <pc:sldChg chg="addSp delSp modSp mod">
        <pc:chgData name="Sarasin, Elise" userId="051ede2b-3008-44c0-bb19-c9bb04b8c5c9" providerId="ADAL" clId="{97B5C01D-41EC-517B-9054-1C19EC229BF9}" dt="2026-08-31T12:43:30.805" v="6258" actId="962"/>
        <pc:sldMkLst>
          <pc:docMk/>
          <pc:sldMk cId="962184417" sldId="2183"/>
        </pc:sldMkLst>
        <pc:spChg chg="mod">
          <ac:chgData name="Sarasin, Elise" userId="051ede2b-3008-44c0-bb19-c9bb04b8c5c9" providerId="ADAL" clId="{97B5C01D-41EC-517B-9054-1C19EC229BF9}" dt="2026-08-31T11:37:00.460" v="4955" actId="20577"/>
          <ac:spMkLst>
            <pc:docMk/>
            <pc:sldMk cId="962184417" sldId="2183"/>
            <ac:spMk id="5" creationId="{FCC7D24C-5AED-33B5-E671-312A20C40B81}"/>
          </ac:spMkLst>
        </pc:spChg>
        <pc:spChg chg="del">
          <ac:chgData name="Sarasin, Elise" userId="051ede2b-3008-44c0-bb19-c9bb04b8c5c9" providerId="ADAL" clId="{97B5C01D-41EC-517B-9054-1C19EC229BF9}" dt="2026-08-31T11:31:02.656" v="4740" actId="478"/>
          <ac:spMkLst>
            <pc:docMk/>
            <pc:sldMk cId="962184417" sldId="2183"/>
            <ac:spMk id="11" creationId="{422672AA-2B1F-3459-918B-C668B9A631D1}"/>
          </ac:spMkLst>
        </pc:spChg>
        <pc:picChg chg="mod">
          <ac:chgData name="Sarasin, Elise" userId="051ede2b-3008-44c0-bb19-c9bb04b8c5c9" providerId="ADAL" clId="{97B5C01D-41EC-517B-9054-1C19EC229BF9}" dt="2026-08-31T11:35:58.923" v="4875" actId="1076"/>
          <ac:picMkLst>
            <pc:docMk/>
            <pc:sldMk cId="962184417" sldId="2183"/>
            <ac:picMk id="3" creationId="{1BB6DD70-B55E-EA7D-ACAC-D7DFC36597AD}"/>
          </ac:picMkLst>
        </pc:picChg>
        <pc:picChg chg="add del mod">
          <ac:chgData name="Sarasin, Elise" userId="051ede2b-3008-44c0-bb19-c9bb04b8c5c9" providerId="ADAL" clId="{97B5C01D-41EC-517B-9054-1C19EC229BF9}" dt="2026-08-31T11:31:21.031" v="4743" actId="478"/>
          <ac:picMkLst>
            <pc:docMk/>
            <pc:sldMk cId="962184417" sldId="2183"/>
            <ac:picMk id="12" creationId="{A923BF4A-AFCC-F853-8AEB-72CC45D1FDB3}"/>
          </ac:picMkLst>
        </pc:picChg>
        <pc:picChg chg="add mod">
          <ac:chgData name="Sarasin, Elise" userId="051ede2b-3008-44c0-bb19-c9bb04b8c5c9" providerId="ADAL" clId="{97B5C01D-41EC-517B-9054-1C19EC229BF9}" dt="2026-08-31T12:43:23.155" v="6256" actId="962"/>
          <ac:picMkLst>
            <pc:docMk/>
            <pc:sldMk cId="962184417" sldId="2183"/>
            <ac:picMk id="13" creationId="{9B415B6A-BEC5-0C0C-6547-BDBA4AAFB998}"/>
          </ac:picMkLst>
        </pc:picChg>
        <pc:picChg chg="add mod">
          <ac:chgData name="Sarasin, Elise" userId="051ede2b-3008-44c0-bb19-c9bb04b8c5c9" providerId="ADAL" clId="{97B5C01D-41EC-517B-9054-1C19EC229BF9}" dt="2026-08-31T12:43:30.805" v="6258" actId="962"/>
          <ac:picMkLst>
            <pc:docMk/>
            <pc:sldMk cId="962184417" sldId="2183"/>
            <ac:picMk id="14" creationId="{B58D3C93-8FB0-C3E9-9DB6-311BEB67D23A}"/>
          </ac:picMkLst>
        </pc:picChg>
      </pc:sldChg>
      <pc:sldChg chg="modSp mod">
        <pc:chgData name="Sarasin, Elise" userId="051ede2b-3008-44c0-bb19-c9bb04b8c5c9" providerId="ADAL" clId="{97B5C01D-41EC-517B-9054-1C19EC229BF9}" dt="2026-08-30T20:22:06.690" v="11" actId="962"/>
        <pc:sldMkLst>
          <pc:docMk/>
          <pc:sldMk cId="3659944774" sldId="2359"/>
        </pc:sldMkLst>
        <pc:spChg chg="mod">
          <ac:chgData name="Sarasin, Elise" userId="051ede2b-3008-44c0-bb19-c9bb04b8c5c9" providerId="ADAL" clId="{97B5C01D-41EC-517B-9054-1C19EC229BF9}" dt="2026-08-30T20:22:06.152" v="10" actId="962"/>
          <ac:spMkLst>
            <pc:docMk/>
            <pc:sldMk cId="3659944774" sldId="2359"/>
            <ac:spMk id="14" creationId="{E9907E2A-EAAD-086F-94F5-4308AAFB7FD0}"/>
          </ac:spMkLst>
        </pc:spChg>
        <pc:spChg chg="mod">
          <ac:chgData name="Sarasin, Elise" userId="051ede2b-3008-44c0-bb19-c9bb04b8c5c9" providerId="ADAL" clId="{97B5C01D-41EC-517B-9054-1C19EC229BF9}" dt="2026-08-30T20:22:06.690" v="11" actId="962"/>
          <ac:spMkLst>
            <pc:docMk/>
            <pc:sldMk cId="3659944774" sldId="2359"/>
            <ac:spMk id="18" creationId="{20727C6B-6294-0AB2-1443-DA6CC3DEDE98}"/>
          </ac:spMkLst>
        </pc:spChg>
      </pc:sldChg>
      <pc:sldChg chg="modSp mod">
        <pc:chgData name="Sarasin, Elise" userId="051ede2b-3008-44c0-bb19-c9bb04b8c5c9" providerId="ADAL" clId="{97B5C01D-41EC-517B-9054-1C19EC229BF9}" dt="2026-08-30T20:27:34.472" v="885" actId="13244"/>
        <pc:sldMkLst>
          <pc:docMk/>
          <pc:sldMk cId="2180742025" sldId="2447"/>
        </pc:sldMkLst>
        <pc:spChg chg="ord">
          <ac:chgData name="Sarasin, Elise" userId="051ede2b-3008-44c0-bb19-c9bb04b8c5c9" providerId="ADAL" clId="{97B5C01D-41EC-517B-9054-1C19EC229BF9}" dt="2026-08-30T20:27:34.472" v="885" actId="13244"/>
          <ac:spMkLst>
            <pc:docMk/>
            <pc:sldMk cId="2180742025" sldId="2447"/>
            <ac:spMk id="2" creationId="{333489D5-6617-424A-8403-3C055BB124F2}"/>
          </ac:spMkLst>
        </pc:spChg>
        <pc:picChg chg="mod">
          <ac:chgData name="Sarasin, Elise" userId="051ede2b-3008-44c0-bb19-c9bb04b8c5c9" providerId="ADAL" clId="{97B5C01D-41EC-517B-9054-1C19EC229BF9}" dt="2026-08-30T20:27:29.453" v="884" actId="962"/>
          <ac:picMkLst>
            <pc:docMk/>
            <pc:sldMk cId="2180742025" sldId="2447"/>
            <ac:picMk id="5" creationId="{C0106179-3675-4B88-4E23-9444EE9F0369}"/>
          </ac:picMkLst>
        </pc:picChg>
      </pc:sldChg>
      <pc:sldChg chg="addSp modSp mod">
        <pc:chgData name="Sarasin, Elise" userId="051ede2b-3008-44c0-bb19-c9bb04b8c5c9" providerId="ADAL" clId="{97B5C01D-41EC-517B-9054-1C19EC229BF9}" dt="2026-08-31T12:45:01.103" v="6312" actId="962"/>
        <pc:sldMkLst>
          <pc:docMk/>
          <pc:sldMk cId="3041483642" sldId="3814"/>
        </pc:sldMkLst>
        <pc:spChg chg="mod">
          <ac:chgData name="Sarasin, Elise" userId="051ede2b-3008-44c0-bb19-c9bb04b8c5c9" providerId="ADAL" clId="{97B5C01D-41EC-517B-9054-1C19EC229BF9}" dt="2026-08-31T12:42:46.011" v="6254" actId="20577"/>
          <ac:spMkLst>
            <pc:docMk/>
            <pc:sldMk cId="3041483642" sldId="3814"/>
            <ac:spMk id="5" creationId="{A50CA163-95CA-8F97-48B6-A31AEF005E36}"/>
          </ac:spMkLst>
        </pc:spChg>
        <pc:picChg chg="add mod">
          <ac:chgData name="Sarasin, Elise" userId="051ede2b-3008-44c0-bb19-c9bb04b8c5c9" providerId="ADAL" clId="{97B5C01D-41EC-517B-9054-1C19EC229BF9}" dt="2026-08-31T12:32:33.853" v="5512"/>
          <ac:picMkLst>
            <pc:docMk/>
            <pc:sldMk cId="3041483642" sldId="3814"/>
            <ac:picMk id="3" creationId="{5DCA0DD7-C2F3-EA13-4006-ECCC5E6681D5}"/>
          </ac:picMkLst>
        </pc:picChg>
        <pc:picChg chg="add mod">
          <ac:chgData name="Sarasin, Elise" userId="051ede2b-3008-44c0-bb19-c9bb04b8c5c9" providerId="ADAL" clId="{97B5C01D-41EC-517B-9054-1C19EC229BF9}" dt="2026-08-31T12:45:01.103" v="6312" actId="962"/>
          <ac:picMkLst>
            <pc:docMk/>
            <pc:sldMk cId="3041483642" sldId="3814"/>
            <ac:picMk id="11" creationId="{AF19ADAA-C00E-D6B2-28D0-2057AF155CE5}"/>
          </ac:picMkLst>
        </pc:picChg>
      </pc:sldChg>
      <pc:sldChg chg="modSp">
        <pc:chgData name="Sarasin, Elise" userId="051ede2b-3008-44c0-bb19-c9bb04b8c5c9" providerId="ADAL" clId="{97B5C01D-41EC-517B-9054-1C19EC229BF9}" dt="2026-08-30T20:44:52.122" v="3251" actId="962"/>
        <pc:sldMkLst>
          <pc:docMk/>
          <pc:sldMk cId="1410135712" sldId="3832"/>
        </pc:sldMkLst>
        <pc:picChg chg="mod">
          <ac:chgData name="Sarasin, Elise" userId="051ede2b-3008-44c0-bb19-c9bb04b8c5c9" providerId="ADAL" clId="{97B5C01D-41EC-517B-9054-1C19EC229BF9}" dt="2026-08-30T20:44:52.122" v="3251" actId="962"/>
          <ac:picMkLst>
            <pc:docMk/>
            <pc:sldMk cId="1410135712" sldId="3832"/>
            <ac:picMk id="5" creationId="{7D1AA76D-A692-337C-2C38-7EC5027645D2}"/>
          </ac:picMkLst>
        </pc:picChg>
      </pc:sldChg>
      <pc:sldChg chg="modSp mod">
        <pc:chgData name="Sarasin, Elise" userId="051ede2b-3008-44c0-bb19-c9bb04b8c5c9" providerId="ADAL" clId="{97B5C01D-41EC-517B-9054-1C19EC229BF9}" dt="2026-08-30T20:24:07.810" v="438" actId="1076"/>
        <pc:sldMkLst>
          <pc:docMk/>
          <pc:sldMk cId="3421811477" sldId="3983"/>
        </pc:sldMkLst>
        <pc:spChg chg="mod">
          <ac:chgData name="Sarasin, Elise" userId="051ede2b-3008-44c0-bb19-c9bb04b8c5c9" providerId="ADAL" clId="{97B5C01D-41EC-517B-9054-1C19EC229BF9}" dt="2026-08-30T20:23:34.929" v="244" actId="962"/>
          <ac:spMkLst>
            <pc:docMk/>
            <pc:sldMk cId="3421811477" sldId="3983"/>
            <ac:spMk id="6" creationId="{FD010FD2-A9B4-EEF6-22CC-ADD25DAC2C35}"/>
          </ac:spMkLst>
        </pc:spChg>
        <pc:spChg chg="mod">
          <ac:chgData name="Sarasin, Elise" userId="051ede2b-3008-44c0-bb19-c9bb04b8c5c9" providerId="ADAL" clId="{97B5C01D-41EC-517B-9054-1C19EC229BF9}" dt="2026-08-30T20:24:07.810" v="438" actId="1076"/>
          <ac:spMkLst>
            <pc:docMk/>
            <pc:sldMk cId="3421811477" sldId="3983"/>
            <ac:spMk id="7" creationId="{FBF9B65C-F862-5C25-4DBD-57DDBEEE9629}"/>
          </ac:spMkLst>
        </pc:spChg>
        <pc:spChg chg="mod">
          <ac:chgData name="Sarasin, Elise" userId="051ede2b-3008-44c0-bb19-c9bb04b8c5c9" providerId="ADAL" clId="{97B5C01D-41EC-517B-9054-1C19EC229BF9}" dt="2026-08-30T20:23:46.899" v="340" actId="962"/>
          <ac:spMkLst>
            <pc:docMk/>
            <pc:sldMk cId="3421811477" sldId="3983"/>
            <ac:spMk id="8" creationId="{E9538D7D-95D2-8D76-097D-30D3B51F206A}"/>
          </ac:spMkLst>
        </pc:spChg>
        <pc:picChg chg="mod">
          <ac:chgData name="Sarasin, Elise" userId="051ede2b-3008-44c0-bb19-c9bb04b8c5c9" providerId="ADAL" clId="{97B5C01D-41EC-517B-9054-1C19EC229BF9}" dt="2026-08-30T20:24:00.514" v="436" actId="962"/>
          <ac:picMkLst>
            <pc:docMk/>
            <pc:sldMk cId="3421811477" sldId="3983"/>
            <ac:picMk id="13" creationId="{2B064385-0413-AD07-6E11-487589EDF126}"/>
          </ac:picMkLst>
        </pc:picChg>
        <pc:picChg chg="mod">
          <ac:chgData name="Sarasin, Elise" userId="051ede2b-3008-44c0-bb19-c9bb04b8c5c9" providerId="ADAL" clId="{97B5C01D-41EC-517B-9054-1C19EC229BF9}" dt="2026-08-30T20:24:07.810" v="438" actId="1076"/>
          <ac:picMkLst>
            <pc:docMk/>
            <pc:sldMk cId="3421811477" sldId="3983"/>
            <ac:picMk id="15" creationId="{0A6AA560-3260-1E98-A929-0B6D68FE912E}"/>
          </ac:picMkLst>
        </pc:picChg>
      </pc:sldChg>
      <pc:sldChg chg="modSp mod">
        <pc:chgData name="Sarasin, Elise" userId="051ede2b-3008-44c0-bb19-c9bb04b8c5c9" providerId="ADAL" clId="{97B5C01D-41EC-517B-9054-1C19EC229BF9}" dt="2026-08-30T20:40:45.841" v="2677" actId="962"/>
        <pc:sldMkLst>
          <pc:docMk/>
          <pc:sldMk cId="100417327" sldId="3984"/>
        </pc:sldMkLst>
        <pc:grpChg chg="mod">
          <ac:chgData name="Sarasin, Elise" userId="051ede2b-3008-44c0-bb19-c9bb04b8c5c9" providerId="ADAL" clId="{97B5C01D-41EC-517B-9054-1C19EC229BF9}" dt="2026-08-30T20:40:45.841" v="2677" actId="962"/>
          <ac:grpSpMkLst>
            <pc:docMk/>
            <pc:sldMk cId="100417327" sldId="3984"/>
            <ac:grpSpMk id="9" creationId="{AF405798-C4CF-AB67-A81D-AF669A1E33A7}"/>
          </ac:grpSpMkLst>
        </pc:grpChg>
      </pc:sldChg>
      <pc:sldChg chg="modSp mod">
        <pc:chgData name="Sarasin, Elise" userId="051ede2b-3008-44c0-bb19-c9bb04b8c5c9" providerId="ADAL" clId="{97B5C01D-41EC-517B-9054-1C19EC229BF9}" dt="2026-08-30T20:21:26.779" v="9" actId="962"/>
        <pc:sldMkLst>
          <pc:docMk/>
          <pc:sldMk cId="3528610793" sldId="3985"/>
        </pc:sldMkLst>
        <pc:picChg chg="mod">
          <ac:chgData name="Sarasin, Elise" userId="051ede2b-3008-44c0-bb19-c9bb04b8c5c9" providerId="ADAL" clId="{97B5C01D-41EC-517B-9054-1C19EC229BF9}" dt="2026-08-30T20:21:26.779" v="9" actId="962"/>
          <ac:picMkLst>
            <pc:docMk/>
            <pc:sldMk cId="3528610793" sldId="3985"/>
            <ac:picMk id="5" creationId="{3C3DCB46-8B15-C52E-A7B2-2A5A98E14EB8}"/>
          </ac:picMkLst>
        </pc:picChg>
      </pc:sldChg>
      <pc:sldChg chg="modSp mod">
        <pc:chgData name="Sarasin, Elise" userId="051ede2b-3008-44c0-bb19-c9bb04b8c5c9" providerId="ADAL" clId="{97B5C01D-41EC-517B-9054-1C19EC229BF9}" dt="2026-08-30T20:24:55.045" v="558" actId="962"/>
        <pc:sldMkLst>
          <pc:docMk/>
          <pc:sldMk cId="2116276766" sldId="3988"/>
        </pc:sldMkLst>
        <pc:grpChg chg="mod">
          <ac:chgData name="Sarasin, Elise" userId="051ede2b-3008-44c0-bb19-c9bb04b8c5c9" providerId="ADAL" clId="{97B5C01D-41EC-517B-9054-1C19EC229BF9}" dt="2026-08-30T20:24:55.045" v="558" actId="962"/>
          <ac:grpSpMkLst>
            <pc:docMk/>
            <pc:sldMk cId="2116276766" sldId="3988"/>
            <ac:grpSpMk id="10" creationId="{A43C57CF-3864-528A-CAD0-AAB54169A76B}"/>
          </ac:grpSpMkLst>
        </pc:grpChg>
      </pc:sldChg>
      <pc:sldChg chg="addSp delSp modSp mod delAnim modAnim">
        <pc:chgData name="Sarasin, Elise" userId="051ede2b-3008-44c0-bb19-c9bb04b8c5c9" providerId="ADAL" clId="{97B5C01D-41EC-517B-9054-1C19EC229BF9}" dt="2026-08-31T02:26:35.349" v="4730"/>
        <pc:sldMkLst>
          <pc:docMk/>
          <pc:sldMk cId="3363957518" sldId="3989"/>
        </pc:sldMkLst>
        <pc:picChg chg="mod">
          <ac:chgData name="Sarasin, Elise" userId="051ede2b-3008-44c0-bb19-c9bb04b8c5c9" providerId="ADAL" clId="{97B5C01D-41EC-517B-9054-1C19EC229BF9}" dt="2026-08-31T02:24:38.579" v="4605" actId="408"/>
          <ac:picMkLst>
            <pc:docMk/>
            <pc:sldMk cId="3363957518" sldId="3989"/>
            <ac:picMk id="3" creationId="{31BB74E3-C38F-0D11-B978-77CF08D6586B}"/>
          </ac:picMkLst>
        </pc:picChg>
        <pc:picChg chg="mod">
          <ac:chgData name="Sarasin, Elise" userId="051ede2b-3008-44c0-bb19-c9bb04b8c5c9" providerId="ADAL" clId="{97B5C01D-41EC-517B-9054-1C19EC229BF9}" dt="2026-08-31T02:24:20.777" v="4600" actId="1076"/>
          <ac:picMkLst>
            <pc:docMk/>
            <pc:sldMk cId="3363957518" sldId="3989"/>
            <ac:picMk id="4" creationId="{F3CE79F9-DE9B-4C75-E056-D5CFFC7C85CA}"/>
          </ac:picMkLst>
        </pc:picChg>
        <pc:picChg chg="add mod">
          <ac:chgData name="Sarasin, Elise" userId="051ede2b-3008-44c0-bb19-c9bb04b8c5c9" providerId="ADAL" clId="{97B5C01D-41EC-517B-9054-1C19EC229BF9}" dt="2026-08-31T02:25:06.246" v="4723" actId="962"/>
          <ac:picMkLst>
            <pc:docMk/>
            <pc:sldMk cId="3363957518" sldId="3989"/>
            <ac:picMk id="5" creationId="{71E60E12-6A04-8B92-4A93-CCFD894541A0}"/>
          </ac:picMkLst>
        </pc:picChg>
        <pc:picChg chg="del">
          <ac:chgData name="Sarasin, Elise" userId="051ede2b-3008-44c0-bb19-c9bb04b8c5c9" providerId="ADAL" clId="{97B5C01D-41EC-517B-9054-1C19EC229BF9}" dt="2026-08-31T02:24:10.641" v="4596" actId="478"/>
          <ac:picMkLst>
            <pc:docMk/>
            <pc:sldMk cId="3363957518" sldId="3989"/>
            <ac:picMk id="10" creationId="{26B8ACC8-B0C5-3C2F-3808-439E6605556C}"/>
          </ac:picMkLst>
        </pc:picChg>
        <pc:picChg chg="mod">
          <ac:chgData name="Sarasin, Elise" userId="051ede2b-3008-44c0-bb19-c9bb04b8c5c9" providerId="ADAL" clId="{97B5C01D-41EC-517B-9054-1C19EC229BF9}" dt="2026-08-31T02:24:38.579" v="4605" actId="408"/>
          <ac:picMkLst>
            <pc:docMk/>
            <pc:sldMk cId="3363957518" sldId="3989"/>
            <ac:picMk id="32" creationId="{ED87B4FA-AC3E-1EE8-4C56-39CC02252B28}"/>
          </ac:picMkLst>
        </pc:picChg>
      </pc:sldChg>
      <pc:sldChg chg="modSp mod">
        <pc:chgData name="Sarasin, Elise" userId="051ede2b-3008-44c0-bb19-c9bb04b8c5c9" providerId="ADAL" clId="{97B5C01D-41EC-517B-9054-1C19EC229BF9}" dt="2026-08-31T02:31:35.283" v="4736" actId="962"/>
        <pc:sldMkLst>
          <pc:docMk/>
          <pc:sldMk cId="3785673013" sldId="3991"/>
        </pc:sldMkLst>
        <pc:picChg chg="mod ord">
          <ac:chgData name="Sarasin, Elise" userId="051ede2b-3008-44c0-bb19-c9bb04b8c5c9" providerId="ADAL" clId="{97B5C01D-41EC-517B-9054-1C19EC229BF9}" dt="2026-08-31T02:31:35.283" v="4736" actId="962"/>
          <ac:picMkLst>
            <pc:docMk/>
            <pc:sldMk cId="3785673013" sldId="3991"/>
            <ac:picMk id="11" creationId="{AC3714B1-45DF-2A3B-ADC0-4EF29ED2D39B}"/>
          </ac:picMkLst>
        </pc:picChg>
      </pc:sldChg>
      <pc:sldChg chg="modSp mod">
        <pc:chgData name="Sarasin, Elise" userId="051ede2b-3008-44c0-bb19-c9bb04b8c5c9" providerId="ADAL" clId="{97B5C01D-41EC-517B-9054-1C19EC229BF9}" dt="2026-08-30T20:43:09.447" v="3248" actId="962"/>
        <pc:sldMkLst>
          <pc:docMk/>
          <pc:sldMk cId="3830819790" sldId="3993"/>
        </pc:sldMkLst>
        <pc:spChg chg="mod">
          <ac:chgData name="Sarasin, Elise" userId="051ede2b-3008-44c0-bb19-c9bb04b8c5c9" providerId="ADAL" clId="{97B5C01D-41EC-517B-9054-1C19EC229BF9}" dt="2026-08-30T20:43:09.447" v="3248" actId="962"/>
          <ac:spMkLst>
            <pc:docMk/>
            <pc:sldMk cId="3830819790" sldId="3993"/>
            <ac:spMk id="5" creationId="{5762D4BF-3926-793C-C31C-BD8AA62F9114}"/>
          </ac:spMkLst>
        </pc:spChg>
      </pc:sldChg>
      <pc:sldChg chg="modSp mod">
        <pc:chgData name="Sarasin, Elise" userId="051ede2b-3008-44c0-bb19-c9bb04b8c5c9" providerId="ADAL" clId="{97B5C01D-41EC-517B-9054-1C19EC229BF9}" dt="2026-08-30T20:51:18.452" v="4348" actId="962"/>
        <pc:sldMkLst>
          <pc:docMk/>
          <pc:sldMk cId="2004748022" sldId="3994"/>
        </pc:sldMkLst>
        <pc:spChg chg="mod">
          <ac:chgData name="Sarasin, Elise" userId="051ede2b-3008-44c0-bb19-c9bb04b8c5c9" providerId="ADAL" clId="{97B5C01D-41EC-517B-9054-1C19EC229BF9}" dt="2026-08-30T20:51:18.452" v="4348" actId="962"/>
          <ac:spMkLst>
            <pc:docMk/>
            <pc:sldMk cId="2004748022" sldId="3994"/>
            <ac:spMk id="5" creationId="{3F1CC7AD-2D87-3425-1316-3AA83AD2DACC}"/>
          </ac:spMkLst>
        </pc:spChg>
      </pc:sldChg>
      <pc:sldChg chg="modSp mod">
        <pc:chgData name="Sarasin, Elise" userId="051ede2b-3008-44c0-bb19-c9bb04b8c5c9" providerId="ADAL" clId="{97B5C01D-41EC-517B-9054-1C19EC229BF9}" dt="2026-08-31T02:27:22.574" v="4731" actId="13244"/>
        <pc:sldMkLst>
          <pc:docMk/>
          <pc:sldMk cId="3155755823" sldId="3998"/>
        </pc:sldMkLst>
        <pc:picChg chg="ord">
          <ac:chgData name="Sarasin, Elise" userId="051ede2b-3008-44c0-bb19-c9bb04b8c5c9" providerId="ADAL" clId="{97B5C01D-41EC-517B-9054-1C19EC229BF9}" dt="2026-08-31T02:27:22.574" v="4731" actId="13244"/>
          <ac:picMkLst>
            <pc:docMk/>
            <pc:sldMk cId="3155755823" sldId="3998"/>
            <ac:picMk id="29" creationId="{0EF6F992-27E2-AADC-9A1D-32B31CCB7361}"/>
          </ac:picMkLst>
        </pc:picChg>
      </pc:sldChg>
      <pc:sldChg chg="modSp mod">
        <pc:chgData name="Sarasin, Elise" userId="051ede2b-3008-44c0-bb19-c9bb04b8c5c9" providerId="ADAL" clId="{97B5C01D-41EC-517B-9054-1C19EC229BF9}" dt="2026-08-30T20:30:18.614" v="1419" actId="962"/>
        <pc:sldMkLst>
          <pc:docMk/>
          <pc:sldMk cId="458634710" sldId="4000"/>
        </pc:sldMkLst>
        <pc:grpChg chg="mod">
          <ac:chgData name="Sarasin, Elise" userId="051ede2b-3008-44c0-bb19-c9bb04b8c5c9" providerId="ADAL" clId="{97B5C01D-41EC-517B-9054-1C19EC229BF9}" dt="2026-08-30T20:30:18.614" v="1419" actId="962"/>
          <ac:grpSpMkLst>
            <pc:docMk/>
            <pc:sldMk cId="458634710" sldId="4000"/>
            <ac:grpSpMk id="5" creationId="{34A080EE-E272-01CE-F008-DF830D50A6C8}"/>
          </ac:grpSpMkLst>
        </pc:grpChg>
      </pc:sldChg>
      <pc:sldChg chg="addSp modSp mod">
        <pc:chgData name="Sarasin, Elise" userId="051ede2b-3008-44c0-bb19-c9bb04b8c5c9" providerId="ADAL" clId="{97B5C01D-41EC-517B-9054-1C19EC229BF9}" dt="2026-08-31T02:27:53.241" v="4732" actId="13244"/>
        <pc:sldMkLst>
          <pc:docMk/>
          <pc:sldMk cId="4293425490" sldId="4002"/>
        </pc:sldMkLst>
        <pc:spChg chg="mod">
          <ac:chgData name="Sarasin, Elise" userId="051ede2b-3008-44c0-bb19-c9bb04b8c5c9" providerId="ADAL" clId="{97B5C01D-41EC-517B-9054-1C19EC229BF9}" dt="2026-08-30T20:38:12.136" v="2184" actId="164"/>
          <ac:spMkLst>
            <pc:docMk/>
            <pc:sldMk cId="4293425490" sldId="4002"/>
            <ac:spMk id="25" creationId="{14329EC1-2E5A-0FE8-7C8D-0A7A2C84DE54}"/>
          </ac:spMkLst>
        </pc:spChg>
        <pc:spChg chg="mod">
          <ac:chgData name="Sarasin, Elise" userId="051ede2b-3008-44c0-bb19-c9bb04b8c5c9" providerId="ADAL" clId="{97B5C01D-41EC-517B-9054-1C19EC229BF9}" dt="2026-08-30T20:38:12.136" v="2184" actId="164"/>
          <ac:spMkLst>
            <pc:docMk/>
            <pc:sldMk cId="4293425490" sldId="4002"/>
            <ac:spMk id="28" creationId="{C438F59A-1ABA-23F9-321D-FB1DFC7221CA}"/>
          </ac:spMkLst>
        </pc:spChg>
        <pc:grpChg chg="add mod">
          <ac:chgData name="Sarasin, Elise" userId="051ede2b-3008-44c0-bb19-c9bb04b8c5c9" providerId="ADAL" clId="{97B5C01D-41EC-517B-9054-1C19EC229BF9}" dt="2026-08-30T20:38:22.212" v="2264" actId="962"/>
          <ac:grpSpMkLst>
            <pc:docMk/>
            <pc:sldMk cId="4293425490" sldId="4002"/>
            <ac:grpSpMk id="4" creationId="{17F52FFE-4870-A569-6E8D-E5E7F6773D49}"/>
          </ac:grpSpMkLst>
        </pc:grpChg>
        <pc:picChg chg="mod ord">
          <ac:chgData name="Sarasin, Elise" userId="051ede2b-3008-44c0-bb19-c9bb04b8c5c9" providerId="ADAL" clId="{97B5C01D-41EC-517B-9054-1C19EC229BF9}" dt="2026-08-31T02:27:53.241" v="4732" actId="13244"/>
          <ac:picMkLst>
            <pc:docMk/>
            <pc:sldMk cId="4293425490" sldId="4002"/>
            <ac:picMk id="7" creationId="{03994F43-CB5E-1B79-F7EA-CDE8404E48AC}"/>
          </ac:picMkLst>
        </pc:picChg>
        <pc:picChg chg="mod">
          <ac:chgData name="Sarasin, Elise" userId="051ede2b-3008-44c0-bb19-c9bb04b8c5c9" providerId="ADAL" clId="{97B5C01D-41EC-517B-9054-1C19EC229BF9}" dt="2026-08-30T20:38:49.806" v="2380" actId="962"/>
          <ac:picMkLst>
            <pc:docMk/>
            <pc:sldMk cId="4293425490" sldId="4002"/>
            <ac:picMk id="11" creationId="{2AD4086F-8545-E7E2-D22E-2954B0D0123E}"/>
          </ac:picMkLst>
        </pc:picChg>
        <pc:picChg chg="mod">
          <ac:chgData name="Sarasin, Elise" userId="051ede2b-3008-44c0-bb19-c9bb04b8c5c9" providerId="ADAL" clId="{97B5C01D-41EC-517B-9054-1C19EC229BF9}" dt="2026-08-30T20:38:57.326" v="2406" actId="962"/>
          <ac:picMkLst>
            <pc:docMk/>
            <pc:sldMk cId="4293425490" sldId="4002"/>
            <ac:picMk id="13" creationId="{7D2CEABB-B938-41DB-3509-9467E6F3F08C}"/>
          </ac:picMkLst>
        </pc:picChg>
        <pc:picChg chg="mod">
          <ac:chgData name="Sarasin, Elise" userId="051ede2b-3008-44c0-bb19-c9bb04b8c5c9" providerId="ADAL" clId="{97B5C01D-41EC-517B-9054-1C19EC229BF9}" dt="2026-08-30T20:38:53.875" v="2392" actId="962"/>
          <ac:picMkLst>
            <pc:docMk/>
            <pc:sldMk cId="4293425490" sldId="4002"/>
            <ac:picMk id="17" creationId="{715F1231-6277-4A1F-1297-FA0FFBCA323E}"/>
          </ac:picMkLst>
        </pc:picChg>
        <pc:picChg chg="mod">
          <ac:chgData name="Sarasin, Elise" userId="051ede2b-3008-44c0-bb19-c9bb04b8c5c9" providerId="ADAL" clId="{97B5C01D-41EC-517B-9054-1C19EC229BF9}" dt="2026-08-30T20:38:12.136" v="2184" actId="164"/>
          <ac:picMkLst>
            <pc:docMk/>
            <pc:sldMk cId="4293425490" sldId="4002"/>
            <ac:picMk id="24" creationId="{E2DB0763-A282-F540-9DB1-0594A06A5880}"/>
          </ac:picMkLst>
        </pc:picChg>
        <pc:picChg chg="mod">
          <ac:chgData name="Sarasin, Elise" userId="051ede2b-3008-44c0-bb19-c9bb04b8c5c9" providerId="ADAL" clId="{97B5C01D-41EC-517B-9054-1C19EC229BF9}" dt="2026-08-30T20:38:12.136" v="2184" actId="164"/>
          <ac:picMkLst>
            <pc:docMk/>
            <pc:sldMk cId="4293425490" sldId="4002"/>
            <ac:picMk id="27" creationId="{0AF977EF-DDD7-419A-B16C-18097A798035}"/>
          </ac:picMkLst>
        </pc:picChg>
      </pc:sldChg>
      <pc:sldChg chg="modSp mod">
        <pc:chgData name="Sarasin, Elise" userId="051ede2b-3008-44c0-bb19-c9bb04b8c5c9" providerId="ADAL" clId="{97B5C01D-41EC-517B-9054-1C19EC229BF9}" dt="2026-08-30T20:40:26.596" v="2675" actId="962"/>
        <pc:sldMkLst>
          <pc:docMk/>
          <pc:sldMk cId="413770000" sldId="4003"/>
        </pc:sldMkLst>
        <pc:picChg chg="mod">
          <ac:chgData name="Sarasin, Elise" userId="051ede2b-3008-44c0-bb19-c9bb04b8c5c9" providerId="ADAL" clId="{97B5C01D-41EC-517B-9054-1C19EC229BF9}" dt="2026-08-30T20:40:26.596" v="2675" actId="962"/>
          <ac:picMkLst>
            <pc:docMk/>
            <pc:sldMk cId="413770000" sldId="4003"/>
            <ac:picMk id="4" creationId="{596A2114-3285-7EC1-D6BD-0924822644C8}"/>
          </ac:picMkLst>
        </pc:picChg>
        <pc:picChg chg="mod">
          <ac:chgData name="Sarasin, Elise" userId="051ede2b-3008-44c0-bb19-c9bb04b8c5c9" providerId="ADAL" clId="{97B5C01D-41EC-517B-9054-1C19EC229BF9}" dt="2026-08-30T20:39:42.890" v="2408" actId="962"/>
          <ac:picMkLst>
            <pc:docMk/>
            <pc:sldMk cId="413770000" sldId="4003"/>
            <ac:picMk id="6" creationId="{57DB8B71-61D8-F836-E3DA-E743FFBE0622}"/>
          </ac:picMkLst>
        </pc:picChg>
        <pc:picChg chg="mod">
          <ac:chgData name="Sarasin, Elise" userId="051ede2b-3008-44c0-bb19-c9bb04b8c5c9" providerId="ADAL" clId="{97B5C01D-41EC-517B-9054-1C19EC229BF9}" dt="2026-08-30T20:40:02.344" v="2488" actId="962"/>
          <ac:picMkLst>
            <pc:docMk/>
            <pc:sldMk cId="413770000" sldId="4003"/>
            <ac:picMk id="7" creationId="{D4C3C5C2-194B-29A1-7F7A-8C7375076ED9}"/>
          </ac:picMkLst>
        </pc:picChg>
        <pc:picChg chg="mod">
          <ac:chgData name="Sarasin, Elise" userId="051ede2b-3008-44c0-bb19-c9bb04b8c5c9" providerId="ADAL" clId="{97B5C01D-41EC-517B-9054-1C19EC229BF9}" dt="2026-08-30T20:40:07.954" v="2526" actId="962"/>
          <ac:picMkLst>
            <pc:docMk/>
            <pc:sldMk cId="413770000" sldId="4003"/>
            <ac:picMk id="8" creationId="{30496884-C0B9-56F7-4513-16A61658B694}"/>
          </ac:picMkLst>
        </pc:picChg>
      </pc:sldChg>
      <pc:sldChg chg="modSp mod">
        <pc:chgData name="Sarasin, Elise" userId="051ede2b-3008-44c0-bb19-c9bb04b8c5c9" providerId="ADAL" clId="{97B5C01D-41EC-517B-9054-1C19EC229BF9}" dt="2026-08-30T20:29:07.510" v="1413" actId="962"/>
        <pc:sldMkLst>
          <pc:docMk/>
          <pc:sldMk cId="450552941" sldId="4007"/>
        </pc:sldMkLst>
        <pc:spChg chg="mod">
          <ac:chgData name="Sarasin, Elise" userId="051ede2b-3008-44c0-bb19-c9bb04b8c5c9" providerId="ADAL" clId="{97B5C01D-41EC-517B-9054-1C19EC229BF9}" dt="2026-08-30T20:28:09.715" v="945" actId="962"/>
          <ac:spMkLst>
            <pc:docMk/>
            <pc:sldMk cId="450552941" sldId="4007"/>
            <ac:spMk id="7" creationId="{AFD70A59-2D62-8F27-622D-DC6DD9A833DF}"/>
          </ac:spMkLst>
        </pc:spChg>
        <pc:picChg chg="mod">
          <ac:chgData name="Sarasin, Elise" userId="051ede2b-3008-44c0-bb19-c9bb04b8c5c9" providerId="ADAL" clId="{97B5C01D-41EC-517B-9054-1C19EC229BF9}" dt="2026-08-30T20:27:54.330" v="887" actId="962"/>
          <ac:picMkLst>
            <pc:docMk/>
            <pc:sldMk cId="450552941" sldId="4007"/>
            <ac:picMk id="8" creationId="{8589D3BA-9459-E365-F7FB-46DC4A0A99D0}"/>
          </ac:picMkLst>
        </pc:picChg>
        <pc:picChg chg="mod">
          <ac:chgData name="Sarasin, Elise" userId="051ede2b-3008-44c0-bb19-c9bb04b8c5c9" providerId="ADAL" clId="{97B5C01D-41EC-517B-9054-1C19EC229BF9}" dt="2026-08-30T20:28:30.229" v="1115" actId="962"/>
          <ac:picMkLst>
            <pc:docMk/>
            <pc:sldMk cId="450552941" sldId="4007"/>
            <ac:picMk id="10" creationId="{C025406C-1CDB-383C-9CB7-35FCEB21E016}"/>
          </ac:picMkLst>
        </pc:picChg>
        <pc:picChg chg="mod">
          <ac:chgData name="Sarasin, Elise" userId="051ede2b-3008-44c0-bb19-c9bb04b8c5c9" providerId="ADAL" clId="{97B5C01D-41EC-517B-9054-1C19EC229BF9}" dt="2026-08-30T20:28:52.459" v="1273" actId="962"/>
          <ac:picMkLst>
            <pc:docMk/>
            <pc:sldMk cId="450552941" sldId="4007"/>
            <ac:picMk id="12" creationId="{850967FA-5E9D-A43D-ADDB-537CC1D5DAF0}"/>
          </ac:picMkLst>
        </pc:picChg>
        <pc:picChg chg="mod">
          <ac:chgData name="Sarasin, Elise" userId="051ede2b-3008-44c0-bb19-c9bb04b8c5c9" providerId="ADAL" clId="{97B5C01D-41EC-517B-9054-1C19EC229BF9}" dt="2026-08-30T20:29:07.510" v="1413" actId="962"/>
          <ac:picMkLst>
            <pc:docMk/>
            <pc:sldMk cId="450552941" sldId="4007"/>
            <ac:picMk id="14" creationId="{9E623E76-0AC7-570A-CC28-F22D757DA700}"/>
          </ac:picMkLst>
        </pc:picChg>
      </pc:sldChg>
      <pc:sldChg chg="modSp mod">
        <pc:chgData name="Sarasin, Elise" userId="051ede2b-3008-44c0-bb19-c9bb04b8c5c9" providerId="ADAL" clId="{97B5C01D-41EC-517B-9054-1C19EC229BF9}" dt="2026-08-30T20:40:59.375" v="2679" actId="962"/>
        <pc:sldMkLst>
          <pc:docMk/>
          <pc:sldMk cId="557103749" sldId="4008"/>
        </pc:sldMkLst>
        <pc:picChg chg="mod">
          <ac:chgData name="Sarasin, Elise" userId="051ede2b-3008-44c0-bb19-c9bb04b8c5c9" providerId="ADAL" clId="{97B5C01D-41EC-517B-9054-1C19EC229BF9}" dt="2026-08-30T20:40:59.375" v="2679" actId="962"/>
          <ac:picMkLst>
            <pc:docMk/>
            <pc:sldMk cId="557103749" sldId="4008"/>
            <ac:picMk id="5" creationId="{9D1B18CF-B48B-910D-73A7-7E14EB002AEF}"/>
          </ac:picMkLst>
        </pc:picChg>
      </pc:sldChg>
      <pc:sldChg chg="modSp mod">
        <pc:chgData name="Sarasin, Elise" userId="051ede2b-3008-44c0-bb19-c9bb04b8c5c9" providerId="ADAL" clId="{97B5C01D-41EC-517B-9054-1C19EC229BF9}" dt="2026-08-30T20:36:19.290" v="1789" actId="962"/>
        <pc:sldMkLst>
          <pc:docMk/>
          <pc:sldMk cId="1394661995" sldId="4012"/>
        </pc:sldMkLst>
        <pc:picChg chg="mod">
          <ac:chgData name="Sarasin, Elise" userId="051ede2b-3008-44c0-bb19-c9bb04b8c5c9" providerId="ADAL" clId="{97B5C01D-41EC-517B-9054-1C19EC229BF9}" dt="2026-08-30T20:36:19.290" v="1789" actId="962"/>
          <ac:picMkLst>
            <pc:docMk/>
            <pc:sldMk cId="1394661995" sldId="4012"/>
            <ac:picMk id="4" creationId="{638F82BD-09CC-0396-86B3-56A8F3535A53}"/>
          </ac:picMkLst>
        </pc:picChg>
      </pc:sldChg>
      <pc:sldChg chg="modSp mod">
        <pc:chgData name="Sarasin, Elise" userId="051ede2b-3008-44c0-bb19-c9bb04b8c5c9" providerId="ADAL" clId="{97B5C01D-41EC-517B-9054-1C19EC229BF9}" dt="2026-08-30T20:37:55.204" v="2183" actId="962"/>
        <pc:sldMkLst>
          <pc:docMk/>
          <pc:sldMk cId="891698697" sldId="4013"/>
        </pc:sldMkLst>
        <pc:picChg chg="mod">
          <ac:chgData name="Sarasin, Elise" userId="051ede2b-3008-44c0-bb19-c9bb04b8c5c9" providerId="ADAL" clId="{97B5C01D-41EC-517B-9054-1C19EC229BF9}" dt="2026-08-30T20:37:08.021" v="1997" actId="962"/>
          <ac:picMkLst>
            <pc:docMk/>
            <pc:sldMk cId="891698697" sldId="4013"/>
            <ac:picMk id="4" creationId="{02BD6E10-85DB-3E19-5DCA-E8F3B46CBDDF}"/>
          </ac:picMkLst>
        </pc:picChg>
        <pc:picChg chg="mod">
          <ac:chgData name="Sarasin, Elise" userId="051ede2b-3008-44c0-bb19-c9bb04b8c5c9" providerId="ADAL" clId="{97B5C01D-41EC-517B-9054-1C19EC229BF9}" dt="2026-08-30T20:37:55.204" v="2183" actId="962"/>
          <ac:picMkLst>
            <pc:docMk/>
            <pc:sldMk cId="891698697" sldId="4013"/>
            <ac:picMk id="5" creationId="{1AF468E9-B075-429C-B0D8-8267A92810B5}"/>
          </ac:picMkLst>
        </pc:picChg>
      </pc:sldChg>
      <pc:sldChg chg="modSp mod">
        <pc:chgData name="Sarasin, Elise" userId="051ede2b-3008-44c0-bb19-c9bb04b8c5c9" providerId="ADAL" clId="{97B5C01D-41EC-517B-9054-1C19EC229BF9}" dt="2026-08-30T20:41:10.341" v="2681" actId="962"/>
        <pc:sldMkLst>
          <pc:docMk/>
          <pc:sldMk cId="2466800275" sldId="4014"/>
        </pc:sldMkLst>
        <pc:picChg chg="mod">
          <ac:chgData name="Sarasin, Elise" userId="051ede2b-3008-44c0-bb19-c9bb04b8c5c9" providerId="ADAL" clId="{97B5C01D-41EC-517B-9054-1C19EC229BF9}" dt="2026-08-30T20:41:10.341" v="2681" actId="962"/>
          <ac:picMkLst>
            <pc:docMk/>
            <pc:sldMk cId="2466800275" sldId="4014"/>
            <ac:picMk id="5" creationId="{6684F0B7-FF2D-9539-9950-5AC5080ED381}"/>
          </ac:picMkLst>
        </pc:picChg>
      </pc:sldChg>
      <pc:sldChg chg="addSp delSp modSp mod delAnim modAnim modNotesTx">
        <pc:chgData name="Sarasin, Elise" userId="051ede2b-3008-44c0-bb19-c9bb04b8c5c9" providerId="ADAL" clId="{97B5C01D-41EC-517B-9054-1C19EC229BF9}" dt="2026-08-31T12:44:03.993" v="6285" actId="962"/>
        <pc:sldMkLst>
          <pc:docMk/>
          <pc:sldMk cId="3420160049" sldId="4015"/>
        </pc:sldMkLst>
        <pc:spChg chg="mod">
          <ac:chgData name="Sarasin, Elise" userId="051ede2b-3008-44c0-bb19-c9bb04b8c5c9" providerId="ADAL" clId="{97B5C01D-41EC-517B-9054-1C19EC229BF9}" dt="2026-08-31T11:44:04.473" v="5293" actId="20577"/>
          <ac:spMkLst>
            <pc:docMk/>
            <pc:sldMk cId="3420160049" sldId="4015"/>
            <ac:spMk id="5" creationId="{0643AACD-88D2-DE6C-C28F-CEAE0B92EDC2}"/>
          </ac:spMkLst>
        </pc:spChg>
        <pc:picChg chg="add mod">
          <ac:chgData name="Sarasin, Elise" userId="051ede2b-3008-44c0-bb19-c9bb04b8c5c9" providerId="ADAL" clId="{97B5C01D-41EC-517B-9054-1C19EC229BF9}" dt="2026-08-31T11:42:03.990" v="5087" actId="1076"/>
          <ac:picMkLst>
            <pc:docMk/>
            <pc:sldMk cId="3420160049" sldId="4015"/>
            <ac:picMk id="3" creationId="{1B5029E2-A003-DEBA-6C22-44321F498A62}"/>
          </ac:picMkLst>
        </pc:picChg>
        <pc:picChg chg="del">
          <ac:chgData name="Sarasin, Elise" userId="051ede2b-3008-44c0-bb19-c9bb04b8c5c9" providerId="ADAL" clId="{97B5C01D-41EC-517B-9054-1C19EC229BF9}" dt="2026-08-31T11:46:18.320" v="5296" actId="478"/>
          <ac:picMkLst>
            <pc:docMk/>
            <pc:sldMk cId="3420160049" sldId="4015"/>
            <ac:picMk id="4" creationId="{3B22D644-39C7-1C6D-8018-787A04FEB6D4}"/>
          </ac:picMkLst>
        </pc:picChg>
        <pc:picChg chg="del">
          <ac:chgData name="Sarasin, Elise" userId="051ede2b-3008-44c0-bb19-c9bb04b8c5c9" providerId="ADAL" clId="{97B5C01D-41EC-517B-9054-1C19EC229BF9}" dt="2026-08-31T11:46:18.320" v="5296" actId="478"/>
          <ac:picMkLst>
            <pc:docMk/>
            <pc:sldMk cId="3420160049" sldId="4015"/>
            <ac:picMk id="7" creationId="{9449D0D4-8B07-B4B0-E82C-3865F246575B}"/>
          </ac:picMkLst>
        </pc:picChg>
        <pc:picChg chg="del">
          <ac:chgData name="Sarasin, Elise" userId="051ede2b-3008-44c0-bb19-c9bb04b8c5c9" providerId="ADAL" clId="{97B5C01D-41EC-517B-9054-1C19EC229BF9}" dt="2026-08-31T11:46:18.320" v="5296" actId="478"/>
          <ac:picMkLst>
            <pc:docMk/>
            <pc:sldMk cId="3420160049" sldId="4015"/>
            <ac:picMk id="8" creationId="{C8F1C509-E38E-0234-D459-AD2A8C6A5519}"/>
          </ac:picMkLst>
        </pc:picChg>
        <pc:picChg chg="del">
          <ac:chgData name="Sarasin, Elise" userId="051ede2b-3008-44c0-bb19-c9bb04b8c5c9" providerId="ADAL" clId="{97B5C01D-41EC-517B-9054-1C19EC229BF9}" dt="2026-08-31T11:46:18.320" v="5296" actId="478"/>
          <ac:picMkLst>
            <pc:docMk/>
            <pc:sldMk cId="3420160049" sldId="4015"/>
            <ac:picMk id="9" creationId="{8FDAF15A-DFAB-FB52-CAC6-AE5CF89A27E1}"/>
          </ac:picMkLst>
        </pc:picChg>
        <pc:picChg chg="del">
          <ac:chgData name="Sarasin, Elise" userId="051ede2b-3008-44c0-bb19-c9bb04b8c5c9" providerId="ADAL" clId="{97B5C01D-41EC-517B-9054-1C19EC229BF9}" dt="2026-08-31T11:46:18.320" v="5296" actId="478"/>
          <ac:picMkLst>
            <pc:docMk/>
            <pc:sldMk cId="3420160049" sldId="4015"/>
            <ac:picMk id="10" creationId="{5B8BA444-55DB-2389-837F-633FEA4B75AB}"/>
          </ac:picMkLst>
        </pc:picChg>
        <pc:picChg chg="add mod">
          <ac:chgData name="Sarasin, Elise" userId="051ede2b-3008-44c0-bb19-c9bb04b8c5c9" providerId="ADAL" clId="{97B5C01D-41EC-517B-9054-1C19EC229BF9}" dt="2026-08-31T11:41:31.571" v="5078" actId="1076"/>
          <ac:picMkLst>
            <pc:docMk/>
            <pc:sldMk cId="3420160049" sldId="4015"/>
            <ac:picMk id="12" creationId="{EF2976F5-1219-5F5C-7E0B-435E20777ABF}"/>
          </ac:picMkLst>
        </pc:picChg>
        <pc:picChg chg="add del mod">
          <ac:chgData name="Sarasin, Elise" userId="051ede2b-3008-44c0-bb19-c9bb04b8c5c9" providerId="ADAL" clId="{97B5C01D-41EC-517B-9054-1C19EC229BF9}" dt="2026-08-31T11:46:49.974" v="5302" actId="478"/>
          <ac:picMkLst>
            <pc:docMk/>
            <pc:sldMk cId="3420160049" sldId="4015"/>
            <ac:picMk id="13" creationId="{ACB269EE-2B24-F094-E7A9-BBC5A2AE8D87}"/>
          </ac:picMkLst>
        </pc:picChg>
        <pc:picChg chg="del">
          <ac:chgData name="Sarasin, Elise" userId="051ede2b-3008-44c0-bb19-c9bb04b8c5c9" providerId="ADAL" clId="{97B5C01D-41EC-517B-9054-1C19EC229BF9}" dt="2026-08-31T11:46:52.518" v="5303" actId="478"/>
          <ac:picMkLst>
            <pc:docMk/>
            <pc:sldMk cId="3420160049" sldId="4015"/>
            <ac:picMk id="14" creationId="{4CC08FEF-2C25-BE0E-6E6C-77A536F463E4}"/>
          </ac:picMkLst>
        </pc:picChg>
        <pc:picChg chg="add del mod">
          <ac:chgData name="Sarasin, Elise" userId="051ede2b-3008-44c0-bb19-c9bb04b8c5c9" providerId="ADAL" clId="{97B5C01D-41EC-517B-9054-1C19EC229BF9}" dt="2026-08-31T11:46:53.845" v="5304" actId="478"/>
          <ac:picMkLst>
            <pc:docMk/>
            <pc:sldMk cId="3420160049" sldId="4015"/>
            <ac:picMk id="15" creationId="{8A257670-9A5A-6F51-C512-E2CDC38FD271}"/>
          </ac:picMkLst>
        </pc:picChg>
        <pc:picChg chg="add del mod">
          <ac:chgData name="Sarasin, Elise" userId="051ede2b-3008-44c0-bb19-c9bb04b8c5c9" providerId="ADAL" clId="{97B5C01D-41EC-517B-9054-1C19EC229BF9}" dt="2026-08-31T11:46:55.161" v="5305" actId="478"/>
          <ac:picMkLst>
            <pc:docMk/>
            <pc:sldMk cId="3420160049" sldId="4015"/>
            <ac:picMk id="16" creationId="{CF5E6CD9-CD5C-3577-650F-8AD08FBFF6D0}"/>
          </ac:picMkLst>
        </pc:picChg>
        <pc:picChg chg="del">
          <ac:chgData name="Sarasin, Elise" userId="051ede2b-3008-44c0-bb19-c9bb04b8c5c9" providerId="ADAL" clId="{97B5C01D-41EC-517B-9054-1C19EC229BF9}" dt="2026-08-31T11:46:57.117" v="5306" actId="478"/>
          <ac:picMkLst>
            <pc:docMk/>
            <pc:sldMk cId="3420160049" sldId="4015"/>
            <ac:picMk id="17" creationId="{F44C9268-4DA4-7973-7DD7-2D9822B281BD}"/>
          </ac:picMkLst>
        </pc:picChg>
        <pc:picChg chg="mod">
          <ac:chgData name="Sarasin, Elise" userId="051ede2b-3008-44c0-bb19-c9bb04b8c5c9" providerId="ADAL" clId="{97B5C01D-41EC-517B-9054-1C19EC229BF9}" dt="2026-08-31T11:47:15.735" v="5308" actId="962"/>
          <ac:picMkLst>
            <pc:docMk/>
            <pc:sldMk cId="3420160049" sldId="4015"/>
            <ac:picMk id="18" creationId="{842626DE-073E-9152-8A77-22B4A00708E2}"/>
          </ac:picMkLst>
        </pc:picChg>
        <pc:picChg chg="del">
          <ac:chgData name="Sarasin, Elise" userId="051ede2b-3008-44c0-bb19-c9bb04b8c5c9" providerId="ADAL" clId="{97B5C01D-41EC-517B-9054-1C19EC229BF9}" dt="2026-08-31T11:46:18.320" v="5296" actId="478"/>
          <ac:picMkLst>
            <pc:docMk/>
            <pc:sldMk cId="3420160049" sldId="4015"/>
            <ac:picMk id="24" creationId="{167354F9-0F2E-28CA-B582-3AFD631C8401}"/>
          </ac:picMkLst>
        </pc:picChg>
        <pc:picChg chg="del">
          <ac:chgData name="Sarasin, Elise" userId="051ede2b-3008-44c0-bb19-c9bb04b8c5c9" providerId="ADAL" clId="{97B5C01D-41EC-517B-9054-1C19EC229BF9}" dt="2026-08-31T11:46:18.320" v="5296" actId="478"/>
          <ac:picMkLst>
            <pc:docMk/>
            <pc:sldMk cId="3420160049" sldId="4015"/>
            <ac:picMk id="25" creationId="{8796FCFD-9E5E-017D-0578-CC9169543F48}"/>
          </ac:picMkLst>
        </pc:picChg>
        <pc:picChg chg="del">
          <ac:chgData name="Sarasin, Elise" userId="051ede2b-3008-44c0-bb19-c9bb04b8c5c9" providerId="ADAL" clId="{97B5C01D-41EC-517B-9054-1C19EC229BF9}" dt="2026-08-31T11:46:18.320" v="5296" actId="478"/>
          <ac:picMkLst>
            <pc:docMk/>
            <pc:sldMk cId="3420160049" sldId="4015"/>
            <ac:picMk id="26" creationId="{52C7C00F-0737-820B-7605-6A8AEE83B486}"/>
          </ac:picMkLst>
        </pc:picChg>
        <pc:picChg chg="del">
          <ac:chgData name="Sarasin, Elise" userId="051ede2b-3008-44c0-bb19-c9bb04b8c5c9" providerId="ADAL" clId="{97B5C01D-41EC-517B-9054-1C19EC229BF9}" dt="2026-08-31T11:46:18.320" v="5296" actId="478"/>
          <ac:picMkLst>
            <pc:docMk/>
            <pc:sldMk cId="3420160049" sldId="4015"/>
            <ac:picMk id="27" creationId="{D7D88F19-93ED-CC81-9D6E-B79FBB7E3E0C}"/>
          </ac:picMkLst>
        </pc:picChg>
        <pc:picChg chg="del">
          <ac:chgData name="Sarasin, Elise" userId="051ede2b-3008-44c0-bb19-c9bb04b8c5c9" providerId="ADAL" clId="{97B5C01D-41EC-517B-9054-1C19EC229BF9}" dt="2026-08-31T11:46:18.320" v="5296" actId="478"/>
          <ac:picMkLst>
            <pc:docMk/>
            <pc:sldMk cId="3420160049" sldId="4015"/>
            <ac:picMk id="28" creationId="{21F33FF2-136F-735C-99D1-38CBFC2B32FB}"/>
          </ac:picMkLst>
        </pc:picChg>
        <pc:picChg chg="add del mod">
          <ac:chgData name="Sarasin, Elise" userId="051ede2b-3008-44c0-bb19-c9bb04b8c5c9" providerId="ADAL" clId="{97B5C01D-41EC-517B-9054-1C19EC229BF9}" dt="2026-08-31T11:47:36.687" v="5309" actId="478"/>
          <ac:picMkLst>
            <pc:docMk/>
            <pc:sldMk cId="3420160049" sldId="4015"/>
            <ac:picMk id="29" creationId="{FCCC006A-571A-5EA8-C9A9-57EBDAA19516}"/>
          </ac:picMkLst>
        </pc:picChg>
        <pc:picChg chg="del">
          <ac:chgData name="Sarasin, Elise" userId="051ede2b-3008-44c0-bb19-c9bb04b8c5c9" providerId="ADAL" clId="{97B5C01D-41EC-517B-9054-1C19EC229BF9}" dt="2026-08-31T11:47:36.687" v="5309" actId="478"/>
          <ac:picMkLst>
            <pc:docMk/>
            <pc:sldMk cId="3420160049" sldId="4015"/>
            <ac:picMk id="30" creationId="{033BFFBA-3859-712C-1FB7-4709C1537F50}"/>
          </ac:picMkLst>
        </pc:picChg>
        <pc:picChg chg="add del mod">
          <ac:chgData name="Sarasin, Elise" userId="051ede2b-3008-44c0-bb19-c9bb04b8c5c9" providerId="ADAL" clId="{97B5C01D-41EC-517B-9054-1C19EC229BF9}" dt="2026-08-31T11:47:36.687" v="5309" actId="478"/>
          <ac:picMkLst>
            <pc:docMk/>
            <pc:sldMk cId="3420160049" sldId="4015"/>
            <ac:picMk id="31" creationId="{0B2BB36B-CEE8-5414-8B45-6BF1A160B3B3}"/>
          </ac:picMkLst>
        </pc:picChg>
        <pc:picChg chg="add del mod">
          <ac:chgData name="Sarasin, Elise" userId="051ede2b-3008-44c0-bb19-c9bb04b8c5c9" providerId="ADAL" clId="{97B5C01D-41EC-517B-9054-1C19EC229BF9}" dt="2026-08-31T11:47:36.687" v="5309" actId="478"/>
          <ac:picMkLst>
            <pc:docMk/>
            <pc:sldMk cId="3420160049" sldId="4015"/>
            <ac:picMk id="33" creationId="{EAB73D95-83EB-D7E6-3CE3-A72C27302D41}"/>
          </ac:picMkLst>
        </pc:picChg>
        <pc:picChg chg="add del mod">
          <ac:chgData name="Sarasin, Elise" userId="051ede2b-3008-44c0-bb19-c9bb04b8c5c9" providerId="ADAL" clId="{97B5C01D-41EC-517B-9054-1C19EC229BF9}" dt="2026-08-31T11:47:36.687" v="5309" actId="478"/>
          <ac:picMkLst>
            <pc:docMk/>
            <pc:sldMk cId="3420160049" sldId="4015"/>
            <ac:picMk id="37" creationId="{8D650F80-68E1-FA9F-D3F1-DD7517B1CAFD}"/>
          </ac:picMkLst>
        </pc:picChg>
        <pc:picChg chg="add del mod">
          <ac:chgData name="Sarasin, Elise" userId="051ede2b-3008-44c0-bb19-c9bb04b8c5c9" providerId="ADAL" clId="{97B5C01D-41EC-517B-9054-1C19EC229BF9}" dt="2026-08-31T11:47:36.687" v="5309" actId="478"/>
          <ac:picMkLst>
            <pc:docMk/>
            <pc:sldMk cId="3420160049" sldId="4015"/>
            <ac:picMk id="39" creationId="{D546C57F-46EA-4DCB-D5C8-EF53850E719C}"/>
          </ac:picMkLst>
        </pc:picChg>
        <pc:picChg chg="del">
          <ac:chgData name="Sarasin, Elise" userId="051ede2b-3008-44c0-bb19-c9bb04b8c5c9" providerId="ADAL" clId="{97B5C01D-41EC-517B-9054-1C19EC229BF9}" dt="2026-08-31T11:47:36.687" v="5309" actId="478"/>
          <ac:picMkLst>
            <pc:docMk/>
            <pc:sldMk cId="3420160049" sldId="4015"/>
            <ac:picMk id="40" creationId="{61C201AC-C3ED-C077-5AFF-78DB46564D37}"/>
          </ac:picMkLst>
        </pc:picChg>
        <pc:picChg chg="del">
          <ac:chgData name="Sarasin, Elise" userId="051ede2b-3008-44c0-bb19-c9bb04b8c5c9" providerId="ADAL" clId="{97B5C01D-41EC-517B-9054-1C19EC229BF9}" dt="2026-08-31T11:47:36.687" v="5309" actId="478"/>
          <ac:picMkLst>
            <pc:docMk/>
            <pc:sldMk cId="3420160049" sldId="4015"/>
            <ac:picMk id="41" creationId="{EFA06F04-B2AC-D575-7A4D-5D74A816D1AD}"/>
          </ac:picMkLst>
        </pc:picChg>
        <pc:picChg chg="add del mod">
          <ac:chgData name="Sarasin, Elise" userId="051ede2b-3008-44c0-bb19-c9bb04b8c5c9" providerId="ADAL" clId="{97B5C01D-41EC-517B-9054-1C19EC229BF9}" dt="2026-08-31T11:47:36.687" v="5309" actId="478"/>
          <ac:picMkLst>
            <pc:docMk/>
            <pc:sldMk cId="3420160049" sldId="4015"/>
            <ac:picMk id="43" creationId="{0325571B-D8BC-5091-D077-67CB1FDC3EF0}"/>
          </ac:picMkLst>
        </pc:picChg>
        <pc:picChg chg="add del mod">
          <ac:chgData name="Sarasin, Elise" userId="051ede2b-3008-44c0-bb19-c9bb04b8c5c9" providerId="ADAL" clId="{97B5C01D-41EC-517B-9054-1C19EC229BF9}" dt="2026-08-31T11:47:36.687" v="5309" actId="478"/>
          <ac:picMkLst>
            <pc:docMk/>
            <pc:sldMk cId="3420160049" sldId="4015"/>
            <ac:picMk id="47" creationId="{644ABD00-D26F-4231-0A05-2D9E47207605}"/>
          </ac:picMkLst>
        </pc:picChg>
        <pc:picChg chg="add del mod">
          <ac:chgData name="Sarasin, Elise" userId="051ede2b-3008-44c0-bb19-c9bb04b8c5c9" providerId="ADAL" clId="{97B5C01D-41EC-517B-9054-1C19EC229BF9}" dt="2026-08-31T11:53:12.565" v="5394" actId="478"/>
          <ac:picMkLst>
            <pc:docMk/>
            <pc:sldMk cId="3420160049" sldId="4015"/>
            <ac:picMk id="51" creationId="{D629FF63-5503-D0C6-3762-EEFF19474315}"/>
          </ac:picMkLst>
        </pc:picChg>
        <pc:picChg chg="add del mod">
          <ac:chgData name="Sarasin, Elise" userId="051ede2b-3008-44c0-bb19-c9bb04b8c5c9" providerId="ADAL" clId="{97B5C01D-41EC-517B-9054-1C19EC229BF9}" dt="2026-08-31T11:53:12.565" v="5394" actId="478"/>
          <ac:picMkLst>
            <pc:docMk/>
            <pc:sldMk cId="3420160049" sldId="4015"/>
            <ac:picMk id="55" creationId="{F71BF2D9-DBF2-C8D0-C996-1E63092FA63F}"/>
          </ac:picMkLst>
        </pc:picChg>
        <pc:picChg chg="add del mod">
          <ac:chgData name="Sarasin, Elise" userId="051ede2b-3008-44c0-bb19-c9bb04b8c5c9" providerId="ADAL" clId="{97B5C01D-41EC-517B-9054-1C19EC229BF9}" dt="2026-08-31T11:53:12.565" v="5394" actId="478"/>
          <ac:picMkLst>
            <pc:docMk/>
            <pc:sldMk cId="3420160049" sldId="4015"/>
            <ac:picMk id="56" creationId="{11E748F5-5578-CF3F-A2D1-5E77EFF26ED1}"/>
          </ac:picMkLst>
        </pc:picChg>
        <pc:picChg chg="add del mod">
          <ac:chgData name="Sarasin, Elise" userId="051ede2b-3008-44c0-bb19-c9bb04b8c5c9" providerId="ADAL" clId="{97B5C01D-41EC-517B-9054-1C19EC229BF9}" dt="2026-08-31T11:53:12.565" v="5394" actId="478"/>
          <ac:picMkLst>
            <pc:docMk/>
            <pc:sldMk cId="3420160049" sldId="4015"/>
            <ac:picMk id="59" creationId="{2BFAC912-7224-0083-5DBB-569F088D793C}"/>
          </ac:picMkLst>
        </pc:picChg>
        <pc:picChg chg="add del mod">
          <ac:chgData name="Sarasin, Elise" userId="051ede2b-3008-44c0-bb19-c9bb04b8c5c9" providerId="ADAL" clId="{97B5C01D-41EC-517B-9054-1C19EC229BF9}" dt="2026-08-31T11:53:12.565" v="5394" actId="478"/>
          <ac:picMkLst>
            <pc:docMk/>
            <pc:sldMk cId="3420160049" sldId="4015"/>
            <ac:picMk id="62" creationId="{EECEA1B8-D735-E26A-4A7F-0FDD5A8FD39E}"/>
          </ac:picMkLst>
        </pc:picChg>
        <pc:picChg chg="add del mod">
          <ac:chgData name="Sarasin, Elise" userId="051ede2b-3008-44c0-bb19-c9bb04b8c5c9" providerId="ADAL" clId="{97B5C01D-41EC-517B-9054-1C19EC229BF9}" dt="2026-08-31T11:53:12.565" v="5394" actId="478"/>
          <ac:picMkLst>
            <pc:docMk/>
            <pc:sldMk cId="3420160049" sldId="4015"/>
            <ac:picMk id="68" creationId="{A6E05711-FEB7-E8B9-BEC8-BE5DD773C932}"/>
          </ac:picMkLst>
        </pc:picChg>
        <pc:picChg chg="add del mod">
          <ac:chgData name="Sarasin, Elise" userId="051ede2b-3008-44c0-bb19-c9bb04b8c5c9" providerId="ADAL" clId="{97B5C01D-41EC-517B-9054-1C19EC229BF9}" dt="2026-08-31T11:53:12.565" v="5394" actId="478"/>
          <ac:picMkLst>
            <pc:docMk/>
            <pc:sldMk cId="3420160049" sldId="4015"/>
            <ac:picMk id="73" creationId="{5894AAB6-A688-DF00-8C2D-1B1B375B06C0}"/>
          </ac:picMkLst>
        </pc:picChg>
        <pc:picChg chg="add del mod">
          <ac:chgData name="Sarasin, Elise" userId="051ede2b-3008-44c0-bb19-c9bb04b8c5c9" providerId="ADAL" clId="{97B5C01D-41EC-517B-9054-1C19EC229BF9}" dt="2026-08-31T11:53:12.565" v="5394" actId="478"/>
          <ac:picMkLst>
            <pc:docMk/>
            <pc:sldMk cId="3420160049" sldId="4015"/>
            <ac:picMk id="76" creationId="{7819535C-8A36-4CEB-68A5-59FEE764F58F}"/>
          </ac:picMkLst>
        </pc:picChg>
        <pc:picChg chg="add del mod">
          <ac:chgData name="Sarasin, Elise" userId="051ede2b-3008-44c0-bb19-c9bb04b8c5c9" providerId="ADAL" clId="{97B5C01D-41EC-517B-9054-1C19EC229BF9}" dt="2026-08-31T11:53:12.565" v="5394" actId="478"/>
          <ac:picMkLst>
            <pc:docMk/>
            <pc:sldMk cId="3420160049" sldId="4015"/>
            <ac:picMk id="77" creationId="{6417B243-7647-9661-2CBD-79BF46020401}"/>
          </ac:picMkLst>
        </pc:picChg>
        <pc:picChg chg="add del mod">
          <ac:chgData name="Sarasin, Elise" userId="051ede2b-3008-44c0-bb19-c9bb04b8c5c9" providerId="ADAL" clId="{97B5C01D-41EC-517B-9054-1C19EC229BF9}" dt="2026-08-31T11:53:12.565" v="5394" actId="478"/>
          <ac:picMkLst>
            <pc:docMk/>
            <pc:sldMk cId="3420160049" sldId="4015"/>
            <ac:picMk id="81" creationId="{D97B8735-5B8C-973E-3AD2-69655C5C1404}"/>
          </ac:picMkLst>
        </pc:picChg>
        <pc:picChg chg="mod">
          <ac:chgData name="Sarasin, Elise" userId="051ede2b-3008-44c0-bb19-c9bb04b8c5c9" providerId="ADAL" clId="{97B5C01D-41EC-517B-9054-1C19EC229BF9}" dt="2026-08-31T12:43:33.692" v="6259" actId="962"/>
          <ac:picMkLst>
            <pc:docMk/>
            <pc:sldMk cId="3420160049" sldId="4015"/>
            <ac:picMk id="83" creationId="{3AB9F30F-3162-83D1-8931-787BE0F1BF7C}"/>
          </ac:picMkLst>
        </pc:picChg>
        <pc:picChg chg="mod">
          <ac:chgData name="Sarasin, Elise" userId="051ede2b-3008-44c0-bb19-c9bb04b8c5c9" providerId="ADAL" clId="{97B5C01D-41EC-517B-9054-1C19EC229BF9}" dt="2026-08-31T12:43:35.130" v="6260" actId="962"/>
          <ac:picMkLst>
            <pc:docMk/>
            <pc:sldMk cId="3420160049" sldId="4015"/>
            <ac:picMk id="84" creationId="{EB0B8677-AF00-D3C8-F1F0-BEFB1F8C9D0A}"/>
          </ac:picMkLst>
        </pc:picChg>
        <pc:picChg chg="add mod">
          <ac:chgData name="Sarasin, Elise" userId="051ede2b-3008-44c0-bb19-c9bb04b8c5c9" providerId="ADAL" clId="{97B5C01D-41EC-517B-9054-1C19EC229BF9}" dt="2026-08-31T12:43:41.199" v="6261" actId="962"/>
          <ac:picMkLst>
            <pc:docMk/>
            <pc:sldMk cId="3420160049" sldId="4015"/>
            <ac:picMk id="85" creationId="{4740AB37-79EA-FABF-7670-AAFE5507FC74}"/>
          </ac:picMkLst>
        </pc:picChg>
        <pc:picChg chg="add mod">
          <ac:chgData name="Sarasin, Elise" userId="051ede2b-3008-44c0-bb19-c9bb04b8c5c9" providerId="ADAL" clId="{97B5C01D-41EC-517B-9054-1C19EC229BF9}" dt="2026-08-31T12:43:41.788" v="6262" actId="962"/>
          <ac:picMkLst>
            <pc:docMk/>
            <pc:sldMk cId="3420160049" sldId="4015"/>
            <ac:picMk id="86" creationId="{B3953C08-12FE-AB28-0CB7-C89AF6CB940C}"/>
          </ac:picMkLst>
        </pc:picChg>
        <pc:picChg chg="add mod">
          <ac:chgData name="Sarasin, Elise" userId="051ede2b-3008-44c0-bb19-c9bb04b8c5c9" providerId="ADAL" clId="{97B5C01D-41EC-517B-9054-1C19EC229BF9}" dt="2026-08-31T12:43:42.292" v="6263" actId="962"/>
          <ac:picMkLst>
            <pc:docMk/>
            <pc:sldMk cId="3420160049" sldId="4015"/>
            <ac:picMk id="87" creationId="{1007BA9B-C514-F0EE-23B0-386AC89BBFB1}"/>
          </ac:picMkLst>
        </pc:picChg>
        <pc:picChg chg="mod">
          <ac:chgData name="Sarasin, Elise" userId="051ede2b-3008-44c0-bb19-c9bb04b8c5c9" providerId="ADAL" clId="{97B5C01D-41EC-517B-9054-1C19EC229BF9}" dt="2026-08-31T12:43:42.765" v="6264" actId="962"/>
          <ac:picMkLst>
            <pc:docMk/>
            <pc:sldMk cId="3420160049" sldId="4015"/>
            <ac:picMk id="88" creationId="{A1051089-0DFF-50A5-3228-ED5114D5E762}"/>
          </ac:picMkLst>
        </pc:picChg>
        <pc:picChg chg="mod">
          <ac:chgData name="Sarasin, Elise" userId="051ede2b-3008-44c0-bb19-c9bb04b8c5c9" providerId="ADAL" clId="{97B5C01D-41EC-517B-9054-1C19EC229BF9}" dt="2026-08-31T12:43:44.323" v="6265" actId="962"/>
          <ac:picMkLst>
            <pc:docMk/>
            <pc:sldMk cId="3420160049" sldId="4015"/>
            <ac:picMk id="89" creationId="{F58A206E-6F02-26E2-604B-428F5E91F11F}"/>
          </ac:picMkLst>
        </pc:picChg>
        <pc:picChg chg="mod">
          <ac:chgData name="Sarasin, Elise" userId="051ede2b-3008-44c0-bb19-c9bb04b8c5c9" providerId="ADAL" clId="{97B5C01D-41EC-517B-9054-1C19EC229BF9}" dt="2026-08-31T12:43:44.786" v="6266" actId="962"/>
          <ac:picMkLst>
            <pc:docMk/>
            <pc:sldMk cId="3420160049" sldId="4015"/>
            <ac:picMk id="90" creationId="{835DBB7A-D995-A002-ED5F-783F83138BD0}"/>
          </ac:picMkLst>
        </pc:picChg>
        <pc:picChg chg="mod">
          <ac:chgData name="Sarasin, Elise" userId="051ede2b-3008-44c0-bb19-c9bb04b8c5c9" providerId="ADAL" clId="{97B5C01D-41EC-517B-9054-1C19EC229BF9}" dt="2026-08-31T12:43:47.502" v="6268" actId="962"/>
          <ac:picMkLst>
            <pc:docMk/>
            <pc:sldMk cId="3420160049" sldId="4015"/>
            <ac:picMk id="91" creationId="{FA9C3CD3-B28E-70F7-9E4E-66074B773388}"/>
          </ac:picMkLst>
        </pc:picChg>
        <pc:picChg chg="mod">
          <ac:chgData name="Sarasin, Elise" userId="051ede2b-3008-44c0-bb19-c9bb04b8c5c9" providerId="ADAL" clId="{97B5C01D-41EC-517B-9054-1C19EC229BF9}" dt="2026-08-31T12:43:46.036" v="6267" actId="962"/>
          <ac:picMkLst>
            <pc:docMk/>
            <pc:sldMk cId="3420160049" sldId="4015"/>
            <ac:picMk id="92" creationId="{16C28E91-8E6E-9AE9-A0B4-6BD4B1F35442}"/>
          </ac:picMkLst>
        </pc:picChg>
        <pc:picChg chg="add mod">
          <ac:chgData name="Sarasin, Elise" userId="051ede2b-3008-44c0-bb19-c9bb04b8c5c9" providerId="ADAL" clId="{97B5C01D-41EC-517B-9054-1C19EC229BF9}" dt="2026-08-31T12:43:48.290" v="6269" actId="962"/>
          <ac:picMkLst>
            <pc:docMk/>
            <pc:sldMk cId="3420160049" sldId="4015"/>
            <ac:picMk id="93" creationId="{BFC35FC9-3DF4-74D0-9A9D-9759AE44EDF2}"/>
          </ac:picMkLst>
        </pc:picChg>
        <pc:picChg chg="mod">
          <ac:chgData name="Sarasin, Elise" userId="051ede2b-3008-44c0-bb19-c9bb04b8c5c9" providerId="ADAL" clId="{97B5C01D-41EC-517B-9054-1C19EC229BF9}" dt="2026-08-31T12:43:48.856" v="6270" actId="962"/>
          <ac:picMkLst>
            <pc:docMk/>
            <pc:sldMk cId="3420160049" sldId="4015"/>
            <ac:picMk id="94" creationId="{2674357F-5923-F0D8-80E3-A42D077E7BC1}"/>
          </ac:picMkLst>
        </pc:picChg>
        <pc:picChg chg="mod">
          <ac:chgData name="Sarasin, Elise" userId="051ede2b-3008-44c0-bb19-c9bb04b8c5c9" providerId="ADAL" clId="{97B5C01D-41EC-517B-9054-1C19EC229BF9}" dt="2026-08-31T12:43:50.432" v="6271" actId="962"/>
          <ac:picMkLst>
            <pc:docMk/>
            <pc:sldMk cId="3420160049" sldId="4015"/>
            <ac:picMk id="95" creationId="{A04E66A9-CEEC-C02B-8D14-C31C9FB130FE}"/>
          </ac:picMkLst>
        </pc:picChg>
        <pc:picChg chg="mod">
          <ac:chgData name="Sarasin, Elise" userId="051ede2b-3008-44c0-bb19-c9bb04b8c5c9" providerId="ADAL" clId="{97B5C01D-41EC-517B-9054-1C19EC229BF9}" dt="2026-08-31T12:43:52.635" v="6273" actId="962"/>
          <ac:picMkLst>
            <pc:docMk/>
            <pc:sldMk cId="3420160049" sldId="4015"/>
            <ac:picMk id="96" creationId="{F0D55695-E5C6-36F2-794F-993E3B27D5AB}"/>
          </ac:picMkLst>
        </pc:picChg>
        <pc:picChg chg="add mod">
          <ac:chgData name="Sarasin, Elise" userId="051ede2b-3008-44c0-bb19-c9bb04b8c5c9" providerId="ADAL" clId="{97B5C01D-41EC-517B-9054-1C19EC229BF9}" dt="2026-08-31T12:43:51.860" v="6272" actId="962"/>
          <ac:picMkLst>
            <pc:docMk/>
            <pc:sldMk cId="3420160049" sldId="4015"/>
            <ac:picMk id="97" creationId="{5D903487-0F36-63AB-9B1E-26FA738AC79E}"/>
          </ac:picMkLst>
        </pc:picChg>
        <pc:picChg chg="mod">
          <ac:chgData name="Sarasin, Elise" userId="051ede2b-3008-44c0-bb19-c9bb04b8c5c9" providerId="ADAL" clId="{97B5C01D-41EC-517B-9054-1C19EC229BF9}" dt="2026-08-31T12:43:54.730" v="6274" actId="962"/>
          <ac:picMkLst>
            <pc:docMk/>
            <pc:sldMk cId="3420160049" sldId="4015"/>
            <ac:picMk id="98" creationId="{9F89B0F3-4C1C-68C2-4381-DB9DDFC0DE1D}"/>
          </ac:picMkLst>
        </pc:picChg>
        <pc:picChg chg="mod">
          <ac:chgData name="Sarasin, Elise" userId="051ede2b-3008-44c0-bb19-c9bb04b8c5c9" providerId="ADAL" clId="{97B5C01D-41EC-517B-9054-1C19EC229BF9}" dt="2026-08-31T12:43:55.509" v="6275" actId="962"/>
          <ac:picMkLst>
            <pc:docMk/>
            <pc:sldMk cId="3420160049" sldId="4015"/>
            <ac:picMk id="99" creationId="{B2AEB1B7-D2DF-A02B-B226-ACF29AC86BFA}"/>
          </ac:picMkLst>
        </pc:picChg>
        <pc:picChg chg="mod">
          <ac:chgData name="Sarasin, Elise" userId="051ede2b-3008-44c0-bb19-c9bb04b8c5c9" providerId="ADAL" clId="{97B5C01D-41EC-517B-9054-1C19EC229BF9}" dt="2026-08-31T12:43:57.107" v="6276" actId="962"/>
          <ac:picMkLst>
            <pc:docMk/>
            <pc:sldMk cId="3420160049" sldId="4015"/>
            <ac:picMk id="100" creationId="{5E563ADB-3992-72E7-BFC3-702E6B49A3FA}"/>
          </ac:picMkLst>
        </pc:picChg>
        <pc:picChg chg="mod">
          <ac:chgData name="Sarasin, Elise" userId="051ede2b-3008-44c0-bb19-c9bb04b8c5c9" providerId="ADAL" clId="{97B5C01D-41EC-517B-9054-1C19EC229BF9}" dt="2026-08-31T12:43:57.809" v="6277" actId="962"/>
          <ac:picMkLst>
            <pc:docMk/>
            <pc:sldMk cId="3420160049" sldId="4015"/>
            <ac:picMk id="101" creationId="{9EF9A8D2-F628-0805-571D-C53D7980626E}"/>
          </ac:picMkLst>
        </pc:picChg>
        <pc:picChg chg="add mod">
          <ac:chgData name="Sarasin, Elise" userId="051ede2b-3008-44c0-bb19-c9bb04b8c5c9" providerId="ADAL" clId="{97B5C01D-41EC-517B-9054-1C19EC229BF9}" dt="2026-08-31T12:43:58.561" v="6278" actId="962"/>
          <ac:picMkLst>
            <pc:docMk/>
            <pc:sldMk cId="3420160049" sldId="4015"/>
            <ac:picMk id="102" creationId="{90ED99EC-DB85-1C79-1F3D-3D642D4E1FE8}"/>
          </ac:picMkLst>
        </pc:picChg>
        <pc:picChg chg="mod">
          <ac:chgData name="Sarasin, Elise" userId="051ede2b-3008-44c0-bb19-c9bb04b8c5c9" providerId="ADAL" clId="{97B5C01D-41EC-517B-9054-1C19EC229BF9}" dt="2026-08-31T12:43:59.185" v="6279" actId="962"/>
          <ac:picMkLst>
            <pc:docMk/>
            <pc:sldMk cId="3420160049" sldId="4015"/>
            <ac:picMk id="103" creationId="{BBD4EA8D-9A73-18B5-A95B-01DA0076DA79}"/>
          </ac:picMkLst>
        </pc:picChg>
        <pc:picChg chg="mod">
          <ac:chgData name="Sarasin, Elise" userId="051ede2b-3008-44c0-bb19-c9bb04b8c5c9" providerId="ADAL" clId="{97B5C01D-41EC-517B-9054-1C19EC229BF9}" dt="2026-08-31T12:44:03.993" v="6285" actId="962"/>
          <ac:picMkLst>
            <pc:docMk/>
            <pc:sldMk cId="3420160049" sldId="4015"/>
            <ac:picMk id="104" creationId="{C5B50D23-AE6B-A53E-A79D-51DCAC2ED5ED}"/>
          </ac:picMkLst>
        </pc:picChg>
        <pc:picChg chg="mod">
          <ac:chgData name="Sarasin, Elise" userId="051ede2b-3008-44c0-bb19-c9bb04b8c5c9" providerId="ADAL" clId="{97B5C01D-41EC-517B-9054-1C19EC229BF9}" dt="2026-08-31T12:44:03.226" v="6284" actId="962"/>
          <ac:picMkLst>
            <pc:docMk/>
            <pc:sldMk cId="3420160049" sldId="4015"/>
            <ac:picMk id="105" creationId="{DD8355B4-AF26-EB31-1714-4E50C32EC146}"/>
          </ac:picMkLst>
        </pc:picChg>
        <pc:picChg chg="add mod">
          <ac:chgData name="Sarasin, Elise" userId="051ede2b-3008-44c0-bb19-c9bb04b8c5c9" providerId="ADAL" clId="{97B5C01D-41EC-517B-9054-1C19EC229BF9}" dt="2026-08-31T12:44:02.527" v="6283" actId="962"/>
          <ac:picMkLst>
            <pc:docMk/>
            <pc:sldMk cId="3420160049" sldId="4015"/>
            <ac:picMk id="106" creationId="{1FCF8AFB-CD50-489C-ECF7-0BBD500D4066}"/>
          </ac:picMkLst>
        </pc:picChg>
        <pc:picChg chg="add mod">
          <ac:chgData name="Sarasin, Elise" userId="051ede2b-3008-44c0-bb19-c9bb04b8c5c9" providerId="ADAL" clId="{97B5C01D-41EC-517B-9054-1C19EC229BF9}" dt="2026-08-31T12:44:01.943" v="6282" actId="962"/>
          <ac:picMkLst>
            <pc:docMk/>
            <pc:sldMk cId="3420160049" sldId="4015"/>
            <ac:picMk id="107" creationId="{9D9C3575-2856-B68D-68AD-8C2849175F9A}"/>
          </ac:picMkLst>
        </pc:picChg>
        <pc:picChg chg="add mod">
          <ac:chgData name="Sarasin, Elise" userId="051ede2b-3008-44c0-bb19-c9bb04b8c5c9" providerId="ADAL" clId="{97B5C01D-41EC-517B-9054-1C19EC229BF9}" dt="2026-08-31T12:44:01.266" v="6281" actId="962"/>
          <ac:picMkLst>
            <pc:docMk/>
            <pc:sldMk cId="3420160049" sldId="4015"/>
            <ac:picMk id="108" creationId="{03CBA33B-118E-772A-55B9-940F5FA22CA2}"/>
          </ac:picMkLst>
        </pc:picChg>
        <pc:picChg chg="add mod">
          <ac:chgData name="Sarasin, Elise" userId="051ede2b-3008-44c0-bb19-c9bb04b8c5c9" providerId="ADAL" clId="{97B5C01D-41EC-517B-9054-1C19EC229BF9}" dt="2026-08-31T12:44:00.617" v="6280" actId="962"/>
          <ac:picMkLst>
            <pc:docMk/>
            <pc:sldMk cId="3420160049" sldId="4015"/>
            <ac:picMk id="109" creationId="{EC9CC28C-9D76-5FC0-E1E2-D3C089641A9E}"/>
          </ac:picMkLst>
        </pc:picChg>
      </pc:sldChg>
      <pc:sldChg chg="modSp mod">
        <pc:chgData name="Sarasin, Elise" userId="051ede2b-3008-44c0-bb19-c9bb04b8c5c9" providerId="ADAL" clId="{97B5C01D-41EC-517B-9054-1C19EC229BF9}" dt="2026-08-30T20:26:49.499" v="658" actId="13244"/>
        <pc:sldMkLst>
          <pc:docMk/>
          <pc:sldMk cId="2525686610" sldId="4016"/>
        </pc:sldMkLst>
        <pc:picChg chg="mod">
          <ac:chgData name="Sarasin, Elise" userId="051ede2b-3008-44c0-bb19-c9bb04b8c5c9" providerId="ADAL" clId="{97B5C01D-41EC-517B-9054-1C19EC229BF9}" dt="2026-08-30T20:26:18.789" v="638" actId="962"/>
          <ac:picMkLst>
            <pc:docMk/>
            <pc:sldMk cId="2525686610" sldId="4016"/>
            <ac:picMk id="3" creationId="{2F0A44B6-2A43-B516-3A65-3E1E602D271F}"/>
          </ac:picMkLst>
        </pc:picChg>
        <pc:picChg chg="mod">
          <ac:chgData name="Sarasin, Elise" userId="051ede2b-3008-44c0-bb19-c9bb04b8c5c9" providerId="ADAL" clId="{97B5C01D-41EC-517B-9054-1C19EC229BF9}" dt="2026-08-30T20:26:34.185" v="656" actId="962"/>
          <ac:picMkLst>
            <pc:docMk/>
            <pc:sldMk cId="2525686610" sldId="4016"/>
            <ac:picMk id="5" creationId="{F7563BF8-01E5-2637-18CA-CCBB79529386}"/>
          </ac:picMkLst>
        </pc:picChg>
        <pc:picChg chg="mod ord">
          <ac:chgData name="Sarasin, Elise" userId="051ede2b-3008-44c0-bb19-c9bb04b8c5c9" providerId="ADAL" clId="{97B5C01D-41EC-517B-9054-1C19EC229BF9}" dt="2026-08-30T20:26:49.499" v="658" actId="13244"/>
          <ac:picMkLst>
            <pc:docMk/>
            <pc:sldMk cId="2525686610" sldId="4016"/>
            <ac:picMk id="7" creationId="{34CAF3D3-908C-0B4B-F2EB-C75549928B4B}"/>
          </ac:picMkLst>
        </pc:picChg>
        <pc:picChg chg="mod ord">
          <ac:chgData name="Sarasin, Elise" userId="051ede2b-3008-44c0-bb19-c9bb04b8c5c9" providerId="ADAL" clId="{97B5C01D-41EC-517B-9054-1C19EC229BF9}" dt="2026-08-30T20:26:42.838" v="657" actId="13244"/>
          <ac:picMkLst>
            <pc:docMk/>
            <pc:sldMk cId="2525686610" sldId="4016"/>
            <ac:picMk id="9" creationId="{D4A52D50-8CBF-0C41-E444-3E08B684D879}"/>
          </ac:picMkLst>
        </pc:picChg>
      </pc:sldChg>
      <pc:sldChg chg="modSp mod">
        <pc:chgData name="Sarasin, Elise" userId="051ede2b-3008-44c0-bb19-c9bb04b8c5c9" providerId="ADAL" clId="{97B5C01D-41EC-517B-9054-1C19EC229BF9}" dt="2026-08-30T20:19:35.558" v="7" actId="962"/>
        <pc:sldMkLst>
          <pc:docMk/>
          <pc:sldMk cId="4179887441" sldId="4018"/>
        </pc:sldMkLst>
        <pc:spChg chg="mod">
          <ac:chgData name="Sarasin, Elise" userId="051ede2b-3008-44c0-bb19-c9bb04b8c5c9" providerId="ADAL" clId="{97B5C01D-41EC-517B-9054-1C19EC229BF9}" dt="2026-08-30T20:19:35.558" v="7" actId="962"/>
          <ac:spMkLst>
            <pc:docMk/>
            <pc:sldMk cId="4179887441" sldId="4018"/>
            <ac:spMk id="2" creationId="{5A1F7F1C-35B4-B2D4-53BE-88521AD959AF}"/>
          </ac:spMkLst>
        </pc:spChg>
        <pc:cxnChg chg="mod">
          <ac:chgData name="Sarasin, Elise" userId="051ede2b-3008-44c0-bb19-c9bb04b8c5c9" providerId="ADAL" clId="{97B5C01D-41EC-517B-9054-1C19EC229BF9}" dt="2026-08-30T20:19:29.145" v="5" actId="962"/>
          <ac:cxnSpMkLst>
            <pc:docMk/>
            <pc:sldMk cId="4179887441" sldId="4018"/>
            <ac:cxnSpMk id="12" creationId="{D8596B8F-40EC-2EA8-97EE-4BDD8BE72F29}"/>
          </ac:cxnSpMkLst>
        </pc:cxnChg>
      </pc:sldChg>
      <pc:sldChg chg="modSp mod">
        <pc:chgData name="Sarasin, Elise" userId="051ede2b-3008-44c0-bb19-c9bb04b8c5c9" providerId="ADAL" clId="{97B5C01D-41EC-517B-9054-1C19EC229BF9}" dt="2026-08-30T20:45:06.564" v="3253" actId="962"/>
        <pc:sldMkLst>
          <pc:docMk/>
          <pc:sldMk cId="3093267021" sldId="4021"/>
        </pc:sldMkLst>
        <pc:picChg chg="mod">
          <ac:chgData name="Sarasin, Elise" userId="051ede2b-3008-44c0-bb19-c9bb04b8c5c9" providerId="ADAL" clId="{97B5C01D-41EC-517B-9054-1C19EC229BF9}" dt="2026-08-30T20:45:06.564" v="3253" actId="962"/>
          <ac:picMkLst>
            <pc:docMk/>
            <pc:sldMk cId="3093267021" sldId="4021"/>
            <ac:picMk id="6" creationId="{2A429AE9-EF0B-E053-677A-0D4E394EBACC}"/>
          </ac:picMkLst>
        </pc:picChg>
      </pc:sldChg>
      <pc:sldChg chg="modSp mod">
        <pc:chgData name="Sarasin, Elise" userId="051ede2b-3008-44c0-bb19-c9bb04b8c5c9" providerId="ADAL" clId="{97B5C01D-41EC-517B-9054-1C19EC229BF9}" dt="2026-08-30T20:25:54.930" v="620" actId="962"/>
        <pc:sldMkLst>
          <pc:docMk/>
          <pc:sldMk cId="2598872437" sldId="4025"/>
        </pc:sldMkLst>
        <pc:picChg chg="mod">
          <ac:chgData name="Sarasin, Elise" userId="051ede2b-3008-44c0-bb19-c9bb04b8c5c9" providerId="ADAL" clId="{97B5C01D-41EC-517B-9054-1C19EC229BF9}" dt="2026-08-30T20:25:54.930" v="620" actId="962"/>
          <ac:picMkLst>
            <pc:docMk/>
            <pc:sldMk cId="2598872437" sldId="4025"/>
            <ac:picMk id="4" creationId="{73F19E1D-5B96-0CC0-02A3-7E3488299D31}"/>
          </ac:picMkLst>
        </pc:picChg>
        <pc:picChg chg="mod">
          <ac:chgData name="Sarasin, Elise" userId="051ede2b-3008-44c0-bb19-c9bb04b8c5c9" providerId="ADAL" clId="{97B5C01D-41EC-517B-9054-1C19EC229BF9}" dt="2026-08-30T20:25:41.645" v="618" actId="962"/>
          <ac:picMkLst>
            <pc:docMk/>
            <pc:sldMk cId="2598872437" sldId="4025"/>
            <ac:picMk id="6" creationId="{5917226D-7F32-78D5-A87C-7B7C770656F5}"/>
          </ac:picMkLst>
        </pc:picChg>
      </pc:sldChg>
      <pc:sldChg chg="modSp mod">
        <pc:chgData name="Sarasin, Elise" userId="051ede2b-3008-44c0-bb19-c9bb04b8c5c9" providerId="ADAL" clId="{97B5C01D-41EC-517B-9054-1C19EC229BF9}" dt="2026-08-30T20:52:07.934" v="4351" actId="13244"/>
        <pc:sldMkLst>
          <pc:docMk/>
          <pc:sldMk cId="1003616689" sldId="4027"/>
        </pc:sldMkLst>
        <pc:picChg chg="ord">
          <ac:chgData name="Sarasin, Elise" userId="051ede2b-3008-44c0-bb19-c9bb04b8c5c9" providerId="ADAL" clId="{97B5C01D-41EC-517B-9054-1C19EC229BF9}" dt="2026-08-30T20:52:07.934" v="4351" actId="13244"/>
          <ac:picMkLst>
            <pc:docMk/>
            <pc:sldMk cId="1003616689" sldId="4027"/>
            <ac:picMk id="7" creationId="{A35D4700-359A-5779-4CB1-6D015DC8C76B}"/>
          </ac:picMkLst>
        </pc:picChg>
        <pc:picChg chg="mod">
          <ac:chgData name="Sarasin, Elise" userId="051ede2b-3008-44c0-bb19-c9bb04b8c5c9" providerId="ADAL" clId="{97B5C01D-41EC-517B-9054-1C19EC229BF9}" dt="2026-08-30T20:51:58.973" v="4350" actId="962"/>
          <ac:picMkLst>
            <pc:docMk/>
            <pc:sldMk cId="1003616689" sldId="4027"/>
            <ac:picMk id="11" creationId="{F75AA7BB-6E1D-737D-3DCF-D89017680877}"/>
          </ac:picMkLst>
        </pc:picChg>
      </pc:sldChg>
      <pc:sldChg chg="modSp mod">
        <pc:chgData name="Sarasin, Elise" userId="051ede2b-3008-44c0-bb19-c9bb04b8c5c9" providerId="ADAL" clId="{97B5C01D-41EC-517B-9054-1C19EC229BF9}" dt="2026-08-30T20:14:17.937" v="4" actId="13244"/>
        <pc:sldMkLst>
          <pc:docMk/>
          <pc:sldMk cId="13801386" sldId="4028"/>
        </pc:sldMkLst>
        <pc:spChg chg="ord">
          <ac:chgData name="Sarasin, Elise" userId="051ede2b-3008-44c0-bb19-c9bb04b8c5c9" providerId="ADAL" clId="{97B5C01D-41EC-517B-9054-1C19EC229BF9}" dt="2026-08-30T20:14:17.937" v="4" actId="13244"/>
          <ac:spMkLst>
            <pc:docMk/>
            <pc:sldMk cId="13801386" sldId="4028"/>
            <ac:spMk id="4" creationId="{37E0993C-F4F5-C123-3F92-FCF64B384A2B}"/>
          </ac:spMkLst>
        </pc:spChg>
      </pc:sldChg>
      <pc:sldChg chg="modSp mod">
        <pc:chgData name="Sarasin, Elise" userId="051ede2b-3008-44c0-bb19-c9bb04b8c5c9" providerId="ADAL" clId="{97B5C01D-41EC-517B-9054-1C19EC229BF9}" dt="2026-08-31T02:29:07.937" v="4734" actId="962"/>
        <pc:sldMkLst>
          <pc:docMk/>
          <pc:sldMk cId="1402160357" sldId="4030"/>
        </pc:sldMkLst>
        <pc:spChg chg="ord">
          <ac:chgData name="Sarasin, Elise" userId="051ede2b-3008-44c0-bb19-c9bb04b8c5c9" providerId="ADAL" clId="{97B5C01D-41EC-517B-9054-1C19EC229BF9}" dt="2026-08-30T20:43:20.285" v="3249" actId="13244"/>
          <ac:spMkLst>
            <pc:docMk/>
            <pc:sldMk cId="1402160357" sldId="4030"/>
            <ac:spMk id="5" creationId="{6FA4C762-5816-1B6F-2263-2F01FDAE7831}"/>
          </ac:spMkLst>
        </pc:spChg>
        <pc:picChg chg="mod">
          <ac:chgData name="Sarasin, Elise" userId="051ede2b-3008-44c0-bb19-c9bb04b8c5c9" providerId="ADAL" clId="{97B5C01D-41EC-517B-9054-1C19EC229BF9}" dt="2026-08-31T02:29:04.903" v="4733" actId="962"/>
          <ac:picMkLst>
            <pc:docMk/>
            <pc:sldMk cId="1402160357" sldId="4030"/>
            <ac:picMk id="8" creationId="{A497F49B-2738-8A87-8604-1FCB5C8D6F3C}"/>
          </ac:picMkLst>
        </pc:picChg>
        <pc:picChg chg="mod">
          <ac:chgData name="Sarasin, Elise" userId="051ede2b-3008-44c0-bb19-c9bb04b8c5c9" providerId="ADAL" clId="{97B5C01D-41EC-517B-9054-1C19EC229BF9}" dt="2026-08-31T02:29:07.937" v="4734" actId="962"/>
          <ac:picMkLst>
            <pc:docMk/>
            <pc:sldMk cId="1402160357" sldId="4030"/>
            <ac:picMk id="10" creationId="{9546BCA3-B7E6-2577-5581-26FE1233A1CB}"/>
          </ac:picMkLst>
        </pc:picChg>
      </pc:sldChg>
      <pc:sldChg chg="modSp mod">
        <pc:chgData name="Sarasin, Elise" userId="051ede2b-3008-44c0-bb19-c9bb04b8c5c9" providerId="ADAL" clId="{97B5C01D-41EC-517B-9054-1C19EC229BF9}" dt="2026-08-30T20:29:43.879" v="1415" actId="962"/>
        <pc:sldMkLst>
          <pc:docMk/>
          <pc:sldMk cId="3494372746" sldId="4031"/>
        </pc:sldMkLst>
        <pc:picChg chg="mod">
          <ac:chgData name="Sarasin, Elise" userId="051ede2b-3008-44c0-bb19-c9bb04b8c5c9" providerId="ADAL" clId="{97B5C01D-41EC-517B-9054-1C19EC229BF9}" dt="2026-08-30T20:29:43.879" v="1415" actId="962"/>
          <ac:picMkLst>
            <pc:docMk/>
            <pc:sldMk cId="3494372746" sldId="4031"/>
            <ac:picMk id="11" creationId="{C47FC89B-A4F5-2BEC-FDF9-C340D6E45B5E}"/>
          </ac:picMkLst>
        </pc:picChg>
      </pc:sldChg>
      <pc:sldChg chg="modSp mod">
        <pc:chgData name="Sarasin, Elise" userId="051ede2b-3008-44c0-bb19-c9bb04b8c5c9" providerId="ADAL" clId="{97B5C01D-41EC-517B-9054-1C19EC229BF9}" dt="2026-08-30T20:52:27.210" v="4353" actId="962"/>
        <pc:sldMkLst>
          <pc:docMk/>
          <pc:sldMk cId="662759089" sldId="4032"/>
        </pc:sldMkLst>
        <pc:picChg chg="mod">
          <ac:chgData name="Sarasin, Elise" userId="051ede2b-3008-44c0-bb19-c9bb04b8c5c9" providerId="ADAL" clId="{97B5C01D-41EC-517B-9054-1C19EC229BF9}" dt="2026-08-30T20:52:27.210" v="4353" actId="962"/>
          <ac:picMkLst>
            <pc:docMk/>
            <pc:sldMk cId="662759089" sldId="4032"/>
            <ac:picMk id="5" creationId="{C27A46BD-75F0-F128-5ED1-67D82EFD6FAD}"/>
          </ac:picMkLst>
        </pc:picChg>
      </pc:sldChg>
      <pc:sldChg chg="modSp mod">
        <pc:chgData name="Sarasin, Elise" userId="051ede2b-3008-44c0-bb19-c9bb04b8c5c9" providerId="ADAL" clId="{97B5C01D-41EC-517B-9054-1C19EC229BF9}" dt="2026-08-31T02:34:09.302" v="4739" actId="962"/>
        <pc:sldMkLst>
          <pc:docMk/>
          <pc:sldMk cId="3981388381" sldId="4033"/>
        </pc:sldMkLst>
        <pc:picChg chg="mod">
          <ac:chgData name="Sarasin, Elise" userId="051ede2b-3008-44c0-bb19-c9bb04b8c5c9" providerId="ADAL" clId="{97B5C01D-41EC-517B-9054-1C19EC229BF9}" dt="2026-08-31T02:34:09.302" v="4739" actId="962"/>
          <ac:picMkLst>
            <pc:docMk/>
            <pc:sldMk cId="3981388381" sldId="4033"/>
            <ac:picMk id="12" creationId="{109BA587-4B0A-4747-32C5-5EFADAAF6B6C}"/>
          </ac:picMkLst>
        </pc:picChg>
        <pc:picChg chg="mod">
          <ac:chgData name="Sarasin, Elise" userId="051ede2b-3008-44c0-bb19-c9bb04b8c5c9" providerId="ADAL" clId="{97B5C01D-41EC-517B-9054-1C19EC229BF9}" dt="2026-08-30T20:53:14.624" v="4545" actId="962"/>
          <ac:picMkLst>
            <pc:docMk/>
            <pc:sldMk cId="3981388381" sldId="4033"/>
            <ac:picMk id="14" creationId="{31E77364-CBFB-5330-E32F-F6FF8D36990C}"/>
          </ac:picMkLst>
        </pc:picChg>
      </pc:sldChg>
      <pc:sldChg chg="modSp mod">
        <pc:chgData name="Sarasin, Elise" userId="051ede2b-3008-44c0-bb19-c9bb04b8c5c9" providerId="ADAL" clId="{97B5C01D-41EC-517B-9054-1C19EC229BF9}" dt="2026-08-30T20:54:50.483" v="4587" actId="13244"/>
        <pc:sldMkLst>
          <pc:docMk/>
          <pc:sldMk cId="1857003336" sldId="4035"/>
        </pc:sldMkLst>
        <pc:spChg chg="ord">
          <ac:chgData name="Sarasin, Elise" userId="051ede2b-3008-44c0-bb19-c9bb04b8c5c9" providerId="ADAL" clId="{97B5C01D-41EC-517B-9054-1C19EC229BF9}" dt="2026-08-30T20:54:45.832" v="4586" actId="13244"/>
          <ac:spMkLst>
            <pc:docMk/>
            <pc:sldMk cId="1857003336" sldId="4035"/>
            <ac:spMk id="2" creationId="{8AA880D0-88A4-E7CC-069B-4F4B763B876D}"/>
          </ac:spMkLst>
        </pc:spChg>
        <pc:picChg chg="mod ord">
          <ac:chgData name="Sarasin, Elise" userId="051ede2b-3008-44c0-bb19-c9bb04b8c5c9" providerId="ADAL" clId="{97B5C01D-41EC-517B-9054-1C19EC229BF9}" dt="2026-08-30T20:54:50.483" v="4587" actId="13244"/>
          <ac:picMkLst>
            <pc:docMk/>
            <pc:sldMk cId="1857003336" sldId="4035"/>
            <ac:picMk id="8" creationId="{B6FE2E26-00F2-4131-50E7-A5058FB62AF0}"/>
          </ac:picMkLst>
        </pc:picChg>
        <pc:picChg chg="mod">
          <ac:chgData name="Sarasin, Elise" userId="051ede2b-3008-44c0-bb19-c9bb04b8c5c9" providerId="ADAL" clId="{97B5C01D-41EC-517B-9054-1C19EC229BF9}" dt="2026-08-30T20:54:19.431" v="4559" actId="962"/>
          <ac:picMkLst>
            <pc:docMk/>
            <pc:sldMk cId="1857003336" sldId="4035"/>
            <ac:picMk id="10" creationId="{D925A17C-58A4-DB91-326C-38B47466AFB5}"/>
          </ac:picMkLst>
        </pc:picChg>
        <pc:picChg chg="mod">
          <ac:chgData name="Sarasin, Elise" userId="051ede2b-3008-44c0-bb19-c9bb04b8c5c9" providerId="ADAL" clId="{97B5C01D-41EC-517B-9054-1C19EC229BF9}" dt="2026-08-30T20:54:12.324" v="4547" actId="962"/>
          <ac:picMkLst>
            <pc:docMk/>
            <pc:sldMk cId="1857003336" sldId="4035"/>
            <ac:picMk id="12" creationId="{2C4607BD-9F81-DE6F-AEF7-CA56B6EC0BF0}"/>
          </ac:picMkLst>
        </pc:picChg>
      </pc:sldChg>
      <pc:sldChg chg="modSp mod">
        <pc:chgData name="Sarasin, Elise" userId="051ede2b-3008-44c0-bb19-c9bb04b8c5c9" providerId="ADAL" clId="{97B5C01D-41EC-517B-9054-1C19EC229BF9}" dt="2026-08-31T02:29:48.228" v="4735" actId="13244"/>
        <pc:sldMkLst>
          <pc:docMk/>
          <pc:sldMk cId="1492586471" sldId="4038"/>
        </pc:sldMkLst>
        <pc:spChg chg="ord">
          <ac:chgData name="Sarasin, Elise" userId="051ede2b-3008-44c0-bb19-c9bb04b8c5c9" providerId="ADAL" clId="{97B5C01D-41EC-517B-9054-1C19EC229BF9}" dt="2026-08-31T02:29:48.228" v="4735" actId="13244"/>
          <ac:spMkLst>
            <pc:docMk/>
            <pc:sldMk cId="1492586471" sldId="4038"/>
            <ac:spMk id="10" creationId="{CDD1A94A-4C0F-9B09-D834-A1F97008CF7D}"/>
          </ac:spMkLst>
        </pc:spChg>
        <pc:picChg chg="mod">
          <ac:chgData name="Sarasin, Elise" userId="051ede2b-3008-44c0-bb19-c9bb04b8c5c9" providerId="ADAL" clId="{97B5C01D-41EC-517B-9054-1C19EC229BF9}" dt="2026-08-30T20:45:38.259" v="3255" actId="962"/>
          <ac:picMkLst>
            <pc:docMk/>
            <pc:sldMk cId="1492586471" sldId="4038"/>
            <ac:picMk id="7" creationId="{D2D5D849-B479-7D65-535D-F273FB7219AD}"/>
          </ac:picMkLst>
        </pc:picChg>
        <pc:picChg chg="mod">
          <ac:chgData name="Sarasin, Elise" userId="051ede2b-3008-44c0-bb19-c9bb04b8c5c9" providerId="ADAL" clId="{97B5C01D-41EC-517B-9054-1C19EC229BF9}" dt="2026-08-30T20:46:03.373" v="3487" actId="962"/>
          <ac:picMkLst>
            <pc:docMk/>
            <pc:sldMk cId="1492586471" sldId="4038"/>
            <ac:picMk id="9" creationId="{CC7F369C-7D12-ED8F-AB1C-7F6C4588407D}"/>
          </ac:picMkLst>
        </pc:picChg>
      </pc:sldChg>
      <pc:sldChg chg="modSp mod">
        <pc:chgData name="Sarasin, Elise" userId="051ede2b-3008-44c0-bb19-c9bb04b8c5c9" providerId="ADAL" clId="{97B5C01D-41EC-517B-9054-1C19EC229BF9}" dt="2026-08-30T20:46:45.194" v="3677" actId="962"/>
        <pc:sldMkLst>
          <pc:docMk/>
          <pc:sldMk cId="2697155913" sldId="4039"/>
        </pc:sldMkLst>
        <pc:picChg chg="mod">
          <ac:chgData name="Sarasin, Elise" userId="051ede2b-3008-44c0-bb19-c9bb04b8c5c9" providerId="ADAL" clId="{97B5C01D-41EC-517B-9054-1C19EC229BF9}" dt="2026-08-30T20:46:45.194" v="3677" actId="962"/>
          <ac:picMkLst>
            <pc:docMk/>
            <pc:sldMk cId="2697155913" sldId="4039"/>
            <ac:picMk id="5" creationId="{FFE42F1E-7026-DA8B-E0E4-E057D1C8AFA4}"/>
          </ac:picMkLst>
        </pc:picChg>
      </pc:sldChg>
      <pc:sldChg chg="modSp mod">
        <pc:chgData name="Sarasin, Elise" userId="051ede2b-3008-44c0-bb19-c9bb04b8c5c9" providerId="ADAL" clId="{97B5C01D-41EC-517B-9054-1C19EC229BF9}" dt="2026-08-30T20:47:38.358" v="3679" actId="962"/>
        <pc:sldMkLst>
          <pc:docMk/>
          <pc:sldMk cId="2405914567" sldId="4040"/>
        </pc:sldMkLst>
        <pc:picChg chg="mod">
          <ac:chgData name="Sarasin, Elise" userId="051ede2b-3008-44c0-bb19-c9bb04b8c5c9" providerId="ADAL" clId="{97B5C01D-41EC-517B-9054-1C19EC229BF9}" dt="2026-08-30T20:47:38.358" v="3679" actId="962"/>
          <ac:picMkLst>
            <pc:docMk/>
            <pc:sldMk cId="2405914567" sldId="4040"/>
            <ac:picMk id="5" creationId="{6891357A-D419-6230-FCDC-9D9CEBA3B5A6}"/>
          </ac:picMkLst>
        </pc:picChg>
      </pc:sldChg>
      <pc:sldChg chg="modSp mod">
        <pc:chgData name="Sarasin, Elise" userId="051ede2b-3008-44c0-bb19-c9bb04b8c5c9" providerId="ADAL" clId="{97B5C01D-41EC-517B-9054-1C19EC229BF9}" dt="2026-08-30T20:48:43.471" v="3841" actId="962"/>
        <pc:sldMkLst>
          <pc:docMk/>
          <pc:sldMk cId="3202403229" sldId="4041"/>
        </pc:sldMkLst>
        <pc:picChg chg="mod">
          <ac:chgData name="Sarasin, Elise" userId="051ede2b-3008-44c0-bb19-c9bb04b8c5c9" providerId="ADAL" clId="{97B5C01D-41EC-517B-9054-1C19EC229BF9}" dt="2026-08-30T20:48:18.558" v="3681" actId="962"/>
          <ac:picMkLst>
            <pc:docMk/>
            <pc:sldMk cId="3202403229" sldId="4041"/>
            <ac:picMk id="4" creationId="{3C6C5E48-163A-B7D0-546F-18B012E43DF5}"/>
          </ac:picMkLst>
        </pc:picChg>
        <pc:picChg chg="mod">
          <ac:chgData name="Sarasin, Elise" userId="051ede2b-3008-44c0-bb19-c9bb04b8c5c9" providerId="ADAL" clId="{97B5C01D-41EC-517B-9054-1C19EC229BF9}" dt="2026-08-30T20:48:28.265" v="3697" actId="962"/>
          <ac:picMkLst>
            <pc:docMk/>
            <pc:sldMk cId="3202403229" sldId="4041"/>
            <ac:picMk id="6" creationId="{EB9AABEF-29D5-AAF5-1521-187A3562089E}"/>
          </ac:picMkLst>
        </pc:picChg>
        <pc:picChg chg="mod">
          <ac:chgData name="Sarasin, Elise" userId="051ede2b-3008-44c0-bb19-c9bb04b8c5c9" providerId="ADAL" clId="{97B5C01D-41EC-517B-9054-1C19EC229BF9}" dt="2026-08-30T20:48:43.471" v="3841" actId="962"/>
          <ac:picMkLst>
            <pc:docMk/>
            <pc:sldMk cId="3202403229" sldId="4041"/>
            <ac:picMk id="8" creationId="{EF2B40AF-61BB-6604-9884-67F5A05683FE}"/>
          </ac:picMkLst>
        </pc:picChg>
      </pc:sldChg>
      <pc:sldChg chg="modSp mod">
        <pc:chgData name="Sarasin, Elise" userId="051ede2b-3008-44c0-bb19-c9bb04b8c5c9" providerId="ADAL" clId="{97B5C01D-41EC-517B-9054-1C19EC229BF9}" dt="2026-08-31T02:32:04.110" v="4738" actId="962"/>
        <pc:sldMkLst>
          <pc:docMk/>
          <pc:sldMk cId="249818859" sldId="4042"/>
        </pc:sldMkLst>
        <pc:picChg chg="mod">
          <ac:chgData name="Sarasin, Elise" userId="051ede2b-3008-44c0-bb19-c9bb04b8c5c9" providerId="ADAL" clId="{97B5C01D-41EC-517B-9054-1C19EC229BF9}" dt="2026-08-30T20:50:04.511" v="4081" actId="962"/>
          <ac:picMkLst>
            <pc:docMk/>
            <pc:sldMk cId="249818859" sldId="4042"/>
            <ac:picMk id="10" creationId="{9BE9CDCE-2051-29F8-3841-81E7DC8532DE}"/>
          </ac:picMkLst>
        </pc:picChg>
        <pc:picChg chg="mod">
          <ac:chgData name="Sarasin, Elise" userId="051ede2b-3008-44c0-bb19-c9bb04b8c5c9" providerId="ADAL" clId="{97B5C01D-41EC-517B-9054-1C19EC229BF9}" dt="2026-08-30T20:50:55.408" v="4344" actId="962"/>
          <ac:picMkLst>
            <pc:docMk/>
            <pc:sldMk cId="249818859" sldId="4042"/>
            <ac:picMk id="12" creationId="{F061B352-B6C9-536B-4130-5E825FE92E78}"/>
          </ac:picMkLst>
        </pc:picChg>
        <pc:picChg chg="mod ord">
          <ac:chgData name="Sarasin, Elise" userId="051ede2b-3008-44c0-bb19-c9bb04b8c5c9" providerId="ADAL" clId="{97B5C01D-41EC-517B-9054-1C19EC229BF9}" dt="2026-08-31T02:32:04.110" v="4738" actId="962"/>
          <ac:picMkLst>
            <pc:docMk/>
            <pc:sldMk cId="249818859" sldId="4042"/>
            <ac:picMk id="14" creationId="{3EA3E4B0-27E8-F84D-49EF-FB1E0926F31A}"/>
          </ac:picMkLst>
        </pc:picChg>
        <pc:picChg chg="mod">
          <ac:chgData name="Sarasin, Elise" userId="051ede2b-3008-44c0-bb19-c9bb04b8c5c9" providerId="ADAL" clId="{97B5C01D-41EC-517B-9054-1C19EC229BF9}" dt="2026-08-30T20:50:23.831" v="4153" actId="962"/>
          <ac:picMkLst>
            <pc:docMk/>
            <pc:sldMk cId="249818859" sldId="4042"/>
            <ac:picMk id="15" creationId="{9C40F678-93E9-AB7E-CC54-10E9AAE31431}"/>
          </ac:picMkLst>
        </pc:picChg>
      </pc:sldChg>
      <pc:sldChg chg="modSp mod">
        <pc:chgData name="Sarasin, Elise" userId="051ede2b-3008-44c0-bb19-c9bb04b8c5c9" providerId="ADAL" clId="{97B5C01D-41EC-517B-9054-1C19EC229BF9}" dt="2026-08-30T20:42:56.805" v="3244" actId="962"/>
        <pc:sldMkLst>
          <pc:docMk/>
          <pc:sldMk cId="452195280" sldId="4043"/>
        </pc:sldMkLst>
        <pc:spChg chg="mod">
          <ac:chgData name="Sarasin, Elise" userId="051ede2b-3008-44c0-bb19-c9bb04b8c5c9" providerId="ADAL" clId="{97B5C01D-41EC-517B-9054-1C19EC229BF9}" dt="2026-08-30T20:41:53.629" v="2872" actId="962"/>
          <ac:spMkLst>
            <pc:docMk/>
            <pc:sldMk cId="452195280" sldId="4043"/>
            <ac:spMk id="6" creationId="{EF524489-4FC4-B06C-BE53-FA80316DA973}"/>
          </ac:spMkLst>
        </pc:spChg>
        <pc:spChg chg="mod">
          <ac:chgData name="Sarasin, Elise" userId="051ede2b-3008-44c0-bb19-c9bb04b8c5c9" providerId="ADAL" clId="{97B5C01D-41EC-517B-9054-1C19EC229BF9}" dt="2026-08-30T20:42:56.805" v="3244" actId="962"/>
          <ac:spMkLst>
            <pc:docMk/>
            <pc:sldMk cId="452195280" sldId="4043"/>
            <ac:spMk id="7" creationId="{2A9393D2-BA30-A5D2-4F1B-8F1662E6F931}"/>
          </ac:spMkLst>
        </pc:spChg>
        <pc:spChg chg="mod">
          <ac:chgData name="Sarasin, Elise" userId="051ede2b-3008-44c0-bb19-c9bb04b8c5c9" providerId="ADAL" clId="{97B5C01D-41EC-517B-9054-1C19EC229BF9}" dt="2026-08-30T20:42:12.051" v="3006" actId="962"/>
          <ac:spMkLst>
            <pc:docMk/>
            <pc:sldMk cId="452195280" sldId="4043"/>
            <ac:spMk id="8" creationId="{C196AADE-C5AB-E5B6-F188-1A178FA12700}"/>
          </ac:spMkLst>
        </pc:spChg>
        <pc:picChg chg="mod">
          <ac:chgData name="Sarasin, Elise" userId="051ede2b-3008-44c0-bb19-c9bb04b8c5c9" providerId="ADAL" clId="{97B5C01D-41EC-517B-9054-1C19EC229BF9}" dt="2026-08-30T20:41:37.201" v="2816" actId="962"/>
          <ac:picMkLst>
            <pc:docMk/>
            <pc:sldMk cId="452195280" sldId="4043"/>
            <ac:picMk id="13" creationId="{F290B128-0B51-7396-98E6-50AFBBFA45EE}"/>
          </ac:picMkLst>
        </pc:picChg>
        <pc:picChg chg="mod">
          <ac:chgData name="Sarasin, Elise" userId="051ede2b-3008-44c0-bb19-c9bb04b8c5c9" providerId="ADAL" clId="{97B5C01D-41EC-517B-9054-1C19EC229BF9}" dt="2026-08-30T20:42:48.249" v="3172" actId="962"/>
          <ac:picMkLst>
            <pc:docMk/>
            <pc:sldMk cId="452195280" sldId="4043"/>
            <ac:picMk id="15" creationId="{268ACE54-89E9-7A8A-5153-73AA30034DFA}"/>
          </ac:picMkLst>
        </pc:picChg>
      </pc:sldChg>
      <pc:sldChg chg="addSp modSp mod">
        <pc:chgData name="Sarasin, Elise" userId="051ede2b-3008-44c0-bb19-c9bb04b8c5c9" providerId="ADAL" clId="{97B5C01D-41EC-517B-9054-1C19EC229BF9}" dt="2026-08-31T12:44:24.688" v="6287" actId="962"/>
        <pc:sldMkLst>
          <pc:docMk/>
          <pc:sldMk cId="2616761431" sldId="4044"/>
        </pc:sldMkLst>
        <pc:spChg chg="mod">
          <ac:chgData name="Sarasin, Elise" userId="051ede2b-3008-44c0-bb19-c9bb04b8c5c9" providerId="ADAL" clId="{97B5C01D-41EC-517B-9054-1C19EC229BF9}" dt="2026-08-31T12:31:56.583" v="5511" actId="20577"/>
          <ac:spMkLst>
            <pc:docMk/>
            <pc:sldMk cId="2616761431" sldId="4044"/>
            <ac:spMk id="5" creationId="{C33200E9-8EB4-C5E6-A2B6-F27885F556D6}"/>
          </ac:spMkLst>
        </pc:spChg>
        <pc:picChg chg="add mod">
          <ac:chgData name="Sarasin, Elise" userId="051ede2b-3008-44c0-bb19-c9bb04b8c5c9" providerId="ADAL" clId="{97B5C01D-41EC-517B-9054-1C19EC229BF9}" dt="2026-08-31T12:44:24.688" v="6287" actId="962"/>
          <ac:picMkLst>
            <pc:docMk/>
            <pc:sldMk cId="2616761431" sldId="4044"/>
            <ac:picMk id="3" creationId="{0BEAA354-9848-F79A-A7C9-207425F3DA08}"/>
          </ac:picMkLst>
        </pc:picChg>
        <pc:picChg chg="add mod">
          <ac:chgData name="Sarasin, Elise" userId="051ede2b-3008-44c0-bb19-c9bb04b8c5c9" providerId="ADAL" clId="{97B5C01D-41EC-517B-9054-1C19EC229BF9}" dt="2026-08-31T12:30:51.627" v="5409" actId="1076"/>
          <ac:picMkLst>
            <pc:docMk/>
            <pc:sldMk cId="2616761431" sldId="4044"/>
            <ac:picMk id="11" creationId="{6B4C3EFC-0FF9-FB76-4AA5-6840B344659B}"/>
          </ac:picMkLst>
        </pc:picChg>
      </pc:sldChg>
      <pc:sldChg chg="addSp delSp modSp mod ord delAnim modAnim modNotesTx">
        <pc:chgData name="Sarasin, Elise" userId="051ede2b-3008-44c0-bb19-c9bb04b8c5c9" providerId="ADAL" clId="{97B5C01D-41EC-517B-9054-1C19EC229BF9}" dt="2026-08-31T12:44:47.449" v="6310" actId="962"/>
        <pc:sldMkLst>
          <pc:docMk/>
          <pc:sldMk cId="44428954" sldId="4045"/>
        </pc:sldMkLst>
        <pc:spChg chg="mod">
          <ac:chgData name="Sarasin, Elise" userId="051ede2b-3008-44c0-bb19-c9bb04b8c5c9" providerId="ADAL" clId="{97B5C01D-41EC-517B-9054-1C19EC229BF9}" dt="2026-08-31T12:42:24.353" v="6239" actId="20577"/>
          <ac:spMkLst>
            <pc:docMk/>
            <pc:sldMk cId="44428954" sldId="4045"/>
            <ac:spMk id="5" creationId="{5D8EC71E-B8ED-75C4-286D-7F27F2662598}"/>
          </ac:spMkLst>
        </pc:spChg>
        <pc:picChg chg="add mod">
          <ac:chgData name="Sarasin, Elise" userId="051ede2b-3008-44c0-bb19-c9bb04b8c5c9" providerId="ADAL" clId="{97B5C01D-41EC-517B-9054-1C19EC229BF9}" dt="2026-08-31T12:32:55.731" v="5514"/>
          <ac:picMkLst>
            <pc:docMk/>
            <pc:sldMk cId="44428954" sldId="4045"/>
            <ac:picMk id="3" creationId="{FAEE1E1F-B525-BF6B-DE32-A35BED061AB3}"/>
          </ac:picMkLst>
        </pc:picChg>
        <pc:picChg chg="del">
          <ac:chgData name="Sarasin, Elise" userId="051ede2b-3008-44c0-bb19-c9bb04b8c5c9" providerId="ADAL" clId="{97B5C01D-41EC-517B-9054-1C19EC229BF9}" dt="2026-08-31T12:33:17.870" v="5515" actId="478"/>
          <ac:picMkLst>
            <pc:docMk/>
            <pc:sldMk cId="44428954" sldId="4045"/>
            <ac:picMk id="4" creationId="{092057E2-9821-7802-8CD8-AA468B4C9E51}"/>
          </ac:picMkLst>
        </pc:picChg>
        <pc:picChg chg="del">
          <ac:chgData name="Sarasin, Elise" userId="051ede2b-3008-44c0-bb19-c9bb04b8c5c9" providerId="ADAL" clId="{97B5C01D-41EC-517B-9054-1C19EC229BF9}" dt="2026-08-31T12:33:17.870" v="5515" actId="478"/>
          <ac:picMkLst>
            <pc:docMk/>
            <pc:sldMk cId="44428954" sldId="4045"/>
            <ac:picMk id="6" creationId="{233055A9-0EBF-43C1-31C5-78E3D4232C9B}"/>
          </ac:picMkLst>
        </pc:picChg>
        <pc:picChg chg="del">
          <ac:chgData name="Sarasin, Elise" userId="051ede2b-3008-44c0-bb19-c9bb04b8c5c9" providerId="ADAL" clId="{97B5C01D-41EC-517B-9054-1C19EC229BF9}" dt="2026-08-31T12:33:17.870" v="5515" actId="478"/>
          <ac:picMkLst>
            <pc:docMk/>
            <pc:sldMk cId="44428954" sldId="4045"/>
            <ac:picMk id="7" creationId="{C92CEF41-C33F-12B2-1FF3-7EC283158B99}"/>
          </ac:picMkLst>
        </pc:picChg>
        <pc:picChg chg="del">
          <ac:chgData name="Sarasin, Elise" userId="051ede2b-3008-44c0-bb19-c9bb04b8c5c9" providerId="ADAL" clId="{97B5C01D-41EC-517B-9054-1C19EC229BF9}" dt="2026-08-31T12:33:17.870" v="5515" actId="478"/>
          <ac:picMkLst>
            <pc:docMk/>
            <pc:sldMk cId="44428954" sldId="4045"/>
            <ac:picMk id="10" creationId="{7542010F-58E1-ACDD-D355-716BB927ECCF}"/>
          </ac:picMkLst>
        </pc:picChg>
        <pc:picChg chg="mod">
          <ac:chgData name="Sarasin, Elise" userId="051ede2b-3008-44c0-bb19-c9bb04b8c5c9" providerId="ADAL" clId="{97B5C01D-41EC-517B-9054-1C19EC229BF9}" dt="2026-08-31T12:44:29.036" v="6288" actId="962"/>
          <ac:picMkLst>
            <pc:docMk/>
            <pc:sldMk cId="44428954" sldId="4045"/>
            <ac:picMk id="11" creationId="{317D2C26-8E0F-A6CE-660B-54FC6FD8717D}"/>
          </ac:picMkLst>
        </pc:picChg>
        <pc:picChg chg="mod">
          <ac:chgData name="Sarasin, Elise" userId="051ede2b-3008-44c0-bb19-c9bb04b8c5c9" providerId="ADAL" clId="{97B5C01D-41EC-517B-9054-1C19EC229BF9}" dt="2026-08-31T12:44:29.565" v="6289" actId="962"/>
          <ac:picMkLst>
            <pc:docMk/>
            <pc:sldMk cId="44428954" sldId="4045"/>
            <ac:picMk id="12" creationId="{FD9EC6B4-26E3-590A-B034-403968471062}"/>
          </ac:picMkLst>
        </pc:picChg>
        <pc:picChg chg="add mod">
          <ac:chgData name="Sarasin, Elise" userId="051ede2b-3008-44c0-bb19-c9bb04b8c5c9" providerId="ADAL" clId="{97B5C01D-41EC-517B-9054-1C19EC229BF9}" dt="2026-08-31T12:44:30.051" v="6290" actId="962"/>
          <ac:picMkLst>
            <pc:docMk/>
            <pc:sldMk cId="44428954" sldId="4045"/>
            <ac:picMk id="13" creationId="{CA6486A7-7E24-D092-2E1A-001CCFEEF92D}"/>
          </ac:picMkLst>
        </pc:picChg>
        <pc:picChg chg="mod">
          <ac:chgData name="Sarasin, Elise" userId="051ede2b-3008-44c0-bb19-c9bb04b8c5c9" providerId="ADAL" clId="{97B5C01D-41EC-517B-9054-1C19EC229BF9}" dt="2026-08-31T12:44:31.841" v="6292" actId="962"/>
          <ac:picMkLst>
            <pc:docMk/>
            <pc:sldMk cId="44428954" sldId="4045"/>
            <ac:picMk id="14" creationId="{65115DAD-BFAD-05A5-E08B-3CE4CD9CC9E3}"/>
          </ac:picMkLst>
        </pc:picChg>
        <pc:picChg chg="mod">
          <ac:chgData name="Sarasin, Elise" userId="051ede2b-3008-44c0-bb19-c9bb04b8c5c9" providerId="ADAL" clId="{97B5C01D-41EC-517B-9054-1C19EC229BF9}" dt="2026-08-31T12:44:31.221" v="6291" actId="962"/>
          <ac:picMkLst>
            <pc:docMk/>
            <pc:sldMk cId="44428954" sldId="4045"/>
            <ac:picMk id="15" creationId="{CA3FB66B-6395-C667-EDD5-46D3992A4A2C}"/>
          </ac:picMkLst>
        </pc:picChg>
        <pc:picChg chg="add mod">
          <ac:chgData name="Sarasin, Elise" userId="051ede2b-3008-44c0-bb19-c9bb04b8c5c9" providerId="ADAL" clId="{97B5C01D-41EC-517B-9054-1C19EC229BF9}" dt="2026-08-31T12:44:32.877" v="6293" actId="962"/>
          <ac:picMkLst>
            <pc:docMk/>
            <pc:sldMk cId="44428954" sldId="4045"/>
            <ac:picMk id="16" creationId="{7B3DC690-918B-C029-DB06-9B509A1ECA16}"/>
          </ac:picMkLst>
        </pc:picChg>
        <pc:picChg chg="mod">
          <ac:chgData name="Sarasin, Elise" userId="051ede2b-3008-44c0-bb19-c9bb04b8c5c9" providerId="ADAL" clId="{97B5C01D-41EC-517B-9054-1C19EC229BF9}" dt="2026-08-31T12:44:33.377" v="6294" actId="962"/>
          <ac:picMkLst>
            <pc:docMk/>
            <pc:sldMk cId="44428954" sldId="4045"/>
            <ac:picMk id="17" creationId="{7F66D821-E89B-5031-9A89-9F3F3BF7E99F}"/>
          </ac:picMkLst>
        </pc:picChg>
        <pc:picChg chg="add mod">
          <ac:chgData name="Sarasin, Elise" userId="051ede2b-3008-44c0-bb19-c9bb04b8c5c9" providerId="ADAL" clId="{97B5C01D-41EC-517B-9054-1C19EC229BF9}" dt="2026-08-31T12:44:34.044" v="6295" actId="962"/>
          <ac:picMkLst>
            <pc:docMk/>
            <pc:sldMk cId="44428954" sldId="4045"/>
            <ac:picMk id="18" creationId="{1F566C22-C826-9E80-4F56-FB33DF54531F}"/>
          </ac:picMkLst>
        </pc:picChg>
        <pc:picChg chg="add mod">
          <ac:chgData name="Sarasin, Elise" userId="051ede2b-3008-44c0-bb19-c9bb04b8c5c9" providerId="ADAL" clId="{97B5C01D-41EC-517B-9054-1C19EC229BF9}" dt="2026-08-31T12:44:34.792" v="6296" actId="962"/>
          <ac:picMkLst>
            <pc:docMk/>
            <pc:sldMk cId="44428954" sldId="4045"/>
            <ac:picMk id="19" creationId="{8E484F3A-75EB-DBA7-AF6A-9B06E6A6A651}"/>
          </ac:picMkLst>
        </pc:picChg>
        <pc:picChg chg="mod">
          <ac:chgData name="Sarasin, Elise" userId="051ede2b-3008-44c0-bb19-c9bb04b8c5c9" providerId="ADAL" clId="{97B5C01D-41EC-517B-9054-1C19EC229BF9}" dt="2026-08-31T12:44:35.358" v="6297" actId="962"/>
          <ac:picMkLst>
            <pc:docMk/>
            <pc:sldMk cId="44428954" sldId="4045"/>
            <ac:picMk id="20" creationId="{6EE12748-E86D-DB4D-5CD2-EB35393F1609}"/>
          </ac:picMkLst>
        </pc:picChg>
        <pc:picChg chg="mod">
          <ac:chgData name="Sarasin, Elise" userId="051ede2b-3008-44c0-bb19-c9bb04b8c5c9" providerId="ADAL" clId="{97B5C01D-41EC-517B-9054-1C19EC229BF9}" dt="2026-08-31T12:44:39.843" v="6302" actId="962"/>
          <ac:picMkLst>
            <pc:docMk/>
            <pc:sldMk cId="44428954" sldId="4045"/>
            <ac:picMk id="21" creationId="{C4678167-FD3F-93A8-6BEB-D3C5936AED56}"/>
          </ac:picMkLst>
        </pc:picChg>
        <pc:picChg chg="mod">
          <ac:chgData name="Sarasin, Elise" userId="051ede2b-3008-44c0-bb19-c9bb04b8c5c9" providerId="ADAL" clId="{97B5C01D-41EC-517B-9054-1C19EC229BF9}" dt="2026-08-31T12:44:38.459" v="6301" actId="962"/>
          <ac:picMkLst>
            <pc:docMk/>
            <pc:sldMk cId="44428954" sldId="4045"/>
            <ac:picMk id="22" creationId="{DCE7BF4B-2EF7-B48E-6196-5A00366C3F84}"/>
          </ac:picMkLst>
        </pc:picChg>
        <pc:picChg chg="del">
          <ac:chgData name="Sarasin, Elise" userId="051ede2b-3008-44c0-bb19-c9bb04b8c5c9" providerId="ADAL" clId="{97B5C01D-41EC-517B-9054-1C19EC229BF9}" dt="2026-08-31T12:33:17.870" v="5515" actId="478"/>
          <ac:picMkLst>
            <pc:docMk/>
            <pc:sldMk cId="44428954" sldId="4045"/>
            <ac:picMk id="23" creationId="{B464851E-52F4-1406-B2A9-27E1BC679D56}"/>
          </ac:picMkLst>
        </pc:picChg>
        <pc:picChg chg="del">
          <ac:chgData name="Sarasin, Elise" userId="051ede2b-3008-44c0-bb19-c9bb04b8c5c9" providerId="ADAL" clId="{97B5C01D-41EC-517B-9054-1C19EC229BF9}" dt="2026-08-31T12:33:17.870" v="5515" actId="478"/>
          <ac:picMkLst>
            <pc:docMk/>
            <pc:sldMk cId="44428954" sldId="4045"/>
            <ac:picMk id="24" creationId="{B3FF5335-6F61-7774-BBA2-2972D2BF2B9F}"/>
          </ac:picMkLst>
        </pc:picChg>
        <pc:picChg chg="del">
          <ac:chgData name="Sarasin, Elise" userId="051ede2b-3008-44c0-bb19-c9bb04b8c5c9" providerId="ADAL" clId="{97B5C01D-41EC-517B-9054-1C19EC229BF9}" dt="2026-08-31T12:33:17.870" v="5515" actId="478"/>
          <ac:picMkLst>
            <pc:docMk/>
            <pc:sldMk cId="44428954" sldId="4045"/>
            <ac:picMk id="25" creationId="{5873B8B9-C4C5-2ACD-E029-06A7082F0B38}"/>
          </ac:picMkLst>
        </pc:picChg>
        <pc:picChg chg="del">
          <ac:chgData name="Sarasin, Elise" userId="051ede2b-3008-44c0-bb19-c9bb04b8c5c9" providerId="ADAL" clId="{97B5C01D-41EC-517B-9054-1C19EC229BF9}" dt="2026-08-31T12:33:17.870" v="5515" actId="478"/>
          <ac:picMkLst>
            <pc:docMk/>
            <pc:sldMk cId="44428954" sldId="4045"/>
            <ac:picMk id="26" creationId="{1D728AC1-60A0-DCEA-80B6-7D285369234E}"/>
          </ac:picMkLst>
        </pc:picChg>
        <pc:picChg chg="del">
          <ac:chgData name="Sarasin, Elise" userId="051ede2b-3008-44c0-bb19-c9bb04b8c5c9" providerId="ADAL" clId="{97B5C01D-41EC-517B-9054-1C19EC229BF9}" dt="2026-08-31T12:33:17.870" v="5515" actId="478"/>
          <ac:picMkLst>
            <pc:docMk/>
            <pc:sldMk cId="44428954" sldId="4045"/>
            <ac:picMk id="27" creationId="{55B4F89E-E69E-EB31-84B1-9A81A763F4AD}"/>
          </ac:picMkLst>
        </pc:picChg>
        <pc:picChg chg="del">
          <ac:chgData name="Sarasin, Elise" userId="051ede2b-3008-44c0-bb19-c9bb04b8c5c9" providerId="ADAL" clId="{97B5C01D-41EC-517B-9054-1C19EC229BF9}" dt="2026-08-31T12:33:17.870" v="5515" actId="478"/>
          <ac:picMkLst>
            <pc:docMk/>
            <pc:sldMk cId="44428954" sldId="4045"/>
            <ac:picMk id="28" creationId="{3759BBD5-6423-6E7E-AAD6-52C2DC51DE34}"/>
          </ac:picMkLst>
        </pc:picChg>
        <pc:picChg chg="add mod">
          <ac:chgData name="Sarasin, Elise" userId="051ede2b-3008-44c0-bb19-c9bb04b8c5c9" providerId="ADAL" clId="{97B5C01D-41EC-517B-9054-1C19EC229BF9}" dt="2026-08-31T12:44:37.993" v="6300" actId="962"/>
          <ac:picMkLst>
            <pc:docMk/>
            <pc:sldMk cId="44428954" sldId="4045"/>
            <ac:picMk id="29" creationId="{4BDA714C-845B-C19F-1D75-504F539575F5}"/>
          </ac:picMkLst>
        </pc:picChg>
        <pc:picChg chg="mod">
          <ac:chgData name="Sarasin, Elise" userId="051ede2b-3008-44c0-bb19-c9bb04b8c5c9" providerId="ADAL" clId="{97B5C01D-41EC-517B-9054-1C19EC229BF9}" dt="2026-08-31T12:44:37.524" v="6299" actId="962"/>
          <ac:picMkLst>
            <pc:docMk/>
            <pc:sldMk cId="44428954" sldId="4045"/>
            <ac:picMk id="30" creationId="{CC82165C-D6FC-7849-F4B8-88EEA3531A33}"/>
          </ac:picMkLst>
        </pc:picChg>
        <pc:picChg chg="add mod">
          <ac:chgData name="Sarasin, Elise" userId="051ede2b-3008-44c0-bb19-c9bb04b8c5c9" providerId="ADAL" clId="{97B5C01D-41EC-517B-9054-1C19EC229BF9}" dt="2026-08-31T12:44:36.943" v="6298" actId="962"/>
          <ac:picMkLst>
            <pc:docMk/>
            <pc:sldMk cId="44428954" sldId="4045"/>
            <ac:picMk id="31" creationId="{660EF81E-C2A9-2B7A-8C18-79F48F909FAF}"/>
          </ac:picMkLst>
        </pc:picChg>
        <pc:picChg chg="add mod">
          <ac:chgData name="Sarasin, Elise" userId="051ede2b-3008-44c0-bb19-c9bb04b8c5c9" providerId="ADAL" clId="{97B5C01D-41EC-517B-9054-1C19EC229BF9}" dt="2026-08-31T12:44:41.192" v="6303" actId="962"/>
          <ac:picMkLst>
            <pc:docMk/>
            <pc:sldMk cId="44428954" sldId="4045"/>
            <ac:picMk id="32" creationId="{BDE2F724-718A-0E09-5021-E54C20A7DE5F}"/>
          </ac:picMkLst>
        </pc:picChg>
        <pc:picChg chg="add mod">
          <ac:chgData name="Sarasin, Elise" userId="051ede2b-3008-44c0-bb19-c9bb04b8c5c9" providerId="ADAL" clId="{97B5C01D-41EC-517B-9054-1C19EC229BF9}" dt="2026-08-31T12:44:41.655" v="6304" actId="962"/>
          <ac:picMkLst>
            <pc:docMk/>
            <pc:sldMk cId="44428954" sldId="4045"/>
            <ac:picMk id="33" creationId="{D1813B51-CAAA-4B8D-2E57-3DE19C1C5E01}"/>
          </ac:picMkLst>
        </pc:picChg>
        <pc:picChg chg="mod">
          <ac:chgData name="Sarasin, Elise" userId="051ede2b-3008-44c0-bb19-c9bb04b8c5c9" providerId="ADAL" clId="{97B5C01D-41EC-517B-9054-1C19EC229BF9}" dt="2026-08-31T12:44:44.983" v="6308" actId="962"/>
          <ac:picMkLst>
            <pc:docMk/>
            <pc:sldMk cId="44428954" sldId="4045"/>
            <ac:picMk id="34" creationId="{7642BD10-C8DC-3D85-E7F3-547A44C870B8}"/>
          </ac:picMkLst>
        </pc:picChg>
        <pc:picChg chg="add mod">
          <ac:chgData name="Sarasin, Elise" userId="051ede2b-3008-44c0-bb19-c9bb04b8c5c9" providerId="ADAL" clId="{97B5C01D-41EC-517B-9054-1C19EC229BF9}" dt="2026-08-31T12:44:44.390" v="6307" actId="962"/>
          <ac:picMkLst>
            <pc:docMk/>
            <pc:sldMk cId="44428954" sldId="4045"/>
            <ac:picMk id="35" creationId="{06714917-6A6D-2F74-8369-981A04109EED}"/>
          </ac:picMkLst>
        </pc:picChg>
        <pc:picChg chg="add mod">
          <ac:chgData name="Sarasin, Elise" userId="051ede2b-3008-44c0-bb19-c9bb04b8c5c9" providerId="ADAL" clId="{97B5C01D-41EC-517B-9054-1C19EC229BF9}" dt="2026-08-31T12:44:43.710" v="6306" actId="962"/>
          <ac:picMkLst>
            <pc:docMk/>
            <pc:sldMk cId="44428954" sldId="4045"/>
            <ac:picMk id="36" creationId="{008C29BD-B64E-36E2-A2BB-8E60DFA2B87F}"/>
          </ac:picMkLst>
        </pc:picChg>
        <pc:picChg chg="mod">
          <ac:chgData name="Sarasin, Elise" userId="051ede2b-3008-44c0-bb19-c9bb04b8c5c9" providerId="ADAL" clId="{97B5C01D-41EC-517B-9054-1C19EC229BF9}" dt="2026-08-31T12:44:43.152" v="6305" actId="962"/>
          <ac:picMkLst>
            <pc:docMk/>
            <pc:sldMk cId="44428954" sldId="4045"/>
            <ac:picMk id="37" creationId="{7B0A2A13-E5EF-FBB0-51DC-AA7E388C991E}"/>
          </ac:picMkLst>
        </pc:picChg>
        <pc:picChg chg="mod">
          <ac:chgData name="Sarasin, Elise" userId="051ede2b-3008-44c0-bb19-c9bb04b8c5c9" providerId="ADAL" clId="{97B5C01D-41EC-517B-9054-1C19EC229BF9}" dt="2026-08-31T12:44:46.723" v="6309" actId="962"/>
          <ac:picMkLst>
            <pc:docMk/>
            <pc:sldMk cId="44428954" sldId="4045"/>
            <ac:picMk id="38" creationId="{81230BE9-8929-E434-C0F4-FFF23FDA4978}"/>
          </ac:picMkLst>
        </pc:picChg>
        <pc:picChg chg="add mod">
          <ac:chgData name="Sarasin, Elise" userId="051ede2b-3008-44c0-bb19-c9bb04b8c5c9" providerId="ADAL" clId="{97B5C01D-41EC-517B-9054-1C19EC229BF9}" dt="2026-08-31T12:44:47.449" v="6310" actId="962"/>
          <ac:picMkLst>
            <pc:docMk/>
            <pc:sldMk cId="44428954" sldId="4045"/>
            <ac:picMk id="39" creationId="{0C1C6F6C-4B1D-5C2D-1D85-5F46389B9AD3}"/>
          </ac:picMkLst>
        </pc:picChg>
      </pc:sldChg>
      <pc:sldChg chg="addSp delSp modSp add del mod modClrScheme chgLayout">
        <pc:chgData name="Sarasin, Elise" userId="051ede2b-3008-44c0-bb19-c9bb04b8c5c9" providerId="ADAL" clId="{97B5C01D-41EC-517B-9054-1C19EC229BF9}" dt="2026-08-31T11:37:08.333" v="4956" actId="2696"/>
        <pc:sldMkLst>
          <pc:docMk/>
          <pc:sldMk cId="1537050065" sldId="4046"/>
        </pc:sldMkLst>
        <pc:spChg chg="mod ord">
          <ac:chgData name="Sarasin, Elise" userId="051ede2b-3008-44c0-bb19-c9bb04b8c5c9" providerId="ADAL" clId="{97B5C01D-41EC-517B-9054-1C19EC229BF9}" dt="2026-08-31T11:33:32.618" v="4835" actId="700"/>
          <ac:spMkLst>
            <pc:docMk/>
            <pc:sldMk cId="1537050065" sldId="4046"/>
            <ac:spMk id="2" creationId="{F1A41858-A8F0-FC0D-3B12-6386DCBE4EBB}"/>
          </ac:spMkLst>
        </pc:spChg>
        <pc:spChg chg="del">
          <ac:chgData name="Sarasin, Elise" userId="051ede2b-3008-44c0-bb19-c9bb04b8c5c9" providerId="ADAL" clId="{97B5C01D-41EC-517B-9054-1C19EC229BF9}" dt="2026-08-31T11:33:27.487" v="4833" actId="478"/>
          <ac:spMkLst>
            <pc:docMk/>
            <pc:sldMk cId="1537050065" sldId="4046"/>
            <ac:spMk id="5" creationId="{CA98F368-440D-5939-1F97-4EC112E24565}"/>
          </ac:spMkLst>
        </pc:spChg>
        <pc:spChg chg="add del mod">
          <ac:chgData name="Sarasin, Elise" userId="051ede2b-3008-44c0-bb19-c9bb04b8c5c9" providerId="ADAL" clId="{97B5C01D-41EC-517B-9054-1C19EC229BF9}" dt="2026-08-31T11:33:29.081" v="4834" actId="478"/>
          <ac:spMkLst>
            <pc:docMk/>
            <pc:sldMk cId="1537050065" sldId="4046"/>
            <ac:spMk id="12" creationId="{D049D601-F922-4228-0603-0F42B17A02E8}"/>
          </ac:spMkLst>
        </pc:spChg>
        <pc:picChg chg="mod">
          <ac:chgData name="Sarasin, Elise" userId="051ede2b-3008-44c0-bb19-c9bb04b8c5c9" providerId="ADAL" clId="{97B5C01D-41EC-517B-9054-1C19EC229BF9}" dt="2026-08-31T11:34:09.072" v="4843" actId="1076"/>
          <ac:picMkLst>
            <pc:docMk/>
            <pc:sldMk cId="1537050065" sldId="4046"/>
            <ac:picMk id="3" creationId="{873F200A-7222-716A-58C3-2AB95ED8489C}"/>
          </ac:picMkLst>
        </pc:picChg>
        <pc:picChg chg="mod">
          <ac:chgData name="Sarasin, Elise" userId="051ede2b-3008-44c0-bb19-c9bb04b8c5c9" providerId="ADAL" clId="{97B5C01D-41EC-517B-9054-1C19EC229BF9}" dt="2026-08-31T11:33:47.774" v="4837" actId="14100"/>
          <ac:picMkLst>
            <pc:docMk/>
            <pc:sldMk cId="1537050065" sldId="4046"/>
            <ac:picMk id="6" creationId="{3F36EF60-81AE-A61B-9818-72D2C3480573}"/>
          </ac:picMkLst>
        </pc:picChg>
        <pc:picChg chg="mod">
          <ac:chgData name="Sarasin, Elise" userId="051ede2b-3008-44c0-bb19-c9bb04b8c5c9" providerId="ADAL" clId="{97B5C01D-41EC-517B-9054-1C19EC229BF9}" dt="2026-08-31T11:33:47.774" v="4837" actId="14100"/>
          <ac:picMkLst>
            <pc:docMk/>
            <pc:sldMk cId="1537050065" sldId="4046"/>
            <ac:picMk id="7" creationId="{9AC3D648-8CB1-9CE1-D07B-83D47B3DC751}"/>
          </ac:picMkLst>
        </pc:picChg>
        <pc:picChg chg="mod">
          <ac:chgData name="Sarasin, Elise" userId="051ede2b-3008-44c0-bb19-c9bb04b8c5c9" providerId="ADAL" clId="{97B5C01D-41EC-517B-9054-1C19EC229BF9}" dt="2026-08-31T11:33:47.774" v="4837" actId="14100"/>
          <ac:picMkLst>
            <pc:docMk/>
            <pc:sldMk cId="1537050065" sldId="4046"/>
            <ac:picMk id="8" creationId="{79672870-B66E-FE2A-DDB3-1887D1A775C6}"/>
          </ac:picMkLst>
        </pc:picChg>
        <pc:picChg chg="mod">
          <ac:chgData name="Sarasin, Elise" userId="051ede2b-3008-44c0-bb19-c9bb04b8c5c9" providerId="ADAL" clId="{97B5C01D-41EC-517B-9054-1C19EC229BF9}" dt="2026-08-31T11:33:47.774" v="4837" actId="14100"/>
          <ac:picMkLst>
            <pc:docMk/>
            <pc:sldMk cId="1537050065" sldId="4046"/>
            <ac:picMk id="9" creationId="{4D7BA129-8DC9-DA86-D7EF-596C6FB71FE4}"/>
          </ac:picMkLst>
        </pc:picChg>
        <pc:picChg chg="mod">
          <ac:chgData name="Sarasin, Elise" userId="051ede2b-3008-44c0-bb19-c9bb04b8c5c9" providerId="ADAL" clId="{97B5C01D-41EC-517B-9054-1C19EC229BF9}" dt="2026-08-31T11:33:47.774" v="4837" actId="14100"/>
          <ac:picMkLst>
            <pc:docMk/>
            <pc:sldMk cId="1537050065" sldId="4046"/>
            <ac:picMk id="10" creationId="{D6177A54-C3EC-A54E-3779-25A35F9396E0}"/>
          </ac:picMkLst>
        </pc:picChg>
        <pc:picChg chg="mod">
          <ac:chgData name="Sarasin, Elise" userId="051ede2b-3008-44c0-bb19-c9bb04b8c5c9" providerId="ADAL" clId="{97B5C01D-41EC-517B-9054-1C19EC229BF9}" dt="2026-08-31T11:34:01.173" v="4841" actId="1076"/>
          <ac:picMkLst>
            <pc:docMk/>
            <pc:sldMk cId="1537050065" sldId="4046"/>
            <ac:picMk id="13" creationId="{DD4BA819-3921-617D-E433-42B9967434F8}"/>
          </ac:picMkLst>
        </pc:picChg>
        <pc:picChg chg="add del mod">
          <ac:chgData name="Sarasin, Elise" userId="051ede2b-3008-44c0-bb19-c9bb04b8c5c9" providerId="ADAL" clId="{97B5C01D-41EC-517B-9054-1C19EC229BF9}" dt="2026-08-31T11:35:46.050" v="4870" actId="21"/>
          <ac:picMkLst>
            <pc:docMk/>
            <pc:sldMk cId="1537050065" sldId="4046"/>
            <ac:picMk id="14" creationId="{DAE2E9F8-4380-D7F0-6DA0-1170BCD75B88}"/>
          </ac:picMkLst>
        </pc:picChg>
        <pc:picChg chg="mod">
          <ac:chgData name="Sarasin, Elise" userId="051ede2b-3008-44c0-bb19-c9bb04b8c5c9" providerId="ADAL" clId="{97B5C01D-41EC-517B-9054-1C19EC229BF9}" dt="2026-08-31T11:33:47.774" v="4837" actId="14100"/>
          <ac:picMkLst>
            <pc:docMk/>
            <pc:sldMk cId="1537050065" sldId="4046"/>
            <ac:picMk id="23" creationId="{6AB34E35-8444-655A-3301-9AEC000E2FC0}"/>
          </ac:picMkLst>
        </pc:picChg>
        <pc:picChg chg="mod">
          <ac:chgData name="Sarasin, Elise" userId="051ede2b-3008-44c0-bb19-c9bb04b8c5c9" providerId="ADAL" clId="{97B5C01D-41EC-517B-9054-1C19EC229BF9}" dt="2026-08-31T11:33:47.774" v="4837" actId="14100"/>
          <ac:picMkLst>
            <pc:docMk/>
            <pc:sldMk cId="1537050065" sldId="4046"/>
            <ac:picMk id="24" creationId="{53ABAAEF-0D53-0A98-3F69-4D62581374CA}"/>
          </ac:picMkLst>
        </pc:picChg>
        <pc:picChg chg="mod">
          <ac:chgData name="Sarasin, Elise" userId="051ede2b-3008-44c0-bb19-c9bb04b8c5c9" providerId="ADAL" clId="{97B5C01D-41EC-517B-9054-1C19EC229BF9}" dt="2026-08-31T11:33:47.774" v="4837" actId="14100"/>
          <ac:picMkLst>
            <pc:docMk/>
            <pc:sldMk cId="1537050065" sldId="4046"/>
            <ac:picMk id="26" creationId="{B736B1C9-EF5F-AA61-F962-8CC95CBF06FB}"/>
          </ac:picMkLst>
        </pc:picChg>
        <pc:picChg chg="mod">
          <ac:chgData name="Sarasin, Elise" userId="051ede2b-3008-44c0-bb19-c9bb04b8c5c9" providerId="ADAL" clId="{97B5C01D-41EC-517B-9054-1C19EC229BF9}" dt="2026-08-31T11:33:47.774" v="4837" actId="14100"/>
          <ac:picMkLst>
            <pc:docMk/>
            <pc:sldMk cId="1537050065" sldId="4046"/>
            <ac:picMk id="27" creationId="{6AB4A737-0C5C-6B80-E5FA-C644589665FA}"/>
          </ac:picMkLst>
        </pc:picChg>
        <pc:picChg chg="mod">
          <ac:chgData name="Sarasin, Elise" userId="051ede2b-3008-44c0-bb19-c9bb04b8c5c9" providerId="ADAL" clId="{97B5C01D-41EC-517B-9054-1C19EC229BF9}" dt="2026-08-31T11:33:47.774" v="4837" actId="14100"/>
          <ac:picMkLst>
            <pc:docMk/>
            <pc:sldMk cId="1537050065" sldId="4046"/>
            <ac:picMk id="28" creationId="{67C8BAF0-2D9F-B965-514D-7A9CAC5E821C}"/>
          </ac:picMkLst>
        </pc:picChg>
      </pc:sldChg>
      <pc:sldChg chg="addSp delSp modSp new del mod modClrScheme modAnim chgLayout">
        <pc:chgData name="Sarasin, Elise" userId="051ede2b-3008-44c0-bb19-c9bb04b8c5c9" providerId="ADAL" clId="{97B5C01D-41EC-517B-9054-1C19EC229BF9}" dt="2026-08-31T12:29:49.367" v="5402" actId="2696"/>
        <pc:sldMkLst>
          <pc:docMk/>
          <pc:sldMk cId="2396102608" sldId="4046"/>
        </pc:sldMkLst>
        <pc:spChg chg="del">
          <ac:chgData name="Sarasin, Elise" userId="051ede2b-3008-44c0-bb19-c9bb04b8c5c9" providerId="ADAL" clId="{97B5C01D-41EC-517B-9054-1C19EC229BF9}" dt="2026-08-31T11:49:38.865" v="5316" actId="700"/>
          <ac:spMkLst>
            <pc:docMk/>
            <pc:sldMk cId="2396102608" sldId="4046"/>
            <ac:spMk id="2" creationId="{F71641E5-F293-B8BA-D170-CA6F8E0499BB}"/>
          </ac:spMkLst>
        </pc:spChg>
        <pc:spChg chg="del">
          <ac:chgData name="Sarasin, Elise" userId="051ede2b-3008-44c0-bb19-c9bb04b8c5c9" providerId="ADAL" clId="{97B5C01D-41EC-517B-9054-1C19EC229BF9}" dt="2026-08-31T11:49:38.865" v="5316" actId="700"/>
          <ac:spMkLst>
            <pc:docMk/>
            <pc:sldMk cId="2396102608" sldId="4046"/>
            <ac:spMk id="3" creationId="{709ABE03-8D47-479C-78A7-BF0968672E81}"/>
          </ac:spMkLst>
        </pc:spChg>
        <pc:picChg chg="add mod">
          <ac:chgData name="Sarasin, Elise" userId="051ede2b-3008-44c0-bb19-c9bb04b8c5c9" providerId="ADAL" clId="{97B5C01D-41EC-517B-9054-1C19EC229BF9}" dt="2026-08-31T11:52:52.259" v="5393" actId="1076"/>
          <ac:picMkLst>
            <pc:docMk/>
            <pc:sldMk cId="2396102608" sldId="4046"/>
            <ac:picMk id="5" creationId="{6800301F-3F54-45A0-94A2-0DDE712D0EFF}"/>
          </ac:picMkLst>
        </pc:picChg>
        <pc:picChg chg="mod">
          <ac:chgData name="Sarasin, Elise" userId="051ede2b-3008-44c0-bb19-c9bb04b8c5c9" providerId="ADAL" clId="{97B5C01D-41EC-517B-9054-1C19EC229BF9}" dt="2026-08-31T11:52:51.026" v="5392" actId="1076"/>
          <ac:picMkLst>
            <pc:docMk/>
            <pc:sldMk cId="2396102608" sldId="4046"/>
            <ac:picMk id="6" creationId="{EEF942A5-23C5-80E0-095E-8E9169649E3E}"/>
          </ac:picMkLst>
        </pc:picChg>
        <pc:picChg chg="add mod">
          <ac:chgData name="Sarasin, Elise" userId="051ede2b-3008-44c0-bb19-c9bb04b8c5c9" providerId="ADAL" clId="{97B5C01D-41EC-517B-9054-1C19EC229BF9}" dt="2026-08-31T11:52:50.061" v="5391" actId="1076"/>
          <ac:picMkLst>
            <pc:docMk/>
            <pc:sldMk cId="2396102608" sldId="4046"/>
            <ac:picMk id="7" creationId="{D2C66198-C183-4C5D-A71B-DB7F827CFA4C}"/>
          </ac:picMkLst>
        </pc:picChg>
        <pc:picChg chg="add mod">
          <ac:chgData name="Sarasin, Elise" userId="051ede2b-3008-44c0-bb19-c9bb04b8c5c9" providerId="ADAL" clId="{97B5C01D-41EC-517B-9054-1C19EC229BF9}" dt="2026-08-31T11:52:48.475" v="5390" actId="1076"/>
          <ac:picMkLst>
            <pc:docMk/>
            <pc:sldMk cId="2396102608" sldId="4046"/>
            <ac:picMk id="8" creationId="{049757E3-8A7A-E76E-3F7E-B2EB2C49ABA6}"/>
          </ac:picMkLst>
        </pc:picChg>
        <pc:picChg chg="add mod">
          <ac:chgData name="Sarasin, Elise" userId="051ede2b-3008-44c0-bb19-c9bb04b8c5c9" providerId="ADAL" clId="{97B5C01D-41EC-517B-9054-1C19EC229BF9}" dt="2026-08-31T11:52:46.980" v="5389" actId="1076"/>
          <ac:picMkLst>
            <pc:docMk/>
            <pc:sldMk cId="2396102608" sldId="4046"/>
            <ac:picMk id="9" creationId="{17941BB1-334B-60AF-D0CA-AD0B8BC30FE4}"/>
          </ac:picMkLst>
        </pc:picChg>
        <pc:picChg chg="add mod">
          <ac:chgData name="Sarasin, Elise" userId="051ede2b-3008-44c0-bb19-c9bb04b8c5c9" providerId="ADAL" clId="{97B5C01D-41EC-517B-9054-1C19EC229BF9}" dt="2026-08-31T11:52:46.980" v="5389" actId="1076"/>
          <ac:picMkLst>
            <pc:docMk/>
            <pc:sldMk cId="2396102608" sldId="4046"/>
            <ac:picMk id="10" creationId="{7112076F-F401-7A3C-1686-EF45B17724C5}"/>
          </ac:picMkLst>
        </pc:picChg>
        <pc:picChg chg="add mod">
          <ac:chgData name="Sarasin, Elise" userId="051ede2b-3008-44c0-bb19-c9bb04b8c5c9" providerId="ADAL" clId="{97B5C01D-41EC-517B-9054-1C19EC229BF9}" dt="2026-08-31T11:52:46.980" v="5389" actId="1076"/>
          <ac:picMkLst>
            <pc:docMk/>
            <pc:sldMk cId="2396102608" sldId="4046"/>
            <ac:picMk id="11" creationId="{937A33E8-BE68-B74A-46E8-2E1F0C5B66C8}"/>
          </ac:picMkLst>
        </pc:picChg>
        <pc:picChg chg="add mod">
          <ac:chgData name="Sarasin, Elise" userId="051ede2b-3008-44c0-bb19-c9bb04b8c5c9" providerId="ADAL" clId="{97B5C01D-41EC-517B-9054-1C19EC229BF9}" dt="2026-08-31T11:52:46.980" v="5389" actId="1076"/>
          <ac:picMkLst>
            <pc:docMk/>
            <pc:sldMk cId="2396102608" sldId="4046"/>
            <ac:picMk id="12" creationId="{621B83B2-FBB2-A694-794E-C2491322D965}"/>
          </ac:picMkLst>
        </pc:picChg>
        <pc:picChg chg="mod">
          <ac:chgData name="Sarasin, Elise" userId="051ede2b-3008-44c0-bb19-c9bb04b8c5c9" providerId="ADAL" clId="{97B5C01D-41EC-517B-9054-1C19EC229BF9}" dt="2026-08-31T11:51:29.676" v="5365" actId="1076"/>
          <ac:picMkLst>
            <pc:docMk/>
            <pc:sldMk cId="2396102608" sldId="4046"/>
            <ac:picMk id="13" creationId="{CD549261-9FD7-2B37-6286-DABB5838B791}"/>
          </ac:picMkLst>
        </pc:picChg>
        <pc:picChg chg="mod">
          <ac:chgData name="Sarasin, Elise" userId="051ede2b-3008-44c0-bb19-c9bb04b8c5c9" providerId="ADAL" clId="{97B5C01D-41EC-517B-9054-1C19EC229BF9}" dt="2026-08-31T11:51:33.192" v="5366" actId="1076"/>
          <ac:picMkLst>
            <pc:docMk/>
            <pc:sldMk cId="2396102608" sldId="4046"/>
            <ac:picMk id="14" creationId="{B34418DA-7FAD-3909-0278-51908303FCB4}"/>
          </ac:picMkLst>
        </pc:picChg>
        <pc:picChg chg="add mod">
          <ac:chgData name="Sarasin, Elise" userId="051ede2b-3008-44c0-bb19-c9bb04b8c5c9" providerId="ADAL" clId="{97B5C01D-41EC-517B-9054-1C19EC229BF9}" dt="2026-08-31T11:52:46.980" v="5389" actId="1076"/>
          <ac:picMkLst>
            <pc:docMk/>
            <pc:sldMk cId="2396102608" sldId="4046"/>
            <ac:picMk id="15" creationId="{778C1904-9964-8781-887A-4B1B7A0EB662}"/>
          </ac:picMkLst>
        </pc:picChg>
        <pc:picChg chg="mod">
          <ac:chgData name="Sarasin, Elise" userId="051ede2b-3008-44c0-bb19-c9bb04b8c5c9" providerId="ADAL" clId="{97B5C01D-41EC-517B-9054-1C19EC229BF9}" dt="2026-08-31T11:51:39.195" v="5368" actId="1076"/>
          <ac:picMkLst>
            <pc:docMk/>
            <pc:sldMk cId="2396102608" sldId="4046"/>
            <ac:picMk id="16" creationId="{03F32037-89BA-293E-98DA-36DF0742DABD}"/>
          </ac:picMkLst>
        </pc:picChg>
        <pc:picChg chg="mod">
          <ac:chgData name="Sarasin, Elise" userId="051ede2b-3008-44c0-bb19-c9bb04b8c5c9" providerId="ADAL" clId="{97B5C01D-41EC-517B-9054-1C19EC229BF9}" dt="2026-08-31T11:51:41.660" v="5369" actId="1076"/>
          <ac:picMkLst>
            <pc:docMk/>
            <pc:sldMk cId="2396102608" sldId="4046"/>
            <ac:picMk id="17" creationId="{7262778A-B2E1-6ED6-484C-5D8495F7600C}"/>
          </ac:picMkLst>
        </pc:picChg>
        <pc:picChg chg="mod">
          <ac:chgData name="Sarasin, Elise" userId="051ede2b-3008-44c0-bb19-c9bb04b8c5c9" providerId="ADAL" clId="{97B5C01D-41EC-517B-9054-1C19EC229BF9}" dt="2026-08-31T11:51:45.160" v="5370" actId="1076"/>
          <ac:picMkLst>
            <pc:docMk/>
            <pc:sldMk cId="2396102608" sldId="4046"/>
            <ac:picMk id="18" creationId="{9B60A5F3-F8F7-1B3D-2F88-6C21D7D75974}"/>
          </ac:picMkLst>
        </pc:picChg>
        <pc:picChg chg="mod">
          <ac:chgData name="Sarasin, Elise" userId="051ede2b-3008-44c0-bb19-c9bb04b8c5c9" providerId="ADAL" clId="{97B5C01D-41EC-517B-9054-1C19EC229BF9}" dt="2026-08-31T11:51:47.908" v="5371" actId="1076"/>
          <ac:picMkLst>
            <pc:docMk/>
            <pc:sldMk cId="2396102608" sldId="4046"/>
            <ac:picMk id="19" creationId="{C20A165B-AC70-5B6E-0B2B-B72FDD4F75DA}"/>
          </ac:picMkLst>
        </pc:picChg>
        <pc:picChg chg="add mod">
          <ac:chgData name="Sarasin, Elise" userId="051ede2b-3008-44c0-bb19-c9bb04b8c5c9" providerId="ADAL" clId="{97B5C01D-41EC-517B-9054-1C19EC229BF9}" dt="2026-08-31T11:52:46.980" v="5389" actId="1076"/>
          <ac:picMkLst>
            <pc:docMk/>
            <pc:sldMk cId="2396102608" sldId="4046"/>
            <ac:picMk id="20" creationId="{77A26D8C-260B-2AA0-4F45-FBA393E0BE3B}"/>
          </ac:picMkLst>
        </pc:picChg>
        <pc:picChg chg="mod">
          <ac:chgData name="Sarasin, Elise" userId="051ede2b-3008-44c0-bb19-c9bb04b8c5c9" providerId="ADAL" clId="{97B5C01D-41EC-517B-9054-1C19EC229BF9}" dt="2026-08-31T11:51:56.345" v="5374" actId="1076"/>
          <ac:picMkLst>
            <pc:docMk/>
            <pc:sldMk cId="2396102608" sldId="4046"/>
            <ac:picMk id="21" creationId="{2A013382-2945-C321-2DE7-5D8FDE629277}"/>
          </ac:picMkLst>
        </pc:picChg>
        <pc:picChg chg="mod">
          <ac:chgData name="Sarasin, Elise" userId="051ede2b-3008-44c0-bb19-c9bb04b8c5c9" providerId="ADAL" clId="{97B5C01D-41EC-517B-9054-1C19EC229BF9}" dt="2026-08-31T11:52:00.359" v="5375" actId="1076"/>
          <ac:picMkLst>
            <pc:docMk/>
            <pc:sldMk cId="2396102608" sldId="4046"/>
            <ac:picMk id="22" creationId="{A3EC7213-EBBD-F340-38A9-9675FDF73E33}"/>
          </ac:picMkLst>
        </pc:picChg>
        <pc:picChg chg="mod">
          <ac:chgData name="Sarasin, Elise" userId="051ede2b-3008-44c0-bb19-c9bb04b8c5c9" providerId="ADAL" clId="{97B5C01D-41EC-517B-9054-1C19EC229BF9}" dt="2026-08-31T11:52:04.860" v="5376" actId="1076"/>
          <ac:picMkLst>
            <pc:docMk/>
            <pc:sldMk cId="2396102608" sldId="4046"/>
            <ac:picMk id="23" creationId="{CD347962-83D1-3ECE-A660-845F34EC40E1}"/>
          </ac:picMkLst>
        </pc:picChg>
        <pc:picChg chg="mod">
          <ac:chgData name="Sarasin, Elise" userId="051ede2b-3008-44c0-bb19-c9bb04b8c5c9" providerId="ADAL" clId="{97B5C01D-41EC-517B-9054-1C19EC229BF9}" dt="2026-08-31T11:52:07.578" v="5377" actId="1076"/>
          <ac:picMkLst>
            <pc:docMk/>
            <pc:sldMk cId="2396102608" sldId="4046"/>
            <ac:picMk id="24" creationId="{1D1F21DB-92ED-83CE-5F5C-7B541E23458E}"/>
          </ac:picMkLst>
        </pc:picChg>
        <pc:picChg chg="mod">
          <ac:chgData name="Sarasin, Elise" userId="051ede2b-3008-44c0-bb19-c9bb04b8c5c9" providerId="ADAL" clId="{97B5C01D-41EC-517B-9054-1C19EC229BF9}" dt="2026-08-31T11:52:10.675" v="5378" actId="1076"/>
          <ac:picMkLst>
            <pc:docMk/>
            <pc:sldMk cId="2396102608" sldId="4046"/>
            <ac:picMk id="25" creationId="{79915810-97CA-BDCD-1F99-2AE002F73F9A}"/>
          </ac:picMkLst>
        </pc:picChg>
        <pc:picChg chg="mod">
          <ac:chgData name="Sarasin, Elise" userId="051ede2b-3008-44c0-bb19-c9bb04b8c5c9" providerId="ADAL" clId="{97B5C01D-41EC-517B-9054-1C19EC229BF9}" dt="2026-08-31T11:52:13.160" v="5379" actId="1076"/>
          <ac:picMkLst>
            <pc:docMk/>
            <pc:sldMk cId="2396102608" sldId="4046"/>
            <ac:picMk id="26" creationId="{C81BF856-6BC3-3C74-0DA6-27014AEA0F47}"/>
          </ac:picMkLst>
        </pc:picChg>
        <pc:picChg chg="mod">
          <ac:chgData name="Sarasin, Elise" userId="051ede2b-3008-44c0-bb19-c9bb04b8c5c9" providerId="ADAL" clId="{97B5C01D-41EC-517B-9054-1C19EC229BF9}" dt="2026-08-31T11:52:16.646" v="5380" actId="1076"/>
          <ac:picMkLst>
            <pc:docMk/>
            <pc:sldMk cId="2396102608" sldId="4046"/>
            <ac:picMk id="27" creationId="{352256F7-43A5-FDEF-B4BA-880E8360C913}"/>
          </ac:picMkLst>
        </pc:picChg>
        <pc:picChg chg="mod">
          <ac:chgData name="Sarasin, Elise" userId="051ede2b-3008-44c0-bb19-c9bb04b8c5c9" providerId="ADAL" clId="{97B5C01D-41EC-517B-9054-1C19EC229BF9}" dt="2026-08-31T11:52:20.460" v="5381" actId="1076"/>
          <ac:picMkLst>
            <pc:docMk/>
            <pc:sldMk cId="2396102608" sldId="4046"/>
            <ac:picMk id="28" creationId="{14B66220-5725-A3F9-E38D-77E30294B91B}"/>
          </ac:picMkLst>
        </pc:picChg>
        <pc:picChg chg="mod">
          <ac:chgData name="Sarasin, Elise" userId="051ede2b-3008-44c0-bb19-c9bb04b8c5c9" providerId="ADAL" clId="{97B5C01D-41EC-517B-9054-1C19EC229BF9}" dt="2026-08-31T11:52:23.177" v="5382" actId="1076"/>
          <ac:picMkLst>
            <pc:docMk/>
            <pc:sldMk cId="2396102608" sldId="4046"/>
            <ac:picMk id="29" creationId="{D3CDA0D6-7C08-7437-5CF8-0B7EDBA7BB54}"/>
          </ac:picMkLst>
        </pc:picChg>
        <pc:picChg chg="mod">
          <ac:chgData name="Sarasin, Elise" userId="051ede2b-3008-44c0-bb19-c9bb04b8c5c9" providerId="ADAL" clId="{97B5C01D-41EC-517B-9054-1C19EC229BF9}" dt="2026-08-31T11:52:26.410" v="5383" actId="1076"/>
          <ac:picMkLst>
            <pc:docMk/>
            <pc:sldMk cId="2396102608" sldId="4046"/>
            <ac:picMk id="30" creationId="{620BC754-6707-E86B-C188-286865FFCD87}"/>
          </ac:picMkLst>
        </pc:picChg>
        <pc:picChg chg="mod">
          <ac:chgData name="Sarasin, Elise" userId="051ede2b-3008-44c0-bb19-c9bb04b8c5c9" providerId="ADAL" clId="{97B5C01D-41EC-517B-9054-1C19EC229BF9}" dt="2026-08-31T11:52:30.111" v="5384" actId="1076"/>
          <ac:picMkLst>
            <pc:docMk/>
            <pc:sldMk cId="2396102608" sldId="4046"/>
            <ac:picMk id="31" creationId="{7F0B2696-1C8D-6A08-D4F0-730F16E936A5}"/>
          </ac:picMkLst>
        </pc:picChg>
        <pc:picChg chg="add mod">
          <ac:chgData name="Sarasin, Elise" userId="051ede2b-3008-44c0-bb19-c9bb04b8c5c9" providerId="ADAL" clId="{97B5C01D-41EC-517B-9054-1C19EC229BF9}" dt="2026-08-31T11:52:46.980" v="5389" actId="1076"/>
          <ac:picMkLst>
            <pc:docMk/>
            <pc:sldMk cId="2396102608" sldId="4046"/>
            <ac:picMk id="32" creationId="{0E21CC50-713C-DE07-EDBD-ABB70D1F2627}"/>
          </ac:picMkLst>
        </pc:picChg>
        <pc:picChg chg="mod">
          <ac:chgData name="Sarasin, Elise" userId="051ede2b-3008-44c0-bb19-c9bb04b8c5c9" providerId="ADAL" clId="{97B5C01D-41EC-517B-9054-1C19EC229BF9}" dt="2026-08-31T11:52:36.911" v="5386" actId="1076"/>
          <ac:picMkLst>
            <pc:docMk/>
            <pc:sldMk cId="2396102608" sldId="4046"/>
            <ac:picMk id="33" creationId="{2C878195-7705-FEC5-5A1C-ECC0E5F8B611}"/>
          </ac:picMkLst>
        </pc:picChg>
        <pc:picChg chg="mod">
          <ac:chgData name="Sarasin, Elise" userId="051ede2b-3008-44c0-bb19-c9bb04b8c5c9" providerId="ADAL" clId="{97B5C01D-41EC-517B-9054-1C19EC229BF9}" dt="2026-08-31T11:52:39.895" v="5387" actId="1076"/>
          <ac:picMkLst>
            <pc:docMk/>
            <pc:sldMk cId="2396102608" sldId="4046"/>
            <ac:picMk id="34" creationId="{5249AE8E-9136-1711-0301-952C84E0C42B}"/>
          </ac:picMkLst>
        </pc:picChg>
        <pc:picChg chg="mod">
          <ac:chgData name="Sarasin, Elise" userId="051ede2b-3008-44c0-bb19-c9bb04b8c5c9" providerId="ADAL" clId="{97B5C01D-41EC-517B-9054-1C19EC229BF9}" dt="2026-08-31T11:52:42.061" v="5388" actId="1076"/>
          <ac:picMkLst>
            <pc:docMk/>
            <pc:sldMk cId="2396102608" sldId="4046"/>
            <ac:picMk id="35" creationId="{9026ED3A-995A-47C8-9A97-CAE87C8168CA}"/>
          </ac:picMkLst>
        </pc:picChg>
      </pc:sldChg>
    </pc:docChg>
  </pc:docChgLst>
  <pc:docChgLst>
    <pc:chgData name="Lane, Kathleen" userId="d8586a00-d571-4eeb-bfc3-f42bf250439e" providerId="ADAL" clId="{8577ED6C-C0DA-4D4B-9539-F2730A2AF55F}"/>
    <pc:docChg chg="undo custSel addSld delSld modSld modSection">
      <pc:chgData name="Lane, Kathleen" userId="d8586a00-d571-4eeb-bfc3-f42bf250439e" providerId="ADAL" clId="{8577ED6C-C0DA-4D4B-9539-F2730A2AF55F}" dt="2026-08-25T16:15:02.804" v="904" actId="478"/>
      <pc:docMkLst>
        <pc:docMk/>
      </pc:docMkLst>
      <pc:sldChg chg="delSp mod">
        <pc:chgData name="Lane, Kathleen" userId="d8586a00-d571-4eeb-bfc3-f42bf250439e" providerId="ADAL" clId="{8577ED6C-C0DA-4D4B-9539-F2730A2AF55F}" dt="2026-08-25T16:15:02.804" v="904" actId="478"/>
        <pc:sldMkLst>
          <pc:docMk/>
          <pc:sldMk cId="1179565250" sldId="1995"/>
        </pc:sldMkLst>
      </pc:sldChg>
      <pc:sldChg chg="modSp mod">
        <pc:chgData name="Lane, Kathleen" userId="d8586a00-d571-4eeb-bfc3-f42bf250439e" providerId="ADAL" clId="{8577ED6C-C0DA-4D4B-9539-F2730A2AF55F}" dt="2026-08-25T16:12:01.759" v="723" actId="20577"/>
        <pc:sldMkLst>
          <pc:docMk/>
          <pc:sldMk cId="2304025548" sldId="2405"/>
        </pc:sldMkLst>
        <pc:spChg chg="mod">
          <ac:chgData name="Lane, Kathleen" userId="d8586a00-d571-4eeb-bfc3-f42bf250439e" providerId="ADAL" clId="{8577ED6C-C0DA-4D4B-9539-F2730A2AF55F}" dt="2026-08-25T16:12:01.759" v="723" actId="20577"/>
          <ac:spMkLst>
            <pc:docMk/>
            <pc:sldMk cId="2304025548" sldId="2405"/>
            <ac:spMk id="3" creationId="{ADED03E1-F70A-F0A7-AF5F-6CBBF95636A4}"/>
          </ac:spMkLst>
        </pc:spChg>
      </pc:sldChg>
      <pc:sldChg chg="modSp mod">
        <pc:chgData name="Lane, Kathleen" userId="d8586a00-d571-4eeb-bfc3-f42bf250439e" providerId="ADAL" clId="{8577ED6C-C0DA-4D4B-9539-F2730A2AF55F}" dt="2026-08-25T15:38:10.232" v="388" actId="20577"/>
        <pc:sldMkLst>
          <pc:docMk/>
          <pc:sldMk cId="2653690524" sldId="3822"/>
        </pc:sldMkLst>
        <pc:spChg chg="mod">
          <ac:chgData name="Lane, Kathleen" userId="d8586a00-d571-4eeb-bfc3-f42bf250439e" providerId="ADAL" clId="{8577ED6C-C0DA-4D4B-9539-F2730A2AF55F}" dt="2026-08-25T15:38:10.232" v="388" actId="20577"/>
          <ac:spMkLst>
            <pc:docMk/>
            <pc:sldMk cId="2653690524" sldId="3822"/>
            <ac:spMk id="2" creationId="{7DB85095-EE8A-E119-6BA1-70DADD4063F4}"/>
          </ac:spMkLst>
        </pc:spChg>
      </pc:sldChg>
      <pc:sldChg chg="addSp modSp mod">
        <pc:chgData name="Lane, Kathleen" userId="d8586a00-d571-4eeb-bfc3-f42bf250439e" providerId="ADAL" clId="{8577ED6C-C0DA-4D4B-9539-F2730A2AF55F}" dt="2026-08-25T16:03:14.759" v="554" actId="1076"/>
        <pc:sldMkLst>
          <pc:docMk/>
          <pc:sldMk cId="3409225412" sldId="3833"/>
        </pc:sldMkLst>
      </pc:sldChg>
      <pc:sldChg chg="addSp modSp mod">
        <pc:chgData name="Lane, Kathleen" userId="d8586a00-d571-4eeb-bfc3-f42bf250439e" providerId="ADAL" clId="{8577ED6C-C0DA-4D4B-9539-F2730A2AF55F}" dt="2026-08-25T16:10:25.366" v="638" actId="20577"/>
        <pc:sldMkLst>
          <pc:docMk/>
          <pc:sldMk cId="3785673013" sldId="3991"/>
        </pc:sldMkLst>
      </pc:sldChg>
      <pc:sldChg chg="modSp mod">
        <pc:chgData name="Lane, Kathleen" userId="d8586a00-d571-4eeb-bfc3-f42bf250439e" providerId="ADAL" clId="{8577ED6C-C0DA-4D4B-9539-F2730A2AF55F}" dt="2026-08-25T15:44:09.051" v="487" actId="20577"/>
        <pc:sldMkLst>
          <pc:docMk/>
          <pc:sldMk cId="777880323" sldId="4024"/>
        </pc:sldMkLst>
        <pc:spChg chg="mod">
          <ac:chgData name="Lane, Kathleen" userId="d8586a00-d571-4eeb-bfc3-f42bf250439e" providerId="ADAL" clId="{8577ED6C-C0DA-4D4B-9539-F2730A2AF55F}" dt="2026-08-25T15:44:09.051" v="487" actId="20577"/>
          <ac:spMkLst>
            <pc:docMk/>
            <pc:sldMk cId="777880323" sldId="4024"/>
            <ac:spMk id="3" creationId="{06F533FA-CB52-40D8-F37A-E71F500AFB30}"/>
          </ac:spMkLst>
        </pc:spChg>
        <pc:spChg chg="mod">
          <ac:chgData name="Lane, Kathleen" userId="d8586a00-d571-4eeb-bfc3-f42bf250439e" providerId="ADAL" clId="{8577ED6C-C0DA-4D4B-9539-F2730A2AF55F}" dt="2026-08-25T15:42:11.701" v="393" actId="113"/>
          <ac:spMkLst>
            <pc:docMk/>
            <pc:sldMk cId="777880323" sldId="4024"/>
            <ac:spMk id="5" creationId="{2DC86061-DA57-ED59-737C-AC74741A96D0}"/>
          </ac:spMkLst>
        </pc:spChg>
      </pc:sldChg>
      <pc:sldChg chg="modSp mod">
        <pc:chgData name="Lane, Kathleen" userId="d8586a00-d571-4eeb-bfc3-f42bf250439e" providerId="ADAL" clId="{8577ED6C-C0DA-4D4B-9539-F2730A2AF55F}" dt="2026-08-25T15:54:08.881" v="503" actId="20577"/>
        <pc:sldMkLst>
          <pc:docMk/>
          <pc:sldMk cId="1402160357" sldId="4030"/>
        </pc:sldMkLst>
        <pc:spChg chg="mod">
          <ac:chgData name="Lane, Kathleen" userId="d8586a00-d571-4eeb-bfc3-f42bf250439e" providerId="ADAL" clId="{8577ED6C-C0DA-4D4B-9539-F2730A2AF55F}" dt="2026-08-25T15:54:08.881" v="503" actId="20577"/>
          <ac:spMkLst>
            <pc:docMk/>
            <pc:sldMk cId="1402160357" sldId="4030"/>
            <ac:spMk id="6" creationId="{15973CF9-E252-4534-8C00-30FD71D89AC1}"/>
          </ac:spMkLst>
        </pc:spChg>
      </pc:sldChg>
      <pc:sldChg chg="addSp delSp modSp add mod">
        <pc:chgData name="Lane, Kathleen" userId="d8586a00-d571-4eeb-bfc3-f42bf250439e" providerId="ADAL" clId="{8577ED6C-C0DA-4D4B-9539-F2730A2AF55F}" dt="2026-08-25T15:39:14.146" v="390" actId="1076"/>
        <pc:sldMkLst>
          <pc:docMk/>
          <pc:sldMk cId="2092863597" sldId="4034"/>
        </pc:sldMkLst>
        <pc:spChg chg="mod">
          <ac:chgData name="Lane, Kathleen" userId="d8586a00-d571-4eeb-bfc3-f42bf250439e" providerId="ADAL" clId="{8577ED6C-C0DA-4D4B-9539-F2730A2AF55F}" dt="2026-08-25T15:30:24.376" v="90" actId="1076"/>
          <ac:spMkLst>
            <pc:docMk/>
            <pc:sldMk cId="2092863597" sldId="4034"/>
            <ac:spMk id="3" creationId="{549A3469-00CF-04EF-E23F-A2225A9638BB}"/>
          </ac:spMkLst>
        </pc:spChg>
        <pc:spChg chg="add mod">
          <ac:chgData name="Lane, Kathleen" userId="d8586a00-d571-4eeb-bfc3-f42bf250439e" providerId="ADAL" clId="{8577ED6C-C0DA-4D4B-9539-F2730A2AF55F}" dt="2026-08-25T15:31:24.084" v="152" actId="1076"/>
          <ac:spMkLst>
            <pc:docMk/>
            <pc:sldMk cId="2092863597" sldId="4034"/>
            <ac:spMk id="9" creationId="{BF8B766A-CBEB-FCD7-B7F8-01328FEC84A4}"/>
          </ac:spMkLst>
        </pc:spChg>
        <pc:spChg chg="add mod">
          <ac:chgData name="Lane, Kathleen" userId="d8586a00-d571-4eeb-bfc3-f42bf250439e" providerId="ADAL" clId="{8577ED6C-C0DA-4D4B-9539-F2730A2AF55F}" dt="2026-08-25T15:31:19.341" v="151" actId="20577"/>
          <ac:spMkLst>
            <pc:docMk/>
            <pc:sldMk cId="2092863597" sldId="4034"/>
            <ac:spMk id="12" creationId="{4C4E826F-5CE6-DD7C-A6F7-B60855B9B257}"/>
          </ac:spMkLst>
        </pc:spChg>
        <pc:picChg chg="mod modCrop">
          <ac:chgData name="Lane, Kathleen" userId="d8586a00-d571-4eeb-bfc3-f42bf250439e" providerId="ADAL" clId="{8577ED6C-C0DA-4D4B-9539-F2730A2AF55F}" dt="2026-08-25T15:31:46.175" v="155" actId="732"/>
          <ac:picMkLst>
            <pc:docMk/>
            <pc:sldMk cId="2092863597" sldId="4034"/>
            <ac:picMk id="8" creationId="{A521CD08-3CF5-AE5E-AED8-E17D59F99BFB}"/>
          </ac:picMkLst>
        </pc:picChg>
      </pc:sldChg>
      <pc:sldChg chg="addSp modSp new mod">
        <pc:chgData name="Lane, Kathleen" userId="d8586a00-d571-4eeb-bfc3-f42bf250439e" providerId="ADAL" clId="{8577ED6C-C0DA-4D4B-9539-F2730A2AF55F}" dt="2026-08-25T16:14:06.275" v="900" actId="20577"/>
        <pc:sldMkLst>
          <pc:docMk/>
          <pc:sldMk cId="1857003336" sldId="4035"/>
        </pc:sldMkLst>
        <pc:spChg chg="mod">
          <ac:chgData name="Lane, Kathleen" userId="d8586a00-d571-4eeb-bfc3-f42bf250439e" providerId="ADAL" clId="{8577ED6C-C0DA-4D4B-9539-F2730A2AF55F}" dt="2026-08-25T16:13:40.024" v="842" actId="20577"/>
          <ac:spMkLst>
            <pc:docMk/>
            <pc:sldMk cId="1857003336" sldId="4035"/>
            <ac:spMk id="2" creationId="{8AA880D0-88A4-E7CC-069B-4F4B763B876D}"/>
          </ac:spMkLst>
        </pc:spChg>
      </pc:sldChg>
    </pc:docChg>
  </pc:docChgLst>
  <pc:docChgLst>
    <pc:chgData name="Sarasin, Elise" userId="051ede2b-3008-44c0-bb19-c9bb04b8c5c9" providerId="ADAL" clId="{89DB9C7E-797D-4B3E-8DDE-5DB3CEA92B3A}"/>
    <pc:docChg chg="undo custSel addSld delSld modSld sldOrd addSection modSection">
      <pc:chgData name="Sarasin, Elise" userId="051ede2b-3008-44c0-bb19-c9bb04b8c5c9" providerId="ADAL" clId="{89DB9C7E-797D-4B3E-8DDE-5DB3CEA92B3A}" dt="2026-08-28T18:58:28.571" v="6721" actId="962"/>
      <pc:docMkLst>
        <pc:docMk/>
      </pc:docMkLst>
      <pc:sldChg chg="addSp delSp modSp mod chgLayout modNotesTx">
        <pc:chgData name="Sarasin, Elise" userId="051ede2b-3008-44c0-bb19-c9bb04b8c5c9" providerId="ADAL" clId="{89DB9C7E-797D-4B3E-8DDE-5DB3CEA92B3A}" dt="2026-08-26T15:40:25.393" v="5191" actId="20577"/>
        <pc:sldMkLst>
          <pc:docMk/>
          <pc:sldMk cId="1256358783" sldId="686"/>
        </pc:sldMkLst>
        <pc:spChg chg="mod ord">
          <ac:chgData name="Sarasin, Elise" userId="051ede2b-3008-44c0-bb19-c9bb04b8c5c9" providerId="ADAL" clId="{89DB9C7E-797D-4B3E-8DDE-5DB3CEA92B3A}" dt="2026-08-26T15:33:46.172" v="5163" actId="700"/>
          <ac:spMkLst>
            <pc:docMk/>
            <pc:sldMk cId="1256358783" sldId="686"/>
            <ac:spMk id="4" creationId="{00000000-0000-0000-0000-000000000000}"/>
          </ac:spMkLst>
        </pc:spChg>
        <pc:spChg chg="mod ord">
          <ac:chgData name="Sarasin, Elise" userId="051ede2b-3008-44c0-bb19-c9bb04b8c5c9" providerId="ADAL" clId="{89DB9C7E-797D-4B3E-8DDE-5DB3CEA92B3A}" dt="2026-08-26T15:33:46.172" v="5163" actId="700"/>
          <ac:spMkLst>
            <pc:docMk/>
            <pc:sldMk cId="1256358783" sldId="686"/>
            <ac:spMk id="5" creationId="{00000000-0000-0000-0000-000000000000}"/>
          </ac:spMkLst>
        </pc:spChg>
      </pc:sldChg>
      <pc:sldChg chg="delSp modSp mod modNotesTx">
        <pc:chgData name="Sarasin, Elise" userId="051ede2b-3008-44c0-bb19-c9bb04b8c5c9" providerId="ADAL" clId="{89DB9C7E-797D-4B3E-8DDE-5DB3CEA92B3A}" dt="2026-08-25T22:00:57.860" v="628" actId="20577"/>
        <pc:sldMkLst>
          <pc:docMk/>
          <pc:sldMk cId="3340887304" sldId="1993"/>
        </pc:sldMkLst>
        <pc:picChg chg="mod">
          <ac:chgData name="Sarasin, Elise" userId="051ede2b-3008-44c0-bb19-c9bb04b8c5c9" providerId="ADAL" clId="{89DB9C7E-797D-4B3E-8DDE-5DB3CEA92B3A}" dt="2026-08-25T22:00:42.151" v="626" actId="1076"/>
          <ac:picMkLst>
            <pc:docMk/>
            <pc:sldMk cId="3340887304" sldId="1993"/>
            <ac:picMk id="5" creationId="{A58EC6F7-9C84-0937-3857-DF1C44DC45C0}"/>
          </ac:picMkLst>
        </pc:picChg>
      </pc:sldChg>
      <pc:sldChg chg="addSp modSp modAnim">
        <pc:chgData name="Sarasin, Elise" userId="051ede2b-3008-44c0-bb19-c9bb04b8c5c9" providerId="ADAL" clId="{89DB9C7E-797D-4B3E-8DDE-5DB3CEA92B3A}" dt="2026-08-27T16:12:27.269" v="6340"/>
        <pc:sldMkLst>
          <pc:docMk/>
          <pc:sldMk cId="962184417" sldId="2183"/>
        </pc:sldMkLst>
        <pc:picChg chg="add mod">
          <ac:chgData name="Sarasin, Elise" userId="051ede2b-3008-44c0-bb19-c9bb04b8c5c9" providerId="ADAL" clId="{89DB9C7E-797D-4B3E-8DDE-5DB3CEA92B3A}" dt="2026-08-26T12:47:21.830" v="1597"/>
          <ac:picMkLst>
            <pc:docMk/>
            <pc:sldMk cId="962184417" sldId="2183"/>
            <ac:picMk id="3" creationId="{1BB6DD70-B55E-EA7D-ACAC-D7DFC36597AD}"/>
          </ac:picMkLst>
        </pc:picChg>
      </pc:sldChg>
      <pc:sldChg chg="modNotesTx">
        <pc:chgData name="Sarasin, Elise" userId="051ede2b-3008-44c0-bb19-c9bb04b8c5c9" providerId="ADAL" clId="{89DB9C7E-797D-4B3E-8DDE-5DB3CEA92B3A}" dt="2026-08-27T16:33:44.770" v="6663" actId="20577"/>
        <pc:sldMkLst>
          <pc:docMk/>
          <pc:sldMk cId="1213610760" sldId="2301"/>
        </pc:sldMkLst>
      </pc:sldChg>
      <pc:sldChg chg="modSp mod">
        <pc:chgData name="Sarasin, Elise" userId="051ede2b-3008-44c0-bb19-c9bb04b8c5c9" providerId="ADAL" clId="{89DB9C7E-797D-4B3E-8DDE-5DB3CEA92B3A}" dt="2026-08-28T18:54:58.623" v="6679" actId="962"/>
        <pc:sldMkLst>
          <pc:docMk/>
          <pc:sldMk cId="2776864125" sldId="2313"/>
        </pc:sldMkLst>
        <pc:picChg chg="mod">
          <ac:chgData name="Sarasin, Elise" userId="051ede2b-3008-44c0-bb19-c9bb04b8c5c9" providerId="ADAL" clId="{89DB9C7E-797D-4B3E-8DDE-5DB3CEA92B3A}" dt="2026-08-28T18:54:58.623" v="6679" actId="962"/>
          <ac:picMkLst>
            <pc:docMk/>
            <pc:sldMk cId="2776864125" sldId="2313"/>
            <ac:picMk id="7" creationId="{7616A4FC-14EE-44AC-50B8-50F1C5BEE3CD}"/>
          </ac:picMkLst>
        </pc:picChg>
      </pc:sldChg>
      <pc:sldChg chg="modSp mod">
        <pc:chgData name="Sarasin, Elise" userId="051ede2b-3008-44c0-bb19-c9bb04b8c5c9" providerId="ADAL" clId="{89DB9C7E-797D-4B3E-8DDE-5DB3CEA92B3A}" dt="2026-08-28T18:57:27.122" v="6687" actId="962"/>
        <pc:sldMkLst>
          <pc:docMk/>
          <pc:sldMk cId="3968310725" sldId="2370"/>
        </pc:sldMkLst>
        <pc:grpChg chg="mod">
          <ac:chgData name="Sarasin, Elise" userId="051ede2b-3008-44c0-bb19-c9bb04b8c5c9" providerId="ADAL" clId="{89DB9C7E-797D-4B3E-8DDE-5DB3CEA92B3A}" dt="2026-08-28T18:57:27.122" v="6687" actId="962"/>
          <ac:grpSpMkLst>
            <pc:docMk/>
            <pc:sldMk cId="3968310725" sldId="2370"/>
            <ac:grpSpMk id="9" creationId="{559E7D97-45E3-CFC8-1E14-AE4A516D4C4A}"/>
          </ac:grpSpMkLst>
        </pc:grpChg>
        <pc:picChg chg="mod">
          <ac:chgData name="Sarasin, Elise" userId="051ede2b-3008-44c0-bb19-c9bb04b8c5c9" providerId="ADAL" clId="{89DB9C7E-797D-4B3E-8DDE-5DB3CEA92B3A}" dt="2026-08-28T18:57:24.635" v="6686" actId="962"/>
          <ac:picMkLst>
            <pc:docMk/>
            <pc:sldMk cId="3968310725" sldId="2370"/>
            <ac:picMk id="8" creationId="{4E151115-7900-DB03-14CC-FE5C0E36D0AF}"/>
          </ac:picMkLst>
        </pc:picChg>
      </pc:sldChg>
      <pc:sldChg chg="modSp mod">
        <pc:chgData name="Sarasin, Elise" userId="051ede2b-3008-44c0-bb19-c9bb04b8c5c9" providerId="ADAL" clId="{89DB9C7E-797D-4B3E-8DDE-5DB3CEA92B3A}" dt="2026-08-27T16:15:36.541" v="6425" actId="20577"/>
        <pc:sldMkLst>
          <pc:docMk/>
          <pc:sldMk cId="2304025548" sldId="2405"/>
        </pc:sldMkLst>
        <pc:spChg chg="mod">
          <ac:chgData name="Sarasin, Elise" userId="051ede2b-3008-44c0-bb19-c9bb04b8c5c9" providerId="ADAL" clId="{89DB9C7E-797D-4B3E-8DDE-5DB3CEA92B3A}" dt="2026-08-27T16:15:36.541" v="6425" actId="20577"/>
          <ac:spMkLst>
            <pc:docMk/>
            <pc:sldMk cId="2304025548" sldId="2405"/>
            <ac:spMk id="3" creationId="{ADED03E1-F70A-F0A7-AF5F-6CBBF95636A4}"/>
          </ac:spMkLst>
        </pc:spChg>
      </pc:sldChg>
      <pc:sldChg chg="modSp mod modShow">
        <pc:chgData name="Sarasin, Elise" userId="051ede2b-3008-44c0-bb19-c9bb04b8c5c9" providerId="ADAL" clId="{89DB9C7E-797D-4B3E-8DDE-5DB3CEA92B3A}" dt="2026-08-27T16:15:12.643" v="6419" actId="729"/>
        <pc:sldMkLst>
          <pc:docMk/>
          <pc:sldMk cId="3041483642" sldId="3814"/>
        </pc:sldMkLst>
        <pc:spChg chg="mod">
          <ac:chgData name="Sarasin, Elise" userId="051ede2b-3008-44c0-bb19-c9bb04b8c5c9" providerId="ADAL" clId="{89DB9C7E-797D-4B3E-8DDE-5DB3CEA92B3A}" dt="2026-08-27T16:15:03.400" v="6418" actId="20577"/>
          <ac:spMkLst>
            <pc:docMk/>
            <pc:sldMk cId="3041483642" sldId="3814"/>
            <ac:spMk id="2" creationId="{499AFA7F-FE75-A7A0-8772-78E5EA4D1EDF}"/>
          </ac:spMkLst>
        </pc:spChg>
      </pc:sldChg>
      <pc:sldChg chg="addSp delSp modSp mod modClrScheme chgLayout modNotesTx">
        <pc:chgData name="Sarasin, Elise" userId="051ede2b-3008-44c0-bb19-c9bb04b8c5c9" providerId="ADAL" clId="{89DB9C7E-797D-4B3E-8DDE-5DB3CEA92B3A}" dt="2026-08-26T12:46:41.522" v="1595" actId="962"/>
        <pc:sldMkLst>
          <pc:docMk/>
          <pc:sldMk cId="3409225412" sldId="3833"/>
        </pc:sldMkLst>
        <pc:spChg chg="mod ord">
          <ac:chgData name="Sarasin, Elise" userId="051ede2b-3008-44c0-bb19-c9bb04b8c5c9" providerId="ADAL" clId="{89DB9C7E-797D-4B3E-8DDE-5DB3CEA92B3A}" dt="2026-08-25T22:05:01.245" v="674" actId="700"/>
          <ac:spMkLst>
            <pc:docMk/>
            <pc:sldMk cId="3409225412" sldId="3833"/>
            <ac:spMk id="2" creationId="{6CC8D3E4-11CB-F47D-BD10-EE7B4EAC8C3B}"/>
          </ac:spMkLst>
        </pc:spChg>
        <pc:spChg chg="add mod ord">
          <ac:chgData name="Sarasin, Elise" userId="051ede2b-3008-44c0-bb19-c9bb04b8c5c9" providerId="ADAL" clId="{89DB9C7E-797D-4B3E-8DDE-5DB3CEA92B3A}" dt="2026-08-25T22:05:11.051" v="704" actId="20577"/>
          <ac:spMkLst>
            <pc:docMk/>
            <pc:sldMk cId="3409225412" sldId="3833"/>
            <ac:spMk id="23" creationId="{8C787458-DAA0-A787-8959-704AFDFEB4A7}"/>
          </ac:spMkLst>
        </pc:spChg>
        <pc:spChg chg="add mod ord">
          <ac:chgData name="Sarasin, Elise" userId="051ede2b-3008-44c0-bb19-c9bb04b8c5c9" providerId="ADAL" clId="{89DB9C7E-797D-4B3E-8DDE-5DB3CEA92B3A}" dt="2026-08-25T22:07:51.201" v="1076" actId="20577"/>
          <ac:spMkLst>
            <pc:docMk/>
            <pc:sldMk cId="3409225412" sldId="3833"/>
            <ac:spMk id="24" creationId="{27AD4262-C583-457E-3619-5EE8F5F2809A}"/>
          </ac:spMkLst>
        </pc:spChg>
        <pc:spChg chg="add mod ord">
          <ac:chgData name="Sarasin, Elise" userId="051ede2b-3008-44c0-bb19-c9bb04b8c5c9" providerId="ADAL" clId="{89DB9C7E-797D-4B3E-8DDE-5DB3CEA92B3A}" dt="2026-08-25T22:05:17.921" v="730" actId="20577"/>
          <ac:spMkLst>
            <pc:docMk/>
            <pc:sldMk cId="3409225412" sldId="3833"/>
            <ac:spMk id="25" creationId="{D60E3FBC-7D83-5BF9-FFC5-36990AF1D950}"/>
          </ac:spMkLst>
        </pc:spChg>
        <pc:spChg chg="add mod ord">
          <ac:chgData name="Sarasin, Elise" userId="051ede2b-3008-44c0-bb19-c9bb04b8c5c9" providerId="ADAL" clId="{89DB9C7E-797D-4B3E-8DDE-5DB3CEA92B3A}" dt="2026-08-25T22:15:26.254" v="1592" actId="20577"/>
          <ac:spMkLst>
            <pc:docMk/>
            <pc:sldMk cId="3409225412" sldId="3833"/>
            <ac:spMk id="26" creationId="{D1F0403F-ABB5-680F-E6D4-A6C7BE93C2FD}"/>
          </ac:spMkLst>
        </pc:spChg>
        <pc:picChg chg="add mod">
          <ac:chgData name="Sarasin, Elise" userId="051ede2b-3008-44c0-bb19-c9bb04b8c5c9" providerId="ADAL" clId="{89DB9C7E-797D-4B3E-8DDE-5DB3CEA92B3A}" dt="2026-08-26T12:46:41.522" v="1595" actId="962"/>
          <ac:picMkLst>
            <pc:docMk/>
            <pc:sldMk cId="3409225412" sldId="3833"/>
            <ac:picMk id="18" creationId="{B2DD5746-A33F-8999-EE72-0D9E2ED43E4A}"/>
          </ac:picMkLst>
        </pc:picChg>
        <pc:picChg chg="add mod">
          <ac:chgData name="Sarasin, Elise" userId="051ede2b-3008-44c0-bb19-c9bb04b8c5c9" providerId="ADAL" clId="{89DB9C7E-797D-4B3E-8DDE-5DB3CEA92B3A}" dt="2026-08-26T12:46:38.228" v="1594" actId="962"/>
          <ac:picMkLst>
            <pc:docMk/>
            <pc:sldMk cId="3409225412" sldId="3833"/>
            <ac:picMk id="20" creationId="{A2DCF7F6-0299-591D-0C58-01415D8F6997}"/>
          </ac:picMkLst>
        </pc:picChg>
      </pc:sldChg>
      <pc:sldChg chg="addSp delSp modSp add mod modClrScheme chgLayout">
        <pc:chgData name="Sarasin, Elise" userId="051ede2b-3008-44c0-bb19-c9bb04b8c5c9" providerId="ADAL" clId="{89DB9C7E-797D-4B3E-8DDE-5DB3CEA92B3A}" dt="2026-08-25T21:57:56.594" v="618" actId="1038"/>
        <pc:sldMkLst>
          <pc:docMk/>
          <pc:sldMk cId="3369220944" sldId="3962"/>
        </pc:sldMkLst>
        <pc:spChg chg="mod ord">
          <ac:chgData name="Sarasin, Elise" userId="051ede2b-3008-44c0-bb19-c9bb04b8c5c9" providerId="ADAL" clId="{89DB9C7E-797D-4B3E-8DDE-5DB3CEA92B3A}" dt="2026-08-25T21:56:51.613" v="537" actId="700"/>
          <ac:spMkLst>
            <pc:docMk/>
            <pc:sldMk cId="3369220944" sldId="3962"/>
            <ac:spMk id="2" creationId="{BE6A74A3-7929-3B08-7533-5EC0B5310F7F}"/>
          </ac:spMkLst>
        </pc:spChg>
        <pc:spChg chg="mod">
          <ac:chgData name="Sarasin, Elise" userId="051ede2b-3008-44c0-bb19-c9bb04b8c5c9" providerId="ADAL" clId="{89DB9C7E-797D-4B3E-8DDE-5DB3CEA92B3A}" dt="2026-08-25T21:57:49.266" v="597" actId="14100"/>
          <ac:spMkLst>
            <pc:docMk/>
            <pc:sldMk cId="3369220944" sldId="3962"/>
            <ac:spMk id="16" creationId="{23A8178B-F462-568A-AF59-3E23A0DDA9F6}"/>
          </ac:spMkLst>
        </pc:spChg>
        <pc:spChg chg="mod">
          <ac:chgData name="Sarasin, Elise" userId="051ede2b-3008-44c0-bb19-c9bb04b8c5c9" providerId="ADAL" clId="{89DB9C7E-797D-4B3E-8DDE-5DB3CEA92B3A}" dt="2026-08-25T21:56:53.974" v="538"/>
          <ac:spMkLst>
            <pc:docMk/>
            <pc:sldMk cId="3369220944" sldId="3962"/>
            <ac:spMk id="28" creationId="{46B1EDFA-3C41-904D-CC03-5D155582952C}"/>
          </ac:spMkLst>
        </pc:spChg>
        <pc:spChg chg="mod">
          <ac:chgData name="Sarasin, Elise" userId="051ede2b-3008-44c0-bb19-c9bb04b8c5c9" providerId="ADAL" clId="{89DB9C7E-797D-4B3E-8DDE-5DB3CEA92B3A}" dt="2026-08-25T21:57:38.795" v="585" actId="1038"/>
          <ac:spMkLst>
            <pc:docMk/>
            <pc:sldMk cId="3369220944" sldId="3962"/>
            <ac:spMk id="34" creationId="{6CB1A0CB-D71C-8A37-FE13-497B690197FE}"/>
          </ac:spMkLst>
        </pc:spChg>
        <pc:spChg chg="mod">
          <ac:chgData name="Sarasin, Elise" userId="051ede2b-3008-44c0-bb19-c9bb04b8c5c9" providerId="ADAL" clId="{89DB9C7E-797D-4B3E-8DDE-5DB3CEA92B3A}" dt="2026-08-25T21:56:53.974" v="538"/>
          <ac:spMkLst>
            <pc:docMk/>
            <pc:sldMk cId="3369220944" sldId="3962"/>
            <ac:spMk id="49" creationId="{7BF8FDFA-FB8E-27E1-9342-34356AD86301}"/>
          </ac:spMkLst>
        </pc:spChg>
        <pc:spChg chg="mod">
          <ac:chgData name="Sarasin, Elise" userId="051ede2b-3008-44c0-bb19-c9bb04b8c5c9" providerId="ADAL" clId="{89DB9C7E-797D-4B3E-8DDE-5DB3CEA92B3A}" dt="2026-08-25T21:57:33.241" v="570" actId="1038"/>
          <ac:spMkLst>
            <pc:docMk/>
            <pc:sldMk cId="3369220944" sldId="3962"/>
            <ac:spMk id="51" creationId="{E546F753-4751-A958-16E3-F91F2A572928}"/>
          </ac:spMkLst>
        </pc:spChg>
        <pc:spChg chg="mod">
          <ac:chgData name="Sarasin, Elise" userId="051ede2b-3008-44c0-bb19-c9bb04b8c5c9" providerId="ADAL" clId="{89DB9C7E-797D-4B3E-8DDE-5DB3CEA92B3A}" dt="2026-08-25T21:56:53.974" v="538"/>
          <ac:spMkLst>
            <pc:docMk/>
            <pc:sldMk cId="3369220944" sldId="3962"/>
            <ac:spMk id="52" creationId="{5CC47D37-BCBC-457D-D51D-7BA2118B534C}"/>
          </ac:spMkLst>
        </pc:spChg>
        <pc:spChg chg="mod">
          <ac:chgData name="Sarasin, Elise" userId="051ede2b-3008-44c0-bb19-c9bb04b8c5c9" providerId="ADAL" clId="{89DB9C7E-797D-4B3E-8DDE-5DB3CEA92B3A}" dt="2026-08-25T21:57:16.565" v="542" actId="14100"/>
          <ac:spMkLst>
            <pc:docMk/>
            <pc:sldMk cId="3369220944" sldId="3962"/>
            <ac:spMk id="54" creationId="{FF7D8B49-D26F-E97A-61AF-DB176FA6D9A5}"/>
          </ac:spMkLst>
        </pc:spChg>
        <pc:spChg chg="mod">
          <ac:chgData name="Sarasin, Elise" userId="051ede2b-3008-44c0-bb19-c9bb04b8c5c9" providerId="ADAL" clId="{89DB9C7E-797D-4B3E-8DDE-5DB3CEA92B3A}" dt="2026-08-25T21:56:53.974" v="538"/>
          <ac:spMkLst>
            <pc:docMk/>
            <pc:sldMk cId="3369220944" sldId="3962"/>
            <ac:spMk id="55" creationId="{93ECA2CA-DD04-DD28-5315-D740D6A23592}"/>
          </ac:spMkLst>
        </pc:spChg>
        <pc:spChg chg="mod">
          <ac:chgData name="Sarasin, Elise" userId="051ede2b-3008-44c0-bb19-c9bb04b8c5c9" providerId="ADAL" clId="{89DB9C7E-797D-4B3E-8DDE-5DB3CEA92B3A}" dt="2026-08-25T21:56:53.974" v="538"/>
          <ac:spMkLst>
            <pc:docMk/>
            <pc:sldMk cId="3369220944" sldId="3962"/>
            <ac:spMk id="56" creationId="{F185181B-7F43-E8BF-B80F-43E98C5EC24F}"/>
          </ac:spMkLst>
        </pc:spChg>
        <pc:spChg chg="mod">
          <ac:chgData name="Sarasin, Elise" userId="051ede2b-3008-44c0-bb19-c9bb04b8c5c9" providerId="ADAL" clId="{89DB9C7E-797D-4B3E-8DDE-5DB3CEA92B3A}" dt="2026-08-25T21:56:53.974" v="538"/>
          <ac:spMkLst>
            <pc:docMk/>
            <pc:sldMk cId="3369220944" sldId="3962"/>
            <ac:spMk id="58" creationId="{C67C380E-F46E-8A7D-98AE-D1CA0AC42A78}"/>
          </ac:spMkLst>
        </pc:spChg>
        <pc:spChg chg="mod">
          <ac:chgData name="Sarasin, Elise" userId="051ede2b-3008-44c0-bb19-c9bb04b8c5c9" providerId="ADAL" clId="{89DB9C7E-797D-4B3E-8DDE-5DB3CEA92B3A}" dt="2026-08-25T21:57:56.594" v="618" actId="1038"/>
          <ac:spMkLst>
            <pc:docMk/>
            <pc:sldMk cId="3369220944" sldId="3962"/>
            <ac:spMk id="59" creationId="{5F87F500-D4B6-40C1-41A0-5EE53807B45E}"/>
          </ac:spMkLst>
        </pc:spChg>
        <pc:spChg chg="mod">
          <ac:chgData name="Sarasin, Elise" userId="051ede2b-3008-44c0-bb19-c9bb04b8c5c9" providerId="ADAL" clId="{89DB9C7E-797D-4B3E-8DDE-5DB3CEA92B3A}" dt="2026-08-25T21:57:43.425" v="596" actId="1037"/>
          <ac:spMkLst>
            <pc:docMk/>
            <pc:sldMk cId="3369220944" sldId="3962"/>
            <ac:spMk id="80" creationId="{264674E3-0240-64BE-4C5E-BF7DC2467399}"/>
          </ac:spMkLst>
        </pc:spChg>
        <pc:spChg chg="mod">
          <ac:chgData name="Sarasin, Elise" userId="051ede2b-3008-44c0-bb19-c9bb04b8c5c9" providerId="ADAL" clId="{89DB9C7E-797D-4B3E-8DDE-5DB3CEA92B3A}" dt="2026-08-25T21:56:53.974" v="538"/>
          <ac:spMkLst>
            <pc:docMk/>
            <pc:sldMk cId="3369220944" sldId="3962"/>
            <ac:spMk id="82" creationId="{55D7DDCF-057A-43C4-34CD-9F9B14094429}"/>
          </ac:spMkLst>
        </pc:spChg>
        <pc:spChg chg="mod">
          <ac:chgData name="Sarasin, Elise" userId="051ede2b-3008-44c0-bb19-c9bb04b8c5c9" providerId="ADAL" clId="{89DB9C7E-797D-4B3E-8DDE-5DB3CEA92B3A}" dt="2026-08-25T21:56:53.974" v="538"/>
          <ac:spMkLst>
            <pc:docMk/>
            <pc:sldMk cId="3369220944" sldId="3962"/>
            <ac:spMk id="83" creationId="{93DFAE93-DC4D-D281-4F76-0080DD70F10F}"/>
          </ac:spMkLst>
        </pc:spChg>
        <pc:grpChg chg="mod">
          <ac:chgData name="Sarasin, Elise" userId="051ede2b-3008-44c0-bb19-c9bb04b8c5c9" providerId="ADAL" clId="{89DB9C7E-797D-4B3E-8DDE-5DB3CEA92B3A}" dt="2026-08-25T21:57:08.711" v="541" actId="1076"/>
          <ac:grpSpMkLst>
            <pc:docMk/>
            <pc:sldMk cId="3369220944" sldId="3962"/>
            <ac:grpSpMk id="6" creationId="{FC97739E-2521-107E-ADAF-F214A5EA2B44}"/>
          </ac:grpSpMkLst>
        </pc:grpChg>
      </pc:sldChg>
      <pc:sldChg chg="addSp delSp modSp mod modClrScheme addAnim delAnim modAnim chgLayout modNotesTx">
        <pc:chgData name="Sarasin, Elise" userId="051ede2b-3008-44c0-bb19-c9bb04b8c5c9" providerId="ADAL" clId="{89DB9C7E-797D-4B3E-8DDE-5DB3CEA92B3A}" dt="2026-08-27T16:11:54.225" v="6338"/>
        <pc:sldMkLst>
          <pc:docMk/>
          <pc:sldMk cId="3421811477" sldId="3983"/>
        </pc:sldMkLst>
        <pc:spChg chg="mod ord">
          <ac:chgData name="Sarasin, Elise" userId="051ede2b-3008-44c0-bb19-c9bb04b8c5c9" providerId="ADAL" clId="{89DB9C7E-797D-4B3E-8DDE-5DB3CEA92B3A}" dt="2026-08-27T16:09:54.528" v="6295" actId="700"/>
          <ac:spMkLst>
            <pc:docMk/>
            <pc:sldMk cId="3421811477" sldId="3983"/>
            <ac:spMk id="2" creationId="{40013A1B-A0D9-12BF-54D3-E381CEEAA166}"/>
          </ac:spMkLst>
        </pc:spChg>
        <pc:spChg chg="mod ord">
          <ac:chgData name="Sarasin, Elise" userId="051ede2b-3008-44c0-bb19-c9bb04b8c5c9" providerId="ADAL" clId="{89DB9C7E-797D-4B3E-8DDE-5DB3CEA92B3A}" dt="2026-08-27T16:10:29.717" v="6308" actId="14100"/>
          <ac:spMkLst>
            <pc:docMk/>
            <pc:sldMk cId="3421811477" sldId="3983"/>
            <ac:spMk id="6" creationId="{FD010FD2-A9B4-EEF6-22CC-ADD25DAC2C35}"/>
          </ac:spMkLst>
        </pc:spChg>
        <pc:spChg chg="mod ord">
          <ac:chgData name="Sarasin, Elise" userId="051ede2b-3008-44c0-bb19-c9bb04b8c5c9" providerId="ADAL" clId="{89DB9C7E-797D-4B3E-8DDE-5DB3CEA92B3A}" dt="2026-08-27T16:11:32.068" v="6332" actId="14100"/>
          <ac:spMkLst>
            <pc:docMk/>
            <pc:sldMk cId="3421811477" sldId="3983"/>
            <ac:spMk id="7" creationId="{FBF9B65C-F862-5C25-4DBD-57DDBEEE9629}"/>
          </ac:spMkLst>
        </pc:spChg>
        <pc:spChg chg="mod ord">
          <ac:chgData name="Sarasin, Elise" userId="051ede2b-3008-44c0-bb19-c9bb04b8c5c9" providerId="ADAL" clId="{89DB9C7E-797D-4B3E-8DDE-5DB3CEA92B3A}" dt="2026-08-27T16:10:52.309" v="6317" actId="14100"/>
          <ac:spMkLst>
            <pc:docMk/>
            <pc:sldMk cId="3421811477" sldId="3983"/>
            <ac:spMk id="8" creationId="{E9538D7D-95D2-8D76-097D-30D3B51F206A}"/>
          </ac:spMkLst>
        </pc:spChg>
        <pc:picChg chg="add mod">
          <ac:chgData name="Sarasin, Elise" userId="051ede2b-3008-44c0-bb19-c9bb04b8c5c9" providerId="ADAL" clId="{89DB9C7E-797D-4B3E-8DDE-5DB3CEA92B3A}" dt="2026-08-26T12:47:37.436" v="1611" actId="1038"/>
          <ac:picMkLst>
            <pc:docMk/>
            <pc:sldMk cId="3421811477" sldId="3983"/>
            <ac:picMk id="3" creationId="{42EF9015-8696-72FB-34DF-1F5A46B621C1}"/>
          </ac:picMkLst>
        </pc:picChg>
        <pc:picChg chg="add mod">
          <ac:chgData name="Sarasin, Elise" userId="051ede2b-3008-44c0-bb19-c9bb04b8c5c9" providerId="ADAL" clId="{89DB9C7E-797D-4B3E-8DDE-5DB3CEA92B3A}" dt="2026-08-27T16:10:19.687" v="6304" actId="1076"/>
          <ac:picMkLst>
            <pc:docMk/>
            <pc:sldMk cId="3421811477" sldId="3983"/>
            <ac:picMk id="13" creationId="{2B064385-0413-AD07-6E11-487589EDF126}"/>
          </ac:picMkLst>
        </pc:picChg>
        <pc:picChg chg="add mod ord">
          <ac:chgData name="Sarasin, Elise" userId="051ede2b-3008-44c0-bb19-c9bb04b8c5c9" providerId="ADAL" clId="{89DB9C7E-797D-4B3E-8DDE-5DB3CEA92B3A}" dt="2026-08-27T16:11:22.094" v="6329" actId="1076"/>
          <ac:picMkLst>
            <pc:docMk/>
            <pc:sldMk cId="3421811477" sldId="3983"/>
            <ac:picMk id="15" creationId="{0A6AA560-3260-1E98-A929-0B6D68FE912E}"/>
          </ac:picMkLst>
        </pc:picChg>
      </pc:sldChg>
      <pc:sldChg chg="modSp">
        <pc:chgData name="Sarasin, Elise" userId="051ede2b-3008-44c0-bb19-c9bb04b8c5c9" providerId="ADAL" clId="{89DB9C7E-797D-4B3E-8DDE-5DB3CEA92B3A}" dt="2026-08-26T12:50:40.486" v="1613" actId="20577"/>
        <pc:sldMkLst>
          <pc:docMk/>
          <pc:sldMk cId="3363957518" sldId="3989"/>
        </pc:sldMkLst>
        <pc:spChg chg="mod">
          <ac:chgData name="Sarasin, Elise" userId="051ede2b-3008-44c0-bb19-c9bb04b8c5c9" providerId="ADAL" clId="{89DB9C7E-797D-4B3E-8DDE-5DB3CEA92B3A}" dt="2026-08-26T12:50:40.486" v="1613" actId="20577"/>
          <ac:spMkLst>
            <pc:docMk/>
            <pc:sldMk cId="3363957518" sldId="3989"/>
            <ac:spMk id="13" creationId="{FC997A04-4E4D-5B86-F7C9-63E0AF4F13BA}"/>
          </ac:spMkLst>
        </pc:spChg>
      </pc:sldChg>
      <pc:sldChg chg="addSp delSp modSp mod modClrScheme chgLayout modNotesTx">
        <pc:chgData name="Sarasin, Elise" userId="051ede2b-3008-44c0-bb19-c9bb04b8c5c9" providerId="ADAL" clId="{89DB9C7E-797D-4B3E-8DDE-5DB3CEA92B3A}" dt="2026-08-27T16:36:02.026" v="6667" actId="14100"/>
        <pc:sldMkLst>
          <pc:docMk/>
          <pc:sldMk cId="3785673013" sldId="3991"/>
        </pc:sldMkLst>
        <pc:spChg chg="mod ord">
          <ac:chgData name="Sarasin, Elise" userId="051ede2b-3008-44c0-bb19-c9bb04b8c5c9" providerId="ADAL" clId="{89DB9C7E-797D-4B3E-8DDE-5DB3CEA92B3A}" dt="2026-08-26T15:36:50.937" v="5180" actId="700"/>
          <ac:spMkLst>
            <pc:docMk/>
            <pc:sldMk cId="3785673013" sldId="3991"/>
            <ac:spMk id="2" creationId="{B1EFDDE7-2247-0230-BEC6-97FFD9B833B5}"/>
          </ac:spMkLst>
        </pc:spChg>
        <pc:spChg chg="add mod ord">
          <ac:chgData name="Sarasin, Elise" userId="051ede2b-3008-44c0-bb19-c9bb04b8c5c9" providerId="ADAL" clId="{89DB9C7E-797D-4B3E-8DDE-5DB3CEA92B3A}" dt="2026-08-27T16:36:02.026" v="6667" actId="14100"/>
          <ac:spMkLst>
            <pc:docMk/>
            <pc:sldMk cId="3785673013" sldId="3991"/>
            <ac:spMk id="3" creationId="{C81C9A66-673F-46FC-CC9C-31F8BD3016E1}"/>
          </ac:spMkLst>
        </pc:spChg>
        <pc:picChg chg="mod ord">
          <ac:chgData name="Sarasin, Elise" userId="051ede2b-3008-44c0-bb19-c9bb04b8c5c9" providerId="ADAL" clId="{89DB9C7E-797D-4B3E-8DDE-5DB3CEA92B3A}" dt="2026-08-26T15:37:17.767" v="5187" actId="1076"/>
          <ac:picMkLst>
            <pc:docMk/>
            <pc:sldMk cId="3785673013" sldId="3991"/>
            <ac:picMk id="7" creationId="{79FEC1CD-1F97-E4A5-5F66-DF66993CC6CA}"/>
          </ac:picMkLst>
        </pc:picChg>
        <pc:picChg chg="mod">
          <ac:chgData name="Sarasin, Elise" userId="051ede2b-3008-44c0-bb19-c9bb04b8c5c9" providerId="ADAL" clId="{89DB9C7E-797D-4B3E-8DDE-5DB3CEA92B3A}" dt="2026-08-26T15:37:10.397" v="5184" actId="1076"/>
          <ac:picMkLst>
            <pc:docMk/>
            <pc:sldMk cId="3785673013" sldId="3991"/>
            <ac:picMk id="11" creationId="{AC3714B1-45DF-2A3B-ADC0-4EF29ED2D39B}"/>
          </ac:picMkLst>
        </pc:picChg>
      </pc:sldChg>
      <pc:sldChg chg="addSp modSp mod modAnim">
        <pc:chgData name="Sarasin, Elise" userId="051ede2b-3008-44c0-bb19-c9bb04b8c5c9" providerId="ADAL" clId="{89DB9C7E-797D-4B3E-8DDE-5DB3CEA92B3A}" dt="2026-08-26T12:46:46.486" v="1596" actId="962"/>
        <pc:sldMkLst>
          <pc:docMk/>
          <pc:sldMk cId="777880323" sldId="4024"/>
        </pc:sldMkLst>
        <pc:spChg chg="mod">
          <ac:chgData name="Sarasin, Elise" userId="051ede2b-3008-44c0-bb19-c9bb04b8c5c9" providerId="ADAL" clId="{89DB9C7E-797D-4B3E-8DDE-5DB3CEA92B3A}" dt="2026-08-25T22:03:16.716" v="657" actId="255"/>
          <ac:spMkLst>
            <pc:docMk/>
            <pc:sldMk cId="777880323" sldId="4024"/>
            <ac:spMk id="3" creationId="{06F533FA-CB52-40D8-F37A-E71F500AFB30}"/>
          </ac:spMkLst>
        </pc:spChg>
        <pc:spChg chg="mod">
          <ac:chgData name="Sarasin, Elise" userId="051ede2b-3008-44c0-bb19-c9bb04b8c5c9" providerId="ADAL" clId="{89DB9C7E-797D-4B3E-8DDE-5DB3CEA92B3A}" dt="2026-08-25T22:03:39.073" v="661" actId="1076"/>
          <ac:spMkLst>
            <pc:docMk/>
            <pc:sldMk cId="777880323" sldId="4024"/>
            <ac:spMk id="5" creationId="{2DC86061-DA57-ED59-737C-AC74741A96D0}"/>
          </ac:spMkLst>
        </pc:spChg>
        <pc:picChg chg="add mod">
          <ac:chgData name="Sarasin, Elise" userId="051ede2b-3008-44c0-bb19-c9bb04b8c5c9" providerId="ADAL" clId="{89DB9C7E-797D-4B3E-8DDE-5DB3CEA92B3A}" dt="2026-08-26T12:46:46.486" v="1596" actId="962"/>
          <ac:picMkLst>
            <pc:docMk/>
            <pc:sldMk cId="777880323" sldId="4024"/>
            <ac:picMk id="6" creationId="{28D2F1CC-CA2D-B870-1AC5-5225A2A436ED}"/>
          </ac:picMkLst>
        </pc:picChg>
      </pc:sldChg>
      <pc:sldChg chg="modSp mod">
        <pc:chgData name="Sarasin, Elise" userId="051ede2b-3008-44c0-bb19-c9bb04b8c5c9" providerId="ADAL" clId="{89DB9C7E-797D-4B3E-8DDE-5DB3CEA92B3A}" dt="2026-08-27T16:36:30.009" v="6671" actId="20577"/>
        <pc:sldMkLst>
          <pc:docMk/>
          <pc:sldMk cId="1003616689" sldId="4027"/>
        </pc:sldMkLst>
        <pc:spChg chg="mod">
          <ac:chgData name="Sarasin, Elise" userId="051ede2b-3008-44c0-bb19-c9bb04b8c5c9" providerId="ADAL" clId="{89DB9C7E-797D-4B3E-8DDE-5DB3CEA92B3A}" dt="2026-08-27T16:36:30.009" v="6671" actId="20577"/>
          <ac:spMkLst>
            <pc:docMk/>
            <pc:sldMk cId="1003616689" sldId="4027"/>
            <ac:spMk id="2" creationId="{1B505673-E79C-D948-B2EE-3CD6CA14D871}"/>
          </ac:spMkLst>
        </pc:spChg>
      </pc:sldChg>
      <pc:sldChg chg="modSp mod">
        <pc:chgData name="Sarasin, Elise" userId="051ede2b-3008-44c0-bb19-c9bb04b8c5c9" providerId="ADAL" clId="{89DB9C7E-797D-4B3E-8DDE-5DB3CEA92B3A}" dt="2026-08-28T18:58:28.571" v="6721" actId="962"/>
        <pc:sldMkLst>
          <pc:docMk/>
          <pc:sldMk cId="13801386" sldId="4028"/>
        </pc:sldMkLst>
        <pc:spChg chg="mod">
          <ac:chgData name="Sarasin, Elise" userId="051ede2b-3008-44c0-bb19-c9bb04b8c5c9" providerId="ADAL" clId="{89DB9C7E-797D-4B3E-8DDE-5DB3CEA92B3A}" dt="2026-08-28T18:58:28.571" v="6721" actId="962"/>
          <ac:spMkLst>
            <pc:docMk/>
            <pc:sldMk cId="13801386" sldId="4028"/>
            <ac:spMk id="4" creationId="{37E0993C-F4F5-C123-3F92-FCF64B384A2B}"/>
          </ac:spMkLst>
        </pc:spChg>
      </pc:sldChg>
      <pc:sldChg chg="modSp mod modNotesTx">
        <pc:chgData name="Sarasin, Elise" userId="051ede2b-3008-44c0-bb19-c9bb04b8c5c9" providerId="ADAL" clId="{89DB9C7E-797D-4B3E-8DDE-5DB3CEA92B3A}" dt="2026-08-26T15:41:37.129" v="5242" actId="20577"/>
        <pc:sldMkLst>
          <pc:docMk/>
          <pc:sldMk cId="590833060" sldId="4029"/>
        </pc:sldMkLst>
        <pc:spChg chg="mod">
          <ac:chgData name="Sarasin, Elise" userId="051ede2b-3008-44c0-bb19-c9bb04b8c5c9" providerId="ADAL" clId="{89DB9C7E-797D-4B3E-8DDE-5DB3CEA92B3A}" dt="2026-08-26T15:41:14.564" v="5214" actId="20577"/>
          <ac:spMkLst>
            <pc:docMk/>
            <pc:sldMk cId="590833060" sldId="4029"/>
            <ac:spMk id="2" creationId="{5553407E-6819-6551-FFBB-9499937BD188}"/>
          </ac:spMkLst>
        </pc:spChg>
      </pc:sldChg>
      <pc:sldChg chg="addSp delSp modSp mod modClrScheme chgLayout">
        <pc:chgData name="Sarasin, Elise" userId="051ede2b-3008-44c0-bb19-c9bb04b8c5c9" providerId="ADAL" clId="{89DB9C7E-797D-4B3E-8DDE-5DB3CEA92B3A}" dt="2026-08-27T16:29:25.153" v="6638" actId="478"/>
        <pc:sldMkLst>
          <pc:docMk/>
          <pc:sldMk cId="662759089" sldId="4032"/>
        </pc:sldMkLst>
        <pc:spChg chg="mod ord">
          <ac:chgData name="Sarasin, Elise" userId="051ede2b-3008-44c0-bb19-c9bb04b8c5c9" providerId="ADAL" clId="{89DB9C7E-797D-4B3E-8DDE-5DB3CEA92B3A}" dt="2026-08-27T16:20:46.001" v="6427" actId="700"/>
          <ac:spMkLst>
            <pc:docMk/>
            <pc:sldMk cId="662759089" sldId="4032"/>
            <ac:spMk id="2" creationId="{432DD965-0094-D4C9-820D-C3F5A08B9F5E}"/>
          </ac:spMkLst>
        </pc:spChg>
        <pc:spChg chg="mod ord">
          <ac:chgData name="Sarasin, Elise" userId="051ede2b-3008-44c0-bb19-c9bb04b8c5c9" providerId="ADAL" clId="{89DB9C7E-797D-4B3E-8DDE-5DB3CEA92B3A}" dt="2026-08-27T16:20:55.433" v="6429" actId="14100"/>
          <ac:spMkLst>
            <pc:docMk/>
            <pc:sldMk cId="662759089" sldId="4032"/>
            <ac:spMk id="3" creationId="{7866D342-6348-5A54-F271-8A5FA96BB20F}"/>
          </ac:spMkLst>
        </pc:spChg>
        <pc:picChg chg="add mod">
          <ac:chgData name="Sarasin, Elise" userId="051ede2b-3008-44c0-bb19-c9bb04b8c5c9" providerId="ADAL" clId="{89DB9C7E-797D-4B3E-8DDE-5DB3CEA92B3A}" dt="2026-08-27T16:20:48.094" v="6428"/>
          <ac:picMkLst>
            <pc:docMk/>
            <pc:sldMk cId="662759089" sldId="4032"/>
            <ac:picMk id="5" creationId="{C27A46BD-75F0-F128-5ED1-67D82EFD6FAD}"/>
          </ac:picMkLst>
        </pc:picChg>
      </pc:sldChg>
      <pc:sldChg chg="addSp delSp modSp mod modClrScheme chgLayout">
        <pc:chgData name="Sarasin, Elise" userId="051ede2b-3008-44c0-bb19-c9bb04b8c5c9" providerId="ADAL" clId="{89DB9C7E-797D-4B3E-8DDE-5DB3CEA92B3A}" dt="2026-08-27T16:29:00.337" v="6636" actId="1037"/>
        <pc:sldMkLst>
          <pc:docMk/>
          <pc:sldMk cId="3981388381" sldId="4033"/>
        </pc:sldMkLst>
        <pc:spChg chg="mod ord">
          <ac:chgData name="Sarasin, Elise" userId="051ede2b-3008-44c0-bb19-c9bb04b8c5c9" providerId="ADAL" clId="{89DB9C7E-797D-4B3E-8DDE-5DB3CEA92B3A}" dt="2026-08-27T16:25:58.811" v="6472" actId="700"/>
          <ac:spMkLst>
            <pc:docMk/>
            <pc:sldMk cId="3981388381" sldId="4033"/>
            <ac:spMk id="2" creationId="{01FDF716-EB0A-7C99-61C4-7C3FDF3292EA}"/>
          </ac:spMkLst>
        </pc:spChg>
        <pc:spChg chg="mod ord">
          <ac:chgData name="Sarasin, Elise" userId="051ede2b-3008-44c0-bb19-c9bb04b8c5c9" providerId="ADAL" clId="{89DB9C7E-797D-4B3E-8DDE-5DB3CEA92B3A}" dt="2026-08-27T16:26:23.071" v="6480" actId="14100"/>
          <ac:spMkLst>
            <pc:docMk/>
            <pc:sldMk cId="3981388381" sldId="4033"/>
            <ac:spMk id="3" creationId="{2109DAB0-6625-CE29-CFB9-EAA66F0E0DA4}"/>
          </ac:spMkLst>
        </pc:spChg>
        <pc:picChg chg="add mod">
          <ac:chgData name="Sarasin, Elise" userId="051ede2b-3008-44c0-bb19-c9bb04b8c5c9" providerId="ADAL" clId="{89DB9C7E-797D-4B3E-8DDE-5DB3CEA92B3A}" dt="2026-08-27T16:26:27.068" v="6481" actId="1076"/>
          <ac:picMkLst>
            <pc:docMk/>
            <pc:sldMk cId="3981388381" sldId="4033"/>
            <ac:picMk id="12" creationId="{109BA587-4B0A-4747-32C5-5EFADAAF6B6C}"/>
          </ac:picMkLst>
        </pc:picChg>
        <pc:picChg chg="add mod">
          <ac:chgData name="Sarasin, Elise" userId="051ede2b-3008-44c0-bb19-c9bb04b8c5c9" providerId="ADAL" clId="{89DB9C7E-797D-4B3E-8DDE-5DB3CEA92B3A}" dt="2026-08-27T16:29:00.337" v="6636" actId="1037"/>
          <ac:picMkLst>
            <pc:docMk/>
            <pc:sldMk cId="3981388381" sldId="4033"/>
            <ac:picMk id="14" creationId="{31E77364-CBFB-5330-E32F-F6FF8D36990C}"/>
          </ac:picMkLst>
        </pc:picChg>
      </pc:sldChg>
      <pc:sldChg chg="addSp delSp modSp mod chgLayout">
        <pc:chgData name="Sarasin, Elise" userId="051ede2b-3008-44c0-bb19-c9bb04b8c5c9" providerId="ADAL" clId="{89DB9C7E-797D-4B3E-8DDE-5DB3CEA92B3A}" dt="2026-08-28T18:55:24.180" v="6683" actId="13244"/>
        <pc:sldMkLst>
          <pc:docMk/>
          <pc:sldMk cId="2092863597" sldId="4034"/>
        </pc:sldMkLst>
        <pc:spChg chg="add mod">
          <ac:chgData name="Sarasin, Elise" userId="051ede2b-3008-44c0-bb19-c9bb04b8c5c9" providerId="ADAL" clId="{89DB9C7E-797D-4B3E-8DDE-5DB3CEA92B3A}" dt="2026-08-25T21:47:03.164" v="517" actId="1076"/>
          <ac:spMkLst>
            <pc:docMk/>
            <pc:sldMk cId="2092863597" sldId="4034"/>
            <ac:spMk id="2" creationId="{C9153926-E08C-EED8-3656-E3DC5D1AC1B7}"/>
          </ac:spMkLst>
        </pc:spChg>
        <pc:spChg chg="mod ord">
          <ac:chgData name="Sarasin, Elise" userId="051ede2b-3008-44c0-bb19-c9bb04b8c5c9" providerId="ADAL" clId="{89DB9C7E-797D-4B3E-8DDE-5DB3CEA92B3A}" dt="2026-08-28T18:55:12.816" v="6681" actId="20577"/>
          <ac:spMkLst>
            <pc:docMk/>
            <pc:sldMk cId="2092863597" sldId="4034"/>
            <ac:spMk id="3" creationId="{549A3469-00CF-04EF-E23F-A2225A9638BB}"/>
          </ac:spMkLst>
        </pc:spChg>
        <pc:spChg chg="mod ord">
          <ac:chgData name="Sarasin, Elise" userId="051ede2b-3008-44c0-bb19-c9bb04b8c5c9" providerId="ADAL" clId="{89DB9C7E-797D-4B3E-8DDE-5DB3CEA92B3A}" dt="2026-08-28T18:55:22.078" v="6682" actId="13244"/>
          <ac:spMkLst>
            <pc:docMk/>
            <pc:sldMk cId="2092863597" sldId="4034"/>
            <ac:spMk id="9" creationId="{BF8B766A-CBEB-FCD7-B7F8-01328FEC84A4}"/>
          </ac:spMkLst>
        </pc:spChg>
        <pc:spChg chg="mod ord">
          <ac:chgData name="Sarasin, Elise" userId="051ede2b-3008-44c0-bb19-c9bb04b8c5c9" providerId="ADAL" clId="{89DB9C7E-797D-4B3E-8DDE-5DB3CEA92B3A}" dt="2026-08-28T18:55:24.180" v="6683" actId="13244"/>
          <ac:spMkLst>
            <pc:docMk/>
            <pc:sldMk cId="2092863597" sldId="4034"/>
            <ac:spMk id="12" creationId="{4C4E826F-5CE6-DD7C-A6F7-B60855B9B257}"/>
          </ac:spMkLst>
        </pc:spChg>
      </pc:sldChg>
      <pc:sldChg chg="addSp delSp modSp mod modClrScheme chgLayout">
        <pc:chgData name="Sarasin, Elise" userId="051ede2b-3008-44c0-bb19-c9bb04b8c5c9" providerId="ADAL" clId="{89DB9C7E-797D-4B3E-8DDE-5DB3CEA92B3A}" dt="2026-08-27T16:33:29.107" v="6660" actId="1076"/>
        <pc:sldMkLst>
          <pc:docMk/>
          <pc:sldMk cId="1857003336" sldId="4035"/>
        </pc:sldMkLst>
        <pc:spChg chg="mod ord">
          <ac:chgData name="Sarasin, Elise" userId="051ede2b-3008-44c0-bb19-c9bb04b8c5c9" providerId="ADAL" clId="{89DB9C7E-797D-4B3E-8DDE-5DB3CEA92B3A}" dt="2026-08-27T16:29:37.520" v="6640" actId="700"/>
          <ac:spMkLst>
            <pc:docMk/>
            <pc:sldMk cId="1857003336" sldId="4035"/>
            <ac:spMk id="2" creationId="{8AA880D0-88A4-E7CC-069B-4F4B763B876D}"/>
          </ac:spMkLst>
        </pc:spChg>
        <pc:picChg chg="add mod ord">
          <ac:chgData name="Sarasin, Elise" userId="051ede2b-3008-44c0-bb19-c9bb04b8c5c9" providerId="ADAL" clId="{89DB9C7E-797D-4B3E-8DDE-5DB3CEA92B3A}" dt="2026-08-27T16:29:57.172" v="6642" actId="208"/>
          <ac:picMkLst>
            <pc:docMk/>
            <pc:sldMk cId="1857003336" sldId="4035"/>
            <ac:picMk id="8" creationId="{B6FE2E26-00F2-4131-50E7-A5058FB62AF0}"/>
          </ac:picMkLst>
        </pc:picChg>
        <pc:picChg chg="add mod ord">
          <ac:chgData name="Sarasin, Elise" userId="051ede2b-3008-44c0-bb19-c9bb04b8c5c9" providerId="ADAL" clId="{89DB9C7E-797D-4B3E-8DDE-5DB3CEA92B3A}" dt="2026-08-27T16:33:29.107" v="6660" actId="1076"/>
          <ac:picMkLst>
            <pc:docMk/>
            <pc:sldMk cId="1857003336" sldId="4035"/>
            <ac:picMk id="10" creationId="{D925A17C-58A4-DB91-326C-38B47466AFB5}"/>
          </ac:picMkLst>
        </pc:picChg>
        <pc:picChg chg="add mod ord">
          <ac:chgData name="Sarasin, Elise" userId="051ede2b-3008-44c0-bb19-c9bb04b8c5c9" providerId="ADAL" clId="{89DB9C7E-797D-4B3E-8DDE-5DB3CEA92B3A}" dt="2026-08-27T16:33:29.107" v="6660" actId="1076"/>
          <ac:picMkLst>
            <pc:docMk/>
            <pc:sldMk cId="1857003336" sldId="4035"/>
            <ac:picMk id="12" creationId="{2C4607BD-9F81-DE6F-AEF7-CA56B6EC0BF0}"/>
          </ac:picMkLst>
        </pc:picChg>
      </pc:sldChg>
      <pc:sldChg chg="addSp delSp modSp new mod ord modClrScheme chgLayout">
        <pc:chgData name="Sarasin, Elise" userId="051ede2b-3008-44c0-bb19-c9bb04b8c5c9" providerId="ADAL" clId="{89DB9C7E-797D-4B3E-8DDE-5DB3CEA92B3A}" dt="2026-08-28T18:54:18.601" v="6678" actId="962"/>
        <pc:sldMkLst>
          <pc:docMk/>
          <pc:sldMk cId="64490567" sldId="4037"/>
        </pc:sldMkLst>
        <pc:spChg chg="mod ord">
          <ac:chgData name="Sarasin, Elise" userId="051ede2b-3008-44c0-bb19-c9bb04b8c5c9" providerId="ADAL" clId="{89DB9C7E-797D-4B3E-8DDE-5DB3CEA92B3A}" dt="2026-08-25T21:45:41.928" v="499" actId="20577"/>
          <ac:spMkLst>
            <pc:docMk/>
            <pc:sldMk cId="64490567" sldId="4037"/>
            <ac:spMk id="2" creationId="{80A7E0BE-93CF-36CF-27B0-31312217D88E}"/>
          </ac:spMkLst>
        </pc:spChg>
        <pc:grpChg chg="add mod">
          <ac:chgData name="Sarasin, Elise" userId="051ede2b-3008-44c0-bb19-c9bb04b8c5c9" providerId="ADAL" clId="{89DB9C7E-797D-4B3E-8DDE-5DB3CEA92B3A}" dt="2026-08-28T18:54:14.931" v="6676" actId="962"/>
          <ac:grpSpMkLst>
            <pc:docMk/>
            <pc:sldMk cId="64490567" sldId="4037"/>
            <ac:grpSpMk id="10" creationId="{39CE3736-AE11-6651-C453-5E6821CB9767}"/>
          </ac:grpSpMkLst>
        </pc:grpChg>
        <pc:graphicFrameChg chg="add mod ord modGraphic">
          <ac:chgData name="Sarasin, Elise" userId="051ede2b-3008-44c0-bb19-c9bb04b8c5c9" providerId="ADAL" clId="{89DB9C7E-797D-4B3E-8DDE-5DB3CEA92B3A}" dt="2026-08-25T21:46:11.875" v="516" actId="20577"/>
          <ac:graphicFrameMkLst>
            <pc:docMk/>
            <pc:sldMk cId="64490567" sldId="4037"/>
            <ac:graphicFrameMk id="5" creationId="{6005A3AE-BD6C-BA6A-A1C3-6B330F99080E}"/>
          </ac:graphicFrameMkLst>
        </pc:graphicFrameChg>
        <pc:picChg chg="add mod">
          <ac:chgData name="Sarasin, Elise" userId="051ede2b-3008-44c0-bb19-c9bb04b8c5c9" providerId="ADAL" clId="{89DB9C7E-797D-4B3E-8DDE-5DB3CEA92B3A}" dt="2026-08-28T18:54:18.601" v="6678" actId="962"/>
          <ac:picMkLst>
            <pc:docMk/>
            <pc:sldMk cId="64490567" sldId="4037"/>
            <ac:picMk id="7" creationId="{F64A2EAF-2E3F-C137-3233-C5205E91902E}"/>
          </ac:picMkLst>
        </pc:picChg>
        <pc:picChg chg="add mod">
          <ac:chgData name="Sarasin, Elise" userId="051ede2b-3008-44c0-bb19-c9bb04b8c5c9" providerId="ADAL" clId="{89DB9C7E-797D-4B3E-8DDE-5DB3CEA92B3A}" dt="2026-08-28T18:54:16.280" v="6677" actId="962"/>
          <ac:picMkLst>
            <pc:docMk/>
            <pc:sldMk cId="64490567" sldId="4037"/>
            <ac:picMk id="9" creationId="{43AFF1DC-2737-1AA3-6633-3B9285C2F8C1}"/>
          </ac:picMkLst>
        </pc:picChg>
        <pc:picChg chg="mod">
          <ac:chgData name="Sarasin, Elise" userId="051ede2b-3008-44c0-bb19-c9bb04b8c5c9" providerId="ADAL" clId="{89DB9C7E-797D-4B3E-8DDE-5DB3CEA92B3A}" dt="2026-08-25T21:42:32.225" v="271"/>
          <ac:picMkLst>
            <pc:docMk/>
            <pc:sldMk cId="64490567" sldId="4037"/>
            <ac:picMk id="11" creationId="{A6F30182-EE62-716D-561A-9F5BE2DC95F8}"/>
          </ac:picMkLst>
        </pc:picChg>
        <pc:picChg chg="mod">
          <ac:chgData name="Sarasin, Elise" userId="051ede2b-3008-44c0-bb19-c9bb04b8c5c9" providerId="ADAL" clId="{89DB9C7E-797D-4B3E-8DDE-5DB3CEA92B3A}" dt="2026-08-25T21:42:32.225" v="271"/>
          <ac:picMkLst>
            <pc:docMk/>
            <pc:sldMk cId="64490567" sldId="4037"/>
            <ac:picMk id="12" creationId="{415067A7-62A2-4174-69F8-0B6411B40908}"/>
          </ac:picMkLst>
        </pc:picChg>
      </pc:sldChg>
      <pc:sldChg chg="addSp delSp modSp new mod modClrScheme modAnim chgLayout modNotesTx">
        <pc:chgData name="Sarasin, Elise" userId="051ede2b-3008-44c0-bb19-c9bb04b8c5c9" providerId="ADAL" clId="{89DB9C7E-797D-4B3E-8DDE-5DB3CEA92B3A}" dt="2026-08-26T13:16:42.118" v="2591" actId="20577"/>
        <pc:sldMkLst>
          <pc:docMk/>
          <pc:sldMk cId="1492586471" sldId="4038"/>
        </pc:sldMkLst>
        <pc:spChg chg="mod ord">
          <ac:chgData name="Sarasin, Elise" userId="051ede2b-3008-44c0-bb19-c9bb04b8c5c9" providerId="ADAL" clId="{89DB9C7E-797D-4B3E-8DDE-5DB3CEA92B3A}" dt="2026-08-26T13:00:06.318" v="1645" actId="700"/>
          <ac:spMkLst>
            <pc:docMk/>
            <pc:sldMk cId="1492586471" sldId="4038"/>
            <ac:spMk id="2" creationId="{2B321F6B-0513-4213-0808-9BFDE989E9AB}"/>
          </ac:spMkLst>
        </pc:spChg>
        <pc:spChg chg="add mod">
          <ac:chgData name="Sarasin, Elise" userId="051ede2b-3008-44c0-bb19-c9bb04b8c5c9" providerId="ADAL" clId="{89DB9C7E-797D-4B3E-8DDE-5DB3CEA92B3A}" dt="2026-08-26T13:13:22.565" v="2170" actId="1076"/>
          <ac:spMkLst>
            <pc:docMk/>
            <pc:sldMk cId="1492586471" sldId="4038"/>
            <ac:spMk id="10" creationId="{CDD1A94A-4C0F-9B09-D834-A1F97008CF7D}"/>
          </ac:spMkLst>
        </pc:spChg>
        <pc:spChg chg="add mod">
          <ac:chgData name="Sarasin, Elise" userId="051ede2b-3008-44c0-bb19-c9bb04b8c5c9" providerId="ADAL" clId="{89DB9C7E-797D-4B3E-8DDE-5DB3CEA92B3A}" dt="2026-08-26T13:14:30.613" v="2254" actId="1076"/>
          <ac:spMkLst>
            <pc:docMk/>
            <pc:sldMk cId="1492586471" sldId="4038"/>
            <ac:spMk id="12" creationId="{F644A9FF-514C-9A20-1760-C4298FDE46FF}"/>
          </ac:spMkLst>
        </pc:spChg>
        <pc:picChg chg="add mod ord">
          <ac:chgData name="Sarasin, Elise" userId="051ede2b-3008-44c0-bb19-c9bb04b8c5c9" providerId="ADAL" clId="{89DB9C7E-797D-4B3E-8DDE-5DB3CEA92B3A}" dt="2026-08-26T13:00:47.803" v="1648" actId="208"/>
          <ac:picMkLst>
            <pc:docMk/>
            <pc:sldMk cId="1492586471" sldId="4038"/>
            <ac:picMk id="7" creationId="{D2D5D849-B479-7D65-535D-F273FB7219AD}"/>
          </ac:picMkLst>
        </pc:picChg>
        <pc:picChg chg="add mod ord">
          <ac:chgData name="Sarasin, Elise" userId="051ede2b-3008-44c0-bb19-c9bb04b8c5c9" providerId="ADAL" clId="{89DB9C7E-797D-4B3E-8DDE-5DB3CEA92B3A}" dt="2026-08-26T13:00:49.906" v="1649" actId="208"/>
          <ac:picMkLst>
            <pc:docMk/>
            <pc:sldMk cId="1492586471" sldId="4038"/>
            <ac:picMk id="9" creationId="{CC7F369C-7D12-ED8F-AB1C-7F6C4588407D}"/>
          </ac:picMkLst>
        </pc:picChg>
      </pc:sldChg>
      <pc:sldChg chg="addSp delSp modSp new mod modTransition modClrScheme modAnim chgLayout modNotesTx">
        <pc:chgData name="Sarasin, Elise" userId="051ede2b-3008-44c0-bb19-c9bb04b8c5c9" providerId="ADAL" clId="{89DB9C7E-797D-4B3E-8DDE-5DB3CEA92B3A}" dt="2026-08-26T13:21:45.810" v="3647" actId="20577"/>
        <pc:sldMkLst>
          <pc:docMk/>
          <pc:sldMk cId="2697155913" sldId="4039"/>
        </pc:sldMkLst>
        <pc:spChg chg="mod ord">
          <ac:chgData name="Sarasin, Elise" userId="051ede2b-3008-44c0-bb19-c9bb04b8c5c9" providerId="ADAL" clId="{89DB9C7E-797D-4B3E-8DDE-5DB3CEA92B3A}" dt="2026-08-26T13:02:27.858" v="1870" actId="700"/>
          <ac:spMkLst>
            <pc:docMk/>
            <pc:sldMk cId="2697155913" sldId="4039"/>
            <ac:spMk id="2" creationId="{7BD37CEC-FD67-BBC1-DA37-CDD9D0F8EA92}"/>
          </ac:spMkLst>
        </pc:spChg>
        <pc:spChg chg="add mod">
          <ac:chgData name="Sarasin, Elise" userId="051ede2b-3008-44c0-bb19-c9bb04b8c5c9" providerId="ADAL" clId="{89DB9C7E-797D-4B3E-8DDE-5DB3CEA92B3A}" dt="2026-08-26T13:04:19.198" v="1921" actId="14100"/>
          <ac:spMkLst>
            <pc:docMk/>
            <pc:sldMk cId="2697155913" sldId="4039"/>
            <ac:spMk id="6" creationId="{A8AAEE61-6B41-93B8-F94C-321DBCDC3959}"/>
          </ac:spMkLst>
        </pc:spChg>
        <pc:spChg chg="add mod">
          <ac:chgData name="Sarasin, Elise" userId="051ede2b-3008-44c0-bb19-c9bb04b8c5c9" providerId="ADAL" clId="{89DB9C7E-797D-4B3E-8DDE-5DB3CEA92B3A}" dt="2026-08-26T13:05:00.240" v="1944" actId="20577"/>
          <ac:spMkLst>
            <pc:docMk/>
            <pc:sldMk cId="2697155913" sldId="4039"/>
            <ac:spMk id="7" creationId="{7C8C7883-FB8A-1586-92C7-FEECBF565A41}"/>
          </ac:spMkLst>
        </pc:spChg>
        <pc:picChg chg="add mod">
          <ac:chgData name="Sarasin, Elise" userId="051ede2b-3008-44c0-bb19-c9bb04b8c5c9" providerId="ADAL" clId="{89DB9C7E-797D-4B3E-8DDE-5DB3CEA92B3A}" dt="2026-08-26T13:03:06.960" v="1873" actId="1076"/>
          <ac:picMkLst>
            <pc:docMk/>
            <pc:sldMk cId="2697155913" sldId="4039"/>
            <ac:picMk id="5" creationId="{FFE42F1E-7026-DA8B-E0E4-E057D1C8AFA4}"/>
          </ac:picMkLst>
        </pc:picChg>
      </pc:sldChg>
      <pc:sldChg chg="addSp delSp modSp new mod modClrScheme chgLayout modNotesTx">
        <pc:chgData name="Sarasin, Elise" userId="051ede2b-3008-44c0-bb19-c9bb04b8c5c9" providerId="ADAL" clId="{89DB9C7E-797D-4B3E-8DDE-5DB3CEA92B3A}" dt="2026-08-26T13:22:16.192" v="3671" actId="20577"/>
        <pc:sldMkLst>
          <pc:docMk/>
          <pc:sldMk cId="2405914567" sldId="4040"/>
        </pc:sldMkLst>
        <pc:spChg chg="mod ord">
          <ac:chgData name="Sarasin, Elise" userId="051ede2b-3008-44c0-bb19-c9bb04b8c5c9" providerId="ADAL" clId="{89DB9C7E-797D-4B3E-8DDE-5DB3CEA92B3A}" dt="2026-08-26T13:07:01.718" v="1994" actId="700"/>
          <ac:spMkLst>
            <pc:docMk/>
            <pc:sldMk cId="2405914567" sldId="4040"/>
            <ac:spMk id="2" creationId="{994DD358-B101-F95B-3058-52CD3E75BB36}"/>
          </ac:spMkLst>
        </pc:spChg>
        <pc:picChg chg="add mod ord">
          <ac:chgData name="Sarasin, Elise" userId="051ede2b-3008-44c0-bb19-c9bb04b8c5c9" providerId="ADAL" clId="{89DB9C7E-797D-4B3E-8DDE-5DB3CEA92B3A}" dt="2026-08-26T13:07:13.664" v="1996" actId="208"/>
          <ac:picMkLst>
            <pc:docMk/>
            <pc:sldMk cId="2405914567" sldId="4040"/>
            <ac:picMk id="5" creationId="{6891357A-D419-6230-FCDC-9D9CEBA3B5A6}"/>
          </ac:picMkLst>
        </pc:picChg>
      </pc:sldChg>
      <pc:sldChg chg="addSp delSp modSp add mod modAnim modNotesTx">
        <pc:chgData name="Sarasin, Elise" userId="051ede2b-3008-44c0-bb19-c9bb04b8c5c9" providerId="ADAL" clId="{89DB9C7E-797D-4B3E-8DDE-5DB3CEA92B3A}" dt="2026-08-26T13:30:18.739" v="5085" actId="20577"/>
        <pc:sldMkLst>
          <pc:docMk/>
          <pc:sldMk cId="3202403229" sldId="4041"/>
        </pc:sldMkLst>
        <pc:spChg chg="add mod">
          <ac:chgData name="Sarasin, Elise" userId="051ede2b-3008-44c0-bb19-c9bb04b8c5c9" providerId="ADAL" clId="{89DB9C7E-797D-4B3E-8DDE-5DB3CEA92B3A}" dt="2026-08-26T13:09:51.251" v="2083" actId="1076"/>
          <ac:spMkLst>
            <pc:docMk/>
            <pc:sldMk cId="3202403229" sldId="4041"/>
            <ac:spMk id="15" creationId="{46A2CDEF-1474-5FC9-80B8-52F454DD5AAD}"/>
          </ac:spMkLst>
        </pc:spChg>
        <pc:picChg chg="add mod">
          <ac:chgData name="Sarasin, Elise" userId="051ede2b-3008-44c0-bb19-c9bb04b8c5c9" providerId="ADAL" clId="{89DB9C7E-797D-4B3E-8DDE-5DB3CEA92B3A}" dt="2026-08-26T13:08:15.452" v="2009" actId="14100"/>
          <ac:picMkLst>
            <pc:docMk/>
            <pc:sldMk cId="3202403229" sldId="4041"/>
            <ac:picMk id="4" creationId="{3C6C5E48-163A-B7D0-546F-18B012E43DF5}"/>
          </ac:picMkLst>
        </pc:picChg>
        <pc:picChg chg="add mod">
          <ac:chgData name="Sarasin, Elise" userId="051ede2b-3008-44c0-bb19-c9bb04b8c5c9" providerId="ADAL" clId="{89DB9C7E-797D-4B3E-8DDE-5DB3CEA92B3A}" dt="2026-08-26T13:08:20.836" v="2011" actId="14100"/>
          <ac:picMkLst>
            <pc:docMk/>
            <pc:sldMk cId="3202403229" sldId="4041"/>
            <ac:picMk id="6" creationId="{EB9AABEF-29D5-AAF5-1521-187A3562089E}"/>
          </ac:picMkLst>
        </pc:picChg>
        <pc:picChg chg="add mod ord">
          <ac:chgData name="Sarasin, Elise" userId="051ede2b-3008-44c0-bb19-c9bb04b8c5c9" providerId="ADAL" clId="{89DB9C7E-797D-4B3E-8DDE-5DB3CEA92B3A}" dt="2026-08-26T13:09:15.464" v="2028" actId="1076"/>
          <ac:picMkLst>
            <pc:docMk/>
            <pc:sldMk cId="3202403229" sldId="4041"/>
            <ac:picMk id="8" creationId="{EF2B40AF-61BB-6604-9884-67F5A05683FE}"/>
          </ac:picMkLst>
        </pc:picChg>
      </pc:sldChg>
      <pc:sldChg chg="addSp delSp modSp new mod modClrScheme addAnim delAnim modAnim chgLayout modNotesTx">
        <pc:chgData name="Sarasin, Elise" userId="051ede2b-3008-44c0-bb19-c9bb04b8c5c9" providerId="ADAL" clId="{89DB9C7E-797D-4B3E-8DDE-5DB3CEA92B3A}" dt="2026-08-26T19:40:42.364" v="6229" actId="1076"/>
        <pc:sldMkLst>
          <pc:docMk/>
          <pc:sldMk cId="249818859" sldId="4042"/>
        </pc:sldMkLst>
        <pc:spChg chg="mod ord">
          <ac:chgData name="Sarasin, Elise" userId="051ede2b-3008-44c0-bb19-c9bb04b8c5c9" providerId="ADAL" clId="{89DB9C7E-797D-4B3E-8DDE-5DB3CEA92B3A}" dt="2026-08-26T15:57:54.576" v="6186" actId="700"/>
          <ac:spMkLst>
            <pc:docMk/>
            <pc:sldMk cId="249818859" sldId="4042"/>
            <ac:spMk id="2" creationId="{65411316-ED3E-6D3E-4AE5-3D34FCD4EB8C}"/>
          </ac:spMkLst>
        </pc:spChg>
        <pc:picChg chg="add mod ord">
          <ac:chgData name="Sarasin, Elise" userId="051ede2b-3008-44c0-bb19-c9bb04b8c5c9" providerId="ADAL" clId="{89DB9C7E-797D-4B3E-8DDE-5DB3CEA92B3A}" dt="2026-08-26T15:58:01.489" v="6190" actId="208"/>
          <ac:picMkLst>
            <pc:docMk/>
            <pc:sldMk cId="249818859" sldId="4042"/>
            <ac:picMk id="8" creationId="{D613C3D5-D482-9226-E078-52729E903D39}"/>
          </ac:picMkLst>
        </pc:picChg>
        <pc:picChg chg="add mod ord">
          <ac:chgData name="Sarasin, Elise" userId="051ede2b-3008-44c0-bb19-c9bb04b8c5c9" providerId="ADAL" clId="{89DB9C7E-797D-4B3E-8DDE-5DB3CEA92B3A}" dt="2026-08-26T17:08:51.179" v="6208" actId="1076"/>
          <ac:picMkLst>
            <pc:docMk/>
            <pc:sldMk cId="249818859" sldId="4042"/>
            <ac:picMk id="10" creationId="{9BE9CDCE-2051-29F8-3841-81E7DC8532DE}"/>
          </ac:picMkLst>
        </pc:picChg>
        <pc:picChg chg="add mod ord">
          <ac:chgData name="Sarasin, Elise" userId="051ede2b-3008-44c0-bb19-c9bb04b8c5c9" providerId="ADAL" clId="{89DB9C7E-797D-4B3E-8DDE-5DB3CEA92B3A}" dt="2026-08-26T19:40:42.364" v="6229" actId="1076"/>
          <ac:picMkLst>
            <pc:docMk/>
            <pc:sldMk cId="249818859" sldId="4042"/>
            <ac:picMk id="12" creationId="{F061B352-B6C9-536B-4130-5E825FE92E78}"/>
          </ac:picMkLst>
        </pc:picChg>
        <pc:picChg chg="add mod">
          <ac:chgData name="Sarasin, Elise" userId="051ede2b-3008-44c0-bb19-c9bb04b8c5c9" providerId="ADAL" clId="{89DB9C7E-797D-4B3E-8DDE-5DB3CEA92B3A}" dt="2026-08-26T15:59:56.251" v="6193" actId="1076"/>
          <ac:picMkLst>
            <pc:docMk/>
            <pc:sldMk cId="249818859" sldId="4042"/>
            <ac:picMk id="14" creationId="{3EA3E4B0-27E8-F84D-49EF-FB1E0926F31A}"/>
          </ac:picMkLst>
        </pc:picChg>
        <pc:picChg chg="add mod ord">
          <ac:chgData name="Sarasin, Elise" userId="051ede2b-3008-44c0-bb19-c9bb04b8c5c9" providerId="ADAL" clId="{89DB9C7E-797D-4B3E-8DDE-5DB3CEA92B3A}" dt="2026-08-26T17:09:27.088" v="6212" actId="1076"/>
          <ac:picMkLst>
            <pc:docMk/>
            <pc:sldMk cId="249818859" sldId="4042"/>
            <ac:picMk id="15" creationId="{9C40F678-93E9-AB7E-CC54-10E9AAE31431}"/>
          </ac:picMkLst>
        </pc:picChg>
      </pc:sldChg>
      <pc:sldChg chg="addSp delSp modSp add mod modShow">
        <pc:chgData name="Sarasin, Elise" userId="051ede2b-3008-44c0-bb19-c9bb04b8c5c9" providerId="ADAL" clId="{89DB9C7E-797D-4B3E-8DDE-5DB3CEA92B3A}" dt="2026-08-27T16:13:05.251" v="6345" actId="34476"/>
        <pc:sldMkLst>
          <pc:docMk/>
          <pc:sldMk cId="452195280" sldId="4043"/>
        </pc:sldMkLst>
        <pc:spChg chg="mod">
          <ac:chgData name="Sarasin, Elise" userId="051ede2b-3008-44c0-bb19-c9bb04b8c5c9" providerId="ADAL" clId="{89DB9C7E-797D-4B3E-8DDE-5DB3CEA92B3A}" dt="2026-08-27T16:12:46.846" v="6342" actId="20577"/>
          <ac:spMkLst>
            <pc:docMk/>
            <pc:sldMk cId="452195280" sldId="4043"/>
            <ac:spMk id="2" creationId="{408F3336-323B-869F-0691-AE48260F336A}"/>
          </ac:spMkLst>
        </pc:spChg>
        <pc:picChg chg="add">
          <ac:chgData name="Sarasin, Elise" userId="051ede2b-3008-44c0-bb19-c9bb04b8c5c9" providerId="ADAL" clId="{89DB9C7E-797D-4B3E-8DDE-5DB3CEA92B3A}" dt="2026-08-27T16:12:59.274" v="6344" actId="22"/>
          <ac:picMkLst>
            <pc:docMk/>
            <pc:sldMk cId="452195280" sldId="4043"/>
            <ac:picMk id="10" creationId="{E62EBD08-1643-49DF-472B-FAD205AF95CC}"/>
          </ac:picMkLst>
        </pc:picChg>
      </pc:sldChg>
      <pc:sldChg chg="delSp modSp add mod modShow">
        <pc:chgData name="Sarasin, Elise" userId="051ede2b-3008-44c0-bb19-c9bb04b8c5c9" providerId="ADAL" clId="{89DB9C7E-797D-4B3E-8DDE-5DB3CEA92B3A}" dt="2026-08-27T16:13:51.483" v="6383" actId="20577"/>
        <pc:sldMkLst>
          <pc:docMk/>
          <pc:sldMk cId="2616761431" sldId="4044"/>
        </pc:sldMkLst>
        <pc:spChg chg="mod">
          <ac:chgData name="Sarasin, Elise" userId="051ede2b-3008-44c0-bb19-c9bb04b8c5c9" providerId="ADAL" clId="{89DB9C7E-797D-4B3E-8DDE-5DB3CEA92B3A}" dt="2026-08-27T16:13:51.483" v="6383" actId="20577"/>
          <ac:spMkLst>
            <pc:docMk/>
            <pc:sldMk cId="2616761431" sldId="4044"/>
            <ac:spMk id="2" creationId="{270977EE-42AA-B517-C618-1A9CD8449518}"/>
          </ac:spMkLst>
        </pc:spChg>
      </pc:sldChg>
      <pc:sldChg chg="add">
        <pc:chgData name="Sarasin, Elise" userId="051ede2b-3008-44c0-bb19-c9bb04b8c5c9" providerId="ADAL" clId="{89DB9C7E-797D-4B3E-8DDE-5DB3CEA92B3A}" dt="2026-08-27T16:14:37.678" v="6406"/>
        <pc:sldMkLst>
          <pc:docMk/>
          <pc:sldMk cId="44428954" sldId="4045"/>
        </pc:sldMkLst>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image" Target="../media/image4.jpeg"/><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diagrams/_rels/drawing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image" Target="../media/image4.jpeg"/><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diagrams/colors1.xml><?xml version="1.0" encoding="utf-8"?>
<dgm:colorsDef xmlns:dgm="http://schemas.openxmlformats.org/drawingml/2006/diagram" xmlns:a="http://schemas.openxmlformats.org/drawingml/2006/main" uniqueId="urn:microsoft.com/office/officeart/2005/8/colors/accent1_1#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3D995F-DBE8-3C4B-A35A-252121C39764}" type="doc">
      <dgm:prSet loTypeId="urn:microsoft.com/office/officeart/2005/8/layout/hProcess7" loCatId="" qsTypeId="urn:microsoft.com/office/officeart/2005/8/quickstyle/simple2#1" qsCatId="simple" csTypeId="urn:microsoft.com/office/officeart/2005/8/colors/accent1_1#1" csCatId="accent1" phldr="1"/>
      <dgm:spPr/>
      <dgm:t>
        <a:bodyPr/>
        <a:lstStyle/>
        <a:p>
          <a:endParaRPr lang="en-US"/>
        </a:p>
      </dgm:t>
    </dgm:pt>
    <dgm:pt modelId="{1FCEF624-ECEA-BA4F-8177-BEAE020E598D}">
      <dgm:prSet phldrT="[Text]"/>
      <dgm: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68A87354-4E15-4A4A-A10C-C354D4FFCC50}" type="parTrans" cxnId="{AB94883D-D265-A044-AC71-1C7DE6E776E7}">
      <dgm:prSet/>
      <dgm:spPr/>
      <dgm:t>
        <a:bodyPr/>
        <a:lstStyle/>
        <a:p>
          <a:endParaRPr lang="en-US"/>
        </a:p>
      </dgm:t>
    </dgm:pt>
    <dgm:pt modelId="{28835215-52CD-1442-AAD5-98CD7DC772B0}" type="sibTrans" cxnId="{AB94883D-D265-A044-AC71-1C7DE6E776E7}">
      <dgm:prSet/>
      <dgm:spPr/>
      <dgm:t>
        <a:bodyPr/>
        <a:lstStyle/>
        <a:p>
          <a:endParaRPr lang="en-US"/>
        </a:p>
      </dgm:t>
    </dgm:pt>
    <dgm:pt modelId="{FFA21F49-57C9-4E4B-968F-1154585DA40A}">
      <dgm:prSet phldrT="[Text]"/>
      <dgm:spPr>
        <a:xfrm>
          <a:off x="29177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gm:t>
    </dgm:pt>
    <dgm:pt modelId="{D0FB94BF-C99E-8C40-A9C2-B18B4339FE1C}" type="parTrans" cxnId="{73E58AD5-965F-8F4B-8778-FDD473A96689}">
      <dgm:prSet/>
      <dgm:spPr/>
      <dgm:t>
        <a:bodyPr/>
        <a:lstStyle/>
        <a:p>
          <a:endParaRPr lang="en-US"/>
        </a:p>
      </dgm:t>
    </dgm:pt>
    <dgm:pt modelId="{E0E0F92E-B97A-C945-BE59-6ECAFCF88DE6}" type="sibTrans" cxnId="{73E58AD5-965F-8F4B-8778-FDD473A96689}">
      <dgm:prSet/>
      <dgm:spPr/>
      <dgm:t>
        <a:bodyPr/>
        <a:lstStyle/>
        <a:p>
          <a:endParaRPr lang="en-US"/>
        </a:p>
      </dgm:t>
    </dgm:pt>
    <dgm:pt modelId="{2651876E-082C-F043-B305-E19C2F6575A5}">
      <dgm:prSet phldrT="[Text]"/>
      <dgm: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030B171A-1EE1-5A40-A524-A76001AF6D82}" type="parTrans" cxnId="{812FE41E-109F-C243-8E7B-359D7AA23A9A}">
      <dgm:prSet/>
      <dgm:spPr/>
      <dgm:t>
        <a:bodyPr/>
        <a:lstStyle/>
        <a:p>
          <a:endParaRPr lang="en-US"/>
        </a:p>
      </dgm:t>
    </dgm:pt>
    <dgm:pt modelId="{029BAC59-E577-B545-932D-464DA519B745}" type="sibTrans" cxnId="{812FE41E-109F-C243-8E7B-359D7AA23A9A}">
      <dgm:prSet/>
      <dgm:spPr/>
      <dgm:t>
        <a:bodyPr/>
        <a:lstStyle/>
        <a:p>
          <a:endParaRPr lang="en-US"/>
        </a:p>
      </dgm:t>
    </dgm:pt>
    <dgm:pt modelId="{4275CB51-229E-024E-86CC-290E709AC992}">
      <dgm:prSet phldrT="[Text]"/>
      <dgm:spPr>
        <a:xfrm>
          <a:off x="178037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baseline="0">
              <a:solidFill>
                <a:sysClr val="windowText" lastClr="000000">
                  <a:hueOff val="0"/>
                  <a:satOff val="0"/>
                  <a:lumOff val="0"/>
                  <a:alphaOff val="0"/>
                </a:sysClr>
              </a:solidFill>
              <a:latin typeface="Century Gothic" panose="020B0502020202020204"/>
              <a:ea typeface="+mn-ea"/>
              <a:cs typeface="+mn-cs"/>
            </a:rPr>
            <a:t> </a:t>
          </a:r>
          <a:r>
            <a:rPr lang="en-US">
              <a:solidFill>
                <a:sysClr val="windowText" lastClr="000000">
                  <a:hueOff val="0"/>
                  <a:satOff val="0"/>
                  <a:lumOff val="0"/>
                  <a:alphaOff val="0"/>
                </a:sysClr>
              </a:solidFill>
              <a:latin typeface="Century Gothic" panose="020B0502020202020204"/>
              <a:ea typeface="+mn-ea"/>
              <a:cs typeface="+mn-cs"/>
            </a:rPr>
            <a:t>reinforcing components</a:t>
          </a:r>
        </a:p>
      </dgm:t>
    </dgm:pt>
    <dgm:pt modelId="{831D9CB6-8A9C-4344-ABC7-EE8165132F7A}" type="parTrans" cxnId="{254AB2EF-45C3-CF4D-9F30-5F435B5D2A7E}">
      <dgm:prSet/>
      <dgm:spPr/>
      <dgm:t>
        <a:bodyPr/>
        <a:lstStyle/>
        <a:p>
          <a:endParaRPr lang="en-US"/>
        </a:p>
      </dgm:t>
    </dgm:pt>
    <dgm:pt modelId="{9749FF14-2A9A-7C4A-9B9E-55FEA5834A3F}" type="sibTrans" cxnId="{254AB2EF-45C3-CF4D-9F30-5F435B5D2A7E}">
      <dgm:prSet/>
      <dgm:spPr/>
      <dgm:t>
        <a:bodyPr/>
        <a:lstStyle/>
        <a:p>
          <a:endParaRPr lang="en-US"/>
        </a:p>
      </dgm:t>
    </dgm:pt>
    <dgm:pt modelId="{82CF15C8-1F13-4248-B09D-A5D1942BB934}">
      <dgm:prSet phldrT="[Text]"/>
      <dgm: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1141B81D-1891-B14F-AE91-7A9A3B2674FF}" type="parTrans" cxnId="{D638FF98-D1E9-9B4D-A4FE-E9D7C58E9928}">
      <dgm:prSet/>
      <dgm:spPr/>
      <dgm:t>
        <a:bodyPr/>
        <a:lstStyle/>
        <a:p>
          <a:endParaRPr lang="en-US"/>
        </a:p>
      </dgm:t>
    </dgm:pt>
    <dgm:pt modelId="{244DE922-8EFE-BD41-A86D-CE08C66FB383}" type="sibTrans" cxnId="{D638FF98-D1E9-9B4D-A4FE-E9D7C58E9928}">
      <dgm:prSet/>
      <dgm:spPr/>
      <dgm:t>
        <a:bodyPr/>
        <a:lstStyle/>
        <a:p>
          <a:endParaRPr lang="en-US"/>
        </a:p>
      </dgm:t>
    </dgm:pt>
    <dgm:pt modelId="{6D0FE90A-9531-9644-89C8-1701AEAFCA4A}">
      <dgm:prSet phldrT="[Text]"/>
      <dgm:spPr>
        <a:xfrm>
          <a:off x="326898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screeners; Complete assessment schedule</a:t>
          </a:r>
        </a:p>
      </dgm:t>
    </dgm:pt>
    <dgm:pt modelId="{0A2CB6C8-6378-DB4B-BB6B-B5F179E140C8}" type="parTrans" cxnId="{94E29990-DE78-4048-88EE-D72AAD76DD53}">
      <dgm:prSet/>
      <dgm:spPr/>
      <dgm:t>
        <a:bodyPr/>
        <a:lstStyle/>
        <a:p>
          <a:endParaRPr lang="en-US"/>
        </a:p>
      </dgm:t>
    </dgm:pt>
    <dgm:pt modelId="{E00768F7-E3C5-0B48-A9FA-AB6579492E4C}" type="sibTrans" cxnId="{94E29990-DE78-4048-88EE-D72AAD76DD53}">
      <dgm:prSet/>
      <dgm:spPr/>
      <dgm:t>
        <a:bodyPr/>
        <a:lstStyle/>
        <a:p>
          <a:endParaRPr lang="en-US"/>
        </a:p>
      </dgm:t>
    </dgm:pt>
    <dgm:pt modelId="{FD09AFD2-3DC0-D04C-BD73-46AAC344FAB8}">
      <dgm:prSet phldrT="[Text]"/>
      <dgm: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E3A348C5-AE99-A440-BB9A-B611C8B4A3F5}" type="parTrans" cxnId="{4083EEAF-88E5-5A4D-BA51-B27A54820268}">
      <dgm:prSet/>
      <dgm:spPr/>
      <dgm:t>
        <a:bodyPr/>
        <a:lstStyle/>
        <a:p>
          <a:endParaRPr lang="en-US"/>
        </a:p>
      </dgm:t>
    </dgm:pt>
    <dgm:pt modelId="{A6502A1C-390A-2B47-8EBD-B0DCFEF1ECBF}" type="sibTrans" cxnId="{4083EEAF-88E5-5A4D-BA51-B27A54820268}">
      <dgm:prSet/>
      <dgm:spPr/>
      <dgm:t>
        <a:bodyPr/>
        <a:lstStyle/>
        <a:p>
          <a:endParaRPr lang="en-US"/>
        </a:p>
      </dgm:t>
    </dgm:pt>
    <dgm:pt modelId="{6994FBDB-C954-C042-A548-42251D69188B}">
      <dgm:prSet phldrT="[Text]"/>
      <dgm: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42877146-CF37-E44D-BB3B-5391797FC3A8}" type="parTrans" cxnId="{BF63E9D8-53BF-9041-A0B0-DF305FA6846C}">
      <dgm:prSet/>
      <dgm:spPr/>
      <dgm:t>
        <a:bodyPr/>
        <a:lstStyle/>
        <a:p>
          <a:endParaRPr lang="en-US"/>
        </a:p>
      </dgm:t>
    </dgm:pt>
    <dgm:pt modelId="{7816673D-AC3D-5644-ADBF-D80B2FE9D5F6}" type="sibTrans" cxnId="{BF63E9D8-53BF-9041-A0B0-DF305FA6846C}">
      <dgm:prSet/>
      <dgm:spPr/>
      <dgm:t>
        <a:bodyPr/>
        <a:lstStyle/>
        <a:p>
          <a:endParaRPr lang="en-US"/>
        </a:p>
      </dgm:t>
    </dgm:pt>
    <dgm:pt modelId="{BE212C3B-20EC-9442-80C0-4233E624D91F}">
      <dgm:prSet phldrT="[Text]"/>
      <dgm:spPr>
        <a:xfrm>
          <a:off x="475758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gm:t>
    </dgm:pt>
    <dgm:pt modelId="{FE10F86D-697C-B84E-B869-DEDB8FBE8C02}" type="parTrans" cxnId="{8BF306A7-EE24-A240-9BC2-736BF4E9CEEE}">
      <dgm:prSet/>
      <dgm:spPr/>
      <dgm:t>
        <a:bodyPr/>
        <a:lstStyle/>
        <a:p>
          <a:endParaRPr lang="en-US"/>
        </a:p>
      </dgm:t>
    </dgm:pt>
    <dgm:pt modelId="{F0A08EA7-BE68-8746-9C00-18B158754C6D}" type="sibTrans" cxnId="{8BF306A7-EE24-A240-9BC2-736BF4E9CEEE}">
      <dgm:prSet/>
      <dgm:spPr/>
      <dgm:t>
        <a:bodyPr/>
        <a:lstStyle/>
        <a:p>
          <a:endParaRPr lang="en-US"/>
        </a:p>
      </dgm:t>
    </dgm:pt>
    <dgm:pt modelId="{5FF0458D-A7DE-A14C-8012-919D8492B6FA}">
      <dgm:prSet phldrT="[Text]"/>
      <dgm:spPr>
        <a:xfrm>
          <a:off x="624619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gm:t>
    </dgm:pt>
    <dgm:pt modelId="{633DE8A8-A083-5248-8FF0-538020995AB6}" type="parTrans" cxnId="{5B88FC54-1398-DD4F-B671-7775EC46FB03}">
      <dgm:prSet/>
      <dgm:spPr/>
      <dgm:t>
        <a:bodyPr/>
        <a:lstStyle/>
        <a:p>
          <a:endParaRPr lang="en-US"/>
        </a:p>
      </dgm:t>
    </dgm:pt>
    <dgm:pt modelId="{DFD9D5EE-F93D-9940-B451-05EA72EAB14A}" type="sibTrans" cxnId="{5B88FC54-1398-DD4F-B671-7775EC46FB03}">
      <dgm:prSet/>
      <dgm:spPr/>
      <dgm:t>
        <a:bodyPr/>
        <a:lstStyle/>
        <a:p>
          <a:endParaRPr lang="en-US"/>
        </a:p>
      </dgm:t>
    </dgm:pt>
    <dgm:pt modelId="{04D8227A-59B3-AA46-946F-27BF0CF90D1B}" type="pres">
      <dgm:prSet presAssocID="{D33D995F-DBE8-3C4B-A35A-252121C39764}" presName="Name0" presStyleCnt="0">
        <dgm:presLayoutVars>
          <dgm:dir/>
          <dgm:animLvl val="lvl"/>
          <dgm:resizeHandles val="exact"/>
        </dgm:presLayoutVars>
      </dgm:prSet>
      <dgm:spPr/>
    </dgm:pt>
    <dgm:pt modelId="{D0117222-BF8F-DF49-87E8-4DE8ADFF9D15}" type="pres">
      <dgm:prSet presAssocID="{1FCEF624-ECEA-BA4F-8177-BEAE020E598D}" presName="compositeNode" presStyleCnt="0">
        <dgm:presLayoutVars>
          <dgm:bulletEnabled val="1"/>
        </dgm:presLayoutVars>
      </dgm:prSet>
      <dgm:spPr/>
    </dgm:pt>
    <dgm:pt modelId="{FB3BF803-45EF-AA42-BDD2-E75CD6532912}" type="pres">
      <dgm:prSet presAssocID="{1FCEF624-ECEA-BA4F-8177-BEAE020E598D}" presName="bgRect" presStyleLbl="node1" presStyleIdx="0" presStyleCnt="5"/>
      <dgm:spPr/>
    </dgm:pt>
    <dgm:pt modelId="{FBE84A21-20EA-014D-A097-E1B58FE98081}" type="pres">
      <dgm:prSet presAssocID="{1FCEF624-ECEA-BA4F-8177-BEAE020E598D}" presName="parentNode" presStyleLbl="node1" presStyleIdx="0" presStyleCnt="5">
        <dgm:presLayoutVars>
          <dgm:chMax val="0"/>
          <dgm:bulletEnabled val="1"/>
        </dgm:presLayoutVars>
      </dgm:prSet>
      <dgm:spPr/>
    </dgm:pt>
    <dgm:pt modelId="{971673C2-F47C-2B46-A180-42AE3DADCE7D}" type="pres">
      <dgm:prSet presAssocID="{1FCEF624-ECEA-BA4F-8177-BEAE020E598D}" presName="childNode" presStyleLbl="node1" presStyleIdx="0" presStyleCnt="5">
        <dgm:presLayoutVars>
          <dgm:bulletEnabled val="1"/>
        </dgm:presLayoutVars>
      </dgm:prSet>
      <dgm:spPr/>
    </dgm:pt>
    <dgm:pt modelId="{F5FA7BB7-15ED-2948-93DA-F1871C9189E3}" type="pres">
      <dgm:prSet presAssocID="{28835215-52CD-1442-AAD5-98CD7DC772B0}" presName="hSp" presStyleCnt="0"/>
      <dgm:spPr/>
    </dgm:pt>
    <dgm:pt modelId="{5934D96E-2C5B-AC47-A8EE-EF7774DDF158}" type="pres">
      <dgm:prSet presAssocID="{28835215-52CD-1442-AAD5-98CD7DC772B0}" presName="vProcSp" presStyleCnt="0"/>
      <dgm:spPr/>
    </dgm:pt>
    <dgm:pt modelId="{3E4C296C-74C3-F04D-BE1D-37A5662C8169}" type="pres">
      <dgm:prSet presAssocID="{28835215-52CD-1442-AAD5-98CD7DC772B0}" presName="vSp1" presStyleCnt="0"/>
      <dgm:spPr/>
    </dgm:pt>
    <dgm:pt modelId="{926E4446-4CD7-D94B-8D3A-223F9E75C6A3}" type="pres">
      <dgm:prSet presAssocID="{28835215-52CD-1442-AAD5-98CD7DC772B0}" presName="simulatedConn" presStyleLbl="solidFgAcc1" presStyleIdx="0" presStyleCnt="4"/>
      <dgm: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3136572-866A-DD41-9E5A-92C6C585C9F5}" type="pres">
      <dgm:prSet presAssocID="{28835215-52CD-1442-AAD5-98CD7DC772B0}" presName="vSp2" presStyleCnt="0"/>
      <dgm:spPr/>
    </dgm:pt>
    <dgm:pt modelId="{2989CCDB-4248-0549-A8C8-A2AEC7C7052A}" type="pres">
      <dgm:prSet presAssocID="{28835215-52CD-1442-AAD5-98CD7DC772B0}" presName="sibTrans" presStyleCnt="0"/>
      <dgm:spPr/>
    </dgm:pt>
    <dgm:pt modelId="{7C47D2C3-BB2E-404E-8417-02BBE5F1B2C0}" type="pres">
      <dgm:prSet presAssocID="{2651876E-082C-F043-B305-E19C2F6575A5}" presName="compositeNode" presStyleCnt="0">
        <dgm:presLayoutVars>
          <dgm:bulletEnabled val="1"/>
        </dgm:presLayoutVars>
      </dgm:prSet>
      <dgm:spPr/>
    </dgm:pt>
    <dgm:pt modelId="{4E92D05A-7E69-B94B-938F-8CB8794072A0}" type="pres">
      <dgm:prSet presAssocID="{2651876E-082C-F043-B305-E19C2F6575A5}" presName="bgRect" presStyleLbl="node1" presStyleIdx="1" presStyleCnt="5"/>
      <dgm:spPr/>
    </dgm:pt>
    <dgm:pt modelId="{F0878577-1D48-5242-AB01-AFA1E654B5C2}" type="pres">
      <dgm:prSet presAssocID="{2651876E-082C-F043-B305-E19C2F6575A5}" presName="parentNode" presStyleLbl="node1" presStyleIdx="1" presStyleCnt="5">
        <dgm:presLayoutVars>
          <dgm:chMax val="0"/>
          <dgm:bulletEnabled val="1"/>
        </dgm:presLayoutVars>
      </dgm:prSet>
      <dgm:spPr/>
    </dgm:pt>
    <dgm:pt modelId="{E2514576-F97D-7E46-B8AC-CB40BA3575E4}" type="pres">
      <dgm:prSet presAssocID="{2651876E-082C-F043-B305-E19C2F6575A5}" presName="childNode" presStyleLbl="node1" presStyleIdx="1" presStyleCnt="5">
        <dgm:presLayoutVars>
          <dgm:bulletEnabled val="1"/>
        </dgm:presLayoutVars>
      </dgm:prSet>
      <dgm:spPr/>
    </dgm:pt>
    <dgm:pt modelId="{602293B6-A008-C14F-B185-47DC394E7541}" type="pres">
      <dgm:prSet presAssocID="{029BAC59-E577-B545-932D-464DA519B745}" presName="hSp" presStyleCnt="0"/>
      <dgm:spPr/>
    </dgm:pt>
    <dgm:pt modelId="{E1B70292-BE04-734D-BF9D-9F2444F092EE}" type="pres">
      <dgm:prSet presAssocID="{029BAC59-E577-B545-932D-464DA519B745}" presName="vProcSp" presStyleCnt="0"/>
      <dgm:spPr/>
    </dgm:pt>
    <dgm:pt modelId="{2BFE6363-AD80-CC4C-B4FC-63E4ED3F4F6D}" type="pres">
      <dgm:prSet presAssocID="{029BAC59-E577-B545-932D-464DA519B745}" presName="vSp1" presStyleCnt="0"/>
      <dgm:spPr/>
    </dgm:pt>
    <dgm:pt modelId="{F8F04E18-85D5-ED4B-85C6-2149A776013F}" type="pres">
      <dgm:prSet presAssocID="{029BAC59-E577-B545-932D-464DA519B745}" presName="simulatedConn" presStyleLbl="solidFgAcc1" presStyleIdx="1" presStyleCnt="4"/>
      <dgm: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7ED9F8A-BD4D-864F-AFBB-BF1588C6EC05}" type="pres">
      <dgm:prSet presAssocID="{029BAC59-E577-B545-932D-464DA519B745}" presName="vSp2" presStyleCnt="0"/>
      <dgm:spPr/>
    </dgm:pt>
    <dgm:pt modelId="{52CB4DE4-54A3-4542-8A0C-8833BBFBC207}" type="pres">
      <dgm:prSet presAssocID="{029BAC59-E577-B545-932D-464DA519B745}" presName="sibTrans" presStyleCnt="0"/>
      <dgm:spPr/>
    </dgm:pt>
    <dgm:pt modelId="{E4DAE931-C8B6-B745-ACD5-984A2B3DDAC4}" type="pres">
      <dgm:prSet presAssocID="{82CF15C8-1F13-4248-B09D-A5D1942BB934}" presName="compositeNode" presStyleCnt="0">
        <dgm:presLayoutVars>
          <dgm:bulletEnabled val="1"/>
        </dgm:presLayoutVars>
      </dgm:prSet>
      <dgm:spPr/>
    </dgm:pt>
    <dgm:pt modelId="{C6321622-D5D4-704D-9D2D-3AC563738361}" type="pres">
      <dgm:prSet presAssocID="{82CF15C8-1F13-4248-B09D-A5D1942BB934}" presName="bgRect" presStyleLbl="node1" presStyleIdx="2" presStyleCnt="5"/>
      <dgm:spPr/>
    </dgm:pt>
    <dgm:pt modelId="{660CC7A8-21A8-DF42-B8A5-79C1B4098D37}" type="pres">
      <dgm:prSet presAssocID="{82CF15C8-1F13-4248-B09D-A5D1942BB934}" presName="parentNode" presStyleLbl="node1" presStyleIdx="2" presStyleCnt="5">
        <dgm:presLayoutVars>
          <dgm:chMax val="0"/>
          <dgm:bulletEnabled val="1"/>
        </dgm:presLayoutVars>
      </dgm:prSet>
      <dgm:spPr/>
    </dgm:pt>
    <dgm:pt modelId="{C61469CC-CAB0-ED4F-B401-77F6D7D542D3}" type="pres">
      <dgm:prSet presAssocID="{82CF15C8-1F13-4248-B09D-A5D1942BB934}" presName="childNode" presStyleLbl="node1" presStyleIdx="2" presStyleCnt="5">
        <dgm:presLayoutVars>
          <dgm:bulletEnabled val="1"/>
        </dgm:presLayoutVars>
      </dgm:prSet>
      <dgm:spPr/>
    </dgm:pt>
    <dgm:pt modelId="{B4C479AE-7D42-504E-8ADC-C20A4A0E1C5F}" type="pres">
      <dgm:prSet presAssocID="{244DE922-8EFE-BD41-A86D-CE08C66FB383}" presName="hSp" presStyleCnt="0"/>
      <dgm:spPr/>
    </dgm:pt>
    <dgm:pt modelId="{F082A3E8-C62D-2247-AC6E-2FFE51B26AFC}" type="pres">
      <dgm:prSet presAssocID="{244DE922-8EFE-BD41-A86D-CE08C66FB383}" presName="vProcSp" presStyleCnt="0"/>
      <dgm:spPr/>
    </dgm:pt>
    <dgm:pt modelId="{803FE186-5595-744B-9F73-014473032E6C}" type="pres">
      <dgm:prSet presAssocID="{244DE922-8EFE-BD41-A86D-CE08C66FB383}" presName="vSp1" presStyleCnt="0"/>
      <dgm:spPr/>
    </dgm:pt>
    <dgm:pt modelId="{2FB0FBF8-92A5-ED4B-AE33-17FB27DF68E8}" type="pres">
      <dgm:prSet presAssocID="{244DE922-8EFE-BD41-A86D-CE08C66FB383}" presName="simulatedConn" presStyleLbl="solidFgAcc1" presStyleIdx="2" presStyleCnt="4"/>
      <dgm: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58A7A786-70A3-1746-985E-E3786AA3804B}" type="pres">
      <dgm:prSet presAssocID="{244DE922-8EFE-BD41-A86D-CE08C66FB383}" presName="vSp2" presStyleCnt="0"/>
      <dgm:spPr/>
    </dgm:pt>
    <dgm:pt modelId="{3A6E6A5C-3770-5C4E-B31C-DE3D2A394950}" type="pres">
      <dgm:prSet presAssocID="{244DE922-8EFE-BD41-A86D-CE08C66FB383}" presName="sibTrans" presStyleCnt="0"/>
      <dgm:spPr/>
    </dgm:pt>
    <dgm:pt modelId="{D42A2B4C-539D-8047-AA5E-CBBFCF10E7AC}" type="pres">
      <dgm:prSet presAssocID="{FD09AFD2-3DC0-D04C-BD73-46AAC344FAB8}" presName="compositeNode" presStyleCnt="0">
        <dgm:presLayoutVars>
          <dgm:bulletEnabled val="1"/>
        </dgm:presLayoutVars>
      </dgm:prSet>
      <dgm:spPr/>
    </dgm:pt>
    <dgm:pt modelId="{83AC6EE8-2A6A-C44F-A36F-2D642544406E}" type="pres">
      <dgm:prSet presAssocID="{FD09AFD2-3DC0-D04C-BD73-46AAC344FAB8}" presName="bgRect" presStyleLbl="node1" presStyleIdx="3" presStyleCnt="5"/>
      <dgm:spPr/>
    </dgm:pt>
    <dgm:pt modelId="{D602AE19-97A5-B845-80B9-3F4C0D39087B}" type="pres">
      <dgm:prSet presAssocID="{FD09AFD2-3DC0-D04C-BD73-46AAC344FAB8}" presName="parentNode" presStyleLbl="node1" presStyleIdx="3" presStyleCnt="5">
        <dgm:presLayoutVars>
          <dgm:chMax val="0"/>
          <dgm:bulletEnabled val="1"/>
        </dgm:presLayoutVars>
      </dgm:prSet>
      <dgm:spPr/>
    </dgm:pt>
    <dgm:pt modelId="{D0F39E11-AB5B-1549-BA3D-ED6BD5BF53EE}" type="pres">
      <dgm:prSet presAssocID="{FD09AFD2-3DC0-D04C-BD73-46AAC344FAB8}" presName="childNode" presStyleLbl="node1" presStyleIdx="3" presStyleCnt="5">
        <dgm:presLayoutVars>
          <dgm:bulletEnabled val="1"/>
        </dgm:presLayoutVars>
      </dgm:prSet>
      <dgm:spPr/>
    </dgm:pt>
    <dgm:pt modelId="{FC2B5D3C-9AC2-2644-BF4B-A3F09DEEEA5E}" type="pres">
      <dgm:prSet presAssocID="{A6502A1C-390A-2B47-8EBD-B0DCFEF1ECBF}" presName="hSp" presStyleCnt="0"/>
      <dgm:spPr/>
    </dgm:pt>
    <dgm:pt modelId="{CA351197-84C1-FB4E-9F7C-2C8B2945AA78}" type="pres">
      <dgm:prSet presAssocID="{A6502A1C-390A-2B47-8EBD-B0DCFEF1ECBF}" presName="vProcSp" presStyleCnt="0"/>
      <dgm:spPr/>
    </dgm:pt>
    <dgm:pt modelId="{6796B8B3-6EA1-C94E-99AB-58E0EB8D5F97}" type="pres">
      <dgm:prSet presAssocID="{A6502A1C-390A-2B47-8EBD-B0DCFEF1ECBF}" presName="vSp1" presStyleCnt="0"/>
      <dgm:spPr/>
    </dgm:pt>
    <dgm:pt modelId="{B2E45524-4475-B74F-801B-B278A247738B}" type="pres">
      <dgm:prSet presAssocID="{A6502A1C-390A-2B47-8EBD-B0DCFEF1ECBF}" presName="simulatedConn" presStyleLbl="solidFgAcc1" presStyleIdx="3" presStyleCnt="4"/>
      <dgm: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08AAC71D-041E-0247-A84C-CEDEC07416A6}" type="pres">
      <dgm:prSet presAssocID="{A6502A1C-390A-2B47-8EBD-B0DCFEF1ECBF}" presName="vSp2" presStyleCnt="0"/>
      <dgm:spPr/>
    </dgm:pt>
    <dgm:pt modelId="{8518D427-F4E3-784D-9493-7C4B6F085F49}" type="pres">
      <dgm:prSet presAssocID="{A6502A1C-390A-2B47-8EBD-B0DCFEF1ECBF}" presName="sibTrans" presStyleCnt="0"/>
      <dgm:spPr/>
    </dgm:pt>
    <dgm:pt modelId="{A517B307-8D02-0948-84F5-581A7EE22862}" type="pres">
      <dgm:prSet presAssocID="{6994FBDB-C954-C042-A548-42251D69188B}" presName="compositeNode" presStyleCnt="0">
        <dgm:presLayoutVars>
          <dgm:bulletEnabled val="1"/>
        </dgm:presLayoutVars>
      </dgm:prSet>
      <dgm:spPr/>
    </dgm:pt>
    <dgm:pt modelId="{EC5ED897-6DF7-4D46-A862-C4F539649D5E}" type="pres">
      <dgm:prSet presAssocID="{6994FBDB-C954-C042-A548-42251D69188B}" presName="bgRect" presStyleLbl="node1" presStyleIdx="4" presStyleCnt="5"/>
      <dgm:spPr/>
    </dgm:pt>
    <dgm:pt modelId="{5DCDA0CA-B8D9-C343-8288-40B5DB67A9AC}" type="pres">
      <dgm:prSet presAssocID="{6994FBDB-C954-C042-A548-42251D69188B}" presName="parentNode" presStyleLbl="node1" presStyleIdx="4" presStyleCnt="5">
        <dgm:presLayoutVars>
          <dgm:chMax val="0"/>
          <dgm:bulletEnabled val="1"/>
        </dgm:presLayoutVars>
      </dgm:prSet>
      <dgm:spPr/>
    </dgm:pt>
    <dgm:pt modelId="{90A3C866-AB9C-F64F-8587-DBAFAD305CB9}" type="pres">
      <dgm:prSet presAssocID="{6994FBDB-C954-C042-A548-42251D69188B}" presName="childNode" presStyleLbl="node1" presStyleIdx="4" presStyleCnt="5">
        <dgm:presLayoutVars>
          <dgm:bulletEnabled val="1"/>
        </dgm:presLayoutVars>
      </dgm:prSet>
      <dgm:spPr/>
    </dgm:pt>
  </dgm:ptLst>
  <dgm:cxnLst>
    <dgm:cxn modelId="{1BD8C20F-C1AF-5742-9FA8-8D573FA37E14}" type="presOf" srcId="{6D0FE90A-9531-9644-89C8-1701AEAFCA4A}" destId="{C61469CC-CAB0-ED4F-B401-77F6D7D542D3}" srcOrd="0" destOrd="0" presId="urn:microsoft.com/office/officeart/2005/8/layout/hProcess7"/>
    <dgm:cxn modelId="{3B3A9218-B2A8-4C4B-B8ED-906A131DA133}" type="presOf" srcId="{82CF15C8-1F13-4248-B09D-A5D1942BB934}" destId="{C6321622-D5D4-704D-9D2D-3AC563738361}" srcOrd="0" destOrd="0" presId="urn:microsoft.com/office/officeart/2005/8/layout/hProcess7"/>
    <dgm:cxn modelId="{752E6D1A-BA5F-5446-9C3F-96CE417856EC}" type="presOf" srcId="{5FF0458D-A7DE-A14C-8012-919D8492B6FA}" destId="{90A3C866-AB9C-F64F-8587-DBAFAD305CB9}" srcOrd="0" destOrd="0" presId="urn:microsoft.com/office/officeart/2005/8/layout/hProcess7"/>
    <dgm:cxn modelId="{812FE41E-109F-C243-8E7B-359D7AA23A9A}" srcId="{D33D995F-DBE8-3C4B-A35A-252121C39764}" destId="{2651876E-082C-F043-B305-E19C2F6575A5}" srcOrd="1" destOrd="0" parTransId="{030B171A-1EE1-5A40-A524-A76001AF6D82}" sibTransId="{029BAC59-E577-B545-932D-464DA519B745}"/>
    <dgm:cxn modelId="{C78C211F-75B4-BF43-BE5B-3C0994DDF500}" type="presOf" srcId="{6994FBDB-C954-C042-A548-42251D69188B}" destId="{5DCDA0CA-B8D9-C343-8288-40B5DB67A9AC}" srcOrd="1" destOrd="0" presId="urn:microsoft.com/office/officeart/2005/8/layout/hProcess7"/>
    <dgm:cxn modelId="{E895DE3A-6E00-6741-A7FD-1CDAF7D09A80}" type="presOf" srcId="{2651876E-082C-F043-B305-E19C2F6575A5}" destId="{F0878577-1D48-5242-AB01-AFA1E654B5C2}" srcOrd="1" destOrd="0" presId="urn:microsoft.com/office/officeart/2005/8/layout/hProcess7"/>
    <dgm:cxn modelId="{AB94883D-D265-A044-AC71-1C7DE6E776E7}" srcId="{D33D995F-DBE8-3C4B-A35A-252121C39764}" destId="{1FCEF624-ECEA-BA4F-8177-BEAE020E598D}" srcOrd="0" destOrd="0" parTransId="{68A87354-4E15-4A4A-A10C-C354D4FFCC50}" sibTransId="{28835215-52CD-1442-AAD5-98CD7DC772B0}"/>
    <dgm:cxn modelId="{4EA8B45D-9931-4242-92BD-9F4BFFECCA71}" type="presOf" srcId="{2651876E-082C-F043-B305-E19C2F6575A5}" destId="{4E92D05A-7E69-B94B-938F-8CB8794072A0}" srcOrd="0" destOrd="0" presId="urn:microsoft.com/office/officeart/2005/8/layout/hProcess7"/>
    <dgm:cxn modelId="{5EF5CE41-F2DB-664F-B7AC-91A74015A950}" type="presOf" srcId="{FFA21F49-57C9-4E4B-968F-1154585DA40A}" destId="{971673C2-F47C-2B46-A180-42AE3DADCE7D}" srcOrd="0" destOrd="0" presId="urn:microsoft.com/office/officeart/2005/8/layout/hProcess7"/>
    <dgm:cxn modelId="{BE718D68-1234-714A-AA26-87F0C0A1A1B7}" type="presOf" srcId="{6994FBDB-C954-C042-A548-42251D69188B}" destId="{EC5ED897-6DF7-4D46-A862-C4F539649D5E}" srcOrd="0" destOrd="0" presId="urn:microsoft.com/office/officeart/2005/8/layout/hProcess7"/>
    <dgm:cxn modelId="{26E2806E-25E4-7F4F-A006-FFE8FA54C473}" type="presOf" srcId="{82CF15C8-1F13-4248-B09D-A5D1942BB934}" destId="{660CC7A8-21A8-DF42-B8A5-79C1B4098D37}" srcOrd="1" destOrd="0" presId="urn:microsoft.com/office/officeart/2005/8/layout/hProcess7"/>
    <dgm:cxn modelId="{DB721151-6AEE-5645-92C2-E35220D96B69}" type="presOf" srcId="{BE212C3B-20EC-9442-80C0-4233E624D91F}" destId="{D0F39E11-AB5B-1549-BA3D-ED6BD5BF53EE}" srcOrd="0" destOrd="0" presId="urn:microsoft.com/office/officeart/2005/8/layout/hProcess7"/>
    <dgm:cxn modelId="{5B88FC54-1398-DD4F-B671-7775EC46FB03}" srcId="{6994FBDB-C954-C042-A548-42251D69188B}" destId="{5FF0458D-A7DE-A14C-8012-919D8492B6FA}" srcOrd="0" destOrd="0" parTransId="{633DE8A8-A083-5248-8FF0-538020995AB6}" sibTransId="{DFD9D5EE-F93D-9940-B451-05EA72EAB14A}"/>
    <dgm:cxn modelId="{94E29990-DE78-4048-88EE-D72AAD76DD53}" srcId="{82CF15C8-1F13-4248-B09D-A5D1942BB934}" destId="{6D0FE90A-9531-9644-89C8-1701AEAFCA4A}" srcOrd="0" destOrd="0" parTransId="{0A2CB6C8-6378-DB4B-BB6B-B5F179E140C8}" sibTransId="{E00768F7-E3C5-0B48-A9FA-AB6579492E4C}"/>
    <dgm:cxn modelId="{D5308D93-3774-4F4A-8CD4-15203618CF74}" type="presOf" srcId="{FD09AFD2-3DC0-D04C-BD73-46AAC344FAB8}" destId="{83AC6EE8-2A6A-C44F-A36F-2D642544406E}" srcOrd="0" destOrd="0" presId="urn:microsoft.com/office/officeart/2005/8/layout/hProcess7"/>
    <dgm:cxn modelId="{D9434694-DE58-4F46-8451-56230A86CAFF}" type="presOf" srcId="{1FCEF624-ECEA-BA4F-8177-BEAE020E598D}" destId="{FBE84A21-20EA-014D-A097-E1B58FE98081}" srcOrd="1" destOrd="0" presId="urn:microsoft.com/office/officeart/2005/8/layout/hProcess7"/>
    <dgm:cxn modelId="{D638FF98-D1E9-9B4D-A4FE-E9D7C58E9928}" srcId="{D33D995F-DBE8-3C4B-A35A-252121C39764}" destId="{82CF15C8-1F13-4248-B09D-A5D1942BB934}" srcOrd="2" destOrd="0" parTransId="{1141B81D-1891-B14F-AE91-7A9A3B2674FF}" sibTransId="{244DE922-8EFE-BD41-A86D-CE08C66FB383}"/>
    <dgm:cxn modelId="{8BF306A7-EE24-A240-9BC2-736BF4E9CEEE}" srcId="{FD09AFD2-3DC0-D04C-BD73-46AAC344FAB8}" destId="{BE212C3B-20EC-9442-80C0-4233E624D91F}" srcOrd="0" destOrd="0" parTransId="{FE10F86D-697C-B84E-B869-DEDB8FBE8C02}" sibTransId="{F0A08EA7-BE68-8746-9C00-18B158754C6D}"/>
    <dgm:cxn modelId="{4083EEAF-88E5-5A4D-BA51-B27A54820268}" srcId="{D33D995F-DBE8-3C4B-A35A-252121C39764}" destId="{FD09AFD2-3DC0-D04C-BD73-46AAC344FAB8}" srcOrd="3" destOrd="0" parTransId="{E3A348C5-AE99-A440-BB9A-B611C8B4A3F5}" sibTransId="{A6502A1C-390A-2B47-8EBD-B0DCFEF1ECBF}"/>
    <dgm:cxn modelId="{E12414C1-FDC5-234D-B422-BAD730EBD31A}" type="presOf" srcId="{D33D995F-DBE8-3C4B-A35A-252121C39764}" destId="{04D8227A-59B3-AA46-946F-27BF0CF90D1B}" srcOrd="0" destOrd="0" presId="urn:microsoft.com/office/officeart/2005/8/layout/hProcess7"/>
    <dgm:cxn modelId="{B4DE64C9-F958-884D-BD98-A5A302F33EB0}" type="presOf" srcId="{1FCEF624-ECEA-BA4F-8177-BEAE020E598D}" destId="{FB3BF803-45EF-AA42-BDD2-E75CD6532912}" srcOrd="0" destOrd="0" presId="urn:microsoft.com/office/officeart/2005/8/layout/hProcess7"/>
    <dgm:cxn modelId="{73E58AD5-965F-8F4B-8778-FDD473A96689}" srcId="{1FCEF624-ECEA-BA4F-8177-BEAE020E598D}" destId="{FFA21F49-57C9-4E4B-968F-1154585DA40A}" srcOrd="0" destOrd="0" parTransId="{D0FB94BF-C99E-8C40-A9C2-B18B4339FE1C}" sibTransId="{E0E0F92E-B97A-C945-BE59-6ECAFCF88DE6}"/>
    <dgm:cxn modelId="{BF63E9D8-53BF-9041-A0B0-DF305FA6846C}" srcId="{D33D995F-DBE8-3C4B-A35A-252121C39764}" destId="{6994FBDB-C954-C042-A548-42251D69188B}" srcOrd="4" destOrd="0" parTransId="{42877146-CF37-E44D-BB3B-5391797FC3A8}" sibTransId="{7816673D-AC3D-5644-ADBF-D80B2FE9D5F6}"/>
    <dgm:cxn modelId="{BBE04BE8-25CD-6B40-8B23-3802764AD2B1}" type="presOf" srcId="{4275CB51-229E-024E-86CC-290E709AC992}" destId="{E2514576-F97D-7E46-B8AC-CB40BA3575E4}" srcOrd="0" destOrd="0" presId="urn:microsoft.com/office/officeart/2005/8/layout/hProcess7"/>
    <dgm:cxn modelId="{254AB2EF-45C3-CF4D-9F30-5F435B5D2A7E}" srcId="{2651876E-082C-F043-B305-E19C2F6575A5}" destId="{4275CB51-229E-024E-86CC-290E709AC992}" srcOrd="0" destOrd="0" parTransId="{831D9CB6-8A9C-4344-ABC7-EE8165132F7A}" sibTransId="{9749FF14-2A9A-7C4A-9B9E-55FEA5834A3F}"/>
    <dgm:cxn modelId="{C985ABF0-2F33-0243-AA39-BDDE7BFEFA91}" type="presOf" srcId="{FD09AFD2-3DC0-D04C-BD73-46AAC344FAB8}" destId="{D602AE19-97A5-B845-80B9-3F4C0D39087B}" srcOrd="1" destOrd="0" presId="urn:microsoft.com/office/officeart/2005/8/layout/hProcess7"/>
    <dgm:cxn modelId="{F06AD304-B426-DA4A-BAAA-7605A193A4C7}" type="presParOf" srcId="{04D8227A-59B3-AA46-946F-27BF0CF90D1B}" destId="{D0117222-BF8F-DF49-87E8-4DE8ADFF9D15}" srcOrd="0" destOrd="0" presId="urn:microsoft.com/office/officeart/2005/8/layout/hProcess7"/>
    <dgm:cxn modelId="{D4A5B4BB-E2D5-E043-BBFF-4350CC853E2F}" type="presParOf" srcId="{D0117222-BF8F-DF49-87E8-4DE8ADFF9D15}" destId="{FB3BF803-45EF-AA42-BDD2-E75CD6532912}" srcOrd="0" destOrd="0" presId="urn:microsoft.com/office/officeart/2005/8/layout/hProcess7"/>
    <dgm:cxn modelId="{3390E578-E297-0442-873E-7AB522243D52}" type="presParOf" srcId="{D0117222-BF8F-DF49-87E8-4DE8ADFF9D15}" destId="{FBE84A21-20EA-014D-A097-E1B58FE98081}" srcOrd="1" destOrd="0" presId="urn:microsoft.com/office/officeart/2005/8/layout/hProcess7"/>
    <dgm:cxn modelId="{93DD4602-6490-5F4C-980D-E9A81BDF9251}" type="presParOf" srcId="{D0117222-BF8F-DF49-87E8-4DE8ADFF9D15}" destId="{971673C2-F47C-2B46-A180-42AE3DADCE7D}" srcOrd="2" destOrd="0" presId="urn:microsoft.com/office/officeart/2005/8/layout/hProcess7"/>
    <dgm:cxn modelId="{5B8451D2-D650-624F-87DB-0EA63253913A}" type="presParOf" srcId="{04D8227A-59B3-AA46-946F-27BF0CF90D1B}" destId="{F5FA7BB7-15ED-2948-93DA-F1871C9189E3}" srcOrd="1" destOrd="0" presId="urn:microsoft.com/office/officeart/2005/8/layout/hProcess7"/>
    <dgm:cxn modelId="{A9A73198-3BDD-844B-852D-B3D1A8A8BA81}" type="presParOf" srcId="{04D8227A-59B3-AA46-946F-27BF0CF90D1B}" destId="{5934D96E-2C5B-AC47-A8EE-EF7774DDF158}" srcOrd="2" destOrd="0" presId="urn:microsoft.com/office/officeart/2005/8/layout/hProcess7"/>
    <dgm:cxn modelId="{A1A4A715-A199-5945-BE6F-4A4F8165EBE1}" type="presParOf" srcId="{5934D96E-2C5B-AC47-A8EE-EF7774DDF158}" destId="{3E4C296C-74C3-F04D-BE1D-37A5662C8169}" srcOrd="0" destOrd="0" presId="urn:microsoft.com/office/officeart/2005/8/layout/hProcess7"/>
    <dgm:cxn modelId="{BD14239E-45D4-3644-9ED7-F69EF967B0CF}" type="presParOf" srcId="{5934D96E-2C5B-AC47-A8EE-EF7774DDF158}" destId="{926E4446-4CD7-D94B-8D3A-223F9E75C6A3}" srcOrd="1" destOrd="0" presId="urn:microsoft.com/office/officeart/2005/8/layout/hProcess7"/>
    <dgm:cxn modelId="{EDB7FA29-D4C4-5D41-9272-FFAC638FAFD0}" type="presParOf" srcId="{5934D96E-2C5B-AC47-A8EE-EF7774DDF158}" destId="{33136572-866A-DD41-9E5A-92C6C585C9F5}" srcOrd="2" destOrd="0" presId="urn:microsoft.com/office/officeart/2005/8/layout/hProcess7"/>
    <dgm:cxn modelId="{88C79231-2DD5-EF44-BF97-C15DF35B30D1}" type="presParOf" srcId="{04D8227A-59B3-AA46-946F-27BF0CF90D1B}" destId="{2989CCDB-4248-0549-A8C8-A2AEC7C7052A}" srcOrd="3" destOrd="0" presId="urn:microsoft.com/office/officeart/2005/8/layout/hProcess7"/>
    <dgm:cxn modelId="{0BE4F055-2D10-7142-A97F-47E5CB81185C}" type="presParOf" srcId="{04D8227A-59B3-AA46-946F-27BF0CF90D1B}" destId="{7C47D2C3-BB2E-404E-8417-02BBE5F1B2C0}" srcOrd="4" destOrd="0" presId="urn:microsoft.com/office/officeart/2005/8/layout/hProcess7"/>
    <dgm:cxn modelId="{034EAD75-753A-4F47-AE30-809E11CF0E6D}" type="presParOf" srcId="{7C47D2C3-BB2E-404E-8417-02BBE5F1B2C0}" destId="{4E92D05A-7E69-B94B-938F-8CB8794072A0}" srcOrd="0" destOrd="0" presId="urn:microsoft.com/office/officeart/2005/8/layout/hProcess7"/>
    <dgm:cxn modelId="{63DA8C9C-244A-0F4E-9940-80E980478BCB}" type="presParOf" srcId="{7C47D2C3-BB2E-404E-8417-02BBE5F1B2C0}" destId="{F0878577-1D48-5242-AB01-AFA1E654B5C2}" srcOrd="1" destOrd="0" presId="urn:microsoft.com/office/officeart/2005/8/layout/hProcess7"/>
    <dgm:cxn modelId="{B8E699BA-EA48-8440-9833-4BB8BBA44124}" type="presParOf" srcId="{7C47D2C3-BB2E-404E-8417-02BBE5F1B2C0}" destId="{E2514576-F97D-7E46-B8AC-CB40BA3575E4}" srcOrd="2" destOrd="0" presId="urn:microsoft.com/office/officeart/2005/8/layout/hProcess7"/>
    <dgm:cxn modelId="{4B2DEEB1-D204-F24A-B99A-0A4B63E19527}" type="presParOf" srcId="{04D8227A-59B3-AA46-946F-27BF0CF90D1B}" destId="{602293B6-A008-C14F-B185-47DC394E7541}" srcOrd="5" destOrd="0" presId="urn:microsoft.com/office/officeart/2005/8/layout/hProcess7"/>
    <dgm:cxn modelId="{A0D0D923-463E-0F4A-B82C-70EF869CE2A4}" type="presParOf" srcId="{04D8227A-59B3-AA46-946F-27BF0CF90D1B}" destId="{E1B70292-BE04-734D-BF9D-9F2444F092EE}" srcOrd="6" destOrd="0" presId="urn:microsoft.com/office/officeart/2005/8/layout/hProcess7"/>
    <dgm:cxn modelId="{BDAE1FAC-3C1A-0A42-BC4E-B22D3C52F999}" type="presParOf" srcId="{E1B70292-BE04-734D-BF9D-9F2444F092EE}" destId="{2BFE6363-AD80-CC4C-B4FC-63E4ED3F4F6D}" srcOrd="0" destOrd="0" presId="urn:microsoft.com/office/officeart/2005/8/layout/hProcess7"/>
    <dgm:cxn modelId="{6DCA59EA-CD50-8A46-8568-DB29E8F0468C}" type="presParOf" srcId="{E1B70292-BE04-734D-BF9D-9F2444F092EE}" destId="{F8F04E18-85D5-ED4B-85C6-2149A776013F}" srcOrd="1" destOrd="0" presId="urn:microsoft.com/office/officeart/2005/8/layout/hProcess7"/>
    <dgm:cxn modelId="{9F7DF13F-7DFF-4245-BA7B-794F0BE05D62}" type="presParOf" srcId="{E1B70292-BE04-734D-BF9D-9F2444F092EE}" destId="{37ED9F8A-BD4D-864F-AFBB-BF1588C6EC05}" srcOrd="2" destOrd="0" presId="urn:microsoft.com/office/officeart/2005/8/layout/hProcess7"/>
    <dgm:cxn modelId="{3B499C84-0449-2544-91A7-1EFC3E603698}" type="presParOf" srcId="{04D8227A-59B3-AA46-946F-27BF0CF90D1B}" destId="{52CB4DE4-54A3-4542-8A0C-8833BBFBC207}" srcOrd="7" destOrd="0" presId="urn:microsoft.com/office/officeart/2005/8/layout/hProcess7"/>
    <dgm:cxn modelId="{2FA46135-0314-EA48-8051-C0F800E5AAC0}" type="presParOf" srcId="{04D8227A-59B3-AA46-946F-27BF0CF90D1B}" destId="{E4DAE931-C8B6-B745-ACD5-984A2B3DDAC4}" srcOrd="8" destOrd="0" presId="urn:microsoft.com/office/officeart/2005/8/layout/hProcess7"/>
    <dgm:cxn modelId="{86F0DCB5-26AF-5F48-8963-A703321B86A4}" type="presParOf" srcId="{E4DAE931-C8B6-B745-ACD5-984A2B3DDAC4}" destId="{C6321622-D5D4-704D-9D2D-3AC563738361}" srcOrd="0" destOrd="0" presId="urn:microsoft.com/office/officeart/2005/8/layout/hProcess7"/>
    <dgm:cxn modelId="{BF182B2E-E734-0C45-ACB5-74FDD12E8F8A}" type="presParOf" srcId="{E4DAE931-C8B6-B745-ACD5-984A2B3DDAC4}" destId="{660CC7A8-21A8-DF42-B8A5-79C1B4098D37}" srcOrd="1" destOrd="0" presId="urn:microsoft.com/office/officeart/2005/8/layout/hProcess7"/>
    <dgm:cxn modelId="{3345018A-82E6-A24A-BBD6-DF98BABD15EC}" type="presParOf" srcId="{E4DAE931-C8B6-B745-ACD5-984A2B3DDAC4}" destId="{C61469CC-CAB0-ED4F-B401-77F6D7D542D3}" srcOrd="2" destOrd="0" presId="urn:microsoft.com/office/officeart/2005/8/layout/hProcess7"/>
    <dgm:cxn modelId="{C7CFC819-5719-FB46-82C2-EB1B1D03FCCD}" type="presParOf" srcId="{04D8227A-59B3-AA46-946F-27BF0CF90D1B}" destId="{B4C479AE-7D42-504E-8ADC-C20A4A0E1C5F}" srcOrd="9" destOrd="0" presId="urn:microsoft.com/office/officeart/2005/8/layout/hProcess7"/>
    <dgm:cxn modelId="{A23E1E04-24B0-034C-A20A-81145B1D2E37}" type="presParOf" srcId="{04D8227A-59B3-AA46-946F-27BF0CF90D1B}" destId="{F082A3E8-C62D-2247-AC6E-2FFE51B26AFC}" srcOrd="10" destOrd="0" presId="urn:microsoft.com/office/officeart/2005/8/layout/hProcess7"/>
    <dgm:cxn modelId="{B68BAD60-CD9B-CF44-A830-D49D150409A0}" type="presParOf" srcId="{F082A3E8-C62D-2247-AC6E-2FFE51B26AFC}" destId="{803FE186-5595-744B-9F73-014473032E6C}" srcOrd="0" destOrd="0" presId="urn:microsoft.com/office/officeart/2005/8/layout/hProcess7"/>
    <dgm:cxn modelId="{1600DCB7-CCB5-DA43-9FC6-9F434D3BE6F7}" type="presParOf" srcId="{F082A3E8-C62D-2247-AC6E-2FFE51B26AFC}" destId="{2FB0FBF8-92A5-ED4B-AE33-17FB27DF68E8}" srcOrd="1" destOrd="0" presId="urn:microsoft.com/office/officeart/2005/8/layout/hProcess7"/>
    <dgm:cxn modelId="{416F39E1-0470-7A4B-AF9A-A986F65D42B3}" type="presParOf" srcId="{F082A3E8-C62D-2247-AC6E-2FFE51B26AFC}" destId="{58A7A786-70A3-1746-985E-E3786AA3804B}" srcOrd="2" destOrd="0" presId="urn:microsoft.com/office/officeart/2005/8/layout/hProcess7"/>
    <dgm:cxn modelId="{646E6A45-B045-0A45-8C30-90BCA5514529}" type="presParOf" srcId="{04D8227A-59B3-AA46-946F-27BF0CF90D1B}" destId="{3A6E6A5C-3770-5C4E-B31C-DE3D2A394950}" srcOrd="11" destOrd="0" presId="urn:microsoft.com/office/officeart/2005/8/layout/hProcess7"/>
    <dgm:cxn modelId="{E718C989-8914-1945-B5B7-8AEBC1326FB4}" type="presParOf" srcId="{04D8227A-59B3-AA46-946F-27BF0CF90D1B}" destId="{D42A2B4C-539D-8047-AA5E-CBBFCF10E7AC}" srcOrd="12" destOrd="0" presId="urn:microsoft.com/office/officeart/2005/8/layout/hProcess7"/>
    <dgm:cxn modelId="{B46A4315-EE28-6749-AE35-833044804A5A}" type="presParOf" srcId="{D42A2B4C-539D-8047-AA5E-CBBFCF10E7AC}" destId="{83AC6EE8-2A6A-C44F-A36F-2D642544406E}" srcOrd="0" destOrd="0" presId="urn:microsoft.com/office/officeart/2005/8/layout/hProcess7"/>
    <dgm:cxn modelId="{F4C215F0-F0A6-8540-965F-4B246CE7FB6B}" type="presParOf" srcId="{D42A2B4C-539D-8047-AA5E-CBBFCF10E7AC}" destId="{D602AE19-97A5-B845-80B9-3F4C0D39087B}" srcOrd="1" destOrd="0" presId="urn:microsoft.com/office/officeart/2005/8/layout/hProcess7"/>
    <dgm:cxn modelId="{633FADBD-7427-7640-BEA1-76130FFE9FAB}" type="presParOf" srcId="{D42A2B4C-539D-8047-AA5E-CBBFCF10E7AC}" destId="{D0F39E11-AB5B-1549-BA3D-ED6BD5BF53EE}" srcOrd="2" destOrd="0" presId="urn:microsoft.com/office/officeart/2005/8/layout/hProcess7"/>
    <dgm:cxn modelId="{B871F0EB-9DB3-D640-AE6B-06D34E2DA871}" type="presParOf" srcId="{04D8227A-59B3-AA46-946F-27BF0CF90D1B}" destId="{FC2B5D3C-9AC2-2644-BF4B-A3F09DEEEA5E}" srcOrd="13" destOrd="0" presId="urn:microsoft.com/office/officeart/2005/8/layout/hProcess7"/>
    <dgm:cxn modelId="{5D41077F-91F7-E14C-BF97-0F57D589C86B}" type="presParOf" srcId="{04D8227A-59B3-AA46-946F-27BF0CF90D1B}" destId="{CA351197-84C1-FB4E-9F7C-2C8B2945AA78}" srcOrd="14" destOrd="0" presId="urn:microsoft.com/office/officeart/2005/8/layout/hProcess7"/>
    <dgm:cxn modelId="{352E0605-608C-344A-8F22-39C093A2E3F2}" type="presParOf" srcId="{CA351197-84C1-FB4E-9F7C-2C8B2945AA78}" destId="{6796B8B3-6EA1-C94E-99AB-58E0EB8D5F97}" srcOrd="0" destOrd="0" presId="urn:microsoft.com/office/officeart/2005/8/layout/hProcess7"/>
    <dgm:cxn modelId="{66F29115-B253-CF4C-8772-3D737EE7D953}" type="presParOf" srcId="{CA351197-84C1-FB4E-9F7C-2C8B2945AA78}" destId="{B2E45524-4475-B74F-801B-B278A247738B}" srcOrd="1" destOrd="0" presId="urn:microsoft.com/office/officeart/2005/8/layout/hProcess7"/>
    <dgm:cxn modelId="{7B078514-10FC-7A4A-9F8B-25CADE04ED19}" type="presParOf" srcId="{CA351197-84C1-FB4E-9F7C-2C8B2945AA78}" destId="{08AAC71D-041E-0247-A84C-CEDEC07416A6}" srcOrd="2" destOrd="0" presId="urn:microsoft.com/office/officeart/2005/8/layout/hProcess7"/>
    <dgm:cxn modelId="{077DFB0D-284C-4F41-8264-CAAE3ED8E032}" type="presParOf" srcId="{04D8227A-59B3-AA46-946F-27BF0CF90D1B}" destId="{8518D427-F4E3-784D-9493-7C4B6F085F49}" srcOrd="15" destOrd="0" presId="urn:microsoft.com/office/officeart/2005/8/layout/hProcess7"/>
    <dgm:cxn modelId="{ADC86A19-70C5-4548-A11A-C7C9305519D4}" type="presParOf" srcId="{04D8227A-59B3-AA46-946F-27BF0CF90D1B}" destId="{A517B307-8D02-0948-84F5-581A7EE22862}" srcOrd="16" destOrd="0" presId="urn:microsoft.com/office/officeart/2005/8/layout/hProcess7"/>
    <dgm:cxn modelId="{E3612F1A-09A1-2640-99E3-9A0099BD928C}" type="presParOf" srcId="{A517B307-8D02-0948-84F5-581A7EE22862}" destId="{EC5ED897-6DF7-4D46-A862-C4F539649D5E}" srcOrd="0" destOrd="0" presId="urn:microsoft.com/office/officeart/2005/8/layout/hProcess7"/>
    <dgm:cxn modelId="{E60BE895-4991-9341-8108-1248B7DF3E92}" type="presParOf" srcId="{A517B307-8D02-0948-84F5-581A7EE22862}" destId="{5DCDA0CA-B8D9-C343-8288-40B5DB67A9AC}" srcOrd="1" destOrd="0" presId="urn:microsoft.com/office/officeart/2005/8/layout/hProcess7"/>
    <dgm:cxn modelId="{BA98AA01-4F22-3E41-9784-332C01D4AB25}" type="presParOf" srcId="{A517B307-8D02-0948-84F5-581A7EE22862}" destId="{90A3C866-AB9C-F64F-8587-DBAFAD305CB9}"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CDA518-BC6C-454C-8425-289DBEFA6303}" type="doc">
      <dgm:prSet loTypeId="urn:microsoft.com/office/officeart/2005/8/layout/hList7" loCatId="process" qsTypeId="urn:microsoft.com/office/officeart/2005/8/quickstyle/simple1#1" qsCatId="simple" csTypeId="urn:microsoft.com/office/officeart/2005/8/colors/accent1_2#1" csCatId="accent1" phldr="1"/>
      <dgm:spPr/>
    </dgm:pt>
    <dgm:pt modelId="{82ED9815-0689-437F-AB55-8011A9589219}">
      <dgm:prSet phldrT="[Text]" custT="1"/>
      <dgm:spPr>
        <a:xfrm>
          <a:off x="3744"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 1</a:t>
          </a:r>
        </a:p>
      </dgm:t>
    </dgm:pt>
    <dgm:pt modelId="{CA69EC14-8F26-4324-9465-B228833C3D9E}" type="parTrans" cxnId="{8DB8FAB8-F8BE-4232-8E1A-61CBAFE1B3A6}">
      <dgm:prSet/>
      <dgm:spPr/>
      <dgm:t>
        <a:bodyPr/>
        <a:lstStyle/>
        <a:p>
          <a:endParaRPr lang="en-US" sz="1800"/>
        </a:p>
      </dgm:t>
    </dgm:pt>
    <dgm:pt modelId="{095AE3E2-7CB6-43CA-A532-FBE35E2C2239}" type="sibTrans" cxnId="{8DB8FAB8-F8BE-4232-8E1A-61CBAFE1B3A6}">
      <dgm:prSet/>
      <dgm:spPr/>
      <dgm:t>
        <a:bodyPr/>
        <a:lstStyle/>
        <a:p>
          <a:endParaRPr lang="en-US" sz="1800"/>
        </a:p>
      </dgm:t>
    </dgm:pt>
    <dgm:pt modelId="{4F7AD0EE-0E26-4017-9F94-86272D93EFC3}">
      <dgm:prSet phldrT="[Text]" custT="1"/>
      <dgm:spPr>
        <a:xfrm>
          <a:off x="3615079" y="0"/>
          <a:ext cx="876537" cy="3384549"/>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4</a:t>
          </a:r>
        </a:p>
      </dgm:t>
    </dgm:pt>
    <dgm:pt modelId="{1B378C42-C627-4201-AE52-4BA974618512}" type="parTrans" cxnId="{EE6BF61A-B19F-4C39-8C06-B8706D9BA7BA}">
      <dgm:prSet/>
      <dgm:spPr/>
      <dgm:t>
        <a:bodyPr/>
        <a:lstStyle/>
        <a:p>
          <a:endParaRPr lang="en-US" sz="1800"/>
        </a:p>
      </dgm:t>
    </dgm:pt>
    <dgm:pt modelId="{51654D6A-95A4-4E7F-B6C4-FF063E7F512E}" type="sibTrans" cxnId="{EE6BF61A-B19F-4C39-8C06-B8706D9BA7BA}">
      <dgm:prSet/>
      <dgm:spPr/>
      <dgm:t>
        <a:bodyPr/>
        <a:lstStyle/>
        <a:p>
          <a:endParaRPr lang="en-US" sz="1800"/>
        </a:p>
      </dgm:t>
    </dgm:pt>
    <dgm:pt modelId="{DA761F70-B11F-4EA6-915D-15ADF7DDBA23}">
      <dgm:prSet phldrT="[Text]" custT="1"/>
      <dgm:spPr>
        <a:xfrm>
          <a:off x="4517912" y="0"/>
          <a:ext cx="876537" cy="3384549"/>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205211D0-56BC-42B4-8B39-5E0986F07326}" type="parTrans" cxnId="{5EE004A5-3774-4BB1-B9EC-EDCC333FB895}">
      <dgm:prSet/>
      <dgm:spPr/>
      <dgm:t>
        <a:bodyPr/>
        <a:lstStyle/>
        <a:p>
          <a:endParaRPr lang="en-US" sz="1800"/>
        </a:p>
      </dgm:t>
    </dgm:pt>
    <dgm:pt modelId="{8B7B9245-1212-4EA2-8DBA-AB21D24D994E}" type="sibTrans" cxnId="{5EE004A5-3774-4BB1-B9EC-EDCC333FB895}">
      <dgm:prSet/>
      <dgm:spPr/>
      <dgm:t>
        <a:bodyPr/>
        <a:lstStyle/>
        <a:p>
          <a:endParaRPr lang="en-US" sz="1800"/>
        </a:p>
      </dgm:t>
    </dgm:pt>
    <dgm:pt modelId="{0C927F58-D0E1-4B01-A6B6-C603E890F398}">
      <dgm:prSet phldrT="[Text]" custT="1"/>
      <dgm:spPr>
        <a:xfrm>
          <a:off x="1809411"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a:solidFill>
              <a:sysClr val="window" lastClr="FFFFFF"/>
            </a:solidFill>
            <a:latin typeface="Calibri" panose="020F0502020204030204"/>
            <a:ea typeface="+mn-ea"/>
            <a:cs typeface="+mn-cs"/>
          </a:endParaRPr>
        </a:p>
      </dgm:t>
    </dgm:pt>
    <dgm:pt modelId="{79673275-EAE9-4B21-BD17-BA2A2DC472F8}" type="parTrans" cxnId="{CB5E5B09-20CD-4245-A349-FF2971C82599}">
      <dgm:prSet/>
      <dgm:spPr/>
      <dgm:t>
        <a:bodyPr/>
        <a:lstStyle/>
        <a:p>
          <a:endParaRPr lang="en-US" sz="1800"/>
        </a:p>
      </dgm:t>
    </dgm:pt>
    <dgm:pt modelId="{91B44C06-EF03-4B80-B764-56D43105AB17}" type="sibTrans" cxnId="{CB5E5B09-20CD-4245-A349-FF2971C82599}">
      <dgm:prSet/>
      <dgm:spPr/>
      <dgm:t>
        <a:bodyPr/>
        <a:lstStyle/>
        <a:p>
          <a:endParaRPr lang="en-US" sz="1800"/>
        </a:p>
      </dgm:t>
    </dgm:pt>
    <dgm:pt modelId="{87EBC7B2-62CC-4F4D-B8F1-6913234E01AB}">
      <dgm:prSet phldrT="[Text]" custT="1"/>
      <dgm:spPr>
        <a:xfrm>
          <a:off x="5420746"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792074DA-5FA9-4FC5-82A0-319076547753}" type="parTrans" cxnId="{2E1A1579-A6BA-476F-822B-86009E26C1D5}">
      <dgm:prSet/>
      <dgm:spPr/>
      <dgm:t>
        <a:bodyPr/>
        <a:lstStyle/>
        <a:p>
          <a:endParaRPr lang="en-US" sz="1800"/>
        </a:p>
      </dgm:t>
    </dgm:pt>
    <dgm:pt modelId="{B3C296FB-3485-4B9E-A81F-C9229475D8E6}" type="sibTrans" cxnId="{2E1A1579-A6BA-476F-822B-86009E26C1D5}">
      <dgm:prSet/>
      <dgm:spPr/>
      <dgm:t>
        <a:bodyPr/>
        <a:lstStyle/>
        <a:p>
          <a:endParaRPr lang="en-US" sz="1800"/>
        </a:p>
      </dgm:t>
    </dgm:pt>
    <dgm:pt modelId="{EDE82B6F-CA32-4C6B-8BFB-B30D12284093}">
      <dgm:prSet phldrT="[Text]" custT="1"/>
      <dgm:spPr>
        <a:xfrm>
          <a:off x="906578"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2</a:t>
          </a:r>
          <a:endParaRPr lang="en-US" sz="1800">
            <a:solidFill>
              <a:srgbClr val="FFC000"/>
            </a:solidFill>
            <a:latin typeface="Calibri" panose="020F0502020204030204"/>
            <a:ea typeface="+mn-ea"/>
            <a:cs typeface="+mn-cs"/>
          </a:endParaRPr>
        </a:p>
      </dgm:t>
    </dgm:pt>
    <dgm:pt modelId="{9B21EF5D-1347-4E9C-B71F-5BDA8B9DA602}" type="parTrans" cxnId="{9E31DBA0-E939-49A6-A6BC-57FBA271E74D}">
      <dgm:prSet/>
      <dgm:spPr/>
      <dgm:t>
        <a:bodyPr/>
        <a:lstStyle/>
        <a:p>
          <a:endParaRPr lang="en-US" sz="1800"/>
        </a:p>
      </dgm:t>
    </dgm:pt>
    <dgm:pt modelId="{4B7087D8-60F7-45B3-90E8-83EEE7316E5B}" type="sibTrans" cxnId="{9E31DBA0-E939-49A6-A6BC-57FBA271E74D}">
      <dgm:prSet/>
      <dgm:spPr/>
      <dgm:t>
        <a:bodyPr/>
        <a:lstStyle/>
        <a:p>
          <a:endParaRPr lang="en-US" sz="1800"/>
        </a:p>
      </dgm:t>
    </dgm:pt>
    <dgm:pt modelId="{167BF358-8434-4987-B85A-37964861114E}">
      <dgm:prSet phldrT="[Text]" custT="1"/>
      <dgm:spPr>
        <a:xfrm>
          <a:off x="2712245"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3</a:t>
          </a:r>
          <a:endParaRPr lang="en-US" sz="1800" i="1">
            <a:solidFill>
              <a:srgbClr val="FFC000"/>
            </a:solidFill>
            <a:latin typeface="Calibri" panose="020F0502020204030204"/>
            <a:ea typeface="+mn-ea"/>
            <a:cs typeface="+mn-cs"/>
          </a:endParaRPr>
        </a:p>
      </dgm:t>
    </dgm:pt>
    <dgm:pt modelId="{CAB79F3C-EB84-4F7C-A9F7-2D2507D5DBE7}" type="parTrans" cxnId="{9697DD3F-1923-415C-B9D3-CEE56720C4CC}">
      <dgm:prSet/>
      <dgm:spPr/>
      <dgm:t>
        <a:bodyPr/>
        <a:lstStyle/>
        <a:p>
          <a:endParaRPr lang="en-US" sz="1800"/>
        </a:p>
      </dgm:t>
    </dgm:pt>
    <dgm:pt modelId="{23117442-D303-468D-9B1A-74E04914477C}" type="sibTrans" cxnId="{9697DD3F-1923-415C-B9D3-CEE56720C4CC}">
      <dgm:prSet/>
      <dgm:spPr/>
      <dgm:t>
        <a:bodyPr/>
        <a:lstStyle/>
        <a:p>
          <a:endParaRPr lang="en-US" sz="1800"/>
        </a:p>
      </dgm:t>
    </dgm:pt>
    <dgm:pt modelId="{5DE23A1F-B828-4AED-93AF-CB385BE40F90}">
      <dgm:prSet phldrT="[Text]" custT="1"/>
      <dgm:spPr>
        <a:xfrm>
          <a:off x="6323579"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gm:t>
    </dgm:pt>
    <dgm:pt modelId="{AC415565-C001-469D-988D-42CCD55DFDCC}" type="parTrans" cxnId="{57F181F1-6B71-4EAF-824A-3C3569D63AC5}">
      <dgm:prSet/>
      <dgm:spPr/>
      <dgm:t>
        <a:bodyPr/>
        <a:lstStyle/>
        <a:p>
          <a:endParaRPr lang="en-US" sz="1800"/>
        </a:p>
      </dgm:t>
    </dgm:pt>
    <dgm:pt modelId="{4F72BF1C-5C6D-4106-A1C4-ECB77BA1216C}" type="sibTrans" cxnId="{57F181F1-6B71-4EAF-824A-3C3569D63AC5}">
      <dgm:prSet/>
      <dgm:spPr/>
      <dgm:t>
        <a:bodyPr/>
        <a:lstStyle/>
        <a:p>
          <a:endParaRPr lang="en-US" sz="1800"/>
        </a:p>
      </dgm:t>
    </dgm:pt>
    <dgm:pt modelId="{15FAF609-EF06-4219-A9A5-579532B2B0F5}">
      <dgm:prSet phldrT="[Text]" custT="1"/>
      <dgm:spPr>
        <a:xfrm>
          <a:off x="7226413"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i="1">
            <a:solidFill>
              <a:srgbClr val="FFC000"/>
            </a:solidFill>
            <a:latin typeface="Calibri" panose="020F0502020204030204"/>
            <a:ea typeface="+mn-ea"/>
            <a:cs typeface="+mn-cs"/>
          </a:endParaRPr>
        </a:p>
      </dgm:t>
    </dgm:pt>
    <dgm:pt modelId="{D2885B8D-6C0A-4181-92C1-3B3291BDFB29}" type="parTrans" cxnId="{49844915-79B7-4760-B8A6-6358800639E0}">
      <dgm:prSet/>
      <dgm:spPr/>
      <dgm:t>
        <a:bodyPr/>
        <a:lstStyle/>
        <a:p>
          <a:endParaRPr lang="en-US" sz="1800"/>
        </a:p>
      </dgm:t>
    </dgm:pt>
    <dgm:pt modelId="{6DF72718-445E-4FDC-B1E6-DF26AB44A9AF}" type="sibTrans" cxnId="{49844915-79B7-4760-B8A6-6358800639E0}">
      <dgm:prSet/>
      <dgm:spPr/>
      <dgm:t>
        <a:bodyPr/>
        <a:lstStyle/>
        <a:p>
          <a:endParaRPr lang="en-US" sz="1800"/>
        </a:p>
      </dgm:t>
    </dgm:pt>
    <dgm:pt modelId="{312AC8EC-3989-4E6B-A34C-4A44971F8422}">
      <dgm:prSet phldrT="[Text]" custT="1"/>
      <dgm:spPr>
        <a:xfrm>
          <a:off x="8129246"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i="1">
              <a:solidFill>
                <a:srgbClr val="FFC000"/>
              </a:solidFill>
              <a:latin typeface="Calibri" panose="020F0502020204030204"/>
              <a:ea typeface="+mn-ea"/>
              <a:cs typeface="+mn-cs"/>
            </a:rPr>
            <a:t>Revising for the year ahead</a:t>
          </a:r>
        </a:p>
      </dgm:t>
    </dgm:pt>
    <dgm:pt modelId="{4C6EC9C3-231F-4CE7-B7C6-B9BD23DC1532}" type="parTrans" cxnId="{4A8A7912-19DD-4170-BE92-5B4CEA10F0F4}">
      <dgm:prSet/>
      <dgm:spPr/>
      <dgm:t>
        <a:bodyPr/>
        <a:lstStyle/>
        <a:p>
          <a:endParaRPr lang="en-US" sz="1800"/>
        </a:p>
      </dgm:t>
    </dgm:pt>
    <dgm:pt modelId="{9CD2B463-8A90-4055-A6A7-74FFBC8F1CA8}" type="sibTrans" cxnId="{4A8A7912-19DD-4170-BE92-5B4CEA10F0F4}">
      <dgm:prSet/>
      <dgm:spPr/>
      <dgm:t>
        <a:bodyPr/>
        <a:lstStyle/>
        <a:p>
          <a:endParaRPr lang="en-US" sz="1800"/>
        </a:p>
      </dgm:t>
    </dgm:pt>
    <dgm:pt modelId="{700DEE2E-009E-4920-8919-3EBA1BD25605}" type="pres">
      <dgm:prSet presAssocID="{76CDA518-BC6C-454C-8425-289DBEFA6303}" presName="Name0" presStyleCnt="0">
        <dgm:presLayoutVars>
          <dgm:dir/>
          <dgm:resizeHandles val="exact"/>
        </dgm:presLayoutVars>
      </dgm:prSet>
      <dgm:spPr/>
    </dgm:pt>
    <dgm:pt modelId="{6CA53C31-027B-47B6-99A7-1B4548807CCF}" type="pres">
      <dgm:prSet presAssocID="{76CDA518-BC6C-454C-8425-289DBEFA6303}" presName="fgShape" presStyleLbl="fgShp" presStyleIdx="0" presStyleCnt="1" custScaleY="72067" custLinFactNeighborX="-58" custLinFactNeighborY="5601"/>
      <dgm:spPr>
        <a:xfrm>
          <a:off x="355573" y="2806979"/>
          <a:ext cx="8288766" cy="365871"/>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gm:spPr>
    </dgm:pt>
    <dgm:pt modelId="{474004DD-83D6-490F-8C13-1D7113C388B6}" type="pres">
      <dgm:prSet presAssocID="{76CDA518-BC6C-454C-8425-289DBEFA6303}" presName="linComp" presStyleCnt="0"/>
      <dgm:spPr/>
    </dgm:pt>
    <dgm:pt modelId="{1596B23E-FF3A-4F13-8B81-DB82401CB8A2}" type="pres">
      <dgm:prSet presAssocID="{82ED9815-0689-437F-AB55-8011A9589219}" presName="compNode" presStyleCnt="0"/>
      <dgm:spPr/>
    </dgm:pt>
    <dgm:pt modelId="{33027701-4552-4E82-B8B5-201818F384E1}" type="pres">
      <dgm:prSet presAssocID="{82ED9815-0689-437F-AB55-8011A9589219}" presName="bkgdShape" presStyleLbl="node1" presStyleIdx="0" presStyleCnt="10"/>
      <dgm:spPr/>
    </dgm:pt>
    <dgm:pt modelId="{80C6CD21-4D30-4F02-A5E3-108A4E386C2A}" type="pres">
      <dgm:prSet presAssocID="{82ED9815-0689-437F-AB55-8011A9589219}" presName="nodeTx" presStyleLbl="node1" presStyleIdx="0" presStyleCnt="10">
        <dgm:presLayoutVars>
          <dgm:bulletEnabled val="1"/>
        </dgm:presLayoutVars>
      </dgm:prSet>
      <dgm:spPr/>
    </dgm:pt>
    <dgm:pt modelId="{76216FFC-B42E-47B5-BEF6-E584E61758BE}" type="pres">
      <dgm:prSet presAssocID="{82ED9815-0689-437F-AB55-8011A9589219}" presName="invisiNode" presStyleLbl="node1" presStyleIdx="0" presStyleCnt="10"/>
      <dgm:spPr/>
    </dgm:pt>
    <dgm:pt modelId="{0304F202-A9F3-479D-BEB1-3ABB9CCAFAF9}" type="pres">
      <dgm:prSet presAssocID="{82ED9815-0689-437F-AB55-8011A9589219}" presName="imagNode" presStyleLbl="fgImgPlace1" presStyleIdx="0" presStyleCnt="10"/>
      <dgm:spPr>
        <a:xfrm>
          <a:off x="30040" y="203072"/>
          <a:ext cx="823945" cy="1127054"/>
        </a:xfrm>
        <a:prstGeom prst="ellipse">
          <a:avLst/>
        </a:prstGeom>
        <a:blipFill dpi="0"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B403F713-81E6-4AE7-B3A1-1A307AF769A8}" type="pres">
      <dgm:prSet presAssocID="{095AE3E2-7CB6-43CA-A532-FBE35E2C2239}" presName="sibTrans" presStyleLbl="sibTrans2D1" presStyleIdx="0" presStyleCnt="0"/>
      <dgm:spPr/>
    </dgm:pt>
    <dgm:pt modelId="{B9908DC9-75CD-470F-86E2-F7B565FA29D9}" type="pres">
      <dgm:prSet presAssocID="{EDE82B6F-CA32-4C6B-8BFB-B30D12284093}" presName="compNode" presStyleCnt="0"/>
      <dgm:spPr/>
    </dgm:pt>
    <dgm:pt modelId="{FA06BBCE-464F-4266-B09B-D42E3ACE62C5}" type="pres">
      <dgm:prSet presAssocID="{EDE82B6F-CA32-4C6B-8BFB-B30D12284093}" presName="bkgdShape" presStyleLbl="node1" presStyleIdx="1" presStyleCnt="10"/>
      <dgm:spPr/>
    </dgm:pt>
    <dgm:pt modelId="{4010F67F-62A0-45F8-9086-6325303267DE}" type="pres">
      <dgm:prSet presAssocID="{EDE82B6F-CA32-4C6B-8BFB-B30D12284093}" presName="nodeTx" presStyleLbl="node1" presStyleIdx="1" presStyleCnt="10">
        <dgm:presLayoutVars>
          <dgm:bulletEnabled val="1"/>
        </dgm:presLayoutVars>
      </dgm:prSet>
      <dgm:spPr/>
    </dgm:pt>
    <dgm:pt modelId="{BA70FC0A-0E40-43D4-9CED-0E9CD2687E95}" type="pres">
      <dgm:prSet presAssocID="{EDE82B6F-CA32-4C6B-8BFB-B30D12284093}" presName="invisiNode" presStyleLbl="node1" presStyleIdx="1" presStyleCnt="10"/>
      <dgm:spPr/>
    </dgm:pt>
    <dgm:pt modelId="{AF799562-D0FE-4304-8CBE-F6EBFAE4013A}" type="pres">
      <dgm:prSet presAssocID="{EDE82B6F-CA32-4C6B-8BFB-B30D12284093}" presName="imagNode" presStyleLbl="fgImgPlace1" presStyleIdx="1" presStyleCnt="10"/>
      <dgm:spPr>
        <a:xfrm>
          <a:off x="932874" y="203072"/>
          <a:ext cx="823945" cy="1127054"/>
        </a:xfrm>
        <a:prstGeom prst="ellipse">
          <a:avLst/>
        </a:prstGeom>
        <a:blipFill dpi="0"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620E0897-60F4-4FE7-BB5B-EC1118AD18C4}" type="pres">
      <dgm:prSet presAssocID="{4B7087D8-60F7-45B3-90E8-83EEE7316E5B}" presName="sibTrans" presStyleLbl="sibTrans2D1" presStyleIdx="0" presStyleCnt="0"/>
      <dgm:spPr/>
    </dgm:pt>
    <dgm:pt modelId="{D8032356-C94D-4EB5-BD43-52AF1F0DC0DA}" type="pres">
      <dgm:prSet presAssocID="{0C927F58-D0E1-4B01-A6B6-C603E890F398}" presName="compNode" presStyleCnt="0"/>
      <dgm:spPr/>
    </dgm:pt>
    <dgm:pt modelId="{991FE780-09B4-437E-87F1-633B9F17E51A}" type="pres">
      <dgm:prSet presAssocID="{0C927F58-D0E1-4B01-A6B6-C603E890F398}" presName="bkgdShape" presStyleLbl="node1" presStyleIdx="2" presStyleCnt="10"/>
      <dgm:spPr/>
    </dgm:pt>
    <dgm:pt modelId="{9214762E-771B-4644-B4EF-48158964CAF7}" type="pres">
      <dgm:prSet presAssocID="{0C927F58-D0E1-4B01-A6B6-C603E890F398}" presName="nodeTx" presStyleLbl="node1" presStyleIdx="2" presStyleCnt="10">
        <dgm:presLayoutVars>
          <dgm:bulletEnabled val="1"/>
        </dgm:presLayoutVars>
      </dgm:prSet>
      <dgm:spPr/>
    </dgm:pt>
    <dgm:pt modelId="{FB25865C-F5C6-44CB-B4D2-3814AA594E66}" type="pres">
      <dgm:prSet presAssocID="{0C927F58-D0E1-4B01-A6B6-C603E890F398}" presName="invisiNode" presStyleLbl="node1" presStyleIdx="2" presStyleCnt="10"/>
      <dgm:spPr/>
    </dgm:pt>
    <dgm:pt modelId="{069CDC01-BE12-484D-9486-671E87A5E1A9}" type="pres">
      <dgm:prSet presAssocID="{0C927F58-D0E1-4B01-A6B6-C603E890F398}" presName="imagNode" presStyleLbl="fgImgPlace1" presStyleIdx="2" presStyleCnt="10"/>
      <dgm:spPr>
        <a:xfrm>
          <a:off x="1835708" y="203072"/>
          <a:ext cx="823945" cy="1127054"/>
        </a:xfrm>
        <a:prstGeom prst="ellipse">
          <a:avLst/>
        </a:prstGeom>
        <a:blipFill dpi="0"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1F0423FB-D68E-4585-AD64-427F976129F3}" type="pres">
      <dgm:prSet presAssocID="{91B44C06-EF03-4B80-B764-56D43105AB17}" presName="sibTrans" presStyleLbl="sibTrans2D1" presStyleIdx="0" presStyleCnt="0"/>
      <dgm:spPr/>
    </dgm:pt>
    <dgm:pt modelId="{67FA1698-9E24-4229-A2FA-F4674B67919C}" type="pres">
      <dgm:prSet presAssocID="{167BF358-8434-4987-B85A-37964861114E}" presName="compNode" presStyleCnt="0"/>
      <dgm:spPr/>
    </dgm:pt>
    <dgm:pt modelId="{2E70E187-B08A-486D-8A45-C8A232CC337A}" type="pres">
      <dgm:prSet presAssocID="{167BF358-8434-4987-B85A-37964861114E}" presName="bkgdShape" presStyleLbl="node1" presStyleIdx="3" presStyleCnt="10"/>
      <dgm:spPr/>
    </dgm:pt>
    <dgm:pt modelId="{0B0F9D5E-01B5-4D70-8912-3735DC726156}" type="pres">
      <dgm:prSet presAssocID="{167BF358-8434-4987-B85A-37964861114E}" presName="nodeTx" presStyleLbl="node1" presStyleIdx="3" presStyleCnt="10">
        <dgm:presLayoutVars>
          <dgm:bulletEnabled val="1"/>
        </dgm:presLayoutVars>
      </dgm:prSet>
      <dgm:spPr/>
    </dgm:pt>
    <dgm:pt modelId="{FC7B3C5D-EC91-4467-AF60-0E5515B36ED2}" type="pres">
      <dgm:prSet presAssocID="{167BF358-8434-4987-B85A-37964861114E}" presName="invisiNode" presStyleLbl="node1" presStyleIdx="3" presStyleCnt="10"/>
      <dgm:spPr/>
    </dgm:pt>
    <dgm:pt modelId="{640B4EA2-5D13-4CA1-86A9-3221B0994580}" type="pres">
      <dgm:prSet presAssocID="{167BF358-8434-4987-B85A-37964861114E}" presName="imagNode" presStyleLbl="fgImgPlace1" presStyleIdx="3" presStyleCnt="10"/>
      <dgm:spPr>
        <a:xfrm>
          <a:off x="2738541" y="203072"/>
          <a:ext cx="823945" cy="1127054"/>
        </a:xfrm>
        <a:prstGeom prst="ellipse">
          <a:avLst/>
        </a:prstGeom>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92BB5058-E676-44FD-8396-B1C6E9350E2F}" type="pres">
      <dgm:prSet presAssocID="{23117442-D303-468D-9B1A-74E04914477C}" presName="sibTrans" presStyleLbl="sibTrans2D1" presStyleIdx="0" presStyleCnt="0"/>
      <dgm:spPr/>
    </dgm:pt>
    <dgm:pt modelId="{44F6A7E9-A24E-43F1-8876-7D150D31E9D4}" type="pres">
      <dgm:prSet presAssocID="{4F7AD0EE-0E26-4017-9F94-86272D93EFC3}" presName="compNode" presStyleCnt="0"/>
      <dgm:spPr/>
    </dgm:pt>
    <dgm:pt modelId="{0F17CE07-4E74-4F15-86EB-6C6567CBA919}" type="pres">
      <dgm:prSet presAssocID="{4F7AD0EE-0E26-4017-9F94-86272D93EFC3}" presName="bkgdShape" presStyleLbl="node1" presStyleIdx="4" presStyleCnt="10"/>
      <dgm:spPr/>
    </dgm:pt>
    <dgm:pt modelId="{8D07021B-273A-4B9A-9F4E-3DC526DA65BD}" type="pres">
      <dgm:prSet presAssocID="{4F7AD0EE-0E26-4017-9F94-86272D93EFC3}" presName="nodeTx" presStyleLbl="node1" presStyleIdx="4" presStyleCnt="10">
        <dgm:presLayoutVars>
          <dgm:bulletEnabled val="1"/>
        </dgm:presLayoutVars>
      </dgm:prSet>
      <dgm:spPr/>
    </dgm:pt>
    <dgm:pt modelId="{D5E502C2-DE8D-4346-877A-9C40A3864E73}" type="pres">
      <dgm:prSet presAssocID="{4F7AD0EE-0E26-4017-9F94-86272D93EFC3}" presName="invisiNode" presStyleLbl="node1" presStyleIdx="4" presStyleCnt="10"/>
      <dgm:spPr/>
    </dgm:pt>
    <dgm:pt modelId="{1722C8D5-9191-4617-9A5C-B2D813A9D915}" type="pres">
      <dgm:prSet presAssocID="{4F7AD0EE-0E26-4017-9F94-86272D93EFC3}" presName="imagNode" presStyleLbl="fgImgPlace1" presStyleIdx="4" presStyleCnt="10"/>
      <dgm:spPr>
        <a:xfrm>
          <a:off x="3641375" y="203072"/>
          <a:ext cx="823945" cy="1127054"/>
        </a:xfrm>
        <a:prstGeom prst="ellipse">
          <a:avLst/>
        </a:prstGeom>
        <a:blipFill dpi="0" rotWithShape="1">
          <a:blip xmlns:r="http://schemas.openxmlformats.org/officeDocument/2006/relationships" r:embed="rId5"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EBD88C52-2018-48D1-9314-C17CB78960E1}" type="pres">
      <dgm:prSet presAssocID="{51654D6A-95A4-4E7F-B6C4-FF063E7F512E}" presName="sibTrans" presStyleLbl="sibTrans2D1" presStyleIdx="0" presStyleCnt="0"/>
      <dgm:spPr/>
    </dgm:pt>
    <dgm:pt modelId="{0F54D2C3-2473-46B1-B62D-6D975835F768}" type="pres">
      <dgm:prSet presAssocID="{DA761F70-B11F-4EA6-915D-15ADF7DDBA23}" presName="compNode" presStyleCnt="0"/>
      <dgm:spPr/>
    </dgm:pt>
    <dgm:pt modelId="{7DF9CCCA-3B9D-4598-9B0D-5726972F0780}" type="pres">
      <dgm:prSet presAssocID="{DA761F70-B11F-4EA6-915D-15ADF7DDBA23}" presName="bkgdShape" presStyleLbl="node1" presStyleIdx="5" presStyleCnt="10"/>
      <dgm:spPr>
        <a:xfrm>
          <a:off x="4517912" y="0"/>
          <a:ext cx="876537" cy="3384549"/>
        </a:xfrm>
        <a:prstGeom prst="roundRect">
          <a:avLst>
            <a:gd name="adj" fmla="val 10000"/>
          </a:avLst>
        </a:prstGeom>
      </dgm:spPr>
    </dgm:pt>
    <dgm:pt modelId="{3A3CCAAA-9391-4727-92C0-D8017A0163A3}" type="pres">
      <dgm:prSet presAssocID="{DA761F70-B11F-4EA6-915D-15ADF7DDBA23}" presName="nodeTx" presStyleLbl="node1" presStyleIdx="5" presStyleCnt="10">
        <dgm:presLayoutVars>
          <dgm:bulletEnabled val="1"/>
        </dgm:presLayoutVars>
      </dgm:prSet>
      <dgm:spPr/>
    </dgm:pt>
    <dgm:pt modelId="{57AF0E7A-6E2A-4DFD-8782-FF6ACFBFE49A}" type="pres">
      <dgm:prSet presAssocID="{DA761F70-B11F-4EA6-915D-15ADF7DDBA23}" presName="invisiNode" presStyleLbl="node1" presStyleIdx="5" presStyleCnt="10"/>
      <dgm:spPr/>
    </dgm:pt>
    <dgm:pt modelId="{0ED1F304-354B-4320-B27C-70A3951670CA}" type="pres">
      <dgm:prSet presAssocID="{DA761F70-B11F-4EA6-915D-15ADF7DDBA23}" presName="imagNode" presStyleLbl="fgImgPlace1" presStyleIdx="5" presStyleCnt="10"/>
      <dgm:spPr>
        <a:xfrm>
          <a:off x="4544208" y="203072"/>
          <a:ext cx="823945" cy="1127054"/>
        </a:xfrm>
        <a:prstGeom prst="ellipse">
          <a:avLst/>
        </a:prstGeom>
        <a:blipFill dpi="0" rotWithShape="1">
          <a:blip xmlns:r="http://schemas.openxmlformats.org/officeDocument/2006/relationships" r:embed="rId6" cstate="hq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1BFDB655-8D21-4995-B102-9474CBAFCA39}" type="pres">
      <dgm:prSet presAssocID="{8B7B9245-1212-4EA2-8DBA-AB21D24D994E}" presName="sibTrans" presStyleLbl="sibTrans2D1" presStyleIdx="0" presStyleCnt="0"/>
      <dgm:spPr/>
    </dgm:pt>
    <dgm:pt modelId="{E3D4926D-D56C-4D55-82B1-FA30BBB9C0E6}" type="pres">
      <dgm:prSet presAssocID="{87EBC7B2-62CC-4F4D-B8F1-6913234E01AB}" presName="compNode" presStyleCnt="0"/>
      <dgm:spPr/>
    </dgm:pt>
    <dgm:pt modelId="{1E2AF601-0E14-41E6-A130-E7A0A9003234}" type="pres">
      <dgm:prSet presAssocID="{87EBC7B2-62CC-4F4D-B8F1-6913234E01AB}" presName="bkgdShape" presStyleLbl="node1" presStyleIdx="6" presStyleCnt="10"/>
      <dgm:spPr>
        <a:xfrm>
          <a:off x="5420746" y="0"/>
          <a:ext cx="876537" cy="3384549"/>
        </a:xfrm>
        <a:prstGeom prst="roundRect">
          <a:avLst>
            <a:gd name="adj" fmla="val 10000"/>
          </a:avLst>
        </a:prstGeom>
      </dgm:spPr>
    </dgm:pt>
    <dgm:pt modelId="{EFEA8269-3FA8-4E67-A41C-D7364A1F0F81}" type="pres">
      <dgm:prSet presAssocID="{87EBC7B2-62CC-4F4D-B8F1-6913234E01AB}" presName="nodeTx" presStyleLbl="node1" presStyleIdx="6" presStyleCnt="10">
        <dgm:presLayoutVars>
          <dgm:bulletEnabled val="1"/>
        </dgm:presLayoutVars>
      </dgm:prSet>
      <dgm:spPr/>
    </dgm:pt>
    <dgm:pt modelId="{0EA924EF-8D1F-47B0-BF16-25A8EDEA9546}" type="pres">
      <dgm:prSet presAssocID="{87EBC7B2-62CC-4F4D-B8F1-6913234E01AB}" presName="invisiNode" presStyleLbl="node1" presStyleIdx="6" presStyleCnt="10"/>
      <dgm:spPr/>
    </dgm:pt>
    <dgm:pt modelId="{92DE6F99-74F9-48AD-8F0A-3356A4758B7E}" type="pres">
      <dgm:prSet presAssocID="{87EBC7B2-62CC-4F4D-B8F1-6913234E01AB}" presName="imagNode" presStyleLbl="fgImgPlace1" presStyleIdx="6" presStyleCnt="10"/>
      <dgm:spPr>
        <a:xfrm>
          <a:off x="5447042" y="203072"/>
          <a:ext cx="823945" cy="1127054"/>
        </a:xfrm>
        <a:prstGeom prst="ellipse">
          <a:avLst/>
        </a:prstGeom>
        <a:blipFill dpi="0" rotWithShape="1">
          <a:blip xmlns:r="http://schemas.openxmlformats.org/officeDocument/2006/relationships" r:embed="rId7" cstate="hq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A1BE973D-2666-428F-968A-6FB64469B94A}" type="pres">
      <dgm:prSet presAssocID="{B3C296FB-3485-4B9E-A81F-C9229475D8E6}" presName="sibTrans" presStyleLbl="sibTrans2D1" presStyleIdx="0" presStyleCnt="0"/>
      <dgm:spPr/>
    </dgm:pt>
    <dgm:pt modelId="{FB0C6E0C-92BE-4A54-B44D-FD3B9DEFEEF5}" type="pres">
      <dgm:prSet presAssocID="{5DE23A1F-B828-4AED-93AF-CB385BE40F90}" presName="compNode" presStyleCnt="0"/>
      <dgm:spPr/>
    </dgm:pt>
    <dgm:pt modelId="{620747C8-B56B-4616-9A1D-BDC76FE2232C}" type="pres">
      <dgm:prSet presAssocID="{5DE23A1F-B828-4AED-93AF-CB385BE40F90}" presName="bkgdShape" presStyleLbl="node1" presStyleIdx="7" presStyleCnt="10"/>
      <dgm:spPr>
        <a:xfrm>
          <a:off x="6323579" y="0"/>
          <a:ext cx="876537" cy="3384549"/>
        </a:xfrm>
        <a:prstGeom prst="roundRect">
          <a:avLst>
            <a:gd name="adj" fmla="val 10000"/>
          </a:avLst>
        </a:prstGeom>
      </dgm:spPr>
    </dgm:pt>
    <dgm:pt modelId="{597A3276-0637-471F-8C39-62B3791F94E7}" type="pres">
      <dgm:prSet presAssocID="{5DE23A1F-B828-4AED-93AF-CB385BE40F90}" presName="nodeTx" presStyleLbl="node1" presStyleIdx="7" presStyleCnt="10">
        <dgm:presLayoutVars>
          <dgm:bulletEnabled val="1"/>
        </dgm:presLayoutVars>
      </dgm:prSet>
      <dgm:spPr/>
    </dgm:pt>
    <dgm:pt modelId="{0206AF53-D451-4267-AC81-68C6CC03F37B}" type="pres">
      <dgm:prSet presAssocID="{5DE23A1F-B828-4AED-93AF-CB385BE40F90}" presName="invisiNode" presStyleLbl="node1" presStyleIdx="7" presStyleCnt="10"/>
      <dgm:spPr/>
    </dgm:pt>
    <dgm:pt modelId="{55472D87-4270-4864-9513-C4EF84F48593}" type="pres">
      <dgm:prSet presAssocID="{5DE23A1F-B828-4AED-93AF-CB385BE40F90}" presName="imagNode" presStyleLbl="fgImgPlace1" presStyleIdx="7" presStyleCnt="10"/>
      <dgm:spPr>
        <a:xfrm>
          <a:off x="6349875" y="203072"/>
          <a:ext cx="823945" cy="1127054"/>
        </a:xfrm>
        <a:prstGeom prst="ellipse">
          <a:avLst/>
        </a:prstGeom>
        <a:blipFill dpi="0" rotWithShape="1">
          <a:blip xmlns:r="http://schemas.openxmlformats.org/officeDocument/2006/relationships" r:embed="rId8" cstate="hqprint">
            <a:extLst>
              <a:ext uri="{28A0092B-C50C-407E-A947-70E740481C1C}">
                <a14:useLocalDpi xmlns:a14="http://schemas.microsoft.com/office/drawing/2010/main"/>
              </a:ext>
            </a:extLst>
          </a:blip>
          <a:srcRect/>
          <a:stretch>
            <a:fillRect r="88"/>
          </a:stretch>
        </a:blipFill>
        <a:ln w="12700" cap="flat" cmpd="sng" algn="ctr">
          <a:solidFill>
            <a:sysClr val="window" lastClr="FFFFFF">
              <a:hueOff val="0"/>
              <a:satOff val="0"/>
              <a:lumOff val="0"/>
              <a:alphaOff val="0"/>
            </a:sysClr>
          </a:solidFill>
          <a:prstDash val="solid"/>
          <a:miter lim="800000"/>
        </a:ln>
        <a:effectLst/>
      </dgm:spPr>
    </dgm:pt>
    <dgm:pt modelId="{180CC420-22A6-4967-BD0A-16B1BE5DD723}" type="pres">
      <dgm:prSet presAssocID="{4F72BF1C-5C6D-4106-A1C4-ECB77BA1216C}" presName="sibTrans" presStyleLbl="sibTrans2D1" presStyleIdx="0" presStyleCnt="0"/>
      <dgm:spPr/>
    </dgm:pt>
    <dgm:pt modelId="{3209A560-3317-4B8E-947C-607FD3DF3066}" type="pres">
      <dgm:prSet presAssocID="{15FAF609-EF06-4219-A9A5-579532B2B0F5}" presName="compNode" presStyleCnt="0"/>
      <dgm:spPr/>
    </dgm:pt>
    <dgm:pt modelId="{6C212EEF-C90E-4A39-8624-2778E48E4BE0}" type="pres">
      <dgm:prSet presAssocID="{15FAF609-EF06-4219-A9A5-579532B2B0F5}" presName="bkgdShape" presStyleLbl="node1" presStyleIdx="8" presStyleCnt="10"/>
      <dgm:spPr/>
    </dgm:pt>
    <dgm:pt modelId="{7A28B743-5308-49B7-A36D-077D307978EA}" type="pres">
      <dgm:prSet presAssocID="{15FAF609-EF06-4219-A9A5-579532B2B0F5}" presName="nodeTx" presStyleLbl="node1" presStyleIdx="8" presStyleCnt="10">
        <dgm:presLayoutVars>
          <dgm:bulletEnabled val="1"/>
        </dgm:presLayoutVars>
      </dgm:prSet>
      <dgm:spPr/>
    </dgm:pt>
    <dgm:pt modelId="{0401C330-83F7-4374-B0FE-4979745BF16D}" type="pres">
      <dgm:prSet presAssocID="{15FAF609-EF06-4219-A9A5-579532B2B0F5}" presName="invisiNode" presStyleLbl="node1" presStyleIdx="8" presStyleCnt="10"/>
      <dgm:spPr/>
    </dgm:pt>
    <dgm:pt modelId="{8B20BB08-94B1-48F9-9897-CB80CA7F6C0C}" type="pres">
      <dgm:prSet presAssocID="{15FAF609-EF06-4219-A9A5-579532B2B0F5}" presName="imagNode" presStyleLbl="fgImgPlace1" presStyleIdx="8" presStyleCnt="10"/>
      <dgm:spPr>
        <a:xfrm>
          <a:off x="7252709" y="203072"/>
          <a:ext cx="823945" cy="1127054"/>
        </a:xfrm>
        <a:prstGeom prst="ellipse">
          <a:avLst/>
        </a:prstGeom>
        <a:blipFill dpi="0" rotWithShape="1">
          <a:blip xmlns:r="http://schemas.openxmlformats.org/officeDocument/2006/relationships" r:embed="rId9" cstate="hq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F67F770D-9EE3-448C-A8A4-D441C2B590E5}" type="pres">
      <dgm:prSet presAssocID="{6DF72718-445E-4FDC-B1E6-DF26AB44A9AF}" presName="sibTrans" presStyleLbl="sibTrans2D1" presStyleIdx="0" presStyleCnt="0"/>
      <dgm:spPr/>
    </dgm:pt>
    <dgm:pt modelId="{DEE6476C-3C9B-4114-B5E6-B41D5B87BEDA}" type="pres">
      <dgm:prSet presAssocID="{312AC8EC-3989-4E6B-A34C-4A44971F8422}" presName="compNode" presStyleCnt="0"/>
      <dgm:spPr/>
    </dgm:pt>
    <dgm:pt modelId="{046C3189-9723-4D48-AB42-84F0840E98A7}" type="pres">
      <dgm:prSet presAssocID="{312AC8EC-3989-4E6B-A34C-4A44971F8422}" presName="bkgdShape" presStyleLbl="node1" presStyleIdx="9" presStyleCnt="10"/>
      <dgm:spPr/>
    </dgm:pt>
    <dgm:pt modelId="{D27D4B50-EAD1-4E28-BB95-5202D94609AD}" type="pres">
      <dgm:prSet presAssocID="{312AC8EC-3989-4E6B-A34C-4A44971F8422}" presName="nodeTx" presStyleLbl="node1" presStyleIdx="9" presStyleCnt="10">
        <dgm:presLayoutVars>
          <dgm:bulletEnabled val="1"/>
        </dgm:presLayoutVars>
      </dgm:prSet>
      <dgm:spPr/>
    </dgm:pt>
    <dgm:pt modelId="{7513BE1C-84BB-43A0-B14A-E852AFD3D884}" type="pres">
      <dgm:prSet presAssocID="{312AC8EC-3989-4E6B-A34C-4A44971F8422}" presName="invisiNode" presStyleLbl="node1" presStyleIdx="9" presStyleCnt="10"/>
      <dgm:spPr/>
    </dgm:pt>
    <dgm:pt modelId="{A5E4E931-3070-4D12-BE4A-A7CFF0542571}" type="pres">
      <dgm:prSet presAssocID="{312AC8EC-3989-4E6B-A34C-4A44971F8422}" presName="imagNode" presStyleLbl="fgImgPlace1" presStyleIdx="9" presStyleCnt="10"/>
      <dgm:spPr>
        <a:xfrm>
          <a:off x="8155542" y="203072"/>
          <a:ext cx="823945" cy="1127054"/>
        </a:xfrm>
        <a:prstGeom prst="ellipse">
          <a:avLst/>
        </a:prstGeom>
        <a:blipFill dpi="0" rotWithShape="1">
          <a:blip xmlns:r="http://schemas.openxmlformats.org/officeDocument/2006/relationships" r:embed="rId10"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Lst>
  <dgm:cxnLst>
    <dgm:cxn modelId="{CB5E5B09-20CD-4245-A349-FF2971C82599}" srcId="{76CDA518-BC6C-454C-8425-289DBEFA6303}" destId="{0C927F58-D0E1-4B01-A6B6-C603E890F398}" srcOrd="2" destOrd="0" parTransId="{79673275-EAE9-4B21-BD17-BA2A2DC472F8}" sibTransId="{91B44C06-EF03-4B80-B764-56D43105AB17}"/>
    <dgm:cxn modelId="{4A8A7912-19DD-4170-BE92-5B4CEA10F0F4}" srcId="{76CDA518-BC6C-454C-8425-289DBEFA6303}" destId="{312AC8EC-3989-4E6B-A34C-4A44971F8422}" srcOrd="9" destOrd="0" parTransId="{4C6EC9C3-231F-4CE7-B7C6-B9BD23DC1532}" sibTransId="{9CD2B463-8A90-4055-A6A7-74FFBC8F1CA8}"/>
    <dgm:cxn modelId="{1C523813-002F-4E06-BB09-C5D00C73709B}" type="presOf" srcId="{51654D6A-95A4-4E7F-B6C4-FF063E7F512E}" destId="{EBD88C52-2018-48D1-9314-C17CB78960E1}" srcOrd="0" destOrd="0" presId="urn:microsoft.com/office/officeart/2005/8/layout/hList7"/>
    <dgm:cxn modelId="{49844915-79B7-4760-B8A6-6358800639E0}" srcId="{76CDA518-BC6C-454C-8425-289DBEFA6303}" destId="{15FAF609-EF06-4219-A9A5-579532B2B0F5}" srcOrd="8" destOrd="0" parTransId="{D2885B8D-6C0A-4181-92C1-3B3291BDFB29}" sibTransId="{6DF72718-445E-4FDC-B1E6-DF26AB44A9AF}"/>
    <dgm:cxn modelId="{EE6BF61A-B19F-4C39-8C06-B8706D9BA7BA}" srcId="{76CDA518-BC6C-454C-8425-289DBEFA6303}" destId="{4F7AD0EE-0E26-4017-9F94-86272D93EFC3}" srcOrd="4" destOrd="0" parTransId="{1B378C42-C627-4201-AE52-4BA974618512}" sibTransId="{51654D6A-95A4-4E7F-B6C4-FF063E7F512E}"/>
    <dgm:cxn modelId="{12110A1E-07E5-4867-8924-79D6630C17C6}" type="presOf" srcId="{EDE82B6F-CA32-4C6B-8BFB-B30D12284093}" destId="{FA06BBCE-464F-4266-B09B-D42E3ACE62C5}" srcOrd="0" destOrd="0" presId="urn:microsoft.com/office/officeart/2005/8/layout/hList7"/>
    <dgm:cxn modelId="{83120230-15CF-4E4A-9B10-5AB8D831D9D7}" type="presOf" srcId="{EDE82B6F-CA32-4C6B-8BFB-B30D12284093}" destId="{4010F67F-62A0-45F8-9086-6325303267DE}" srcOrd="1" destOrd="0" presId="urn:microsoft.com/office/officeart/2005/8/layout/hList7"/>
    <dgm:cxn modelId="{EE1F8730-E41D-4888-8091-8ADFA9BE2D54}" type="presOf" srcId="{4F72BF1C-5C6D-4106-A1C4-ECB77BA1216C}" destId="{180CC420-22A6-4967-BD0A-16B1BE5DD723}" srcOrd="0" destOrd="0" presId="urn:microsoft.com/office/officeart/2005/8/layout/hList7"/>
    <dgm:cxn modelId="{DA375233-0C46-4FA9-B168-858D9E87495A}" type="presOf" srcId="{167BF358-8434-4987-B85A-37964861114E}" destId="{2E70E187-B08A-486D-8A45-C8A232CC337A}" srcOrd="0" destOrd="0" presId="urn:microsoft.com/office/officeart/2005/8/layout/hList7"/>
    <dgm:cxn modelId="{0F6EB633-F2B0-43E9-9D7D-147ED0CAF52B}" type="presOf" srcId="{312AC8EC-3989-4E6B-A34C-4A44971F8422}" destId="{046C3189-9723-4D48-AB42-84F0840E98A7}" srcOrd="0" destOrd="0" presId="urn:microsoft.com/office/officeart/2005/8/layout/hList7"/>
    <dgm:cxn modelId="{662FCF39-6008-4D96-84FA-337968BE560C}" type="presOf" srcId="{4B7087D8-60F7-45B3-90E8-83EEE7316E5B}" destId="{620E0897-60F4-4FE7-BB5B-EC1118AD18C4}" srcOrd="0" destOrd="0" presId="urn:microsoft.com/office/officeart/2005/8/layout/hList7"/>
    <dgm:cxn modelId="{A2D6653A-6BB0-4F5E-B478-B413DEF1F37D}" type="presOf" srcId="{4F7AD0EE-0E26-4017-9F94-86272D93EFC3}" destId="{0F17CE07-4E74-4F15-86EB-6C6567CBA919}" srcOrd="0" destOrd="0" presId="urn:microsoft.com/office/officeart/2005/8/layout/hList7"/>
    <dgm:cxn modelId="{9697DD3F-1923-415C-B9D3-CEE56720C4CC}" srcId="{76CDA518-BC6C-454C-8425-289DBEFA6303}" destId="{167BF358-8434-4987-B85A-37964861114E}" srcOrd="3" destOrd="0" parTransId="{CAB79F3C-EB84-4F7C-A9F7-2D2507D5DBE7}" sibTransId="{23117442-D303-468D-9B1A-74E04914477C}"/>
    <dgm:cxn modelId="{9289F541-01BB-4432-B9FC-11E020530607}" type="presOf" srcId="{87EBC7B2-62CC-4F4D-B8F1-6913234E01AB}" destId="{1E2AF601-0E14-41E6-A130-E7A0A9003234}" srcOrd="0" destOrd="0" presId="urn:microsoft.com/office/officeart/2005/8/layout/hList7"/>
    <dgm:cxn modelId="{1B55AB57-8769-4433-BC6D-3F99C7B9FAB0}" type="presOf" srcId="{0C927F58-D0E1-4B01-A6B6-C603E890F398}" destId="{991FE780-09B4-437E-87F1-633B9F17E51A}" srcOrd="0" destOrd="0" presId="urn:microsoft.com/office/officeart/2005/8/layout/hList7"/>
    <dgm:cxn modelId="{3010D677-843A-41AF-B19F-380B234A9644}" type="presOf" srcId="{82ED9815-0689-437F-AB55-8011A9589219}" destId="{80C6CD21-4D30-4F02-A5E3-108A4E386C2A}" srcOrd="1" destOrd="0" presId="urn:microsoft.com/office/officeart/2005/8/layout/hList7"/>
    <dgm:cxn modelId="{6EBF0958-14B8-46D6-946A-55D79E6E528B}" type="presOf" srcId="{095AE3E2-7CB6-43CA-A532-FBE35E2C2239}" destId="{B403F713-81E6-4AE7-B3A1-1A307AF769A8}" srcOrd="0" destOrd="0" presId="urn:microsoft.com/office/officeart/2005/8/layout/hList7"/>
    <dgm:cxn modelId="{2E1A1579-A6BA-476F-822B-86009E26C1D5}" srcId="{76CDA518-BC6C-454C-8425-289DBEFA6303}" destId="{87EBC7B2-62CC-4F4D-B8F1-6913234E01AB}" srcOrd="6" destOrd="0" parTransId="{792074DA-5FA9-4FC5-82A0-319076547753}" sibTransId="{B3C296FB-3485-4B9E-A81F-C9229475D8E6}"/>
    <dgm:cxn modelId="{3A168159-F514-4D05-9D15-75431E275694}" type="presOf" srcId="{DA761F70-B11F-4EA6-915D-15ADF7DDBA23}" destId="{7DF9CCCA-3B9D-4598-9B0D-5726972F0780}" srcOrd="0" destOrd="0" presId="urn:microsoft.com/office/officeart/2005/8/layout/hList7"/>
    <dgm:cxn modelId="{7AC4B77A-DAFF-4FBE-9270-9429405FB40E}" type="presOf" srcId="{91B44C06-EF03-4B80-B764-56D43105AB17}" destId="{1F0423FB-D68E-4585-AD64-427F976129F3}" srcOrd="0" destOrd="0" presId="urn:microsoft.com/office/officeart/2005/8/layout/hList7"/>
    <dgm:cxn modelId="{9E22D085-E0E9-4B1C-8A6A-C57206DF8895}" type="presOf" srcId="{5DE23A1F-B828-4AED-93AF-CB385BE40F90}" destId="{620747C8-B56B-4616-9A1D-BDC76FE2232C}" srcOrd="0" destOrd="0" presId="urn:microsoft.com/office/officeart/2005/8/layout/hList7"/>
    <dgm:cxn modelId="{9DE9A892-2074-4CBF-98B0-745517EADAE5}" type="presOf" srcId="{5DE23A1F-B828-4AED-93AF-CB385BE40F90}" destId="{597A3276-0637-471F-8C39-62B3791F94E7}" srcOrd="1" destOrd="0" presId="urn:microsoft.com/office/officeart/2005/8/layout/hList7"/>
    <dgm:cxn modelId="{36624C9E-C7BB-44F8-92F8-AF4B1AF6A923}" type="presOf" srcId="{312AC8EC-3989-4E6B-A34C-4A44971F8422}" destId="{D27D4B50-EAD1-4E28-BB95-5202D94609AD}" srcOrd="1" destOrd="0" presId="urn:microsoft.com/office/officeart/2005/8/layout/hList7"/>
    <dgm:cxn modelId="{9E31DBA0-E939-49A6-A6BC-57FBA271E74D}" srcId="{76CDA518-BC6C-454C-8425-289DBEFA6303}" destId="{EDE82B6F-CA32-4C6B-8BFB-B30D12284093}" srcOrd="1" destOrd="0" parTransId="{9B21EF5D-1347-4E9C-B71F-5BDA8B9DA602}" sibTransId="{4B7087D8-60F7-45B3-90E8-83EEE7316E5B}"/>
    <dgm:cxn modelId="{5EE004A5-3774-4BB1-B9EC-EDCC333FB895}" srcId="{76CDA518-BC6C-454C-8425-289DBEFA6303}" destId="{DA761F70-B11F-4EA6-915D-15ADF7DDBA23}" srcOrd="5" destOrd="0" parTransId="{205211D0-56BC-42B4-8B39-5E0986F07326}" sibTransId="{8B7B9245-1212-4EA2-8DBA-AB21D24D994E}"/>
    <dgm:cxn modelId="{9A3F4BAA-79D8-469B-B567-9488E3562F84}" type="presOf" srcId="{87EBC7B2-62CC-4F4D-B8F1-6913234E01AB}" destId="{EFEA8269-3FA8-4E67-A41C-D7364A1F0F81}" srcOrd="1" destOrd="0" presId="urn:microsoft.com/office/officeart/2005/8/layout/hList7"/>
    <dgm:cxn modelId="{8DB8FAB8-F8BE-4232-8E1A-61CBAFE1B3A6}" srcId="{76CDA518-BC6C-454C-8425-289DBEFA6303}" destId="{82ED9815-0689-437F-AB55-8011A9589219}" srcOrd="0" destOrd="0" parTransId="{CA69EC14-8F26-4324-9465-B228833C3D9E}" sibTransId="{095AE3E2-7CB6-43CA-A532-FBE35E2C2239}"/>
    <dgm:cxn modelId="{248B32C3-2711-45FB-A7E4-F6788733167D}" type="presOf" srcId="{DA761F70-B11F-4EA6-915D-15ADF7DDBA23}" destId="{3A3CCAAA-9391-4727-92C0-D8017A0163A3}" srcOrd="1" destOrd="0" presId="urn:microsoft.com/office/officeart/2005/8/layout/hList7"/>
    <dgm:cxn modelId="{A189E8C8-377C-4E7D-A34C-EF786E666C7D}" type="presOf" srcId="{15FAF609-EF06-4219-A9A5-579532B2B0F5}" destId="{7A28B743-5308-49B7-A36D-077D307978EA}" srcOrd="1" destOrd="0" presId="urn:microsoft.com/office/officeart/2005/8/layout/hList7"/>
    <dgm:cxn modelId="{B23DACD6-8113-4336-8719-9839AF4B1795}" type="presOf" srcId="{76CDA518-BC6C-454C-8425-289DBEFA6303}" destId="{700DEE2E-009E-4920-8919-3EBA1BD25605}" srcOrd="0" destOrd="0" presId="urn:microsoft.com/office/officeart/2005/8/layout/hList7"/>
    <dgm:cxn modelId="{FAA028D7-1DE7-4442-9490-EEB6E1171220}" type="presOf" srcId="{23117442-D303-468D-9B1A-74E04914477C}" destId="{92BB5058-E676-44FD-8396-B1C6E9350E2F}" srcOrd="0" destOrd="0" presId="urn:microsoft.com/office/officeart/2005/8/layout/hList7"/>
    <dgm:cxn modelId="{52FD1BD9-942B-42FC-89C4-CA1C6D6A324F}" type="presOf" srcId="{82ED9815-0689-437F-AB55-8011A9589219}" destId="{33027701-4552-4E82-B8B5-201818F384E1}" srcOrd="0" destOrd="0" presId="urn:microsoft.com/office/officeart/2005/8/layout/hList7"/>
    <dgm:cxn modelId="{EF3EC2E4-CF1B-43F2-BD80-5F80F6C32568}" type="presOf" srcId="{6DF72718-445E-4FDC-B1E6-DF26AB44A9AF}" destId="{F67F770D-9EE3-448C-A8A4-D441C2B590E5}" srcOrd="0" destOrd="0" presId="urn:microsoft.com/office/officeart/2005/8/layout/hList7"/>
    <dgm:cxn modelId="{CA9346E7-D6F8-4EA2-9D92-51AAA605F8DD}" type="presOf" srcId="{0C927F58-D0E1-4B01-A6B6-C603E890F398}" destId="{9214762E-771B-4644-B4EF-48158964CAF7}" srcOrd="1" destOrd="0" presId="urn:microsoft.com/office/officeart/2005/8/layout/hList7"/>
    <dgm:cxn modelId="{815729E8-E25D-4A72-BD47-FE40CD2B80FE}" type="presOf" srcId="{167BF358-8434-4987-B85A-37964861114E}" destId="{0B0F9D5E-01B5-4D70-8912-3735DC726156}" srcOrd="1" destOrd="0" presId="urn:microsoft.com/office/officeart/2005/8/layout/hList7"/>
    <dgm:cxn modelId="{4E5399E9-945F-4B4C-8FE5-B460E55BC7AD}" type="presOf" srcId="{B3C296FB-3485-4B9E-A81F-C9229475D8E6}" destId="{A1BE973D-2666-428F-968A-6FB64469B94A}" srcOrd="0" destOrd="0" presId="urn:microsoft.com/office/officeart/2005/8/layout/hList7"/>
    <dgm:cxn modelId="{703063F1-FCA8-493B-B8AE-11DB8560AFD4}" type="presOf" srcId="{15FAF609-EF06-4219-A9A5-579532B2B0F5}" destId="{6C212EEF-C90E-4A39-8624-2778E48E4BE0}" srcOrd="0" destOrd="0" presId="urn:microsoft.com/office/officeart/2005/8/layout/hList7"/>
    <dgm:cxn modelId="{57F181F1-6B71-4EAF-824A-3C3569D63AC5}" srcId="{76CDA518-BC6C-454C-8425-289DBEFA6303}" destId="{5DE23A1F-B828-4AED-93AF-CB385BE40F90}" srcOrd="7" destOrd="0" parTransId="{AC415565-C001-469D-988D-42CCD55DFDCC}" sibTransId="{4F72BF1C-5C6D-4106-A1C4-ECB77BA1216C}"/>
    <dgm:cxn modelId="{05E35DFB-AF70-4C1D-96C7-B8BC87201543}" type="presOf" srcId="{4F7AD0EE-0E26-4017-9F94-86272D93EFC3}" destId="{8D07021B-273A-4B9A-9F4E-3DC526DA65BD}" srcOrd="1" destOrd="0" presId="urn:microsoft.com/office/officeart/2005/8/layout/hList7"/>
    <dgm:cxn modelId="{C49DCCFE-1215-498E-A1C6-A1A823895249}" type="presOf" srcId="{8B7B9245-1212-4EA2-8DBA-AB21D24D994E}" destId="{1BFDB655-8D21-4995-B102-9474CBAFCA39}" srcOrd="0" destOrd="0" presId="urn:microsoft.com/office/officeart/2005/8/layout/hList7"/>
    <dgm:cxn modelId="{66403882-303E-4DBA-9699-723003DCA811}" type="presParOf" srcId="{700DEE2E-009E-4920-8919-3EBA1BD25605}" destId="{6CA53C31-027B-47B6-99A7-1B4548807CCF}" srcOrd="0" destOrd="0" presId="urn:microsoft.com/office/officeart/2005/8/layout/hList7"/>
    <dgm:cxn modelId="{B21CE3E0-C884-4071-8CF9-BB24C702A3A3}" type="presParOf" srcId="{700DEE2E-009E-4920-8919-3EBA1BD25605}" destId="{474004DD-83D6-490F-8C13-1D7113C388B6}" srcOrd="1" destOrd="0" presId="urn:microsoft.com/office/officeart/2005/8/layout/hList7"/>
    <dgm:cxn modelId="{576714EA-F462-4ED6-A2E0-876FC6A1C845}" type="presParOf" srcId="{474004DD-83D6-490F-8C13-1D7113C388B6}" destId="{1596B23E-FF3A-4F13-8B81-DB82401CB8A2}" srcOrd="0" destOrd="0" presId="urn:microsoft.com/office/officeart/2005/8/layout/hList7"/>
    <dgm:cxn modelId="{ADB3E9FF-1F6E-4560-97E7-BA3ED5CC3BF9}" type="presParOf" srcId="{1596B23E-FF3A-4F13-8B81-DB82401CB8A2}" destId="{33027701-4552-4E82-B8B5-201818F384E1}" srcOrd="0" destOrd="0" presId="urn:microsoft.com/office/officeart/2005/8/layout/hList7"/>
    <dgm:cxn modelId="{CD3ED116-738E-4F22-8EA0-8DB8380FF554}" type="presParOf" srcId="{1596B23E-FF3A-4F13-8B81-DB82401CB8A2}" destId="{80C6CD21-4D30-4F02-A5E3-108A4E386C2A}" srcOrd="1" destOrd="0" presId="urn:microsoft.com/office/officeart/2005/8/layout/hList7"/>
    <dgm:cxn modelId="{7BAE6B39-95C9-4FC9-857C-00F0D6EFBCF7}" type="presParOf" srcId="{1596B23E-FF3A-4F13-8B81-DB82401CB8A2}" destId="{76216FFC-B42E-47B5-BEF6-E584E61758BE}" srcOrd="2" destOrd="0" presId="urn:microsoft.com/office/officeart/2005/8/layout/hList7"/>
    <dgm:cxn modelId="{58F46BE4-B062-43B3-BDE6-367C05645391}" type="presParOf" srcId="{1596B23E-FF3A-4F13-8B81-DB82401CB8A2}" destId="{0304F202-A9F3-479D-BEB1-3ABB9CCAFAF9}" srcOrd="3" destOrd="0" presId="urn:microsoft.com/office/officeart/2005/8/layout/hList7"/>
    <dgm:cxn modelId="{4A140DCC-F06D-45F8-95F1-717FE5C1855A}" type="presParOf" srcId="{474004DD-83D6-490F-8C13-1D7113C388B6}" destId="{B403F713-81E6-4AE7-B3A1-1A307AF769A8}" srcOrd="1" destOrd="0" presId="urn:microsoft.com/office/officeart/2005/8/layout/hList7"/>
    <dgm:cxn modelId="{739EE2BA-509C-41D9-86BC-778E57F80E3B}" type="presParOf" srcId="{474004DD-83D6-490F-8C13-1D7113C388B6}" destId="{B9908DC9-75CD-470F-86E2-F7B565FA29D9}" srcOrd="2" destOrd="0" presId="urn:microsoft.com/office/officeart/2005/8/layout/hList7"/>
    <dgm:cxn modelId="{77B5E5A5-E487-46A5-B2F2-FA2FD213398D}" type="presParOf" srcId="{B9908DC9-75CD-470F-86E2-F7B565FA29D9}" destId="{FA06BBCE-464F-4266-B09B-D42E3ACE62C5}" srcOrd="0" destOrd="0" presId="urn:microsoft.com/office/officeart/2005/8/layout/hList7"/>
    <dgm:cxn modelId="{3669B955-F869-4689-9990-748586B2BF9D}" type="presParOf" srcId="{B9908DC9-75CD-470F-86E2-F7B565FA29D9}" destId="{4010F67F-62A0-45F8-9086-6325303267DE}" srcOrd="1" destOrd="0" presId="urn:microsoft.com/office/officeart/2005/8/layout/hList7"/>
    <dgm:cxn modelId="{6E801378-E0C0-4ADD-9F21-8E674A2EE1DB}" type="presParOf" srcId="{B9908DC9-75CD-470F-86E2-F7B565FA29D9}" destId="{BA70FC0A-0E40-43D4-9CED-0E9CD2687E95}" srcOrd="2" destOrd="0" presId="urn:microsoft.com/office/officeart/2005/8/layout/hList7"/>
    <dgm:cxn modelId="{01ABC13A-4364-45E2-858D-86FABCB82333}" type="presParOf" srcId="{B9908DC9-75CD-470F-86E2-F7B565FA29D9}" destId="{AF799562-D0FE-4304-8CBE-F6EBFAE4013A}" srcOrd="3" destOrd="0" presId="urn:microsoft.com/office/officeart/2005/8/layout/hList7"/>
    <dgm:cxn modelId="{1398982A-7E5E-4B53-B7F6-C7AE4EC43CDA}" type="presParOf" srcId="{474004DD-83D6-490F-8C13-1D7113C388B6}" destId="{620E0897-60F4-4FE7-BB5B-EC1118AD18C4}" srcOrd="3" destOrd="0" presId="urn:microsoft.com/office/officeart/2005/8/layout/hList7"/>
    <dgm:cxn modelId="{0C2C912C-2644-4E66-84B1-678A2933A000}" type="presParOf" srcId="{474004DD-83D6-490F-8C13-1D7113C388B6}" destId="{D8032356-C94D-4EB5-BD43-52AF1F0DC0DA}" srcOrd="4" destOrd="0" presId="urn:microsoft.com/office/officeart/2005/8/layout/hList7"/>
    <dgm:cxn modelId="{ACA8A327-9C8E-48CA-A1A4-47FCEA08AED4}" type="presParOf" srcId="{D8032356-C94D-4EB5-BD43-52AF1F0DC0DA}" destId="{991FE780-09B4-437E-87F1-633B9F17E51A}" srcOrd="0" destOrd="0" presId="urn:microsoft.com/office/officeart/2005/8/layout/hList7"/>
    <dgm:cxn modelId="{3E8D3153-4902-4375-B1B4-02C8FC7C3773}" type="presParOf" srcId="{D8032356-C94D-4EB5-BD43-52AF1F0DC0DA}" destId="{9214762E-771B-4644-B4EF-48158964CAF7}" srcOrd="1" destOrd="0" presId="urn:microsoft.com/office/officeart/2005/8/layout/hList7"/>
    <dgm:cxn modelId="{7A22D462-C0CB-492D-B8E6-D6C66F58E294}" type="presParOf" srcId="{D8032356-C94D-4EB5-BD43-52AF1F0DC0DA}" destId="{FB25865C-F5C6-44CB-B4D2-3814AA594E66}" srcOrd="2" destOrd="0" presId="urn:microsoft.com/office/officeart/2005/8/layout/hList7"/>
    <dgm:cxn modelId="{3F793554-E02B-4EED-9870-85B933AC3EC9}" type="presParOf" srcId="{D8032356-C94D-4EB5-BD43-52AF1F0DC0DA}" destId="{069CDC01-BE12-484D-9486-671E87A5E1A9}" srcOrd="3" destOrd="0" presId="urn:microsoft.com/office/officeart/2005/8/layout/hList7"/>
    <dgm:cxn modelId="{159B6F88-28B4-45BC-89E8-3CCC2E681A7B}" type="presParOf" srcId="{474004DD-83D6-490F-8C13-1D7113C388B6}" destId="{1F0423FB-D68E-4585-AD64-427F976129F3}" srcOrd="5" destOrd="0" presId="urn:microsoft.com/office/officeart/2005/8/layout/hList7"/>
    <dgm:cxn modelId="{0F1ACEAF-F5E4-4E22-A734-2CAFC017B0F5}" type="presParOf" srcId="{474004DD-83D6-490F-8C13-1D7113C388B6}" destId="{67FA1698-9E24-4229-A2FA-F4674B67919C}" srcOrd="6" destOrd="0" presId="urn:microsoft.com/office/officeart/2005/8/layout/hList7"/>
    <dgm:cxn modelId="{BFF05C29-CB5D-4D76-8A86-F26D6D98F497}" type="presParOf" srcId="{67FA1698-9E24-4229-A2FA-F4674B67919C}" destId="{2E70E187-B08A-486D-8A45-C8A232CC337A}" srcOrd="0" destOrd="0" presId="urn:microsoft.com/office/officeart/2005/8/layout/hList7"/>
    <dgm:cxn modelId="{57EA0B2B-A5B4-40B9-AAFA-69AAD083ECF7}" type="presParOf" srcId="{67FA1698-9E24-4229-A2FA-F4674B67919C}" destId="{0B0F9D5E-01B5-4D70-8912-3735DC726156}" srcOrd="1" destOrd="0" presId="urn:microsoft.com/office/officeart/2005/8/layout/hList7"/>
    <dgm:cxn modelId="{B2C9B959-64C7-4AD9-8B93-9A3DAB8F01EF}" type="presParOf" srcId="{67FA1698-9E24-4229-A2FA-F4674B67919C}" destId="{FC7B3C5D-EC91-4467-AF60-0E5515B36ED2}" srcOrd="2" destOrd="0" presId="urn:microsoft.com/office/officeart/2005/8/layout/hList7"/>
    <dgm:cxn modelId="{91981C83-5779-402E-911B-650A1A3F4753}" type="presParOf" srcId="{67FA1698-9E24-4229-A2FA-F4674B67919C}" destId="{640B4EA2-5D13-4CA1-86A9-3221B0994580}" srcOrd="3" destOrd="0" presId="urn:microsoft.com/office/officeart/2005/8/layout/hList7"/>
    <dgm:cxn modelId="{ECAA67DF-CA90-43D9-9DB1-6F1A74162E92}" type="presParOf" srcId="{474004DD-83D6-490F-8C13-1D7113C388B6}" destId="{92BB5058-E676-44FD-8396-B1C6E9350E2F}" srcOrd="7" destOrd="0" presId="urn:microsoft.com/office/officeart/2005/8/layout/hList7"/>
    <dgm:cxn modelId="{3C7FFDC0-80FD-4C41-861C-CA7010089CD8}" type="presParOf" srcId="{474004DD-83D6-490F-8C13-1D7113C388B6}" destId="{44F6A7E9-A24E-43F1-8876-7D150D31E9D4}" srcOrd="8" destOrd="0" presId="urn:microsoft.com/office/officeart/2005/8/layout/hList7"/>
    <dgm:cxn modelId="{D98C04F7-3BE5-4957-A160-ECFCEBAA1206}" type="presParOf" srcId="{44F6A7E9-A24E-43F1-8876-7D150D31E9D4}" destId="{0F17CE07-4E74-4F15-86EB-6C6567CBA919}" srcOrd="0" destOrd="0" presId="urn:microsoft.com/office/officeart/2005/8/layout/hList7"/>
    <dgm:cxn modelId="{7B5F780B-4FA8-448F-BF8F-32E316FC322A}" type="presParOf" srcId="{44F6A7E9-A24E-43F1-8876-7D150D31E9D4}" destId="{8D07021B-273A-4B9A-9F4E-3DC526DA65BD}" srcOrd="1" destOrd="0" presId="urn:microsoft.com/office/officeart/2005/8/layout/hList7"/>
    <dgm:cxn modelId="{52BB9FE3-6F98-4F15-8CF5-CF6B851B8768}" type="presParOf" srcId="{44F6A7E9-A24E-43F1-8876-7D150D31E9D4}" destId="{D5E502C2-DE8D-4346-877A-9C40A3864E73}" srcOrd="2" destOrd="0" presId="urn:microsoft.com/office/officeart/2005/8/layout/hList7"/>
    <dgm:cxn modelId="{3E1C65BF-65DF-485C-9773-79176B2FEA13}" type="presParOf" srcId="{44F6A7E9-A24E-43F1-8876-7D150D31E9D4}" destId="{1722C8D5-9191-4617-9A5C-B2D813A9D915}" srcOrd="3" destOrd="0" presId="urn:microsoft.com/office/officeart/2005/8/layout/hList7"/>
    <dgm:cxn modelId="{F6D15635-6391-4AD5-A336-4B0919D2BDE9}" type="presParOf" srcId="{474004DD-83D6-490F-8C13-1D7113C388B6}" destId="{EBD88C52-2018-48D1-9314-C17CB78960E1}" srcOrd="9" destOrd="0" presId="urn:microsoft.com/office/officeart/2005/8/layout/hList7"/>
    <dgm:cxn modelId="{86F11F4F-4986-44B2-886B-ED889141033C}" type="presParOf" srcId="{474004DD-83D6-490F-8C13-1D7113C388B6}" destId="{0F54D2C3-2473-46B1-B62D-6D975835F768}" srcOrd="10" destOrd="0" presId="urn:microsoft.com/office/officeart/2005/8/layout/hList7"/>
    <dgm:cxn modelId="{1B46EDC0-1EFA-4404-867C-2DE321C3941C}" type="presParOf" srcId="{0F54D2C3-2473-46B1-B62D-6D975835F768}" destId="{7DF9CCCA-3B9D-4598-9B0D-5726972F0780}" srcOrd="0" destOrd="0" presId="urn:microsoft.com/office/officeart/2005/8/layout/hList7"/>
    <dgm:cxn modelId="{932D6225-ECA7-48A1-8AC3-E8391D5A6D67}" type="presParOf" srcId="{0F54D2C3-2473-46B1-B62D-6D975835F768}" destId="{3A3CCAAA-9391-4727-92C0-D8017A0163A3}" srcOrd="1" destOrd="0" presId="urn:microsoft.com/office/officeart/2005/8/layout/hList7"/>
    <dgm:cxn modelId="{6D5BE0D7-3A8A-4615-8013-C7014C3BB980}" type="presParOf" srcId="{0F54D2C3-2473-46B1-B62D-6D975835F768}" destId="{57AF0E7A-6E2A-4DFD-8782-FF6ACFBFE49A}" srcOrd="2" destOrd="0" presId="urn:microsoft.com/office/officeart/2005/8/layout/hList7"/>
    <dgm:cxn modelId="{6983BF68-DA04-47C2-872B-ED9741F91E89}" type="presParOf" srcId="{0F54D2C3-2473-46B1-B62D-6D975835F768}" destId="{0ED1F304-354B-4320-B27C-70A3951670CA}" srcOrd="3" destOrd="0" presId="urn:microsoft.com/office/officeart/2005/8/layout/hList7"/>
    <dgm:cxn modelId="{3DC5EE6C-13AE-448D-BC35-F9077B5F0D9F}" type="presParOf" srcId="{474004DD-83D6-490F-8C13-1D7113C388B6}" destId="{1BFDB655-8D21-4995-B102-9474CBAFCA39}" srcOrd="11" destOrd="0" presId="urn:microsoft.com/office/officeart/2005/8/layout/hList7"/>
    <dgm:cxn modelId="{8F64572C-707B-4316-8346-9E46ED72F008}" type="presParOf" srcId="{474004DD-83D6-490F-8C13-1D7113C388B6}" destId="{E3D4926D-D56C-4D55-82B1-FA30BBB9C0E6}" srcOrd="12" destOrd="0" presId="urn:microsoft.com/office/officeart/2005/8/layout/hList7"/>
    <dgm:cxn modelId="{52002706-CA26-4E3D-988D-5EF5CAD3E5A9}" type="presParOf" srcId="{E3D4926D-D56C-4D55-82B1-FA30BBB9C0E6}" destId="{1E2AF601-0E14-41E6-A130-E7A0A9003234}" srcOrd="0" destOrd="0" presId="urn:microsoft.com/office/officeart/2005/8/layout/hList7"/>
    <dgm:cxn modelId="{AB0A17C8-F40C-4C66-B3B1-FE7946E18ADF}" type="presParOf" srcId="{E3D4926D-D56C-4D55-82B1-FA30BBB9C0E6}" destId="{EFEA8269-3FA8-4E67-A41C-D7364A1F0F81}" srcOrd="1" destOrd="0" presId="urn:microsoft.com/office/officeart/2005/8/layout/hList7"/>
    <dgm:cxn modelId="{BB5D29CE-4D9B-4FE8-B68C-95EDF68E8100}" type="presParOf" srcId="{E3D4926D-D56C-4D55-82B1-FA30BBB9C0E6}" destId="{0EA924EF-8D1F-47B0-BF16-25A8EDEA9546}" srcOrd="2" destOrd="0" presId="urn:microsoft.com/office/officeart/2005/8/layout/hList7"/>
    <dgm:cxn modelId="{5301C4CD-C833-4852-85DF-E4E7F351527B}" type="presParOf" srcId="{E3D4926D-D56C-4D55-82B1-FA30BBB9C0E6}" destId="{92DE6F99-74F9-48AD-8F0A-3356A4758B7E}" srcOrd="3" destOrd="0" presId="urn:microsoft.com/office/officeart/2005/8/layout/hList7"/>
    <dgm:cxn modelId="{32C9FEE3-FF3F-42FB-94AF-6AC4184FCA5F}" type="presParOf" srcId="{474004DD-83D6-490F-8C13-1D7113C388B6}" destId="{A1BE973D-2666-428F-968A-6FB64469B94A}" srcOrd="13" destOrd="0" presId="urn:microsoft.com/office/officeart/2005/8/layout/hList7"/>
    <dgm:cxn modelId="{72F058A5-26DF-48B8-AD0E-38C631F67876}" type="presParOf" srcId="{474004DD-83D6-490F-8C13-1D7113C388B6}" destId="{FB0C6E0C-92BE-4A54-B44D-FD3B9DEFEEF5}" srcOrd="14" destOrd="0" presId="urn:microsoft.com/office/officeart/2005/8/layout/hList7"/>
    <dgm:cxn modelId="{B0AC9F55-4FF6-4068-AE6D-C934ED6BBA53}" type="presParOf" srcId="{FB0C6E0C-92BE-4A54-B44D-FD3B9DEFEEF5}" destId="{620747C8-B56B-4616-9A1D-BDC76FE2232C}" srcOrd="0" destOrd="0" presId="urn:microsoft.com/office/officeart/2005/8/layout/hList7"/>
    <dgm:cxn modelId="{3C3F168E-D671-4E08-A2ED-B89654CD24F3}" type="presParOf" srcId="{FB0C6E0C-92BE-4A54-B44D-FD3B9DEFEEF5}" destId="{597A3276-0637-471F-8C39-62B3791F94E7}" srcOrd="1" destOrd="0" presId="urn:microsoft.com/office/officeart/2005/8/layout/hList7"/>
    <dgm:cxn modelId="{27EA8704-AFA0-4ADA-92E3-E83C6782268A}" type="presParOf" srcId="{FB0C6E0C-92BE-4A54-B44D-FD3B9DEFEEF5}" destId="{0206AF53-D451-4267-AC81-68C6CC03F37B}" srcOrd="2" destOrd="0" presId="urn:microsoft.com/office/officeart/2005/8/layout/hList7"/>
    <dgm:cxn modelId="{16AD9D15-9178-457B-AEDE-DD7191634009}" type="presParOf" srcId="{FB0C6E0C-92BE-4A54-B44D-FD3B9DEFEEF5}" destId="{55472D87-4270-4864-9513-C4EF84F48593}" srcOrd="3" destOrd="0" presId="urn:microsoft.com/office/officeart/2005/8/layout/hList7"/>
    <dgm:cxn modelId="{F32EAFD5-1F1B-4AAF-8F05-5C2E795012EF}" type="presParOf" srcId="{474004DD-83D6-490F-8C13-1D7113C388B6}" destId="{180CC420-22A6-4967-BD0A-16B1BE5DD723}" srcOrd="15" destOrd="0" presId="urn:microsoft.com/office/officeart/2005/8/layout/hList7"/>
    <dgm:cxn modelId="{4505E924-BFF2-48B1-BFC8-4A12C750276B}" type="presParOf" srcId="{474004DD-83D6-490F-8C13-1D7113C388B6}" destId="{3209A560-3317-4B8E-947C-607FD3DF3066}" srcOrd="16" destOrd="0" presId="urn:microsoft.com/office/officeart/2005/8/layout/hList7"/>
    <dgm:cxn modelId="{6C64D894-0B16-414C-A0AD-3DBBA4BBB9CC}" type="presParOf" srcId="{3209A560-3317-4B8E-947C-607FD3DF3066}" destId="{6C212EEF-C90E-4A39-8624-2778E48E4BE0}" srcOrd="0" destOrd="0" presId="urn:microsoft.com/office/officeart/2005/8/layout/hList7"/>
    <dgm:cxn modelId="{D18A45E4-F0A5-4611-82BB-87D15304EEDE}" type="presParOf" srcId="{3209A560-3317-4B8E-947C-607FD3DF3066}" destId="{7A28B743-5308-49B7-A36D-077D307978EA}" srcOrd="1" destOrd="0" presId="urn:microsoft.com/office/officeart/2005/8/layout/hList7"/>
    <dgm:cxn modelId="{2D616029-4C72-4BB1-B0B9-0FF20143F3DF}" type="presParOf" srcId="{3209A560-3317-4B8E-947C-607FD3DF3066}" destId="{0401C330-83F7-4374-B0FE-4979745BF16D}" srcOrd="2" destOrd="0" presId="urn:microsoft.com/office/officeart/2005/8/layout/hList7"/>
    <dgm:cxn modelId="{98DF5B9A-D061-4470-8381-7C31CD34D816}" type="presParOf" srcId="{3209A560-3317-4B8E-947C-607FD3DF3066}" destId="{8B20BB08-94B1-48F9-9897-CB80CA7F6C0C}" srcOrd="3" destOrd="0" presId="urn:microsoft.com/office/officeart/2005/8/layout/hList7"/>
    <dgm:cxn modelId="{E8B4E76D-C3F5-4757-AC62-C9BE7DFE6675}" type="presParOf" srcId="{474004DD-83D6-490F-8C13-1D7113C388B6}" destId="{F67F770D-9EE3-448C-A8A4-D441C2B590E5}" srcOrd="17" destOrd="0" presId="urn:microsoft.com/office/officeart/2005/8/layout/hList7"/>
    <dgm:cxn modelId="{49984D9D-FCF4-423B-A68F-D56B759D228D}" type="presParOf" srcId="{474004DD-83D6-490F-8C13-1D7113C388B6}" destId="{DEE6476C-3C9B-4114-B5E6-B41D5B87BEDA}" srcOrd="18" destOrd="0" presId="urn:microsoft.com/office/officeart/2005/8/layout/hList7"/>
    <dgm:cxn modelId="{A7C0BC45-94A0-4472-BE9A-146783C8ED9D}" type="presParOf" srcId="{DEE6476C-3C9B-4114-B5E6-B41D5B87BEDA}" destId="{046C3189-9723-4D48-AB42-84F0840E98A7}" srcOrd="0" destOrd="0" presId="urn:microsoft.com/office/officeart/2005/8/layout/hList7"/>
    <dgm:cxn modelId="{F0794833-436C-4318-A147-A3D52A7C0E9C}" type="presParOf" srcId="{DEE6476C-3C9B-4114-B5E6-B41D5B87BEDA}" destId="{D27D4B50-EAD1-4E28-BB95-5202D94609AD}" srcOrd="1" destOrd="0" presId="urn:microsoft.com/office/officeart/2005/8/layout/hList7"/>
    <dgm:cxn modelId="{BDB11796-FF95-44AF-B1F0-EA6360747B0E}" type="presParOf" srcId="{DEE6476C-3C9B-4114-B5E6-B41D5B87BEDA}" destId="{7513BE1C-84BB-43A0-B14A-E852AFD3D884}" srcOrd="2" destOrd="0" presId="urn:microsoft.com/office/officeart/2005/8/layout/hList7"/>
    <dgm:cxn modelId="{D1FB12FD-85BD-4996-91D5-57AB2DAB9996}" type="presParOf" srcId="{DEE6476C-3C9B-4114-B5E6-B41D5B87BEDA}" destId="{A5E4E931-3070-4D12-BE4A-A7CFF054257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3BF803-45EF-AA42-BDD2-E75CD6532912}">
      <dsp:nvSpPr>
        <dsp:cNvPr id="0" name=""/>
        <dsp:cNvSpPr/>
      </dsp:nvSpPr>
      <dsp: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55467" y="1737053"/>
        <a:ext cx="1406827" cy="279227"/>
      </dsp:txXfrm>
    </dsp:sp>
    <dsp:sp modelId="{971673C2-F47C-2B46-A180-42AE3DADCE7D}">
      <dsp:nvSpPr>
        <dsp:cNvPr id="0" name=""/>
        <dsp:cNvSpPr/>
      </dsp:nvSpPr>
      <dsp:spPr>
        <a:xfrm>
          <a:off x="29177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sp:txBody>
      <dsp:txXfrm>
        <a:off x="291772" y="1169040"/>
        <a:ext cx="1071507" cy="1725918"/>
      </dsp:txXfrm>
    </dsp:sp>
    <dsp:sp modelId="{4E92D05A-7E69-B94B-938F-8CB8794072A0}">
      <dsp:nvSpPr>
        <dsp:cNvPr id="0" name=""/>
        <dsp:cNvSpPr/>
      </dsp:nvSpPr>
      <dsp: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933137" y="1737053"/>
        <a:ext cx="1406827" cy="279227"/>
      </dsp:txXfrm>
    </dsp:sp>
    <dsp:sp modelId="{926E4446-4CD7-D94B-8D3A-223F9E75C6A3}">
      <dsp:nvSpPr>
        <dsp:cNvPr id="0" name=""/>
        <dsp:cNvSpPr/>
      </dsp:nvSpPr>
      <dsp: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E2514576-F97D-7E46-B8AC-CB40BA3575E4}">
      <dsp:nvSpPr>
        <dsp:cNvPr id="0" name=""/>
        <dsp:cNvSpPr/>
      </dsp:nvSpPr>
      <dsp:spPr>
        <a:xfrm>
          <a:off x="178037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sz="1300" kern="1200" baseline="0">
              <a:solidFill>
                <a:sysClr val="windowText" lastClr="000000">
                  <a:hueOff val="0"/>
                  <a:satOff val="0"/>
                  <a:lumOff val="0"/>
                  <a:alphaOff val="0"/>
                </a:sysClr>
              </a:solidFill>
              <a:latin typeface="Century Gothic" panose="020B0502020202020204"/>
              <a:ea typeface="+mn-ea"/>
              <a:cs typeface="+mn-cs"/>
            </a:rPr>
            <a:t> </a:t>
          </a:r>
          <a:r>
            <a:rPr lang="en-US" sz="1300" kern="1200">
              <a:solidFill>
                <a:sysClr val="windowText" lastClr="000000">
                  <a:hueOff val="0"/>
                  <a:satOff val="0"/>
                  <a:lumOff val="0"/>
                  <a:alphaOff val="0"/>
                </a:sysClr>
              </a:solidFill>
              <a:latin typeface="Century Gothic" panose="020B0502020202020204"/>
              <a:ea typeface="+mn-ea"/>
              <a:cs typeface="+mn-cs"/>
            </a:rPr>
            <a:t>reinforcing components</a:t>
          </a:r>
        </a:p>
      </dsp:txBody>
      <dsp:txXfrm>
        <a:off x="1780377" y="1169040"/>
        <a:ext cx="1071507" cy="1725918"/>
      </dsp:txXfrm>
    </dsp:sp>
    <dsp:sp modelId="{C6321622-D5D4-704D-9D2D-3AC563738361}">
      <dsp:nvSpPr>
        <dsp:cNvPr id="0" name=""/>
        <dsp:cNvSpPr/>
      </dsp:nvSpPr>
      <dsp: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2421742" y="1737053"/>
        <a:ext cx="1406827" cy="279227"/>
      </dsp:txXfrm>
    </dsp:sp>
    <dsp:sp modelId="{F8F04E18-85D5-ED4B-85C6-2149A776013F}">
      <dsp:nvSpPr>
        <dsp:cNvPr id="0" name=""/>
        <dsp:cNvSpPr/>
      </dsp:nvSpPr>
      <dsp: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C61469CC-CAB0-ED4F-B401-77F6D7D542D3}">
      <dsp:nvSpPr>
        <dsp:cNvPr id="0" name=""/>
        <dsp:cNvSpPr/>
      </dsp:nvSpPr>
      <dsp:spPr>
        <a:xfrm>
          <a:off x="326898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screeners; Complete assessment schedule</a:t>
          </a:r>
        </a:p>
      </dsp:txBody>
      <dsp:txXfrm>
        <a:off x="3268982" y="1169040"/>
        <a:ext cx="1071507" cy="1725918"/>
      </dsp:txXfrm>
    </dsp:sp>
    <dsp:sp modelId="{83AC6EE8-2A6A-C44F-A36F-2D642544406E}">
      <dsp:nvSpPr>
        <dsp:cNvPr id="0" name=""/>
        <dsp:cNvSpPr/>
      </dsp:nvSpPr>
      <dsp: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3910347" y="1737053"/>
        <a:ext cx="1406827" cy="279227"/>
      </dsp:txXfrm>
    </dsp:sp>
    <dsp:sp modelId="{2FB0FBF8-92A5-ED4B-AE33-17FB27DF68E8}">
      <dsp:nvSpPr>
        <dsp:cNvPr id="0" name=""/>
        <dsp:cNvSpPr/>
      </dsp:nvSpPr>
      <dsp: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D0F39E11-AB5B-1549-BA3D-ED6BD5BF53EE}">
      <dsp:nvSpPr>
        <dsp:cNvPr id="0" name=""/>
        <dsp:cNvSpPr/>
      </dsp:nvSpPr>
      <dsp:spPr>
        <a:xfrm>
          <a:off x="475758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sp:txBody>
      <dsp:txXfrm>
        <a:off x="4757587" y="1169040"/>
        <a:ext cx="1071507" cy="1725918"/>
      </dsp:txXfrm>
    </dsp:sp>
    <dsp:sp modelId="{EC5ED897-6DF7-4D46-A862-C4F539649D5E}">
      <dsp:nvSpPr>
        <dsp:cNvPr id="0" name=""/>
        <dsp:cNvSpPr/>
      </dsp:nvSpPr>
      <dsp: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398952" y="1737053"/>
        <a:ext cx="1406827" cy="279227"/>
      </dsp:txXfrm>
    </dsp:sp>
    <dsp:sp modelId="{B2E45524-4475-B74F-801B-B278A247738B}">
      <dsp:nvSpPr>
        <dsp:cNvPr id="0" name=""/>
        <dsp:cNvSpPr/>
      </dsp:nvSpPr>
      <dsp: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90A3C866-AB9C-F64F-8587-DBAFAD305CB9}">
      <dsp:nvSpPr>
        <dsp:cNvPr id="0" name=""/>
        <dsp:cNvSpPr/>
      </dsp:nvSpPr>
      <dsp:spPr>
        <a:xfrm>
          <a:off x="624619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sp:txBody>
      <dsp:txXfrm>
        <a:off x="6246192" y="1169040"/>
        <a:ext cx="1071507" cy="17259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027701-4552-4E82-B8B5-201818F384E1}">
      <dsp:nvSpPr>
        <dsp:cNvPr id="0" name=""/>
        <dsp:cNvSpPr/>
      </dsp:nvSpPr>
      <dsp:spPr>
        <a:xfrm>
          <a:off x="4770"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 1</a:t>
          </a:r>
        </a:p>
      </dsp:txBody>
      <dsp:txXfrm>
        <a:off x="37476" y="1502882"/>
        <a:ext cx="1051245" cy="1404764"/>
      </dsp:txXfrm>
    </dsp:sp>
    <dsp:sp modelId="{0304F202-A9F3-479D-BEB1-3ABB9CCAFAF9}">
      <dsp:nvSpPr>
        <dsp:cNvPr id="0" name=""/>
        <dsp:cNvSpPr/>
      </dsp:nvSpPr>
      <dsp:spPr>
        <a:xfrm>
          <a:off x="38270" y="220526"/>
          <a:ext cx="1049658" cy="1223921"/>
        </a:xfrm>
        <a:prstGeom prst="ellipse">
          <a:avLst/>
        </a:prstGeom>
        <a:blipFill dpi="0"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A06BBCE-464F-4266-B09B-D42E3ACE62C5}">
      <dsp:nvSpPr>
        <dsp:cNvPr id="0" name=""/>
        <dsp:cNvSpPr/>
      </dsp:nvSpPr>
      <dsp:spPr>
        <a:xfrm>
          <a:off x="1154928"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2</a:t>
          </a:r>
          <a:endParaRPr lang="en-US" sz="1800" kern="1200">
            <a:solidFill>
              <a:srgbClr val="FFC000"/>
            </a:solidFill>
            <a:latin typeface="Calibri" panose="020F0502020204030204"/>
            <a:ea typeface="+mn-ea"/>
            <a:cs typeface="+mn-cs"/>
          </a:endParaRPr>
        </a:p>
      </dsp:txBody>
      <dsp:txXfrm>
        <a:off x="1187634" y="1502882"/>
        <a:ext cx="1051245" cy="1404764"/>
      </dsp:txXfrm>
    </dsp:sp>
    <dsp:sp modelId="{AF799562-D0FE-4304-8CBE-F6EBFAE4013A}">
      <dsp:nvSpPr>
        <dsp:cNvPr id="0" name=""/>
        <dsp:cNvSpPr/>
      </dsp:nvSpPr>
      <dsp:spPr>
        <a:xfrm>
          <a:off x="1188427" y="220526"/>
          <a:ext cx="1049658" cy="1223921"/>
        </a:xfrm>
        <a:prstGeom prst="ellipse">
          <a:avLst/>
        </a:prstGeom>
        <a:blipFill dpi="0"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991FE780-09B4-437E-87F1-633B9F17E51A}">
      <dsp:nvSpPr>
        <dsp:cNvPr id="0" name=""/>
        <dsp:cNvSpPr/>
      </dsp:nvSpPr>
      <dsp:spPr>
        <a:xfrm>
          <a:off x="2305085"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kern="1200">
            <a:solidFill>
              <a:sysClr val="window" lastClr="FFFFFF"/>
            </a:solidFill>
            <a:latin typeface="Calibri" panose="020F0502020204030204"/>
            <a:ea typeface="+mn-ea"/>
            <a:cs typeface="+mn-cs"/>
          </a:endParaRPr>
        </a:p>
      </dsp:txBody>
      <dsp:txXfrm>
        <a:off x="2337791" y="1502882"/>
        <a:ext cx="1051245" cy="1404764"/>
      </dsp:txXfrm>
    </dsp:sp>
    <dsp:sp modelId="{069CDC01-BE12-484D-9486-671E87A5E1A9}">
      <dsp:nvSpPr>
        <dsp:cNvPr id="0" name=""/>
        <dsp:cNvSpPr/>
      </dsp:nvSpPr>
      <dsp:spPr>
        <a:xfrm>
          <a:off x="2338585" y="220526"/>
          <a:ext cx="1049658" cy="1223921"/>
        </a:xfrm>
        <a:prstGeom prst="ellipse">
          <a:avLst/>
        </a:prstGeom>
        <a:blipFill dpi="0"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2E70E187-B08A-486D-8A45-C8A232CC337A}">
      <dsp:nvSpPr>
        <dsp:cNvPr id="0" name=""/>
        <dsp:cNvSpPr/>
      </dsp:nvSpPr>
      <dsp:spPr>
        <a:xfrm>
          <a:off x="3455242"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3</a:t>
          </a:r>
          <a:endParaRPr lang="en-US" sz="1800" i="1" kern="1200">
            <a:solidFill>
              <a:srgbClr val="FFC000"/>
            </a:solidFill>
            <a:latin typeface="Calibri" panose="020F0502020204030204"/>
            <a:ea typeface="+mn-ea"/>
            <a:cs typeface="+mn-cs"/>
          </a:endParaRPr>
        </a:p>
      </dsp:txBody>
      <dsp:txXfrm>
        <a:off x="3487948" y="1502882"/>
        <a:ext cx="1051245" cy="1404764"/>
      </dsp:txXfrm>
    </dsp:sp>
    <dsp:sp modelId="{640B4EA2-5D13-4CA1-86A9-3221B0994580}">
      <dsp:nvSpPr>
        <dsp:cNvPr id="0" name=""/>
        <dsp:cNvSpPr/>
      </dsp:nvSpPr>
      <dsp:spPr>
        <a:xfrm>
          <a:off x="3488742" y="220526"/>
          <a:ext cx="1049658" cy="1223921"/>
        </a:xfrm>
        <a:prstGeom prst="ellipse">
          <a:avLst/>
        </a:prstGeom>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F17CE07-4E74-4F15-86EB-6C6567CBA919}">
      <dsp:nvSpPr>
        <dsp:cNvPr id="0" name=""/>
        <dsp:cNvSpPr/>
      </dsp:nvSpPr>
      <dsp:spPr>
        <a:xfrm>
          <a:off x="4605400" y="0"/>
          <a:ext cx="1116657" cy="3675440"/>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4</a:t>
          </a:r>
        </a:p>
      </dsp:txBody>
      <dsp:txXfrm>
        <a:off x="4638106" y="1502882"/>
        <a:ext cx="1051245" cy="1404764"/>
      </dsp:txXfrm>
    </dsp:sp>
    <dsp:sp modelId="{1722C8D5-9191-4617-9A5C-B2D813A9D915}">
      <dsp:nvSpPr>
        <dsp:cNvPr id="0" name=""/>
        <dsp:cNvSpPr/>
      </dsp:nvSpPr>
      <dsp:spPr>
        <a:xfrm>
          <a:off x="4638900" y="220526"/>
          <a:ext cx="1049658" cy="1223921"/>
        </a:xfrm>
        <a:prstGeom prst="ellipse">
          <a:avLst/>
        </a:prstGeom>
        <a:blipFill dpi="0" rotWithShape="1">
          <a:blip xmlns:r="http://schemas.openxmlformats.org/officeDocument/2006/relationships" r:embed="rId5"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7DF9CCCA-3B9D-4598-9B0D-5726972F0780}">
      <dsp:nvSpPr>
        <dsp:cNvPr id="0" name=""/>
        <dsp:cNvSpPr/>
      </dsp:nvSpPr>
      <dsp:spPr>
        <a:xfrm>
          <a:off x="5755557" y="0"/>
          <a:ext cx="1116657" cy="3675440"/>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5788263" y="1502882"/>
        <a:ext cx="1051245" cy="1404764"/>
      </dsp:txXfrm>
    </dsp:sp>
    <dsp:sp modelId="{0ED1F304-354B-4320-B27C-70A3951670CA}">
      <dsp:nvSpPr>
        <dsp:cNvPr id="0" name=""/>
        <dsp:cNvSpPr/>
      </dsp:nvSpPr>
      <dsp:spPr>
        <a:xfrm>
          <a:off x="5789057" y="220526"/>
          <a:ext cx="1049658" cy="1223921"/>
        </a:xfrm>
        <a:prstGeom prst="ellipse">
          <a:avLst/>
        </a:prstGeom>
        <a:blipFill dpi="0" rotWithShape="1">
          <a:blip xmlns:r="http://schemas.openxmlformats.org/officeDocument/2006/relationships" r:embed="rId6" cstate="hq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1E2AF601-0E14-41E6-A130-E7A0A9003234}">
      <dsp:nvSpPr>
        <dsp:cNvPr id="0" name=""/>
        <dsp:cNvSpPr/>
      </dsp:nvSpPr>
      <dsp:spPr>
        <a:xfrm>
          <a:off x="6905715"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6938421" y="1502882"/>
        <a:ext cx="1051245" cy="1404764"/>
      </dsp:txXfrm>
    </dsp:sp>
    <dsp:sp modelId="{92DE6F99-74F9-48AD-8F0A-3356A4758B7E}">
      <dsp:nvSpPr>
        <dsp:cNvPr id="0" name=""/>
        <dsp:cNvSpPr/>
      </dsp:nvSpPr>
      <dsp:spPr>
        <a:xfrm>
          <a:off x="6939215" y="220526"/>
          <a:ext cx="1049658" cy="1223921"/>
        </a:xfrm>
        <a:prstGeom prst="ellipse">
          <a:avLst/>
        </a:prstGeom>
        <a:blipFill dpi="0" rotWithShape="1">
          <a:blip xmlns:r="http://schemas.openxmlformats.org/officeDocument/2006/relationships" r:embed="rId7" cstate="hq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20747C8-B56B-4616-9A1D-BDC76FE2232C}">
      <dsp:nvSpPr>
        <dsp:cNvPr id="0" name=""/>
        <dsp:cNvSpPr/>
      </dsp:nvSpPr>
      <dsp:spPr>
        <a:xfrm>
          <a:off x="8055872"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sp:txBody>
      <dsp:txXfrm>
        <a:off x="8088578" y="1502882"/>
        <a:ext cx="1051245" cy="1404764"/>
      </dsp:txXfrm>
    </dsp:sp>
    <dsp:sp modelId="{55472D87-4270-4864-9513-C4EF84F48593}">
      <dsp:nvSpPr>
        <dsp:cNvPr id="0" name=""/>
        <dsp:cNvSpPr/>
      </dsp:nvSpPr>
      <dsp:spPr>
        <a:xfrm>
          <a:off x="8089372" y="220526"/>
          <a:ext cx="1049658" cy="1223921"/>
        </a:xfrm>
        <a:prstGeom prst="ellipse">
          <a:avLst/>
        </a:prstGeom>
        <a:blipFill dpi="0" rotWithShape="1">
          <a:blip xmlns:r="http://schemas.openxmlformats.org/officeDocument/2006/relationships" r:embed="rId8" cstate="hqprint">
            <a:extLst>
              <a:ext uri="{28A0092B-C50C-407E-A947-70E740481C1C}">
                <a14:useLocalDpi xmlns:a14="http://schemas.microsoft.com/office/drawing/2010/main"/>
              </a:ext>
            </a:extLst>
          </a:blip>
          <a:srcRect/>
          <a:stretch>
            <a:fillRect r="88"/>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212EEF-C90E-4A39-8624-2778E48E4BE0}">
      <dsp:nvSpPr>
        <dsp:cNvPr id="0" name=""/>
        <dsp:cNvSpPr/>
      </dsp:nvSpPr>
      <dsp:spPr>
        <a:xfrm>
          <a:off x="9206030"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i="1" kern="1200">
            <a:solidFill>
              <a:srgbClr val="FFC000"/>
            </a:solidFill>
            <a:latin typeface="Calibri" panose="020F0502020204030204"/>
            <a:ea typeface="+mn-ea"/>
            <a:cs typeface="+mn-cs"/>
          </a:endParaRPr>
        </a:p>
      </dsp:txBody>
      <dsp:txXfrm>
        <a:off x="9238736" y="1502882"/>
        <a:ext cx="1051245" cy="1404764"/>
      </dsp:txXfrm>
    </dsp:sp>
    <dsp:sp modelId="{8B20BB08-94B1-48F9-9897-CB80CA7F6C0C}">
      <dsp:nvSpPr>
        <dsp:cNvPr id="0" name=""/>
        <dsp:cNvSpPr/>
      </dsp:nvSpPr>
      <dsp:spPr>
        <a:xfrm>
          <a:off x="9239529" y="220526"/>
          <a:ext cx="1049658" cy="1223921"/>
        </a:xfrm>
        <a:prstGeom prst="ellipse">
          <a:avLst/>
        </a:prstGeom>
        <a:blipFill dpi="0" rotWithShape="1">
          <a:blip xmlns:r="http://schemas.openxmlformats.org/officeDocument/2006/relationships" r:embed="rId9" cstate="hq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46C3189-9723-4D48-AB42-84F0840E98A7}">
      <dsp:nvSpPr>
        <dsp:cNvPr id="0" name=""/>
        <dsp:cNvSpPr/>
      </dsp:nvSpPr>
      <dsp:spPr>
        <a:xfrm>
          <a:off x="10356187"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i="1" kern="1200">
              <a:solidFill>
                <a:srgbClr val="FFC000"/>
              </a:solidFill>
              <a:latin typeface="Calibri" panose="020F0502020204030204"/>
              <a:ea typeface="+mn-ea"/>
              <a:cs typeface="+mn-cs"/>
            </a:rPr>
            <a:t>Revising for the year ahead</a:t>
          </a:r>
        </a:p>
      </dsp:txBody>
      <dsp:txXfrm>
        <a:off x="10388893" y="1502882"/>
        <a:ext cx="1051245" cy="1404764"/>
      </dsp:txXfrm>
    </dsp:sp>
    <dsp:sp modelId="{A5E4E931-3070-4D12-BE4A-A7CFF0542571}">
      <dsp:nvSpPr>
        <dsp:cNvPr id="0" name=""/>
        <dsp:cNvSpPr/>
      </dsp:nvSpPr>
      <dsp:spPr>
        <a:xfrm>
          <a:off x="10389687" y="220526"/>
          <a:ext cx="1049658" cy="1223921"/>
        </a:xfrm>
        <a:prstGeom prst="ellipse">
          <a:avLst/>
        </a:prstGeom>
        <a:blipFill dpi="0" rotWithShape="1">
          <a:blip xmlns:r="http://schemas.openxmlformats.org/officeDocument/2006/relationships" r:embed="rId10"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A53C31-027B-47B6-99A7-1B4548807CCF}">
      <dsp:nvSpPr>
        <dsp:cNvPr id="0" name=""/>
        <dsp:cNvSpPr/>
      </dsp:nvSpPr>
      <dsp:spPr>
        <a:xfrm>
          <a:off x="452980" y="3048230"/>
          <a:ext cx="10559406" cy="397316"/>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F6B44D-42BB-F849-A9E0-2553546435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9C25D48-9968-694B-8B18-EF6CBB2688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987C75-5A4D-0F4C-98F9-12B3A7808E58}" type="datetimeFigureOut">
              <a:rPr lang="en-US" smtClean="0"/>
              <a:t>9/1/2026</a:t>
            </a:fld>
            <a:endParaRPr lang="en-US"/>
          </a:p>
        </p:txBody>
      </p:sp>
      <p:sp>
        <p:nvSpPr>
          <p:cNvPr id="4" name="Footer Placeholder 3">
            <a:extLst>
              <a:ext uri="{FF2B5EF4-FFF2-40B4-BE49-F238E27FC236}">
                <a16:creationId xmlns:a16="http://schemas.microsoft.com/office/drawing/2014/main" id="{C36B3588-481A-1946-93AC-0F7052634B8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294096D-8EB7-D248-91EB-DD3604D059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330417-F1C9-8B48-B37E-051459DA4198}" type="slidenum">
              <a:rPr lang="en-US" smtClean="0"/>
              <a:t>‹#›</a:t>
            </a:fld>
            <a:endParaRPr lang="en-US"/>
          </a:p>
        </p:txBody>
      </p:sp>
    </p:spTree>
    <p:extLst>
      <p:ext uri="{BB962C8B-B14F-4D97-AF65-F5344CB8AC3E}">
        <p14:creationId xmlns:p14="http://schemas.microsoft.com/office/powerpoint/2010/main" val="27203565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7DBB8B-29CE-48D0-9A6A-E621DDA1FB07}" type="datetimeFigureOut">
              <a:rPr lang="en-US" smtClean="0"/>
              <a:t>9/1/2026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D11C9F-81FA-4052-9B37-1EF4A4EF7E85}" type="slidenum">
              <a:rPr lang="en-US" smtClean="0"/>
              <a:t>‹#›</a:t>
            </a:fld>
            <a:endParaRPr lang="en-US"/>
          </a:p>
        </p:txBody>
      </p:sp>
    </p:spTree>
    <p:extLst>
      <p:ext uri="{BB962C8B-B14F-4D97-AF65-F5344CB8AC3E}">
        <p14:creationId xmlns:p14="http://schemas.microsoft.com/office/powerpoint/2010/main" val="3464643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BDACA8-45AF-461A-9F93-73E959B08D0A}" type="slidenum">
              <a:rPr lang="en-US" smtClean="0"/>
              <a:t>2</a:t>
            </a:fld>
            <a:endParaRPr lang="en-US"/>
          </a:p>
        </p:txBody>
      </p:sp>
    </p:spTree>
    <p:extLst>
      <p:ext uri="{BB962C8B-B14F-4D97-AF65-F5344CB8AC3E}">
        <p14:creationId xmlns:p14="http://schemas.microsoft.com/office/powerpoint/2010/main" val="38617615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15</a:t>
            </a:fld>
            <a:endParaRPr lang="en-US"/>
          </a:p>
        </p:txBody>
      </p:sp>
    </p:spTree>
    <p:extLst>
      <p:ext uri="{BB962C8B-B14F-4D97-AF65-F5344CB8AC3E}">
        <p14:creationId xmlns:p14="http://schemas.microsoft.com/office/powerpoint/2010/main" val="23450857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We will start and end each session together.</a:t>
            </a:r>
          </a:p>
          <a:p>
            <a:pPr marL="171450" indent="-171450">
              <a:buFont typeface="Arial" panose="020B0604020202020204" pitchFamily="34" charset="0"/>
              <a:buChar char="•"/>
            </a:pPr>
            <a:r>
              <a:rPr lang="en-US" dirty="0"/>
              <a:t>Each session, teams will have the opportunity to choose a strand:</a:t>
            </a:r>
          </a:p>
          <a:p>
            <a:pPr marL="628650" lvl="1" indent="-171450">
              <a:buFont typeface="Arial" panose="020B0604020202020204" pitchFamily="34" charset="0"/>
              <a:buChar char="•"/>
            </a:pPr>
            <a:r>
              <a:rPr lang="en-US" dirty="0"/>
              <a:t>Ci3T Essentials</a:t>
            </a:r>
          </a:p>
          <a:p>
            <a:pPr marL="628650" lvl="1" indent="-171450">
              <a:buFont typeface="Arial" panose="020B0604020202020204" pitchFamily="34" charset="0"/>
              <a:buChar char="•"/>
            </a:pPr>
            <a:r>
              <a:rPr lang="en-US" dirty="0"/>
              <a:t>Ci3T Sustainability</a:t>
            </a:r>
          </a:p>
        </p:txBody>
      </p:sp>
      <p:sp>
        <p:nvSpPr>
          <p:cNvPr id="4" name="Slide Number Placeholder 3"/>
          <p:cNvSpPr>
            <a:spLocks noGrp="1"/>
          </p:cNvSpPr>
          <p:nvPr>
            <p:ph type="sldNum" sz="quarter" idx="5"/>
          </p:nvPr>
        </p:nvSpPr>
        <p:spPr/>
        <p:txBody>
          <a:bodyPr/>
          <a:lstStyle/>
          <a:p>
            <a:fld id="{58D11C9F-81FA-4052-9B37-1EF4A4EF7E85}" type="slidenum">
              <a:rPr lang="en-US" smtClean="0"/>
              <a:t>16</a:t>
            </a:fld>
            <a:endParaRPr lang="en-US"/>
          </a:p>
        </p:txBody>
      </p:sp>
    </p:spTree>
    <p:extLst>
      <p:ext uri="{BB962C8B-B14F-4D97-AF65-F5344CB8AC3E}">
        <p14:creationId xmlns:p14="http://schemas.microsoft.com/office/powerpoint/2010/main" val="14651456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19</a:t>
            </a:fld>
            <a:endParaRPr lang="en-US"/>
          </a:p>
        </p:txBody>
      </p:sp>
    </p:spTree>
    <p:extLst>
      <p:ext uri="{BB962C8B-B14F-4D97-AF65-F5344CB8AC3E}">
        <p14:creationId xmlns:p14="http://schemas.microsoft.com/office/powerpoint/2010/main" val="26377885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22</a:t>
            </a:fld>
            <a:endParaRPr lang="en-US"/>
          </a:p>
        </p:txBody>
      </p:sp>
    </p:spTree>
    <p:extLst>
      <p:ext uri="{BB962C8B-B14F-4D97-AF65-F5344CB8AC3E}">
        <p14:creationId xmlns:p14="http://schemas.microsoft.com/office/powerpoint/2010/main" val="22035996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23</a:t>
            </a:fld>
            <a:endParaRPr lang="en-US"/>
          </a:p>
        </p:txBody>
      </p:sp>
    </p:spTree>
    <p:extLst>
      <p:ext uri="{BB962C8B-B14F-4D97-AF65-F5344CB8AC3E}">
        <p14:creationId xmlns:p14="http://schemas.microsoft.com/office/powerpoint/2010/main" val="39087825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59C48-300B-3127-E913-788C5EC1BB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CA43E-458D-95FB-1D07-C109971449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F5B056-BE0D-E2DE-E80E-FE902D36794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F9D21C8-76FB-F3A0-5969-743CEAC6A1A8}"/>
              </a:ext>
            </a:extLst>
          </p:cNvPr>
          <p:cNvSpPr>
            <a:spLocks noGrp="1"/>
          </p:cNvSpPr>
          <p:nvPr>
            <p:ph type="sldNum" sz="quarter" idx="5"/>
          </p:nvPr>
        </p:nvSpPr>
        <p:spPr/>
        <p:txBody>
          <a:bodyPr/>
          <a:lstStyle/>
          <a:p>
            <a:fld id="{58D11C9F-81FA-4052-9B37-1EF4A4EF7E85}" type="slidenum">
              <a:rPr lang="en-US" smtClean="0"/>
              <a:t>24</a:t>
            </a:fld>
            <a:endParaRPr lang="en-US"/>
          </a:p>
        </p:txBody>
      </p:sp>
    </p:spTree>
    <p:extLst>
      <p:ext uri="{BB962C8B-B14F-4D97-AF65-F5344CB8AC3E}">
        <p14:creationId xmlns:p14="http://schemas.microsoft.com/office/powerpoint/2010/main" val="30871361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17">
              <a:defRPr/>
            </a:pPr>
            <a:endParaRPr lang="en-US" sz="1200">
              <a:solidFill>
                <a:srgbClr val="E7E6E6">
                  <a:lumMod val="50000"/>
                </a:srgbClr>
              </a:solidFill>
              <a:latin typeface="Calibri" panose="020F0502020204030204"/>
            </a:endParaRPr>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25</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1342984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Ci3T Implementation Manual, Expectation Matrix, and resources like ticket tip sheets and bookmarks are printed and part of a welcome kit (e.g., delivered to classrooms, distributed as part of faculty &amp; staff meeting)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In addition to making sure everyone has a copy, create intentional opportunities to build familiarity with your school’s Ci3T Implementation Manual. For example – you might build 15 minutes into back-to-school PD for a scavenger hunt of the Ci3T Implementation Manual and / or the Ci3T website – a sample scavenger hunt is available in The Tier 2 Process Module</a:t>
            </a:r>
          </a:p>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27</a:t>
            </a:fld>
            <a:endParaRPr lang="en-US"/>
          </a:p>
        </p:txBody>
      </p:sp>
    </p:spTree>
    <p:extLst>
      <p:ext uri="{BB962C8B-B14F-4D97-AF65-F5344CB8AC3E}">
        <p14:creationId xmlns:p14="http://schemas.microsoft.com/office/powerpoint/2010/main" val="1956383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28</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42400591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Consider opportunities to share about Ci3T with families such as back to school night or open house, brochures, and updating your school website. You might also consider sharing infographics featured in this module!</a:t>
            </a:r>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29</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515345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4B5707-476E-F540-B8FF-8E5DB928D056}" type="slidenum">
              <a:rPr lang="en-US" smtClean="0"/>
              <a:t>4</a:t>
            </a:fld>
            <a:endParaRPr lang="en-US"/>
          </a:p>
        </p:txBody>
      </p:sp>
    </p:spTree>
    <p:extLst>
      <p:ext uri="{BB962C8B-B14F-4D97-AF65-F5344CB8AC3E}">
        <p14:creationId xmlns:p14="http://schemas.microsoft.com/office/powerpoint/2010/main" val="21561798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30</a:t>
            </a:fld>
            <a:endParaRPr lang="en-US"/>
          </a:p>
        </p:txBody>
      </p:sp>
    </p:spTree>
    <p:extLst>
      <p:ext uri="{BB962C8B-B14F-4D97-AF65-F5344CB8AC3E}">
        <p14:creationId xmlns:p14="http://schemas.microsoft.com/office/powerpoint/2010/main" val="10928026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Direct Link (put in chat): https://www.ci3t.org/presentations/ci3t-implementation-pl-series-session-1/</a:t>
            </a:r>
          </a:p>
        </p:txBody>
      </p:sp>
      <p:sp>
        <p:nvSpPr>
          <p:cNvPr id="4" name="Slide Number Placeholder 3"/>
          <p:cNvSpPr>
            <a:spLocks noGrp="1"/>
          </p:cNvSpPr>
          <p:nvPr>
            <p:ph type="sldNum" sz="quarter" idx="5"/>
          </p:nvPr>
        </p:nvSpPr>
        <p:spPr/>
        <p:txBody>
          <a:bodyPr/>
          <a:lstStyle/>
          <a:p>
            <a:fld id="{58D11C9F-81FA-4052-9B37-1EF4A4EF7E85}" type="slidenum">
              <a:rPr lang="en-US" smtClean="0"/>
              <a:t>31</a:t>
            </a:fld>
            <a:endParaRPr lang="en-US"/>
          </a:p>
        </p:txBody>
      </p:sp>
    </p:spTree>
    <p:extLst>
      <p:ext uri="{BB962C8B-B14F-4D97-AF65-F5344CB8AC3E}">
        <p14:creationId xmlns:p14="http://schemas.microsoft.com/office/powerpoint/2010/main" val="15191082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343A1-30AA-3F84-DCA6-5C2211DE2C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6B844F-8EC5-AEED-A0A3-31A4B82A27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15A67D-4275-951D-2F81-6B713936048B}"/>
              </a:ext>
            </a:extLst>
          </p:cNvPr>
          <p:cNvSpPr>
            <a:spLocks noGrp="1"/>
          </p:cNvSpPr>
          <p:nvPr>
            <p:ph type="body" idx="1"/>
          </p:nvPr>
        </p:nvSpPr>
        <p:spPr/>
        <p:txBody>
          <a:bodyPr/>
          <a:lstStyle/>
          <a:p>
            <a:r>
              <a:rPr lang="en-US"/>
              <a:t>10-min</a:t>
            </a:r>
          </a:p>
        </p:txBody>
      </p:sp>
      <p:sp>
        <p:nvSpPr>
          <p:cNvPr id="4" name="Slide Number Placeholder 3">
            <a:extLst>
              <a:ext uri="{FF2B5EF4-FFF2-40B4-BE49-F238E27FC236}">
                <a16:creationId xmlns:a16="http://schemas.microsoft.com/office/drawing/2014/main" id="{40934CD8-E2DE-301A-9DE8-2E4FC8E736E5}"/>
              </a:ext>
            </a:extLst>
          </p:cNvPr>
          <p:cNvSpPr>
            <a:spLocks noGrp="1"/>
          </p:cNvSpPr>
          <p:nvPr>
            <p:ph type="sldNum" sz="quarter" idx="5"/>
          </p:nvPr>
        </p:nvSpPr>
        <p:spPr/>
        <p:txBody>
          <a:bodyPr/>
          <a:lstStyle/>
          <a:p>
            <a:fld id="{58D11C9F-81FA-4052-9B37-1EF4A4EF7E85}" type="slidenum">
              <a:rPr lang="en-US" smtClean="0"/>
              <a:t>32</a:t>
            </a:fld>
            <a:endParaRPr lang="en-US"/>
          </a:p>
        </p:txBody>
      </p:sp>
    </p:spTree>
    <p:extLst>
      <p:ext uri="{BB962C8B-B14F-4D97-AF65-F5344CB8AC3E}">
        <p14:creationId xmlns:p14="http://schemas.microsoft.com/office/powerpoint/2010/main" val="2505250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35</a:t>
            </a:fld>
            <a:endParaRPr lang="en-US"/>
          </a:p>
        </p:txBody>
      </p:sp>
    </p:spTree>
    <p:extLst>
      <p:ext uri="{BB962C8B-B14F-4D97-AF65-F5344CB8AC3E}">
        <p14:creationId xmlns:p14="http://schemas.microsoft.com/office/powerpoint/2010/main" val="3691711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37</a:t>
            </a:fld>
            <a:endParaRPr lang="en-US"/>
          </a:p>
        </p:txBody>
      </p:sp>
    </p:spTree>
    <p:extLst>
      <p:ext uri="{BB962C8B-B14F-4D97-AF65-F5344CB8AC3E}">
        <p14:creationId xmlns:p14="http://schemas.microsoft.com/office/powerpoint/2010/main" val="5314117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38</a:t>
            </a:fld>
            <a:endParaRPr lang="en-US"/>
          </a:p>
        </p:txBody>
      </p:sp>
    </p:spTree>
    <p:extLst>
      <p:ext uri="{BB962C8B-B14F-4D97-AF65-F5344CB8AC3E}">
        <p14:creationId xmlns:p14="http://schemas.microsoft.com/office/powerpoint/2010/main" val="30329066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4139C-E00F-9455-4571-F233D8AAC1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8941E2-A47B-7C29-2D39-57B1BD8EB3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E098BF-1962-1A08-AF90-435A3E31C48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B5480BB-D686-A8C2-75C7-7F7FB8458D57}"/>
              </a:ext>
            </a:extLst>
          </p:cNvPr>
          <p:cNvSpPr>
            <a:spLocks noGrp="1"/>
          </p:cNvSpPr>
          <p:nvPr>
            <p:ph type="sldNum" sz="quarter" idx="5"/>
          </p:nvPr>
        </p:nvSpPr>
        <p:spPr/>
        <p:txBody>
          <a:bodyPr/>
          <a:lstStyle/>
          <a:p>
            <a:fld id="{58D11C9F-81FA-4052-9B37-1EF4A4EF7E85}" type="slidenum">
              <a:rPr lang="en-US" smtClean="0"/>
              <a:t>41</a:t>
            </a:fld>
            <a:endParaRPr lang="en-US"/>
          </a:p>
        </p:txBody>
      </p:sp>
    </p:spTree>
    <p:extLst>
      <p:ext uri="{BB962C8B-B14F-4D97-AF65-F5344CB8AC3E}">
        <p14:creationId xmlns:p14="http://schemas.microsoft.com/office/powerpoint/2010/main" val="5860287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Opportunities to share plans with family and community</a:t>
            </a:r>
          </a:p>
          <a:p>
            <a:pPr marL="171450" indent="-171450">
              <a:buFont typeface="Arial" panose="020B0604020202020204" pitchFamily="34" charset="0"/>
              <a:buChar char="•"/>
            </a:pPr>
            <a:r>
              <a:rPr lang="en-US"/>
              <a:t>Open-house / parent night</a:t>
            </a:r>
          </a:p>
          <a:p>
            <a:pPr marL="171450" indent="-171450">
              <a:buFont typeface="Arial" panose="020B0604020202020204" pitchFamily="34" charset="0"/>
              <a:buChar char="•"/>
            </a:pPr>
            <a:r>
              <a:rPr lang="en-US"/>
              <a:t>Newsletter</a:t>
            </a:r>
          </a:p>
          <a:p>
            <a:pPr marL="171450" indent="-171450">
              <a:buFont typeface="Arial" panose="020B0604020202020204" pitchFamily="34" charset="0"/>
              <a:buChar char="•"/>
            </a:pPr>
            <a:r>
              <a:rPr lang="en-US"/>
              <a:t>School website</a:t>
            </a:r>
          </a:p>
          <a:p>
            <a:pPr marL="171450" indent="-171450">
              <a:buFont typeface="Arial" panose="020B0604020202020204" pitchFamily="34" charset="0"/>
              <a:buChar char="•"/>
            </a:pPr>
            <a:r>
              <a:rPr lang="en-US"/>
              <a:t>Apps or text message/phone blast</a:t>
            </a:r>
          </a:p>
        </p:txBody>
      </p:sp>
      <p:sp>
        <p:nvSpPr>
          <p:cNvPr id="4" name="Slide Number Placeholder 3"/>
          <p:cNvSpPr>
            <a:spLocks noGrp="1"/>
          </p:cNvSpPr>
          <p:nvPr>
            <p:ph type="sldNum" sz="quarter" idx="5"/>
          </p:nvPr>
        </p:nvSpPr>
        <p:spPr/>
        <p:txBody>
          <a:bodyPr/>
          <a:lstStyle/>
          <a:p>
            <a:fld id="{58D11C9F-81FA-4052-9B37-1EF4A4EF7E85}" type="slidenum">
              <a:rPr lang="en-US" smtClean="0"/>
              <a:t>43</a:t>
            </a:fld>
            <a:endParaRPr lang="en-US"/>
          </a:p>
        </p:txBody>
      </p:sp>
    </p:spTree>
    <p:extLst>
      <p:ext uri="{BB962C8B-B14F-4D97-AF65-F5344CB8AC3E}">
        <p14:creationId xmlns:p14="http://schemas.microsoft.com/office/powerpoint/2010/main" val="30320551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48</a:t>
            </a:fld>
            <a:endParaRPr lang="en-US"/>
          </a:p>
        </p:txBody>
      </p:sp>
    </p:spTree>
    <p:extLst>
      <p:ext uri="{BB962C8B-B14F-4D97-AF65-F5344CB8AC3E}">
        <p14:creationId xmlns:p14="http://schemas.microsoft.com/office/powerpoint/2010/main" val="31204036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5FB8F-5D14-4D14-23AD-EE776D7D34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B184AE-357C-5B68-988C-5D3551F76C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B88720-91B0-A46F-C107-B4C6EBE27CEB}"/>
              </a:ext>
            </a:extLst>
          </p:cNvPr>
          <p:cNvSpPr>
            <a:spLocks noGrp="1"/>
          </p:cNvSpPr>
          <p:nvPr>
            <p:ph type="body" idx="1"/>
          </p:nvPr>
        </p:nvSpPr>
        <p:spPr/>
        <p:txBody>
          <a:bodyPr/>
          <a:lstStyle/>
          <a:p>
            <a:r>
              <a:rPr lang="en-US"/>
              <a:t>10-min</a:t>
            </a:r>
          </a:p>
        </p:txBody>
      </p:sp>
      <p:sp>
        <p:nvSpPr>
          <p:cNvPr id="4" name="Slide Number Placeholder 3">
            <a:extLst>
              <a:ext uri="{FF2B5EF4-FFF2-40B4-BE49-F238E27FC236}">
                <a16:creationId xmlns:a16="http://schemas.microsoft.com/office/drawing/2014/main" id="{47FB1272-8C08-E73C-2F7C-24CDB890F3C5}"/>
              </a:ext>
            </a:extLst>
          </p:cNvPr>
          <p:cNvSpPr>
            <a:spLocks noGrp="1"/>
          </p:cNvSpPr>
          <p:nvPr>
            <p:ph type="sldNum" sz="quarter" idx="5"/>
          </p:nvPr>
        </p:nvSpPr>
        <p:spPr/>
        <p:txBody>
          <a:bodyPr/>
          <a:lstStyle/>
          <a:p>
            <a:fld id="{58D11C9F-81FA-4052-9B37-1EF4A4EF7E85}" type="slidenum">
              <a:rPr lang="en-US" smtClean="0"/>
              <a:t>52</a:t>
            </a:fld>
            <a:endParaRPr lang="en-US"/>
          </a:p>
        </p:txBody>
      </p:sp>
    </p:spTree>
    <p:extLst>
      <p:ext uri="{BB962C8B-B14F-4D97-AF65-F5344CB8AC3E}">
        <p14:creationId xmlns:p14="http://schemas.microsoft.com/office/powerpoint/2010/main" val="1732124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5</a:t>
            </a:fld>
            <a:endParaRPr lang="en-US"/>
          </a:p>
        </p:txBody>
      </p:sp>
    </p:spTree>
    <p:extLst>
      <p:ext uri="{BB962C8B-B14F-4D97-AF65-F5344CB8AC3E}">
        <p14:creationId xmlns:p14="http://schemas.microsoft.com/office/powerpoint/2010/main" val="31888209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C638C-040E-97EC-CC41-90247910E3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131C00-2A18-59AC-D477-1CEAEFF5A7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691D50-4587-08D3-CA08-BFD7A827CF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9425EF-9382-067F-5D93-A7D4BF5180A4}"/>
              </a:ext>
            </a:extLst>
          </p:cNvPr>
          <p:cNvSpPr>
            <a:spLocks noGrp="1"/>
          </p:cNvSpPr>
          <p:nvPr>
            <p:ph type="sldNum" sz="quarter" idx="5"/>
          </p:nvPr>
        </p:nvSpPr>
        <p:spPr/>
        <p:txBody>
          <a:bodyPr/>
          <a:lstStyle/>
          <a:p>
            <a:fld id="{58D11C9F-81FA-4052-9B37-1EF4A4EF7E85}" type="slidenum">
              <a:rPr lang="en-US" smtClean="0"/>
              <a:t>55</a:t>
            </a:fld>
            <a:endParaRPr lang="en-US"/>
          </a:p>
        </p:txBody>
      </p:sp>
    </p:spTree>
    <p:extLst>
      <p:ext uri="{BB962C8B-B14F-4D97-AF65-F5344CB8AC3E}">
        <p14:creationId xmlns:p14="http://schemas.microsoft.com/office/powerpoint/2010/main" val="22580104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Team composition – decision makers, representatives across grade-levels / departments. Do we have the right people at the table.</a:t>
            </a:r>
          </a:p>
          <a:p>
            <a:pPr marL="171450" indent="-171450">
              <a:buFont typeface="Arial" panose="020B0604020202020204" pitchFamily="34" charset="0"/>
              <a:buChar char="•"/>
            </a:pPr>
            <a:r>
              <a:rPr lang="en-US"/>
              <a:t>Team roles (e.g., note taker, timekeeper)</a:t>
            </a:r>
          </a:p>
          <a:p>
            <a:pPr marL="171450" indent="-171450">
              <a:buFont typeface="Arial" panose="020B0604020202020204" pitchFamily="34" charset="0"/>
              <a:buChar char="•"/>
            </a:pPr>
            <a:r>
              <a:rPr lang="en-US"/>
              <a:t>Strategically scheduled – predicable, let’s you stay “in front of” upcoming priorities, creates natural feedback look (collect data, look at data, make plans, share back out with faculty and staff)</a:t>
            </a:r>
          </a:p>
          <a:p>
            <a:pPr marL="171450" indent="-171450">
              <a:buFont typeface="Arial" panose="020B0604020202020204" pitchFamily="34" charset="0"/>
              <a:buChar char="•"/>
            </a:pPr>
            <a:r>
              <a:rPr lang="en-US"/>
              <a:t>Agenda – meeting has clear purpose, space to record decisions and next steps</a:t>
            </a:r>
          </a:p>
          <a:p>
            <a:pPr marL="171450" indent="-171450">
              <a:buFont typeface="Arial" panose="020B0604020202020204" pitchFamily="34" charset="0"/>
              <a:buChar char="•"/>
            </a:pPr>
            <a:r>
              <a:rPr lang="en-US"/>
              <a:t>Workspace – materials are organized, have access to what you need (e.g., data reports)</a:t>
            </a:r>
          </a:p>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56</a:t>
            </a:fld>
            <a:endParaRPr lang="en-US"/>
          </a:p>
        </p:txBody>
      </p:sp>
    </p:spTree>
    <p:extLst>
      <p:ext uri="{BB962C8B-B14F-4D97-AF65-F5344CB8AC3E}">
        <p14:creationId xmlns:p14="http://schemas.microsoft.com/office/powerpoint/2010/main" val="12362117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58</a:t>
            </a:fld>
            <a:endParaRPr lang="en-US"/>
          </a:p>
        </p:txBody>
      </p:sp>
    </p:spTree>
    <p:extLst>
      <p:ext uri="{BB962C8B-B14F-4D97-AF65-F5344CB8AC3E}">
        <p14:creationId xmlns:p14="http://schemas.microsoft.com/office/powerpoint/2010/main" val="15222291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FB909-9697-91AC-24F8-4C1D9F26A3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F7A4E1-53E3-CA0A-2BA0-DFC96C3B25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AF4446-6617-8595-43F2-E481F64CD2A5}"/>
              </a:ext>
            </a:extLst>
          </p:cNvPr>
          <p:cNvSpPr>
            <a:spLocks noGrp="1"/>
          </p:cNvSpPr>
          <p:nvPr>
            <p:ph type="body" idx="1"/>
          </p:nvPr>
        </p:nvSpPr>
        <p:spPr/>
        <p:txBody>
          <a:bodyPr/>
          <a:lstStyle/>
          <a:p>
            <a:r>
              <a:rPr lang="en-US"/>
              <a:t>Might consider stacking these monthly meetings:</a:t>
            </a:r>
          </a:p>
          <a:p>
            <a:pPr marL="171450" indent="-171450">
              <a:buFont typeface="Arial" panose="020B0604020202020204" pitchFamily="34" charset="0"/>
              <a:buChar char="•"/>
            </a:pPr>
            <a:r>
              <a:rPr lang="en-US"/>
              <a:t>There are 5 Ci3T Implementation Sessions throughout the year either led by our research team or your district. Often, teams find it helpful to schedule their Ci3T Leadership Team meetings for after those sessions. Implementation sessions are a great place to start conversations – look at data, start making plans. Helpful to have time set aside to continue to conversation.</a:t>
            </a:r>
          </a:p>
          <a:p>
            <a:pPr marL="171450" indent="-171450">
              <a:buFont typeface="Arial" panose="020B0604020202020204" pitchFamily="34" charset="0"/>
              <a:buChar char="•"/>
            </a:pPr>
            <a:r>
              <a:rPr lang="en-US"/>
              <a:t>The other piece to consider, is scheduling monthly Ci3T Leadership Teams before faculty and staff. For example, if you know your faculty and staff always meets the 3</a:t>
            </a:r>
            <a:r>
              <a:rPr lang="en-US" baseline="30000"/>
              <a:t>rd</a:t>
            </a:r>
            <a:r>
              <a:rPr lang="en-US"/>
              <a:t> Wednesday of the month, maybe you hold the first Wednesday for Ci3T Leadership Team, that way you’re always working ahead</a:t>
            </a:r>
          </a:p>
          <a:p>
            <a:pPr>
              <a:buFont typeface="Arial" panose="020B0604020202020204" pitchFamily="34" charset="0"/>
              <a:buChar char="•"/>
            </a:pPr>
            <a:endParaRPr lang="en-US"/>
          </a:p>
          <a:p>
            <a:pPr>
              <a:buFont typeface="Arial" panose="020B0604020202020204" pitchFamily="34" charset="0"/>
              <a:buChar char="•"/>
            </a:pPr>
            <a:r>
              <a:rPr lang="en-US"/>
              <a:t>Choosing a regular meeting date (e.g., the second Tuesday of the month) can add predictability to the schedule.</a:t>
            </a:r>
            <a:br>
              <a:rPr lang="en-US"/>
            </a:br>
            <a:endParaRPr lang="en-US"/>
          </a:p>
          <a:p>
            <a:pPr>
              <a:buFont typeface="Arial" panose="020B0604020202020204" pitchFamily="34" charset="0"/>
              <a:buChar char="•"/>
            </a:pPr>
            <a:r>
              <a:rPr lang="en-US"/>
              <a:t>Consider creating the calendar for your faculty and staff meetings at the same time as your Ci3T Leadership Team meetings. For example, you might intentionally schedule staff meetings the week following your Ci3T Leadership Team meetings. This provides an automatic mechanism for sharing Ci3T updates (e.g., sharing data) at your staff meetings.</a:t>
            </a:r>
            <a:br>
              <a:rPr lang="en-US"/>
            </a:br>
            <a:endParaRPr lang="en-US"/>
          </a:p>
          <a:p>
            <a:pPr>
              <a:buFont typeface="Arial" panose="020B0604020202020204" pitchFamily="34" charset="0"/>
              <a:buChar char="•"/>
            </a:pPr>
            <a:r>
              <a:rPr lang="en-US"/>
              <a:t>As you finalize the schedule, send digital calendar invites (e.g., Google Calendar, Outlook, iCal) to all members or post dates on a shared school calendar. Consider setting up the calendar events with week-before and day-before alerts.</a:t>
            </a:r>
            <a:br>
              <a:rPr lang="en-US"/>
            </a:br>
            <a:endParaRPr lang="en-US"/>
          </a:p>
          <a:p>
            <a:pPr>
              <a:buFont typeface="Arial" panose="020B0604020202020204" pitchFamily="34" charset="0"/>
              <a:buChar char="•"/>
            </a:pPr>
            <a:r>
              <a:rPr lang="en-US"/>
              <a:t>If possible, avoid cancelling meetings. Holding meetings consistently communicates the priority of this time and avoids confusion (“Are we meeting this month?”).</a:t>
            </a:r>
          </a:p>
        </p:txBody>
      </p:sp>
      <p:sp>
        <p:nvSpPr>
          <p:cNvPr id="4" name="Slide Number Placeholder 3">
            <a:extLst>
              <a:ext uri="{FF2B5EF4-FFF2-40B4-BE49-F238E27FC236}">
                <a16:creationId xmlns:a16="http://schemas.microsoft.com/office/drawing/2014/main" id="{63ED4868-E959-9945-5923-219E40ACD475}"/>
              </a:ext>
            </a:extLst>
          </p:cNvPr>
          <p:cNvSpPr>
            <a:spLocks noGrp="1"/>
          </p:cNvSpPr>
          <p:nvPr>
            <p:ph type="sldNum" sz="quarter" idx="5"/>
          </p:nvPr>
        </p:nvSpPr>
        <p:spPr/>
        <p:txBody>
          <a:bodyPr/>
          <a:lstStyle/>
          <a:p>
            <a:fld id="{58D11C9F-81FA-4052-9B37-1EF4A4EF7E85}" type="slidenum">
              <a:rPr lang="en-US" smtClean="0"/>
              <a:t>59</a:t>
            </a:fld>
            <a:endParaRPr lang="en-US"/>
          </a:p>
        </p:txBody>
      </p:sp>
    </p:spTree>
    <p:extLst>
      <p:ext uri="{BB962C8B-B14F-4D97-AF65-F5344CB8AC3E}">
        <p14:creationId xmlns:p14="http://schemas.microsoft.com/office/powerpoint/2010/main" val="19439467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Note when important data collection activities need to be planned for (e.g., planning for conducting systematic screening, preparing for staff to complete treatment integrity and social validity surveys) or when data collection needs to occur during the meeting (e.g., completion of the Tiered Fidelity Inventory). This will make sure your meetings are timed in a way that will support the use of data.</a:t>
            </a:r>
          </a:p>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60</a:t>
            </a:fld>
            <a:endParaRPr lang="en-US"/>
          </a:p>
        </p:txBody>
      </p:sp>
    </p:spTree>
    <p:extLst>
      <p:ext uri="{BB962C8B-B14F-4D97-AF65-F5344CB8AC3E}">
        <p14:creationId xmlns:p14="http://schemas.microsoft.com/office/powerpoint/2010/main" val="15324338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B19CC-FDF3-277F-70D7-9522EC704C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F3490E-574B-7562-0E74-D039DA9B8B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B01C30-53B0-9E6A-6CB2-78A0DE395C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C8F629F-06C8-0F28-6AD4-90C955F2C173}"/>
              </a:ext>
            </a:extLst>
          </p:cNvPr>
          <p:cNvSpPr>
            <a:spLocks noGrp="1"/>
          </p:cNvSpPr>
          <p:nvPr>
            <p:ph type="sldNum" sz="quarter" idx="5"/>
          </p:nvPr>
        </p:nvSpPr>
        <p:spPr/>
        <p:txBody>
          <a:bodyPr/>
          <a:lstStyle/>
          <a:p>
            <a:fld id="{58D11C9F-81FA-4052-9B37-1EF4A4EF7E85}" type="slidenum">
              <a:rPr lang="en-US" smtClean="0"/>
              <a:t>61</a:t>
            </a:fld>
            <a:endParaRPr lang="en-US"/>
          </a:p>
        </p:txBody>
      </p:sp>
    </p:spTree>
    <p:extLst>
      <p:ext uri="{BB962C8B-B14F-4D97-AF65-F5344CB8AC3E}">
        <p14:creationId xmlns:p14="http://schemas.microsoft.com/office/powerpoint/2010/main" val="33820957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your handout, we linked these two agenda options. Both templates provide structure to help guide Ci3T Leadership Team Meetings. Let’s take a closer look!</a:t>
            </a:r>
          </a:p>
        </p:txBody>
      </p:sp>
      <p:sp>
        <p:nvSpPr>
          <p:cNvPr id="4" name="Slide Number Placeholder 3"/>
          <p:cNvSpPr>
            <a:spLocks noGrp="1"/>
          </p:cNvSpPr>
          <p:nvPr>
            <p:ph type="sldNum" sz="quarter" idx="5"/>
          </p:nvPr>
        </p:nvSpPr>
        <p:spPr/>
        <p:txBody>
          <a:bodyPr/>
          <a:lstStyle/>
          <a:p>
            <a:fld id="{58D11C9F-81FA-4052-9B37-1EF4A4EF7E85}" type="slidenum">
              <a:rPr lang="en-US" smtClean="0"/>
              <a:t>62</a:t>
            </a:fld>
            <a:endParaRPr lang="en-US"/>
          </a:p>
        </p:txBody>
      </p:sp>
    </p:spTree>
    <p:extLst>
      <p:ext uri="{BB962C8B-B14F-4D97-AF65-F5344CB8AC3E}">
        <p14:creationId xmlns:p14="http://schemas.microsoft.com/office/powerpoint/2010/main" val="37137073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template is set up so there is one document with all agendas for the school year. An advantage of this format is – it’s easy to look back at prior meetings. You can use the search feature within the document or scroll to remind yourself about decisions previously made.</a:t>
            </a:r>
          </a:p>
          <a:p>
            <a:endParaRPr lang="en-US" dirty="0"/>
          </a:p>
          <a:p>
            <a:r>
              <a:rPr lang="en-US" dirty="0"/>
              <a:t>(animation – agenda moves up, arrow fades, new arrow appears) Both agendas include helpful reminders for before and after the meeting to help ensure meetings are both effective and efficient. For example, sharing the agenda ahead of time and sending follow up communication to ensure action items get completed.</a:t>
            </a:r>
          </a:p>
        </p:txBody>
      </p:sp>
      <p:sp>
        <p:nvSpPr>
          <p:cNvPr id="4" name="Slide Number Placeholder 3"/>
          <p:cNvSpPr>
            <a:spLocks noGrp="1"/>
          </p:cNvSpPr>
          <p:nvPr>
            <p:ph type="sldNum" sz="quarter" idx="5"/>
          </p:nvPr>
        </p:nvSpPr>
        <p:spPr/>
        <p:txBody>
          <a:bodyPr/>
          <a:lstStyle/>
          <a:p>
            <a:fld id="{58D11C9F-81FA-4052-9B37-1EF4A4EF7E85}" type="slidenum">
              <a:rPr lang="en-US" smtClean="0"/>
              <a:t>63</a:t>
            </a:fld>
            <a:endParaRPr lang="en-US"/>
          </a:p>
        </p:txBody>
      </p:sp>
    </p:spTree>
    <p:extLst>
      <p:ext uri="{BB962C8B-B14F-4D97-AF65-F5344CB8AC3E}">
        <p14:creationId xmlns:p14="http://schemas.microsoft.com/office/powerpoint/2010/main" val="35716609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agendas also have space to record action items.</a:t>
            </a:r>
          </a:p>
        </p:txBody>
      </p:sp>
      <p:sp>
        <p:nvSpPr>
          <p:cNvPr id="4" name="Slide Number Placeholder 3"/>
          <p:cNvSpPr>
            <a:spLocks noGrp="1"/>
          </p:cNvSpPr>
          <p:nvPr>
            <p:ph type="sldNum" sz="quarter" idx="5"/>
          </p:nvPr>
        </p:nvSpPr>
        <p:spPr/>
        <p:txBody>
          <a:bodyPr/>
          <a:lstStyle/>
          <a:p>
            <a:fld id="{58D11C9F-81FA-4052-9B37-1EF4A4EF7E85}" type="slidenum">
              <a:rPr lang="en-US" smtClean="0"/>
              <a:t>64</a:t>
            </a:fld>
            <a:endParaRPr lang="en-US"/>
          </a:p>
        </p:txBody>
      </p:sp>
    </p:spTree>
    <p:extLst>
      <p:ext uri="{BB962C8B-B14F-4D97-AF65-F5344CB8AC3E}">
        <p14:creationId xmlns:p14="http://schemas.microsoft.com/office/powerpoint/2010/main" val="14307260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monthly agenda is set up with a predictable structure. Before the meeting, teams update the agenda with specific items they wish to discuss. It’s unlikely the team will discuss Tier 1, Tier 2, and Tier 3 at every single meeting. Some meetings might focus more heavily on Tier 1 and that’s ok! Just leave the rows blank if you aren’t discussing that item.</a:t>
            </a:r>
          </a:p>
          <a:p>
            <a:endParaRPr lang="en-US" dirty="0"/>
          </a:p>
          <a:p>
            <a:r>
              <a:rPr lang="en-US" dirty="0"/>
              <a:t>(animation – appendix with prompts appears) At the end of the document is an appendix with guiding questions. This is a great resource if you find yourself wanting inspiration on what to talk about during meetings or how you might extend your conversations even further.</a:t>
            </a:r>
          </a:p>
        </p:txBody>
      </p:sp>
      <p:sp>
        <p:nvSpPr>
          <p:cNvPr id="4" name="Slide Number Placeholder 3"/>
          <p:cNvSpPr>
            <a:spLocks noGrp="1"/>
          </p:cNvSpPr>
          <p:nvPr>
            <p:ph type="sldNum" sz="quarter" idx="5"/>
          </p:nvPr>
        </p:nvSpPr>
        <p:spPr/>
        <p:txBody>
          <a:bodyPr/>
          <a:lstStyle/>
          <a:p>
            <a:fld id="{58D11C9F-81FA-4052-9B37-1EF4A4EF7E85}" type="slidenum">
              <a:rPr lang="en-US" smtClean="0"/>
              <a:t>65</a:t>
            </a:fld>
            <a:endParaRPr lang="en-US"/>
          </a:p>
        </p:txBody>
      </p:sp>
    </p:spTree>
    <p:extLst>
      <p:ext uri="{BB962C8B-B14F-4D97-AF65-F5344CB8AC3E}">
        <p14:creationId xmlns:p14="http://schemas.microsoft.com/office/powerpoint/2010/main" val="2919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7</a:t>
            </a:fld>
            <a:endParaRPr lang="en-US"/>
          </a:p>
        </p:txBody>
      </p:sp>
    </p:spTree>
    <p:extLst>
      <p:ext uri="{BB962C8B-B14F-4D97-AF65-F5344CB8AC3E}">
        <p14:creationId xmlns:p14="http://schemas.microsoft.com/office/powerpoint/2010/main" val="35380531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We’ve talked about who serves on your Ci3T Leadership Team, how to schedule Ci3T Leadership Team meetings to support implementation efforts, and how to leverage meeting agendas to facilitate effective and efficient meetings. Now, let’s think about digital workspaces to keep everything organized!</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Digital workspace is typically set up as a shared folder in a platform like Google Drive, Dropbox, or SharePoint. It’s important this is a central location (NOT a personal drive).</a:t>
            </a:r>
          </a:p>
        </p:txBody>
      </p:sp>
      <p:sp>
        <p:nvSpPr>
          <p:cNvPr id="4" name="Slide Number Placeholder 3"/>
          <p:cNvSpPr>
            <a:spLocks noGrp="1"/>
          </p:cNvSpPr>
          <p:nvPr>
            <p:ph type="sldNum" sz="quarter" idx="5"/>
          </p:nvPr>
        </p:nvSpPr>
        <p:spPr/>
        <p:txBody>
          <a:bodyPr/>
          <a:lstStyle/>
          <a:p>
            <a:fld id="{58D11C9F-81FA-4052-9B37-1EF4A4EF7E85}" type="slidenum">
              <a:rPr lang="en-US" smtClean="0"/>
              <a:t>66</a:t>
            </a:fld>
            <a:endParaRPr lang="en-US"/>
          </a:p>
        </p:txBody>
      </p:sp>
    </p:spTree>
    <p:extLst>
      <p:ext uri="{BB962C8B-B14F-4D97-AF65-F5344CB8AC3E}">
        <p14:creationId xmlns:p14="http://schemas.microsoft.com/office/powerpoint/2010/main" val="39399886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example,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 additional images to show the inside of the PL series and one other folder </a:t>
            </a:r>
          </a:p>
          <a:p>
            <a:endParaRPr lang="en-US" dirty="0"/>
          </a:p>
        </p:txBody>
      </p:sp>
      <p:sp>
        <p:nvSpPr>
          <p:cNvPr id="4" name="Slide Number Placeholder 3"/>
          <p:cNvSpPr>
            <a:spLocks noGrp="1"/>
          </p:cNvSpPr>
          <p:nvPr>
            <p:ph type="sldNum" sz="quarter" idx="5"/>
          </p:nvPr>
        </p:nvSpPr>
        <p:spPr/>
        <p:txBody>
          <a:bodyPr/>
          <a:lstStyle/>
          <a:p>
            <a:fld id="{58D11C9F-81FA-4052-9B37-1EF4A4EF7E85}" type="slidenum">
              <a:rPr lang="en-US" smtClean="0"/>
              <a:t>67</a:t>
            </a:fld>
            <a:endParaRPr lang="en-US"/>
          </a:p>
        </p:txBody>
      </p:sp>
    </p:spTree>
    <p:extLst>
      <p:ext uri="{BB962C8B-B14F-4D97-AF65-F5344CB8AC3E}">
        <p14:creationId xmlns:p14="http://schemas.microsoft.com/office/powerpoint/2010/main" val="34539862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D11C9F-81FA-4052-9B37-1EF4A4EF7E85}" type="slidenum">
              <a:rPr lang="en-US" smtClean="0"/>
              <a:t>68</a:t>
            </a:fld>
            <a:endParaRPr lang="en-US"/>
          </a:p>
        </p:txBody>
      </p:sp>
    </p:spTree>
    <p:extLst>
      <p:ext uri="{BB962C8B-B14F-4D97-AF65-F5344CB8AC3E}">
        <p14:creationId xmlns:p14="http://schemas.microsoft.com/office/powerpoint/2010/main" val="1306797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09A6E-A68B-46B5-32A6-FABFC84B92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591211-3404-0EF7-1C5B-1E95952499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1C5F95-1870-CD67-59F4-FC90C7062815}"/>
              </a:ext>
            </a:extLst>
          </p:cNvPr>
          <p:cNvSpPr>
            <a:spLocks noGrp="1"/>
          </p:cNvSpPr>
          <p:nvPr>
            <p:ph type="body" idx="1"/>
          </p:nvPr>
        </p:nvSpPr>
        <p:spPr/>
        <p:txBody>
          <a:bodyPr/>
          <a:lstStyle/>
          <a:p>
            <a:r>
              <a:rPr lang="en-US" dirty="0"/>
              <a:t>10-min</a:t>
            </a:r>
          </a:p>
        </p:txBody>
      </p:sp>
      <p:sp>
        <p:nvSpPr>
          <p:cNvPr id="4" name="Slide Number Placeholder 3">
            <a:extLst>
              <a:ext uri="{FF2B5EF4-FFF2-40B4-BE49-F238E27FC236}">
                <a16:creationId xmlns:a16="http://schemas.microsoft.com/office/drawing/2014/main" id="{F2B1D728-8C76-F3D7-B519-237AA50CDD6F}"/>
              </a:ext>
            </a:extLst>
          </p:cNvPr>
          <p:cNvSpPr>
            <a:spLocks noGrp="1"/>
          </p:cNvSpPr>
          <p:nvPr>
            <p:ph type="sldNum" sz="quarter" idx="5"/>
          </p:nvPr>
        </p:nvSpPr>
        <p:spPr/>
        <p:txBody>
          <a:bodyPr/>
          <a:lstStyle/>
          <a:p>
            <a:fld id="{58D11C9F-81FA-4052-9B37-1EF4A4EF7E85}" type="slidenum">
              <a:rPr lang="en-US" smtClean="0"/>
              <a:t>69</a:t>
            </a:fld>
            <a:endParaRPr lang="en-US"/>
          </a:p>
        </p:txBody>
      </p:sp>
    </p:spTree>
    <p:extLst>
      <p:ext uri="{BB962C8B-B14F-4D97-AF65-F5344CB8AC3E}">
        <p14:creationId xmlns:p14="http://schemas.microsoft.com/office/powerpoint/2010/main" val="23152445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https://www.pbis.org/resource/tips-for-communicating-with-your-community-about-systematic-screening-what-does-your-district-and-school-leadership-team-need-to-know</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https://www.pbis.org/resource/the-whys-and-hows-of-screening-frequently-asked-questions-for-families</a:t>
            </a:r>
          </a:p>
          <a:p>
            <a:endParaRPr lang="en-US"/>
          </a:p>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74</a:t>
            </a:fld>
            <a:endParaRPr lang="en-US"/>
          </a:p>
        </p:txBody>
      </p:sp>
    </p:spTree>
    <p:extLst>
      <p:ext uri="{BB962C8B-B14F-4D97-AF65-F5344CB8AC3E}">
        <p14:creationId xmlns:p14="http://schemas.microsoft.com/office/powerpoint/2010/main" val="5853134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76</a:t>
            </a:fld>
            <a:endParaRPr lang="en-US"/>
          </a:p>
        </p:txBody>
      </p:sp>
    </p:spTree>
    <p:extLst>
      <p:ext uri="{BB962C8B-B14F-4D97-AF65-F5344CB8AC3E}">
        <p14:creationId xmlns:p14="http://schemas.microsoft.com/office/powerpoint/2010/main" val="6671197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hope to see you at a future EMPOWER session! Each session is free, 2hrs, and hosted on Zoom. About 2 weeks following a session we post a video recording so if you are unable to make it (or if there’s a session that already passed that you are interested in), we invite you to access those recordings!</a:t>
            </a:r>
          </a:p>
        </p:txBody>
      </p:sp>
      <p:sp>
        <p:nvSpPr>
          <p:cNvPr id="4" name="Slide Number Placeholder 3"/>
          <p:cNvSpPr>
            <a:spLocks noGrp="1"/>
          </p:cNvSpPr>
          <p:nvPr>
            <p:ph type="sldNum" sz="quarter" idx="5"/>
          </p:nvPr>
        </p:nvSpPr>
        <p:spPr/>
        <p:txBody>
          <a:bodyPr/>
          <a:lstStyle/>
          <a:p>
            <a:fld id="{58D11C9F-81FA-4052-9B37-1EF4A4EF7E85}" type="slidenum">
              <a:rPr lang="en-US" smtClean="0"/>
              <a:t>85</a:t>
            </a:fld>
            <a:endParaRPr lang="en-US"/>
          </a:p>
        </p:txBody>
      </p:sp>
    </p:spTree>
    <p:extLst>
      <p:ext uri="{BB962C8B-B14F-4D97-AF65-F5344CB8AC3E}">
        <p14:creationId xmlns:p14="http://schemas.microsoft.com/office/powerpoint/2010/main" val="13117931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9EB32-E94D-E8DF-0CC0-F8ADBFE044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A97211-6D67-C725-C9F5-F7DC6C5DE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FCD7A1-77D5-5B9B-5FEA-E3AED418336E}"/>
              </a:ext>
            </a:extLst>
          </p:cNvPr>
          <p:cNvSpPr>
            <a:spLocks noGrp="1"/>
          </p:cNvSpPr>
          <p:nvPr>
            <p:ph type="body" idx="1"/>
          </p:nvPr>
        </p:nvSpPr>
        <p:spPr/>
        <p:txBody>
          <a:bodyPr/>
          <a:lstStyle/>
          <a:p>
            <a:r>
              <a:rPr lang="en-US"/>
              <a:t>Ci3T Trainers and Coaches Calls are a great opportunity to come and ask questions! These are not recorded the agenda focuses on “open mic” time where people can come to ask their honest questions and talk through implementation challenges. This is a great avenue to ask questions, listen, and learn from Ci3T implementers across the country and internationally.</a:t>
            </a:r>
          </a:p>
        </p:txBody>
      </p:sp>
      <p:sp>
        <p:nvSpPr>
          <p:cNvPr id="4" name="Slide Number Placeholder 3">
            <a:extLst>
              <a:ext uri="{FF2B5EF4-FFF2-40B4-BE49-F238E27FC236}">
                <a16:creationId xmlns:a16="http://schemas.microsoft.com/office/drawing/2014/main" id="{987CAAA1-E551-97DC-31A3-DF58FE3822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D11C9F-81FA-4052-9B37-1EF4A4EF7E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61612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will receive a brief session evaluation – we value your feedback and would greatly appreciate you taking a few minutes to share your thoughts on what you liked about the session and how we can improve</a:t>
            </a:r>
          </a:p>
        </p:txBody>
      </p:sp>
      <p:sp>
        <p:nvSpPr>
          <p:cNvPr id="4" name="Slide Number Placeholder 3"/>
          <p:cNvSpPr>
            <a:spLocks noGrp="1"/>
          </p:cNvSpPr>
          <p:nvPr>
            <p:ph type="sldNum" sz="quarter" idx="5"/>
          </p:nvPr>
        </p:nvSpPr>
        <p:spPr/>
        <p:txBody>
          <a:bodyPr/>
          <a:lstStyle/>
          <a:p>
            <a:fld id="{354B5707-476E-F540-B8FF-8E5DB928D056}" type="slidenum">
              <a:rPr lang="en-US" smtClean="0"/>
              <a:t>87</a:t>
            </a:fld>
            <a:endParaRPr lang="en-US"/>
          </a:p>
        </p:txBody>
      </p:sp>
    </p:spTree>
    <p:extLst>
      <p:ext uri="{BB962C8B-B14F-4D97-AF65-F5344CB8AC3E}">
        <p14:creationId xmlns:p14="http://schemas.microsoft.com/office/powerpoint/2010/main" val="2545434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In addition to the module featured here outlining how to use multiple sources of data to connect students with Tier 2 supports, we offer a full suite of modules highlighting validated Tier 2 interventions such as Self-Regulated Strategy Development (SRSD) for Writing and Check-In/Check Out that may appear in your Secondary (Tier 2) Intervention Grid</a:t>
            </a:r>
          </a:p>
        </p:txBody>
      </p:sp>
      <p:sp>
        <p:nvSpPr>
          <p:cNvPr id="4" name="Slide Number Placeholder 3"/>
          <p:cNvSpPr>
            <a:spLocks noGrp="1"/>
          </p:cNvSpPr>
          <p:nvPr>
            <p:ph type="sldNum" sz="quarter" idx="5"/>
          </p:nvPr>
        </p:nvSpPr>
        <p:spPr/>
        <p:txBody>
          <a:bodyPr/>
          <a:lstStyle/>
          <a:p>
            <a:fld id="{58D11C9F-81FA-4052-9B37-1EF4A4EF7E85}" type="slidenum">
              <a:rPr lang="en-US" smtClean="0"/>
              <a:t>8</a:t>
            </a:fld>
            <a:endParaRPr lang="en-US"/>
          </a:p>
        </p:txBody>
      </p:sp>
    </p:spTree>
    <p:extLst>
      <p:ext uri="{BB962C8B-B14F-4D97-AF65-F5344CB8AC3E}">
        <p14:creationId xmlns:p14="http://schemas.microsoft.com/office/powerpoint/2010/main" val="2923723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In addition to the module featured here outlining how to use multiple sources of data to connect students with Tier 3 supports, we offer a full suite of modules highlighting validated Tier 3 interventions such as Functional Assessment-Based Intervention (FABI) that may appear in your Tertiary (Tier 3) Intervention Grid</a:t>
            </a:r>
          </a:p>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9</a:t>
            </a:fld>
            <a:endParaRPr lang="en-US"/>
          </a:p>
        </p:txBody>
      </p:sp>
    </p:spTree>
    <p:extLst>
      <p:ext uri="{BB962C8B-B14F-4D97-AF65-F5344CB8AC3E}">
        <p14:creationId xmlns:p14="http://schemas.microsoft.com/office/powerpoint/2010/main" val="3861396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D11C9F-81FA-4052-9B37-1EF4A4EF7E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9131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If you are a district participating as a research partner in Sustaining Ci3T, we appreciate your time and effort in sharing your knowledge, confidence, and as the school year begins!</a:t>
            </a:r>
          </a:p>
          <a:p>
            <a:pPr marL="171450" indent="-171450">
              <a:buFont typeface="Arial" panose="020B0604020202020204" pitchFamily="34" charset="0"/>
              <a:buChar char="•"/>
            </a:pPr>
            <a:r>
              <a:rPr lang="en-US" dirty="0"/>
              <a:t>If you are not participating in Sustaining Ci3T but would like to measure your or your team’s knowledge, confidence, and use, a version of the KCU survey is available on our website at ci3t.org/measures</a:t>
            </a:r>
          </a:p>
        </p:txBody>
      </p:sp>
      <p:sp>
        <p:nvSpPr>
          <p:cNvPr id="4" name="Slide Number Placeholder 3"/>
          <p:cNvSpPr>
            <a:spLocks noGrp="1"/>
          </p:cNvSpPr>
          <p:nvPr>
            <p:ph type="sldNum" sz="quarter" idx="5"/>
          </p:nvPr>
        </p:nvSpPr>
        <p:spPr/>
        <p:txBody>
          <a:bodyPr/>
          <a:lstStyle/>
          <a:p>
            <a:fld id="{58D11C9F-81FA-4052-9B37-1EF4A4EF7E85}" type="slidenum">
              <a:rPr lang="en-US" smtClean="0"/>
              <a:t>11</a:t>
            </a:fld>
            <a:endParaRPr lang="en-US"/>
          </a:p>
        </p:txBody>
      </p:sp>
    </p:spTree>
    <p:extLst>
      <p:ext uri="{BB962C8B-B14F-4D97-AF65-F5344CB8AC3E}">
        <p14:creationId xmlns:p14="http://schemas.microsoft.com/office/powerpoint/2010/main" val="4264272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99518-E233-D040-095D-0D76A581AF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13F8AC-8921-A31D-9D7D-13B98095F7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D89626-05E1-05DE-DC73-8B1634439D0F}"/>
              </a:ext>
            </a:extLst>
          </p:cNvPr>
          <p:cNvSpPr>
            <a:spLocks noGrp="1"/>
          </p:cNvSpPr>
          <p:nvPr>
            <p:ph type="body" idx="1"/>
          </p:nvPr>
        </p:nvSpPr>
        <p:spPr/>
        <p:txBody>
          <a:bodyPr/>
          <a:lstStyle/>
          <a:p>
            <a:pPr marL="0" indent="0">
              <a:buFont typeface="Arial" panose="020B0604020202020204" pitchFamily="34" charset="0"/>
              <a:buNone/>
            </a:pPr>
            <a:r>
              <a:rPr lang="en-US"/>
              <a:t>Give 15 minutes for KCU</a:t>
            </a:r>
          </a:p>
        </p:txBody>
      </p:sp>
      <p:sp>
        <p:nvSpPr>
          <p:cNvPr id="4" name="Slide Number Placeholder 3">
            <a:extLst>
              <a:ext uri="{FF2B5EF4-FFF2-40B4-BE49-F238E27FC236}">
                <a16:creationId xmlns:a16="http://schemas.microsoft.com/office/drawing/2014/main" id="{5109B2A1-CC2D-A0A0-0ABD-2F96E0960E7D}"/>
              </a:ext>
            </a:extLst>
          </p:cNvPr>
          <p:cNvSpPr>
            <a:spLocks noGrp="1"/>
          </p:cNvSpPr>
          <p:nvPr>
            <p:ph type="sldNum" sz="quarter" idx="5"/>
          </p:nvPr>
        </p:nvSpPr>
        <p:spPr/>
        <p:txBody>
          <a:bodyPr/>
          <a:lstStyle/>
          <a:p>
            <a:fld id="{58D11C9F-81FA-4052-9B37-1EF4A4EF7E85}" type="slidenum">
              <a:rPr lang="en-US" smtClean="0"/>
              <a:t>12</a:t>
            </a:fld>
            <a:endParaRPr lang="en-US"/>
          </a:p>
        </p:txBody>
      </p:sp>
    </p:spTree>
    <p:extLst>
      <p:ext uri="{BB962C8B-B14F-4D97-AF65-F5344CB8AC3E}">
        <p14:creationId xmlns:p14="http://schemas.microsoft.com/office/powerpoint/2010/main" val="1058927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8" Type="http://schemas.openxmlformats.org/officeDocument/2006/relationships/hyperlink" Target="https://opendoodles.com/" TargetMode="External"/><Relationship Id="rId13" Type="http://schemas.openxmlformats.org/officeDocument/2006/relationships/hyperlink" Target="https://www.iconfinder.com/free_icons" TargetMode="External"/><Relationship Id="rId18" Type="http://schemas.openxmlformats.org/officeDocument/2006/relationships/hyperlink" Target="https://24slides.com/presentation-examples" TargetMode="External"/><Relationship Id="rId3" Type="http://schemas.openxmlformats.org/officeDocument/2006/relationships/hyperlink" Target="https://unsplash.com/" TargetMode="External"/><Relationship Id="rId7" Type="http://schemas.openxmlformats.org/officeDocument/2006/relationships/hyperlink" Target="https://www.drawkit.io/" TargetMode="External"/><Relationship Id="rId12" Type="http://schemas.openxmlformats.org/officeDocument/2006/relationships/hyperlink" Target="https://thenounproject.com/" TargetMode="External"/><Relationship Id="rId17" Type="http://schemas.openxmlformats.org/officeDocument/2006/relationships/hyperlink" Target="https://creativecommons.org/licenses/" TargetMode="External"/><Relationship Id="rId2" Type="http://schemas.openxmlformats.org/officeDocument/2006/relationships/hyperlink" Target="https://pixabay.com/" TargetMode="External"/><Relationship Id="rId16" Type="http://schemas.openxmlformats.org/officeDocument/2006/relationships/hyperlink" Target="https://www.canva.com/" TargetMode="External"/><Relationship Id="rId1" Type="http://schemas.openxmlformats.org/officeDocument/2006/relationships/slideMaster" Target="../slideMasters/slideMaster1.xml"/><Relationship Id="rId6" Type="http://schemas.openxmlformats.org/officeDocument/2006/relationships/hyperlink" Target="https://www.humaaans.com/" TargetMode="External"/><Relationship Id="rId11" Type="http://schemas.openxmlformats.org/officeDocument/2006/relationships/hyperlink" Target="https://www.flaticon.com/" TargetMode="External"/><Relationship Id="rId5" Type="http://schemas.openxmlformats.org/officeDocument/2006/relationships/hyperlink" Target="https://www.blackillustrations.com/" TargetMode="External"/><Relationship Id="rId15" Type="http://schemas.openxmlformats.org/officeDocument/2006/relationships/hyperlink" Target="https://blog.snappa.com/free-stock-photos/" TargetMode="External"/><Relationship Id="rId10" Type="http://schemas.openxmlformats.org/officeDocument/2006/relationships/hyperlink" Target="https://freepik.com/" TargetMode="External"/><Relationship Id="rId4" Type="http://schemas.openxmlformats.org/officeDocument/2006/relationships/hyperlink" Target="https://lukaszadam.com/illustrations" TargetMode="External"/><Relationship Id="rId9" Type="http://schemas.openxmlformats.org/officeDocument/2006/relationships/hyperlink" Target="https://absurd.design/" TargetMode="External"/><Relationship Id="rId14" Type="http://schemas.openxmlformats.org/officeDocument/2006/relationships/hyperlink" Target="https://www.pexels.com/" TargetMode="Externa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1FBD-495F-BE41-8148-85102874645F}"/>
              </a:ext>
            </a:extLst>
          </p:cNvPr>
          <p:cNvSpPr>
            <a:spLocks noGrp="1"/>
          </p:cNvSpPr>
          <p:nvPr>
            <p:ph type="ctrTitle"/>
          </p:nvPr>
        </p:nvSpPr>
        <p:spPr>
          <a:xfrm>
            <a:off x="838200" y="1122363"/>
            <a:ext cx="105156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1F6DA2-5E5E-8240-89B8-56DAAFED9C67}"/>
              </a:ext>
            </a:extLst>
          </p:cNvPr>
          <p:cNvSpPr>
            <a:spLocks noGrp="1"/>
          </p:cNvSpPr>
          <p:nvPr>
            <p:ph type="subTitle" idx="1"/>
          </p:nvPr>
        </p:nvSpPr>
        <p:spPr>
          <a:xfrm>
            <a:off x="838200" y="3602038"/>
            <a:ext cx="105156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32743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_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6" name="Picture 5" descr="A close up of a sign&#10;&#10;Description automatically generated">
            <a:extLst>
              <a:ext uri="{FF2B5EF4-FFF2-40B4-BE49-F238E27FC236}">
                <a16:creationId xmlns:a16="http://schemas.microsoft.com/office/drawing/2014/main" id="{E82BE564-927A-8194-D6C6-ED0B7D84E1F3}"/>
              </a:ext>
            </a:extLst>
          </p:cNvPr>
          <p:cNvPicPr>
            <a:picLocks noChangeAspect="1"/>
          </p:cNvPicPr>
          <p:nvPr userDrawn="1"/>
        </p:nvPicPr>
        <p:blipFill rotWithShape="1">
          <a:blip r:embed="rId2" cstate="hqprint">
            <a:alphaModFix amt="30000"/>
            <a:extLst>
              <a:ext uri="{28A0092B-C50C-407E-A947-70E740481C1C}">
                <a14:useLocalDpi xmlns:a14="http://schemas.microsoft.com/office/drawing/2010/main"/>
              </a:ext>
            </a:extLst>
          </a:blip>
          <a:srcRect/>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800903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Ci3T Model">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BD94371-D238-6B34-3873-1B9CB7BAD2ED}"/>
              </a:ext>
            </a:extLst>
          </p:cNvPr>
          <p:cNvGrpSpPr/>
          <p:nvPr userDrawn="1"/>
        </p:nvGrpSpPr>
        <p:grpSpPr>
          <a:xfrm>
            <a:off x="1524000" y="0"/>
            <a:ext cx="9367433" cy="6773334"/>
            <a:chOff x="1524000" y="0"/>
            <a:chExt cx="9367433" cy="6773334"/>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3" name="Goal 3">
              <a:extLst>
                <a:ext uri="{FF2B5EF4-FFF2-40B4-BE49-F238E27FC236}">
                  <a16:creationId xmlns:a16="http://schemas.microsoft.com/office/drawing/2014/main" id="{4F0367BA-DE0F-DE46-80B6-55D46F5130F6}"/>
                </a:ext>
              </a:extLst>
            </p:cNvPr>
            <p:cNvSpPr/>
            <p:nvPr userDrawn="1"/>
          </p:nvSpPr>
          <p:spPr>
            <a:xfrm flipH="1">
              <a:off x="7406112" y="762265"/>
              <a:ext cx="3485321"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Reduce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Specialized individual systems</a:t>
              </a:r>
              <a:br>
                <a:rPr kumimoji="0" lang="en-US" sz="1800" b="1" i="0" u="none" strike="noStrike" kern="0" cap="none" spc="0" normalizeH="0" baseline="0" noProof="0">
                  <a:ln>
                    <a:noFill/>
                  </a:ln>
                  <a:solidFill>
                    <a:prstClr val="white"/>
                  </a:solidFill>
                  <a:effectLst/>
                  <a:uLnTx/>
                  <a:uFillTx/>
                  <a:latin typeface="Calibri"/>
                  <a:ea typeface="+mn-ea"/>
                  <a:cs typeface="+mn-cs"/>
                </a:rPr>
              </a:br>
              <a:r>
                <a:rPr kumimoji="0" lang="en-US" sz="1800" b="1" i="0" u="none" strike="noStrike" kern="0" cap="none" spc="0" normalizeH="0" baseline="0" noProof="0">
                  <a:ln>
                    <a:noFill/>
                  </a:ln>
                  <a:solidFill>
                    <a:prstClr val="white"/>
                  </a:solidFill>
                  <a:effectLst/>
                  <a:uLnTx/>
                  <a:uFillTx/>
                  <a:latin typeface="Calibri"/>
                  <a:ea typeface="+mn-ea"/>
                  <a:cs typeface="+mn-cs"/>
                </a:rPr>
                <a:t>       for students with high risk</a:t>
              </a:r>
            </a:p>
          </p:txBody>
        </p:sp>
        <p:sp>
          <p:nvSpPr>
            <p:cNvPr id="44" name="Goal 2">
              <a:extLst>
                <a:ext uri="{FF2B5EF4-FFF2-40B4-BE49-F238E27FC236}">
                  <a16:creationId xmlns:a16="http://schemas.microsoft.com/office/drawing/2014/main" id="{CE3623A0-87FA-B144-8700-BFAB962D159F}"/>
                </a:ext>
              </a:extLst>
            </p:cNvPr>
            <p:cNvSpPr/>
            <p:nvPr userDrawn="1"/>
          </p:nvSpPr>
          <p:spPr>
            <a:xfrm rot="10800000" flipH="1" flipV="1">
              <a:off x="1537625" y="1858317"/>
              <a:ext cx="3072384" cy="914400"/>
            </a:xfrm>
            <a:prstGeom prst="homePlate">
              <a:avLst/>
            </a:prstGeom>
            <a:solidFill>
              <a:srgbClr val="1F497D"/>
            </a:solidFill>
            <a:ln w="25400" cap="flat" cmpd="sng" algn="ctr">
              <a:solidFill>
                <a:srgbClr val="4F81BD">
                  <a:shade val="50000"/>
                </a:srgbClr>
              </a:solidFill>
              <a:prstDash val="solid"/>
            </a:ln>
            <a:effectLst/>
          </p:spPr>
          <p:txBody>
            <a:bodyPr vert="horz" wrap="square" lIns="9144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Arial" charset="0"/>
                </a:rPr>
                <a:t>Goal: Reverse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Specialized group systems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for students at risk</a:t>
              </a: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5" name="Goal 1">
              <a:extLst>
                <a:ext uri="{FF2B5EF4-FFF2-40B4-BE49-F238E27FC236}">
                  <a16:creationId xmlns:a16="http://schemas.microsoft.com/office/drawing/2014/main" id="{21CDEB5D-36CB-7441-82AE-59E7BEBA4BF2}"/>
                </a:ext>
              </a:extLst>
            </p:cNvPr>
            <p:cNvSpPr/>
            <p:nvPr userDrawn="1"/>
          </p:nvSpPr>
          <p:spPr>
            <a:xfrm flipH="1">
              <a:off x="6838152" y="3740744"/>
              <a:ext cx="3813048"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Prevent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School/classroom-wide systems for all students, staff, &amp; settings</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Kalberg, &amp; Menzies,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grpSp>
    </p:spTree>
    <p:extLst>
      <p:ext uri="{BB962C8B-B14F-4D97-AF65-F5344CB8AC3E}">
        <p14:creationId xmlns:p14="http://schemas.microsoft.com/office/powerpoint/2010/main" val="4155343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Ci3T Model Watermark">
    <p:spTree>
      <p:nvGrpSpPr>
        <p:cNvPr id="1" name=""/>
        <p:cNvGrpSpPr/>
        <p:nvPr/>
      </p:nvGrpSpPr>
      <p:grpSpPr>
        <a:xfrm>
          <a:off x="0" y="0"/>
          <a:ext cx="0" cy="0"/>
          <a:chOff x="0" y="0"/>
          <a:chExt cx="0" cy="0"/>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Kalberg, &amp; Menzies,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sp>
        <p:nvSpPr>
          <p:cNvPr id="17" name="Watermark Covering">
            <a:extLst>
              <a:ext uri="{FF2B5EF4-FFF2-40B4-BE49-F238E27FC236}">
                <a16:creationId xmlns:a16="http://schemas.microsoft.com/office/drawing/2014/main" id="{67D09180-788D-E344-8F4B-7E44FC1CF388}"/>
              </a:ext>
            </a:extLst>
          </p:cNvPr>
          <p:cNvSpPr/>
          <p:nvPr userDrawn="1"/>
        </p:nvSpPr>
        <p:spPr>
          <a:xfrm>
            <a:off x="1524" y="0"/>
            <a:ext cx="12188952" cy="685800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269507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Ci3T Training Series">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B334141-A06E-1E45-AA81-D2B0530A4CD5}"/>
              </a:ext>
            </a:extLst>
          </p:cNvPr>
          <p:cNvGrpSpPr/>
          <p:nvPr userDrawn="1"/>
        </p:nvGrpSpPr>
        <p:grpSpPr>
          <a:xfrm>
            <a:off x="2175020" y="980151"/>
            <a:ext cx="8870360" cy="4064000"/>
            <a:chOff x="112165" y="751543"/>
            <a:chExt cx="8870360" cy="4064000"/>
          </a:xfrm>
        </p:grpSpPr>
        <p:sp>
          <p:nvSpPr>
            <p:cNvPr id="18" name="Freeform 17">
              <a:extLst>
                <a:ext uri="{FF2B5EF4-FFF2-40B4-BE49-F238E27FC236}">
                  <a16:creationId xmlns:a16="http://schemas.microsoft.com/office/drawing/2014/main" id="{2562E0D1-9494-8C4A-8020-23CB861B02F1}"/>
                </a:ext>
              </a:extLst>
            </p:cNvPr>
            <p:cNvSpPr/>
            <p:nvPr/>
          </p:nvSpPr>
          <p:spPr>
            <a:xfrm>
              <a:off x="11216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1:</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Ci3T model overview</a:t>
              </a:r>
            </a:p>
          </p:txBody>
        </p:sp>
        <p:sp>
          <p:nvSpPr>
            <p:cNvPr id="19" name="Freeform 18">
              <a:extLst>
                <a:ext uri="{FF2B5EF4-FFF2-40B4-BE49-F238E27FC236}">
                  <a16:creationId xmlns:a16="http://schemas.microsoft.com/office/drawing/2014/main" id="{3853A3C8-8CC4-FB48-9CA8-11EE3F95102D}"/>
                </a:ext>
              </a:extLst>
            </p:cNvPr>
            <p:cNvSpPr/>
            <p:nvPr/>
          </p:nvSpPr>
          <p:spPr>
            <a:xfrm>
              <a:off x="159777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2:</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the primary prevention plan</a:t>
              </a:r>
            </a:p>
          </p:txBody>
        </p:sp>
        <p:sp>
          <p:nvSpPr>
            <p:cNvPr id="20" name="Freeform 19">
              <a:extLst>
                <a:ext uri="{FF2B5EF4-FFF2-40B4-BE49-F238E27FC236}">
                  <a16:creationId xmlns:a16="http://schemas.microsoft.com/office/drawing/2014/main" id="{A976C4A6-EF26-6F48-84FE-26DBBAE88F55}"/>
                </a:ext>
              </a:extLst>
            </p:cNvPr>
            <p:cNvSpPr/>
            <p:nvPr/>
          </p:nvSpPr>
          <p:spPr>
            <a:xfrm>
              <a:off x="308337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3:</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How to monitor the plan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1" name="Freeform 20">
              <a:extLst>
                <a:ext uri="{FF2B5EF4-FFF2-40B4-BE49-F238E27FC236}">
                  <a16:creationId xmlns:a16="http://schemas.microsoft.com/office/drawing/2014/main" id="{AD789F3A-520C-974B-8221-612D55FB6851}"/>
                </a:ext>
              </a:extLst>
            </p:cNvPr>
            <p:cNvSpPr/>
            <p:nvPr/>
          </p:nvSpPr>
          <p:spPr>
            <a:xfrm>
              <a:off x="456898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57785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4:</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4450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2 supports</a:t>
              </a:r>
            </a:p>
          </p:txBody>
        </p:sp>
        <p:sp>
          <p:nvSpPr>
            <p:cNvPr id="22" name="Freeform 21">
              <a:extLst>
                <a:ext uri="{FF2B5EF4-FFF2-40B4-BE49-F238E27FC236}">
                  <a16:creationId xmlns:a16="http://schemas.microsoft.com/office/drawing/2014/main" id="{32392249-C53C-C74E-99A3-9C61977E1126}"/>
                </a:ext>
              </a:extLst>
            </p:cNvPr>
            <p:cNvSpPr/>
            <p:nvPr/>
          </p:nvSpPr>
          <p:spPr>
            <a:xfrm>
              <a:off x="605458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5:</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3 supports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3" name="Freeform 22">
              <a:extLst>
                <a:ext uri="{FF2B5EF4-FFF2-40B4-BE49-F238E27FC236}">
                  <a16:creationId xmlns:a16="http://schemas.microsoft.com/office/drawing/2014/main" id="{827B41B5-A935-2D40-B796-7AA7416675B5}"/>
                </a:ext>
              </a:extLst>
            </p:cNvPr>
            <p:cNvSpPr/>
            <p:nvPr/>
          </p:nvSpPr>
          <p:spPr>
            <a:xfrm>
              <a:off x="754019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6:</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Preparing to implement</a:t>
              </a:r>
            </a:p>
          </p:txBody>
        </p:sp>
        <p:sp>
          <p:nvSpPr>
            <p:cNvPr id="24" name="Right Arrow 23">
              <a:extLst>
                <a:ext uri="{FF2B5EF4-FFF2-40B4-BE49-F238E27FC236}">
                  <a16:creationId xmlns:a16="http://schemas.microsoft.com/office/drawing/2014/main" id="{398F122F-8F14-D140-8BE2-313DAFDD70A9}"/>
                </a:ext>
              </a:extLst>
            </p:cNvPr>
            <p:cNvSpPr/>
            <p:nvPr/>
          </p:nvSpPr>
          <p:spPr>
            <a:xfrm>
              <a:off x="466880" y="3743324"/>
              <a:ext cx="8160930" cy="614363"/>
            </a:xfrm>
            <a:prstGeom prst="rightArrow">
              <a:avLst/>
            </a:prstGeom>
            <a:gradFill rotWithShape="1">
              <a:gsLst>
                <a:gs pos="0">
                  <a:srgbClr val="0F6FC6">
                    <a:tint val="60000"/>
                    <a:hueOff val="0"/>
                    <a:satOff val="0"/>
                    <a:lumOff val="0"/>
                    <a:alphaOff val="0"/>
                    <a:tint val="98000"/>
                    <a:lumMod val="114000"/>
                  </a:srgbClr>
                </a:gs>
                <a:gs pos="100000">
                  <a:srgbClr val="0F6FC6">
                    <a:tint val="60000"/>
                    <a:hueOff val="0"/>
                    <a:satOff val="0"/>
                    <a:lumOff val="0"/>
                    <a:alphaOff val="0"/>
                    <a:shade val="90000"/>
                    <a:lumMod val="84000"/>
                  </a:srgbClr>
                </a:gs>
              </a:gsLst>
              <a:lin ang="5400000" scaled="0"/>
            </a:gradFill>
            <a:ln>
              <a:noFill/>
            </a:ln>
            <a:effectLst>
              <a:outerShdw blurRad="38100" dist="25400" dir="5400000" rotWithShape="0">
                <a:srgbClr val="000000">
                  <a:alpha val="45000"/>
                </a:srgbClr>
              </a:outerShdw>
            </a:effectLst>
          </p:spPr>
        </p:sp>
      </p:grpSp>
      <p:sp>
        <p:nvSpPr>
          <p:cNvPr id="25" name="Title 1">
            <a:extLst>
              <a:ext uri="{FF2B5EF4-FFF2-40B4-BE49-F238E27FC236}">
                <a16:creationId xmlns:a16="http://schemas.microsoft.com/office/drawing/2014/main" id="{7A516B1B-1E52-CF43-8D80-44DCFF114B25}"/>
              </a:ext>
            </a:extLst>
          </p:cNvPr>
          <p:cNvSpPr txBox="1">
            <a:spLocks/>
          </p:cNvSpPr>
          <p:nvPr userDrawn="1"/>
        </p:nvSpPr>
        <p:spPr>
          <a:xfrm>
            <a:off x="1524000" y="100013"/>
            <a:ext cx="9144000" cy="796932"/>
          </a:xfrm>
          <a:prstGeom prst="rect">
            <a:avLst/>
          </a:prstGeom>
        </p:spPr>
        <p:txBody>
          <a:bodyPr vert="horz" lIns="91440" tIns="45720" rIns="91440" bIns="45720" rtlCol="0" anchor="ctr">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ysClr val="windowText" lastClr="000000"/>
                </a:solidFill>
                <a:effectLst/>
                <a:uLnTx/>
                <a:uFillTx/>
                <a:latin typeface="Calibri" charset="0"/>
                <a:ea typeface="Calibri" charset="0"/>
                <a:cs typeface="Calibri" charset="0"/>
              </a:rPr>
              <a:t>Ci3T Professional Learning Series</a:t>
            </a:r>
          </a:p>
        </p:txBody>
      </p:sp>
      <p:graphicFrame>
        <p:nvGraphicFramePr>
          <p:cNvPr id="26" name="Diagram 25">
            <a:extLst>
              <a:ext uri="{FF2B5EF4-FFF2-40B4-BE49-F238E27FC236}">
                <a16:creationId xmlns:a16="http://schemas.microsoft.com/office/drawing/2014/main" id="{83BA793E-BFFA-2642-A6A3-E68E4EC23829}"/>
              </a:ext>
            </a:extLst>
          </p:cNvPr>
          <p:cNvGraphicFramePr/>
          <p:nvPr userDrawn="1"/>
        </p:nvGraphicFramePr>
        <p:xfrm>
          <a:off x="2777230" y="3597282"/>
          <a:ext cx="7400925"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7" name="Freeform 26">
            <a:extLst>
              <a:ext uri="{FF2B5EF4-FFF2-40B4-BE49-F238E27FC236}">
                <a16:creationId xmlns:a16="http://schemas.microsoft.com/office/drawing/2014/main" id="{0DA30D2D-A1E2-154C-BEC6-DBB838EB43D1}"/>
              </a:ext>
            </a:extLst>
          </p:cNvPr>
          <p:cNvSpPr/>
          <p:nvPr userDrawn="1"/>
        </p:nvSpPr>
        <p:spPr>
          <a:xfrm>
            <a:off x="11088650" y="980151"/>
            <a:ext cx="573602"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vert270" wrap="none" lIns="91440" tIns="91440" rIns="91440" bIns="91440" numCol="1" spcCol="1270" anchor="ctr" anchorCtr="0">
            <a:noAutofit/>
          </a:bodyPr>
          <a:lstStyle/>
          <a:p>
            <a:pPr marL="0" marR="0" lvl="0" indent="0" algn="ctr"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Implementation</a:t>
            </a:r>
          </a:p>
        </p:txBody>
      </p:sp>
      <p:sp>
        <p:nvSpPr>
          <p:cNvPr id="28" name="Freeform 27">
            <a:extLst>
              <a:ext uri="{FF2B5EF4-FFF2-40B4-BE49-F238E27FC236}">
                <a16:creationId xmlns:a16="http://schemas.microsoft.com/office/drawing/2014/main" id="{1EDBD56A-2A7B-3844-8A65-BF7393F6562D}"/>
              </a:ext>
            </a:extLst>
          </p:cNvPr>
          <p:cNvSpPr/>
          <p:nvPr userDrawn="1"/>
        </p:nvSpPr>
        <p:spPr>
          <a:xfrm>
            <a:off x="538855" y="980151"/>
            <a:ext cx="1592895"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0"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Pre-Training Activities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Team member selection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Schoolwide Expectations Survey for Specific Settings (SESSS)</a:t>
            </a:r>
          </a:p>
        </p:txBody>
      </p:sp>
    </p:spTree>
    <p:extLst>
      <p:ext uri="{BB962C8B-B14F-4D97-AF65-F5344CB8AC3E}">
        <p14:creationId xmlns:p14="http://schemas.microsoft.com/office/powerpoint/2010/main" val="1462551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Ci3T Imp Series">
    <p:spTree>
      <p:nvGrpSpPr>
        <p:cNvPr id="1" name=""/>
        <p:cNvGrpSpPr/>
        <p:nvPr/>
      </p:nvGrpSpPr>
      <p:grpSpPr>
        <a:xfrm>
          <a:off x="0" y="0"/>
          <a:ext cx="0" cy="0"/>
          <a:chOff x="0" y="0"/>
          <a:chExt cx="0" cy="0"/>
        </a:xfrm>
      </p:grpSpPr>
      <p:graphicFrame>
        <p:nvGraphicFramePr>
          <p:cNvPr id="12" name="Diagram 11">
            <a:extLst>
              <a:ext uri="{FF2B5EF4-FFF2-40B4-BE49-F238E27FC236}">
                <a16:creationId xmlns:a16="http://schemas.microsoft.com/office/drawing/2014/main" id="{61974619-D344-094C-8112-721DAE16AB40}"/>
              </a:ext>
            </a:extLst>
          </p:cNvPr>
          <p:cNvGraphicFramePr/>
          <p:nvPr userDrawn="1"/>
        </p:nvGraphicFramePr>
        <p:xfrm>
          <a:off x="351711" y="1697430"/>
          <a:ext cx="11477616" cy="3675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B0A84E59-D065-8B41-ADE7-CF3647177614}"/>
              </a:ext>
            </a:extLst>
          </p:cNvPr>
          <p:cNvSpPr txBox="1"/>
          <p:nvPr userDrawn="1"/>
        </p:nvSpPr>
        <p:spPr>
          <a:xfrm>
            <a:off x="1569129" y="5305873"/>
            <a:ext cx="1700784" cy="574863"/>
          </a:xfrm>
          <a:prstGeom prst="roundRect">
            <a:avLst/>
          </a:prstGeom>
          <a:solidFill>
            <a:srgbClr val="FFC000">
              <a:lumMod val="60000"/>
              <a:lumOff val="40000"/>
            </a:srgbClr>
          </a:solidFill>
          <a:ln>
            <a:solidFill>
              <a:srgbClr val="FFC000">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Fall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October	November</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4</a:t>
            </a:r>
            <a:r>
              <a:rPr kumimoji="0" lang="en-US" sz="1200" b="0" i="0" u="none" strike="noStrike" kern="0" cap="none" spc="0" normalizeH="0" baseline="30000" noProof="0">
                <a:ln>
                  <a:noFill/>
                </a:ln>
                <a:solidFill>
                  <a:prstClr val="black"/>
                </a:solidFill>
                <a:effectLst/>
                <a:uLnTx/>
                <a:uFillTx/>
                <a:latin typeface="Calibri" panose="020F0502020204030204"/>
              </a:rPr>
              <a:t>th</a:t>
            </a:r>
            <a:r>
              <a:rPr kumimoji="0" lang="en-US" sz="1200" b="0" i="0" u="none" strike="noStrike" kern="0" cap="none" spc="0" normalizeH="0" baseline="0" noProof="0">
                <a:ln>
                  <a:noFill/>
                </a:ln>
                <a:solidFill>
                  <a:prstClr val="black"/>
                </a:solidFill>
                <a:effectLst/>
                <a:uLnTx/>
                <a:uFillTx/>
                <a:latin typeface="Calibri" panose="020F0502020204030204"/>
              </a:rPr>
              <a:t> Monday – 3</a:t>
            </a:r>
            <a:r>
              <a:rPr kumimoji="0" lang="en-US" sz="1200" b="0" i="0" u="none" strike="noStrike" kern="0" cap="none" spc="0" normalizeH="0" baseline="30000" noProof="0">
                <a:ln>
                  <a:noFill/>
                </a:ln>
                <a:solidFill>
                  <a:prstClr val="black"/>
                </a:solidFill>
                <a:effectLst/>
                <a:uLnTx/>
                <a:uFillTx/>
                <a:latin typeface="Calibri" panose="020F0502020204030204"/>
              </a:rPr>
              <a:t>rd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4" name="TextBox 13">
            <a:extLst>
              <a:ext uri="{FF2B5EF4-FFF2-40B4-BE49-F238E27FC236}">
                <a16:creationId xmlns:a16="http://schemas.microsoft.com/office/drawing/2014/main" id="{7501B37E-28A3-5342-8C43-3FD08364B315}"/>
              </a:ext>
            </a:extLst>
          </p:cNvPr>
          <p:cNvSpPr txBox="1"/>
          <p:nvPr userDrawn="1"/>
        </p:nvSpPr>
        <p:spPr>
          <a:xfrm>
            <a:off x="6188114" y="5305873"/>
            <a:ext cx="1700784" cy="574863"/>
          </a:xfrm>
          <a:prstGeom prst="roundRect">
            <a:avLst/>
          </a:prstGeom>
          <a:solidFill>
            <a:srgbClr val="70AD47">
              <a:lumMod val="60000"/>
              <a:lumOff val="40000"/>
            </a:srgbClr>
          </a:solidFill>
          <a:ln>
            <a:solidFill>
              <a:srgbClr val="70AD47">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Spring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February	March</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Monday – 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5" name="TextBox 14">
            <a:extLst>
              <a:ext uri="{FF2B5EF4-FFF2-40B4-BE49-F238E27FC236}">
                <a16:creationId xmlns:a16="http://schemas.microsoft.com/office/drawing/2014/main" id="{18AC8789-1BD6-8548-A0C0-DEB353F04016}"/>
              </a:ext>
            </a:extLst>
          </p:cNvPr>
          <p:cNvSpPr txBox="1"/>
          <p:nvPr userDrawn="1"/>
        </p:nvSpPr>
        <p:spPr>
          <a:xfrm>
            <a:off x="351710" y="127770"/>
            <a:ext cx="8829675" cy="1569660"/>
          </a:xfrm>
          <a:prstGeom prst="rect">
            <a:avLst/>
          </a:prstGeom>
          <a:noFill/>
        </p:spPr>
        <p:txBody>
          <a:bodyPr wrap="square" rtlCol="0">
            <a:spAutoFit/>
          </a:bodyPr>
          <a:lstStyle/>
          <a:p>
            <a:pPr defTabSz="457200"/>
            <a:r>
              <a:rPr lang="en-US" sz="4800">
                <a:solidFill>
                  <a:prstClr val="black"/>
                </a:solidFill>
                <a:latin typeface="Calibri" panose="020F0502020204030204"/>
              </a:rPr>
              <a:t>Ci3T </a:t>
            </a:r>
            <a:r>
              <a:rPr lang="en-US" sz="4800" b="1" cap="small">
                <a:ln w="3175">
                  <a:solidFill>
                    <a:prstClr val="black"/>
                  </a:solidFill>
                </a:ln>
                <a:solidFill>
                  <a:srgbClr val="4472C4"/>
                </a:solidFill>
                <a:latin typeface="Calibri" panose="020F0502020204030204"/>
              </a:rPr>
              <a:t>IMPLEMENTATION</a:t>
            </a:r>
            <a:br>
              <a:rPr lang="en-US" sz="4800">
                <a:solidFill>
                  <a:prstClr val="black"/>
                </a:solidFill>
                <a:latin typeface="Calibri" panose="020F0502020204030204"/>
              </a:rPr>
            </a:br>
            <a:r>
              <a:rPr lang="en-US" sz="4800">
                <a:solidFill>
                  <a:prstClr val="black"/>
                </a:solidFill>
                <a:latin typeface="Calibri" panose="020F0502020204030204"/>
              </a:rPr>
              <a:t>Professional Learning Series</a:t>
            </a:r>
          </a:p>
        </p:txBody>
      </p:sp>
      <p:sp>
        <p:nvSpPr>
          <p:cNvPr id="16" name="TextBox 15">
            <a:extLst>
              <a:ext uri="{FF2B5EF4-FFF2-40B4-BE49-F238E27FC236}">
                <a16:creationId xmlns:a16="http://schemas.microsoft.com/office/drawing/2014/main" id="{7F51A2F2-7364-8F42-9858-DAC1CC4DFA02}"/>
              </a:ext>
            </a:extLst>
          </p:cNvPr>
          <p:cNvSpPr txBox="1"/>
          <p:nvPr userDrawn="1"/>
        </p:nvSpPr>
        <p:spPr>
          <a:xfrm>
            <a:off x="1056341" y="3914317"/>
            <a:ext cx="865238" cy="1312899"/>
          </a:xfrm>
          <a:prstGeom prst="roundRect">
            <a:avLst/>
          </a:prstGeom>
          <a:solidFill>
            <a:srgbClr val="FFC000"/>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Fall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after school begins</a:t>
            </a:r>
          </a:p>
        </p:txBody>
      </p:sp>
      <p:sp>
        <p:nvSpPr>
          <p:cNvPr id="17" name="TextBox 16">
            <a:extLst>
              <a:ext uri="{FF2B5EF4-FFF2-40B4-BE49-F238E27FC236}">
                <a16:creationId xmlns:a16="http://schemas.microsoft.com/office/drawing/2014/main" id="{2414E135-197D-D04E-9226-B7344814D73F}"/>
              </a:ext>
            </a:extLst>
          </p:cNvPr>
          <p:cNvSpPr txBox="1"/>
          <p:nvPr userDrawn="1"/>
        </p:nvSpPr>
        <p:spPr>
          <a:xfrm>
            <a:off x="3932592" y="3914317"/>
            <a:ext cx="868680" cy="1312899"/>
          </a:xfrm>
          <a:prstGeom prst="roundRect">
            <a:avLst/>
          </a:prstGeom>
          <a:solidFill>
            <a:srgbClr val="5B9BD5"/>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Winter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First 2 weeks of December</a:t>
            </a:r>
          </a:p>
        </p:txBody>
      </p:sp>
      <p:sp>
        <p:nvSpPr>
          <p:cNvPr id="18" name="TextBox 17">
            <a:extLst>
              <a:ext uri="{FF2B5EF4-FFF2-40B4-BE49-F238E27FC236}">
                <a16:creationId xmlns:a16="http://schemas.microsoft.com/office/drawing/2014/main" id="{C942C00F-C118-6E4A-B513-0A13238C5802}"/>
              </a:ext>
            </a:extLst>
          </p:cNvPr>
          <p:cNvSpPr txBox="1"/>
          <p:nvPr userDrawn="1"/>
        </p:nvSpPr>
        <p:spPr>
          <a:xfrm>
            <a:off x="9135144" y="3914317"/>
            <a:ext cx="868680" cy="1312899"/>
          </a:xfrm>
          <a:prstGeom prst="roundRect">
            <a:avLst/>
          </a:prstGeom>
          <a:solidFill>
            <a:srgbClr val="70AD47"/>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Spring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before school ends</a:t>
            </a:r>
          </a:p>
        </p:txBody>
      </p:sp>
    </p:spTree>
    <p:extLst>
      <p:ext uri="{BB962C8B-B14F-4D97-AF65-F5344CB8AC3E}">
        <p14:creationId xmlns:p14="http://schemas.microsoft.com/office/powerpoint/2010/main" val="25232576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Whiteboar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4C06DF-5FE6-5F41-9985-6F788AEFFB36}"/>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6791184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Whiteboard Sass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49F326-64E6-7743-A147-00E6237E46D2}"/>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1062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Paper: Davi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A22BABB-0BFE-D44C-9C7C-98BB463FE037}"/>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058754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aper: Emi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0331FC-660F-594A-9DFB-530BE5375998}"/>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44982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Notepad">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15828486-9D7A-1649-BE91-4E2ACF6A61B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auto">
          <a:xfrm>
            <a:off x="3324225" y="115263"/>
            <a:ext cx="5543551" cy="665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7852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Low-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A213AC10-A39E-D04F-B9C8-0350CDA52BD9}"/>
              </a:ext>
            </a:extLst>
          </p:cNvPr>
          <p:cNvPicPr>
            <a:picLocks noChangeAspect="1"/>
          </p:cNvPicPr>
          <p:nvPr userDrawn="1"/>
        </p:nvPicPr>
        <p:blipFill rotWithShape="1">
          <a:blip r:embed="rId2" cstate="hqprint">
            <a:alphaModFix amt="30000"/>
            <a:extLst>
              <a:ext uri="{28A0092B-C50C-407E-A947-70E740481C1C}">
                <a14:useLocalDpi xmlns:a14="http://schemas.microsoft.com/office/drawing/2010/main"/>
              </a:ext>
            </a:extLst>
          </a:blip>
          <a:srcRect/>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6367211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Quotation">
    <p:bg>
      <p:bgPr>
        <a:gradFill flip="none" rotWithShape="1">
          <a:gsLst>
            <a:gs pos="0">
              <a:schemeClr val="accent1">
                <a:lumMod val="40000"/>
                <a:lumOff val="60000"/>
              </a:schemeClr>
            </a:gs>
            <a:gs pos="38000">
              <a:schemeClr val="accent1">
                <a:lumMod val="95000"/>
                <a:lumOff val="5000"/>
              </a:schemeClr>
            </a:gs>
            <a:gs pos="88000">
              <a:srgbClr val="00594E"/>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6FF510-08C2-2149-9896-B6FFD67CBA11}"/>
              </a:ext>
            </a:extLst>
          </p:cNvPr>
          <p:cNvSpPr/>
          <p:nvPr userDrawn="1"/>
        </p:nvSpPr>
        <p:spPr>
          <a:xfrm>
            <a:off x="6392" y="-1522471"/>
            <a:ext cx="4679486" cy="10864513"/>
          </a:xfrm>
          <a:prstGeom prst="rect">
            <a:avLst/>
          </a:prstGeom>
          <a:noFill/>
        </p:spPr>
        <p:txBody>
          <a:bodyPr wrap="none" lIns="91440" tIns="45720" rIns="91440" bIns="45720">
            <a:spAutoFit/>
          </a:bodyPr>
          <a:lstStyle/>
          <a:p>
            <a:pPr algn="ctr"/>
            <a:r>
              <a:rPr lang="en-US" sz="70000" b="1" cap="none" spc="50">
                <a:ln w="0"/>
                <a:solidFill>
                  <a:srgbClr val="00594E"/>
                </a:solidFill>
                <a:effectLst>
                  <a:glow rad="63500">
                    <a:srgbClr val="00594E">
                      <a:alpha val="40000"/>
                    </a:srgbClr>
                  </a:glow>
                </a:effectLst>
                <a:latin typeface="Times New Roman" panose="02020603050405020304" pitchFamily="18" charset="0"/>
                <a:cs typeface="Times New Roman" panose="02020603050405020304" pitchFamily="18" charset="0"/>
              </a:rPr>
              <a:t>“</a:t>
            </a:r>
          </a:p>
        </p:txBody>
      </p:sp>
      <p:sp>
        <p:nvSpPr>
          <p:cNvPr id="2" name="Title 1"/>
          <p:cNvSpPr>
            <a:spLocks noGrp="1"/>
          </p:cNvSpPr>
          <p:nvPr>
            <p:ph type="title"/>
          </p:nvPr>
        </p:nvSpPr>
        <p:spPr/>
        <p:txBody>
          <a:bodyPr lIns="0"/>
          <a:lstStyle>
            <a:lvl1pPr>
              <a:defRPr>
                <a:solidFill>
                  <a:schemeClr val="bg1"/>
                </a:solidFill>
              </a:defRPr>
            </a:lvl1pPr>
          </a:lstStyle>
          <a:p>
            <a:r>
              <a:rPr lang="en-US"/>
              <a:t>Click to edit Master title style</a:t>
            </a:r>
          </a:p>
        </p:txBody>
      </p:sp>
      <p:sp>
        <p:nvSpPr>
          <p:cNvPr id="3" name="Content Placeholder 2"/>
          <p:cNvSpPr>
            <a:spLocks noGrp="1"/>
          </p:cNvSpPr>
          <p:nvPr>
            <p:ph idx="1" hasCustomPrompt="1"/>
          </p:nvPr>
        </p:nvSpPr>
        <p:spPr>
          <a:xfrm>
            <a:off x="838200" y="1825625"/>
            <a:ext cx="10515600" cy="5032375"/>
          </a:xfrm>
        </p:spPr>
        <p:txBody>
          <a:bodyPr lIns="0" tIns="0" rIns="0" bIns="0">
            <a:noAutofit/>
          </a:bodyPr>
          <a:lstStyle>
            <a:lvl1pPr marL="228600" indent="-228600">
              <a:buFont typeface="System Font Regular"/>
              <a:buChar char="❝"/>
              <a:defRPr sz="3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96543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35764591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1415296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44363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9933541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Resources">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FF95C6A-2CE7-D54B-95E3-529CC7140770}"/>
              </a:ext>
            </a:extLst>
          </p:cNvPr>
          <p:cNvSpPr txBox="1"/>
          <p:nvPr userDrawn="1"/>
        </p:nvSpPr>
        <p:spPr>
          <a:xfrm>
            <a:off x="838200" y="1902691"/>
            <a:ext cx="7022617" cy="4031873"/>
          </a:xfrm>
          <a:prstGeom prst="rect">
            <a:avLst/>
          </a:prstGeom>
          <a:noFill/>
        </p:spPr>
        <p:txBody>
          <a:bodyPr wrap="square" rtlCol="0">
            <a:spAutoFit/>
          </a:bodyPr>
          <a:lstStyle/>
          <a:p>
            <a:pPr marL="285750" lvl="0" indent="-285750">
              <a:buFont typeface="Arial" panose="020B0604020202020204" pitchFamily="34" charset="0"/>
              <a:buChar char="•"/>
            </a:pPr>
            <a:r>
              <a:rPr lang="en-US" sz="1600"/>
              <a:t>Photos, illustrations, videos, music, and more </a:t>
            </a:r>
            <a:r>
              <a:rPr lang="en-US" sz="1600">
                <a:hlinkClick r:id="rId2"/>
              </a:rPr>
              <a:t>https://pixabay.com</a:t>
            </a:r>
            <a:r>
              <a:rPr lang="en-US" sz="1600"/>
              <a:t> </a:t>
            </a:r>
          </a:p>
          <a:p>
            <a:pPr marL="285750" lvl="0" indent="-285750">
              <a:buFont typeface="Arial" panose="020B0604020202020204" pitchFamily="34" charset="0"/>
              <a:buChar char="•"/>
            </a:pPr>
            <a:r>
              <a:rPr lang="en-US" sz="1600"/>
              <a:t>Photos </a:t>
            </a:r>
            <a:r>
              <a:rPr lang="en-US" sz="1600">
                <a:hlinkClick r:id="rId3"/>
              </a:rPr>
              <a:t>https://unsplash.com</a:t>
            </a:r>
            <a:r>
              <a:rPr lang="en-US" sz="1600"/>
              <a:t> </a:t>
            </a:r>
          </a:p>
          <a:p>
            <a:pPr marL="285750" lvl="0" indent="-285750">
              <a:buFont typeface="Arial" panose="020B0604020202020204" pitchFamily="34" charset="0"/>
              <a:buChar char="•"/>
            </a:pPr>
            <a:r>
              <a:rPr lang="en-US" sz="1600"/>
              <a:t>Illustrations </a:t>
            </a:r>
            <a:r>
              <a:rPr lang="en-US" sz="1600">
                <a:hlinkClick r:id="rId4"/>
              </a:rPr>
              <a:t>https://lukaszadam.com/illustrations</a:t>
            </a:r>
            <a:r>
              <a:rPr lang="en-US" sz="1600"/>
              <a:t> </a:t>
            </a:r>
          </a:p>
          <a:p>
            <a:pPr marL="285750" lvl="0" indent="-285750">
              <a:buFont typeface="Arial" panose="020B0604020202020204" pitchFamily="34" charset="0"/>
              <a:buChar char="•"/>
            </a:pPr>
            <a:r>
              <a:rPr lang="en-US" sz="1600"/>
              <a:t>Black Illustrations </a:t>
            </a:r>
            <a:r>
              <a:rPr lang="en-US" sz="1600">
                <a:hlinkClick r:id="rId5"/>
              </a:rPr>
              <a:t>https://www.blackillustrations.com</a:t>
            </a:r>
            <a:r>
              <a:rPr lang="en-US" sz="1600"/>
              <a:t> </a:t>
            </a:r>
          </a:p>
          <a:p>
            <a:pPr marL="285750" lvl="0" indent="-285750">
              <a:buFont typeface="Arial" panose="020B0604020202020204" pitchFamily="34" charset="0"/>
              <a:buChar char="•"/>
            </a:pPr>
            <a:r>
              <a:rPr lang="en-US" sz="1600" err="1"/>
              <a:t>Humaaans</a:t>
            </a:r>
            <a:r>
              <a:rPr lang="en-US" sz="1600"/>
              <a:t> </a:t>
            </a:r>
            <a:r>
              <a:rPr lang="en-US" sz="1600">
                <a:hlinkClick r:id="rId6"/>
              </a:rPr>
              <a:t>https://www.humaaans.com/</a:t>
            </a:r>
            <a:r>
              <a:rPr lang="en-US" sz="1600"/>
              <a:t> </a:t>
            </a:r>
          </a:p>
          <a:p>
            <a:pPr marL="285750" lvl="0" indent="-285750">
              <a:buFont typeface="Arial" panose="020B0604020202020204" pitchFamily="34" charset="0"/>
              <a:buChar char="•"/>
            </a:pPr>
            <a:r>
              <a:rPr lang="en-US" sz="1600" err="1"/>
              <a:t>Drawkit</a:t>
            </a:r>
            <a:r>
              <a:rPr lang="en-US" sz="1600"/>
              <a:t> illustrations and icons </a:t>
            </a:r>
            <a:r>
              <a:rPr lang="en-US" sz="1600">
                <a:hlinkClick r:id="rId7"/>
              </a:rPr>
              <a:t>https://www.drawkit.io/</a:t>
            </a:r>
            <a:r>
              <a:rPr lang="en-US" sz="1600"/>
              <a:t> </a:t>
            </a:r>
          </a:p>
          <a:p>
            <a:pPr marL="285750" lvl="0" indent="-285750">
              <a:buFont typeface="Arial" panose="020B0604020202020204" pitchFamily="34" charset="0"/>
              <a:buChar char="•"/>
            </a:pPr>
            <a:r>
              <a:rPr lang="en-US" sz="1600"/>
              <a:t>Open Doodles sketched illustrations </a:t>
            </a:r>
            <a:r>
              <a:rPr lang="en-US" sz="1600">
                <a:hlinkClick r:id="rId8"/>
              </a:rPr>
              <a:t>https://opendoodles.com</a:t>
            </a:r>
            <a:r>
              <a:rPr lang="en-US" sz="1600"/>
              <a:t> </a:t>
            </a:r>
          </a:p>
          <a:p>
            <a:pPr marL="285750" lvl="0" indent="-285750">
              <a:buFont typeface="Arial" panose="020B0604020202020204" pitchFamily="34" charset="0"/>
              <a:buChar char="•"/>
            </a:pPr>
            <a:r>
              <a:rPr lang="en-US" sz="1600"/>
              <a:t>Absurd Design (attribution link required) </a:t>
            </a:r>
            <a:r>
              <a:rPr lang="en-US" sz="1600">
                <a:hlinkClick r:id="rId9"/>
              </a:rPr>
              <a:t>https://absurd.design</a:t>
            </a:r>
            <a:r>
              <a:rPr lang="en-US" sz="1600"/>
              <a:t> </a:t>
            </a:r>
          </a:p>
          <a:p>
            <a:pPr marL="285750" lvl="0" indent="-285750">
              <a:buFont typeface="Arial" panose="020B0604020202020204" pitchFamily="34" charset="0"/>
              <a:buChar char="•"/>
            </a:pPr>
            <a:r>
              <a:rPr lang="en-US" sz="1600" err="1"/>
              <a:t>freepik</a:t>
            </a:r>
            <a:r>
              <a:rPr lang="en-US" sz="1600"/>
              <a:t> and icons (attribution link required) </a:t>
            </a:r>
            <a:r>
              <a:rPr lang="en-US" sz="1600">
                <a:hlinkClick r:id="rId10"/>
              </a:rPr>
              <a:t>https://freepik.com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1"/>
              </a:rPr>
              <a:t>https://www.flaticon.com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2"/>
              </a:rPr>
              <a:t>https://thenounproject.com</a:t>
            </a:r>
            <a:r>
              <a:rPr lang="en-US" sz="1600"/>
              <a:t> </a:t>
            </a:r>
          </a:p>
          <a:p>
            <a:pPr marL="742950" lvl="1" indent="-285750">
              <a:buFont typeface="Courier New" panose="02070309020205020404" pitchFamily="49" charset="0"/>
              <a:buChar char="o"/>
            </a:pPr>
            <a:r>
              <a:rPr lang="en-US" sz="1600" i="1"/>
              <a:t>…or use Mark Buckman’s paid account with no attribution required</a:t>
            </a:r>
          </a:p>
          <a:p>
            <a:pPr marL="285750" lvl="0" indent="-285750">
              <a:buFont typeface="Arial" panose="020B0604020202020204" pitchFamily="34" charset="0"/>
              <a:buChar char="•"/>
            </a:pPr>
            <a:r>
              <a:rPr lang="en-US" sz="1600"/>
              <a:t>Icons (attribution link required) </a:t>
            </a:r>
            <a:r>
              <a:rPr lang="en-US" sz="1600">
                <a:hlinkClick r:id="rId13"/>
              </a:rPr>
              <a:t>https://www.iconfinder.com/free_icons</a:t>
            </a:r>
            <a:endParaRPr lang="en-US" sz="160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t>Stock photos </a:t>
            </a:r>
            <a:r>
              <a:rPr lang="en-US" sz="1600">
                <a:hlinkClick r:id="rId14"/>
              </a:rPr>
              <a:t>https://www.pexels.com/</a:t>
            </a:r>
            <a:endParaRPr lang="en-US" sz="1600"/>
          </a:p>
          <a:p>
            <a:pPr marL="285750" lvl="0" indent="-285750">
              <a:buFont typeface="Arial" panose="020B0604020202020204" pitchFamily="34" charset="0"/>
              <a:buChar char="•"/>
            </a:pPr>
            <a:r>
              <a:rPr lang="en-US" sz="1600"/>
              <a:t>21 free stock photo sites </a:t>
            </a:r>
            <a:r>
              <a:rPr lang="en-US" sz="1600">
                <a:hlinkClick r:id="rId15"/>
              </a:rPr>
              <a:t>https://blog.snappa.com/free-stock-photos/</a:t>
            </a:r>
            <a:r>
              <a:rPr lang="en-US" sz="1600"/>
              <a:t> </a:t>
            </a:r>
          </a:p>
        </p:txBody>
      </p:sp>
      <p:sp>
        <p:nvSpPr>
          <p:cNvPr id="8" name="TextBox 7">
            <a:extLst>
              <a:ext uri="{FF2B5EF4-FFF2-40B4-BE49-F238E27FC236}">
                <a16:creationId xmlns:a16="http://schemas.microsoft.com/office/drawing/2014/main" id="{9DD62A4A-5AA7-DF40-9D97-CA75D2131A59}"/>
              </a:ext>
            </a:extLst>
          </p:cNvPr>
          <p:cNvSpPr txBox="1"/>
          <p:nvPr userDrawn="1"/>
        </p:nvSpPr>
        <p:spPr>
          <a:xfrm>
            <a:off x="7860817" y="1902691"/>
            <a:ext cx="4321952" cy="2062103"/>
          </a:xfrm>
          <a:prstGeom prst="rect">
            <a:avLst/>
          </a:prstGeom>
          <a:noFill/>
        </p:spPr>
        <p:txBody>
          <a:bodyPr wrap="none" rtlCol="0">
            <a:spAutoFit/>
          </a:bodyPr>
          <a:lstStyle/>
          <a:p>
            <a:pPr marL="0" indent="0">
              <a:buFont typeface="Arial" panose="020B0604020202020204" pitchFamily="34" charset="0"/>
              <a:buNone/>
            </a:pPr>
            <a:r>
              <a:rPr lang="en-US" sz="1600"/>
              <a:t>Infographic maker:</a:t>
            </a:r>
          </a:p>
          <a:p>
            <a:pPr marL="285750" indent="-285750">
              <a:buFont typeface="Arial" panose="020B0604020202020204" pitchFamily="34" charset="0"/>
              <a:buChar char="•"/>
            </a:pPr>
            <a:r>
              <a:rPr lang="en-US" sz="1600">
                <a:hlinkClick r:id="rId16"/>
              </a:rPr>
              <a:t>https://www.canva.com</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Creative Commons Licenses</a:t>
            </a:r>
          </a:p>
          <a:p>
            <a:pPr marL="285750" indent="-285750">
              <a:buFont typeface="Arial" panose="020B0604020202020204" pitchFamily="34" charset="0"/>
              <a:buChar char="•"/>
            </a:pPr>
            <a:r>
              <a:rPr lang="en-US" sz="1600">
                <a:hlinkClick r:id="rId17"/>
              </a:rPr>
              <a:t>https://creativecommons.org/licenses/</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Impressive/inspirational PowerPoint Examples</a:t>
            </a:r>
          </a:p>
          <a:p>
            <a:pPr marL="285750" indent="-285750">
              <a:buFont typeface="Arial" panose="020B0604020202020204" pitchFamily="34" charset="0"/>
              <a:buChar char="•"/>
            </a:pPr>
            <a:r>
              <a:rPr lang="en-US" sz="1600">
                <a:hlinkClick r:id="rId18"/>
              </a:rPr>
              <a:t>https://24slides.com/presentation-examples</a:t>
            </a:r>
            <a:r>
              <a:rPr lang="en-US" sz="1600"/>
              <a:t> </a:t>
            </a:r>
          </a:p>
        </p:txBody>
      </p:sp>
      <p:sp>
        <p:nvSpPr>
          <p:cNvPr id="3" name="TextBox 2">
            <a:extLst>
              <a:ext uri="{FF2B5EF4-FFF2-40B4-BE49-F238E27FC236}">
                <a16:creationId xmlns:a16="http://schemas.microsoft.com/office/drawing/2014/main" id="{D9F2D00A-44B5-CF41-8CF0-1AD5895A79E8}"/>
              </a:ext>
            </a:extLst>
          </p:cNvPr>
          <p:cNvSpPr txBox="1"/>
          <p:nvPr userDrawn="1"/>
        </p:nvSpPr>
        <p:spPr>
          <a:xfrm>
            <a:off x="838200" y="603504"/>
            <a:ext cx="10425033" cy="830997"/>
          </a:xfrm>
          <a:prstGeom prst="rect">
            <a:avLst/>
          </a:prstGeom>
          <a:noFill/>
        </p:spPr>
        <p:txBody>
          <a:bodyPr wrap="none" rtlCol="0">
            <a:spAutoFit/>
          </a:bodyPr>
          <a:lstStyle/>
          <a:p>
            <a:r>
              <a:rPr lang="en-US" sz="4800">
                <a:solidFill>
                  <a:schemeClr val="tx2"/>
                </a:solidFill>
                <a:latin typeface="+mj-lt"/>
              </a:rPr>
              <a:t>Resources (free for commercial use)</a:t>
            </a:r>
          </a:p>
        </p:txBody>
      </p:sp>
    </p:spTree>
    <p:extLst>
      <p:ext uri="{BB962C8B-B14F-4D97-AF65-F5344CB8AC3E}">
        <p14:creationId xmlns:p14="http://schemas.microsoft.com/office/powerpoint/2010/main" val="27781391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i3T_Style_Gu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67E7E9-A100-AE49-AEC9-65BE3D9E7337}"/>
              </a:ext>
            </a:extLst>
          </p:cNvPr>
          <p:cNvPicPr>
            <a:picLocks noChangeAspect="1"/>
          </p:cNvPicPr>
          <p:nvPr userDrawn="1"/>
        </p:nvPicPr>
        <p:blipFill rotWithShape="1">
          <a:blip r:embed="rId2"/>
          <a:srcRect l="5202" t="5361" r="4075" b="4329"/>
          <a:stretch/>
        </p:blipFill>
        <p:spPr>
          <a:xfrm>
            <a:off x="772440" y="0"/>
            <a:ext cx="10647120" cy="6858000"/>
          </a:xfrm>
          <a:prstGeom prst="rect">
            <a:avLst/>
          </a:prstGeom>
        </p:spPr>
      </p:pic>
    </p:spTree>
    <p:extLst>
      <p:ext uri="{BB962C8B-B14F-4D97-AF65-F5344CB8AC3E}">
        <p14:creationId xmlns:p14="http://schemas.microsoft.com/office/powerpoint/2010/main" val="1864703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pic>
        <p:nvPicPr>
          <p:cNvPr id="7" name="Picture 6">
            <a:extLst>
              <a:ext uri="{FF2B5EF4-FFF2-40B4-BE49-F238E27FC236}">
                <a16:creationId xmlns:a16="http://schemas.microsoft.com/office/drawing/2014/main" id="{20427FFB-9A31-38E9-0B16-38D5F38125E1}"/>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279576" y="72582"/>
            <a:ext cx="1632848" cy="957938"/>
          </a:xfrm>
          <a:prstGeom prst="rect">
            <a:avLst/>
          </a:prstGeom>
        </p:spPr>
      </p:pic>
    </p:spTree>
    <p:extLst>
      <p:ext uri="{BB962C8B-B14F-4D97-AF65-F5344CB8AC3E}">
        <p14:creationId xmlns:p14="http://schemas.microsoft.com/office/powerpoint/2010/main" val="1366159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Giant Triangl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alphaModFix amt="15000"/>
            <a:extLst>
              <a:ext uri="{28A0092B-C50C-407E-A947-70E740481C1C}">
                <a14:useLocalDpi xmlns:a14="http://schemas.microsoft.com/office/drawing/2010/main"/>
              </a:ext>
            </a:extLst>
          </a:blip>
          <a:srcRect/>
          <a:stretch/>
        </p:blipFill>
        <p:spPr>
          <a:xfrm>
            <a:off x="-43544" y="-21772"/>
            <a:ext cx="6743281" cy="6897357"/>
          </a:xfrm>
          <a:prstGeom prst="rect">
            <a:avLst/>
          </a:prstGeom>
        </p:spPr>
      </p:pic>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391913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Giant Triangle &amp; Ba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743281" cy="6897357"/>
          </a:xfrm>
          <a:prstGeom prst="rect">
            <a:avLst/>
          </a:prstGeom>
        </p:spPr>
      </p:pic>
      <p:sp>
        <p:nvSpPr>
          <p:cNvPr id="2" name="Title 1"/>
          <p:cNvSpPr>
            <a:spLocks noGrp="1"/>
          </p:cNvSpPr>
          <p:nvPr>
            <p:ph type="title"/>
          </p:nvPr>
        </p:nvSpPr>
        <p:spPr>
          <a:xfrm>
            <a:off x="3581400" y="1709738"/>
            <a:ext cx="8610600" cy="2852737"/>
          </a:xfrm>
          <a:custGeom>
            <a:avLst/>
            <a:gdLst>
              <a:gd name="connsiteX0" fmla="*/ 0 w 8610600"/>
              <a:gd name="connsiteY0" fmla="*/ 0 h 2852737"/>
              <a:gd name="connsiteX1" fmla="*/ 8610600 w 8610600"/>
              <a:gd name="connsiteY1" fmla="*/ 0 h 2852737"/>
              <a:gd name="connsiteX2" fmla="*/ 8610600 w 8610600"/>
              <a:gd name="connsiteY2" fmla="*/ 2852737 h 2852737"/>
              <a:gd name="connsiteX3" fmla="*/ 0 w 8610600"/>
              <a:gd name="connsiteY3" fmla="*/ 2852737 h 2852737"/>
              <a:gd name="connsiteX4" fmla="*/ 0 w 8610600"/>
              <a:gd name="connsiteY4" fmla="*/ 0 h 2852737"/>
              <a:gd name="connsiteX0" fmla="*/ 0 w 8610600"/>
              <a:gd name="connsiteY0" fmla="*/ 0 h 2852737"/>
              <a:gd name="connsiteX1" fmla="*/ 8610600 w 8610600"/>
              <a:gd name="connsiteY1" fmla="*/ 0 h 2852737"/>
              <a:gd name="connsiteX2" fmla="*/ 8610600 w 8610600"/>
              <a:gd name="connsiteY2" fmla="*/ 2852737 h 2852737"/>
              <a:gd name="connsiteX3" fmla="*/ 1643605 w 8610600"/>
              <a:gd name="connsiteY3" fmla="*/ 2841162 h 2852737"/>
              <a:gd name="connsiteX4" fmla="*/ 0 w 8610600"/>
              <a:gd name="connsiteY4" fmla="*/ 0 h 28527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0600" h="2852737">
                <a:moveTo>
                  <a:pt x="0" y="0"/>
                </a:moveTo>
                <a:lnTo>
                  <a:pt x="8610600" y="0"/>
                </a:lnTo>
                <a:lnTo>
                  <a:pt x="8610600" y="2852737"/>
                </a:lnTo>
                <a:lnTo>
                  <a:pt x="1643605" y="2841162"/>
                </a:lnTo>
                <a:lnTo>
                  <a:pt x="0" y="0"/>
                </a:lnTo>
                <a:close/>
              </a:path>
            </a:pathLst>
          </a:custGeom>
          <a:solidFill>
            <a:srgbClr val="FFC000"/>
          </a:solidFill>
        </p:spPr>
        <p:txBody>
          <a:bodyPr lIns="1371600" anchor="ctr" anchorCtr="0"/>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5578996" y="4589463"/>
            <a:ext cx="6613004"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983243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Bottom-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B2DC11-DD4D-3344-9EAB-425775B559C7}"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8" name="Picture 7" descr="A close up of a sign&#10;&#10;Description automatically generated">
            <a:extLst>
              <a:ext uri="{FF2B5EF4-FFF2-40B4-BE49-F238E27FC236}">
                <a16:creationId xmlns:a16="http://schemas.microsoft.com/office/drawing/2014/main" id="{5F287409-F50B-1B9E-8D03-15C771938576}"/>
              </a:ext>
            </a:extLst>
          </p:cNvPr>
          <p:cNvPicPr>
            <a:picLocks noChangeAspect="1"/>
          </p:cNvPicPr>
          <p:nvPr userDrawn="1"/>
        </p:nvPicPr>
        <p:blipFill rotWithShape="1">
          <a:blip r:embed="rId2" cstate="hqprint">
            <a:alphaModFix amt="30000"/>
            <a:extLst>
              <a:ext uri="{28A0092B-C50C-407E-A947-70E740481C1C}">
                <a14:useLocalDpi xmlns:a14="http://schemas.microsoft.com/office/drawing/2010/main"/>
              </a:ext>
            </a:extLst>
          </a:blip>
          <a:srcRect/>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776070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Bottom-R">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B2DC11-DD4D-3344-9EAB-425775B559C7}" type="datetimeFigureOut">
              <a:rPr lang="en-US" smtClean="0"/>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10" name="Picture 9" descr="A close up of a sign&#10;&#10;Description automatically generated">
            <a:extLst>
              <a:ext uri="{FF2B5EF4-FFF2-40B4-BE49-F238E27FC236}">
                <a16:creationId xmlns:a16="http://schemas.microsoft.com/office/drawing/2014/main" id="{D4645FF1-6DB8-D19D-C7F1-8DDB48EC79C1}"/>
              </a:ext>
            </a:extLst>
          </p:cNvPr>
          <p:cNvPicPr>
            <a:picLocks noChangeAspect="1"/>
          </p:cNvPicPr>
          <p:nvPr userDrawn="1"/>
        </p:nvPicPr>
        <p:blipFill rotWithShape="1">
          <a:blip r:embed="rId2" cstate="hqprint">
            <a:alphaModFix amt="30000"/>
            <a:extLst>
              <a:ext uri="{28A0092B-C50C-407E-A947-70E740481C1C}">
                <a14:useLocalDpi xmlns:a14="http://schemas.microsoft.com/office/drawing/2010/main"/>
              </a:ext>
            </a:extLst>
          </a:blip>
          <a:srcRect/>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100412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B2DC11-DD4D-3344-9EAB-425775B559C7}" type="datetimeFigureOut">
              <a:rPr lang="en-US" smtClean="0"/>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0A29FA-1078-6A4A-8847-68C718895826}"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5B98F551-DEB3-3CB1-5BAC-2D1A1F7507B4}"/>
              </a:ext>
            </a:extLst>
          </p:cNvPr>
          <p:cNvPicPr>
            <a:picLocks noChangeAspect="1"/>
          </p:cNvPicPr>
          <p:nvPr userDrawn="1"/>
        </p:nvPicPr>
        <p:blipFill rotWithShape="1">
          <a:blip r:embed="rId2" cstate="hqprint">
            <a:alphaModFix amt="30000"/>
            <a:extLst>
              <a:ext uri="{28A0092B-C50C-407E-A947-70E740481C1C}">
                <a14:useLocalDpi xmlns:a14="http://schemas.microsoft.com/office/drawing/2010/main"/>
              </a:ext>
            </a:extLst>
          </a:blip>
          <a:srcRect/>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2552282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0A29FA-1078-6A4A-8847-68C718895826}" type="slidenum">
              <a:rPr lang="en-US" smtClean="0"/>
              <a:t>‹#›</a:t>
            </a:fld>
            <a:endParaRPr lang="en-US"/>
          </a:p>
        </p:txBody>
      </p:sp>
      <p:pic>
        <p:nvPicPr>
          <p:cNvPr id="6" name="Picture 5" descr="A close up of a sign&#10;&#10;Description automatically generated">
            <a:extLst>
              <a:ext uri="{FF2B5EF4-FFF2-40B4-BE49-F238E27FC236}">
                <a16:creationId xmlns:a16="http://schemas.microsoft.com/office/drawing/2014/main" id="{0FE053EE-B17B-CFA9-5EF8-E84B07FA6F12}"/>
              </a:ext>
            </a:extLst>
          </p:cNvPr>
          <p:cNvPicPr>
            <a:picLocks noChangeAspect="1"/>
          </p:cNvPicPr>
          <p:nvPr userDrawn="1"/>
        </p:nvPicPr>
        <p:blipFill rotWithShape="1">
          <a:blip r:embed="rId2" cstate="hqprint">
            <a:alphaModFix amt="30000"/>
            <a:extLst>
              <a:ext uri="{28A0092B-C50C-407E-A947-70E740481C1C}">
                <a14:useLocalDpi xmlns:a14="http://schemas.microsoft.com/office/drawing/2010/main"/>
              </a:ext>
            </a:extLst>
          </a:blip>
          <a:srcRect/>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558677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2DC11-DD4D-3344-9EAB-425775B559C7}" type="datetimeFigureOut">
              <a:rPr lang="en-US" smtClean="0"/>
              <a:t>9/1/2026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0A29FA-1078-6A4A-8847-68C718895826}" type="slidenum">
              <a:rPr lang="en-US" smtClean="0"/>
              <a:t>‹#›</a:t>
            </a:fld>
            <a:endParaRPr lang="en-US"/>
          </a:p>
        </p:txBody>
      </p:sp>
    </p:spTree>
    <p:extLst>
      <p:ext uri="{BB962C8B-B14F-4D97-AF65-F5344CB8AC3E}">
        <p14:creationId xmlns:p14="http://schemas.microsoft.com/office/powerpoint/2010/main" val="330015361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63" r:id="rId3"/>
    <p:sldLayoutId id="2147483681" r:id="rId4"/>
    <p:sldLayoutId id="2147483682" r:id="rId5"/>
    <p:sldLayoutId id="2147483678" r:id="rId6"/>
    <p:sldLayoutId id="2147483679" r:id="rId7"/>
    <p:sldLayoutId id="2147483666" r:id="rId8"/>
    <p:sldLayoutId id="2147483667" r:id="rId9"/>
    <p:sldLayoutId id="2147483680"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68" r:id="rId21"/>
    <p:sldLayoutId id="2147483669" r:id="rId22"/>
    <p:sldLayoutId id="2147483670" r:id="rId23"/>
    <p:sldLayoutId id="2147483671" r:id="rId24"/>
    <p:sldLayoutId id="2147483672" r:id="rId25"/>
    <p:sldLayoutId id="2147483673" r:id="rId26"/>
  </p:sldLayoutIdLst>
  <p:txStyles>
    <p:title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svg"/></Relationships>
</file>

<file path=ppt/slides/_rels/slide10.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0.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59.png"/><Relationship Id="rId5" Type="http://schemas.openxmlformats.org/officeDocument/2006/relationships/hyperlink" Target="https://www.ci3t.org/measures" TargetMode="External"/><Relationship Id="rId4" Type="http://schemas.openxmlformats.org/officeDocument/2006/relationships/image" Target="../media/image58.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22.svg"/><Relationship Id="rId4" Type="http://schemas.openxmlformats.org/officeDocument/2006/relationships/image" Target="../media/image61.png"/></Relationships>
</file>

<file path=ppt/slides/_rels/slide1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52.png"/><Relationship Id="rId4" Type="http://schemas.openxmlformats.org/officeDocument/2006/relationships/image" Target="../media/image71.svg"/></Relationships>
</file>

<file path=ppt/slides/_rels/slide2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75.png"/><Relationship Id="rId4" Type="http://schemas.openxmlformats.org/officeDocument/2006/relationships/image" Target="../media/image74.png"/></Relationships>
</file>

<file path=ppt/slides/_rels/slide24.xml.rels><?xml version="1.0" encoding="UTF-8" standalone="yes"?>
<Relationships xmlns="http://schemas.openxmlformats.org/package/2006/relationships"><Relationship Id="rId3" Type="http://schemas.openxmlformats.org/officeDocument/2006/relationships/image" Target="../media/image71.svg"/><Relationship Id="rId7"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78.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83.png"/><Relationship Id="rId7" Type="http://schemas.openxmlformats.org/officeDocument/2006/relationships/image" Target="../media/image87.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86.jpeg"/><Relationship Id="rId5" Type="http://schemas.openxmlformats.org/officeDocument/2006/relationships/image" Target="../media/image85.jpeg"/><Relationship Id="rId10" Type="http://schemas.openxmlformats.org/officeDocument/2006/relationships/image" Target="../media/image89.jpeg"/><Relationship Id="rId4" Type="http://schemas.openxmlformats.org/officeDocument/2006/relationships/image" Target="../media/image84.jpeg"/><Relationship Id="rId9" Type="http://schemas.openxmlformats.org/officeDocument/2006/relationships/image" Target="../media/image88.png"/></Relationships>
</file>

<file path=ppt/slides/_rels/slide29.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95.svg"/><Relationship Id="rId4" Type="http://schemas.openxmlformats.org/officeDocument/2006/relationships/image" Target="../media/image94.svg"/></Relationships>
</file>

<file path=ppt/slides/_rels/slide3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1.xml"/><Relationship Id="rId1" Type="http://schemas.openxmlformats.org/officeDocument/2006/relationships/slideLayout" Target="../slideLayouts/slideLayout8.xml"/><Relationship Id="rId5" Type="http://schemas.openxmlformats.org/officeDocument/2006/relationships/image" Target="../media/image97.png"/><Relationship Id="rId4" Type="http://schemas.openxmlformats.org/officeDocument/2006/relationships/image" Target="../media/image96.png"/></Relationships>
</file>

<file path=ppt/slides/_rels/slide32.xml.rels><?xml version="1.0" encoding="UTF-8" standalone="yes"?>
<Relationships xmlns="http://schemas.openxmlformats.org/package/2006/relationships"><Relationship Id="rId8" Type="http://schemas.openxmlformats.org/officeDocument/2006/relationships/image" Target="../media/image103.jpeg"/><Relationship Id="rId13" Type="http://schemas.openxmlformats.org/officeDocument/2006/relationships/image" Target="../media/image108.jpeg"/><Relationship Id="rId3" Type="http://schemas.openxmlformats.org/officeDocument/2006/relationships/image" Target="../media/image98.jpeg"/><Relationship Id="rId7" Type="http://schemas.openxmlformats.org/officeDocument/2006/relationships/image" Target="../media/image102.jpeg"/><Relationship Id="rId12" Type="http://schemas.openxmlformats.org/officeDocument/2006/relationships/image" Target="../media/image107.jpeg"/><Relationship Id="rId17" Type="http://schemas.openxmlformats.org/officeDocument/2006/relationships/image" Target="../media/image20.png"/><Relationship Id="rId2" Type="http://schemas.openxmlformats.org/officeDocument/2006/relationships/notesSlide" Target="../notesSlides/notesSlide22.xml"/><Relationship Id="rId16" Type="http://schemas.openxmlformats.org/officeDocument/2006/relationships/image" Target="../media/image110.png"/><Relationship Id="rId1" Type="http://schemas.openxmlformats.org/officeDocument/2006/relationships/slideLayout" Target="../slideLayouts/slideLayout2.xml"/><Relationship Id="rId6" Type="http://schemas.openxmlformats.org/officeDocument/2006/relationships/image" Target="../media/image101.jpeg"/><Relationship Id="rId11" Type="http://schemas.openxmlformats.org/officeDocument/2006/relationships/image" Target="../media/image106.jpeg"/><Relationship Id="rId5" Type="http://schemas.openxmlformats.org/officeDocument/2006/relationships/image" Target="../media/image100.jpeg"/><Relationship Id="rId15" Type="http://schemas.openxmlformats.org/officeDocument/2006/relationships/image" Target="../media/image66.png"/><Relationship Id="rId10" Type="http://schemas.openxmlformats.org/officeDocument/2006/relationships/image" Target="../media/image105.jpeg"/><Relationship Id="rId4" Type="http://schemas.openxmlformats.org/officeDocument/2006/relationships/image" Target="../media/image99.jpeg"/><Relationship Id="rId9" Type="http://schemas.openxmlformats.org/officeDocument/2006/relationships/image" Target="../media/image104.jpeg"/><Relationship Id="rId14" Type="http://schemas.openxmlformats.org/officeDocument/2006/relationships/image" Target="../media/image109.jpeg"/></Relationships>
</file>

<file path=ppt/slides/_rels/slide3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20.png"/><Relationship Id="rId1" Type="http://schemas.openxmlformats.org/officeDocument/2006/relationships/slideLayout" Target="../slideLayouts/slideLayout8.xml"/><Relationship Id="rId5" Type="http://schemas.openxmlformats.org/officeDocument/2006/relationships/image" Target="../media/image70.png"/><Relationship Id="rId4" Type="http://schemas.openxmlformats.org/officeDocument/2006/relationships/image" Target="../media/image69.png"/></Relationships>
</file>

<file path=ppt/slides/_rels/slide34.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s>
</file>

<file path=ppt/slides/_rels/slide3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2.svg"/><Relationship Id="rId4" Type="http://schemas.openxmlformats.org/officeDocument/2006/relationships/image" Target="../media/image118.png"/></Relationships>
</file>

<file path=ppt/slides/_rels/slide37.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8.xml"/><Relationship Id="rId5" Type="http://schemas.openxmlformats.org/officeDocument/2006/relationships/image" Target="../media/image124.png"/><Relationship Id="rId4" Type="http://schemas.openxmlformats.org/officeDocument/2006/relationships/image" Target="../media/image123.png"/></Relationships>
</file>

<file path=ppt/slides/_rels/slide4.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18" Type="http://schemas.openxmlformats.org/officeDocument/2006/relationships/image" Target="../media/image42.png"/><Relationship Id="rId3" Type="http://schemas.openxmlformats.org/officeDocument/2006/relationships/image" Target="../media/image27.png"/><Relationship Id="rId21" Type="http://schemas.openxmlformats.org/officeDocument/2006/relationships/image" Target="../media/image45.pn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png"/><Relationship Id="rId2" Type="http://schemas.openxmlformats.org/officeDocument/2006/relationships/notesSlide" Target="../notesSlides/notesSlide2.xml"/><Relationship Id="rId16" Type="http://schemas.openxmlformats.org/officeDocument/2006/relationships/image" Target="../media/image40.png"/><Relationship Id="rId20"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9.png"/><Relationship Id="rId10" Type="http://schemas.openxmlformats.org/officeDocument/2006/relationships/image" Target="../media/image34.png"/><Relationship Id="rId19" Type="http://schemas.openxmlformats.org/officeDocument/2006/relationships/image" Target="../media/image43.jpe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png"/></Relationships>
</file>

<file path=ppt/slides/_rels/slide40.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2.xml"/><Relationship Id="rId5" Type="http://schemas.openxmlformats.org/officeDocument/2006/relationships/image" Target="../media/image130.png"/><Relationship Id="rId4" Type="http://schemas.openxmlformats.org/officeDocument/2006/relationships/image" Target="../media/image129.png"/></Relationships>
</file>

<file path=ppt/slides/_rels/slide43.xml.rels><?xml version="1.0" encoding="UTF-8" standalone="yes"?>
<Relationships xmlns="http://schemas.openxmlformats.org/package/2006/relationships"><Relationship Id="rId3" Type="http://schemas.openxmlformats.org/officeDocument/2006/relationships/image" Target="../media/image131.png"/><Relationship Id="rId7" Type="http://schemas.openxmlformats.org/officeDocument/2006/relationships/image" Target="../media/image134.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28.png"/></Relationships>
</file>

<file path=ppt/slides/_rels/slide44.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20.png"/><Relationship Id="rId1" Type="http://schemas.openxmlformats.org/officeDocument/2006/relationships/slideLayout" Target="../slideLayouts/slideLayout8.xml"/><Relationship Id="rId5" Type="http://schemas.openxmlformats.org/officeDocument/2006/relationships/image" Target="../media/image70.png"/><Relationship Id="rId4" Type="http://schemas.openxmlformats.org/officeDocument/2006/relationships/image" Target="../media/image69.png"/></Relationships>
</file>

<file path=ppt/slides/_rels/slide45.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139.png"/><Relationship Id="rId7" Type="http://schemas.openxmlformats.org/officeDocument/2006/relationships/image" Target="../media/image143.svg"/><Relationship Id="rId2" Type="http://schemas.openxmlformats.org/officeDocument/2006/relationships/image" Target="../media/image138.png"/><Relationship Id="rId1" Type="http://schemas.openxmlformats.org/officeDocument/2006/relationships/slideLayout" Target="../slideLayouts/slideLayout2.xml"/><Relationship Id="rId6" Type="http://schemas.openxmlformats.org/officeDocument/2006/relationships/image" Target="../media/image142.png"/><Relationship Id="rId5" Type="http://schemas.openxmlformats.org/officeDocument/2006/relationships/image" Target="../media/image141.jpeg"/><Relationship Id="rId4" Type="http://schemas.openxmlformats.org/officeDocument/2006/relationships/image" Target="../media/image140.png"/></Relationships>
</file>

<file path=ppt/slides/_rels/slide48.xml.rels><?xml version="1.0" encoding="UTF-8" standalone="yes"?>
<Relationships xmlns="http://schemas.openxmlformats.org/package/2006/relationships"><Relationship Id="rId3" Type="http://schemas.openxmlformats.org/officeDocument/2006/relationships/image" Target="../media/image144.png"/><Relationship Id="rId7" Type="http://schemas.openxmlformats.org/officeDocument/2006/relationships/image" Target="../media/image148.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47.jpeg"/><Relationship Id="rId5" Type="http://schemas.openxmlformats.org/officeDocument/2006/relationships/image" Target="../media/image146.png"/><Relationship Id="rId4" Type="http://schemas.openxmlformats.org/officeDocument/2006/relationships/image" Target="../media/image145.jpeg"/></Relationships>
</file>

<file path=ppt/slides/_rels/slide49.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png"/></Relationships>
</file>

<file path=ppt/slides/_rels/slide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48.png"/><Relationship Id="rId4" Type="http://schemas.openxmlformats.org/officeDocument/2006/relationships/image" Target="../media/image47.png"/></Relationships>
</file>

<file path=ppt/slides/_rels/slide50.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103.jpeg"/><Relationship Id="rId13" Type="http://schemas.openxmlformats.org/officeDocument/2006/relationships/image" Target="../media/image108.jpeg"/><Relationship Id="rId3" Type="http://schemas.openxmlformats.org/officeDocument/2006/relationships/image" Target="../media/image98.jpeg"/><Relationship Id="rId7" Type="http://schemas.openxmlformats.org/officeDocument/2006/relationships/image" Target="../media/image102.jpeg"/><Relationship Id="rId12" Type="http://schemas.openxmlformats.org/officeDocument/2006/relationships/image" Target="../media/image107.jpeg"/><Relationship Id="rId17" Type="http://schemas.openxmlformats.org/officeDocument/2006/relationships/image" Target="../media/image20.png"/><Relationship Id="rId2" Type="http://schemas.openxmlformats.org/officeDocument/2006/relationships/notesSlide" Target="../notesSlides/notesSlide29.xml"/><Relationship Id="rId16" Type="http://schemas.openxmlformats.org/officeDocument/2006/relationships/image" Target="../media/image154.png"/><Relationship Id="rId1" Type="http://schemas.openxmlformats.org/officeDocument/2006/relationships/slideLayout" Target="../slideLayouts/slideLayout2.xml"/><Relationship Id="rId6" Type="http://schemas.openxmlformats.org/officeDocument/2006/relationships/image" Target="../media/image101.jpeg"/><Relationship Id="rId11" Type="http://schemas.openxmlformats.org/officeDocument/2006/relationships/image" Target="../media/image106.jpeg"/><Relationship Id="rId5" Type="http://schemas.openxmlformats.org/officeDocument/2006/relationships/image" Target="../media/image100.jpeg"/><Relationship Id="rId15" Type="http://schemas.openxmlformats.org/officeDocument/2006/relationships/image" Target="../media/image153.png"/><Relationship Id="rId10" Type="http://schemas.openxmlformats.org/officeDocument/2006/relationships/image" Target="../media/image105.jpeg"/><Relationship Id="rId4" Type="http://schemas.openxmlformats.org/officeDocument/2006/relationships/image" Target="../media/image99.jpeg"/><Relationship Id="rId9" Type="http://schemas.openxmlformats.org/officeDocument/2006/relationships/image" Target="../media/image104.jpeg"/><Relationship Id="rId14" Type="http://schemas.openxmlformats.org/officeDocument/2006/relationships/image" Target="../media/image109.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image" Target="../media/image95.svg"/><Relationship Id="rId4" Type="http://schemas.openxmlformats.org/officeDocument/2006/relationships/image" Target="../media/image94.svg"/></Relationships>
</file>

<file path=ppt/slides/_rels/slide56.xml.rels><?xml version="1.0" encoding="UTF-8" standalone="yes"?>
<Relationships xmlns="http://schemas.openxmlformats.org/package/2006/relationships"><Relationship Id="rId3" Type="http://schemas.openxmlformats.org/officeDocument/2006/relationships/image" Target="../media/image155.sv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56.svg"/></Relationships>
</file>

<file path=ppt/slides/_rels/slide57.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png"/><Relationship Id="rId1" Type="http://schemas.openxmlformats.org/officeDocument/2006/relationships/slideLayout" Target="../slideLayouts/slideLayout2.xml"/><Relationship Id="rId5" Type="http://schemas.openxmlformats.org/officeDocument/2006/relationships/image" Target="../media/image160.png"/><Relationship Id="rId4" Type="http://schemas.openxmlformats.org/officeDocument/2006/relationships/image" Target="../media/image159.png"/></Relationships>
</file>

<file path=ppt/slides/_rels/slide58.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62.png"/></Relationships>
</file>

<file path=ppt/slides/_rels/slide59.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160.png"/><Relationship Id="rId4" Type="http://schemas.openxmlformats.org/officeDocument/2006/relationships/image" Target="../media/image164.png"/></Relationships>
</file>

<file path=ppt/slides/_rels/slide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66.png"/></Relationships>
</file>

<file path=ppt/slides/_rels/slide62.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168.png"/></Relationships>
</file>

<file path=ppt/slides/_rels/slide63.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39.xml"/><Relationship Id="rId1" Type="http://schemas.openxmlformats.org/officeDocument/2006/relationships/slideLayout" Target="../slideLayouts/slideLayout8.xml"/><Relationship Id="rId5" Type="http://schemas.openxmlformats.org/officeDocument/2006/relationships/image" Target="../media/image172.png"/><Relationship Id="rId4" Type="http://schemas.openxmlformats.org/officeDocument/2006/relationships/image" Target="../media/image171.png"/></Relationships>
</file>

<file path=ppt/slides/_rels/slide66.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image" Target="../media/image22.svg"/></Relationships>
</file>

<file path=ppt/slides/_rels/slide67.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image" Target="../media/image176.png"/><Relationship Id="rId5" Type="http://schemas.openxmlformats.org/officeDocument/2006/relationships/image" Target="../media/image175.svg"/><Relationship Id="rId4" Type="http://schemas.openxmlformats.org/officeDocument/2006/relationships/image" Target="../media/image174.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image" Target="../media/image103.jpeg"/><Relationship Id="rId13" Type="http://schemas.openxmlformats.org/officeDocument/2006/relationships/image" Target="../media/image108.jpeg"/><Relationship Id="rId3" Type="http://schemas.openxmlformats.org/officeDocument/2006/relationships/image" Target="../media/image98.jpeg"/><Relationship Id="rId7" Type="http://schemas.openxmlformats.org/officeDocument/2006/relationships/image" Target="../media/image102.jpeg"/><Relationship Id="rId12" Type="http://schemas.openxmlformats.org/officeDocument/2006/relationships/image" Target="../media/image107.jpeg"/><Relationship Id="rId2" Type="http://schemas.openxmlformats.org/officeDocument/2006/relationships/notesSlide" Target="../notesSlides/notesSlide43.xml"/><Relationship Id="rId16" Type="http://schemas.openxmlformats.org/officeDocument/2006/relationships/image" Target="../media/image177.png"/><Relationship Id="rId1" Type="http://schemas.openxmlformats.org/officeDocument/2006/relationships/slideLayout" Target="../slideLayouts/slideLayout2.xml"/><Relationship Id="rId6" Type="http://schemas.openxmlformats.org/officeDocument/2006/relationships/image" Target="../media/image101.jpeg"/><Relationship Id="rId11" Type="http://schemas.openxmlformats.org/officeDocument/2006/relationships/image" Target="../media/image106.jpeg"/><Relationship Id="rId5" Type="http://schemas.openxmlformats.org/officeDocument/2006/relationships/image" Target="../media/image100.jpeg"/><Relationship Id="rId15" Type="http://schemas.openxmlformats.org/officeDocument/2006/relationships/image" Target="../media/image153.png"/><Relationship Id="rId10" Type="http://schemas.openxmlformats.org/officeDocument/2006/relationships/image" Target="../media/image105.jpeg"/><Relationship Id="rId4" Type="http://schemas.openxmlformats.org/officeDocument/2006/relationships/image" Target="../media/image99.jpeg"/><Relationship Id="rId9" Type="http://schemas.openxmlformats.org/officeDocument/2006/relationships/image" Target="../media/image104.jpeg"/><Relationship Id="rId14" Type="http://schemas.openxmlformats.org/officeDocument/2006/relationships/image" Target="../media/image109.jpeg"/></Relationships>
</file>

<file path=ppt/slides/_rels/slide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52.png"/><Relationship Id="rId4" Type="http://schemas.openxmlformats.org/officeDocument/2006/relationships/image" Target="../media/image5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78.png"/><Relationship Id="rId1" Type="http://schemas.openxmlformats.org/officeDocument/2006/relationships/slideLayout" Target="../slideLayouts/slideLayout2.xml"/><Relationship Id="rId4" Type="http://schemas.openxmlformats.org/officeDocument/2006/relationships/image" Target="../media/image180.png"/></Relationships>
</file>

<file path=ppt/slides/_rels/slide73.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image" Target="../media/image181.png"/><Relationship Id="rId1" Type="http://schemas.openxmlformats.org/officeDocument/2006/relationships/slideLayout" Target="../slideLayouts/slideLayout8.xml"/><Relationship Id="rId4" Type="http://schemas.openxmlformats.org/officeDocument/2006/relationships/image" Target="../media/image183.png"/></Relationships>
</file>

<file path=ppt/slides/_rels/slide74.xml.rels><?xml version="1.0" encoding="UTF-8" standalone="yes"?>
<Relationships xmlns="http://schemas.openxmlformats.org/package/2006/relationships"><Relationship Id="rId3" Type="http://schemas.openxmlformats.org/officeDocument/2006/relationships/hyperlink" Target="https://www.pbis.org/resource/tips-for-communicating-with-your-community-about-systematic-screening-what-does-your-district-and-school-leadership-team-need-to-know" TargetMode="External"/><Relationship Id="rId2" Type="http://schemas.openxmlformats.org/officeDocument/2006/relationships/notesSlide" Target="../notesSlides/notesSlide44.xml"/><Relationship Id="rId1" Type="http://schemas.openxmlformats.org/officeDocument/2006/relationships/slideLayout" Target="../slideLayouts/slideLayout6.xml"/><Relationship Id="rId6" Type="http://schemas.openxmlformats.org/officeDocument/2006/relationships/image" Target="../media/image185.png"/><Relationship Id="rId5" Type="http://schemas.openxmlformats.org/officeDocument/2006/relationships/hyperlink" Target="https://www.pbis.org/resource/the-whys-and-hows-of-screening-frequently-asked-questions-for-families" TargetMode="External"/><Relationship Id="rId4" Type="http://schemas.openxmlformats.org/officeDocument/2006/relationships/image" Target="../media/image184.png"/></Relationships>
</file>

<file path=ppt/slides/_rels/slide75.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86.png"/><Relationship Id="rId7" Type="http://schemas.openxmlformats.org/officeDocument/2006/relationships/image" Target="../media/image190.png"/><Relationship Id="rId2" Type="http://schemas.openxmlformats.org/officeDocument/2006/relationships/notesSlide" Target="../notesSlides/notesSlide45.xml"/><Relationship Id="rId1" Type="http://schemas.openxmlformats.org/officeDocument/2006/relationships/slideLayout" Target="../slideLayouts/slideLayout8.xml"/><Relationship Id="rId6" Type="http://schemas.openxmlformats.org/officeDocument/2006/relationships/image" Target="../media/image189.png"/><Relationship Id="rId5" Type="http://schemas.openxmlformats.org/officeDocument/2006/relationships/image" Target="../media/image188.png"/><Relationship Id="rId4" Type="http://schemas.openxmlformats.org/officeDocument/2006/relationships/image" Target="../media/image187.png"/></Relationships>
</file>

<file path=ppt/slides/_rels/slide77.xml.rels><?xml version="1.0" encoding="UTF-8" standalone="yes"?>
<Relationships xmlns="http://schemas.openxmlformats.org/package/2006/relationships"><Relationship Id="rId2" Type="http://schemas.openxmlformats.org/officeDocument/2006/relationships/image" Target="../media/image191.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94.svg"/><Relationship Id="rId2" Type="http://schemas.openxmlformats.org/officeDocument/2006/relationships/image" Target="../media/image67.png"/><Relationship Id="rId1" Type="http://schemas.openxmlformats.org/officeDocument/2006/relationships/slideLayout" Target="../slideLayouts/slideLayout6.xml"/><Relationship Id="rId4" Type="http://schemas.openxmlformats.org/officeDocument/2006/relationships/image" Target="../media/image95.svg"/></Relationships>
</file>

<file path=ppt/slides/_rels/slide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54.png"/><Relationship Id="rId4" Type="http://schemas.openxmlformats.org/officeDocument/2006/relationships/image" Target="../media/image53.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193.sv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5.jpeg"/><Relationship Id="rId1" Type="http://schemas.openxmlformats.org/officeDocument/2006/relationships/slideLayout" Target="../slideLayouts/slideLayout6.xml"/><Relationship Id="rId4" Type="http://schemas.openxmlformats.org/officeDocument/2006/relationships/image" Target="../media/image197.png"/></Relationships>
</file>

<file path=ppt/slides/_rels/slide85.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3" Type="http://schemas.openxmlformats.org/officeDocument/2006/relationships/image" Target="../media/image199.jpeg"/><Relationship Id="rId2" Type="http://schemas.openxmlformats.org/officeDocument/2006/relationships/notesSlide" Target="../notesSlides/notesSlide48.xml"/><Relationship Id="rId1" Type="http://schemas.openxmlformats.org/officeDocument/2006/relationships/slideLayout" Target="../slideLayouts/slideLayout10.xml"/><Relationship Id="rId5" Type="http://schemas.openxmlformats.org/officeDocument/2006/relationships/image" Target="../media/image201.png"/><Relationship Id="rId4" Type="http://schemas.openxmlformats.org/officeDocument/2006/relationships/image" Target="../media/image200.png"/></Relationships>
</file>

<file path=ppt/slides/_rels/slide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56.png"/><Relationship Id="rId4" Type="http://schemas.openxmlformats.org/officeDocument/2006/relationships/image" Target="../media/image5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E0BE-93CF-36CF-27B0-31312217D88E}"/>
              </a:ext>
            </a:extLst>
          </p:cNvPr>
          <p:cNvSpPr>
            <a:spLocks noGrp="1"/>
          </p:cNvSpPr>
          <p:nvPr>
            <p:ph type="title"/>
          </p:nvPr>
        </p:nvSpPr>
        <p:spPr/>
        <p:txBody>
          <a:bodyPr/>
          <a:lstStyle/>
          <a:p>
            <a:r>
              <a:rPr lang="en-US" dirty="0"/>
              <a:t>Session 1 Starter Activity</a:t>
            </a:r>
          </a:p>
        </p:txBody>
      </p:sp>
      <p:graphicFrame>
        <p:nvGraphicFramePr>
          <p:cNvPr id="5" name="Content Placeholder 4">
            <a:extLst>
              <a:ext uri="{FF2B5EF4-FFF2-40B4-BE49-F238E27FC236}">
                <a16:creationId xmlns:a16="http://schemas.microsoft.com/office/drawing/2014/main" id="{6005A3AE-BD6C-BA6A-A1C3-6B330F99080E}"/>
              </a:ext>
            </a:extLst>
          </p:cNvPr>
          <p:cNvGraphicFramePr>
            <a:graphicFrameLocks noGrp="1"/>
          </p:cNvGraphicFramePr>
          <p:nvPr>
            <p:ph idx="1"/>
            <p:extLst>
              <p:ext uri="{D42A27DB-BD31-4B8C-83A1-F6EECF244321}">
                <p14:modId xmlns:p14="http://schemas.microsoft.com/office/powerpoint/2010/main" val="1574020042"/>
              </p:ext>
            </p:extLst>
          </p:nvPr>
        </p:nvGraphicFramePr>
        <p:xfrm>
          <a:off x="838200" y="1825625"/>
          <a:ext cx="10515597" cy="4028440"/>
        </p:xfrm>
        <a:graphic>
          <a:graphicData uri="http://schemas.openxmlformats.org/drawingml/2006/table">
            <a:tbl>
              <a:tblPr firstRow="1" bandRow="1">
                <a:tableStyleId>{93296810-A885-4BE3-A3E7-6D5BEEA58F35}</a:tableStyleId>
              </a:tblPr>
              <a:tblGrid>
                <a:gridCol w="3505199">
                  <a:extLst>
                    <a:ext uri="{9D8B030D-6E8A-4147-A177-3AD203B41FA5}">
                      <a16:colId xmlns:a16="http://schemas.microsoft.com/office/drawing/2014/main" val="1672535588"/>
                    </a:ext>
                  </a:extLst>
                </a:gridCol>
                <a:gridCol w="3505199">
                  <a:extLst>
                    <a:ext uri="{9D8B030D-6E8A-4147-A177-3AD203B41FA5}">
                      <a16:colId xmlns:a16="http://schemas.microsoft.com/office/drawing/2014/main" val="3614633837"/>
                    </a:ext>
                  </a:extLst>
                </a:gridCol>
                <a:gridCol w="3505199">
                  <a:extLst>
                    <a:ext uri="{9D8B030D-6E8A-4147-A177-3AD203B41FA5}">
                      <a16:colId xmlns:a16="http://schemas.microsoft.com/office/drawing/2014/main" val="2369093186"/>
                    </a:ext>
                  </a:extLst>
                </a:gridCol>
              </a:tblGrid>
              <a:tr h="370840">
                <a:tc>
                  <a:txBody>
                    <a:bodyPr/>
                    <a:lstStyle/>
                    <a:p>
                      <a:pPr algn="ctr"/>
                      <a:r>
                        <a:rPr lang="en-US" dirty="0"/>
                        <a:t>Ci3T Implementation Manual</a:t>
                      </a:r>
                    </a:p>
                  </a:txBody>
                  <a:tcPr/>
                </a:tc>
                <a:tc>
                  <a:txBody>
                    <a:bodyPr/>
                    <a:lstStyle/>
                    <a:p>
                      <a:pPr algn="ctr"/>
                      <a:r>
                        <a:rPr lang="en-US" dirty="0"/>
                        <a:t>Ci3T Website</a:t>
                      </a:r>
                    </a:p>
                  </a:txBody>
                  <a:tcPr/>
                </a:tc>
                <a:tc>
                  <a:txBody>
                    <a:bodyPr/>
                    <a:lstStyle/>
                    <a:p>
                      <a:pPr algn="ctr"/>
                      <a:r>
                        <a:rPr lang="en-US" dirty="0"/>
                        <a:t>KCU</a:t>
                      </a:r>
                    </a:p>
                  </a:txBody>
                  <a:tcPr/>
                </a:tc>
                <a:extLst>
                  <a:ext uri="{0D108BD9-81ED-4DB2-BD59-A6C34878D82A}">
                    <a16:rowId xmlns:a16="http://schemas.microsoft.com/office/drawing/2014/main" val="1643695175"/>
                  </a:ext>
                </a:extLst>
              </a:tr>
              <a:tr h="370840">
                <a:tc>
                  <a:txBody>
                    <a:bodyPr/>
                    <a:lstStyle/>
                    <a:p>
                      <a:r>
                        <a:rPr lang="en-US" dirty="0"/>
                        <a:t>Locate and open your Ci3T Implementation Manual</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tc>
                <a:tc>
                  <a:txBody>
                    <a:bodyPr/>
                    <a:lstStyle/>
                    <a:p>
                      <a:r>
                        <a:rPr lang="en-US" dirty="0"/>
                        <a:t>Explore the new Ci3T website. If you have not yet done so, please visit ci3t.org/registration for instructions on how to set up an account!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have not yet done so already, please complete your Knowledge, Confidence, Use (KCU) Survey! </a:t>
                      </a:r>
                    </a:p>
                    <a:p>
                      <a:endParaRPr lang="en-US" dirty="0"/>
                    </a:p>
                  </a:txBody>
                  <a:tcPr/>
                </a:tc>
                <a:extLst>
                  <a:ext uri="{0D108BD9-81ED-4DB2-BD59-A6C34878D82A}">
                    <a16:rowId xmlns:a16="http://schemas.microsoft.com/office/drawing/2014/main" val="4077650631"/>
                  </a:ext>
                </a:extLst>
              </a:tr>
            </a:tbl>
          </a:graphicData>
        </a:graphic>
      </p:graphicFrame>
      <p:pic>
        <p:nvPicPr>
          <p:cNvPr id="7" name="Picture 6">
            <a:extLst>
              <a:ext uri="{FF2B5EF4-FFF2-40B4-BE49-F238E27FC236}">
                <a16:creationId xmlns:a16="http://schemas.microsoft.com/office/drawing/2014/main" id="{F64A2EAF-2E3F-C137-3233-C5205E91902E}"/>
              </a:ext>
              <a:ext uri="{C183D7F6-B498-43B3-948B-1728B52AA6E4}">
                <adec:decorative xmlns:adec="http://schemas.microsoft.com/office/drawing/2017/decorative" val="1"/>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1576638" y="2925379"/>
            <a:ext cx="1982283" cy="2637222"/>
          </a:xfrm>
          <a:prstGeom prst="rect">
            <a:avLst/>
          </a:prstGeom>
          <a:ln>
            <a:solidFill>
              <a:schemeClr val="tx1"/>
            </a:solidFill>
          </a:ln>
        </p:spPr>
      </p:pic>
      <p:grpSp>
        <p:nvGrpSpPr>
          <p:cNvPr id="10" name="Group 9">
            <a:extLst>
              <a:ext uri="{FF2B5EF4-FFF2-40B4-BE49-F238E27FC236}">
                <a16:creationId xmlns:a16="http://schemas.microsoft.com/office/drawing/2014/main" id="{39CE3736-AE11-6651-C453-5E6821CB9767}"/>
              </a:ext>
              <a:ext uri="{C183D7F6-B498-43B3-948B-1728B52AA6E4}">
                <adec:decorative xmlns:adec="http://schemas.microsoft.com/office/drawing/2017/decorative" val="1"/>
              </a:ext>
            </a:extLst>
          </p:cNvPr>
          <p:cNvGrpSpPr/>
          <p:nvPr/>
        </p:nvGrpSpPr>
        <p:grpSpPr>
          <a:xfrm>
            <a:off x="4942695" y="3440601"/>
            <a:ext cx="2637222" cy="2637222"/>
            <a:chOff x="6239209" y="909219"/>
            <a:chExt cx="5539707" cy="5539707"/>
          </a:xfrm>
        </p:grpSpPr>
        <p:pic>
          <p:nvPicPr>
            <p:cNvPr id="11" name="Picture 10">
              <a:extLst>
                <a:ext uri="{FF2B5EF4-FFF2-40B4-BE49-F238E27FC236}">
                  <a16:creationId xmlns:a16="http://schemas.microsoft.com/office/drawing/2014/main" id="{A6F30182-EE62-716D-561A-9F5BE2DC95F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472820" y="2151997"/>
              <a:ext cx="3090909" cy="2377386"/>
            </a:xfrm>
            <a:prstGeom prst="rect">
              <a:avLst/>
            </a:prstGeom>
          </p:spPr>
        </p:pic>
        <p:pic>
          <p:nvPicPr>
            <p:cNvPr id="12" name="Graphic 11" descr="Monitor outline">
              <a:extLst>
                <a:ext uri="{FF2B5EF4-FFF2-40B4-BE49-F238E27FC236}">
                  <a16:creationId xmlns:a16="http://schemas.microsoft.com/office/drawing/2014/main" id="{415067A7-62A2-4174-69F8-0B6411B4090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39209" y="909219"/>
              <a:ext cx="5539707" cy="5539707"/>
            </a:xfrm>
            <a:prstGeom prst="rect">
              <a:avLst/>
            </a:prstGeom>
          </p:spPr>
        </p:pic>
      </p:grpSp>
      <p:pic>
        <p:nvPicPr>
          <p:cNvPr id="9" name="Picture 1">
            <a:extLst>
              <a:ext uri="{FF2B5EF4-FFF2-40B4-BE49-F238E27FC236}">
                <a16:creationId xmlns:a16="http://schemas.microsoft.com/office/drawing/2014/main" id="{43AFF1DC-2737-1AA3-6633-3B9285C2F8C1}"/>
              </a:ext>
              <a:ext uri="{C183D7F6-B498-43B3-948B-1728B52AA6E4}">
                <adec:decorative xmlns:adec="http://schemas.microsoft.com/office/drawing/2017/decorative" val="1"/>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963691" y="3429000"/>
            <a:ext cx="1524297" cy="2245355"/>
          </a:xfrm>
          <a:prstGeom prst="rect">
            <a:avLst/>
          </a:prstGeom>
          <a:ln>
            <a:solidFill>
              <a:schemeClr val="tx1"/>
            </a:solidFill>
          </a:ln>
        </p:spPr>
      </p:pic>
    </p:spTree>
    <p:extLst>
      <p:ext uri="{BB962C8B-B14F-4D97-AF65-F5344CB8AC3E}">
        <p14:creationId xmlns:p14="http://schemas.microsoft.com/office/powerpoint/2010/main" val="64490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1DF4C-A026-E041-8D5B-8384E05DA34E}"/>
              </a:ext>
              <a:ext uri="{C183D7F6-B498-43B3-948B-1728B52AA6E4}">
                <adec:decorative xmlns:adec="http://schemas.microsoft.com/office/drawing/2017/decorative" val="0"/>
              </a:ext>
            </a:extLst>
          </p:cNvPr>
          <p:cNvSpPr>
            <a:spLocks noGrp="1"/>
          </p:cNvSpPr>
          <p:nvPr>
            <p:ph type="title"/>
          </p:nvPr>
        </p:nvSpPr>
        <p:spPr/>
        <p:txBody>
          <a:bodyPr/>
          <a:lstStyle/>
          <a:p>
            <a:r>
              <a:rPr lang="en-US"/>
              <a:t>Essential Components Tier 1 Efforts</a:t>
            </a:r>
          </a:p>
        </p:txBody>
      </p:sp>
      <p:pic>
        <p:nvPicPr>
          <p:cNvPr id="4" name="Picture 1" descr="Flowchart of Tier 1 prevention efforts including social validity with an arrow to treatment integrity with an arrow to systematic universal screening for academic and behavior">
            <a:extLst>
              <a:ext uri="{FF2B5EF4-FFF2-40B4-BE49-F238E27FC236}">
                <a16:creationId xmlns:a16="http://schemas.microsoft.com/office/drawing/2014/main" id="{19EEF918-6CC1-1A27-EB9D-FFD3D4240B94}"/>
              </a:ext>
            </a:extLst>
          </p:cNvPr>
          <p:cNvPicPr>
            <a:picLocks noChangeAspect="1"/>
          </p:cNvPicPr>
          <p:nvPr/>
        </p:nvPicPr>
        <p:blipFill>
          <a:blip r:embed="rId3"/>
          <a:stretch>
            <a:fillRect/>
          </a:stretch>
        </p:blipFill>
        <p:spPr>
          <a:xfrm>
            <a:off x="1980843" y="1917095"/>
            <a:ext cx="8230313" cy="4773582"/>
          </a:xfrm>
          <a:prstGeom prst="rect">
            <a:avLst/>
          </a:prstGeom>
        </p:spPr>
      </p:pic>
      <p:pic>
        <p:nvPicPr>
          <p:cNvPr id="7" name="Picture 2">
            <a:extLst>
              <a:ext uri="{FF2B5EF4-FFF2-40B4-BE49-F238E27FC236}">
                <a16:creationId xmlns:a16="http://schemas.microsoft.com/office/drawing/2014/main" id="{35A09957-B873-4686-A463-F5135D02C7D1}"/>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726689" y="2143324"/>
            <a:ext cx="1946937" cy="2400129"/>
          </a:xfrm>
          <a:prstGeom prst="rect">
            <a:avLst/>
          </a:prstGeom>
          <a:ln w="6350">
            <a:solidFill>
              <a:schemeClr val="tx1">
                <a:lumMod val="50000"/>
                <a:lumOff val="50000"/>
              </a:schemeClr>
            </a:solidFill>
          </a:ln>
        </p:spPr>
      </p:pic>
      <p:pic>
        <p:nvPicPr>
          <p:cNvPr id="6" name="Picture 3">
            <a:hlinkClick r:id="rId5"/>
            <a:extLst>
              <a:ext uri="{FF2B5EF4-FFF2-40B4-BE49-F238E27FC236}">
                <a16:creationId xmlns:a16="http://schemas.microsoft.com/office/drawing/2014/main" id="{9C5782F8-C9F0-1D0E-2C03-D708AABB0D2C}"/>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71383" y="1430439"/>
            <a:ext cx="2042680" cy="3091947"/>
          </a:xfrm>
          <a:prstGeom prst="rect">
            <a:avLst/>
          </a:prstGeom>
          <a:ln>
            <a:solidFill>
              <a:schemeClr val="tx1"/>
            </a:solidFill>
          </a:ln>
        </p:spPr>
      </p:pic>
      <p:pic>
        <p:nvPicPr>
          <p:cNvPr id="9" name="Picture 8">
            <a:extLst>
              <a:ext uri="{FF2B5EF4-FFF2-40B4-BE49-F238E27FC236}">
                <a16:creationId xmlns:a16="http://schemas.microsoft.com/office/drawing/2014/main" id="{C5E39D8D-2B94-A069-C98F-EB8BE31FC9F6}"/>
              </a:ext>
              <a:ext uri="{C183D7F6-B498-43B3-948B-1728B52AA6E4}">
                <adec:decorative xmlns:adec="http://schemas.microsoft.com/office/drawing/2017/decorative" val="1"/>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9345167" y="5034773"/>
            <a:ext cx="2705807" cy="1458102"/>
          </a:xfrm>
          <a:prstGeom prst="rect">
            <a:avLst/>
          </a:prstGeom>
          <a:ln>
            <a:solidFill>
              <a:schemeClr val="tx1"/>
            </a:solidFill>
          </a:ln>
        </p:spPr>
      </p:pic>
    </p:spTree>
    <p:extLst>
      <p:ext uri="{BB962C8B-B14F-4D97-AF65-F5344CB8AC3E}">
        <p14:creationId xmlns:p14="http://schemas.microsoft.com/office/powerpoint/2010/main" val="3845944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C367A-473D-9A8A-9347-864A6361F006}"/>
              </a:ext>
            </a:extLst>
          </p:cNvPr>
          <p:cNvSpPr>
            <a:spLocks noGrp="1"/>
          </p:cNvSpPr>
          <p:nvPr>
            <p:ph type="title"/>
          </p:nvPr>
        </p:nvSpPr>
        <p:spPr>
          <a:xfrm>
            <a:off x="838199" y="365125"/>
            <a:ext cx="11081273" cy="1325563"/>
          </a:xfrm>
        </p:spPr>
        <p:txBody>
          <a:bodyPr/>
          <a:lstStyle/>
          <a:p>
            <a:r>
              <a:rPr lang="en-US" dirty="0"/>
              <a:t>Knowledge, Confidence, Use (KCU) Survey</a:t>
            </a:r>
          </a:p>
        </p:txBody>
      </p:sp>
      <p:pic>
        <p:nvPicPr>
          <p:cNvPr id="5" name="Picture 1" descr="Screenshot of the Knowledge, Confidence, Use (KCU) survery.">
            <a:extLst>
              <a:ext uri="{FF2B5EF4-FFF2-40B4-BE49-F238E27FC236}">
                <a16:creationId xmlns:a16="http://schemas.microsoft.com/office/drawing/2014/main" id="{A58EC6F7-9C84-0937-3857-DF1C44DC45C0}"/>
              </a:ext>
            </a:extLst>
          </p:cNvPr>
          <p:cNvPicPr>
            <a:picLocks noChangeAspect="1"/>
          </p:cNvPicPr>
          <p:nvPr/>
        </p:nvPicPr>
        <p:blipFill>
          <a:blip r:embed="rId3"/>
          <a:stretch>
            <a:fillRect/>
          </a:stretch>
        </p:blipFill>
        <p:spPr>
          <a:xfrm>
            <a:off x="4032832" y="1485735"/>
            <a:ext cx="3534675" cy="5206730"/>
          </a:xfrm>
          <a:prstGeom prst="rect">
            <a:avLst/>
          </a:prstGeom>
          <a:ln>
            <a:solidFill>
              <a:schemeClr val="tx1"/>
            </a:solidFill>
          </a:ln>
        </p:spPr>
      </p:pic>
    </p:spTree>
    <p:extLst>
      <p:ext uri="{BB962C8B-B14F-4D97-AF65-F5344CB8AC3E}">
        <p14:creationId xmlns:p14="http://schemas.microsoft.com/office/powerpoint/2010/main" val="3340887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D2DEE-E976-C97D-34BA-0F13796E5C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52E7CA-D54F-167C-291C-2CB82F4B0E70}"/>
              </a:ext>
            </a:extLst>
          </p:cNvPr>
          <p:cNvSpPr>
            <a:spLocks noGrp="1"/>
          </p:cNvSpPr>
          <p:nvPr>
            <p:ph type="title"/>
          </p:nvPr>
        </p:nvSpPr>
        <p:spPr>
          <a:solidFill>
            <a:schemeClr val="accent5"/>
          </a:solidFill>
        </p:spPr>
        <p:txBody>
          <a:bodyPr/>
          <a:lstStyle/>
          <a:p>
            <a:r>
              <a:rPr lang="en-US" dirty="0">
                <a:solidFill>
                  <a:schemeClr val="bg1"/>
                </a:solidFill>
              </a:rPr>
              <a:t>Work Time: KCU Survey</a:t>
            </a:r>
          </a:p>
        </p:txBody>
      </p:sp>
      <p:sp>
        <p:nvSpPr>
          <p:cNvPr id="4" name="Content Placeholder 3">
            <a:extLst>
              <a:ext uri="{FF2B5EF4-FFF2-40B4-BE49-F238E27FC236}">
                <a16:creationId xmlns:a16="http://schemas.microsoft.com/office/drawing/2014/main" id="{E1A6181C-7633-49BD-5535-EC43E7A99C77}"/>
              </a:ext>
            </a:extLst>
          </p:cNvPr>
          <p:cNvSpPr>
            <a:spLocks noGrp="1"/>
          </p:cNvSpPr>
          <p:nvPr>
            <p:ph sz="half" idx="1"/>
          </p:nvPr>
        </p:nvSpPr>
        <p:spPr/>
        <p:txBody>
          <a:bodyPr/>
          <a:lstStyle/>
          <a:p>
            <a:pPr marL="0" indent="0">
              <a:buNone/>
            </a:pPr>
            <a:r>
              <a:rPr lang="en-US" dirty="0"/>
              <a:t>If you have not yet done so already, please complete your Knowledge, Confidence, Use (KCU) Survey! </a:t>
            </a:r>
          </a:p>
          <a:p>
            <a:endParaRPr lang="en-US" dirty="0"/>
          </a:p>
        </p:txBody>
      </p:sp>
      <p:sp>
        <p:nvSpPr>
          <p:cNvPr id="5" name="Content Placeholder 4">
            <a:extLst>
              <a:ext uri="{FF2B5EF4-FFF2-40B4-BE49-F238E27FC236}">
                <a16:creationId xmlns:a16="http://schemas.microsoft.com/office/drawing/2014/main" id="{41E371AF-8581-A715-8CA2-10208B05B858}"/>
              </a:ext>
            </a:extLst>
          </p:cNvPr>
          <p:cNvSpPr>
            <a:spLocks noGrp="1"/>
          </p:cNvSpPr>
          <p:nvPr>
            <p:ph sz="half" idx="2"/>
          </p:nvPr>
        </p:nvSpPr>
        <p:spPr/>
        <p:txBody>
          <a:bodyPr/>
          <a:lstStyle/>
          <a:p>
            <a:pPr marL="0" indent="0">
              <a:buNone/>
            </a:pPr>
            <a:r>
              <a:rPr lang="en-US"/>
              <a:t>If you have finished your KCU survey, we invite you to explore the newly updated ci3t.org!</a:t>
            </a:r>
          </a:p>
        </p:txBody>
      </p:sp>
      <p:pic>
        <p:nvPicPr>
          <p:cNvPr id="8" name="Picture 1">
            <a:extLst>
              <a:ext uri="{FF2B5EF4-FFF2-40B4-BE49-F238E27FC236}">
                <a16:creationId xmlns:a16="http://schemas.microsoft.com/office/drawing/2014/main" id="{4E151115-7900-DB03-14CC-FE5C0E36D0A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398318" y="3525200"/>
            <a:ext cx="1735532" cy="2556513"/>
          </a:xfrm>
          <a:prstGeom prst="rect">
            <a:avLst/>
          </a:prstGeom>
          <a:ln>
            <a:solidFill>
              <a:schemeClr val="tx1"/>
            </a:solidFill>
          </a:ln>
        </p:spPr>
      </p:pic>
      <p:grpSp>
        <p:nvGrpSpPr>
          <p:cNvPr id="9" name="Group 8">
            <a:extLst>
              <a:ext uri="{FF2B5EF4-FFF2-40B4-BE49-F238E27FC236}">
                <a16:creationId xmlns:a16="http://schemas.microsoft.com/office/drawing/2014/main" id="{559E7D97-45E3-CFC8-1E14-AE4A516D4C4A}"/>
              </a:ext>
              <a:ext uri="{C183D7F6-B498-43B3-948B-1728B52AA6E4}">
                <adec:decorative xmlns:adec="http://schemas.microsoft.com/office/drawing/2017/decorative" val="1"/>
              </a:ext>
            </a:extLst>
          </p:cNvPr>
          <p:cNvGrpSpPr/>
          <p:nvPr/>
        </p:nvGrpSpPr>
        <p:grpSpPr>
          <a:xfrm>
            <a:off x="6887687" y="2928143"/>
            <a:ext cx="3750626" cy="3750626"/>
            <a:chOff x="6239209" y="909219"/>
            <a:chExt cx="5539707" cy="5539707"/>
          </a:xfrm>
        </p:grpSpPr>
        <p:pic>
          <p:nvPicPr>
            <p:cNvPr id="10" name="Picture 9">
              <a:extLst>
                <a:ext uri="{FF2B5EF4-FFF2-40B4-BE49-F238E27FC236}">
                  <a16:creationId xmlns:a16="http://schemas.microsoft.com/office/drawing/2014/main" id="{67A1F199-4348-813F-0792-465829E52B05}"/>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472820" y="2151997"/>
              <a:ext cx="3090909" cy="2377386"/>
            </a:xfrm>
            <a:prstGeom prst="rect">
              <a:avLst/>
            </a:prstGeom>
          </p:spPr>
        </p:pic>
        <p:pic>
          <p:nvPicPr>
            <p:cNvPr id="11" name="Graphic 10" descr="Monitor outline">
              <a:extLst>
                <a:ext uri="{FF2B5EF4-FFF2-40B4-BE49-F238E27FC236}">
                  <a16:creationId xmlns:a16="http://schemas.microsoft.com/office/drawing/2014/main" id="{C30F77F6-6F72-F86A-36AF-D4EFBD2C525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39209" y="909219"/>
              <a:ext cx="5539707" cy="5539707"/>
            </a:xfrm>
            <a:prstGeom prst="rect">
              <a:avLst/>
            </a:prstGeom>
          </p:spPr>
        </p:pic>
      </p:grpSp>
    </p:spTree>
    <p:extLst>
      <p:ext uri="{BB962C8B-B14F-4D97-AF65-F5344CB8AC3E}">
        <p14:creationId xmlns:p14="http://schemas.microsoft.com/office/powerpoint/2010/main" val="39683107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DE98E-6F17-3FB1-7FAF-DB26B43B04C6}"/>
              </a:ext>
            </a:extLst>
          </p:cNvPr>
          <p:cNvSpPr>
            <a:spLocks noGrp="1"/>
          </p:cNvSpPr>
          <p:nvPr>
            <p:ph type="title"/>
          </p:nvPr>
        </p:nvSpPr>
        <p:spPr/>
        <p:txBody>
          <a:bodyPr/>
          <a:lstStyle/>
          <a:p>
            <a:r>
              <a:rPr lang="en-US" dirty="0"/>
              <a:t>Ci3T Implementation Series and Delivery</a:t>
            </a:r>
          </a:p>
        </p:txBody>
      </p:sp>
      <p:pic>
        <p:nvPicPr>
          <p:cNvPr id="7" name="Content Placeholder 6" descr="Table of yearlong Ci3T Implementation Series and Delivery activities.">
            <a:extLst>
              <a:ext uri="{FF2B5EF4-FFF2-40B4-BE49-F238E27FC236}">
                <a16:creationId xmlns:a16="http://schemas.microsoft.com/office/drawing/2014/main" id="{B7A02809-4FE8-984C-4739-F69A859C3AC3}"/>
              </a:ext>
            </a:extLst>
          </p:cNvPr>
          <p:cNvPicPr>
            <a:picLocks noGrp="1" noChangeAspect="1"/>
          </p:cNvPicPr>
          <p:nvPr>
            <p:ph sz="half" idx="1"/>
          </p:nvPr>
        </p:nvPicPr>
        <p:blipFill rotWithShape="1">
          <a:blip r:embed="rId2" cstate="hqprint">
            <a:extLst>
              <a:ext uri="{28A0092B-C50C-407E-A947-70E740481C1C}">
                <a14:useLocalDpi xmlns:a14="http://schemas.microsoft.com/office/drawing/2010/main"/>
              </a:ext>
            </a:extLst>
          </a:blip>
          <a:srcRect/>
          <a:stretch/>
        </p:blipFill>
        <p:spPr>
          <a:xfrm>
            <a:off x="1295400" y="1495222"/>
            <a:ext cx="9056914" cy="4879185"/>
          </a:xfrm>
          <a:prstGeom prst="rect">
            <a:avLst/>
          </a:prstGeom>
        </p:spPr>
      </p:pic>
      <p:sp>
        <p:nvSpPr>
          <p:cNvPr id="4" name="Yellow Box" descr="Yellow box highlighting Ci3T Implementation Professional Learning Series on the Ci3T Implementation Series and Delivery activities table">
            <a:extLst>
              <a:ext uri="{FF2B5EF4-FFF2-40B4-BE49-F238E27FC236}">
                <a16:creationId xmlns:a16="http://schemas.microsoft.com/office/drawing/2014/main" id="{37E0993C-F4F5-C123-3F92-FCF64B384A2B}"/>
              </a:ext>
            </a:extLst>
          </p:cNvPr>
          <p:cNvSpPr/>
          <p:nvPr/>
        </p:nvSpPr>
        <p:spPr>
          <a:xfrm>
            <a:off x="1839686" y="3683194"/>
            <a:ext cx="3826328" cy="301952"/>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E4D43100-9D8F-CC15-DC96-E7CE7B2E4B89}"/>
              </a:ext>
              <a:ext uri="{C183D7F6-B498-43B3-948B-1728B52AA6E4}">
                <adec:decorative xmlns:adec="http://schemas.microsoft.com/office/drawing/2017/decorative" val="1"/>
              </a:ext>
            </a:extLst>
          </p:cNvPr>
          <p:cNvSpPr/>
          <p:nvPr/>
        </p:nvSpPr>
        <p:spPr>
          <a:xfrm>
            <a:off x="5666014" y="3429000"/>
            <a:ext cx="6302829" cy="328204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P Series" descr="Ci3T Implementation Learning Series graphic">
            <a:extLst>
              <a:ext uri="{FF2B5EF4-FFF2-40B4-BE49-F238E27FC236}">
                <a16:creationId xmlns:a16="http://schemas.microsoft.com/office/drawing/2014/main" id="{1664A03A-45B2-A4FE-1345-A98A3EA3A601}"/>
              </a:ext>
            </a:extLst>
          </p:cNvPr>
          <p:cNvPicPr>
            <a:picLocks noGrp="1" noChangeAspect="1"/>
          </p:cNvPicPr>
          <p:nvPr>
            <p:ph sz="half" idx="2"/>
          </p:nvPr>
        </p:nvPicPr>
        <p:blipFill>
          <a:blip r:embed="rId3" cstate="hqprint">
            <a:extLst>
              <a:ext uri="{28A0092B-C50C-407E-A947-70E740481C1C}">
                <a14:useLocalDpi xmlns:a14="http://schemas.microsoft.com/office/drawing/2010/main"/>
              </a:ext>
            </a:extLst>
          </a:blip>
          <a:srcRect t="-1560" b="-1"/>
          <a:stretch>
            <a:fillRect/>
          </a:stretch>
        </p:blipFill>
        <p:spPr>
          <a:xfrm>
            <a:off x="6144983" y="3650845"/>
            <a:ext cx="5480958" cy="2952729"/>
          </a:xfrm>
          <a:prstGeom prst="rect">
            <a:avLst/>
          </a:prstGeom>
        </p:spPr>
      </p:pic>
    </p:spTree>
    <p:extLst>
      <p:ext uri="{BB962C8B-B14F-4D97-AF65-F5344CB8AC3E}">
        <p14:creationId xmlns:p14="http://schemas.microsoft.com/office/powerpoint/2010/main" val="13801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1250"/>
                                        <p:tgtEl>
                                          <p:spTgt spid="4"/>
                                        </p:tgtEl>
                                      </p:cBhvr>
                                    </p:animEffect>
                                  </p:childTnLst>
                                </p:cTn>
                              </p:par>
                            </p:childTnLst>
                          </p:cTn>
                        </p:par>
                        <p:par>
                          <p:cTn id="8" fill="hold">
                            <p:stCondLst>
                              <p:cond delay="1250"/>
                            </p:stCondLst>
                            <p:childTnLst>
                              <p:par>
                                <p:cTn id="9" presetID="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7DB85095-EE8A-E119-6BA1-70DADD4063F4}"/>
              </a:ext>
            </a:extLst>
          </p:cNvPr>
          <p:cNvSpPr>
            <a:spLocks noGrp="1"/>
          </p:cNvSpPr>
          <p:nvPr>
            <p:ph type="title"/>
          </p:nvPr>
        </p:nvSpPr>
        <p:spPr/>
        <p:txBody>
          <a:bodyPr/>
          <a:lstStyle/>
          <a:p>
            <a:r>
              <a:rPr lang="en-US"/>
              <a:t>Session Outcomes</a:t>
            </a:r>
          </a:p>
        </p:txBody>
      </p:sp>
      <p:sp>
        <p:nvSpPr>
          <p:cNvPr id="3" name="Textbox 1">
            <a:extLst>
              <a:ext uri="{FF2B5EF4-FFF2-40B4-BE49-F238E27FC236}">
                <a16:creationId xmlns:a16="http://schemas.microsoft.com/office/drawing/2014/main" id="{8FDAB62B-84C1-BAAD-8CB7-5029508AE914}"/>
              </a:ext>
            </a:extLst>
          </p:cNvPr>
          <p:cNvSpPr>
            <a:spLocks noGrp="1"/>
          </p:cNvSpPr>
          <p:nvPr>
            <p:ph idx="1"/>
          </p:nvPr>
        </p:nvSpPr>
        <p:spPr/>
        <p:txBody>
          <a:bodyPr>
            <a:normAutofit/>
          </a:bodyPr>
          <a:lstStyle/>
          <a:p>
            <a:pPr marL="342900" marR="0" lvl="0" indent="-342900">
              <a:spcBef>
                <a:spcPts val="0"/>
              </a:spcBef>
              <a:spcAft>
                <a:spcPts val="0"/>
              </a:spcAft>
              <a:buFont typeface="+mj-lt"/>
              <a:buAutoNum type="arabicPeriod"/>
            </a:pPr>
            <a:r>
              <a:rPr lang="en-US" dirty="0">
                <a:effectLst/>
                <a:ea typeface="MS PGothic" panose="020B0600070205080204" pitchFamily="34" charset="-128"/>
                <a:cs typeface="Arial" panose="020B0604020202020204" pitchFamily="34" charset="0"/>
              </a:rPr>
              <a:t>Reflect and refine plans to implement procedures for teaching faculty and staff, students, and parents and community members as the school year begins</a:t>
            </a:r>
          </a:p>
          <a:p>
            <a:pPr marL="457200" marR="0" lvl="0" indent="-457200">
              <a:spcBef>
                <a:spcPts val="0"/>
              </a:spcBef>
              <a:spcAft>
                <a:spcPts val="0"/>
              </a:spcAft>
              <a:buFont typeface="+mj-lt"/>
              <a:buAutoNum type="arabicPeriod"/>
            </a:pPr>
            <a:endParaRPr lang="en-US" dirty="0">
              <a:effectLst/>
              <a:ea typeface="MS PGothic" panose="020B0600070205080204" pitchFamily="34" charset="-128"/>
              <a:cs typeface="Arial" panose="020B0604020202020204" pitchFamily="34" charset="0"/>
            </a:endParaRPr>
          </a:p>
          <a:p>
            <a:pPr marL="342900" marR="0" lvl="0" indent="-342900">
              <a:spcBef>
                <a:spcPts val="0"/>
              </a:spcBef>
              <a:spcAft>
                <a:spcPts val="0"/>
              </a:spcAft>
              <a:buFont typeface="+mj-lt"/>
              <a:buAutoNum type="arabicPeriod"/>
            </a:pPr>
            <a:r>
              <a:rPr lang="en-US" dirty="0">
                <a:effectLst/>
                <a:ea typeface="MS PGothic" panose="020B0600070205080204" pitchFamily="34" charset="-128"/>
                <a:cs typeface="Arial" panose="020B0604020202020204" pitchFamily="34" charset="0"/>
              </a:rPr>
              <a:t>Develop strategies for facilitating effective team meetings and communicating with faculty, staff, and families.</a:t>
            </a:r>
          </a:p>
          <a:p>
            <a:pPr marL="457200" marR="0" lvl="0" indent="-457200">
              <a:spcBef>
                <a:spcPts val="0"/>
              </a:spcBef>
              <a:spcAft>
                <a:spcPts val="0"/>
              </a:spcAft>
              <a:buFont typeface="+mj-lt"/>
              <a:buAutoNum type="arabicPeriod"/>
            </a:pPr>
            <a:endParaRPr lang="en-US" dirty="0">
              <a:effectLst/>
              <a:ea typeface="MS PGothic" panose="020B0600070205080204" pitchFamily="34" charset="-128"/>
              <a:cs typeface="Arial" panose="020B0604020202020204" pitchFamily="34" charset="0"/>
            </a:endParaRPr>
          </a:p>
          <a:p>
            <a:pPr marL="342900" marR="0" lvl="0" indent="-342900">
              <a:spcBef>
                <a:spcPts val="0"/>
              </a:spcBef>
              <a:spcAft>
                <a:spcPts val="0"/>
              </a:spcAft>
              <a:buFont typeface="+mj-lt"/>
              <a:buAutoNum type="arabicPeriod"/>
            </a:pPr>
            <a:r>
              <a:rPr lang="en-US" dirty="0">
                <a:effectLst/>
                <a:ea typeface="MS PGothic" panose="020B0600070205080204" pitchFamily="34" charset="-128"/>
                <a:cs typeface="Arial" panose="020B0604020202020204" pitchFamily="34" charset="0"/>
              </a:rPr>
              <a:t>Prepare to collect and use fall academic and behavioral screening for all students and fall treatment integrity and social validity data for faculty and staff. </a:t>
            </a:r>
          </a:p>
        </p:txBody>
      </p:sp>
    </p:spTree>
    <p:extLst>
      <p:ext uri="{BB962C8B-B14F-4D97-AF65-F5344CB8AC3E}">
        <p14:creationId xmlns:p14="http://schemas.microsoft.com/office/powerpoint/2010/main" val="26536905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7DB85095-EE8A-E119-6BA1-70DADD4063F4}"/>
              </a:ext>
            </a:extLst>
          </p:cNvPr>
          <p:cNvSpPr>
            <a:spLocks noGrp="1"/>
          </p:cNvSpPr>
          <p:nvPr>
            <p:ph type="title"/>
          </p:nvPr>
        </p:nvSpPr>
        <p:spPr/>
        <p:txBody>
          <a:bodyPr/>
          <a:lstStyle/>
          <a:p>
            <a:r>
              <a:rPr lang="en-US"/>
              <a:t>Agenda</a:t>
            </a:r>
          </a:p>
        </p:txBody>
      </p:sp>
      <p:sp>
        <p:nvSpPr>
          <p:cNvPr id="3" name="Textbox">
            <a:extLst>
              <a:ext uri="{FF2B5EF4-FFF2-40B4-BE49-F238E27FC236}">
                <a16:creationId xmlns:a16="http://schemas.microsoft.com/office/drawing/2014/main" id="{8FDAB62B-84C1-BAAD-8CB7-5029508AE914}"/>
              </a:ext>
            </a:extLst>
          </p:cNvPr>
          <p:cNvSpPr>
            <a:spLocks noGrp="1"/>
          </p:cNvSpPr>
          <p:nvPr>
            <p:ph idx="1"/>
          </p:nvPr>
        </p:nvSpPr>
        <p:spPr/>
        <p:txBody>
          <a:bodyPr vert="horz" lIns="91440" tIns="45720" rIns="91440" bIns="45720" rtlCol="0" anchor="t">
            <a:noAutofit/>
          </a:bodyPr>
          <a:lstStyle/>
          <a:p>
            <a:pPr marL="514350" indent="-514350">
              <a:buFont typeface="+mj-lt"/>
              <a:buAutoNum type="arabicPeriod"/>
            </a:pPr>
            <a:r>
              <a:rPr lang="en-US" sz="3200" dirty="0"/>
              <a:t>Welcome</a:t>
            </a:r>
            <a:endParaRPr lang="en-US" sz="3200" dirty="0">
              <a:cs typeface="Arial"/>
            </a:endParaRPr>
          </a:p>
          <a:p>
            <a:pPr marL="514350" indent="-514350">
              <a:buAutoNum type="arabicPeriod"/>
            </a:pPr>
            <a:r>
              <a:rPr lang="en-US" sz="3200" dirty="0">
                <a:solidFill>
                  <a:prstClr val="black"/>
                </a:solidFill>
                <a:ea typeface="MS PGothic"/>
              </a:rPr>
              <a:t>Implementing your Ci3T Tier 1 Plan</a:t>
            </a:r>
          </a:p>
          <a:p>
            <a:pPr marL="514350" indent="-514350">
              <a:buAutoNum type="arabicPeriod"/>
            </a:pPr>
            <a:r>
              <a:rPr lang="en-US" sz="3200" dirty="0">
                <a:solidFill>
                  <a:prstClr val="black"/>
                </a:solidFill>
                <a:cs typeface="Arial"/>
              </a:rPr>
              <a:t>Scheduling for Success</a:t>
            </a:r>
          </a:p>
          <a:p>
            <a:pPr marL="514350" indent="-514350">
              <a:buAutoNum type="arabicPeriod"/>
              <a:defRPr/>
            </a:pPr>
            <a:r>
              <a:rPr lang="en-US" sz="3200" dirty="0">
                <a:solidFill>
                  <a:prstClr val="black"/>
                </a:solidFill>
                <a:latin typeface="Arial" panose="020B0604020202020204"/>
                <a:ea typeface="MS PGothic"/>
                <a:cs typeface="Arial"/>
              </a:rPr>
              <a:t>Preparing to Collect Data</a:t>
            </a:r>
            <a:endParaRPr lang="en-US" sz="3200" dirty="0">
              <a:solidFill>
                <a:prstClr val="black"/>
              </a:solidFill>
              <a:cs typeface="Arial"/>
            </a:endParaRPr>
          </a:p>
          <a:p>
            <a:pPr marL="514350" indent="-514350">
              <a:buFont typeface="+mj-lt"/>
              <a:buAutoNum type="arabicPeriod"/>
            </a:pPr>
            <a:r>
              <a:rPr lang="en-US" sz="3200" dirty="0"/>
              <a:t>Wrapping Up and Moving Forward</a:t>
            </a:r>
            <a:endParaRPr lang="en-US" sz="3200" dirty="0">
              <a:cs typeface="Arial"/>
            </a:endParaRPr>
          </a:p>
        </p:txBody>
      </p:sp>
    </p:spTree>
    <p:extLst>
      <p:ext uri="{BB962C8B-B14F-4D97-AF65-F5344CB8AC3E}">
        <p14:creationId xmlns:p14="http://schemas.microsoft.com/office/powerpoint/2010/main" val="174822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8D3E4-11CB-F47D-BD10-EE7B4EAC8C3B}"/>
              </a:ext>
            </a:extLst>
          </p:cNvPr>
          <p:cNvSpPr>
            <a:spLocks noGrp="1"/>
          </p:cNvSpPr>
          <p:nvPr>
            <p:ph type="title"/>
          </p:nvPr>
        </p:nvSpPr>
        <p:spPr/>
        <p:txBody>
          <a:bodyPr/>
          <a:lstStyle/>
          <a:p>
            <a:r>
              <a:rPr lang="en-US" dirty="0"/>
              <a:t>Professional Learning Strands</a:t>
            </a:r>
          </a:p>
        </p:txBody>
      </p:sp>
      <p:sp>
        <p:nvSpPr>
          <p:cNvPr id="23" name="Text Placeholder 22">
            <a:extLst>
              <a:ext uri="{FF2B5EF4-FFF2-40B4-BE49-F238E27FC236}">
                <a16:creationId xmlns:a16="http://schemas.microsoft.com/office/drawing/2014/main" id="{8C787458-DAA0-A787-8959-704AFDFEB4A7}"/>
              </a:ext>
            </a:extLst>
          </p:cNvPr>
          <p:cNvSpPr>
            <a:spLocks noGrp="1"/>
          </p:cNvSpPr>
          <p:nvPr>
            <p:ph type="body" idx="1"/>
          </p:nvPr>
        </p:nvSpPr>
        <p:spPr/>
        <p:txBody>
          <a:bodyPr/>
          <a:lstStyle/>
          <a:p>
            <a:r>
              <a:rPr lang="en-US" dirty="0"/>
              <a:t>Ci3T Essentials Strand</a:t>
            </a:r>
          </a:p>
        </p:txBody>
      </p:sp>
      <p:sp>
        <p:nvSpPr>
          <p:cNvPr id="24" name="Content Placeholder 23">
            <a:extLst>
              <a:ext uri="{FF2B5EF4-FFF2-40B4-BE49-F238E27FC236}">
                <a16:creationId xmlns:a16="http://schemas.microsoft.com/office/drawing/2014/main" id="{27AD4262-C583-457E-3619-5EE8F5F2809A}"/>
              </a:ext>
            </a:extLst>
          </p:cNvPr>
          <p:cNvSpPr>
            <a:spLocks noGrp="1"/>
          </p:cNvSpPr>
          <p:nvPr>
            <p:ph sz="half" idx="2"/>
          </p:nvPr>
        </p:nvSpPr>
        <p:spPr/>
        <p:txBody>
          <a:bodyPr/>
          <a:lstStyle/>
          <a:p>
            <a:pPr marL="0" indent="0">
              <a:buNone/>
            </a:pPr>
            <a:r>
              <a:rPr lang="en-US" dirty="0"/>
              <a:t>Designed for teams in the initial installation stage, new building leaders, and those wanting a more scaffolded experience.</a:t>
            </a:r>
          </a:p>
        </p:txBody>
      </p:sp>
      <p:sp>
        <p:nvSpPr>
          <p:cNvPr id="25" name="Text Placeholder 24">
            <a:extLst>
              <a:ext uri="{FF2B5EF4-FFF2-40B4-BE49-F238E27FC236}">
                <a16:creationId xmlns:a16="http://schemas.microsoft.com/office/drawing/2014/main" id="{D60E3FBC-7D83-5BF9-FFC5-36990AF1D950}"/>
              </a:ext>
            </a:extLst>
          </p:cNvPr>
          <p:cNvSpPr>
            <a:spLocks noGrp="1"/>
          </p:cNvSpPr>
          <p:nvPr>
            <p:ph type="body" sz="quarter" idx="3"/>
          </p:nvPr>
        </p:nvSpPr>
        <p:spPr/>
        <p:txBody>
          <a:bodyPr/>
          <a:lstStyle/>
          <a:p>
            <a:r>
              <a:rPr lang="en-US" dirty="0"/>
              <a:t>Ci3T Sustainability Strand</a:t>
            </a:r>
          </a:p>
        </p:txBody>
      </p:sp>
      <p:sp>
        <p:nvSpPr>
          <p:cNvPr id="26" name="Content Placeholder 25">
            <a:extLst>
              <a:ext uri="{FF2B5EF4-FFF2-40B4-BE49-F238E27FC236}">
                <a16:creationId xmlns:a16="http://schemas.microsoft.com/office/drawing/2014/main" id="{D1F0403F-ABB5-680F-E6D4-A6C7BE93C2FD}"/>
              </a:ext>
            </a:extLst>
          </p:cNvPr>
          <p:cNvSpPr>
            <a:spLocks noGrp="1"/>
          </p:cNvSpPr>
          <p:nvPr>
            <p:ph sz="quarter" idx="4"/>
          </p:nvPr>
        </p:nvSpPr>
        <p:spPr/>
        <p:txBody>
          <a:bodyPr/>
          <a:lstStyle/>
          <a:p>
            <a:pPr marL="0" indent="0">
              <a:buNone/>
            </a:pPr>
            <a:r>
              <a:rPr lang="en-US" dirty="0"/>
              <a:t>Designed for teams with multiple years of high-fidelity implementation.</a:t>
            </a:r>
          </a:p>
        </p:txBody>
      </p:sp>
      <p:pic>
        <p:nvPicPr>
          <p:cNvPr id="18" name="Picture 17">
            <a:extLst>
              <a:ext uri="{FF2B5EF4-FFF2-40B4-BE49-F238E27FC236}">
                <a16:creationId xmlns:a16="http://schemas.microsoft.com/office/drawing/2014/main" id="{B2DD5746-A33F-8999-EE72-0D9E2ED43E4A}"/>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160522" y="4347369"/>
            <a:ext cx="2626655" cy="2560320"/>
          </a:xfrm>
          <a:prstGeom prst="rect">
            <a:avLst/>
          </a:prstGeom>
        </p:spPr>
      </p:pic>
      <p:pic>
        <p:nvPicPr>
          <p:cNvPr id="20" name="Picture 19">
            <a:extLst>
              <a:ext uri="{FF2B5EF4-FFF2-40B4-BE49-F238E27FC236}">
                <a16:creationId xmlns:a16="http://schemas.microsoft.com/office/drawing/2014/main" id="{A2DCF7F6-0299-591D-0C58-01415D8F6997}"/>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2189994" y="4179624"/>
            <a:ext cx="2372790" cy="2560320"/>
          </a:xfrm>
          <a:prstGeom prst="rect">
            <a:avLst/>
          </a:prstGeom>
        </p:spPr>
      </p:pic>
    </p:spTree>
    <p:extLst>
      <p:ext uri="{BB962C8B-B14F-4D97-AF65-F5344CB8AC3E}">
        <p14:creationId xmlns:p14="http://schemas.microsoft.com/office/powerpoint/2010/main" val="3409225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EDFA2-4FCB-9843-B42B-049BDA89E1A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8AD9D21-4D6F-85FA-6294-A5123862F4C6}"/>
              </a:ext>
            </a:extLst>
          </p:cNvPr>
          <p:cNvSpPr>
            <a:spLocks noGrp="1"/>
          </p:cNvSpPr>
          <p:nvPr>
            <p:ph type="title"/>
          </p:nvPr>
        </p:nvSpPr>
        <p:spPr/>
        <p:txBody>
          <a:bodyPr/>
          <a:lstStyle/>
          <a:p>
            <a:r>
              <a:rPr lang="en-US" dirty="0"/>
              <a:t>Session 1 Strand Selection</a:t>
            </a:r>
          </a:p>
        </p:txBody>
      </p:sp>
      <p:sp>
        <p:nvSpPr>
          <p:cNvPr id="3" name="Content Placeholder 2">
            <a:extLst>
              <a:ext uri="{FF2B5EF4-FFF2-40B4-BE49-F238E27FC236}">
                <a16:creationId xmlns:a16="http://schemas.microsoft.com/office/drawing/2014/main" id="{06F533FA-CB52-40D8-F37A-E71F500AFB30}"/>
              </a:ext>
            </a:extLst>
          </p:cNvPr>
          <p:cNvSpPr>
            <a:spLocks noGrp="1"/>
          </p:cNvSpPr>
          <p:nvPr>
            <p:ph idx="1"/>
          </p:nvPr>
        </p:nvSpPr>
        <p:spPr/>
        <p:txBody>
          <a:bodyPr>
            <a:normAutofit/>
          </a:bodyPr>
          <a:lstStyle/>
          <a:p>
            <a:pPr marL="457200" indent="-457200">
              <a:buFont typeface="Wingdings" panose="05000000000000000000" pitchFamily="2" charset="2"/>
              <a:buChar char="q"/>
            </a:pPr>
            <a:r>
              <a:rPr lang="en-US" sz="2700" dirty="0"/>
              <a:t>Is this your school’s first year of Ci3T Implementation?</a:t>
            </a:r>
          </a:p>
          <a:p>
            <a:pPr marL="457200" indent="-457200">
              <a:buFont typeface="Wingdings" panose="05000000000000000000" pitchFamily="2" charset="2"/>
              <a:buChar char="q"/>
            </a:pPr>
            <a:r>
              <a:rPr lang="en-US" sz="2700" dirty="0"/>
              <a:t>Do you consider your school to be in the initial installation stage?</a:t>
            </a:r>
          </a:p>
          <a:p>
            <a:pPr marL="457200" indent="-457200">
              <a:buFont typeface="Wingdings" panose="05000000000000000000" pitchFamily="2" charset="2"/>
              <a:buChar char="q"/>
            </a:pPr>
            <a:r>
              <a:rPr lang="en-US" sz="2700" dirty="0"/>
              <a:t>Is your school re-launching Ci3T?</a:t>
            </a:r>
          </a:p>
          <a:p>
            <a:pPr marL="457200" indent="-457200">
              <a:buFont typeface="Wingdings" panose="05000000000000000000" pitchFamily="2" charset="2"/>
              <a:buChar char="q"/>
            </a:pPr>
            <a:r>
              <a:rPr lang="en-US" sz="2700" dirty="0"/>
              <a:t>Do you have a new building leader?</a:t>
            </a:r>
          </a:p>
          <a:p>
            <a:pPr marL="457200" indent="-457200">
              <a:buFont typeface="Wingdings" panose="05000000000000000000" pitchFamily="2" charset="2"/>
              <a:buChar char="q"/>
            </a:pPr>
            <a:r>
              <a:rPr lang="en-US" sz="2700" dirty="0"/>
              <a:t>Do you have a large percentage of new faculty and staff? </a:t>
            </a:r>
          </a:p>
          <a:p>
            <a:pPr marL="457200" indent="-457200">
              <a:buFont typeface="Wingdings" panose="05000000000000000000" pitchFamily="2" charset="2"/>
              <a:buChar char="q"/>
            </a:pPr>
            <a:r>
              <a:rPr lang="en-US" sz="2700" dirty="0"/>
              <a:t>Are you leading your own Ci3T Implementation Professional Learning Series?</a:t>
            </a:r>
          </a:p>
        </p:txBody>
      </p:sp>
      <p:sp>
        <p:nvSpPr>
          <p:cNvPr id="5" name="Rectangle: Rounded Corners 4">
            <a:extLst>
              <a:ext uri="{FF2B5EF4-FFF2-40B4-BE49-F238E27FC236}">
                <a16:creationId xmlns:a16="http://schemas.microsoft.com/office/drawing/2014/main" id="{2DC86061-DA57-ED59-737C-AC74741A96D0}"/>
              </a:ext>
            </a:extLst>
          </p:cNvPr>
          <p:cNvSpPr/>
          <p:nvPr/>
        </p:nvSpPr>
        <p:spPr>
          <a:xfrm>
            <a:off x="988326" y="5269719"/>
            <a:ext cx="7923663" cy="1248391"/>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2800" dirty="0"/>
              <a:t>If you answered yes to </a:t>
            </a:r>
            <a:r>
              <a:rPr lang="en-US" sz="2800" b="1" dirty="0"/>
              <a:t>any</a:t>
            </a:r>
            <a:r>
              <a:rPr lang="en-US" sz="2800" dirty="0"/>
              <a:t> of these questions, we recommend the Ci3T Essentials Strand!</a:t>
            </a:r>
          </a:p>
        </p:txBody>
      </p:sp>
      <p:pic>
        <p:nvPicPr>
          <p:cNvPr id="6" name="Picture 5">
            <a:extLst>
              <a:ext uri="{FF2B5EF4-FFF2-40B4-BE49-F238E27FC236}">
                <a16:creationId xmlns:a16="http://schemas.microsoft.com/office/drawing/2014/main" id="{28D2F1CC-CA2D-B870-1AC5-5225A2A436ED}"/>
              </a:ext>
              <a:ext uri="{C183D7F6-B498-43B3-948B-1728B52AA6E4}">
                <adec:decorative xmlns:adec="http://schemas.microsoft.com/office/drawing/2017/decorative" val="1"/>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9237176" y="5269719"/>
            <a:ext cx="1258489" cy="1357952"/>
          </a:xfrm>
          <a:prstGeom prst="rect">
            <a:avLst/>
          </a:prstGeom>
        </p:spPr>
      </p:pic>
    </p:spTree>
    <p:extLst>
      <p:ext uri="{BB962C8B-B14F-4D97-AF65-F5344CB8AC3E}">
        <p14:creationId xmlns:p14="http://schemas.microsoft.com/office/powerpoint/2010/main" val="777880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6FB55-D33B-1336-8562-7CF4DF868BDA}"/>
              </a:ext>
            </a:extLst>
          </p:cNvPr>
          <p:cNvSpPr>
            <a:spLocks noGrp="1"/>
          </p:cNvSpPr>
          <p:nvPr>
            <p:ph type="title"/>
          </p:nvPr>
        </p:nvSpPr>
        <p:spPr/>
        <p:txBody>
          <a:bodyPr/>
          <a:lstStyle/>
          <a:p>
            <a:r>
              <a:rPr lang="en-US" dirty="0"/>
              <a:t>Implementing Your Ci3T Plan</a:t>
            </a:r>
          </a:p>
        </p:txBody>
      </p:sp>
      <p:sp>
        <p:nvSpPr>
          <p:cNvPr id="3" name="Text Placeholder 2">
            <a:extLst>
              <a:ext uri="{FF2B5EF4-FFF2-40B4-BE49-F238E27FC236}">
                <a16:creationId xmlns:a16="http://schemas.microsoft.com/office/drawing/2014/main" id="{650A7D96-BB1B-5334-BE3D-DE65B4AC80F0}"/>
              </a:ext>
            </a:extLst>
          </p:cNvPr>
          <p:cNvSpPr>
            <a:spLocks noGrp="1"/>
          </p:cNvSpPr>
          <p:nvPr>
            <p:ph type="body" idx="1"/>
          </p:nvPr>
        </p:nvSpPr>
        <p:spPr>
          <a:xfrm>
            <a:off x="831850" y="4589463"/>
            <a:ext cx="10515600" cy="1716087"/>
          </a:xfrm>
        </p:spPr>
        <p:txBody>
          <a:bodyPr>
            <a:noAutofit/>
          </a:bodyPr>
          <a:lstStyle/>
          <a:p>
            <a:r>
              <a:rPr lang="en-US" dirty="0"/>
              <a:t>Reflecting on Success: What went well with your roll out?</a:t>
            </a:r>
          </a:p>
          <a:p>
            <a:r>
              <a:rPr lang="en-US" dirty="0"/>
              <a:t>Reviewing Implementation Resources</a:t>
            </a:r>
          </a:p>
          <a:p>
            <a:r>
              <a:rPr lang="en-US" dirty="0"/>
              <a:t>Rolling out Tier 1: Continuing Through the Year</a:t>
            </a:r>
          </a:p>
          <a:p>
            <a:r>
              <a:rPr lang="en-US" dirty="0"/>
              <a:t>Implementing Procedures</a:t>
            </a:r>
          </a:p>
        </p:txBody>
      </p:sp>
    </p:spTree>
    <p:extLst>
      <p:ext uri="{BB962C8B-B14F-4D97-AF65-F5344CB8AC3E}">
        <p14:creationId xmlns:p14="http://schemas.microsoft.com/office/powerpoint/2010/main" val="890605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D0876-851D-BADC-1623-B4D286350360}"/>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5A1F7F1C-35B4-B2D4-53BE-88521AD959AF}"/>
              </a:ext>
              <a:ext uri="{C183D7F6-B498-43B3-948B-1728B52AA6E4}">
                <adec:decorative xmlns:adec="http://schemas.microsoft.com/office/drawing/2017/decorative" val="0"/>
              </a:ext>
            </a:extLst>
          </p:cNvPr>
          <p:cNvSpPr>
            <a:spLocks noGrp="1"/>
          </p:cNvSpPr>
          <p:nvPr>
            <p:ph type="title"/>
          </p:nvPr>
        </p:nvSpPr>
        <p:spPr/>
        <p:txBody>
          <a:bodyPr/>
          <a:lstStyle/>
          <a:p>
            <a:r>
              <a:rPr lang="en-US"/>
              <a:t>Introductions!</a:t>
            </a:r>
          </a:p>
        </p:txBody>
      </p:sp>
      <p:sp>
        <p:nvSpPr>
          <p:cNvPr id="3" name="Content">
            <a:extLst>
              <a:ext uri="{FF2B5EF4-FFF2-40B4-BE49-F238E27FC236}">
                <a16:creationId xmlns:a16="http://schemas.microsoft.com/office/drawing/2014/main" id="{EF1611E1-F6F8-EB0D-B326-7F591B0A701C}"/>
              </a:ext>
            </a:extLst>
          </p:cNvPr>
          <p:cNvSpPr>
            <a:spLocks noGrp="1"/>
          </p:cNvSpPr>
          <p:nvPr>
            <p:ph sz="half" idx="1"/>
          </p:nvPr>
        </p:nvSpPr>
        <p:spPr>
          <a:xfrm>
            <a:off x="838199" y="1825625"/>
            <a:ext cx="5857491" cy="4351338"/>
          </a:xfrm>
        </p:spPr>
        <p:txBody>
          <a:bodyPr>
            <a:normAutofit/>
          </a:bodyPr>
          <a:lstStyle/>
          <a:p>
            <a:pPr marL="0" indent="0">
              <a:buNone/>
            </a:pPr>
            <a:r>
              <a:rPr lang="en-US" sz="3600" dirty="0"/>
              <a:t>In the chat, please share:</a:t>
            </a:r>
          </a:p>
          <a:p>
            <a:r>
              <a:rPr lang="en-US" sz="3600" dirty="0"/>
              <a:t>Name</a:t>
            </a:r>
          </a:p>
          <a:p>
            <a:r>
              <a:rPr lang="en-US" sz="3600" dirty="0"/>
              <a:t>Role</a:t>
            </a:r>
          </a:p>
          <a:p>
            <a:r>
              <a:rPr lang="en-US" sz="3600" dirty="0"/>
              <a:t>Location (state or district)</a:t>
            </a:r>
          </a:p>
          <a:p>
            <a:r>
              <a:rPr lang="en-US" sz="3600" dirty="0"/>
              <a:t>Emoji that represents your beginning of the school  year</a:t>
            </a:r>
          </a:p>
        </p:txBody>
      </p:sp>
      <p:pic>
        <p:nvPicPr>
          <p:cNvPr id="11" name="Picture 1" descr="A screenshot of a blank Zoom chat box">
            <a:extLst>
              <a:ext uri="{FF2B5EF4-FFF2-40B4-BE49-F238E27FC236}">
                <a16:creationId xmlns:a16="http://schemas.microsoft.com/office/drawing/2014/main" id="{4B78A35B-4DBA-416D-6D4B-B3F1F36BF6FD}"/>
              </a:ext>
            </a:extLst>
          </p:cNvPr>
          <p:cNvPicPr>
            <a:picLocks noGrp="1" noChangeAspect="1"/>
          </p:cNvPicPr>
          <p:nvPr>
            <p:ph sz="half" idx="2"/>
          </p:nvPr>
        </p:nvPicPr>
        <p:blipFill>
          <a:blip r:embed="rId3"/>
          <a:stretch>
            <a:fillRect/>
          </a:stretch>
        </p:blipFill>
        <p:spPr>
          <a:xfrm>
            <a:off x="7368003" y="1690688"/>
            <a:ext cx="3795297" cy="4089505"/>
          </a:xfrm>
          <a:ln>
            <a:solidFill>
              <a:schemeClr val="tx1"/>
            </a:solidFill>
          </a:ln>
        </p:spPr>
      </p:pic>
      <p:sp>
        <p:nvSpPr>
          <p:cNvPr id="9" name="TextBox 8">
            <a:extLst>
              <a:ext uri="{FF2B5EF4-FFF2-40B4-BE49-F238E27FC236}">
                <a16:creationId xmlns:a16="http://schemas.microsoft.com/office/drawing/2014/main" id="{A13643AC-9E3A-86E1-5829-26B737A6A822}"/>
              </a:ext>
            </a:extLst>
          </p:cNvPr>
          <p:cNvSpPr txBox="1"/>
          <p:nvPr/>
        </p:nvSpPr>
        <p:spPr>
          <a:xfrm>
            <a:off x="6477000" y="6200836"/>
            <a:ext cx="5219700" cy="400110"/>
          </a:xfrm>
          <a:prstGeom prst="rect">
            <a:avLst/>
          </a:prstGeom>
          <a:noFill/>
        </p:spPr>
        <p:txBody>
          <a:bodyPr wrap="square" rtlCol="0">
            <a:spAutoFit/>
          </a:bodyPr>
          <a:lstStyle/>
          <a:p>
            <a:r>
              <a:rPr lang="en-US" sz="2000" dirty="0"/>
              <a:t>Click the smiley face for emoji options!</a:t>
            </a:r>
          </a:p>
        </p:txBody>
      </p:sp>
      <p:cxnSp>
        <p:nvCxnSpPr>
          <p:cNvPr id="12" name="Straight Arrow Connector 11">
            <a:extLst>
              <a:ext uri="{FF2B5EF4-FFF2-40B4-BE49-F238E27FC236}">
                <a16:creationId xmlns:a16="http://schemas.microsoft.com/office/drawing/2014/main" id="{D8596B8F-40EC-2EA8-97EE-4BDD8BE72F29}"/>
              </a:ext>
              <a:ext uri="{C183D7F6-B498-43B3-948B-1728B52AA6E4}">
                <adec:decorative xmlns:adec="http://schemas.microsoft.com/office/drawing/2017/decorative" val="1"/>
              </a:ext>
            </a:extLst>
          </p:cNvPr>
          <p:cNvCxnSpPr>
            <a:cxnSpLocks/>
          </p:cNvCxnSpPr>
          <p:nvPr/>
        </p:nvCxnSpPr>
        <p:spPr>
          <a:xfrm flipV="1">
            <a:off x="7177503" y="5753483"/>
            <a:ext cx="647700" cy="39677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9887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3A74C436-694B-AD4B-AFE2-7598E61AD5C6}"/>
              </a:ext>
            </a:extLst>
          </p:cNvPr>
          <p:cNvSpPr>
            <a:spLocks noGrp="1"/>
          </p:cNvSpPr>
          <p:nvPr>
            <p:ph type="ctrTitle"/>
          </p:nvPr>
        </p:nvSpPr>
        <p:spPr>
          <a:xfrm>
            <a:off x="295274" y="1301649"/>
            <a:ext cx="11601452" cy="2429773"/>
          </a:xfrm>
        </p:spPr>
        <p:txBody>
          <a:bodyPr>
            <a:noAutofit/>
          </a:bodyPr>
          <a:lstStyle/>
          <a:p>
            <a:r>
              <a:rPr lang="en-US" sz="5400"/>
              <a:t>Implementing Comprehensive, Integrated, Three-tiered (Ci3T) Models: Setting up for Success</a:t>
            </a:r>
            <a:endParaRPr lang="en-US" sz="5400" b="0"/>
          </a:p>
        </p:txBody>
      </p:sp>
      <p:sp>
        <p:nvSpPr>
          <p:cNvPr id="2" name="Subtitle">
            <a:extLst>
              <a:ext uri="{FF2B5EF4-FFF2-40B4-BE49-F238E27FC236}">
                <a16:creationId xmlns:a16="http://schemas.microsoft.com/office/drawing/2014/main" id="{058A730A-A5F9-E499-9601-94606EEA7B39}"/>
              </a:ext>
            </a:extLst>
          </p:cNvPr>
          <p:cNvSpPr>
            <a:spLocks noGrp="1"/>
          </p:cNvSpPr>
          <p:nvPr>
            <p:ph type="subTitle" idx="1"/>
          </p:nvPr>
        </p:nvSpPr>
        <p:spPr>
          <a:xfrm>
            <a:off x="923925" y="3999270"/>
            <a:ext cx="10344150" cy="1010265"/>
          </a:xfrm>
        </p:spPr>
        <p:txBody>
          <a:bodyPr vert="horz" lIns="91440" tIns="45720" rIns="91440" bIns="45720" rtlCol="0" anchor="t">
            <a:normAutofit/>
          </a:bodyPr>
          <a:lstStyle/>
          <a:p>
            <a:r>
              <a:rPr lang="en-US" sz="2800" dirty="0"/>
              <a:t>Ci3T Implementation Professional Learning Series Session #1</a:t>
            </a:r>
            <a:endParaRPr lang="en-US" sz="1600" dirty="0"/>
          </a:p>
        </p:txBody>
      </p:sp>
      <p:pic>
        <p:nvPicPr>
          <p:cNvPr id="7" name="Picture 6">
            <a:extLst>
              <a:ext uri="{FF2B5EF4-FFF2-40B4-BE49-F238E27FC236}">
                <a16:creationId xmlns:a16="http://schemas.microsoft.com/office/drawing/2014/main" id="{7616A4FC-14EE-44AC-50B8-50F1C5BEE3CD}"/>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95274" y="6194546"/>
            <a:ext cx="5492917" cy="479814"/>
          </a:xfrm>
          <a:prstGeom prst="rect">
            <a:avLst/>
          </a:prstGeom>
        </p:spPr>
      </p:pic>
    </p:spTree>
    <p:extLst>
      <p:ext uri="{BB962C8B-B14F-4D97-AF65-F5344CB8AC3E}">
        <p14:creationId xmlns:p14="http://schemas.microsoft.com/office/powerpoint/2010/main" val="2776864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89E95-A97B-9F27-01F4-CE21E61BF4E8}"/>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00E74B88-4B06-D43B-3FD0-2E0465D6576E}"/>
              </a:ext>
            </a:extLst>
          </p:cNvPr>
          <p:cNvSpPr>
            <a:spLocks noGrp="1"/>
          </p:cNvSpPr>
          <p:nvPr>
            <p:ph type="title"/>
          </p:nvPr>
        </p:nvSpPr>
        <p:spPr/>
        <p:txBody>
          <a:bodyPr/>
          <a:lstStyle/>
          <a:p>
            <a:r>
              <a:rPr lang="en-US" dirty="0"/>
              <a:t>Session Outcome 1</a:t>
            </a:r>
          </a:p>
        </p:txBody>
      </p:sp>
      <p:sp>
        <p:nvSpPr>
          <p:cNvPr id="3" name="Textbox 1">
            <a:extLst>
              <a:ext uri="{FF2B5EF4-FFF2-40B4-BE49-F238E27FC236}">
                <a16:creationId xmlns:a16="http://schemas.microsoft.com/office/drawing/2014/main" id="{C625C660-F0FE-EAFE-99E9-9C36B68DE629}"/>
              </a:ext>
            </a:extLst>
          </p:cNvPr>
          <p:cNvSpPr>
            <a:spLocks noGrp="1"/>
          </p:cNvSpPr>
          <p:nvPr>
            <p:ph idx="1"/>
          </p:nvPr>
        </p:nvSpPr>
        <p:spPr/>
        <p:txBody>
          <a:bodyPr>
            <a:normAutofit/>
          </a:bodyPr>
          <a:lstStyle/>
          <a:p>
            <a:pPr marL="342900" marR="0" lvl="0" indent="-342900">
              <a:spcBef>
                <a:spcPts val="0"/>
              </a:spcBef>
              <a:spcAft>
                <a:spcPts val="0"/>
              </a:spcAft>
              <a:buFont typeface="+mj-lt"/>
              <a:buAutoNum type="arabicPeriod"/>
            </a:pPr>
            <a:r>
              <a:rPr lang="en-US" dirty="0">
                <a:effectLst/>
                <a:ea typeface="MS PGothic" panose="020B0600070205080204" pitchFamily="34" charset="-128"/>
                <a:cs typeface="Arial" panose="020B0604020202020204" pitchFamily="34" charset="0"/>
              </a:rPr>
              <a:t>Reflect and refine plans to implement procedures for teaching faculty and staff, students, and parents and community members as the school year begins</a:t>
            </a:r>
          </a:p>
          <a:p>
            <a:pPr marL="457200" marR="0" lvl="0" indent="-457200">
              <a:spcBef>
                <a:spcPts val="0"/>
              </a:spcBef>
              <a:spcAft>
                <a:spcPts val="0"/>
              </a:spcAft>
              <a:buFont typeface="+mj-lt"/>
              <a:buAutoNum type="arabicPeriod"/>
            </a:pPr>
            <a:endParaRPr lang="en-US" dirty="0">
              <a:effectLst/>
              <a:ea typeface="MS PGothic" panose="020B0600070205080204" pitchFamily="34" charset="-128"/>
              <a:cs typeface="Arial" panose="020B0604020202020204" pitchFamily="34" charset="0"/>
            </a:endParaRPr>
          </a:p>
          <a:p>
            <a:pPr marL="342900" marR="0" lvl="0" indent="-342900">
              <a:spcBef>
                <a:spcPts val="0"/>
              </a:spcBef>
              <a:spcAft>
                <a:spcPts val="0"/>
              </a:spcAft>
              <a:buFont typeface="+mj-lt"/>
              <a:buAutoNum type="arabicPeriod"/>
            </a:pPr>
            <a:r>
              <a:rPr lang="en-US" dirty="0">
                <a:effectLst/>
                <a:ea typeface="MS PGothic" panose="020B0600070205080204" pitchFamily="34" charset="-128"/>
                <a:cs typeface="Arial" panose="020B0604020202020204" pitchFamily="34" charset="0"/>
              </a:rPr>
              <a:t>Develop strategies for facilitating effective team meetings and communicating with faculty, staff, and families.</a:t>
            </a:r>
          </a:p>
          <a:p>
            <a:pPr marL="457200" marR="0" lvl="0" indent="-457200">
              <a:spcBef>
                <a:spcPts val="0"/>
              </a:spcBef>
              <a:spcAft>
                <a:spcPts val="0"/>
              </a:spcAft>
              <a:buFont typeface="+mj-lt"/>
              <a:buAutoNum type="arabicPeriod"/>
            </a:pPr>
            <a:endParaRPr lang="en-US" dirty="0">
              <a:effectLst/>
              <a:ea typeface="MS PGothic" panose="020B0600070205080204" pitchFamily="34" charset="-128"/>
              <a:cs typeface="Arial" panose="020B0604020202020204" pitchFamily="34" charset="0"/>
            </a:endParaRPr>
          </a:p>
          <a:p>
            <a:pPr marL="342900" marR="0" lvl="0" indent="-342900">
              <a:spcBef>
                <a:spcPts val="0"/>
              </a:spcBef>
              <a:spcAft>
                <a:spcPts val="0"/>
              </a:spcAft>
              <a:buFont typeface="+mj-lt"/>
              <a:buAutoNum type="arabicPeriod"/>
            </a:pPr>
            <a:r>
              <a:rPr lang="en-US" dirty="0">
                <a:effectLst/>
                <a:ea typeface="MS PGothic" panose="020B0600070205080204" pitchFamily="34" charset="-128"/>
                <a:cs typeface="Arial" panose="020B0604020202020204" pitchFamily="34" charset="0"/>
              </a:rPr>
              <a:t>Prepare to collect and use fall academic and behavioral screening for all students and fall treatment integrity and social validity data for faculty and staff. </a:t>
            </a:r>
          </a:p>
        </p:txBody>
      </p:sp>
      <p:sp>
        <p:nvSpPr>
          <p:cNvPr id="5" name="Rectangle 4" descr="Highlighted session objective 1">
            <a:extLst>
              <a:ext uri="{FF2B5EF4-FFF2-40B4-BE49-F238E27FC236}">
                <a16:creationId xmlns:a16="http://schemas.microsoft.com/office/drawing/2014/main" id="{27734A7B-64E1-F7BB-5759-A544A3AFB884}"/>
              </a:ext>
            </a:extLst>
          </p:cNvPr>
          <p:cNvSpPr/>
          <p:nvPr/>
        </p:nvSpPr>
        <p:spPr>
          <a:xfrm>
            <a:off x="762502" y="1690689"/>
            <a:ext cx="10515600" cy="1471612"/>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98370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DC62-3B95-A976-CFD3-FAA55F18A137}"/>
              </a:ext>
            </a:extLst>
          </p:cNvPr>
          <p:cNvSpPr>
            <a:spLocks noGrp="1"/>
          </p:cNvSpPr>
          <p:nvPr>
            <p:ph type="title"/>
          </p:nvPr>
        </p:nvSpPr>
        <p:spPr/>
        <p:txBody>
          <a:bodyPr/>
          <a:lstStyle/>
          <a:p>
            <a:r>
              <a:rPr lang="en-US" sz="4400" dirty="0"/>
              <a:t>Ci3T Tier 1 Plan: Roles and Responsibilities</a:t>
            </a:r>
            <a:endParaRPr lang="en-US" dirty="0"/>
          </a:p>
        </p:txBody>
      </p:sp>
      <p:pic>
        <p:nvPicPr>
          <p:cNvPr id="3" name="Picture 2" descr="Lincoln Elementary Implementation Manual.">
            <a:extLst>
              <a:ext uri="{FF2B5EF4-FFF2-40B4-BE49-F238E27FC236}">
                <a16:creationId xmlns:a16="http://schemas.microsoft.com/office/drawing/2014/main" id="{4D840F47-2BB2-1444-36A9-7BCC15B66761}"/>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938463" y="2261937"/>
            <a:ext cx="2731169" cy="3633537"/>
          </a:xfrm>
          <a:prstGeom prst="rect">
            <a:avLst/>
          </a:prstGeom>
          <a:ln>
            <a:solidFill>
              <a:schemeClr val="tx1"/>
            </a:solidFill>
          </a:ln>
        </p:spPr>
      </p:pic>
      <p:pic>
        <p:nvPicPr>
          <p:cNvPr id="4" name="Picture 2" descr="School Ci3T Tier 1 Plan template.">
            <a:extLst>
              <a:ext uri="{FF2B5EF4-FFF2-40B4-BE49-F238E27FC236}">
                <a16:creationId xmlns:a16="http://schemas.microsoft.com/office/drawing/2014/main" id="{817E5C7A-D38A-8649-F6B3-E222BB2ACAA2}"/>
              </a:ext>
            </a:extLst>
          </p:cNvPr>
          <p:cNvPicPr>
            <a:picLocks noGrp="1" noChangeAspect="1" noChangeArrowheads="1"/>
          </p:cNvPicPr>
          <p:nvPr>
            <p:ph idx="1"/>
          </p:nvPr>
        </p:nvPicPr>
        <p:blipFill>
          <a:blip r:embed="rId3" cstate="hqprint">
            <a:extLst>
              <a:ext uri="{28A0092B-C50C-407E-A947-70E740481C1C}">
                <a14:useLocalDpi xmlns:a14="http://schemas.microsoft.com/office/drawing/2010/main"/>
              </a:ext>
            </a:extLst>
          </a:blip>
          <a:srcRect/>
          <a:stretch/>
        </p:blipFill>
        <p:spPr bwMode="auto">
          <a:xfrm>
            <a:off x="4247273" y="1816358"/>
            <a:ext cx="6549512" cy="4795935"/>
          </a:xfrm>
          <a:prstGeom prst="rect">
            <a:avLst/>
          </a:prstGeom>
          <a:ln>
            <a:solidFill>
              <a:schemeClr val="tx1"/>
            </a:solidFill>
          </a:ln>
          <a:extLst>
            <a:ext uri="{909E8E84-426E-40DD-AFC4-6F175D3DCCD1}">
              <a14:hiddenFill xmlns:a14="http://schemas.microsoft.com/office/drawing/2010/main">
                <a:solidFill>
                  <a:schemeClr val="accent1"/>
                </a:solidFill>
              </a14:hiddenFill>
            </a:ext>
          </a:extLst>
        </p:spPr>
      </p:pic>
      <p:sp>
        <p:nvSpPr>
          <p:cNvPr id="6" name="Rectangle 5" descr="Highlighted areas of the Ci3T Tier I Plan: Area 1: Academics Responsibilities, Area II: Behavior Responsibilities, and Area III: Social Skills Responsibilities. ">
            <a:extLst>
              <a:ext uri="{FF2B5EF4-FFF2-40B4-BE49-F238E27FC236}">
                <a16:creationId xmlns:a16="http://schemas.microsoft.com/office/drawing/2014/main" id="{129DADE8-1281-44A3-1D96-64014ACCD45A}"/>
              </a:ext>
            </a:extLst>
          </p:cNvPr>
          <p:cNvSpPr/>
          <p:nvPr/>
        </p:nvSpPr>
        <p:spPr>
          <a:xfrm>
            <a:off x="4391527" y="4030579"/>
            <a:ext cx="6148136" cy="2021305"/>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nvGrpSpPr>
          <p:cNvPr id="5" name="Group 4" descr="Pinned grey sticky note with words 'Locate in your Ci3T Implementation Manual&quot;.">
            <a:extLst>
              <a:ext uri="{FF2B5EF4-FFF2-40B4-BE49-F238E27FC236}">
                <a16:creationId xmlns:a16="http://schemas.microsoft.com/office/drawing/2014/main" id="{32725441-34A2-1917-361E-A28863AFDDE3}"/>
              </a:ext>
            </a:extLst>
          </p:cNvPr>
          <p:cNvGrpSpPr/>
          <p:nvPr/>
        </p:nvGrpSpPr>
        <p:grpSpPr>
          <a:xfrm rot="20972135">
            <a:off x="9469836" y="1589292"/>
            <a:ext cx="2653898" cy="2404018"/>
            <a:chOff x="5721978" y="4932025"/>
            <a:chExt cx="3280012" cy="2971180"/>
          </a:xfrm>
        </p:grpSpPr>
        <p:pic>
          <p:nvPicPr>
            <p:cNvPr id="7" name="Picture 6" title="Sticky note">
              <a:extLst>
                <a:ext uri="{FF2B5EF4-FFF2-40B4-BE49-F238E27FC236}">
                  <a16:creationId xmlns:a16="http://schemas.microsoft.com/office/drawing/2014/main" id="{4475AAF7-CC10-8A11-BA06-D063139AE29A}"/>
                </a:ext>
              </a:extLst>
            </p:cNvPr>
            <p:cNvPicPr>
              <a:picLocks noChangeAspect="1"/>
            </p:cNvPicPr>
            <p:nvPr/>
          </p:nvPicPr>
          <p:blipFill>
            <a:blip r:embed="rId4"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92416">
              <a:off x="5953673" y="5121616"/>
              <a:ext cx="3048317" cy="2781589"/>
            </a:xfrm>
            <a:prstGeom prst="rect">
              <a:avLst/>
            </a:prstGeom>
          </p:spPr>
        </p:pic>
        <p:pic>
          <p:nvPicPr>
            <p:cNvPr id="8" name="Picture 7" title="Push pin">
              <a:extLst>
                <a:ext uri="{FF2B5EF4-FFF2-40B4-BE49-F238E27FC236}">
                  <a16:creationId xmlns:a16="http://schemas.microsoft.com/office/drawing/2014/main" id="{87284D62-31C4-FA46-D07D-EC0A89F01F45}"/>
                </a:ext>
              </a:extLst>
            </p:cNvPr>
            <p:cNvPicPr>
              <a:picLocks noChangeAspect="1"/>
            </p:cNvPicPr>
            <p:nvPr/>
          </p:nvPicPr>
          <p:blipFill>
            <a:blip r:embed="rId5"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5721978" y="4932025"/>
              <a:ext cx="1378923" cy="1297050"/>
            </a:xfrm>
            <a:prstGeom prst="rect">
              <a:avLst/>
            </a:prstGeom>
          </p:spPr>
        </p:pic>
        <p:sp>
          <p:nvSpPr>
            <p:cNvPr id="9" name="TextBox 8">
              <a:extLst>
                <a:ext uri="{FF2B5EF4-FFF2-40B4-BE49-F238E27FC236}">
                  <a16:creationId xmlns:a16="http://schemas.microsoft.com/office/drawing/2014/main" id="{EBD48087-9CC9-A658-0E5A-EBE5A12897DF}"/>
                </a:ext>
              </a:extLst>
            </p:cNvPr>
            <p:cNvSpPr txBox="1"/>
            <p:nvPr/>
          </p:nvSpPr>
          <p:spPr>
            <a:xfrm rot="184573">
              <a:off x="6100994" y="5855863"/>
              <a:ext cx="2694093" cy="1635668"/>
            </a:xfrm>
            <a:prstGeom prst="rect">
              <a:avLst/>
            </a:prstGeom>
            <a:noFill/>
          </p:spPr>
          <p:txBody>
            <a:bodyPr wrap="square" rtlCol="0">
              <a:spAutoFit/>
            </a:bodyPr>
            <a:lstStyle/>
            <a:p>
              <a:pPr algn="ctr" defTabSz="457200">
                <a:defRPr/>
              </a:pPr>
              <a:r>
                <a:rPr lang="en-US" sz="2000" b="1" dirty="0">
                  <a:solidFill>
                    <a:prstClr val="black"/>
                  </a:solidFill>
                  <a:latin typeface="Arial" panose="020B0604020202020204" pitchFamily="34" charset="0"/>
                  <a:cs typeface="Arial" panose="020B0604020202020204" pitchFamily="34" charset="0"/>
                </a:rPr>
                <a:t>Locate in your Ci3T Implementation Manual</a:t>
              </a:r>
            </a:p>
          </p:txBody>
        </p:sp>
      </p:grpSp>
    </p:spTree>
    <p:extLst>
      <p:ext uri="{BB962C8B-B14F-4D97-AF65-F5344CB8AC3E}">
        <p14:creationId xmlns:p14="http://schemas.microsoft.com/office/powerpoint/2010/main" val="26407672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5A6CCFD2-BFBB-8EF6-605C-9A686324FD5D}"/>
              </a:ext>
              <a:ext uri="{C183D7F6-B498-43B3-948B-1728B52AA6E4}">
                <adec:decorative xmlns:adec="http://schemas.microsoft.com/office/drawing/2017/decorative" val="0"/>
              </a:ext>
            </a:extLst>
          </p:cNvPr>
          <p:cNvSpPr>
            <a:spLocks noGrp="1"/>
          </p:cNvSpPr>
          <p:nvPr>
            <p:ph type="title"/>
          </p:nvPr>
        </p:nvSpPr>
        <p:spPr/>
        <p:txBody>
          <a:bodyPr/>
          <a:lstStyle/>
          <a:p>
            <a:r>
              <a:rPr lang="en-US"/>
              <a:t>Academic</a:t>
            </a:r>
          </a:p>
        </p:txBody>
      </p:sp>
      <p:pic>
        <p:nvPicPr>
          <p:cNvPr id="4" name="Picture 3">
            <a:extLst>
              <a:ext uri="{FF2B5EF4-FFF2-40B4-BE49-F238E27FC236}">
                <a16:creationId xmlns:a16="http://schemas.microsoft.com/office/drawing/2014/main" id="{1D345903-5005-B229-C057-298A5272B30A}"/>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grpSp>
        <p:nvGrpSpPr>
          <p:cNvPr id="20" name="Group 19" descr="Validated Curriculum set.">
            <a:extLst>
              <a:ext uri="{FF2B5EF4-FFF2-40B4-BE49-F238E27FC236}">
                <a16:creationId xmlns:a16="http://schemas.microsoft.com/office/drawing/2014/main" id="{F36DAC67-E420-2A66-48D5-C891A4E97116}"/>
              </a:ext>
            </a:extLst>
          </p:cNvPr>
          <p:cNvGrpSpPr/>
          <p:nvPr/>
        </p:nvGrpSpPr>
        <p:grpSpPr>
          <a:xfrm>
            <a:off x="161741" y="1984878"/>
            <a:ext cx="3361730" cy="4731179"/>
            <a:chOff x="832758" y="2055813"/>
            <a:chExt cx="3361730" cy="4731179"/>
          </a:xfrm>
        </p:grpSpPr>
        <p:grpSp>
          <p:nvGrpSpPr>
            <p:cNvPr id="15" name="Small Reading Curriculum Kit">
              <a:extLst>
                <a:ext uri="{FF2B5EF4-FFF2-40B4-BE49-F238E27FC236}">
                  <a16:creationId xmlns:a16="http://schemas.microsoft.com/office/drawing/2014/main" id="{E31372D1-FE68-AF79-EC07-7718536D418C}"/>
                </a:ext>
              </a:extLst>
            </p:cNvPr>
            <p:cNvGrpSpPr/>
            <p:nvPr/>
          </p:nvGrpSpPr>
          <p:grpSpPr>
            <a:xfrm>
              <a:off x="832758" y="2055813"/>
              <a:ext cx="3338015" cy="3472367"/>
              <a:chOff x="8253793" y="2658881"/>
              <a:chExt cx="3798712" cy="3146174"/>
            </a:xfrm>
            <a:effectLst/>
          </p:grpSpPr>
          <p:sp>
            <p:nvSpPr>
              <p:cNvPr id="16" name="Curriculum Shadow">
                <a:extLst>
                  <a:ext uri="{FF2B5EF4-FFF2-40B4-BE49-F238E27FC236}">
                    <a16:creationId xmlns:a16="http://schemas.microsoft.com/office/drawing/2014/main" id="{CBAA45E9-6748-347D-2D35-F28EA66F0D61}"/>
                  </a:ext>
                </a:extLst>
              </p:cNvPr>
              <p:cNvSpPr/>
              <p:nvPr/>
            </p:nvSpPr>
            <p:spPr>
              <a:xfrm rot="20791256" flipH="1">
                <a:off x="8253793" y="4859600"/>
                <a:ext cx="3712128" cy="884045"/>
              </a:xfrm>
              <a:prstGeom prst="parallelogram">
                <a:avLst>
                  <a:gd name="adj" fmla="val 142538"/>
                </a:avLst>
              </a:prstGeom>
              <a:solidFill>
                <a:schemeClr val="accent4">
                  <a:alpha val="29149"/>
                </a:schemeClr>
              </a:solidFill>
              <a:ln>
                <a:noFill/>
              </a:ln>
              <a:effectLst>
                <a:softEdge rad="127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Kit" descr="Validated Curriculum Set.">
                <a:extLst>
                  <a:ext uri="{FF2B5EF4-FFF2-40B4-BE49-F238E27FC236}">
                    <a16:creationId xmlns:a16="http://schemas.microsoft.com/office/drawing/2014/main" id="{6E40D157-5121-AB38-C4AD-20B9FF5008E4}"/>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b="3622"/>
              <a:stretch/>
            </p:blipFill>
            <p:spPr>
              <a:xfrm>
                <a:off x="9199412" y="2658881"/>
                <a:ext cx="2494342" cy="3146174"/>
              </a:xfrm>
              <a:prstGeom prst="rect">
                <a:avLst/>
              </a:prstGeom>
              <a:effectLst>
                <a:reflection blurRad="6350" stA="20000" endPos="35000" dir="5400000" sy="-100000" algn="bl" rotWithShape="0"/>
              </a:effectLst>
            </p:spPr>
          </p:pic>
          <p:sp>
            <p:nvSpPr>
              <p:cNvPr id="18" name="Text">
                <a:extLst>
                  <a:ext uri="{FF2B5EF4-FFF2-40B4-BE49-F238E27FC236}">
                    <a16:creationId xmlns:a16="http://schemas.microsoft.com/office/drawing/2014/main" id="{92B505C5-4FB0-471B-DB80-D0C7191B7037}"/>
                  </a:ext>
                </a:extLst>
              </p:cNvPr>
              <p:cNvSpPr/>
              <p:nvPr/>
            </p:nvSpPr>
            <p:spPr>
              <a:xfrm rot="180028">
                <a:off x="9437731" y="3853327"/>
                <a:ext cx="2614774" cy="875510"/>
              </a:xfrm>
              <a:prstGeom prst="rect">
                <a:avLst/>
              </a:prstGeom>
              <a:noFill/>
              <a:scene3d>
                <a:camera prst="perspectiveContrastingRightFacing"/>
                <a:lightRig rig="threePt" dir="t"/>
              </a:scene3d>
            </p:spPr>
            <p:txBody>
              <a:bodyPr wrap="square" lIns="91440" tIns="45720" rIns="91440" bIns="45720">
                <a:spAutoFit/>
              </a:bodyPr>
              <a:lstStyle/>
              <a:p>
                <a:pPr algn="ctr"/>
                <a:r>
                  <a:rPr lang="en-US"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VALIDATED</a:t>
                </a:r>
              </a:p>
              <a:p>
                <a:pPr algn="ctr"/>
                <a:r>
                  <a:rPr lang="en-US"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CURRICULUM</a:t>
                </a:r>
              </a:p>
            </p:txBody>
          </p:sp>
        </p:grpSp>
        <p:sp>
          <p:nvSpPr>
            <p:cNvPr id="19" name="Rectangle 18">
              <a:extLst>
                <a:ext uri="{FF2B5EF4-FFF2-40B4-BE49-F238E27FC236}">
                  <a16:creationId xmlns:a16="http://schemas.microsoft.com/office/drawing/2014/main" id="{A0656B32-FA91-A95E-67DF-DB59A5FFD0B6}"/>
                </a:ext>
              </a:extLst>
            </p:cNvPr>
            <p:cNvSpPr/>
            <p:nvPr/>
          </p:nvSpPr>
          <p:spPr>
            <a:xfrm>
              <a:off x="1287515" y="5541828"/>
              <a:ext cx="2906973" cy="124516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Picture 3" descr="Screenshot of What Works Clearinghouse website">
            <a:extLst>
              <a:ext uri="{FF2B5EF4-FFF2-40B4-BE49-F238E27FC236}">
                <a16:creationId xmlns:a16="http://schemas.microsoft.com/office/drawing/2014/main" id="{E8E1C01B-DF99-7674-A8E6-77B82CD3A6D8}"/>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470730" y="4196044"/>
            <a:ext cx="2476883" cy="1615465"/>
          </a:xfrm>
          <a:prstGeom prst="rect">
            <a:avLst/>
          </a:prstGeom>
          <a:ln>
            <a:noFill/>
          </a:ln>
          <a:effectLst>
            <a:outerShdw blurRad="50800" dist="38100" dir="2700000" algn="tl" rotWithShape="0">
              <a:prstClr val="black">
                <a:alpha val="40000"/>
              </a:prstClr>
            </a:outerShdw>
          </a:effectLst>
        </p:spPr>
      </p:pic>
      <p:pic>
        <p:nvPicPr>
          <p:cNvPr id="9" name="Picture 2" descr="Seven purple Ci3T Low Intensity Teacher-Delivered Strategies module covers">
            <a:extLst>
              <a:ext uri="{FF2B5EF4-FFF2-40B4-BE49-F238E27FC236}">
                <a16:creationId xmlns:a16="http://schemas.microsoft.com/office/drawing/2014/main" id="{CE427156-F369-BB29-5535-1178E47560F2}"/>
              </a:ext>
            </a:extLst>
          </p:cNvPr>
          <p:cNvPicPr>
            <a:picLocks noChangeAspect="1"/>
          </p:cNvPicPr>
          <p:nvPr/>
        </p:nvPicPr>
        <p:blipFill>
          <a:blip r:embed="rId6"/>
          <a:stretch>
            <a:fillRect/>
          </a:stretch>
        </p:blipFill>
        <p:spPr>
          <a:xfrm>
            <a:off x="5784808" y="1984878"/>
            <a:ext cx="4688906" cy="3352690"/>
          </a:xfrm>
          <a:prstGeom prst="rect">
            <a:avLst/>
          </a:prstGeom>
        </p:spPr>
      </p:pic>
    </p:spTree>
    <p:extLst>
      <p:ext uri="{BB962C8B-B14F-4D97-AF65-F5344CB8AC3E}">
        <p14:creationId xmlns:p14="http://schemas.microsoft.com/office/powerpoint/2010/main" val="16224504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F948C2C2-FA1F-8350-D8A7-9ED200F54C2C}"/>
              </a:ext>
              <a:ext uri="{C183D7F6-B498-43B3-948B-1728B52AA6E4}">
                <adec:decorative xmlns:adec="http://schemas.microsoft.com/office/drawing/2017/decorative" val="0"/>
              </a:ext>
            </a:extLst>
          </p:cNvPr>
          <p:cNvSpPr>
            <a:spLocks noGrp="1"/>
          </p:cNvSpPr>
          <p:nvPr>
            <p:ph type="title"/>
          </p:nvPr>
        </p:nvSpPr>
        <p:spPr/>
        <p:txBody>
          <a:bodyPr/>
          <a:lstStyle/>
          <a:p>
            <a:r>
              <a:rPr lang="en-US"/>
              <a:t>Behavior</a:t>
            </a:r>
          </a:p>
        </p:txBody>
      </p:sp>
      <p:pic>
        <p:nvPicPr>
          <p:cNvPr id="14" name="Picture 3" descr="Example of classroom expectations lesson plan">
            <a:extLst>
              <a:ext uri="{FF2B5EF4-FFF2-40B4-BE49-F238E27FC236}">
                <a16:creationId xmlns:a16="http://schemas.microsoft.com/office/drawing/2014/main" id="{C4ECBADD-07DF-B794-6DB4-23246E810796}"/>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984816" y="1905484"/>
            <a:ext cx="2943599" cy="3809364"/>
          </a:xfrm>
          <a:prstGeom prst="rect">
            <a:avLst/>
          </a:prstGeom>
          <a:ln>
            <a:solidFill>
              <a:schemeClr val="tx1"/>
            </a:solidFill>
          </a:ln>
        </p:spPr>
      </p:pic>
      <p:pic>
        <p:nvPicPr>
          <p:cNvPr id="13" name="Picture 2" descr="Example of expectation matrix">
            <a:extLst>
              <a:ext uri="{FF2B5EF4-FFF2-40B4-BE49-F238E27FC236}">
                <a16:creationId xmlns:a16="http://schemas.microsoft.com/office/drawing/2014/main" id="{FC151C16-D187-F3E9-740B-82A7F682672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469922" y="2948793"/>
            <a:ext cx="3252155" cy="2439116"/>
          </a:xfrm>
          <a:prstGeom prst="rect">
            <a:avLst/>
          </a:prstGeom>
          <a:ln>
            <a:solidFill>
              <a:schemeClr val="tx1"/>
            </a:solidFill>
          </a:ln>
        </p:spPr>
      </p:pic>
      <p:pic>
        <p:nvPicPr>
          <p:cNvPr id="16" name="Picture 15" descr="Reactive Plan: Flow Chart for Responding to Challenging Behavior.">
            <a:extLst>
              <a:ext uri="{FF2B5EF4-FFF2-40B4-BE49-F238E27FC236}">
                <a16:creationId xmlns:a16="http://schemas.microsoft.com/office/drawing/2014/main" id="{864BF6C6-D297-A44A-F31A-3162849C1983}"/>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8084070" y="1736725"/>
            <a:ext cx="3076960" cy="3981949"/>
          </a:xfrm>
          <a:prstGeom prst="rect">
            <a:avLst/>
          </a:prstGeom>
          <a:ln>
            <a:solidFill>
              <a:schemeClr val="tx1"/>
            </a:solidFill>
          </a:ln>
        </p:spPr>
      </p:pic>
      <p:pic>
        <p:nvPicPr>
          <p:cNvPr id="15" name="Picture 14">
            <a:extLst>
              <a:ext uri="{FF2B5EF4-FFF2-40B4-BE49-F238E27FC236}">
                <a16:creationId xmlns:a16="http://schemas.microsoft.com/office/drawing/2014/main" id="{50D8BCC4-508A-C940-FC24-03E974F9D2E1}"/>
              </a:ext>
              <a:ext uri="{C183D7F6-B498-43B3-948B-1728B52AA6E4}">
                <adec:decorative xmlns:adec="http://schemas.microsoft.com/office/drawing/2017/decorative" val="1"/>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spTree>
    <p:extLst>
      <p:ext uri="{BB962C8B-B14F-4D97-AF65-F5344CB8AC3E}">
        <p14:creationId xmlns:p14="http://schemas.microsoft.com/office/powerpoint/2010/main" val="47161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AC114-159E-141B-A495-E145F57ADC83}"/>
            </a:ext>
          </a:extLst>
        </p:cNvPr>
        <p:cNvGrpSpPr/>
        <p:nvPr/>
      </p:nvGrpSpPr>
      <p:grpSpPr>
        <a:xfrm>
          <a:off x="0" y="0"/>
          <a:ext cx="0" cy="0"/>
          <a:chOff x="0" y="0"/>
          <a:chExt cx="0" cy="0"/>
        </a:xfrm>
      </p:grpSpPr>
      <p:sp>
        <p:nvSpPr>
          <p:cNvPr id="4" name="Title">
            <a:extLst>
              <a:ext uri="{FF2B5EF4-FFF2-40B4-BE49-F238E27FC236}">
                <a16:creationId xmlns:a16="http://schemas.microsoft.com/office/drawing/2014/main" id="{C55599F1-048F-E66F-776D-D876D8E1E966}"/>
              </a:ext>
              <a:ext uri="{C183D7F6-B498-43B3-948B-1728B52AA6E4}">
                <adec:decorative xmlns:adec="http://schemas.microsoft.com/office/drawing/2017/decorative" val="0"/>
              </a:ext>
            </a:extLst>
          </p:cNvPr>
          <p:cNvSpPr>
            <a:spLocks noGrp="1"/>
          </p:cNvSpPr>
          <p:nvPr>
            <p:ph type="title"/>
          </p:nvPr>
        </p:nvSpPr>
        <p:spPr/>
        <p:txBody>
          <a:bodyPr/>
          <a:lstStyle/>
          <a:p>
            <a:r>
              <a:rPr lang="en-US"/>
              <a:t>Social and Emotional Well-Being</a:t>
            </a:r>
          </a:p>
        </p:txBody>
      </p:sp>
      <p:grpSp>
        <p:nvGrpSpPr>
          <p:cNvPr id="2" name="Group 1" descr="Validated Curriculum set.">
            <a:extLst>
              <a:ext uri="{FF2B5EF4-FFF2-40B4-BE49-F238E27FC236}">
                <a16:creationId xmlns:a16="http://schemas.microsoft.com/office/drawing/2014/main" id="{696792B9-9937-A460-B38F-348C38CE24A9}"/>
              </a:ext>
            </a:extLst>
          </p:cNvPr>
          <p:cNvGrpSpPr/>
          <p:nvPr/>
        </p:nvGrpSpPr>
        <p:grpSpPr>
          <a:xfrm>
            <a:off x="-344965" y="1926796"/>
            <a:ext cx="3361730" cy="4731179"/>
            <a:chOff x="832758" y="2055813"/>
            <a:chExt cx="3361730" cy="4731179"/>
          </a:xfrm>
        </p:grpSpPr>
        <p:grpSp>
          <p:nvGrpSpPr>
            <p:cNvPr id="3" name="Small Reading Curriculum Kit">
              <a:extLst>
                <a:ext uri="{FF2B5EF4-FFF2-40B4-BE49-F238E27FC236}">
                  <a16:creationId xmlns:a16="http://schemas.microsoft.com/office/drawing/2014/main" id="{B90C2186-5CAA-B9EE-2DF4-1D3FA9B8FAC3}"/>
                </a:ext>
              </a:extLst>
            </p:cNvPr>
            <p:cNvGrpSpPr/>
            <p:nvPr/>
          </p:nvGrpSpPr>
          <p:grpSpPr>
            <a:xfrm>
              <a:off x="832758" y="2055813"/>
              <a:ext cx="3338015" cy="3472367"/>
              <a:chOff x="8253793" y="2658881"/>
              <a:chExt cx="3798712" cy="3146174"/>
            </a:xfrm>
            <a:effectLst/>
          </p:grpSpPr>
          <p:sp>
            <p:nvSpPr>
              <p:cNvPr id="6" name="Curriculum Shadow">
                <a:extLst>
                  <a:ext uri="{FF2B5EF4-FFF2-40B4-BE49-F238E27FC236}">
                    <a16:creationId xmlns:a16="http://schemas.microsoft.com/office/drawing/2014/main" id="{EB6BC19B-9A9D-CB6A-3C7A-DB717E4C2ED6}"/>
                  </a:ext>
                </a:extLst>
              </p:cNvPr>
              <p:cNvSpPr/>
              <p:nvPr/>
            </p:nvSpPr>
            <p:spPr>
              <a:xfrm rot="20791256" flipH="1">
                <a:off x="8253793" y="4859600"/>
                <a:ext cx="3712128" cy="884045"/>
              </a:xfrm>
              <a:prstGeom prst="parallelogram">
                <a:avLst>
                  <a:gd name="adj" fmla="val 142538"/>
                </a:avLst>
              </a:prstGeom>
              <a:solidFill>
                <a:schemeClr val="accent4">
                  <a:alpha val="29149"/>
                </a:schemeClr>
              </a:solidFill>
              <a:ln>
                <a:noFill/>
              </a:ln>
              <a:effectLst>
                <a:softEdge rad="127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Kit">
                <a:extLst>
                  <a:ext uri="{FF2B5EF4-FFF2-40B4-BE49-F238E27FC236}">
                    <a16:creationId xmlns:a16="http://schemas.microsoft.com/office/drawing/2014/main" id="{34ED1710-5310-0911-A8A4-0046BE71EE6C}"/>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b="3622"/>
              <a:stretch/>
            </p:blipFill>
            <p:spPr>
              <a:xfrm>
                <a:off x="9199412" y="2658881"/>
                <a:ext cx="2494342" cy="3146174"/>
              </a:xfrm>
              <a:prstGeom prst="rect">
                <a:avLst/>
              </a:prstGeom>
              <a:effectLst>
                <a:reflection blurRad="6350" stA="20000" endPos="35000" dir="5400000" sy="-100000" algn="bl" rotWithShape="0"/>
              </a:effectLst>
            </p:spPr>
          </p:pic>
          <p:sp>
            <p:nvSpPr>
              <p:cNvPr id="8" name="Text">
                <a:extLst>
                  <a:ext uri="{FF2B5EF4-FFF2-40B4-BE49-F238E27FC236}">
                    <a16:creationId xmlns:a16="http://schemas.microsoft.com/office/drawing/2014/main" id="{B577E896-80F0-15B8-88BA-015DCD701D1A}"/>
                  </a:ext>
                </a:extLst>
              </p:cNvPr>
              <p:cNvSpPr/>
              <p:nvPr/>
            </p:nvSpPr>
            <p:spPr>
              <a:xfrm rot="180028">
                <a:off x="9437731" y="3853327"/>
                <a:ext cx="2614774" cy="875510"/>
              </a:xfrm>
              <a:prstGeom prst="rect">
                <a:avLst/>
              </a:prstGeom>
              <a:noFill/>
              <a:scene3d>
                <a:camera prst="perspectiveContrastingRightFacing"/>
                <a:lightRig rig="threePt" dir="t"/>
              </a:scene3d>
            </p:spPr>
            <p:txBody>
              <a:bodyPr wrap="square" lIns="91440" tIns="45720" rIns="91440" bIns="45720">
                <a:spAutoFit/>
              </a:bodyPr>
              <a:lstStyle/>
              <a:p>
                <a:pPr algn="ctr"/>
                <a:r>
                  <a:rPr lang="en-US"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VALIDATED</a:t>
                </a:r>
              </a:p>
              <a:p>
                <a:pPr algn="ctr"/>
                <a:r>
                  <a:rPr lang="en-US"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CURRICULUM</a:t>
                </a:r>
              </a:p>
            </p:txBody>
          </p:sp>
        </p:grpSp>
        <p:sp>
          <p:nvSpPr>
            <p:cNvPr id="5" name="Rectangle 4">
              <a:extLst>
                <a:ext uri="{FF2B5EF4-FFF2-40B4-BE49-F238E27FC236}">
                  <a16:creationId xmlns:a16="http://schemas.microsoft.com/office/drawing/2014/main" id="{3B004B5B-919A-C83A-6A07-20B8A82EFB63}"/>
                </a:ext>
              </a:extLst>
            </p:cNvPr>
            <p:cNvSpPr/>
            <p:nvPr/>
          </p:nvSpPr>
          <p:spPr>
            <a:xfrm>
              <a:off x="1287515" y="5541828"/>
              <a:ext cx="2906973" cy="124516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3" descr="Screenshot of What Works Clearinghouse website">
            <a:extLst>
              <a:ext uri="{FF2B5EF4-FFF2-40B4-BE49-F238E27FC236}">
                <a16:creationId xmlns:a16="http://schemas.microsoft.com/office/drawing/2014/main" id="{9B3BF28A-21D8-EBBE-FC2A-25F3482BCFBD}"/>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747314" y="4347861"/>
            <a:ext cx="2476883" cy="1615465"/>
          </a:xfrm>
          <a:prstGeom prst="rect">
            <a:avLst/>
          </a:prstGeom>
          <a:ln>
            <a:noFill/>
          </a:ln>
          <a:effectLst>
            <a:outerShdw blurRad="50800" dist="38100" dir="2700000" algn="tl" rotWithShape="0">
              <a:prstClr val="black">
                <a:alpha val="40000"/>
              </a:prstClr>
            </a:outerShdw>
          </a:effectLst>
        </p:spPr>
      </p:pic>
      <p:pic>
        <p:nvPicPr>
          <p:cNvPr id="9" name="Picture 8" descr="Ci3T Integrated Lesson Plan">
            <a:extLst>
              <a:ext uri="{FF2B5EF4-FFF2-40B4-BE49-F238E27FC236}">
                <a16:creationId xmlns:a16="http://schemas.microsoft.com/office/drawing/2014/main" id="{03671273-C2B6-1151-59A1-525CC36566F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32021" y="2133779"/>
            <a:ext cx="4612665" cy="3564332"/>
          </a:xfrm>
          <a:prstGeom prst="rect">
            <a:avLst/>
          </a:prstGeom>
          <a:ln>
            <a:solidFill>
              <a:schemeClr val="tx1"/>
            </a:solidFill>
          </a:ln>
        </p:spPr>
      </p:pic>
      <p:pic>
        <p:nvPicPr>
          <p:cNvPr id="10" name="Picture 9" descr="Embedding and Integrating Ci3T Domains Into Daily Instruction module cover">
            <a:extLst>
              <a:ext uri="{FF2B5EF4-FFF2-40B4-BE49-F238E27FC236}">
                <a16:creationId xmlns:a16="http://schemas.microsoft.com/office/drawing/2014/main" id="{16AF7A53-5FE9-5ACC-6545-4990BF28CD2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331525" y="3700653"/>
            <a:ext cx="1641675" cy="2565119"/>
          </a:xfrm>
          <a:prstGeom prst="rect">
            <a:avLst/>
          </a:prstGeom>
        </p:spPr>
      </p:pic>
      <p:pic>
        <p:nvPicPr>
          <p:cNvPr id="15" name="Picture 14">
            <a:extLst>
              <a:ext uri="{FF2B5EF4-FFF2-40B4-BE49-F238E27FC236}">
                <a16:creationId xmlns:a16="http://schemas.microsoft.com/office/drawing/2014/main" id="{267692CE-2FF4-EFC0-10F8-13AF4390B915}"/>
              </a:ext>
              <a:ext uri="{C183D7F6-B498-43B3-948B-1728B52AA6E4}">
                <adec:decorative xmlns:adec="http://schemas.microsoft.com/office/drawing/2017/decorative" val="1"/>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spTree>
    <p:extLst>
      <p:ext uri="{BB962C8B-B14F-4D97-AF65-F5344CB8AC3E}">
        <p14:creationId xmlns:p14="http://schemas.microsoft.com/office/powerpoint/2010/main" val="3039703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0-#ppt_w/2"/>
                                          </p:val>
                                        </p:tav>
                                        <p:tav tm="100000">
                                          <p:val>
                                            <p:strVal val="#ppt_x"/>
                                          </p:val>
                                        </p:tav>
                                      </p:tavLst>
                                    </p:anim>
                                    <p:anim calcmode="lin" valueType="num">
                                      <p:cBhvr additive="base">
                                        <p:cTn id="16" dur="500" fill="hold"/>
                                        <p:tgtEl>
                                          <p:spTgt spid="9"/>
                                        </p:tgtEl>
                                        <p:attrNameLst>
                                          <p:attrName>ppt_y</p:attrName>
                                        </p:attrNameLst>
                                      </p:cBhvr>
                                      <p:tavLst>
                                        <p:tav tm="0">
                                          <p:val>
                                            <p:strVal val="#ppt_y"/>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p:spPr>
        <p:txBody>
          <a:bodyPr>
            <a:normAutofit/>
          </a:bodyPr>
          <a:lstStyle/>
          <a:p>
            <a:r>
              <a:rPr lang="en-US" sz="4800">
                <a:solidFill>
                  <a:sysClr val="windowText" lastClr="000000"/>
                </a:solidFill>
              </a:rPr>
              <a:t>Procedures for Teaching </a:t>
            </a:r>
          </a:p>
        </p:txBody>
      </p:sp>
      <p:pic>
        <p:nvPicPr>
          <p:cNvPr id="13" name="Picture 12" descr="Lincoln Elementary Implementation Manual.">
            <a:extLst>
              <a:ext uri="{FF2B5EF4-FFF2-40B4-BE49-F238E27FC236}">
                <a16:creationId xmlns:a16="http://schemas.microsoft.com/office/drawing/2014/main" id="{932E5906-91FE-B022-19BB-2327324C331A}"/>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279658" y="2209140"/>
            <a:ext cx="2731169" cy="3633537"/>
          </a:xfrm>
          <a:prstGeom prst="rect">
            <a:avLst/>
          </a:prstGeom>
          <a:ln>
            <a:solidFill>
              <a:schemeClr val="tx1"/>
            </a:solidFill>
          </a:ln>
        </p:spPr>
      </p:pic>
      <p:pic>
        <p:nvPicPr>
          <p:cNvPr id="8" name="Picture 7" descr="Procedures for Teaching the Ci3T plan document.">
            <a:extLst>
              <a:ext uri="{FF2B5EF4-FFF2-40B4-BE49-F238E27FC236}">
                <a16:creationId xmlns:a16="http://schemas.microsoft.com/office/drawing/2014/main" id="{17D0D941-8550-2AF6-6D01-34D93E082F42}"/>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5018004" y="1760015"/>
            <a:ext cx="5721963" cy="4421517"/>
          </a:xfrm>
          <a:prstGeom prst="rect">
            <a:avLst/>
          </a:prstGeom>
          <a:ln>
            <a:solidFill>
              <a:schemeClr val="tx1"/>
            </a:solidFill>
          </a:ln>
        </p:spPr>
      </p:pic>
      <p:sp>
        <p:nvSpPr>
          <p:cNvPr id="10" name="Rectangle 1">
            <a:extLst>
              <a:ext uri="{FF2B5EF4-FFF2-40B4-BE49-F238E27FC236}">
                <a16:creationId xmlns:a16="http://schemas.microsoft.com/office/drawing/2014/main" id="{936CEE58-355B-D8D9-ED18-5DB8A0B56C61}"/>
              </a:ext>
              <a:ext uri="{C183D7F6-B498-43B3-948B-1728B52AA6E4}">
                <adec:decorative xmlns:adec="http://schemas.microsoft.com/office/drawing/2017/decorative" val="1"/>
              </a:ext>
            </a:extLst>
          </p:cNvPr>
          <p:cNvSpPr/>
          <p:nvPr/>
        </p:nvSpPr>
        <p:spPr>
          <a:xfrm>
            <a:off x="5343258" y="2504345"/>
            <a:ext cx="1248611" cy="211559"/>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Rectangle 1">
            <a:extLst>
              <a:ext uri="{FF2B5EF4-FFF2-40B4-BE49-F238E27FC236}">
                <a16:creationId xmlns:a16="http://schemas.microsoft.com/office/drawing/2014/main" id="{FE25A201-B770-4D98-655F-0E04C501E5E7}"/>
              </a:ext>
              <a:ext uri="{C183D7F6-B498-43B3-948B-1728B52AA6E4}">
                <adec:decorative xmlns:adec="http://schemas.microsoft.com/office/drawing/2017/decorative" val="1"/>
              </a:ext>
            </a:extLst>
          </p:cNvPr>
          <p:cNvSpPr/>
          <p:nvPr/>
        </p:nvSpPr>
        <p:spPr>
          <a:xfrm>
            <a:off x="5343258" y="2922255"/>
            <a:ext cx="1248611" cy="211559"/>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5" name="Rectangle 1">
            <a:extLst>
              <a:ext uri="{FF2B5EF4-FFF2-40B4-BE49-F238E27FC236}">
                <a16:creationId xmlns:a16="http://schemas.microsoft.com/office/drawing/2014/main" id="{5D4A8FE7-CD2C-37EE-9755-B4165FC4655F}"/>
              </a:ext>
              <a:ext uri="{C183D7F6-B498-43B3-948B-1728B52AA6E4}">
                <adec:decorative xmlns:adec="http://schemas.microsoft.com/office/drawing/2017/decorative" val="1"/>
              </a:ext>
            </a:extLst>
          </p:cNvPr>
          <p:cNvSpPr/>
          <p:nvPr/>
        </p:nvSpPr>
        <p:spPr>
          <a:xfrm>
            <a:off x="5343258" y="3340165"/>
            <a:ext cx="1248611" cy="211559"/>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nvGrpSpPr>
          <p:cNvPr id="17" name="Group 16" descr="Pinned grey sticky note with words 'Locate in your Ci3T Implementation Manual&quot;.">
            <a:extLst>
              <a:ext uri="{FF2B5EF4-FFF2-40B4-BE49-F238E27FC236}">
                <a16:creationId xmlns:a16="http://schemas.microsoft.com/office/drawing/2014/main" id="{4C33C8C0-80D4-0BAA-5C5B-16590EB77D89}"/>
              </a:ext>
            </a:extLst>
          </p:cNvPr>
          <p:cNvGrpSpPr/>
          <p:nvPr/>
        </p:nvGrpSpPr>
        <p:grpSpPr>
          <a:xfrm rot="20972135">
            <a:off x="8291127" y="4120412"/>
            <a:ext cx="2653898" cy="2404018"/>
            <a:chOff x="5721978" y="4932025"/>
            <a:chExt cx="3280012" cy="2971180"/>
          </a:xfrm>
        </p:grpSpPr>
        <p:pic>
          <p:nvPicPr>
            <p:cNvPr id="18" name="Picture 17" title="Sticky note">
              <a:extLst>
                <a:ext uri="{FF2B5EF4-FFF2-40B4-BE49-F238E27FC236}">
                  <a16:creationId xmlns:a16="http://schemas.microsoft.com/office/drawing/2014/main" id="{E745B582-A338-576E-1919-7FE8455BEC1F}"/>
                </a:ext>
              </a:extLst>
            </p:cNvPr>
            <p:cNvPicPr>
              <a:picLocks noChangeAspect="1"/>
            </p:cNvPicPr>
            <p:nvPr/>
          </p:nvPicPr>
          <p:blipFill>
            <a:blip r:embed="rId5"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92416">
              <a:off x="5953673" y="5121616"/>
              <a:ext cx="3048317" cy="2781589"/>
            </a:xfrm>
            <a:prstGeom prst="rect">
              <a:avLst/>
            </a:prstGeom>
          </p:spPr>
        </p:pic>
        <p:pic>
          <p:nvPicPr>
            <p:cNvPr id="19" name="Picture 18" title="Push pin">
              <a:extLst>
                <a:ext uri="{FF2B5EF4-FFF2-40B4-BE49-F238E27FC236}">
                  <a16:creationId xmlns:a16="http://schemas.microsoft.com/office/drawing/2014/main" id="{B9279839-DF3D-32F3-B231-F8A56661005D}"/>
                </a:ext>
              </a:extLst>
            </p:cNvPr>
            <p:cNvPicPr>
              <a:picLocks noChangeAspect="1"/>
            </p:cNvPicPr>
            <p:nvPr/>
          </p:nvPicPr>
          <p:blipFill>
            <a:blip r:embed="rId6"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5721978" y="4932025"/>
              <a:ext cx="1378923" cy="1297050"/>
            </a:xfrm>
            <a:prstGeom prst="rect">
              <a:avLst/>
            </a:prstGeom>
          </p:spPr>
        </p:pic>
        <p:sp>
          <p:nvSpPr>
            <p:cNvPr id="20" name="TextBox 19">
              <a:extLst>
                <a:ext uri="{FF2B5EF4-FFF2-40B4-BE49-F238E27FC236}">
                  <a16:creationId xmlns:a16="http://schemas.microsoft.com/office/drawing/2014/main" id="{5B3AA27D-27D4-74CA-C958-9B6704136CF4}"/>
                </a:ext>
              </a:extLst>
            </p:cNvPr>
            <p:cNvSpPr txBox="1"/>
            <p:nvPr/>
          </p:nvSpPr>
          <p:spPr>
            <a:xfrm rot="184573">
              <a:off x="6100994" y="5855863"/>
              <a:ext cx="2694093" cy="1635668"/>
            </a:xfrm>
            <a:prstGeom prst="rect">
              <a:avLst/>
            </a:prstGeom>
            <a:noFill/>
          </p:spPr>
          <p:txBody>
            <a:bodyPr wrap="square" rtlCol="0">
              <a:spAutoFit/>
            </a:bodyPr>
            <a:lstStyle/>
            <a:p>
              <a:pPr algn="ctr" defTabSz="457200">
                <a:defRPr/>
              </a:pPr>
              <a:r>
                <a:rPr lang="en-US" sz="2000" b="1">
                  <a:solidFill>
                    <a:prstClr val="black"/>
                  </a:solidFill>
                  <a:latin typeface="Arial" panose="020B0604020202020204" pitchFamily="34" charset="0"/>
                  <a:cs typeface="Arial" panose="020B0604020202020204" pitchFamily="34" charset="0"/>
                </a:rPr>
                <a:t>Locate in your Ci3T Implementation Manual</a:t>
              </a:r>
            </a:p>
          </p:txBody>
        </p:sp>
      </p:grpSp>
    </p:spTree>
    <p:extLst>
      <p:ext uri="{BB962C8B-B14F-4D97-AF65-F5344CB8AC3E}">
        <p14:creationId xmlns:p14="http://schemas.microsoft.com/office/powerpoint/2010/main" val="387440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500"/>
                                        <p:tgtEl>
                                          <p:spTgt spid="14"/>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A4A95-B3A9-6536-1E4F-9D14FFEF9AD2}"/>
              </a:ext>
            </a:extLst>
          </p:cNvPr>
          <p:cNvSpPr>
            <a:spLocks noGrp="1"/>
          </p:cNvSpPr>
          <p:nvPr>
            <p:ph type="title"/>
          </p:nvPr>
        </p:nvSpPr>
        <p:spPr/>
        <p:txBody>
          <a:bodyPr/>
          <a:lstStyle/>
          <a:p>
            <a:r>
              <a:rPr lang="en-US" dirty="0"/>
              <a:t>Beginning of Year Roll Out</a:t>
            </a:r>
          </a:p>
        </p:txBody>
      </p:sp>
      <p:pic>
        <p:nvPicPr>
          <p:cNvPr id="5" name="Content Placeholder 4" descr="Football field as background with box teaching faculty with footballs stating Implementation Manual and Faculty Roll-Out and a box with teaching students and footballs for kickoff assembly and setting lessons">
            <a:extLst>
              <a:ext uri="{FF2B5EF4-FFF2-40B4-BE49-F238E27FC236}">
                <a16:creationId xmlns:a16="http://schemas.microsoft.com/office/drawing/2014/main" id="{3C3DCB46-8B15-C52E-A7B2-2A5A98E14EB8}"/>
              </a:ext>
            </a:extLst>
          </p:cNvPr>
          <p:cNvPicPr>
            <a:picLocks noGrp="1" noChangeAspect="1"/>
          </p:cNvPicPr>
          <p:nvPr>
            <p:ph idx="1"/>
          </p:nvPr>
        </p:nvPicPr>
        <p:blipFill>
          <a:blip r:embed="rId2"/>
          <a:stretch>
            <a:fillRect/>
          </a:stretch>
        </p:blipFill>
        <p:spPr>
          <a:xfrm>
            <a:off x="2233073" y="1848343"/>
            <a:ext cx="7725853" cy="4305901"/>
          </a:xfrm>
          <a:prstGeom prst="rect">
            <a:avLst/>
          </a:prstGeom>
        </p:spPr>
      </p:pic>
      <p:pic>
        <p:nvPicPr>
          <p:cNvPr id="7" name="Picture 6">
            <a:extLst>
              <a:ext uri="{FF2B5EF4-FFF2-40B4-BE49-F238E27FC236}">
                <a16:creationId xmlns:a16="http://schemas.microsoft.com/office/drawing/2014/main" id="{9C707517-2946-63B7-FC15-DB8DBF1139C2}"/>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spTree>
    <p:extLst>
      <p:ext uri="{BB962C8B-B14F-4D97-AF65-F5344CB8AC3E}">
        <p14:creationId xmlns:p14="http://schemas.microsoft.com/office/powerpoint/2010/main" val="35286107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C2B76-5A47-883B-7820-48D34ACF4D91}"/>
              </a:ext>
            </a:extLst>
          </p:cNvPr>
          <p:cNvSpPr>
            <a:spLocks noGrp="1"/>
          </p:cNvSpPr>
          <p:nvPr>
            <p:ph type="title"/>
          </p:nvPr>
        </p:nvSpPr>
        <p:spPr/>
        <p:txBody>
          <a:bodyPr/>
          <a:lstStyle/>
          <a:p>
            <a:r>
              <a:rPr lang="en-US" dirty="0"/>
              <a:t>Beginning of Year Roll Out:</a:t>
            </a:r>
            <a:br>
              <a:rPr lang="en-US" dirty="0">
                <a:solidFill>
                  <a:schemeClr val="accent5"/>
                </a:solidFill>
              </a:rPr>
            </a:br>
            <a:r>
              <a:rPr lang="en-US" dirty="0">
                <a:solidFill>
                  <a:schemeClr val="accent5"/>
                </a:solidFill>
              </a:rPr>
              <a:t>Faculty &amp; Staff</a:t>
            </a:r>
          </a:p>
        </p:txBody>
      </p:sp>
      <p:pic>
        <p:nvPicPr>
          <p:cNvPr id="4" name="Picture 3" descr="Cougar Up! Classroom Expectations poster, Cougar Cash dollar, South Middle School Implementation Manual.">
            <a:extLst>
              <a:ext uri="{FF2B5EF4-FFF2-40B4-BE49-F238E27FC236}">
                <a16:creationId xmlns:a16="http://schemas.microsoft.com/office/drawing/2014/main" id="{5511A51E-C9B0-B520-4E64-6EE8E400F98B}"/>
              </a:ext>
            </a:extLst>
          </p:cNvPr>
          <p:cNvPicPr>
            <a:picLocks noChangeAspect="1"/>
          </p:cNvPicPr>
          <p:nvPr/>
        </p:nvPicPr>
        <p:blipFill>
          <a:blip r:embed="rId3"/>
          <a:stretch>
            <a:fillRect/>
          </a:stretch>
        </p:blipFill>
        <p:spPr>
          <a:xfrm>
            <a:off x="1332531" y="2055813"/>
            <a:ext cx="4484427" cy="3670797"/>
          </a:xfrm>
          <a:prstGeom prst="rect">
            <a:avLst/>
          </a:prstGeom>
          <a:ln>
            <a:solidFill>
              <a:schemeClr val="tx1"/>
            </a:solidFill>
          </a:ln>
        </p:spPr>
      </p:pic>
      <p:pic>
        <p:nvPicPr>
          <p:cNvPr id="13" name="Picture 12">
            <a:extLst>
              <a:ext uri="{FF2B5EF4-FFF2-40B4-BE49-F238E27FC236}">
                <a16:creationId xmlns:a16="http://schemas.microsoft.com/office/drawing/2014/main" id="{32276D0D-442C-CCFE-BFEB-BBC98A9B513D}"/>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pic>
        <p:nvPicPr>
          <p:cNvPr id="5" name="Picture 4" descr="Ci3T Bookmark for Cafeteria Workers page.">
            <a:extLst>
              <a:ext uri="{FF2B5EF4-FFF2-40B4-BE49-F238E27FC236}">
                <a16:creationId xmlns:a16="http://schemas.microsoft.com/office/drawing/2014/main" id="{E79A02F8-5CA2-22AF-168E-F374C1F11697}"/>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6610068" y="1872469"/>
            <a:ext cx="3146441" cy="4071865"/>
          </a:xfrm>
          <a:prstGeom prst="rect">
            <a:avLst/>
          </a:prstGeom>
          <a:ln>
            <a:solidFill>
              <a:schemeClr val="tx1"/>
            </a:solidFill>
          </a:ln>
        </p:spPr>
      </p:pic>
      <p:pic>
        <p:nvPicPr>
          <p:cNvPr id="7" name="Picture 6" descr="Lincoln Elementary School Ci3T Bookmark for Faculty, Staff and Substitute Teachers.">
            <a:extLst>
              <a:ext uri="{FF2B5EF4-FFF2-40B4-BE49-F238E27FC236}">
                <a16:creationId xmlns:a16="http://schemas.microsoft.com/office/drawing/2014/main" id="{E41EAC2B-6002-6B31-E713-BAB4EDE42C0C}"/>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a:xfrm>
            <a:off x="9181251" y="2967317"/>
            <a:ext cx="1368368" cy="3525558"/>
          </a:xfrm>
          <a:prstGeom prst="rect">
            <a:avLst/>
          </a:prstGeom>
          <a:ln>
            <a:solidFill>
              <a:schemeClr val="tx1"/>
            </a:solidFill>
          </a:ln>
        </p:spPr>
      </p:pic>
    </p:spTree>
    <p:extLst>
      <p:ext uri="{BB962C8B-B14F-4D97-AF65-F5344CB8AC3E}">
        <p14:creationId xmlns:p14="http://schemas.microsoft.com/office/powerpoint/2010/main" val="31622316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a:extLst>
              <a:ext uri="{FF2B5EF4-FFF2-40B4-BE49-F238E27FC236}">
                <a16:creationId xmlns:a16="http://schemas.microsoft.com/office/drawing/2014/main" id="{7F25DC09-9A44-3BCC-111A-77E3271AC77F}"/>
              </a:ext>
            </a:extLst>
          </p:cNvPr>
          <p:cNvSpPr>
            <a:spLocks noGrp="1"/>
          </p:cNvSpPr>
          <p:nvPr>
            <p:ph type="title"/>
          </p:nvPr>
        </p:nvSpPr>
        <p:spPr/>
        <p:txBody>
          <a:bodyPr/>
          <a:lstStyle/>
          <a:p>
            <a:r>
              <a:rPr lang="en-US" dirty="0"/>
              <a:t>Beginning of Year Roll Out: </a:t>
            </a:r>
            <a:br>
              <a:rPr lang="en-US" dirty="0"/>
            </a:br>
            <a:r>
              <a:rPr lang="en-US" dirty="0">
                <a:solidFill>
                  <a:schemeClr val="accent5"/>
                </a:solidFill>
              </a:rPr>
              <a:t>Students</a:t>
            </a:r>
          </a:p>
        </p:txBody>
      </p:sp>
      <p:sp>
        <p:nvSpPr>
          <p:cNvPr id="17" name="Content">
            <a:extLst>
              <a:ext uri="{FF2B5EF4-FFF2-40B4-BE49-F238E27FC236}">
                <a16:creationId xmlns:a16="http://schemas.microsoft.com/office/drawing/2014/main" id="{76F2B696-8757-8D52-B72E-DD60217EC6EB}"/>
              </a:ext>
            </a:extLst>
          </p:cNvPr>
          <p:cNvSpPr>
            <a:spLocks noGrp="1"/>
          </p:cNvSpPr>
          <p:nvPr>
            <p:ph idx="1"/>
          </p:nvPr>
        </p:nvSpPr>
        <p:spPr>
          <a:xfrm>
            <a:off x="838200" y="1825625"/>
            <a:ext cx="5480713" cy="4351338"/>
          </a:xfrm>
        </p:spPr>
        <p:txBody>
          <a:bodyPr/>
          <a:lstStyle/>
          <a:p>
            <a:r>
              <a:rPr lang="en-US" dirty="0"/>
              <a:t>Lessons</a:t>
            </a:r>
          </a:p>
          <a:p>
            <a:r>
              <a:rPr lang="en-US" dirty="0"/>
              <a:t>Posters</a:t>
            </a:r>
          </a:p>
          <a:p>
            <a:r>
              <a:rPr lang="en-US" dirty="0"/>
              <a:t>Videos</a:t>
            </a:r>
          </a:p>
          <a:p>
            <a:r>
              <a:rPr lang="en-US" dirty="0"/>
              <a:t>Announcements</a:t>
            </a:r>
          </a:p>
          <a:p>
            <a:r>
              <a:rPr lang="en-US" dirty="0"/>
              <a:t>Assemblies</a:t>
            </a:r>
          </a:p>
        </p:txBody>
      </p:sp>
      <p:pic>
        <p:nvPicPr>
          <p:cNvPr id="7" name="Picture 1" descr="Setting Lesson Teacher Guide handout">
            <a:extLst>
              <a:ext uri="{FF2B5EF4-FFF2-40B4-BE49-F238E27FC236}">
                <a16:creationId xmlns:a16="http://schemas.microsoft.com/office/drawing/2014/main" id="{138D9DC4-617B-2DF5-E94D-FD23F23F282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03419" y="2045233"/>
            <a:ext cx="2372924" cy="3070840"/>
          </a:xfrm>
          <a:prstGeom prst="rect">
            <a:avLst/>
          </a:prstGeom>
          <a:ln>
            <a:solidFill>
              <a:schemeClr val="tx1"/>
            </a:solidFill>
          </a:ln>
        </p:spPr>
      </p:pic>
      <p:grpSp>
        <p:nvGrpSpPr>
          <p:cNvPr id="2" name="Image" descr="Example of a setting lesson using PowerPoint">
            <a:extLst>
              <a:ext uri="{FF2B5EF4-FFF2-40B4-BE49-F238E27FC236}">
                <a16:creationId xmlns:a16="http://schemas.microsoft.com/office/drawing/2014/main" id="{165FD6BF-977E-F4AF-89A1-4B277A4AA267}"/>
              </a:ext>
            </a:extLst>
          </p:cNvPr>
          <p:cNvGrpSpPr/>
          <p:nvPr/>
        </p:nvGrpSpPr>
        <p:grpSpPr>
          <a:xfrm>
            <a:off x="5499438" y="3573216"/>
            <a:ext cx="2448232" cy="1848218"/>
            <a:chOff x="7150269" y="1537623"/>
            <a:chExt cx="3640554" cy="2748326"/>
          </a:xfrm>
        </p:grpSpPr>
        <p:pic>
          <p:nvPicPr>
            <p:cNvPr id="11" name="Picture 2">
              <a:extLst>
                <a:ext uri="{FF2B5EF4-FFF2-40B4-BE49-F238E27FC236}">
                  <a16:creationId xmlns:a16="http://schemas.microsoft.com/office/drawing/2014/main" id="{725B8CA9-A616-769F-A098-0F8AF9E55545}"/>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7150269" y="1548682"/>
              <a:ext cx="1779479" cy="1326884"/>
            </a:xfrm>
            <a:prstGeom prst="rect">
              <a:avLst/>
            </a:prstGeom>
          </p:spPr>
        </p:pic>
        <p:pic>
          <p:nvPicPr>
            <p:cNvPr id="9" name="Picture 3">
              <a:extLst>
                <a:ext uri="{FF2B5EF4-FFF2-40B4-BE49-F238E27FC236}">
                  <a16:creationId xmlns:a16="http://schemas.microsoft.com/office/drawing/2014/main" id="{1D63A137-9EE1-10E7-7C65-B4C60829EE0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006899" y="1537623"/>
              <a:ext cx="1783924" cy="1337943"/>
            </a:xfrm>
            <a:prstGeom prst="rect">
              <a:avLst/>
            </a:prstGeom>
          </p:spPr>
        </p:pic>
        <p:pic>
          <p:nvPicPr>
            <p:cNvPr id="8" name="Picture 4">
              <a:extLst>
                <a:ext uri="{FF2B5EF4-FFF2-40B4-BE49-F238E27FC236}">
                  <a16:creationId xmlns:a16="http://schemas.microsoft.com/office/drawing/2014/main" id="{332B3568-13DA-EEE9-2DDA-3CD08CFEB941}"/>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164874" y="2962294"/>
              <a:ext cx="1764874" cy="1323655"/>
            </a:xfrm>
            <a:prstGeom prst="rect">
              <a:avLst/>
            </a:prstGeom>
          </p:spPr>
        </p:pic>
        <p:pic>
          <p:nvPicPr>
            <p:cNvPr id="12" name="Picture 5">
              <a:extLst>
                <a:ext uri="{FF2B5EF4-FFF2-40B4-BE49-F238E27FC236}">
                  <a16:creationId xmlns:a16="http://schemas.microsoft.com/office/drawing/2014/main" id="{E68459FD-C53F-B184-1BC2-B358F31E818A}"/>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9006899" y="2928566"/>
              <a:ext cx="1783924" cy="1337943"/>
            </a:xfrm>
            <a:prstGeom prst="rect">
              <a:avLst/>
            </a:prstGeom>
          </p:spPr>
        </p:pic>
      </p:grpSp>
      <p:pic>
        <p:nvPicPr>
          <p:cNvPr id="4" name="Picture 3">
            <a:extLst>
              <a:ext uri="{FF2B5EF4-FFF2-40B4-BE49-F238E27FC236}">
                <a16:creationId xmlns:a16="http://schemas.microsoft.com/office/drawing/2014/main" id="{3657ADB5-B621-C5B4-F56F-599237561F92}"/>
              </a:ext>
              <a:ext uri="{C183D7F6-B498-43B3-948B-1728B52AA6E4}">
                <adec:decorative xmlns:adec="http://schemas.microsoft.com/office/drawing/2017/decorative" val="1"/>
              </a:ext>
            </a:extLst>
          </p:cNvPr>
          <p:cNvPicPr>
            <a:picLocks noChangeAspect="1"/>
          </p:cNvPicPr>
          <p:nvPr/>
        </p:nvPicPr>
        <p:blipFill>
          <a:blip r:embed="rId8"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pic>
        <p:nvPicPr>
          <p:cNvPr id="13" name="Picture 12" descr="Middle School Bus expectations poster made by students. ">
            <a:extLst>
              <a:ext uri="{FF2B5EF4-FFF2-40B4-BE49-F238E27FC236}">
                <a16:creationId xmlns:a16="http://schemas.microsoft.com/office/drawing/2014/main" id="{E6D45A47-B160-4A56-46EA-3E44952A6258}"/>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8366384" y="1690688"/>
            <a:ext cx="2987416" cy="2308458"/>
          </a:xfrm>
          <a:prstGeom prst="rect">
            <a:avLst/>
          </a:prstGeom>
        </p:spPr>
      </p:pic>
      <p:sp>
        <p:nvSpPr>
          <p:cNvPr id="6" name="Note">
            <a:extLst>
              <a:ext uri="{FF2B5EF4-FFF2-40B4-BE49-F238E27FC236}">
                <a16:creationId xmlns:a16="http://schemas.microsoft.com/office/drawing/2014/main" id="{5F6E52C8-A7AE-D21A-22F0-AE2C338B559D}"/>
              </a:ext>
            </a:extLst>
          </p:cNvPr>
          <p:cNvSpPr/>
          <p:nvPr/>
        </p:nvSpPr>
        <p:spPr>
          <a:xfrm>
            <a:off x="93306" y="6494131"/>
            <a:ext cx="1489788" cy="246221"/>
          </a:xfrm>
          <a:prstGeom prst="rect">
            <a:avLst/>
          </a:prstGeom>
        </p:spPr>
        <p:txBody>
          <a:bodyPr wrap="square">
            <a:spAutoFit/>
          </a:bodyPr>
          <a:lstStyle/>
          <a:p>
            <a:pPr defTabSz="457200">
              <a:defRPr/>
            </a:pPr>
            <a:r>
              <a:rPr lang="en-US" sz="1000">
                <a:solidFill>
                  <a:srgbClr val="E7E6E6">
                    <a:lumMod val="50000"/>
                  </a:srgbClr>
                </a:solidFill>
                <a:latin typeface="Calibri" panose="020F0502020204030204"/>
              </a:rPr>
              <a:t>Shared with permission.</a:t>
            </a:r>
          </a:p>
        </p:txBody>
      </p:sp>
      <p:pic>
        <p:nvPicPr>
          <p:cNvPr id="5" name="Picture 4" descr="Picture of high school students at a rally holding a sign that reads Lincoln Lioni P.R.I.D.E.!" title="Rally">
            <a:extLst>
              <a:ext uri="{FF2B5EF4-FFF2-40B4-BE49-F238E27FC236}">
                <a16:creationId xmlns:a16="http://schemas.microsoft.com/office/drawing/2014/main" id="{08BAAD73-0B16-2A22-654D-1CC541E3EDE8}"/>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8285041" y="4302092"/>
            <a:ext cx="3068759" cy="2045233"/>
          </a:xfrm>
          <a:prstGeom prst="rect">
            <a:avLst/>
          </a:prstGeom>
          <a:ln>
            <a:noFill/>
          </a:ln>
          <a:effectLst/>
        </p:spPr>
      </p:pic>
      <p:sp>
        <p:nvSpPr>
          <p:cNvPr id="14" name="Oval 13">
            <a:extLst>
              <a:ext uri="{FF2B5EF4-FFF2-40B4-BE49-F238E27FC236}">
                <a16:creationId xmlns:a16="http://schemas.microsoft.com/office/drawing/2014/main" id="{E9907E2A-EAAD-086F-94F5-4308AAFB7FD0}"/>
              </a:ext>
              <a:ext uri="{C183D7F6-B498-43B3-948B-1728B52AA6E4}">
                <adec:decorative xmlns:adec="http://schemas.microsoft.com/office/drawing/2017/decorative" val="1"/>
              </a:ext>
            </a:extLst>
          </p:cNvPr>
          <p:cNvSpPr/>
          <p:nvPr/>
        </p:nvSpPr>
        <p:spPr>
          <a:xfrm>
            <a:off x="6456511" y="1910296"/>
            <a:ext cx="830468" cy="553098"/>
          </a:xfrm>
          <a:prstGeom prst="ellipse">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wrap="none" lIns="0" tIns="0" rIns="0" bIns="0" rtlCol="0" anchor="ctr"/>
          <a:lstStyle/>
          <a:p>
            <a:pPr algn="ctr"/>
            <a:r>
              <a:rPr lang="en-US" sz="1800"/>
              <a:t>IM</a:t>
            </a:r>
            <a:r>
              <a:rPr lang="en-US"/>
              <a:t>1</a:t>
            </a:r>
            <a:r>
              <a:rPr lang="en-US" sz="1800"/>
              <a:t>0b</a:t>
            </a:r>
          </a:p>
        </p:txBody>
      </p:sp>
      <p:sp>
        <p:nvSpPr>
          <p:cNvPr id="18" name="Oval 17">
            <a:extLst>
              <a:ext uri="{FF2B5EF4-FFF2-40B4-BE49-F238E27FC236}">
                <a16:creationId xmlns:a16="http://schemas.microsoft.com/office/drawing/2014/main" id="{20727C6B-6294-0AB2-1443-DA6CC3DEDE98}"/>
              </a:ext>
              <a:ext uri="{C183D7F6-B498-43B3-948B-1728B52AA6E4}">
                <adec:decorative xmlns:adec="http://schemas.microsoft.com/office/drawing/2017/decorative" val="1"/>
              </a:ext>
            </a:extLst>
          </p:cNvPr>
          <p:cNvSpPr/>
          <p:nvPr/>
        </p:nvSpPr>
        <p:spPr>
          <a:xfrm>
            <a:off x="7184643" y="3304104"/>
            <a:ext cx="830468" cy="553098"/>
          </a:xfrm>
          <a:prstGeom prst="ellipse">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wrap="none" lIns="0" tIns="0" rIns="0" bIns="0" rtlCol="0" anchor="ctr"/>
          <a:lstStyle/>
          <a:p>
            <a:pPr algn="ctr"/>
            <a:r>
              <a:rPr lang="en-US" sz="1800"/>
              <a:t>IM</a:t>
            </a:r>
            <a:r>
              <a:rPr lang="en-US"/>
              <a:t>1</a:t>
            </a:r>
            <a:r>
              <a:rPr lang="en-US" sz="1800"/>
              <a:t>0a</a:t>
            </a:r>
          </a:p>
        </p:txBody>
      </p:sp>
    </p:spTree>
    <p:extLst>
      <p:ext uri="{BB962C8B-B14F-4D97-AF65-F5344CB8AC3E}">
        <p14:creationId xmlns:p14="http://schemas.microsoft.com/office/powerpoint/2010/main" val="36599447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a:extLst>
              <a:ext uri="{FF2B5EF4-FFF2-40B4-BE49-F238E27FC236}">
                <a16:creationId xmlns:a16="http://schemas.microsoft.com/office/drawing/2014/main" id="{7F25DC09-9A44-3BCC-111A-77E3271AC77F}"/>
              </a:ext>
            </a:extLst>
          </p:cNvPr>
          <p:cNvSpPr>
            <a:spLocks noGrp="1"/>
          </p:cNvSpPr>
          <p:nvPr>
            <p:ph type="title"/>
          </p:nvPr>
        </p:nvSpPr>
        <p:spPr/>
        <p:txBody>
          <a:bodyPr/>
          <a:lstStyle/>
          <a:p>
            <a:r>
              <a:rPr lang="en-US"/>
              <a:t>Beginning of Year Roll Out:</a:t>
            </a:r>
            <a:br>
              <a:rPr lang="en-US">
                <a:solidFill>
                  <a:schemeClr val="accent5"/>
                </a:solidFill>
              </a:rPr>
            </a:br>
            <a:r>
              <a:rPr lang="en-US">
                <a:solidFill>
                  <a:schemeClr val="accent5"/>
                </a:solidFill>
              </a:rPr>
              <a:t>Family &amp; Community</a:t>
            </a:r>
            <a:endParaRPr lang="en-US"/>
          </a:p>
        </p:txBody>
      </p:sp>
      <p:sp>
        <p:nvSpPr>
          <p:cNvPr id="17" name="Content">
            <a:extLst>
              <a:ext uri="{FF2B5EF4-FFF2-40B4-BE49-F238E27FC236}">
                <a16:creationId xmlns:a16="http://schemas.microsoft.com/office/drawing/2014/main" id="{76F2B696-8757-8D52-B72E-DD60217EC6EB}"/>
              </a:ext>
            </a:extLst>
          </p:cNvPr>
          <p:cNvSpPr>
            <a:spLocks noGrp="1"/>
          </p:cNvSpPr>
          <p:nvPr>
            <p:ph idx="1"/>
          </p:nvPr>
        </p:nvSpPr>
        <p:spPr>
          <a:xfrm>
            <a:off x="838201" y="1825625"/>
            <a:ext cx="4661848" cy="4351338"/>
          </a:xfrm>
        </p:spPr>
        <p:txBody>
          <a:bodyPr/>
          <a:lstStyle/>
          <a:p>
            <a:r>
              <a:rPr lang="en-US" dirty="0"/>
              <a:t>Back-to-School Night</a:t>
            </a:r>
          </a:p>
          <a:p>
            <a:r>
              <a:rPr lang="en-US" dirty="0"/>
              <a:t>Communication to families</a:t>
            </a:r>
          </a:p>
          <a:p>
            <a:pPr lvl="1"/>
            <a:r>
              <a:rPr lang="en-US" dirty="0"/>
              <a:t>Letters</a:t>
            </a:r>
          </a:p>
          <a:p>
            <a:pPr lvl="1"/>
            <a:r>
              <a:rPr lang="en-US" dirty="0"/>
              <a:t>Brochures</a:t>
            </a:r>
          </a:p>
          <a:p>
            <a:pPr lvl="1"/>
            <a:r>
              <a:rPr lang="en-US" dirty="0"/>
              <a:t>Infographics</a:t>
            </a:r>
          </a:p>
          <a:p>
            <a:r>
              <a:rPr lang="en-US" dirty="0"/>
              <a:t>School website</a:t>
            </a:r>
          </a:p>
          <a:p>
            <a:r>
              <a:rPr lang="en-US" dirty="0"/>
              <a:t>Contacts with community businesses</a:t>
            </a:r>
          </a:p>
        </p:txBody>
      </p:sp>
      <p:pic>
        <p:nvPicPr>
          <p:cNvPr id="8" name="Picture 1">
            <a:extLst>
              <a:ext uri="{FF2B5EF4-FFF2-40B4-BE49-F238E27FC236}">
                <a16:creationId xmlns:a16="http://schemas.microsoft.com/office/drawing/2014/main" id="{92854D25-1472-F793-F34D-06EA58D5C167}"/>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74801" y="1825625"/>
            <a:ext cx="2909642" cy="2258407"/>
          </a:xfrm>
          <a:prstGeom prst="rect">
            <a:avLst/>
          </a:prstGeom>
          <a:ln w="19050">
            <a:solidFill>
              <a:schemeClr val="tx1"/>
            </a:solidFill>
          </a:ln>
        </p:spPr>
      </p:pic>
      <p:pic>
        <p:nvPicPr>
          <p:cNvPr id="9" name="Picture 2" descr="Poster with the title Parents and Families in Ci3T">
            <a:extLst>
              <a:ext uri="{FF2B5EF4-FFF2-40B4-BE49-F238E27FC236}">
                <a16:creationId xmlns:a16="http://schemas.microsoft.com/office/drawing/2014/main" id="{2908F4FA-71B5-293B-CCCD-101C8AC5333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44576" y="1815856"/>
            <a:ext cx="1752166" cy="2268176"/>
          </a:xfrm>
          <a:prstGeom prst="rect">
            <a:avLst/>
          </a:prstGeom>
        </p:spPr>
      </p:pic>
      <p:pic>
        <p:nvPicPr>
          <p:cNvPr id="11" name="Picture 3" descr="Poster with the title Ci3T Plan: What you need to know">
            <a:extLst>
              <a:ext uri="{FF2B5EF4-FFF2-40B4-BE49-F238E27FC236}">
                <a16:creationId xmlns:a16="http://schemas.microsoft.com/office/drawing/2014/main" id="{440752CC-6D59-E911-95EB-6F59F7B2DF7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799823" y="2668961"/>
            <a:ext cx="1993837" cy="1540239"/>
          </a:xfrm>
          <a:prstGeom prst="rect">
            <a:avLst/>
          </a:prstGeom>
        </p:spPr>
      </p:pic>
      <p:pic>
        <p:nvPicPr>
          <p:cNvPr id="10" name="Picture 4" descr="Screenshot of a school website homepage with schoolwide expectations visible">
            <a:extLst>
              <a:ext uri="{FF2B5EF4-FFF2-40B4-BE49-F238E27FC236}">
                <a16:creationId xmlns:a16="http://schemas.microsoft.com/office/drawing/2014/main" id="{BFD70DA3-5FEA-378C-B237-E71D252B85A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96000" y="4413784"/>
            <a:ext cx="4462279" cy="2201921"/>
          </a:xfrm>
          <a:prstGeom prst="rect">
            <a:avLst/>
          </a:prstGeom>
          <a:ln>
            <a:solidFill>
              <a:schemeClr val="tx1"/>
            </a:solidFill>
          </a:ln>
        </p:spPr>
      </p:pic>
      <p:pic>
        <p:nvPicPr>
          <p:cNvPr id="5" name="Picture 4">
            <a:extLst>
              <a:ext uri="{FF2B5EF4-FFF2-40B4-BE49-F238E27FC236}">
                <a16:creationId xmlns:a16="http://schemas.microsoft.com/office/drawing/2014/main" id="{6F3B8C42-E32D-D83F-2012-B8490FD0D6AB}"/>
              </a:ext>
              <a:ext uri="{C183D7F6-B498-43B3-948B-1728B52AA6E4}">
                <adec:decorative xmlns:adec="http://schemas.microsoft.com/office/drawing/2017/decorative" val="1"/>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sp>
        <p:nvSpPr>
          <p:cNvPr id="6" name="Note">
            <a:extLst>
              <a:ext uri="{FF2B5EF4-FFF2-40B4-BE49-F238E27FC236}">
                <a16:creationId xmlns:a16="http://schemas.microsoft.com/office/drawing/2014/main" id="{156A0945-90A8-C69E-BAF2-DE6ACFE80B54}"/>
              </a:ext>
            </a:extLst>
          </p:cNvPr>
          <p:cNvSpPr/>
          <p:nvPr/>
        </p:nvSpPr>
        <p:spPr>
          <a:xfrm>
            <a:off x="93306" y="6494131"/>
            <a:ext cx="1489788" cy="246221"/>
          </a:xfrm>
          <a:prstGeom prst="rect">
            <a:avLst/>
          </a:prstGeom>
        </p:spPr>
        <p:txBody>
          <a:bodyPr wrap="square">
            <a:spAutoFit/>
          </a:bodyPr>
          <a:lstStyle/>
          <a:p>
            <a:pPr defTabSz="457200">
              <a:defRPr/>
            </a:pPr>
            <a:r>
              <a:rPr lang="en-US" sz="1000">
                <a:solidFill>
                  <a:srgbClr val="E7E6E6">
                    <a:lumMod val="50000"/>
                  </a:srgbClr>
                </a:solidFill>
                <a:latin typeface="Calibri" panose="020F0502020204030204"/>
              </a:rPr>
              <a:t>Shared with permission.</a:t>
            </a:r>
          </a:p>
        </p:txBody>
      </p:sp>
    </p:spTree>
    <p:extLst>
      <p:ext uri="{BB962C8B-B14F-4D97-AF65-F5344CB8AC3E}">
        <p14:creationId xmlns:p14="http://schemas.microsoft.com/office/powerpoint/2010/main" val="2838085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5CC3F-47A1-3712-46B8-302BE5B29126}"/>
            </a:ext>
          </a:extLst>
        </p:cNvPr>
        <p:cNvGrpSpPr/>
        <p:nvPr/>
      </p:nvGrpSpPr>
      <p:grpSpPr>
        <a:xfrm>
          <a:off x="0" y="0"/>
          <a:ext cx="0" cy="0"/>
          <a:chOff x="0" y="0"/>
          <a:chExt cx="0" cy="0"/>
        </a:xfrm>
      </p:grpSpPr>
      <p:sp>
        <p:nvSpPr>
          <p:cNvPr id="3" name="Title">
            <a:extLst>
              <a:ext uri="{FF2B5EF4-FFF2-40B4-BE49-F238E27FC236}">
                <a16:creationId xmlns:a16="http://schemas.microsoft.com/office/drawing/2014/main" id="{549A3469-00CF-04EF-E23F-A2225A9638BB}"/>
              </a:ext>
            </a:extLst>
          </p:cNvPr>
          <p:cNvSpPr>
            <a:spLocks noGrp="1"/>
          </p:cNvSpPr>
          <p:nvPr>
            <p:ph type="title"/>
          </p:nvPr>
        </p:nvSpPr>
        <p:spPr/>
        <p:txBody>
          <a:bodyPr>
            <a:normAutofit/>
          </a:bodyPr>
          <a:lstStyle/>
          <a:p>
            <a:r>
              <a:rPr lang="en-US" dirty="0"/>
              <a:t>Ci3T </a:t>
            </a:r>
            <a:r>
              <a:rPr lang="en-US" dirty="0">
                <a:solidFill>
                  <a:schemeClr val="accent5"/>
                </a:solidFill>
              </a:rPr>
              <a:t>Professional Learning Journey!</a:t>
            </a:r>
            <a:endParaRPr lang="en-US" dirty="0"/>
          </a:p>
        </p:txBody>
      </p:sp>
      <p:sp>
        <p:nvSpPr>
          <p:cNvPr id="9" name="TextBox 8">
            <a:extLst>
              <a:ext uri="{FF2B5EF4-FFF2-40B4-BE49-F238E27FC236}">
                <a16:creationId xmlns:a16="http://schemas.microsoft.com/office/drawing/2014/main" id="{BF8B766A-CBEB-FCD7-B7F8-01328FEC84A4}"/>
              </a:ext>
            </a:extLst>
          </p:cNvPr>
          <p:cNvSpPr txBox="1"/>
          <p:nvPr/>
        </p:nvSpPr>
        <p:spPr>
          <a:xfrm>
            <a:off x="367558" y="1604820"/>
            <a:ext cx="5270995" cy="400110"/>
          </a:xfrm>
          <a:prstGeom prst="rect">
            <a:avLst/>
          </a:prstGeom>
          <a:noFill/>
        </p:spPr>
        <p:txBody>
          <a:bodyPr wrap="none" rtlCol="0">
            <a:spAutoFit/>
          </a:bodyPr>
          <a:lstStyle/>
          <a:p>
            <a:r>
              <a:rPr lang="en-US" sz="2000" b="1" dirty="0"/>
              <a:t>Ci3T Design Professional Learning Series</a:t>
            </a:r>
          </a:p>
        </p:txBody>
      </p:sp>
      <p:pic>
        <p:nvPicPr>
          <p:cNvPr id="10" name="PL Series" descr="Ci3T Design Professional Learning Series graphic">
            <a:extLst>
              <a:ext uri="{FF2B5EF4-FFF2-40B4-BE49-F238E27FC236}">
                <a16:creationId xmlns:a16="http://schemas.microsoft.com/office/drawing/2014/main" id="{709EBD3F-E4A8-4F3B-0778-9CE59147F825}"/>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152400" y="2057399"/>
            <a:ext cx="5562600" cy="2897821"/>
          </a:xfrm>
          <a:prstGeom prst="rect">
            <a:avLst/>
          </a:prstGeom>
        </p:spPr>
      </p:pic>
      <p:sp>
        <p:nvSpPr>
          <p:cNvPr id="12" name="TextBox 11">
            <a:extLst>
              <a:ext uri="{FF2B5EF4-FFF2-40B4-BE49-F238E27FC236}">
                <a16:creationId xmlns:a16="http://schemas.microsoft.com/office/drawing/2014/main" id="{4C4E826F-5CE6-DD7C-A6F7-B60855B9B257}"/>
              </a:ext>
            </a:extLst>
          </p:cNvPr>
          <p:cNvSpPr txBox="1"/>
          <p:nvPr/>
        </p:nvSpPr>
        <p:spPr>
          <a:xfrm>
            <a:off x="5883863" y="1601373"/>
            <a:ext cx="6308137" cy="400110"/>
          </a:xfrm>
          <a:prstGeom prst="rect">
            <a:avLst/>
          </a:prstGeom>
          <a:noFill/>
        </p:spPr>
        <p:txBody>
          <a:bodyPr wrap="none" rtlCol="0">
            <a:spAutoFit/>
          </a:bodyPr>
          <a:lstStyle/>
          <a:p>
            <a:r>
              <a:rPr lang="en-US" sz="2000" b="1" dirty="0"/>
              <a:t>Ci3T Implementation Professional Learning Series</a:t>
            </a:r>
          </a:p>
        </p:txBody>
      </p:sp>
      <p:pic>
        <p:nvPicPr>
          <p:cNvPr id="8" name="IMP Series" descr="Ci3T Implementation Learning Series graphic">
            <a:extLst>
              <a:ext uri="{FF2B5EF4-FFF2-40B4-BE49-F238E27FC236}">
                <a16:creationId xmlns:a16="http://schemas.microsoft.com/office/drawing/2014/main" id="{A521CD08-3CF5-AE5E-AED8-E17D59F99BFB}"/>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5943600" y="2158809"/>
            <a:ext cx="5988050" cy="2622577"/>
          </a:xfrm>
          <a:prstGeom prst="rect">
            <a:avLst/>
          </a:prstGeom>
        </p:spPr>
      </p:pic>
      <p:sp>
        <p:nvSpPr>
          <p:cNvPr id="2" name="Arrow: Right 1">
            <a:extLst>
              <a:ext uri="{FF2B5EF4-FFF2-40B4-BE49-F238E27FC236}">
                <a16:creationId xmlns:a16="http://schemas.microsoft.com/office/drawing/2014/main" id="{C9153926-E08C-EED8-3656-E3DC5D1AC1B7}"/>
              </a:ext>
            </a:extLst>
          </p:cNvPr>
          <p:cNvSpPr/>
          <p:nvPr/>
        </p:nvSpPr>
        <p:spPr>
          <a:xfrm>
            <a:off x="3971925" y="4781386"/>
            <a:ext cx="4248150" cy="1868805"/>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From Design to Implementation</a:t>
            </a:r>
          </a:p>
        </p:txBody>
      </p:sp>
    </p:spTree>
    <p:extLst>
      <p:ext uri="{BB962C8B-B14F-4D97-AF65-F5344CB8AC3E}">
        <p14:creationId xmlns:p14="http://schemas.microsoft.com/office/powerpoint/2010/main" val="20928635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B239D-2063-48A7-4A0F-94BBBF6517FB}"/>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C4274138-3A24-A8F6-2A42-AAF9B812EBC7}"/>
              </a:ext>
              <a:ext uri="{C183D7F6-B498-43B3-948B-1728B52AA6E4}">
                <adec:decorative xmlns:adec="http://schemas.microsoft.com/office/drawing/2017/decorative" val="0"/>
              </a:ext>
            </a:extLst>
          </p:cNvPr>
          <p:cNvSpPr>
            <a:spLocks noGrp="1"/>
          </p:cNvSpPr>
          <p:nvPr>
            <p:ph type="title"/>
          </p:nvPr>
        </p:nvSpPr>
        <p:spPr>
          <a:solidFill>
            <a:schemeClr val="accent5"/>
          </a:solidFill>
        </p:spPr>
        <p:txBody>
          <a:bodyPr>
            <a:normAutofit/>
          </a:bodyPr>
          <a:lstStyle/>
          <a:p>
            <a:r>
              <a:rPr lang="en-US" sz="4800" dirty="0">
                <a:solidFill>
                  <a:schemeClr val="bg1"/>
                </a:solidFill>
              </a:rPr>
              <a:t>Celebrating Success!</a:t>
            </a:r>
          </a:p>
        </p:txBody>
      </p:sp>
      <p:sp>
        <p:nvSpPr>
          <p:cNvPr id="3" name="Textbox">
            <a:extLst>
              <a:ext uri="{FF2B5EF4-FFF2-40B4-BE49-F238E27FC236}">
                <a16:creationId xmlns:a16="http://schemas.microsoft.com/office/drawing/2014/main" id="{16118433-DDA6-6AF0-6864-78BDCAC6214D}"/>
              </a:ext>
            </a:extLst>
          </p:cNvPr>
          <p:cNvSpPr>
            <a:spLocks noGrp="1"/>
          </p:cNvSpPr>
          <p:nvPr>
            <p:ph sz="half" idx="1"/>
          </p:nvPr>
        </p:nvSpPr>
        <p:spPr>
          <a:xfrm>
            <a:off x="838200" y="1825625"/>
            <a:ext cx="5498584" cy="4351338"/>
          </a:xfrm>
        </p:spPr>
        <p:txBody>
          <a:bodyPr>
            <a:normAutofit/>
          </a:bodyPr>
          <a:lstStyle/>
          <a:p>
            <a:pPr marL="0" indent="0">
              <a:buNone/>
            </a:pPr>
            <a:r>
              <a:rPr lang="en-US" sz="4800" dirty="0"/>
              <a:t>What part of your beginning of year roll out went well? </a:t>
            </a:r>
          </a:p>
        </p:txBody>
      </p:sp>
      <p:pic>
        <p:nvPicPr>
          <p:cNvPr id="11" name="Picture" descr="A screenshot of a blank Zoom chat box">
            <a:extLst>
              <a:ext uri="{FF2B5EF4-FFF2-40B4-BE49-F238E27FC236}">
                <a16:creationId xmlns:a16="http://schemas.microsoft.com/office/drawing/2014/main" id="{6B1408A4-BA20-9AFA-E8E2-10DD645F30DA}"/>
              </a:ext>
            </a:extLst>
          </p:cNvPr>
          <p:cNvPicPr>
            <a:picLocks noGrp="1" noChangeAspect="1"/>
          </p:cNvPicPr>
          <p:nvPr>
            <p:ph sz="half" idx="2"/>
          </p:nvPr>
        </p:nvPicPr>
        <p:blipFill>
          <a:blip r:embed="rId3"/>
          <a:stretch>
            <a:fillRect/>
          </a:stretch>
        </p:blipFill>
        <p:spPr>
          <a:xfrm>
            <a:off x="6695691" y="2039832"/>
            <a:ext cx="3318732" cy="3575997"/>
          </a:xfrm>
          <a:ln>
            <a:solidFill>
              <a:schemeClr val="tx1"/>
            </a:solidFill>
          </a:ln>
        </p:spPr>
      </p:pic>
      <p:grpSp>
        <p:nvGrpSpPr>
          <p:cNvPr id="4" name="Image">
            <a:extLst>
              <a:ext uri="{FF2B5EF4-FFF2-40B4-BE49-F238E27FC236}">
                <a16:creationId xmlns:a16="http://schemas.microsoft.com/office/drawing/2014/main" id="{D1E3BEB7-3586-75F3-56F0-ADE0013FDEA9}"/>
              </a:ext>
              <a:ext uri="{C183D7F6-B498-43B3-948B-1728B52AA6E4}">
                <adec:decorative xmlns:adec="http://schemas.microsoft.com/office/drawing/2017/decorative" val="1"/>
              </a:ext>
            </a:extLst>
          </p:cNvPr>
          <p:cNvGrpSpPr/>
          <p:nvPr/>
        </p:nvGrpSpPr>
        <p:grpSpPr>
          <a:xfrm>
            <a:off x="10178255" y="2781745"/>
            <a:ext cx="1614816" cy="2192176"/>
            <a:chOff x="10178255" y="2781745"/>
            <a:chExt cx="1614816" cy="2192176"/>
          </a:xfrm>
        </p:grpSpPr>
        <p:pic>
          <p:nvPicPr>
            <p:cNvPr id="7" name="Graphic 3" descr="Keyboard outline">
              <a:extLst>
                <a:ext uri="{FF2B5EF4-FFF2-40B4-BE49-F238E27FC236}">
                  <a16:creationId xmlns:a16="http://schemas.microsoft.com/office/drawing/2014/main" id="{D1F811A3-AF9D-ED43-AF37-CAFB4EAE6BA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457157" y="3827831"/>
              <a:ext cx="1097350" cy="1091923"/>
            </a:xfrm>
            <a:prstGeom prst="rect">
              <a:avLst/>
            </a:prstGeom>
          </p:spPr>
        </p:pic>
        <p:pic>
          <p:nvPicPr>
            <p:cNvPr id="14" name="Graphic 2" descr="Computer outline">
              <a:extLst>
                <a:ext uri="{FF2B5EF4-FFF2-40B4-BE49-F238E27FC236}">
                  <a16:creationId xmlns:a16="http://schemas.microsoft.com/office/drawing/2014/main" id="{41C2B46B-375F-29BC-76A0-04079C67B3C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243993" y="2857647"/>
              <a:ext cx="1523680" cy="1516146"/>
            </a:xfrm>
            <a:prstGeom prst="rect">
              <a:avLst/>
            </a:prstGeom>
          </p:spPr>
        </p:pic>
        <p:sp>
          <p:nvSpPr>
            <p:cNvPr id="16" name="Graphic 1">
              <a:extLst>
                <a:ext uri="{FF2B5EF4-FFF2-40B4-BE49-F238E27FC236}">
                  <a16:creationId xmlns:a16="http://schemas.microsoft.com/office/drawing/2014/main" id="{FDE7E747-F80F-A3FE-2B40-A9AB447A215D}"/>
                </a:ext>
              </a:extLst>
            </p:cNvPr>
            <p:cNvSpPr/>
            <p:nvPr/>
          </p:nvSpPr>
          <p:spPr>
            <a:xfrm>
              <a:off x="10178255" y="2781745"/>
              <a:ext cx="1614816" cy="219217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529784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13A1B-A0D9-12BF-54D3-E381CEEAA166}"/>
              </a:ext>
            </a:extLst>
          </p:cNvPr>
          <p:cNvSpPr>
            <a:spLocks noGrp="1"/>
          </p:cNvSpPr>
          <p:nvPr>
            <p:ph type="title"/>
          </p:nvPr>
        </p:nvSpPr>
        <p:spPr/>
        <p:txBody>
          <a:bodyPr/>
          <a:lstStyle/>
          <a:p>
            <a:r>
              <a:rPr lang="en-US" dirty="0"/>
              <a:t>Ci3T Essentials Work Time Preparation</a:t>
            </a:r>
          </a:p>
        </p:txBody>
      </p:sp>
      <p:pic>
        <p:nvPicPr>
          <p:cNvPr id="3" name="Picture 2">
            <a:extLst>
              <a:ext uri="{FF2B5EF4-FFF2-40B4-BE49-F238E27FC236}">
                <a16:creationId xmlns:a16="http://schemas.microsoft.com/office/drawing/2014/main" id="{42EF9015-8696-72FB-34DF-1F5A46B621C1}"/>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922081" y="14656"/>
            <a:ext cx="1258489" cy="1357952"/>
          </a:xfrm>
          <a:prstGeom prst="rect">
            <a:avLst/>
          </a:prstGeom>
        </p:spPr>
      </p:pic>
      <p:pic>
        <p:nvPicPr>
          <p:cNvPr id="13" name="Picture 12" descr="Professional Learning Events page of ci3t website">
            <a:extLst>
              <a:ext uri="{FF2B5EF4-FFF2-40B4-BE49-F238E27FC236}">
                <a16:creationId xmlns:a16="http://schemas.microsoft.com/office/drawing/2014/main" id="{2B064385-0413-AD07-6E11-487589EDF126}"/>
              </a:ext>
            </a:extLst>
          </p:cNvPr>
          <p:cNvPicPr>
            <a:picLocks noChangeAspect="1"/>
          </p:cNvPicPr>
          <p:nvPr/>
        </p:nvPicPr>
        <p:blipFill>
          <a:blip r:embed="rId4"/>
          <a:stretch>
            <a:fillRect/>
          </a:stretch>
        </p:blipFill>
        <p:spPr>
          <a:xfrm>
            <a:off x="838200" y="1725175"/>
            <a:ext cx="6609357" cy="4759848"/>
          </a:xfrm>
          <a:prstGeom prst="rect">
            <a:avLst/>
          </a:prstGeom>
          <a:ln>
            <a:solidFill>
              <a:schemeClr val="tx1"/>
            </a:solidFill>
          </a:ln>
        </p:spPr>
      </p:pic>
      <p:sp>
        <p:nvSpPr>
          <p:cNvPr id="6" name="Rectangle 5" descr="Yellow rectangle highlighting “events” tab">
            <a:extLst>
              <a:ext uri="{FF2B5EF4-FFF2-40B4-BE49-F238E27FC236}">
                <a16:creationId xmlns:a16="http://schemas.microsoft.com/office/drawing/2014/main" id="{FD010FD2-A9B4-EEF6-22CC-ADD25DAC2C35}"/>
              </a:ext>
            </a:extLst>
          </p:cNvPr>
          <p:cNvSpPr/>
          <p:nvPr/>
        </p:nvSpPr>
        <p:spPr>
          <a:xfrm>
            <a:off x="5529857" y="1776462"/>
            <a:ext cx="566143" cy="264695"/>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descr="Yellow rectangle highlighting the Ci3T Implementation Professional Learning Series">
            <a:extLst>
              <a:ext uri="{FF2B5EF4-FFF2-40B4-BE49-F238E27FC236}">
                <a16:creationId xmlns:a16="http://schemas.microsoft.com/office/drawing/2014/main" id="{E9538D7D-95D2-8D76-097D-30D3B51F206A}"/>
              </a:ext>
            </a:extLst>
          </p:cNvPr>
          <p:cNvSpPr/>
          <p:nvPr/>
        </p:nvSpPr>
        <p:spPr>
          <a:xfrm>
            <a:off x="3047960" y="5128775"/>
            <a:ext cx="2273340" cy="713225"/>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2026-2027 Ci3T Implementation Professional Learning Series Session Materials">
            <a:extLst>
              <a:ext uri="{FF2B5EF4-FFF2-40B4-BE49-F238E27FC236}">
                <a16:creationId xmlns:a16="http://schemas.microsoft.com/office/drawing/2014/main" id="{0A6AA560-3260-1E98-A929-0B6D68FE912E}"/>
              </a:ext>
            </a:extLst>
          </p:cNvPr>
          <p:cNvPicPr>
            <a:picLocks noChangeAspect="1"/>
          </p:cNvPicPr>
          <p:nvPr/>
        </p:nvPicPr>
        <p:blipFill>
          <a:blip r:embed="rId5"/>
          <a:stretch>
            <a:fillRect/>
          </a:stretch>
        </p:blipFill>
        <p:spPr>
          <a:xfrm>
            <a:off x="1716323" y="1534720"/>
            <a:ext cx="9205758" cy="5189670"/>
          </a:xfrm>
          <a:prstGeom prst="rect">
            <a:avLst/>
          </a:prstGeom>
          <a:ln>
            <a:solidFill>
              <a:schemeClr val="tx1"/>
            </a:solidFill>
          </a:ln>
        </p:spPr>
      </p:pic>
      <p:sp>
        <p:nvSpPr>
          <p:cNvPr id="7" name="Rectangle 6" descr="Yellow rectangle highlighting the Session 1">
            <a:extLst>
              <a:ext uri="{FF2B5EF4-FFF2-40B4-BE49-F238E27FC236}">
                <a16:creationId xmlns:a16="http://schemas.microsoft.com/office/drawing/2014/main" id="{FBF9B65C-F862-5C25-4DBD-57DDBEEE9629}"/>
              </a:ext>
            </a:extLst>
          </p:cNvPr>
          <p:cNvSpPr/>
          <p:nvPr/>
        </p:nvSpPr>
        <p:spPr>
          <a:xfrm>
            <a:off x="4885109" y="3375603"/>
            <a:ext cx="2945393" cy="1562717"/>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181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1000"/>
                                        <p:tgtEl>
                                          <p:spTgt spid="6"/>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1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500" fill="hold"/>
                                        <p:tgtEl>
                                          <p:spTgt spid="15"/>
                                        </p:tgtEl>
                                        <p:attrNameLst>
                                          <p:attrName>ppt_x</p:attrName>
                                        </p:attrNameLst>
                                      </p:cBhvr>
                                      <p:tavLst>
                                        <p:tav tm="0">
                                          <p:val>
                                            <p:strVal val="#ppt_x"/>
                                          </p:val>
                                        </p:tav>
                                        <p:tav tm="100000">
                                          <p:val>
                                            <p:strVal val="#ppt_x"/>
                                          </p:val>
                                        </p:tav>
                                      </p:tavLst>
                                    </p:anim>
                                    <p:anim calcmode="lin" valueType="num">
                                      <p:cBhvr additive="base">
                                        <p:cTn id="17" dur="500" fill="hold"/>
                                        <p:tgtEl>
                                          <p:spTgt spid="15"/>
                                        </p:tgtEl>
                                        <p:attrNameLst>
                                          <p:attrName>ppt_y</p:attrName>
                                        </p:attrNameLst>
                                      </p:cBhvr>
                                      <p:tavLst>
                                        <p:tav tm="0">
                                          <p:val>
                                            <p:strVal val="1+#ppt_h/2"/>
                                          </p:val>
                                        </p:tav>
                                        <p:tav tm="100000">
                                          <p:val>
                                            <p:strVal val="#ppt_y"/>
                                          </p:val>
                                        </p:tav>
                                      </p:tavLst>
                                    </p:anim>
                                  </p:childTnLst>
                                </p:cTn>
                              </p:par>
                            </p:childTnLst>
                          </p:cTn>
                        </p:par>
                        <p:par>
                          <p:cTn id="18" fill="hold">
                            <p:stCondLst>
                              <p:cond delay="500"/>
                            </p:stCondLst>
                            <p:childTnLst>
                              <p:par>
                                <p:cTn id="19" presetID="21" presetClass="entr" presetSubtype="1"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FB48E-256C-2231-25CD-5CB29CD862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44BB05-EFB1-7CBE-1DD3-A9B4D96C814F}"/>
              </a:ext>
            </a:extLst>
          </p:cNvPr>
          <p:cNvSpPr>
            <a:spLocks noGrp="1"/>
          </p:cNvSpPr>
          <p:nvPr>
            <p:ph type="title"/>
          </p:nvPr>
        </p:nvSpPr>
        <p:spPr>
          <a:solidFill>
            <a:schemeClr val="accent5"/>
          </a:solidFill>
        </p:spPr>
        <p:txBody>
          <a:bodyPr/>
          <a:lstStyle/>
          <a:p>
            <a:r>
              <a:rPr lang="en-US">
                <a:solidFill>
                  <a:schemeClr val="bg1"/>
                </a:solidFill>
              </a:rPr>
              <a:t>Work Time: Ci3T Tier 1 Roll Out</a:t>
            </a:r>
          </a:p>
        </p:txBody>
      </p:sp>
      <p:sp>
        <p:nvSpPr>
          <p:cNvPr id="5" name="Content Placeholder 1">
            <a:extLst>
              <a:ext uri="{FF2B5EF4-FFF2-40B4-BE49-F238E27FC236}">
                <a16:creationId xmlns:a16="http://schemas.microsoft.com/office/drawing/2014/main" id="{FCC7D24C-5AED-33B5-E671-312A20C40B81}"/>
              </a:ext>
            </a:extLst>
          </p:cNvPr>
          <p:cNvSpPr>
            <a:spLocks noGrp="1"/>
          </p:cNvSpPr>
          <p:nvPr>
            <p:ph idx="1"/>
          </p:nvPr>
        </p:nvSpPr>
        <p:spPr>
          <a:xfrm>
            <a:off x="838200" y="1825625"/>
            <a:ext cx="7466351" cy="3132968"/>
          </a:xfrm>
          <a:solidFill>
            <a:schemeClr val="accent5">
              <a:lumMod val="20000"/>
              <a:lumOff val="80000"/>
            </a:schemeClr>
          </a:solidFill>
        </p:spPr>
        <p:txBody>
          <a:bodyPr vert="horz" lIns="91440" tIns="45720" rIns="91440" bIns="45720" rtlCol="0" anchor="t">
            <a:normAutofit/>
          </a:bodyPr>
          <a:lstStyle/>
          <a:p>
            <a:r>
              <a:rPr lang="en-US" dirty="0"/>
              <a:t>Open your </a:t>
            </a:r>
            <a:r>
              <a:rPr lang="en-US" b="1" dirty="0"/>
              <a:t>Ci3T Implementation Manual </a:t>
            </a:r>
            <a:r>
              <a:rPr lang="en-US" dirty="0"/>
              <a:t>and navigate to Procedures for Teaching (part of your Ci3T Tier 1 Plan)</a:t>
            </a:r>
          </a:p>
          <a:p>
            <a:r>
              <a:rPr lang="en-US" dirty="0"/>
              <a:t>Reflect on Ci3T Tier 1 roll out for faculty and staff, students, and families (see </a:t>
            </a:r>
            <a:r>
              <a:rPr lang="en-US" b="1" dirty="0"/>
              <a:t>Ci3T Essentials Handout</a:t>
            </a:r>
            <a:r>
              <a:rPr lang="en-US" dirty="0"/>
              <a:t> page 1)</a:t>
            </a:r>
          </a:p>
        </p:txBody>
      </p:sp>
      <p:pic>
        <p:nvPicPr>
          <p:cNvPr id="4" name="Picture 47">
            <a:extLst>
              <a:ext uri="{FF2B5EF4-FFF2-40B4-BE49-F238E27FC236}">
                <a16:creationId xmlns:a16="http://schemas.microsoft.com/office/drawing/2014/main" id="{565DDD4F-C441-DAF9-15E1-AB2FE3906B99}"/>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6" name="Picture 46">
            <a:extLst>
              <a:ext uri="{FF2B5EF4-FFF2-40B4-BE49-F238E27FC236}">
                <a16:creationId xmlns:a16="http://schemas.microsoft.com/office/drawing/2014/main" id="{A96D088B-B7FB-4BCC-2CD0-BFFC4257F89C}"/>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7" name="Picture 45">
            <a:extLst>
              <a:ext uri="{FF2B5EF4-FFF2-40B4-BE49-F238E27FC236}">
                <a16:creationId xmlns:a16="http://schemas.microsoft.com/office/drawing/2014/main" id="{98D5BC60-CB91-C2CE-761A-BAA256E173E6}"/>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8" name="Picture 44">
            <a:extLst>
              <a:ext uri="{FF2B5EF4-FFF2-40B4-BE49-F238E27FC236}">
                <a16:creationId xmlns:a16="http://schemas.microsoft.com/office/drawing/2014/main" id="{0BC0B8FF-FBB9-F33B-77DC-09C48EF1A583}"/>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9" name="Picture 43">
            <a:extLst>
              <a:ext uri="{FF2B5EF4-FFF2-40B4-BE49-F238E27FC236}">
                <a16:creationId xmlns:a16="http://schemas.microsoft.com/office/drawing/2014/main" id="{6AEA917D-D65C-9365-F11F-B3825ADFA18C}"/>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10" name="Picture 41">
            <a:extLst>
              <a:ext uri="{FF2B5EF4-FFF2-40B4-BE49-F238E27FC236}">
                <a16:creationId xmlns:a16="http://schemas.microsoft.com/office/drawing/2014/main" id="{8CB80C21-B8E1-8B37-1A4A-34772142CE2B}"/>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23" name="Picture 40">
            <a:extLst>
              <a:ext uri="{FF2B5EF4-FFF2-40B4-BE49-F238E27FC236}">
                <a16:creationId xmlns:a16="http://schemas.microsoft.com/office/drawing/2014/main" id="{125B7DDE-D001-7874-D3FA-B251970E2337}"/>
              </a:ex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24" name="Picture 39">
            <a:extLst>
              <a:ext uri="{FF2B5EF4-FFF2-40B4-BE49-F238E27FC236}">
                <a16:creationId xmlns:a16="http://schemas.microsoft.com/office/drawing/2014/main" id="{9D3326B4-91E0-F0FF-81A6-0A0CD105390F}"/>
              </a:ext>
              <a:ext uri="{C183D7F6-B498-43B3-948B-1728B52AA6E4}">
                <adec:decorative xmlns:adec="http://schemas.microsoft.com/office/drawing/2017/decorative" val="1"/>
              </a:ext>
            </a:extLst>
          </p:cNvPr>
          <p:cNvPicPr>
            <a:picLocks noChangeAspect="1" noChangeArrowheads="1"/>
          </p:cNvPicPr>
          <p:nvPr/>
        </p:nvPicPr>
        <p:blipFill>
          <a:blip r:embed="rId10">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25" name="Picture 38">
            <a:extLst>
              <a:ext uri="{FF2B5EF4-FFF2-40B4-BE49-F238E27FC236}">
                <a16:creationId xmlns:a16="http://schemas.microsoft.com/office/drawing/2014/main" id="{65D92D7F-8B3B-D722-7FAF-2FD62BD46D64}"/>
              </a:ext>
              <a:ext uri="{C183D7F6-B498-43B3-948B-1728B52AA6E4}">
                <adec:decorative xmlns:adec="http://schemas.microsoft.com/office/drawing/2017/decorative" val="1"/>
              </a:ext>
            </a:extLst>
          </p:cNvPr>
          <p:cNvPicPr>
            <a:picLocks noChangeAspect="1" noChangeArrowheads="1"/>
          </p:cNvPicPr>
          <p:nvPr/>
        </p:nvPicPr>
        <p:blipFill>
          <a:blip r:embed="rId11">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26" name="Picture 33">
            <a:extLst>
              <a:ext uri="{FF2B5EF4-FFF2-40B4-BE49-F238E27FC236}">
                <a16:creationId xmlns:a16="http://schemas.microsoft.com/office/drawing/2014/main" id="{9103993C-578B-9DA2-E9DA-49433C981363}"/>
              </a:ext>
              <a:ext uri="{C183D7F6-B498-43B3-948B-1728B52AA6E4}">
                <adec:decorative xmlns:adec="http://schemas.microsoft.com/office/drawing/2017/decorative" val="1"/>
              </a:ext>
            </a:extLst>
          </p:cNvPr>
          <p:cNvPicPr>
            <a:picLocks noChangeAspect="1" noChangeArrowheads="1"/>
          </p:cNvPicPr>
          <p:nvPr/>
        </p:nvPicPr>
        <p:blipFill>
          <a:blip r:embed="rId12">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27" name="Picture 36">
            <a:extLst>
              <a:ext uri="{FF2B5EF4-FFF2-40B4-BE49-F238E27FC236}">
                <a16:creationId xmlns:a16="http://schemas.microsoft.com/office/drawing/2014/main" id="{85E6CF50-33CB-3BFA-9E46-093CE6887E03}"/>
              </a:ext>
              <a:ext uri="{C183D7F6-B498-43B3-948B-1728B52AA6E4}">
                <adec:decorative xmlns:adec="http://schemas.microsoft.com/office/drawing/2017/decorative" val="1"/>
              </a:ext>
            </a:extLst>
          </p:cNvPr>
          <p:cNvPicPr>
            <a:picLocks noChangeAspect="1" noChangeArrowheads="1"/>
          </p:cNvPicPr>
          <p:nvPr/>
        </p:nvPicPr>
        <p:blipFill>
          <a:blip r:embed="rId13">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28" name="Picture 32">
            <a:extLst>
              <a:ext uri="{FF2B5EF4-FFF2-40B4-BE49-F238E27FC236}">
                <a16:creationId xmlns:a16="http://schemas.microsoft.com/office/drawing/2014/main" id="{8A048702-5697-62D3-76E9-CD9D78EA8921}"/>
              </a:ext>
              <a:ext uri="{C183D7F6-B498-43B3-948B-1728B52AA6E4}">
                <adec:decorative xmlns:adec="http://schemas.microsoft.com/office/drawing/2017/decorative" val="1"/>
              </a:ext>
            </a:extLst>
          </p:cNvPr>
          <p:cNvPicPr>
            <a:picLocks noChangeAspect="1" noChangeArrowheads="1"/>
          </p:cNvPicPr>
          <p:nvPr/>
        </p:nvPicPr>
        <p:blipFill>
          <a:blip r:embed="rId14">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3" name="Picture 2">
            <a:extLst>
              <a:ext uri="{FF2B5EF4-FFF2-40B4-BE49-F238E27FC236}">
                <a16:creationId xmlns:a16="http://schemas.microsoft.com/office/drawing/2014/main" id="{1BB6DD70-B55E-EA7D-ACAC-D7DFC36597AD}"/>
              </a:ext>
              <a:ext uri="{C183D7F6-B498-43B3-948B-1728B52AA6E4}">
                <adec:decorative xmlns:adec="http://schemas.microsoft.com/office/drawing/2017/decorative" val="1"/>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208955" y="5500048"/>
            <a:ext cx="1258489" cy="1357952"/>
          </a:xfrm>
          <a:prstGeom prst="rect">
            <a:avLst/>
          </a:prstGeom>
        </p:spPr>
      </p:pic>
      <p:pic>
        <p:nvPicPr>
          <p:cNvPr id="13" name="Picture 12" descr="Ci3T Essentials Handout page 1">
            <a:extLst>
              <a:ext uri="{FF2B5EF4-FFF2-40B4-BE49-F238E27FC236}">
                <a16:creationId xmlns:a16="http://schemas.microsoft.com/office/drawing/2014/main" id="{9B415B6A-BEC5-0C0C-6547-BDBA4AAFB998}"/>
              </a:ext>
              <a:ext uri="{C183D7F6-B498-43B3-948B-1728B52AA6E4}">
                <adec:decorative xmlns:adec="http://schemas.microsoft.com/office/drawing/2017/decorative" val="0"/>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8613257" y="1857735"/>
            <a:ext cx="2506326" cy="3068747"/>
          </a:xfrm>
          <a:prstGeom prst="rect">
            <a:avLst/>
          </a:prstGeom>
          <a:ln>
            <a:solidFill>
              <a:schemeClr val="tx1"/>
            </a:solidFill>
          </a:ln>
        </p:spPr>
      </p:pic>
      <p:pic>
        <p:nvPicPr>
          <p:cNvPr id="14" name="Picture 13" descr="Ci3T Implementation Manual">
            <a:extLst>
              <a:ext uri="{FF2B5EF4-FFF2-40B4-BE49-F238E27FC236}">
                <a16:creationId xmlns:a16="http://schemas.microsoft.com/office/drawing/2014/main" id="{B58D3C93-8FB0-C3E9-9DB6-311BEB67D23A}"/>
              </a:ext>
              <a:ext uri="{C183D7F6-B498-43B3-948B-1728B52AA6E4}">
                <adec:decorative xmlns:adec="http://schemas.microsoft.com/office/drawing/2017/decorative" val="0"/>
              </a:ext>
            </a:extLst>
          </p:cNvPr>
          <p:cNvPicPr>
            <a:picLocks noChangeAspect="1"/>
          </p:cNvPicPr>
          <p:nvPr/>
        </p:nvPicPr>
        <p:blipFill>
          <a:blip r:embed="rId17" cstate="hqprint">
            <a:extLst>
              <a:ext uri="{28A0092B-C50C-407E-A947-70E740481C1C}">
                <a14:useLocalDpi xmlns:a14="http://schemas.microsoft.com/office/drawing/2010/main"/>
              </a:ext>
            </a:extLst>
          </a:blip>
          <a:srcRect/>
          <a:stretch>
            <a:fillRect/>
          </a:stretch>
        </p:blipFill>
        <p:spPr>
          <a:xfrm>
            <a:off x="10075089" y="3699756"/>
            <a:ext cx="1353200" cy="1800292"/>
          </a:xfrm>
          <a:prstGeom prst="rect">
            <a:avLst/>
          </a:prstGeom>
          <a:ln>
            <a:solidFill>
              <a:schemeClr val="tx1"/>
            </a:solidFill>
          </a:ln>
        </p:spPr>
      </p:pic>
    </p:spTree>
    <p:extLst>
      <p:ext uri="{BB962C8B-B14F-4D97-AF65-F5344CB8AC3E}">
        <p14:creationId xmlns:p14="http://schemas.microsoft.com/office/powerpoint/2010/main" val="962184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6000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60000"/>
                            </p:stCondLst>
                            <p:childTnLst>
                              <p:par>
                                <p:cTn id="8" presetID="1" presetClass="entr" presetSubtype="0" fill="hold" nodeType="afterEffect">
                                  <p:stCondLst>
                                    <p:cond delay="6000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120000"/>
                            </p:stCondLst>
                            <p:childTnLst>
                              <p:par>
                                <p:cTn id="11" presetID="1" presetClass="entr" presetSubtype="0" fill="hold" nodeType="afterEffect">
                                  <p:stCondLst>
                                    <p:cond delay="60000"/>
                                  </p:stCondLst>
                                  <p:childTnLst>
                                    <p:set>
                                      <p:cBhvr>
                                        <p:cTn id="12" dur="1" fill="hold">
                                          <p:stCondLst>
                                            <p:cond delay="0"/>
                                          </p:stCondLst>
                                        </p:cTn>
                                        <p:tgtEl>
                                          <p:spTgt spid="8"/>
                                        </p:tgtEl>
                                        <p:attrNameLst>
                                          <p:attrName>style.visibility</p:attrName>
                                        </p:attrNameLst>
                                      </p:cBhvr>
                                      <p:to>
                                        <p:strVal val="visible"/>
                                      </p:to>
                                    </p:set>
                                  </p:childTnLst>
                                </p:cTn>
                              </p:par>
                            </p:childTnLst>
                          </p:cTn>
                        </p:par>
                        <p:par>
                          <p:cTn id="13" fill="hold">
                            <p:stCondLst>
                              <p:cond delay="180000"/>
                            </p:stCondLst>
                            <p:childTnLst>
                              <p:par>
                                <p:cTn id="14" presetID="1" presetClass="entr" presetSubtype="0" fill="hold" nodeType="afterEffect">
                                  <p:stCondLst>
                                    <p:cond delay="60000"/>
                                  </p:stCondLst>
                                  <p:childTnLst>
                                    <p:set>
                                      <p:cBhvr>
                                        <p:cTn id="15" dur="1" fill="hold">
                                          <p:stCondLst>
                                            <p:cond delay="0"/>
                                          </p:stCondLst>
                                        </p:cTn>
                                        <p:tgtEl>
                                          <p:spTgt spid="9"/>
                                        </p:tgtEl>
                                        <p:attrNameLst>
                                          <p:attrName>style.visibility</p:attrName>
                                        </p:attrNameLst>
                                      </p:cBhvr>
                                      <p:to>
                                        <p:strVal val="visible"/>
                                      </p:to>
                                    </p:set>
                                  </p:childTnLst>
                                </p:cTn>
                              </p:par>
                            </p:childTnLst>
                          </p:cTn>
                        </p:par>
                        <p:par>
                          <p:cTn id="16" fill="hold">
                            <p:stCondLst>
                              <p:cond delay="240000"/>
                            </p:stCondLst>
                            <p:childTnLst>
                              <p:par>
                                <p:cTn id="17" presetID="1" presetClass="entr" presetSubtype="0" fill="hold" nodeType="afterEffect">
                                  <p:stCondLst>
                                    <p:cond delay="60000"/>
                                  </p:stCondLst>
                                  <p:childTnLst>
                                    <p:set>
                                      <p:cBhvr>
                                        <p:cTn id="18" dur="1" fill="hold">
                                          <p:stCondLst>
                                            <p:cond delay="0"/>
                                          </p:stCondLst>
                                        </p:cTn>
                                        <p:tgtEl>
                                          <p:spTgt spid="10"/>
                                        </p:tgtEl>
                                        <p:attrNameLst>
                                          <p:attrName>style.visibility</p:attrName>
                                        </p:attrNameLst>
                                      </p:cBhvr>
                                      <p:to>
                                        <p:strVal val="visible"/>
                                      </p:to>
                                    </p:set>
                                  </p:childTnLst>
                                </p:cTn>
                              </p:par>
                            </p:childTnLst>
                          </p:cTn>
                        </p:par>
                        <p:par>
                          <p:cTn id="19" fill="hold">
                            <p:stCondLst>
                              <p:cond delay="300000"/>
                            </p:stCondLst>
                            <p:childTnLst>
                              <p:par>
                                <p:cTn id="20" presetID="1" presetClass="entr" presetSubtype="0" fill="hold" nodeType="afterEffect">
                                  <p:stCondLst>
                                    <p:cond delay="60000"/>
                                  </p:stCondLst>
                                  <p:childTnLst>
                                    <p:set>
                                      <p:cBhvr>
                                        <p:cTn id="21" dur="1" fill="hold">
                                          <p:stCondLst>
                                            <p:cond delay="0"/>
                                          </p:stCondLst>
                                        </p:cTn>
                                        <p:tgtEl>
                                          <p:spTgt spid="23"/>
                                        </p:tgtEl>
                                        <p:attrNameLst>
                                          <p:attrName>style.visibility</p:attrName>
                                        </p:attrNameLst>
                                      </p:cBhvr>
                                      <p:to>
                                        <p:strVal val="visible"/>
                                      </p:to>
                                    </p:set>
                                  </p:childTnLst>
                                </p:cTn>
                              </p:par>
                            </p:childTnLst>
                          </p:cTn>
                        </p:par>
                        <p:par>
                          <p:cTn id="22" fill="hold">
                            <p:stCondLst>
                              <p:cond delay="360000"/>
                            </p:stCondLst>
                            <p:childTnLst>
                              <p:par>
                                <p:cTn id="23" presetID="1" presetClass="entr" presetSubtype="0" fill="hold" nodeType="afterEffect">
                                  <p:stCondLst>
                                    <p:cond delay="60000"/>
                                  </p:stCondLst>
                                  <p:childTnLst>
                                    <p:set>
                                      <p:cBhvr>
                                        <p:cTn id="24" dur="1" fill="hold">
                                          <p:stCondLst>
                                            <p:cond delay="0"/>
                                          </p:stCondLst>
                                        </p:cTn>
                                        <p:tgtEl>
                                          <p:spTgt spid="24"/>
                                        </p:tgtEl>
                                        <p:attrNameLst>
                                          <p:attrName>style.visibility</p:attrName>
                                        </p:attrNameLst>
                                      </p:cBhvr>
                                      <p:to>
                                        <p:strVal val="visible"/>
                                      </p:to>
                                    </p:set>
                                  </p:childTnLst>
                                </p:cTn>
                              </p:par>
                            </p:childTnLst>
                          </p:cTn>
                        </p:par>
                        <p:par>
                          <p:cTn id="25" fill="hold">
                            <p:stCondLst>
                              <p:cond delay="420000"/>
                            </p:stCondLst>
                            <p:childTnLst>
                              <p:par>
                                <p:cTn id="26" presetID="1" presetClass="entr" presetSubtype="0" fill="hold" nodeType="afterEffect">
                                  <p:stCondLst>
                                    <p:cond delay="60000"/>
                                  </p:stCondLst>
                                  <p:childTnLst>
                                    <p:set>
                                      <p:cBhvr>
                                        <p:cTn id="27" dur="1" fill="hold">
                                          <p:stCondLst>
                                            <p:cond delay="0"/>
                                          </p:stCondLst>
                                        </p:cTn>
                                        <p:tgtEl>
                                          <p:spTgt spid="25"/>
                                        </p:tgtEl>
                                        <p:attrNameLst>
                                          <p:attrName>style.visibility</p:attrName>
                                        </p:attrNameLst>
                                      </p:cBhvr>
                                      <p:to>
                                        <p:strVal val="visible"/>
                                      </p:to>
                                    </p:set>
                                  </p:childTnLst>
                                </p:cTn>
                              </p:par>
                            </p:childTnLst>
                          </p:cTn>
                        </p:par>
                        <p:par>
                          <p:cTn id="28" fill="hold">
                            <p:stCondLst>
                              <p:cond delay="480000"/>
                            </p:stCondLst>
                            <p:childTnLst>
                              <p:par>
                                <p:cTn id="29" presetID="1" presetClass="entr" presetSubtype="0" fill="hold" nodeType="afterEffect">
                                  <p:stCondLst>
                                    <p:cond delay="60000"/>
                                  </p:stCondLst>
                                  <p:childTnLst>
                                    <p:set>
                                      <p:cBhvr>
                                        <p:cTn id="30" dur="1" fill="hold">
                                          <p:stCondLst>
                                            <p:cond delay="0"/>
                                          </p:stCondLst>
                                        </p:cTn>
                                        <p:tgtEl>
                                          <p:spTgt spid="26"/>
                                        </p:tgtEl>
                                        <p:attrNameLst>
                                          <p:attrName>style.visibility</p:attrName>
                                        </p:attrNameLst>
                                      </p:cBhvr>
                                      <p:to>
                                        <p:strVal val="visible"/>
                                      </p:to>
                                    </p:set>
                                  </p:childTnLst>
                                </p:cTn>
                              </p:par>
                            </p:childTnLst>
                          </p:cTn>
                        </p:par>
                        <p:par>
                          <p:cTn id="31" fill="hold">
                            <p:stCondLst>
                              <p:cond delay="540000"/>
                            </p:stCondLst>
                            <p:childTnLst>
                              <p:par>
                                <p:cTn id="32" presetID="1" presetClass="entr" presetSubtype="0" fill="hold" nodeType="afterEffect">
                                  <p:stCondLst>
                                    <p:cond delay="30000"/>
                                  </p:stCondLst>
                                  <p:childTnLst>
                                    <p:set>
                                      <p:cBhvr>
                                        <p:cTn id="33" dur="1" fill="hold">
                                          <p:stCondLst>
                                            <p:cond delay="0"/>
                                          </p:stCondLst>
                                        </p:cTn>
                                        <p:tgtEl>
                                          <p:spTgt spid="27"/>
                                        </p:tgtEl>
                                        <p:attrNameLst>
                                          <p:attrName>style.visibility</p:attrName>
                                        </p:attrNameLst>
                                      </p:cBhvr>
                                      <p:to>
                                        <p:strVal val="visible"/>
                                      </p:to>
                                    </p:set>
                                  </p:childTnLst>
                                </p:cTn>
                              </p:par>
                            </p:childTnLst>
                          </p:cTn>
                        </p:par>
                        <p:par>
                          <p:cTn id="34" fill="hold">
                            <p:stCondLst>
                              <p:cond delay="570000"/>
                            </p:stCondLst>
                            <p:childTnLst>
                              <p:par>
                                <p:cTn id="35" presetID="1" presetClass="entr" presetSubtype="0" fill="hold" nodeType="afterEffect">
                                  <p:stCondLst>
                                    <p:cond delay="3000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F95C6-4E67-7E64-4052-13A3112DCDEB}"/>
              </a:ext>
            </a:extLst>
          </p:cNvPr>
          <p:cNvSpPr>
            <a:spLocks noGrp="1"/>
          </p:cNvSpPr>
          <p:nvPr>
            <p:ph type="title"/>
          </p:nvPr>
        </p:nvSpPr>
        <p:spPr/>
        <p:txBody>
          <a:bodyPr>
            <a:normAutofit/>
          </a:bodyPr>
          <a:lstStyle/>
          <a:p>
            <a:r>
              <a:rPr lang="en-US" dirty="0"/>
              <a:t>Rolling out Tier 1: Continuing Through the Year</a:t>
            </a:r>
            <a:endParaRPr lang="en-US" dirty="0">
              <a:solidFill>
                <a:schemeClr val="accent5"/>
              </a:solidFill>
            </a:endParaRPr>
          </a:p>
        </p:txBody>
      </p:sp>
      <p:pic>
        <p:nvPicPr>
          <p:cNvPr id="4" name="Picture 3" descr="Lincoln Elementary Implementation Manual.">
            <a:extLst>
              <a:ext uri="{FF2B5EF4-FFF2-40B4-BE49-F238E27FC236}">
                <a16:creationId xmlns:a16="http://schemas.microsoft.com/office/drawing/2014/main" id="{8863962B-E9F2-3D54-501D-D0A863421909}"/>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1279658" y="2209140"/>
            <a:ext cx="2731169" cy="3633537"/>
          </a:xfrm>
          <a:prstGeom prst="rect">
            <a:avLst/>
          </a:prstGeom>
          <a:ln>
            <a:solidFill>
              <a:schemeClr val="tx1"/>
            </a:solidFill>
          </a:ln>
        </p:spPr>
      </p:pic>
      <p:grpSp>
        <p:nvGrpSpPr>
          <p:cNvPr id="10" name="Group 9" descr="Ci3T Implementation Manual Procedures for Teaching">
            <a:extLst>
              <a:ext uri="{FF2B5EF4-FFF2-40B4-BE49-F238E27FC236}">
                <a16:creationId xmlns:a16="http://schemas.microsoft.com/office/drawing/2014/main" id="{A43C57CF-3864-528A-CAD0-AAB54169A76B}"/>
              </a:ext>
            </a:extLst>
          </p:cNvPr>
          <p:cNvGrpSpPr/>
          <p:nvPr/>
        </p:nvGrpSpPr>
        <p:grpSpPr>
          <a:xfrm>
            <a:off x="5018004" y="1760015"/>
            <a:ext cx="5927021" cy="4764415"/>
            <a:chOff x="5018004" y="1760015"/>
            <a:chExt cx="5927021" cy="4764415"/>
          </a:xfrm>
        </p:grpSpPr>
        <p:pic>
          <p:nvPicPr>
            <p:cNvPr id="5" name="Picture 4" descr="Procedures for Teaching the Ci3T plan document.">
              <a:extLst>
                <a:ext uri="{FF2B5EF4-FFF2-40B4-BE49-F238E27FC236}">
                  <a16:creationId xmlns:a16="http://schemas.microsoft.com/office/drawing/2014/main" id="{004E9540-0125-4074-517E-A77F3B4CC40F}"/>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018004" y="1760015"/>
              <a:ext cx="5721963" cy="4421517"/>
            </a:xfrm>
            <a:prstGeom prst="rect">
              <a:avLst/>
            </a:prstGeom>
            <a:ln>
              <a:solidFill>
                <a:schemeClr val="tx1"/>
              </a:solidFill>
            </a:ln>
          </p:spPr>
        </p:pic>
        <p:grpSp>
          <p:nvGrpSpPr>
            <p:cNvPr id="6" name="Group 5" descr="Locate in your Ci3T implementation manual">
              <a:extLst>
                <a:ext uri="{FF2B5EF4-FFF2-40B4-BE49-F238E27FC236}">
                  <a16:creationId xmlns:a16="http://schemas.microsoft.com/office/drawing/2014/main" id="{7D563155-4000-97C5-23A1-E3703A16AEDE}"/>
                </a:ext>
              </a:extLst>
            </p:cNvPr>
            <p:cNvGrpSpPr/>
            <p:nvPr/>
          </p:nvGrpSpPr>
          <p:grpSpPr>
            <a:xfrm rot="20972135">
              <a:off x="8291127" y="4120412"/>
              <a:ext cx="2653898" cy="2404018"/>
              <a:chOff x="5721978" y="4932025"/>
              <a:chExt cx="3280012" cy="2971180"/>
            </a:xfrm>
          </p:grpSpPr>
          <p:pic>
            <p:nvPicPr>
              <p:cNvPr id="7" name="Picture 6" title="Sticky note">
                <a:extLst>
                  <a:ext uri="{FF2B5EF4-FFF2-40B4-BE49-F238E27FC236}">
                    <a16:creationId xmlns:a16="http://schemas.microsoft.com/office/drawing/2014/main" id="{FD09D70A-2671-05C5-9B10-7A8A20C57802}"/>
                  </a:ext>
                </a:extLst>
              </p:cNvPr>
              <p:cNvPicPr>
                <a:picLocks noChangeAspect="1"/>
              </p:cNvPicPr>
              <p:nvPr/>
            </p:nvPicPr>
            <p:blipFill>
              <a:blip r:embed="rId4"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92416">
                <a:off x="5953673" y="5121616"/>
                <a:ext cx="3048317" cy="2781589"/>
              </a:xfrm>
              <a:prstGeom prst="rect">
                <a:avLst/>
              </a:prstGeom>
            </p:spPr>
          </p:pic>
          <p:pic>
            <p:nvPicPr>
              <p:cNvPr id="8" name="Picture 7" title="Push pin">
                <a:extLst>
                  <a:ext uri="{FF2B5EF4-FFF2-40B4-BE49-F238E27FC236}">
                    <a16:creationId xmlns:a16="http://schemas.microsoft.com/office/drawing/2014/main" id="{FE889FB3-974A-4D3E-46B5-0FFC8175A44D}"/>
                  </a:ext>
                </a:extLst>
              </p:cNvPr>
              <p:cNvPicPr>
                <a:picLocks noChangeAspect="1"/>
              </p:cNvPicPr>
              <p:nvPr/>
            </p:nvPicPr>
            <p:blipFill>
              <a:blip r:embed="rId5"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5721978" y="4932025"/>
                <a:ext cx="1378923" cy="1297050"/>
              </a:xfrm>
              <a:prstGeom prst="rect">
                <a:avLst/>
              </a:prstGeom>
            </p:spPr>
          </p:pic>
          <p:sp>
            <p:nvSpPr>
              <p:cNvPr id="9" name="TextBox 8">
                <a:extLst>
                  <a:ext uri="{FF2B5EF4-FFF2-40B4-BE49-F238E27FC236}">
                    <a16:creationId xmlns:a16="http://schemas.microsoft.com/office/drawing/2014/main" id="{CCFF822A-132B-53E2-889F-9F51D615C2F7}"/>
                  </a:ext>
                </a:extLst>
              </p:cNvPr>
              <p:cNvSpPr txBox="1"/>
              <p:nvPr/>
            </p:nvSpPr>
            <p:spPr>
              <a:xfrm rot="184573">
                <a:off x="6100994" y="5855863"/>
                <a:ext cx="2694093" cy="1635668"/>
              </a:xfrm>
              <a:prstGeom prst="rect">
                <a:avLst/>
              </a:prstGeom>
              <a:noFill/>
            </p:spPr>
            <p:txBody>
              <a:bodyPr wrap="square" rtlCol="0">
                <a:spAutoFit/>
              </a:bodyPr>
              <a:lstStyle/>
              <a:p>
                <a:pPr algn="ctr" defTabSz="457200">
                  <a:defRPr/>
                </a:pPr>
                <a:r>
                  <a:rPr lang="en-US" sz="2000" b="1" dirty="0">
                    <a:solidFill>
                      <a:prstClr val="black"/>
                    </a:solidFill>
                    <a:latin typeface="Arial" panose="020B0604020202020204" pitchFamily="34" charset="0"/>
                    <a:cs typeface="Arial" panose="020B0604020202020204" pitchFamily="34" charset="0"/>
                  </a:rPr>
                  <a:t>Locate in your Ci3T Implementation Manual</a:t>
                </a:r>
              </a:p>
            </p:txBody>
          </p:sp>
        </p:grpSp>
      </p:grpSp>
    </p:spTree>
    <p:extLst>
      <p:ext uri="{BB962C8B-B14F-4D97-AF65-F5344CB8AC3E}">
        <p14:creationId xmlns:p14="http://schemas.microsoft.com/office/powerpoint/2010/main" val="21162767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0FABA-0457-0B8A-2ECD-6FC10A9D909F}"/>
              </a:ext>
            </a:extLst>
          </p:cNvPr>
          <p:cNvSpPr>
            <a:spLocks noGrp="1"/>
          </p:cNvSpPr>
          <p:nvPr>
            <p:ph type="title"/>
          </p:nvPr>
        </p:nvSpPr>
        <p:spPr/>
        <p:txBody>
          <a:bodyPr/>
          <a:lstStyle/>
          <a:p>
            <a:r>
              <a:rPr lang="en-US"/>
              <a:t>Procedures for Teaching: </a:t>
            </a:r>
            <a:br>
              <a:rPr lang="en-US"/>
            </a:br>
            <a:r>
              <a:rPr lang="en-US">
                <a:solidFill>
                  <a:schemeClr val="accent5"/>
                </a:solidFill>
              </a:rPr>
              <a:t>Middle School Example</a:t>
            </a:r>
            <a:endParaRPr lang="en-US"/>
          </a:p>
        </p:txBody>
      </p:sp>
      <p:pic>
        <p:nvPicPr>
          <p:cNvPr id="4" name="Picture 3" descr="Procedures fo Teaching the Ci3T Plan middle school example - faculty and staff and students.">
            <a:extLst>
              <a:ext uri="{FF2B5EF4-FFF2-40B4-BE49-F238E27FC236}">
                <a16:creationId xmlns:a16="http://schemas.microsoft.com/office/drawing/2014/main" id="{73F19E1D-5B96-0CC0-02A3-7E3488299D31}"/>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889456" y="1914208"/>
            <a:ext cx="5206544" cy="4023360"/>
          </a:xfrm>
          <a:prstGeom prst="rect">
            <a:avLst/>
          </a:prstGeom>
          <a:ln>
            <a:solidFill>
              <a:schemeClr val="tx1"/>
            </a:solidFill>
          </a:ln>
        </p:spPr>
      </p:pic>
      <p:pic>
        <p:nvPicPr>
          <p:cNvPr id="6" name="Picture 5" descr="Procedures fo Teaching the Ci3T Plan middle school example - parents/community.">
            <a:extLst>
              <a:ext uri="{FF2B5EF4-FFF2-40B4-BE49-F238E27FC236}">
                <a16:creationId xmlns:a16="http://schemas.microsoft.com/office/drawing/2014/main" id="{5917226D-7F32-78D5-A87C-7B7C770656F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247798" y="1914208"/>
            <a:ext cx="5206544" cy="4023360"/>
          </a:xfrm>
          <a:prstGeom prst="rect">
            <a:avLst/>
          </a:prstGeom>
          <a:ln>
            <a:solidFill>
              <a:schemeClr val="tx1"/>
            </a:solidFill>
          </a:ln>
        </p:spPr>
      </p:pic>
    </p:spTree>
    <p:extLst>
      <p:ext uri="{BB962C8B-B14F-4D97-AF65-F5344CB8AC3E}">
        <p14:creationId xmlns:p14="http://schemas.microsoft.com/office/powerpoint/2010/main" val="25988724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21F8F-26D5-0D0A-349C-A2CFAEBE00AD}"/>
              </a:ext>
            </a:extLst>
          </p:cNvPr>
          <p:cNvSpPr>
            <a:spLocks noGrp="1"/>
          </p:cNvSpPr>
          <p:nvPr>
            <p:ph type="title"/>
          </p:nvPr>
        </p:nvSpPr>
        <p:spPr/>
        <p:txBody>
          <a:bodyPr>
            <a:normAutofit/>
          </a:bodyPr>
          <a:lstStyle/>
          <a:p>
            <a:r>
              <a:rPr lang="en-US" dirty="0"/>
              <a:t>Reviewing Implementation Resources:</a:t>
            </a:r>
            <a:br>
              <a:rPr lang="en-US" dirty="0"/>
            </a:br>
            <a:r>
              <a:rPr lang="en-US" dirty="0">
                <a:solidFill>
                  <a:schemeClr val="accent5"/>
                </a:solidFill>
              </a:rPr>
              <a:t>IM01 Ci3T Implementation Materials</a:t>
            </a:r>
          </a:p>
        </p:txBody>
      </p:sp>
      <p:pic>
        <p:nvPicPr>
          <p:cNvPr id="3" name="Picture 2" descr="IM01 Implementation Materials Checklist page 1">
            <a:extLst>
              <a:ext uri="{FF2B5EF4-FFF2-40B4-BE49-F238E27FC236}">
                <a16:creationId xmlns:a16="http://schemas.microsoft.com/office/drawing/2014/main" id="{2F0A44B6-2A43-B516-3A65-3E1E602D271F}"/>
              </a:ext>
              <a:ext uri="{C183D7F6-B498-43B3-948B-1728B52AA6E4}">
                <adec:decorative xmlns:adec="http://schemas.microsoft.com/office/drawing/2017/decorative" val="0"/>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384219" y="1999331"/>
            <a:ext cx="2755662" cy="3566160"/>
          </a:xfrm>
          <a:prstGeom prst="rect">
            <a:avLst/>
          </a:prstGeom>
          <a:ln>
            <a:solidFill>
              <a:schemeClr val="tx1"/>
            </a:solidFill>
          </a:ln>
        </p:spPr>
      </p:pic>
      <p:pic>
        <p:nvPicPr>
          <p:cNvPr id="9" name="Picture 8" descr="IM01 Implementation Materials Checklist page 2">
            <a:extLst>
              <a:ext uri="{FF2B5EF4-FFF2-40B4-BE49-F238E27FC236}">
                <a16:creationId xmlns:a16="http://schemas.microsoft.com/office/drawing/2014/main" id="{D4A52D50-8CBF-0C41-E444-3E08B684D879}"/>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273519" y="1999331"/>
            <a:ext cx="2755662" cy="3566160"/>
          </a:xfrm>
          <a:prstGeom prst="rect">
            <a:avLst/>
          </a:prstGeom>
          <a:ln>
            <a:solidFill>
              <a:schemeClr val="tx1"/>
            </a:solidFill>
          </a:ln>
        </p:spPr>
      </p:pic>
      <p:pic>
        <p:nvPicPr>
          <p:cNvPr id="7" name="Picture 6" descr="IM01 Implementation Materials Checklist page 3">
            <a:extLst>
              <a:ext uri="{FF2B5EF4-FFF2-40B4-BE49-F238E27FC236}">
                <a16:creationId xmlns:a16="http://schemas.microsoft.com/office/drawing/2014/main" id="{34CAF3D3-908C-0B4B-F2EB-C75549928B4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6162819" y="1999331"/>
            <a:ext cx="2755662" cy="3566160"/>
          </a:xfrm>
          <a:prstGeom prst="rect">
            <a:avLst/>
          </a:prstGeom>
          <a:ln>
            <a:solidFill>
              <a:schemeClr val="tx1"/>
            </a:solidFill>
          </a:ln>
        </p:spPr>
      </p:pic>
      <p:pic>
        <p:nvPicPr>
          <p:cNvPr id="5" name="Picture 4" descr="IM01 Implementation Materials Checklist page 4">
            <a:extLst>
              <a:ext uri="{FF2B5EF4-FFF2-40B4-BE49-F238E27FC236}">
                <a16:creationId xmlns:a16="http://schemas.microsoft.com/office/drawing/2014/main" id="{F7563BF8-01E5-2637-18CA-CCBB79529386}"/>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9052119" y="1999331"/>
            <a:ext cx="2755662" cy="3566160"/>
          </a:xfrm>
          <a:prstGeom prst="rect">
            <a:avLst/>
          </a:prstGeom>
          <a:ln>
            <a:solidFill>
              <a:schemeClr val="tx1"/>
            </a:solidFill>
          </a:ln>
        </p:spPr>
      </p:pic>
    </p:spTree>
    <p:extLst>
      <p:ext uri="{BB962C8B-B14F-4D97-AF65-F5344CB8AC3E}">
        <p14:creationId xmlns:p14="http://schemas.microsoft.com/office/powerpoint/2010/main" val="25256866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22B70-F145-6F61-5107-2C25FFC499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237487-0235-FACB-E51A-42B045BC5CB0}"/>
              </a:ext>
            </a:extLst>
          </p:cNvPr>
          <p:cNvSpPr>
            <a:spLocks noGrp="1"/>
          </p:cNvSpPr>
          <p:nvPr>
            <p:ph type="title"/>
          </p:nvPr>
        </p:nvSpPr>
        <p:spPr/>
        <p:txBody>
          <a:bodyPr>
            <a:normAutofit/>
          </a:bodyPr>
          <a:lstStyle/>
          <a:p>
            <a:r>
              <a:rPr lang="en-US"/>
              <a:t>Procedures for Teaching</a:t>
            </a:r>
            <a:br>
              <a:rPr lang="en-US"/>
            </a:br>
            <a:r>
              <a:rPr lang="en-US">
                <a:solidFill>
                  <a:schemeClr val="accent5"/>
                </a:solidFill>
              </a:rPr>
              <a:t>Faculty and Staff</a:t>
            </a:r>
          </a:p>
        </p:txBody>
      </p:sp>
      <p:sp>
        <p:nvSpPr>
          <p:cNvPr id="13" name="Content Placeholder 12">
            <a:extLst>
              <a:ext uri="{FF2B5EF4-FFF2-40B4-BE49-F238E27FC236}">
                <a16:creationId xmlns:a16="http://schemas.microsoft.com/office/drawing/2014/main" id="{89DD6544-61C3-C351-E2EC-FFD5DE550A89}"/>
              </a:ext>
            </a:extLst>
          </p:cNvPr>
          <p:cNvSpPr>
            <a:spLocks noGrp="1"/>
          </p:cNvSpPr>
          <p:nvPr>
            <p:ph idx="1"/>
          </p:nvPr>
        </p:nvSpPr>
        <p:spPr/>
        <p:txBody>
          <a:bodyPr/>
          <a:lstStyle/>
          <a:p>
            <a:r>
              <a:rPr lang="en-US" dirty="0"/>
              <a:t>How and when will we </a:t>
            </a:r>
            <a:r>
              <a:rPr lang="en-US" b="1" dirty="0"/>
              <a:t>review</a:t>
            </a:r>
            <a:r>
              <a:rPr lang="en-US" dirty="0"/>
              <a:t> procedures for teaching with faculty and staff?</a:t>
            </a:r>
          </a:p>
          <a:p>
            <a:pPr lvl="1"/>
            <a:r>
              <a:rPr lang="en-US" dirty="0"/>
              <a:t>Do faculty and staff have access to our </a:t>
            </a:r>
            <a:r>
              <a:rPr lang="en-US" b="1" dirty="0"/>
              <a:t>Ci3T Implementation Manual</a:t>
            </a:r>
            <a:r>
              <a:rPr lang="en-US" dirty="0"/>
              <a:t>?</a:t>
            </a:r>
          </a:p>
          <a:p>
            <a:r>
              <a:rPr lang="en-US" dirty="0"/>
              <a:t>Are there any additional implementation materials we need?</a:t>
            </a:r>
          </a:p>
          <a:p>
            <a:r>
              <a:rPr lang="en-US" dirty="0"/>
              <a:t>What additional professional learning do faulty &amp; staff need?</a:t>
            </a:r>
          </a:p>
          <a:p>
            <a:endParaRPr lang="en-US" dirty="0"/>
          </a:p>
        </p:txBody>
      </p:sp>
      <p:pic>
        <p:nvPicPr>
          <p:cNvPr id="5" name="Picture 4" descr="Lincoln Elementary Implementation Manual.">
            <a:extLst>
              <a:ext uri="{FF2B5EF4-FFF2-40B4-BE49-F238E27FC236}">
                <a16:creationId xmlns:a16="http://schemas.microsoft.com/office/drawing/2014/main" id="{8D5A253D-4CFF-F0A0-7889-AC1674D20E15}"/>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2339389" y="4248598"/>
            <a:ext cx="1726742" cy="2297251"/>
          </a:xfrm>
          <a:prstGeom prst="rect">
            <a:avLst/>
          </a:prstGeom>
          <a:ln>
            <a:solidFill>
              <a:schemeClr val="tx1"/>
            </a:solidFill>
          </a:ln>
        </p:spPr>
      </p:pic>
      <p:pic>
        <p:nvPicPr>
          <p:cNvPr id="4" name="Picture 3" descr="M01 Implementation Materials Checklist module page.">
            <a:extLst>
              <a:ext uri="{FF2B5EF4-FFF2-40B4-BE49-F238E27FC236}">
                <a16:creationId xmlns:a16="http://schemas.microsoft.com/office/drawing/2014/main" id="{B67B0DB6-91D0-BD79-CB8D-D59E7C516093}"/>
              </a:ext>
              <a:ext uri="{C183D7F6-B498-43B3-948B-1728B52AA6E4}">
                <adec:decorative xmlns:adec="http://schemas.microsoft.com/office/drawing/2017/decorative" val="0"/>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4977063" y="4248598"/>
            <a:ext cx="1792705" cy="2319971"/>
          </a:xfrm>
          <a:prstGeom prst="rect">
            <a:avLst/>
          </a:prstGeom>
          <a:ln>
            <a:solidFill>
              <a:schemeClr val="tx1"/>
            </a:solidFill>
          </a:ln>
        </p:spPr>
      </p:pic>
      <p:grpSp>
        <p:nvGrpSpPr>
          <p:cNvPr id="6" name="Group 5" descr="Computer screen featuring Ci3T homepage.">
            <a:extLst>
              <a:ext uri="{FF2B5EF4-FFF2-40B4-BE49-F238E27FC236}">
                <a16:creationId xmlns:a16="http://schemas.microsoft.com/office/drawing/2014/main" id="{37E05468-563E-BBFC-E517-F2C17B610D7E}"/>
              </a:ext>
            </a:extLst>
          </p:cNvPr>
          <p:cNvGrpSpPr/>
          <p:nvPr/>
        </p:nvGrpSpPr>
        <p:grpSpPr>
          <a:xfrm>
            <a:off x="7261908" y="3914732"/>
            <a:ext cx="2774825" cy="2774825"/>
            <a:chOff x="6239209" y="909219"/>
            <a:chExt cx="5539707" cy="5539707"/>
          </a:xfrm>
        </p:grpSpPr>
        <p:pic>
          <p:nvPicPr>
            <p:cNvPr id="7" name="Picture 6">
              <a:extLst>
                <a:ext uri="{FF2B5EF4-FFF2-40B4-BE49-F238E27FC236}">
                  <a16:creationId xmlns:a16="http://schemas.microsoft.com/office/drawing/2014/main" id="{5D10518A-592D-15B1-5C7C-B378F9507953}"/>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472820" y="2151997"/>
              <a:ext cx="3090909" cy="2377386"/>
            </a:xfrm>
            <a:prstGeom prst="rect">
              <a:avLst/>
            </a:prstGeom>
          </p:spPr>
        </p:pic>
        <p:pic>
          <p:nvPicPr>
            <p:cNvPr id="8" name="Graphic 7" descr="Monitor outline">
              <a:extLst>
                <a:ext uri="{FF2B5EF4-FFF2-40B4-BE49-F238E27FC236}">
                  <a16:creationId xmlns:a16="http://schemas.microsoft.com/office/drawing/2014/main" id="{232AD2C1-15CC-4644-1793-0629CEA22AB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39209" y="909219"/>
              <a:ext cx="5539707" cy="5539707"/>
            </a:xfrm>
            <a:prstGeom prst="rect">
              <a:avLst/>
            </a:prstGeom>
          </p:spPr>
        </p:pic>
      </p:grpSp>
    </p:spTree>
    <p:extLst>
      <p:ext uri="{BB962C8B-B14F-4D97-AF65-F5344CB8AC3E}">
        <p14:creationId xmlns:p14="http://schemas.microsoft.com/office/powerpoint/2010/main" val="14600240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fade">
                                      <p:cBhvr>
                                        <p:cTn id="10" dur="500"/>
                                        <p:tgtEl>
                                          <p:spTgt spid="1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
                                            <p:txEl>
                                              <p:pRg st="2" end="2"/>
                                            </p:txEl>
                                          </p:spTgt>
                                        </p:tgtEl>
                                        <p:attrNameLst>
                                          <p:attrName>style.visibility</p:attrName>
                                        </p:attrNameLst>
                                      </p:cBhvr>
                                      <p:to>
                                        <p:strVal val="visible"/>
                                      </p:to>
                                    </p:set>
                                    <p:animEffect transition="in" filter="fade">
                                      <p:cBhvr>
                                        <p:cTn id="18" dur="500"/>
                                        <p:tgtEl>
                                          <p:spTgt spid="13">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3">
                                            <p:txEl>
                                              <p:pRg st="3" end="3"/>
                                            </p:txEl>
                                          </p:spTgt>
                                        </p:tgtEl>
                                        <p:attrNameLst>
                                          <p:attrName>style.visibility</p:attrName>
                                        </p:attrNameLst>
                                      </p:cBhvr>
                                      <p:to>
                                        <p:strVal val="visible"/>
                                      </p:to>
                                    </p:set>
                                    <p:animEffect transition="in" filter="fade">
                                      <p:cBhvr>
                                        <p:cTn id="26" dur="500"/>
                                        <p:tgtEl>
                                          <p:spTgt spid="13">
                                            <p:txEl>
                                              <p:pRg st="3" end="3"/>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489D5-6617-424A-8403-3C055BB124F2}"/>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Access Instructions: Ci3T Modules</a:t>
            </a:r>
          </a:p>
        </p:txBody>
      </p:sp>
      <p:pic>
        <p:nvPicPr>
          <p:cNvPr id="5" name="Content Placeholder 4" descr="Ci3t.org homepage with an orange box around professional learning tab and another orange box on the access modules drop down.">
            <a:extLst>
              <a:ext uri="{FF2B5EF4-FFF2-40B4-BE49-F238E27FC236}">
                <a16:creationId xmlns:a16="http://schemas.microsoft.com/office/drawing/2014/main" id="{C0106179-3675-4B88-4E23-9444EE9F0369}"/>
              </a:ext>
            </a:extLst>
          </p:cNvPr>
          <p:cNvPicPr>
            <a:picLocks noGrp="1" noChangeAspect="1"/>
          </p:cNvPicPr>
          <p:nvPr>
            <p:ph idx="4294967295"/>
          </p:nvPr>
        </p:nvPicPr>
        <p:blipFill>
          <a:blip r:embed="rId3" cstate="hqprint">
            <a:extLst>
              <a:ext uri="{28A0092B-C50C-407E-A947-70E740481C1C}">
                <a14:useLocalDpi xmlns:a14="http://schemas.microsoft.com/office/drawing/2010/main"/>
              </a:ext>
            </a:extLst>
          </a:blip>
          <a:srcRect t="996"/>
          <a:stretch>
            <a:fillRect/>
          </a:stretch>
        </p:blipFill>
        <p:spPr>
          <a:xfrm>
            <a:off x="1034980" y="91097"/>
            <a:ext cx="9978013" cy="7150119"/>
          </a:xfrm>
          <a:prstGeom prst="rect">
            <a:avLst/>
          </a:prstGeom>
        </p:spPr>
      </p:pic>
    </p:spTree>
    <p:extLst>
      <p:ext uri="{BB962C8B-B14F-4D97-AF65-F5344CB8AC3E}">
        <p14:creationId xmlns:p14="http://schemas.microsoft.com/office/powerpoint/2010/main" val="21807420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4A60D-14A5-3473-28AE-067311FA59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39EC31-ABF9-D7CF-283A-D65B3500378D}"/>
              </a:ext>
            </a:extLst>
          </p:cNvPr>
          <p:cNvSpPr>
            <a:spLocks noGrp="1"/>
          </p:cNvSpPr>
          <p:nvPr>
            <p:ph type="title"/>
          </p:nvPr>
        </p:nvSpPr>
        <p:spPr/>
        <p:txBody>
          <a:bodyPr/>
          <a:lstStyle/>
          <a:p>
            <a:r>
              <a:rPr lang="en-US" dirty="0"/>
              <a:t>Ci3T Modules:</a:t>
            </a:r>
            <a:br>
              <a:rPr lang="en-US" dirty="0">
                <a:solidFill>
                  <a:schemeClr val="accent5"/>
                </a:solidFill>
              </a:rPr>
            </a:br>
            <a:r>
              <a:rPr lang="en-US" dirty="0">
                <a:solidFill>
                  <a:schemeClr val="accent5"/>
                </a:solidFill>
              </a:rPr>
              <a:t>Ci3T Basics</a:t>
            </a:r>
            <a:endParaRPr lang="en-US" dirty="0"/>
          </a:p>
        </p:txBody>
      </p:sp>
      <p:pic>
        <p:nvPicPr>
          <p:cNvPr id="5" name="Content Placeholder 4" descr="Ci3T Modules, filtered to show category Ci3T Basics. The three modules shows are: What is Ci3T, Universal Reinforcement System, Understanding Consequences in a Ci3T Model">
            <a:extLst>
              <a:ext uri="{FF2B5EF4-FFF2-40B4-BE49-F238E27FC236}">
                <a16:creationId xmlns:a16="http://schemas.microsoft.com/office/drawing/2014/main" id="{4B1D19F0-DFF8-2B8E-351B-50A6C46AF14C}"/>
              </a:ext>
            </a:extLst>
          </p:cNvPr>
          <p:cNvPicPr>
            <a:picLocks noGrp="1" noChangeAspect="1"/>
          </p:cNvPicPr>
          <p:nvPr>
            <p:ph idx="1"/>
          </p:nvPr>
        </p:nvPicPr>
        <p:blipFill>
          <a:blip r:embed="rId3"/>
          <a:stretch>
            <a:fillRect/>
          </a:stretch>
        </p:blipFill>
        <p:spPr>
          <a:xfrm>
            <a:off x="1897340" y="1825625"/>
            <a:ext cx="8397319" cy="4351338"/>
          </a:xfrm>
          <a:prstGeom prst="rect">
            <a:avLst/>
          </a:prstGeom>
        </p:spPr>
      </p:pic>
      <p:sp>
        <p:nvSpPr>
          <p:cNvPr id="7" name="Rectangle 6" descr="Box outlining the Ci3T Basics filter on the modules page of ci3t.org.">
            <a:extLst>
              <a:ext uri="{FF2B5EF4-FFF2-40B4-BE49-F238E27FC236}">
                <a16:creationId xmlns:a16="http://schemas.microsoft.com/office/drawing/2014/main" id="{AF74665A-0972-5431-3FCA-B63F422645E5}"/>
              </a:ext>
              <a:ext uri="{C183D7F6-B498-43B3-948B-1728B52AA6E4}">
                <adec:decorative xmlns:adec="http://schemas.microsoft.com/office/drawing/2017/decorative" val="0"/>
              </a:ext>
            </a:extLst>
          </p:cNvPr>
          <p:cNvSpPr/>
          <p:nvPr/>
        </p:nvSpPr>
        <p:spPr>
          <a:xfrm>
            <a:off x="2138035" y="2935705"/>
            <a:ext cx="1531597" cy="252663"/>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Left 3">
            <a:extLst>
              <a:ext uri="{FF2B5EF4-FFF2-40B4-BE49-F238E27FC236}">
                <a16:creationId xmlns:a16="http://schemas.microsoft.com/office/drawing/2014/main" id="{50263995-633B-9A30-67FB-9E0EE5E59717}"/>
              </a:ext>
            </a:extLst>
          </p:cNvPr>
          <p:cNvSpPr/>
          <p:nvPr/>
        </p:nvSpPr>
        <p:spPr>
          <a:xfrm rot="574573">
            <a:off x="5754080" y="4904305"/>
            <a:ext cx="2757653" cy="1368726"/>
          </a:xfrm>
          <a:prstGeom prst="lef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t>New resource!</a:t>
            </a:r>
          </a:p>
        </p:txBody>
      </p:sp>
    </p:spTree>
    <p:extLst>
      <p:ext uri="{BB962C8B-B14F-4D97-AF65-F5344CB8AC3E}">
        <p14:creationId xmlns:p14="http://schemas.microsoft.com/office/powerpoint/2010/main" val="1299671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2E00B-B48C-ADDC-BBA2-5E4E4EEE6E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37E901-17F9-F6F7-2A9B-1A581BACFB05}"/>
              </a:ext>
            </a:extLst>
          </p:cNvPr>
          <p:cNvSpPr>
            <a:spLocks noGrp="1"/>
          </p:cNvSpPr>
          <p:nvPr>
            <p:ph type="title"/>
          </p:nvPr>
        </p:nvSpPr>
        <p:spPr/>
        <p:txBody>
          <a:bodyPr>
            <a:noAutofit/>
          </a:bodyPr>
          <a:lstStyle/>
          <a:p>
            <a:r>
              <a:rPr lang="en-US"/>
              <a:t>Ci3T Modules:</a:t>
            </a:r>
            <a:br>
              <a:rPr lang="en-US">
                <a:solidFill>
                  <a:schemeClr val="accent5"/>
                </a:solidFill>
              </a:rPr>
            </a:br>
            <a:r>
              <a:rPr lang="en-US">
                <a:solidFill>
                  <a:schemeClr val="accent5"/>
                </a:solidFill>
              </a:rPr>
              <a:t>Implementing Tier 1 Efforts</a:t>
            </a:r>
            <a:endParaRPr lang="en-US"/>
          </a:p>
        </p:txBody>
      </p:sp>
      <p:pic>
        <p:nvPicPr>
          <p:cNvPr id="8" name="Picture 7" descr="Module categories">
            <a:extLst>
              <a:ext uri="{FF2B5EF4-FFF2-40B4-BE49-F238E27FC236}">
                <a16:creationId xmlns:a16="http://schemas.microsoft.com/office/drawing/2014/main" id="{8589D3BA-9459-E365-F7FB-46DC4A0A99D0}"/>
              </a:ext>
            </a:extLst>
          </p:cNvPr>
          <p:cNvPicPr>
            <a:picLocks noChangeAspect="1"/>
          </p:cNvPicPr>
          <p:nvPr/>
        </p:nvPicPr>
        <p:blipFill>
          <a:blip r:embed="rId2"/>
          <a:stretch>
            <a:fillRect/>
          </a:stretch>
        </p:blipFill>
        <p:spPr>
          <a:xfrm>
            <a:off x="1154681" y="1901184"/>
            <a:ext cx="2514951" cy="4591691"/>
          </a:xfrm>
          <a:prstGeom prst="rect">
            <a:avLst/>
          </a:prstGeom>
        </p:spPr>
      </p:pic>
      <p:sp>
        <p:nvSpPr>
          <p:cNvPr id="7" name="Rectangle 6" descr="Box outlining the Implementing Tier 1 Efforts filter on the modules page of ci3t.org.">
            <a:extLst>
              <a:ext uri="{FF2B5EF4-FFF2-40B4-BE49-F238E27FC236}">
                <a16:creationId xmlns:a16="http://schemas.microsoft.com/office/drawing/2014/main" id="{AFD70A59-2D62-8F27-622D-DC6DD9A833DF}"/>
              </a:ext>
              <a:ext uri="{C183D7F6-B498-43B3-948B-1728B52AA6E4}">
                <adec:decorative xmlns:adec="http://schemas.microsoft.com/office/drawing/2017/decorative" val="0"/>
              </a:ext>
            </a:extLst>
          </p:cNvPr>
          <p:cNvSpPr/>
          <p:nvPr/>
        </p:nvSpPr>
        <p:spPr>
          <a:xfrm>
            <a:off x="1400098" y="3208421"/>
            <a:ext cx="1920617" cy="252663"/>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Ci3T Module: A Six-Step Instructional Approach for Responding to Challenging Behavior">
            <a:extLst>
              <a:ext uri="{FF2B5EF4-FFF2-40B4-BE49-F238E27FC236}">
                <a16:creationId xmlns:a16="http://schemas.microsoft.com/office/drawing/2014/main" id="{C025406C-1CDB-383C-9CB7-35FCEB21E016}"/>
              </a:ext>
            </a:extLst>
          </p:cNvPr>
          <p:cNvPicPr>
            <a:picLocks noChangeAspect="1"/>
          </p:cNvPicPr>
          <p:nvPr/>
        </p:nvPicPr>
        <p:blipFill>
          <a:blip r:embed="rId3"/>
          <a:stretch>
            <a:fillRect/>
          </a:stretch>
        </p:blipFill>
        <p:spPr>
          <a:xfrm>
            <a:off x="3957583" y="2341715"/>
            <a:ext cx="2290744" cy="3710627"/>
          </a:xfrm>
          <a:prstGeom prst="rect">
            <a:avLst/>
          </a:prstGeom>
        </p:spPr>
      </p:pic>
      <p:pic>
        <p:nvPicPr>
          <p:cNvPr id="12" name="Picture 11" descr="Ci3T Module: Tier 1 - Practical Strategies ">
            <a:extLst>
              <a:ext uri="{FF2B5EF4-FFF2-40B4-BE49-F238E27FC236}">
                <a16:creationId xmlns:a16="http://schemas.microsoft.com/office/drawing/2014/main" id="{850967FA-5E9D-A43D-ADDB-537CC1D5DAF0}"/>
              </a:ext>
            </a:extLst>
          </p:cNvPr>
          <p:cNvPicPr>
            <a:picLocks noChangeAspect="1"/>
          </p:cNvPicPr>
          <p:nvPr/>
        </p:nvPicPr>
        <p:blipFill>
          <a:blip r:embed="rId4"/>
          <a:stretch>
            <a:fillRect/>
          </a:stretch>
        </p:blipFill>
        <p:spPr>
          <a:xfrm>
            <a:off x="6328537" y="2389841"/>
            <a:ext cx="2290744" cy="3672762"/>
          </a:xfrm>
          <a:prstGeom prst="rect">
            <a:avLst/>
          </a:prstGeom>
        </p:spPr>
      </p:pic>
      <p:pic>
        <p:nvPicPr>
          <p:cNvPr id="14" name="Picture 13" descr="Ci3T Module- Embedding and Integrating Ci3T Domains into Daily instruction">
            <a:extLst>
              <a:ext uri="{FF2B5EF4-FFF2-40B4-BE49-F238E27FC236}">
                <a16:creationId xmlns:a16="http://schemas.microsoft.com/office/drawing/2014/main" id="{9E623E76-0AC7-570A-CC28-F22D757DA700}"/>
              </a:ext>
            </a:extLst>
          </p:cNvPr>
          <p:cNvPicPr>
            <a:picLocks noChangeAspect="1"/>
          </p:cNvPicPr>
          <p:nvPr/>
        </p:nvPicPr>
        <p:blipFill>
          <a:blip r:embed="rId5"/>
          <a:stretch>
            <a:fillRect/>
          </a:stretch>
        </p:blipFill>
        <p:spPr>
          <a:xfrm>
            <a:off x="8764151" y="2389841"/>
            <a:ext cx="2273168" cy="3672762"/>
          </a:xfrm>
          <a:prstGeom prst="rect">
            <a:avLst/>
          </a:prstGeom>
        </p:spPr>
      </p:pic>
    </p:spTree>
    <p:extLst>
      <p:ext uri="{BB962C8B-B14F-4D97-AF65-F5344CB8AC3E}">
        <p14:creationId xmlns:p14="http://schemas.microsoft.com/office/powerpoint/2010/main" val="450552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A74A3-7929-3B08-7533-5EC0B5310F7F}"/>
              </a:ext>
            </a:extLst>
          </p:cNvPr>
          <p:cNvSpPr>
            <a:spLocks noGrp="1"/>
          </p:cNvSpPr>
          <p:nvPr>
            <p:ph type="title"/>
          </p:nvPr>
        </p:nvSpPr>
        <p:spPr/>
        <p:txBody>
          <a:bodyPr/>
          <a:lstStyle/>
          <a:p>
            <a:r>
              <a:rPr lang="en-US" dirty="0"/>
              <a:t>Ci3T Trainers and Coaches</a:t>
            </a:r>
          </a:p>
        </p:txBody>
      </p:sp>
      <p:grpSp>
        <p:nvGrpSpPr>
          <p:cNvPr id="6" name="Group 5" descr="Images of the Ci3T Coaches including Grant Allen, Matthew Aschliman, Allison Bernard, Carrie Brandon, Mark Buckman, Amy Buffington, Donna Cauley, Eric Common, Howard Diacon, Kathryn Johnson, Kathleen Lynne Lane, Jessica Matus, Wendy P. Oakes, David Royer, Elise Sarasin, Rebecca Sherod, Joni Weiss, and Stacie Williams.">
            <a:extLst>
              <a:ext uri="{FF2B5EF4-FFF2-40B4-BE49-F238E27FC236}">
                <a16:creationId xmlns:a16="http://schemas.microsoft.com/office/drawing/2014/main" id="{FC97739E-2521-107E-ADAF-F214A5EA2B44}"/>
              </a:ext>
            </a:extLst>
          </p:cNvPr>
          <p:cNvGrpSpPr/>
          <p:nvPr/>
        </p:nvGrpSpPr>
        <p:grpSpPr>
          <a:xfrm>
            <a:off x="1470634" y="1555476"/>
            <a:ext cx="9094316" cy="4664850"/>
            <a:chOff x="355298" y="1362971"/>
            <a:chExt cx="10385595" cy="5327200"/>
          </a:xfrm>
        </p:grpSpPr>
        <p:sp>
          <p:nvSpPr>
            <p:cNvPr id="16" name="TextBox 15">
              <a:extLst>
                <a:ext uri="{FF2B5EF4-FFF2-40B4-BE49-F238E27FC236}">
                  <a16:creationId xmlns:a16="http://schemas.microsoft.com/office/drawing/2014/main" id="{23A8178B-F462-568A-AF59-3E23A0DDA9F6}"/>
                </a:ext>
              </a:extLst>
            </p:cNvPr>
            <p:cNvSpPr txBox="1"/>
            <p:nvPr/>
          </p:nvSpPr>
          <p:spPr>
            <a:xfrm>
              <a:off x="7002240" y="4635498"/>
              <a:ext cx="2084202" cy="316329"/>
            </a:xfrm>
            <a:prstGeom prst="rect">
              <a:avLst/>
            </a:prstGeom>
            <a:noFill/>
          </p:spPr>
          <p:txBody>
            <a:bodyPr wrap="square" rtlCol="0">
              <a:spAutoFit/>
            </a:bodyPr>
            <a:lstStyle/>
            <a:p>
              <a:pPr algn="ctr"/>
              <a:r>
                <a:rPr lang="en-US" sz="1200" b="1" dirty="0"/>
                <a:t>Kathleen Lynne Lane</a:t>
              </a:r>
            </a:p>
          </p:txBody>
        </p:sp>
        <p:sp>
          <p:nvSpPr>
            <p:cNvPr id="28" name="TextBox 27">
              <a:extLst>
                <a:ext uri="{FF2B5EF4-FFF2-40B4-BE49-F238E27FC236}">
                  <a16:creationId xmlns:a16="http://schemas.microsoft.com/office/drawing/2014/main" id="{46B1EDFA-3C41-904D-CC03-5D155582952C}"/>
                </a:ext>
              </a:extLst>
            </p:cNvPr>
            <p:cNvSpPr txBox="1"/>
            <p:nvPr/>
          </p:nvSpPr>
          <p:spPr>
            <a:xfrm>
              <a:off x="355298" y="6385289"/>
              <a:ext cx="1858252" cy="304882"/>
            </a:xfrm>
            <a:prstGeom prst="rect">
              <a:avLst/>
            </a:prstGeom>
            <a:noFill/>
          </p:spPr>
          <p:txBody>
            <a:bodyPr wrap="square" rtlCol="0">
              <a:spAutoFit/>
            </a:bodyPr>
            <a:lstStyle/>
            <a:p>
              <a:pPr algn="ctr"/>
              <a:r>
                <a:rPr lang="en-US" sz="1200" b="1" dirty="0"/>
                <a:t>Wendy P. Oakes</a:t>
              </a:r>
            </a:p>
          </p:txBody>
        </p:sp>
        <p:sp>
          <p:nvSpPr>
            <p:cNvPr id="30" name="TextBox 29">
              <a:extLst>
                <a:ext uri="{FF2B5EF4-FFF2-40B4-BE49-F238E27FC236}">
                  <a16:creationId xmlns:a16="http://schemas.microsoft.com/office/drawing/2014/main" id="{31360A25-C9A4-AA62-5BD3-73DB95EBDA17}"/>
                </a:ext>
              </a:extLst>
            </p:cNvPr>
            <p:cNvSpPr txBox="1"/>
            <p:nvPr/>
          </p:nvSpPr>
          <p:spPr>
            <a:xfrm>
              <a:off x="7646321" y="6385289"/>
              <a:ext cx="1312094" cy="276999"/>
            </a:xfrm>
            <a:prstGeom prst="rect">
              <a:avLst/>
            </a:prstGeom>
            <a:noFill/>
          </p:spPr>
          <p:txBody>
            <a:bodyPr wrap="square" rtlCol="0">
              <a:spAutoFit/>
            </a:bodyPr>
            <a:lstStyle/>
            <a:p>
              <a:pPr algn="ctr"/>
              <a:r>
                <a:rPr lang="en-US" sz="1200" b="1" dirty="0"/>
                <a:t>Joni Weiss</a:t>
              </a:r>
            </a:p>
          </p:txBody>
        </p:sp>
        <p:sp>
          <p:nvSpPr>
            <p:cNvPr id="34" name="TextBox 33">
              <a:extLst>
                <a:ext uri="{FF2B5EF4-FFF2-40B4-BE49-F238E27FC236}">
                  <a16:creationId xmlns:a16="http://schemas.microsoft.com/office/drawing/2014/main" id="{6CB1A0CB-D71C-8A37-FE13-497B690197FE}"/>
                </a:ext>
              </a:extLst>
            </p:cNvPr>
            <p:cNvSpPr txBox="1"/>
            <p:nvPr/>
          </p:nvSpPr>
          <p:spPr>
            <a:xfrm>
              <a:off x="7256935" y="2772907"/>
              <a:ext cx="1692104" cy="316329"/>
            </a:xfrm>
            <a:prstGeom prst="rect">
              <a:avLst/>
            </a:prstGeom>
            <a:noFill/>
          </p:spPr>
          <p:txBody>
            <a:bodyPr wrap="square" rtlCol="0">
              <a:spAutoFit/>
            </a:bodyPr>
            <a:lstStyle/>
            <a:p>
              <a:pPr algn="ctr"/>
              <a:r>
                <a:rPr lang="en-US" sz="1200" b="1" dirty="0"/>
                <a:t>Mark Buckman</a:t>
              </a:r>
            </a:p>
          </p:txBody>
        </p:sp>
        <p:sp>
          <p:nvSpPr>
            <p:cNvPr id="49" name="TextBox 48">
              <a:extLst>
                <a:ext uri="{FF2B5EF4-FFF2-40B4-BE49-F238E27FC236}">
                  <a16:creationId xmlns:a16="http://schemas.microsoft.com/office/drawing/2014/main" id="{7BF8FDFA-FB8E-27E1-9342-34356AD86301}"/>
                </a:ext>
              </a:extLst>
            </p:cNvPr>
            <p:cNvSpPr txBox="1"/>
            <p:nvPr/>
          </p:nvSpPr>
          <p:spPr>
            <a:xfrm>
              <a:off x="9067309" y="4635498"/>
              <a:ext cx="1436909" cy="225345"/>
            </a:xfrm>
            <a:prstGeom prst="rect">
              <a:avLst/>
            </a:prstGeom>
            <a:noFill/>
          </p:spPr>
          <p:txBody>
            <a:bodyPr wrap="square" rtlCol="0">
              <a:spAutoFit/>
            </a:bodyPr>
            <a:lstStyle/>
            <a:p>
              <a:pPr algn="ctr"/>
              <a:r>
                <a:rPr lang="en-US" sz="1200" b="1" dirty="0"/>
                <a:t>Jessica Matus </a:t>
              </a:r>
            </a:p>
          </p:txBody>
        </p:sp>
        <p:sp>
          <p:nvSpPr>
            <p:cNvPr id="50" name="TextBox 49">
              <a:extLst>
                <a:ext uri="{FF2B5EF4-FFF2-40B4-BE49-F238E27FC236}">
                  <a16:creationId xmlns:a16="http://schemas.microsoft.com/office/drawing/2014/main" id="{4B2C14D0-2DB2-F270-B43C-88E55E00C5BF}"/>
                </a:ext>
              </a:extLst>
            </p:cNvPr>
            <p:cNvSpPr txBox="1"/>
            <p:nvPr/>
          </p:nvSpPr>
          <p:spPr>
            <a:xfrm>
              <a:off x="2293028" y="6385289"/>
              <a:ext cx="1468589" cy="276999"/>
            </a:xfrm>
            <a:prstGeom prst="rect">
              <a:avLst/>
            </a:prstGeom>
            <a:noFill/>
          </p:spPr>
          <p:txBody>
            <a:bodyPr wrap="square" rtlCol="0">
              <a:spAutoFit/>
            </a:bodyPr>
            <a:lstStyle/>
            <a:p>
              <a:pPr algn="ctr"/>
              <a:r>
                <a:rPr lang="en-US" sz="1200" b="1"/>
                <a:t>David Royer</a:t>
              </a:r>
              <a:endParaRPr lang="en-US" sz="1200"/>
            </a:p>
          </p:txBody>
        </p:sp>
        <p:sp>
          <p:nvSpPr>
            <p:cNvPr id="51" name="TextBox 50">
              <a:extLst>
                <a:ext uri="{FF2B5EF4-FFF2-40B4-BE49-F238E27FC236}">
                  <a16:creationId xmlns:a16="http://schemas.microsoft.com/office/drawing/2014/main" id="{E546F753-4751-A958-16E3-F91F2A572928}"/>
                </a:ext>
              </a:extLst>
            </p:cNvPr>
            <p:cNvSpPr txBox="1"/>
            <p:nvPr/>
          </p:nvSpPr>
          <p:spPr>
            <a:xfrm>
              <a:off x="5493177" y="2772907"/>
              <a:ext cx="1933302" cy="316329"/>
            </a:xfrm>
            <a:prstGeom prst="rect">
              <a:avLst/>
            </a:prstGeom>
            <a:noFill/>
          </p:spPr>
          <p:txBody>
            <a:bodyPr wrap="square" rtlCol="0">
              <a:spAutoFit/>
            </a:bodyPr>
            <a:lstStyle/>
            <a:p>
              <a:pPr algn="ctr"/>
              <a:r>
                <a:rPr lang="en-US" sz="1200" b="1" dirty="0"/>
                <a:t>Carrie Brandon</a:t>
              </a:r>
            </a:p>
          </p:txBody>
        </p:sp>
        <p:sp>
          <p:nvSpPr>
            <p:cNvPr id="52" name="TextBox 51">
              <a:extLst>
                <a:ext uri="{FF2B5EF4-FFF2-40B4-BE49-F238E27FC236}">
                  <a16:creationId xmlns:a16="http://schemas.microsoft.com/office/drawing/2014/main" id="{5CC47D37-BCBC-457D-D51D-7BA2118B534C}"/>
                </a:ext>
              </a:extLst>
            </p:cNvPr>
            <p:cNvSpPr txBox="1"/>
            <p:nvPr/>
          </p:nvSpPr>
          <p:spPr>
            <a:xfrm>
              <a:off x="4018833" y="2772907"/>
              <a:ext cx="1521158" cy="229253"/>
            </a:xfrm>
            <a:prstGeom prst="rect">
              <a:avLst/>
            </a:prstGeom>
            <a:noFill/>
          </p:spPr>
          <p:txBody>
            <a:bodyPr wrap="square" rtlCol="0">
              <a:spAutoFit/>
            </a:bodyPr>
            <a:lstStyle/>
            <a:p>
              <a:pPr algn="ctr"/>
              <a:r>
                <a:rPr lang="en-US" sz="1200" b="1" dirty="0"/>
                <a:t>Allison Bernard</a:t>
              </a:r>
            </a:p>
          </p:txBody>
        </p:sp>
        <p:sp>
          <p:nvSpPr>
            <p:cNvPr id="53" name="TextBox 52">
              <a:extLst>
                <a:ext uri="{FF2B5EF4-FFF2-40B4-BE49-F238E27FC236}">
                  <a16:creationId xmlns:a16="http://schemas.microsoft.com/office/drawing/2014/main" id="{41C2E90C-A91A-FAFF-50E0-3AAF5A7526A6}"/>
                </a:ext>
              </a:extLst>
            </p:cNvPr>
            <p:cNvSpPr txBox="1"/>
            <p:nvPr/>
          </p:nvSpPr>
          <p:spPr>
            <a:xfrm>
              <a:off x="4016656" y="6385289"/>
              <a:ext cx="1630047" cy="253887"/>
            </a:xfrm>
            <a:prstGeom prst="rect">
              <a:avLst/>
            </a:prstGeom>
            <a:noFill/>
          </p:spPr>
          <p:txBody>
            <a:bodyPr wrap="square" rtlCol="0">
              <a:spAutoFit/>
            </a:bodyPr>
            <a:lstStyle/>
            <a:p>
              <a:pPr algn="ctr"/>
              <a:r>
                <a:rPr lang="en-US" sz="1200" b="1" dirty="0"/>
                <a:t>Elise Sarasin</a:t>
              </a:r>
            </a:p>
          </p:txBody>
        </p:sp>
        <p:sp>
          <p:nvSpPr>
            <p:cNvPr id="54" name="TextBox 53">
              <a:extLst>
                <a:ext uri="{FF2B5EF4-FFF2-40B4-BE49-F238E27FC236}">
                  <a16:creationId xmlns:a16="http://schemas.microsoft.com/office/drawing/2014/main" id="{FF7D8B49-D26F-E97A-61AF-DB176FA6D9A5}"/>
                </a:ext>
              </a:extLst>
            </p:cNvPr>
            <p:cNvSpPr txBox="1"/>
            <p:nvPr/>
          </p:nvSpPr>
          <p:spPr>
            <a:xfrm>
              <a:off x="1929344" y="2743129"/>
              <a:ext cx="1972583" cy="316329"/>
            </a:xfrm>
            <a:prstGeom prst="rect">
              <a:avLst/>
            </a:prstGeom>
            <a:noFill/>
          </p:spPr>
          <p:txBody>
            <a:bodyPr wrap="square" rtlCol="0">
              <a:spAutoFit/>
            </a:bodyPr>
            <a:lstStyle/>
            <a:p>
              <a:pPr algn="ctr"/>
              <a:r>
                <a:rPr lang="en-US" sz="1200" b="1" dirty="0"/>
                <a:t>Matthew Aschliman</a:t>
              </a:r>
            </a:p>
          </p:txBody>
        </p:sp>
        <p:sp>
          <p:nvSpPr>
            <p:cNvPr id="55" name="TextBox 54">
              <a:extLst>
                <a:ext uri="{FF2B5EF4-FFF2-40B4-BE49-F238E27FC236}">
                  <a16:creationId xmlns:a16="http://schemas.microsoft.com/office/drawing/2014/main" id="{93ECA2CA-DD04-DD28-5315-D740D6A23592}"/>
                </a:ext>
              </a:extLst>
            </p:cNvPr>
            <p:cNvSpPr txBox="1"/>
            <p:nvPr/>
          </p:nvSpPr>
          <p:spPr>
            <a:xfrm>
              <a:off x="3997200" y="4635498"/>
              <a:ext cx="1395447" cy="276999"/>
            </a:xfrm>
            <a:prstGeom prst="rect">
              <a:avLst/>
            </a:prstGeom>
            <a:noFill/>
          </p:spPr>
          <p:txBody>
            <a:bodyPr wrap="square" rtlCol="0">
              <a:spAutoFit/>
            </a:bodyPr>
            <a:lstStyle/>
            <a:p>
              <a:pPr algn="ctr"/>
              <a:r>
                <a:rPr lang="en-US" sz="1200" b="1"/>
                <a:t>Howard Diacon</a:t>
              </a:r>
            </a:p>
          </p:txBody>
        </p:sp>
        <p:sp>
          <p:nvSpPr>
            <p:cNvPr id="56" name="TextBox 55">
              <a:extLst>
                <a:ext uri="{FF2B5EF4-FFF2-40B4-BE49-F238E27FC236}">
                  <a16:creationId xmlns:a16="http://schemas.microsoft.com/office/drawing/2014/main" id="{F185181B-7F43-E8BF-B80F-43E98C5EC24F}"/>
                </a:ext>
              </a:extLst>
            </p:cNvPr>
            <p:cNvSpPr txBox="1"/>
            <p:nvPr/>
          </p:nvSpPr>
          <p:spPr>
            <a:xfrm>
              <a:off x="2316449" y="4635498"/>
              <a:ext cx="1454762" cy="238191"/>
            </a:xfrm>
            <a:prstGeom prst="rect">
              <a:avLst/>
            </a:prstGeom>
            <a:noFill/>
          </p:spPr>
          <p:txBody>
            <a:bodyPr wrap="square" rtlCol="0">
              <a:spAutoFit/>
            </a:bodyPr>
            <a:lstStyle/>
            <a:p>
              <a:pPr algn="ctr"/>
              <a:r>
                <a:rPr lang="en-US" sz="1200" b="1" dirty="0"/>
                <a:t>Eric Common</a:t>
              </a:r>
            </a:p>
          </p:txBody>
        </p:sp>
        <p:sp>
          <p:nvSpPr>
            <p:cNvPr id="57" name="TextBox 56">
              <a:extLst>
                <a:ext uri="{FF2B5EF4-FFF2-40B4-BE49-F238E27FC236}">
                  <a16:creationId xmlns:a16="http://schemas.microsoft.com/office/drawing/2014/main" id="{DF5E5C25-483B-ACD5-FF1B-D26D54729201}"/>
                </a:ext>
              </a:extLst>
            </p:cNvPr>
            <p:cNvSpPr txBox="1"/>
            <p:nvPr/>
          </p:nvSpPr>
          <p:spPr>
            <a:xfrm>
              <a:off x="5734117" y="6385289"/>
              <a:ext cx="1668618" cy="254195"/>
            </a:xfrm>
            <a:prstGeom prst="rect">
              <a:avLst/>
            </a:prstGeom>
            <a:noFill/>
          </p:spPr>
          <p:txBody>
            <a:bodyPr wrap="square" rtlCol="0">
              <a:spAutoFit/>
            </a:bodyPr>
            <a:lstStyle/>
            <a:p>
              <a:pPr algn="ctr"/>
              <a:r>
                <a:rPr lang="en-US" sz="1200" b="1" dirty="0"/>
                <a:t>Rebecca Sherod</a:t>
              </a:r>
              <a:endParaRPr lang="en-US" sz="1200" dirty="0"/>
            </a:p>
          </p:txBody>
        </p:sp>
        <p:sp>
          <p:nvSpPr>
            <p:cNvPr id="58" name="TextBox 57">
              <a:extLst>
                <a:ext uri="{FF2B5EF4-FFF2-40B4-BE49-F238E27FC236}">
                  <a16:creationId xmlns:a16="http://schemas.microsoft.com/office/drawing/2014/main" id="{C67C380E-F46E-8A7D-98AE-D1CA0AC42A78}"/>
                </a:ext>
              </a:extLst>
            </p:cNvPr>
            <p:cNvSpPr txBox="1"/>
            <p:nvPr/>
          </p:nvSpPr>
          <p:spPr>
            <a:xfrm>
              <a:off x="523800" y="2772907"/>
              <a:ext cx="1436909" cy="225345"/>
            </a:xfrm>
            <a:prstGeom prst="rect">
              <a:avLst/>
            </a:prstGeom>
            <a:noFill/>
          </p:spPr>
          <p:txBody>
            <a:bodyPr wrap="square" rtlCol="0">
              <a:spAutoFit/>
            </a:bodyPr>
            <a:lstStyle/>
            <a:p>
              <a:pPr algn="ctr"/>
              <a:r>
                <a:rPr lang="en-US" sz="1200" b="1" dirty="0"/>
                <a:t>Grant Allen</a:t>
              </a:r>
            </a:p>
          </p:txBody>
        </p:sp>
        <p:sp>
          <p:nvSpPr>
            <p:cNvPr id="59" name="TextBox 58">
              <a:extLst>
                <a:ext uri="{FF2B5EF4-FFF2-40B4-BE49-F238E27FC236}">
                  <a16:creationId xmlns:a16="http://schemas.microsoft.com/office/drawing/2014/main" id="{5F87F500-D4B6-40C1-41A0-5EE53807B45E}"/>
                </a:ext>
              </a:extLst>
            </p:cNvPr>
            <p:cNvSpPr txBox="1"/>
            <p:nvPr/>
          </p:nvSpPr>
          <p:spPr>
            <a:xfrm>
              <a:off x="9005779" y="6385289"/>
              <a:ext cx="1611455" cy="243210"/>
            </a:xfrm>
            <a:prstGeom prst="rect">
              <a:avLst/>
            </a:prstGeom>
            <a:noFill/>
          </p:spPr>
          <p:txBody>
            <a:bodyPr wrap="square" rtlCol="0">
              <a:spAutoFit/>
            </a:bodyPr>
            <a:lstStyle/>
            <a:p>
              <a:pPr algn="ctr"/>
              <a:r>
                <a:rPr lang="en-US" sz="1200" b="1" dirty="0"/>
                <a:t>Stacie Williams</a:t>
              </a:r>
            </a:p>
          </p:txBody>
        </p:sp>
        <p:pic>
          <p:nvPicPr>
            <p:cNvPr id="60" name="Picture 59" descr="A person smiling at camera&#10;&#10;Description automatically generated">
              <a:extLst>
                <a:ext uri="{FF2B5EF4-FFF2-40B4-BE49-F238E27FC236}">
                  <a16:creationId xmlns:a16="http://schemas.microsoft.com/office/drawing/2014/main" id="{5A667743-F5F1-AD5A-0FE0-411E8CE48F21}"/>
                </a:ext>
              </a:extLst>
            </p:cNvPr>
            <p:cNvPicPr>
              <a:picLocks noChangeAspect="1"/>
            </p:cNvPicPr>
            <p:nvPr/>
          </p:nvPicPr>
          <p:blipFill>
            <a:blip r:embed="rId3"/>
            <a:stretch>
              <a:fillRect/>
            </a:stretch>
          </p:blipFill>
          <p:spPr>
            <a:xfrm>
              <a:off x="4087682" y="5009147"/>
              <a:ext cx="1371600" cy="1371600"/>
            </a:xfrm>
            <a:prstGeom prst="rect">
              <a:avLst/>
            </a:prstGeom>
          </p:spPr>
        </p:pic>
        <p:pic>
          <p:nvPicPr>
            <p:cNvPr id="61" name="Picture 60" descr="A person smiling for the camera&#10;&#10;Description automatically generated">
              <a:extLst>
                <a:ext uri="{FF2B5EF4-FFF2-40B4-BE49-F238E27FC236}">
                  <a16:creationId xmlns:a16="http://schemas.microsoft.com/office/drawing/2014/main" id="{3C26C4B7-75C1-F1AE-27F7-144D6C402F5F}"/>
                </a:ext>
              </a:extLst>
            </p:cNvPr>
            <p:cNvPicPr>
              <a:picLocks noChangeAspect="1"/>
            </p:cNvPicPr>
            <p:nvPr/>
          </p:nvPicPr>
          <p:blipFill>
            <a:blip r:embed="rId4"/>
            <a:stretch>
              <a:fillRect/>
            </a:stretch>
          </p:blipFill>
          <p:spPr>
            <a:xfrm>
              <a:off x="602858" y="1380130"/>
              <a:ext cx="1371600" cy="1371600"/>
            </a:xfrm>
            <a:prstGeom prst="rect">
              <a:avLst/>
            </a:prstGeom>
          </p:spPr>
        </p:pic>
        <p:pic>
          <p:nvPicPr>
            <p:cNvPr id="62" name="Picture 61" descr="A person smiling in a blue shirt&#10;&#10;Description automatically generated">
              <a:extLst>
                <a:ext uri="{FF2B5EF4-FFF2-40B4-BE49-F238E27FC236}">
                  <a16:creationId xmlns:a16="http://schemas.microsoft.com/office/drawing/2014/main" id="{193FBC7C-0348-0B9C-5EA0-C53F151A81FF}"/>
                </a:ext>
              </a:extLst>
            </p:cNvPr>
            <p:cNvPicPr>
              <a:picLocks noChangeAspect="1"/>
            </p:cNvPicPr>
            <p:nvPr/>
          </p:nvPicPr>
          <p:blipFill>
            <a:blip r:embed="rId5"/>
            <a:stretch>
              <a:fillRect/>
            </a:stretch>
          </p:blipFill>
          <p:spPr>
            <a:xfrm>
              <a:off x="4087682" y="3176832"/>
              <a:ext cx="1371600" cy="1371600"/>
            </a:xfrm>
            <a:prstGeom prst="rect">
              <a:avLst/>
            </a:prstGeom>
          </p:spPr>
        </p:pic>
        <p:pic>
          <p:nvPicPr>
            <p:cNvPr id="63" name="Picture 62" descr="A person smiling at camera&#10;&#10;Description automatically generated">
              <a:extLst>
                <a:ext uri="{FF2B5EF4-FFF2-40B4-BE49-F238E27FC236}">
                  <a16:creationId xmlns:a16="http://schemas.microsoft.com/office/drawing/2014/main" id="{5D76F350-2D3D-D591-F1F7-6DCF89BA942E}"/>
                </a:ext>
              </a:extLst>
            </p:cNvPr>
            <p:cNvPicPr>
              <a:picLocks noChangeAspect="1"/>
            </p:cNvPicPr>
            <p:nvPr/>
          </p:nvPicPr>
          <p:blipFill>
            <a:blip r:embed="rId6"/>
            <a:stretch>
              <a:fillRect/>
            </a:stretch>
          </p:blipFill>
          <p:spPr>
            <a:xfrm>
              <a:off x="7386461" y="5047955"/>
              <a:ext cx="1371600" cy="1371600"/>
            </a:xfrm>
            <a:prstGeom prst="rect">
              <a:avLst/>
            </a:prstGeom>
          </p:spPr>
        </p:pic>
        <p:pic>
          <p:nvPicPr>
            <p:cNvPr id="64" name="Picture 63" descr="A person wearing glasses smiling&#10;&#10;Description automatically generated">
              <a:extLst>
                <a:ext uri="{FF2B5EF4-FFF2-40B4-BE49-F238E27FC236}">
                  <a16:creationId xmlns:a16="http://schemas.microsoft.com/office/drawing/2014/main" id="{30B66E8F-5512-8304-500C-0FBB5CD84EDE}"/>
                </a:ext>
              </a:extLst>
            </p:cNvPr>
            <p:cNvPicPr>
              <a:picLocks noChangeAspect="1"/>
            </p:cNvPicPr>
            <p:nvPr/>
          </p:nvPicPr>
          <p:blipFill>
            <a:blip r:embed="rId7"/>
            <a:stretch>
              <a:fillRect/>
            </a:stretch>
          </p:blipFill>
          <p:spPr>
            <a:xfrm>
              <a:off x="7386461" y="3176832"/>
              <a:ext cx="1371600" cy="1371600"/>
            </a:xfrm>
            <a:prstGeom prst="rect">
              <a:avLst/>
            </a:prstGeom>
          </p:spPr>
        </p:pic>
        <p:pic>
          <p:nvPicPr>
            <p:cNvPr id="65" name="Picture 64" descr="A person with a beard&#10;&#10;Description automatically generated">
              <a:extLst>
                <a:ext uri="{FF2B5EF4-FFF2-40B4-BE49-F238E27FC236}">
                  <a16:creationId xmlns:a16="http://schemas.microsoft.com/office/drawing/2014/main" id="{8B58EB83-2238-54C7-4BBC-AD1A61A4FCB8}"/>
                </a:ext>
              </a:extLst>
            </p:cNvPr>
            <p:cNvPicPr>
              <a:picLocks noChangeAspect="1"/>
            </p:cNvPicPr>
            <p:nvPr/>
          </p:nvPicPr>
          <p:blipFill>
            <a:blip r:embed="rId8"/>
            <a:stretch>
              <a:fillRect/>
            </a:stretch>
          </p:blipFill>
          <p:spPr>
            <a:xfrm>
              <a:off x="7386461" y="1450833"/>
              <a:ext cx="1371600" cy="1371600"/>
            </a:xfrm>
            <a:prstGeom prst="rect">
              <a:avLst/>
            </a:prstGeom>
          </p:spPr>
        </p:pic>
        <p:pic>
          <p:nvPicPr>
            <p:cNvPr id="66" name="Picture 65" descr="A person smiling at the camera&#10;&#10;Description automatically generated">
              <a:extLst>
                <a:ext uri="{FF2B5EF4-FFF2-40B4-BE49-F238E27FC236}">
                  <a16:creationId xmlns:a16="http://schemas.microsoft.com/office/drawing/2014/main" id="{82B7BD78-F7D9-DDBD-4663-28B97AD9323D}"/>
                </a:ext>
              </a:extLst>
            </p:cNvPr>
            <p:cNvPicPr>
              <a:picLocks noChangeAspect="1"/>
            </p:cNvPicPr>
            <p:nvPr/>
          </p:nvPicPr>
          <p:blipFill>
            <a:blip r:embed="rId9"/>
            <a:stretch>
              <a:fillRect/>
            </a:stretch>
          </p:blipFill>
          <p:spPr>
            <a:xfrm>
              <a:off x="5732747" y="5047955"/>
              <a:ext cx="1371600" cy="1371600"/>
            </a:xfrm>
            <a:prstGeom prst="rect">
              <a:avLst/>
            </a:prstGeom>
          </p:spPr>
        </p:pic>
        <p:pic>
          <p:nvPicPr>
            <p:cNvPr id="67" name="Picture 66" descr="A close-up of a person smiling&#10;&#10;Description automatically generated">
              <a:extLst>
                <a:ext uri="{FF2B5EF4-FFF2-40B4-BE49-F238E27FC236}">
                  <a16:creationId xmlns:a16="http://schemas.microsoft.com/office/drawing/2014/main" id="{88C1AC83-3157-FCDE-3D97-B97262427AE9}"/>
                </a:ext>
              </a:extLst>
            </p:cNvPr>
            <p:cNvPicPr>
              <a:picLocks noChangeAspect="1"/>
            </p:cNvPicPr>
            <p:nvPr/>
          </p:nvPicPr>
          <p:blipFill>
            <a:blip r:embed="rId10"/>
            <a:stretch>
              <a:fillRect/>
            </a:stretch>
          </p:blipFill>
          <p:spPr>
            <a:xfrm>
              <a:off x="9060078" y="5025953"/>
              <a:ext cx="1371600" cy="1371600"/>
            </a:xfrm>
            <a:prstGeom prst="rect">
              <a:avLst/>
            </a:prstGeom>
          </p:spPr>
        </p:pic>
        <p:pic>
          <p:nvPicPr>
            <p:cNvPr id="68" name="Picture 67" descr="A person smiling in a circle&#10;&#10;Description automatically generated">
              <a:extLst>
                <a:ext uri="{FF2B5EF4-FFF2-40B4-BE49-F238E27FC236}">
                  <a16:creationId xmlns:a16="http://schemas.microsoft.com/office/drawing/2014/main" id="{9BAB4099-B7F2-F2ED-1957-71BB6E2B316A}"/>
                </a:ext>
              </a:extLst>
            </p:cNvPr>
            <p:cNvPicPr>
              <a:picLocks noChangeAspect="1"/>
            </p:cNvPicPr>
            <p:nvPr/>
          </p:nvPicPr>
          <p:blipFill>
            <a:blip r:embed="rId11"/>
            <a:stretch>
              <a:fillRect/>
            </a:stretch>
          </p:blipFill>
          <p:spPr>
            <a:xfrm>
              <a:off x="2351189" y="5009147"/>
              <a:ext cx="1371600" cy="1371600"/>
            </a:xfrm>
            <a:prstGeom prst="rect">
              <a:avLst/>
            </a:prstGeom>
          </p:spPr>
        </p:pic>
        <p:pic>
          <p:nvPicPr>
            <p:cNvPr id="69" name="Picture 68" descr="A close-up of a person smiling&#10;&#10;Description automatically generated">
              <a:extLst>
                <a:ext uri="{FF2B5EF4-FFF2-40B4-BE49-F238E27FC236}">
                  <a16:creationId xmlns:a16="http://schemas.microsoft.com/office/drawing/2014/main" id="{6B8570D8-2FF5-A932-1254-19893F562CCD}"/>
                </a:ext>
              </a:extLst>
            </p:cNvPr>
            <p:cNvPicPr>
              <a:picLocks noChangeAspect="1"/>
            </p:cNvPicPr>
            <p:nvPr/>
          </p:nvPicPr>
          <p:blipFill>
            <a:blip r:embed="rId12"/>
            <a:stretch>
              <a:fillRect/>
            </a:stretch>
          </p:blipFill>
          <p:spPr>
            <a:xfrm>
              <a:off x="5732747" y="1391900"/>
              <a:ext cx="1371600" cy="1371600"/>
            </a:xfrm>
            <a:prstGeom prst="rect">
              <a:avLst/>
            </a:prstGeom>
          </p:spPr>
        </p:pic>
        <p:pic>
          <p:nvPicPr>
            <p:cNvPr id="70" name="Picture 69" descr="A person wearing glasses and a black background&#10;&#10;Description automatically generated">
              <a:extLst>
                <a:ext uri="{FF2B5EF4-FFF2-40B4-BE49-F238E27FC236}">
                  <a16:creationId xmlns:a16="http://schemas.microsoft.com/office/drawing/2014/main" id="{0FECA46B-E20D-DBC2-9065-0C735A92E365}"/>
                </a:ext>
              </a:extLst>
            </p:cNvPr>
            <p:cNvPicPr>
              <a:picLocks noChangeAspect="1"/>
            </p:cNvPicPr>
            <p:nvPr/>
          </p:nvPicPr>
          <p:blipFill>
            <a:blip r:embed="rId13"/>
            <a:stretch>
              <a:fillRect/>
            </a:stretch>
          </p:blipFill>
          <p:spPr>
            <a:xfrm>
              <a:off x="4087682" y="1405060"/>
              <a:ext cx="1371600" cy="1371600"/>
            </a:xfrm>
            <a:prstGeom prst="rect">
              <a:avLst/>
            </a:prstGeom>
          </p:spPr>
        </p:pic>
        <p:pic>
          <p:nvPicPr>
            <p:cNvPr id="71" name="Picture 70" descr="A close-up of a person smiling&#10;&#10;Description automatically generated">
              <a:extLst>
                <a:ext uri="{FF2B5EF4-FFF2-40B4-BE49-F238E27FC236}">
                  <a16:creationId xmlns:a16="http://schemas.microsoft.com/office/drawing/2014/main" id="{C7B17090-17D0-546C-E233-14C70A88B424}"/>
                </a:ext>
              </a:extLst>
            </p:cNvPr>
            <p:cNvPicPr>
              <a:picLocks noChangeAspect="1"/>
            </p:cNvPicPr>
            <p:nvPr/>
          </p:nvPicPr>
          <p:blipFill>
            <a:blip r:embed="rId14"/>
            <a:stretch>
              <a:fillRect/>
            </a:stretch>
          </p:blipFill>
          <p:spPr>
            <a:xfrm>
              <a:off x="602858" y="5009147"/>
              <a:ext cx="1371600" cy="1371600"/>
            </a:xfrm>
            <a:prstGeom prst="rect">
              <a:avLst/>
            </a:prstGeom>
          </p:spPr>
        </p:pic>
        <p:pic>
          <p:nvPicPr>
            <p:cNvPr id="72" name="Picture 71" descr="A person with beard and blue glasses smiling&#10;&#10;Description automatically generated">
              <a:extLst>
                <a:ext uri="{FF2B5EF4-FFF2-40B4-BE49-F238E27FC236}">
                  <a16:creationId xmlns:a16="http://schemas.microsoft.com/office/drawing/2014/main" id="{BB818401-A40D-5605-7C74-010B6A4AA576}"/>
                </a:ext>
              </a:extLst>
            </p:cNvPr>
            <p:cNvPicPr>
              <a:picLocks noChangeAspect="1"/>
            </p:cNvPicPr>
            <p:nvPr/>
          </p:nvPicPr>
          <p:blipFill>
            <a:blip r:embed="rId15"/>
            <a:stretch>
              <a:fillRect/>
            </a:stretch>
          </p:blipFill>
          <p:spPr>
            <a:xfrm>
              <a:off x="2351189" y="3176832"/>
              <a:ext cx="1371600" cy="1371600"/>
            </a:xfrm>
            <a:prstGeom prst="rect">
              <a:avLst/>
            </a:prstGeom>
          </p:spPr>
        </p:pic>
        <p:pic>
          <p:nvPicPr>
            <p:cNvPr id="73" name="Picture 72" descr="A close-up of a person&#10;&#10;Description automatically generated">
              <a:extLst>
                <a:ext uri="{FF2B5EF4-FFF2-40B4-BE49-F238E27FC236}">
                  <a16:creationId xmlns:a16="http://schemas.microsoft.com/office/drawing/2014/main" id="{8DCCF1E5-3B8B-DBA3-9EF4-215A42AA776D}"/>
                </a:ext>
              </a:extLst>
            </p:cNvPr>
            <p:cNvPicPr>
              <a:picLocks noChangeAspect="1"/>
            </p:cNvPicPr>
            <p:nvPr/>
          </p:nvPicPr>
          <p:blipFill>
            <a:blip r:embed="rId16"/>
            <a:stretch>
              <a:fillRect/>
            </a:stretch>
          </p:blipFill>
          <p:spPr>
            <a:xfrm>
              <a:off x="9059780" y="3344213"/>
              <a:ext cx="1372197" cy="1369729"/>
            </a:xfrm>
            <a:prstGeom prst="rect">
              <a:avLst/>
            </a:prstGeom>
          </p:spPr>
        </p:pic>
        <p:pic>
          <p:nvPicPr>
            <p:cNvPr id="74" name="Picture 73">
              <a:extLst>
                <a:ext uri="{FF2B5EF4-FFF2-40B4-BE49-F238E27FC236}">
                  <a16:creationId xmlns:a16="http://schemas.microsoft.com/office/drawing/2014/main" id="{72213B75-ADD6-43ED-834D-9BD1FC767EBF}"/>
                </a:ext>
              </a:extLst>
            </p:cNvPr>
            <p:cNvPicPr>
              <a:picLocks noChangeAspect="1"/>
            </p:cNvPicPr>
            <p:nvPr/>
          </p:nvPicPr>
          <p:blipFill>
            <a:blip r:embed="rId17" cstate="hqprint">
              <a:extLst>
                <a:ext uri="{28A0092B-C50C-407E-A947-70E740481C1C}">
                  <a14:useLocalDpi xmlns:a14="http://schemas.microsoft.com/office/drawing/2010/main"/>
                </a:ext>
              </a:extLst>
            </a:blip>
            <a:srcRect b="70253"/>
            <a:stretch>
              <a:fillRect/>
            </a:stretch>
          </p:blipFill>
          <p:spPr>
            <a:xfrm>
              <a:off x="5362273" y="4635498"/>
              <a:ext cx="1950889" cy="259335"/>
            </a:xfrm>
            <a:prstGeom prst="rect">
              <a:avLst/>
            </a:prstGeom>
          </p:spPr>
        </p:pic>
        <p:pic>
          <p:nvPicPr>
            <p:cNvPr id="75" name="Picture 74" descr="A person smiling at camera&#10;&#10;Description automatically generated">
              <a:extLst>
                <a:ext uri="{FF2B5EF4-FFF2-40B4-BE49-F238E27FC236}">
                  <a16:creationId xmlns:a16="http://schemas.microsoft.com/office/drawing/2014/main" id="{F290D27B-7D33-977D-AFF0-73E1E6DF1BB6}"/>
                </a:ext>
              </a:extLst>
            </p:cNvPr>
            <p:cNvPicPr>
              <a:picLocks noChangeAspect="1"/>
            </p:cNvPicPr>
            <p:nvPr/>
          </p:nvPicPr>
          <p:blipFill>
            <a:blip r:embed="rId18"/>
            <a:stretch>
              <a:fillRect/>
            </a:stretch>
          </p:blipFill>
          <p:spPr>
            <a:xfrm>
              <a:off x="5714459" y="3176832"/>
              <a:ext cx="1408176" cy="1408176"/>
            </a:xfrm>
            <a:prstGeom prst="rect">
              <a:avLst/>
            </a:prstGeom>
          </p:spPr>
        </p:pic>
        <p:grpSp>
          <p:nvGrpSpPr>
            <p:cNvPr id="76" name="Group 75">
              <a:extLst>
                <a:ext uri="{FF2B5EF4-FFF2-40B4-BE49-F238E27FC236}">
                  <a16:creationId xmlns:a16="http://schemas.microsoft.com/office/drawing/2014/main" id="{CCA7230E-13D4-C3D5-19C6-41EC7C502BC3}"/>
                </a:ext>
              </a:extLst>
            </p:cNvPr>
            <p:cNvGrpSpPr/>
            <p:nvPr/>
          </p:nvGrpSpPr>
          <p:grpSpPr>
            <a:xfrm>
              <a:off x="602858" y="3203843"/>
              <a:ext cx="1371600" cy="1371600"/>
              <a:chOff x="6096000" y="1669415"/>
              <a:chExt cx="1371600" cy="1371600"/>
            </a:xfrm>
          </p:grpSpPr>
          <p:pic>
            <p:nvPicPr>
              <p:cNvPr id="81" name="Picture 80" descr="A person with a beard&#10;&#10;Description automatically generated">
                <a:extLst>
                  <a:ext uri="{FF2B5EF4-FFF2-40B4-BE49-F238E27FC236}">
                    <a16:creationId xmlns:a16="http://schemas.microsoft.com/office/drawing/2014/main" id="{832A5D0B-C463-75D7-50F9-761306E0FFD6}"/>
                  </a:ext>
                </a:extLst>
              </p:cNvPr>
              <p:cNvPicPr>
                <a:picLocks noChangeAspect="1"/>
              </p:cNvPicPr>
              <p:nvPr/>
            </p:nvPicPr>
            <p:blipFill>
              <a:blip r:embed="rId8"/>
              <a:stretch>
                <a:fillRect/>
              </a:stretch>
            </p:blipFill>
            <p:spPr>
              <a:xfrm>
                <a:off x="6096000" y="1669415"/>
                <a:ext cx="1371600" cy="1371600"/>
              </a:xfrm>
              <a:prstGeom prst="rect">
                <a:avLst/>
              </a:prstGeom>
            </p:spPr>
          </p:pic>
          <p:sp>
            <p:nvSpPr>
              <p:cNvPr id="82" name="Oval 81">
                <a:extLst>
                  <a:ext uri="{FF2B5EF4-FFF2-40B4-BE49-F238E27FC236}">
                    <a16:creationId xmlns:a16="http://schemas.microsoft.com/office/drawing/2014/main" id="{55D7DDCF-057A-43C4-34CD-9F9B14094429}"/>
                  </a:ext>
                </a:extLst>
              </p:cNvPr>
              <p:cNvSpPr/>
              <p:nvPr/>
            </p:nvSpPr>
            <p:spPr>
              <a:xfrm>
                <a:off x="6168736" y="1735282"/>
                <a:ext cx="1184563" cy="120188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93DFAE93-DC4D-D281-4F76-0080DD70F10F}"/>
                  </a:ext>
                </a:extLst>
              </p:cNvPr>
              <p:cNvSpPr/>
              <p:nvPr/>
            </p:nvSpPr>
            <p:spPr>
              <a:xfrm>
                <a:off x="6168736" y="1735281"/>
                <a:ext cx="1184563" cy="1201881"/>
              </a:xfrm>
              <a:prstGeom prst="ellipse">
                <a:avLst/>
              </a:prstGeom>
              <a:blipFill>
                <a:blip r:embed="rId19" cstate="hqprint">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7" name="TextBox 76">
              <a:extLst>
                <a:ext uri="{FF2B5EF4-FFF2-40B4-BE49-F238E27FC236}">
                  <a16:creationId xmlns:a16="http://schemas.microsoft.com/office/drawing/2014/main" id="{E13761B7-29AC-FE09-C84B-68C774305048}"/>
                </a:ext>
              </a:extLst>
            </p:cNvPr>
            <p:cNvSpPr txBox="1"/>
            <p:nvPr/>
          </p:nvSpPr>
          <p:spPr>
            <a:xfrm>
              <a:off x="492435" y="4635498"/>
              <a:ext cx="1436909" cy="276999"/>
            </a:xfrm>
            <a:prstGeom prst="rect">
              <a:avLst/>
            </a:prstGeom>
            <a:noFill/>
          </p:spPr>
          <p:txBody>
            <a:bodyPr wrap="square" rtlCol="0">
              <a:spAutoFit/>
            </a:bodyPr>
            <a:lstStyle/>
            <a:p>
              <a:pPr algn="ctr"/>
              <a:r>
                <a:rPr lang="en-US" sz="1200" b="1" dirty="0"/>
                <a:t>Donna Cauley</a:t>
              </a:r>
            </a:p>
          </p:txBody>
        </p:sp>
        <p:pic>
          <p:nvPicPr>
            <p:cNvPr id="78" name="Picture 77">
              <a:extLst>
                <a:ext uri="{FF2B5EF4-FFF2-40B4-BE49-F238E27FC236}">
                  <a16:creationId xmlns:a16="http://schemas.microsoft.com/office/drawing/2014/main" id="{DCF35BD2-9C2A-F05C-BFAA-FB9AE7C0DBCF}"/>
                </a:ext>
              </a:extLst>
            </p:cNvPr>
            <p:cNvPicPr>
              <a:picLocks noChangeAspect="1"/>
            </p:cNvPicPr>
            <p:nvPr/>
          </p:nvPicPr>
          <p:blipFill>
            <a:blip r:embed="rId20" cstate="hqprint">
              <a:extLst>
                <a:ext uri="{28A0092B-C50C-407E-A947-70E740481C1C}">
                  <a14:useLocalDpi xmlns:a14="http://schemas.microsoft.com/office/drawing/2010/main"/>
                </a:ext>
              </a:extLst>
            </a:blip>
            <a:srcRect/>
            <a:stretch>
              <a:fillRect/>
            </a:stretch>
          </p:blipFill>
          <p:spPr>
            <a:xfrm>
              <a:off x="8770434" y="1362971"/>
              <a:ext cx="1950889" cy="1388759"/>
            </a:xfrm>
            <a:prstGeom prst="rect">
              <a:avLst/>
            </a:prstGeom>
          </p:spPr>
        </p:pic>
        <p:pic>
          <p:nvPicPr>
            <p:cNvPr id="79" name="Picture 78" descr="A person with glasses and a mustache&#10;&#10;Description automatically generated">
              <a:extLst>
                <a:ext uri="{FF2B5EF4-FFF2-40B4-BE49-F238E27FC236}">
                  <a16:creationId xmlns:a16="http://schemas.microsoft.com/office/drawing/2014/main" id="{204A0C1E-FDD0-C5AE-C7D9-DE2EE89CA133}"/>
                </a:ext>
              </a:extLst>
            </p:cNvPr>
            <p:cNvPicPr>
              <a:picLocks noChangeAspect="1"/>
            </p:cNvPicPr>
            <p:nvPr/>
          </p:nvPicPr>
          <p:blipFill>
            <a:blip r:embed="rId21"/>
            <a:stretch>
              <a:fillRect/>
            </a:stretch>
          </p:blipFill>
          <p:spPr>
            <a:xfrm>
              <a:off x="2351189" y="1380130"/>
              <a:ext cx="1371600" cy="1371600"/>
            </a:xfrm>
            <a:prstGeom prst="rect">
              <a:avLst/>
            </a:prstGeom>
          </p:spPr>
        </p:pic>
        <p:sp>
          <p:nvSpPr>
            <p:cNvPr id="80" name="TextBox 79">
              <a:extLst>
                <a:ext uri="{FF2B5EF4-FFF2-40B4-BE49-F238E27FC236}">
                  <a16:creationId xmlns:a16="http://schemas.microsoft.com/office/drawing/2014/main" id="{264674E3-0240-64BE-4C5E-BF7DC2467399}"/>
                </a:ext>
              </a:extLst>
            </p:cNvPr>
            <p:cNvSpPr txBox="1"/>
            <p:nvPr/>
          </p:nvSpPr>
          <p:spPr>
            <a:xfrm>
              <a:off x="8875805" y="2772907"/>
              <a:ext cx="1865088" cy="316329"/>
            </a:xfrm>
            <a:prstGeom prst="rect">
              <a:avLst/>
            </a:prstGeom>
            <a:noFill/>
          </p:spPr>
          <p:txBody>
            <a:bodyPr wrap="square" rtlCol="0">
              <a:spAutoFit/>
            </a:bodyPr>
            <a:lstStyle/>
            <a:p>
              <a:pPr algn="ctr"/>
              <a:r>
                <a:rPr lang="en-US" sz="1200" b="1" dirty="0"/>
                <a:t>Amy Buffington</a:t>
              </a:r>
            </a:p>
          </p:txBody>
        </p:sp>
      </p:grpSp>
    </p:spTree>
    <p:extLst>
      <p:ext uri="{BB962C8B-B14F-4D97-AF65-F5344CB8AC3E}">
        <p14:creationId xmlns:p14="http://schemas.microsoft.com/office/powerpoint/2010/main" val="33692209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9A406-0028-12F6-4470-C9D707129AD5}"/>
              </a:ext>
            </a:extLst>
          </p:cNvPr>
          <p:cNvSpPr>
            <a:spLocks noGrp="1"/>
          </p:cNvSpPr>
          <p:nvPr>
            <p:ph type="title"/>
          </p:nvPr>
        </p:nvSpPr>
        <p:spPr/>
        <p:txBody>
          <a:bodyPr/>
          <a:lstStyle/>
          <a:p>
            <a:r>
              <a:rPr lang="en-US" dirty="0"/>
              <a:t>Ci3T Modules: New Website Feature!</a:t>
            </a:r>
          </a:p>
        </p:txBody>
      </p:sp>
      <p:pic>
        <p:nvPicPr>
          <p:cNvPr id="11" name="Content Placeholder 10" descr="My Ci3T page showing Morgan Pinkerton has completed 58 modules.">
            <a:extLst>
              <a:ext uri="{FF2B5EF4-FFF2-40B4-BE49-F238E27FC236}">
                <a16:creationId xmlns:a16="http://schemas.microsoft.com/office/drawing/2014/main" id="{C47FC89B-A4F5-2BEC-FDF9-C340D6E45B5E}"/>
              </a:ext>
            </a:extLst>
          </p:cNvPr>
          <p:cNvPicPr>
            <a:picLocks noGrp="1" noChangeAspect="1"/>
          </p:cNvPicPr>
          <p:nvPr>
            <p:ph idx="1"/>
          </p:nvPr>
        </p:nvPicPr>
        <p:blipFill>
          <a:blip r:embed="rId2" cstate="hqprint">
            <a:extLst>
              <a:ext uri="{28A0092B-C50C-407E-A947-70E740481C1C}">
                <a14:useLocalDpi xmlns:a14="http://schemas.microsoft.com/office/drawing/2010/main"/>
              </a:ext>
            </a:extLst>
          </a:blip>
          <a:srcRect/>
          <a:stretch>
            <a:fillRect/>
          </a:stretch>
        </p:blipFill>
        <p:spPr>
          <a:xfrm>
            <a:off x="2198923" y="1978925"/>
            <a:ext cx="7794154" cy="4198038"/>
          </a:xfrm>
          <a:prstGeom prst="rect">
            <a:avLst/>
          </a:prstGeom>
          <a:ln>
            <a:solidFill>
              <a:schemeClr val="tx1"/>
            </a:solidFill>
          </a:ln>
        </p:spPr>
      </p:pic>
    </p:spTree>
    <p:extLst>
      <p:ext uri="{BB962C8B-B14F-4D97-AF65-F5344CB8AC3E}">
        <p14:creationId xmlns:p14="http://schemas.microsoft.com/office/powerpoint/2010/main" val="34943727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AD8E0-8899-5C4E-3B59-0C646BE4C9F3}"/>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B2CFB11F-3C93-DED5-B0C2-015A69431FC1}"/>
              </a:ext>
            </a:extLst>
          </p:cNvPr>
          <p:cNvSpPr>
            <a:spLocks noGrp="1"/>
          </p:cNvSpPr>
          <p:nvPr>
            <p:ph type="title"/>
          </p:nvPr>
        </p:nvSpPr>
        <p:spPr/>
        <p:txBody>
          <a:bodyPr/>
          <a:lstStyle/>
          <a:p>
            <a:r>
              <a:rPr lang="en-US" dirty="0"/>
              <a:t>Professional Learning Opportunities:</a:t>
            </a:r>
            <a:br>
              <a:rPr lang="en-US" dirty="0"/>
            </a:br>
            <a:r>
              <a:rPr lang="en-US" dirty="0">
                <a:solidFill>
                  <a:schemeClr val="accent5"/>
                </a:solidFill>
              </a:rPr>
              <a:t>Project EMPOWER</a:t>
            </a:r>
          </a:p>
        </p:txBody>
      </p:sp>
      <p:pic>
        <p:nvPicPr>
          <p:cNvPr id="13" name="Picture" descr="Project EMPOWER Flyer">
            <a:extLst>
              <a:ext uri="{FF2B5EF4-FFF2-40B4-BE49-F238E27FC236}">
                <a16:creationId xmlns:a16="http://schemas.microsoft.com/office/drawing/2014/main" id="{4BEFE83A-CF90-27B5-A1C0-1E9BC1BB5F8D}"/>
              </a:ext>
              <a:ext uri="{C183D7F6-B498-43B3-948B-1728B52AA6E4}">
                <adec:decorative xmlns:adec="http://schemas.microsoft.com/office/drawing/2017/decorative" val="0"/>
              </a:ext>
            </a:extLst>
          </p:cNvPr>
          <p:cNvPicPr>
            <a:picLocks noChangeAspect="1"/>
          </p:cNvPicPr>
          <p:nvPr/>
        </p:nvPicPr>
        <p:blipFill>
          <a:blip r:embed="rId3"/>
          <a:srcRect/>
          <a:stretch/>
        </p:blipFill>
        <p:spPr>
          <a:xfrm>
            <a:off x="592394" y="1691467"/>
            <a:ext cx="3285989" cy="4252456"/>
          </a:xfrm>
          <a:prstGeom prst="rect">
            <a:avLst/>
          </a:prstGeom>
          <a:ln w="6350">
            <a:solidFill>
              <a:srgbClr val="931351"/>
            </a:solidFill>
          </a:ln>
        </p:spPr>
      </p:pic>
      <p:graphicFrame>
        <p:nvGraphicFramePr>
          <p:cNvPr id="5" name="Content">
            <a:extLst>
              <a:ext uri="{FF2B5EF4-FFF2-40B4-BE49-F238E27FC236}">
                <a16:creationId xmlns:a16="http://schemas.microsoft.com/office/drawing/2014/main" id="{60DAC5D5-240C-D380-3195-6E3644CD97B2}"/>
              </a:ext>
            </a:extLst>
          </p:cNvPr>
          <p:cNvGraphicFramePr>
            <a:graphicFrameLocks noGrp="1"/>
          </p:cNvGraphicFramePr>
          <p:nvPr>
            <p:ph idx="1"/>
          </p:nvPr>
        </p:nvGraphicFramePr>
        <p:xfrm>
          <a:off x="4077707" y="1690688"/>
          <a:ext cx="7524358" cy="3710455"/>
        </p:xfrm>
        <a:graphic>
          <a:graphicData uri="http://schemas.openxmlformats.org/drawingml/2006/table">
            <a:tbl>
              <a:tblPr firstRow="1" bandRow="1">
                <a:tableStyleId>{5C22544A-7EE6-4342-B048-85BDC9FD1C3A}</a:tableStyleId>
              </a:tblPr>
              <a:tblGrid>
                <a:gridCol w="5764384">
                  <a:extLst>
                    <a:ext uri="{9D8B030D-6E8A-4147-A177-3AD203B41FA5}">
                      <a16:colId xmlns:a16="http://schemas.microsoft.com/office/drawing/2014/main" val="1684673339"/>
                    </a:ext>
                  </a:extLst>
                </a:gridCol>
                <a:gridCol w="1759974">
                  <a:extLst>
                    <a:ext uri="{9D8B030D-6E8A-4147-A177-3AD203B41FA5}">
                      <a16:colId xmlns:a16="http://schemas.microsoft.com/office/drawing/2014/main" val="2203440040"/>
                    </a:ext>
                  </a:extLst>
                </a:gridCol>
              </a:tblGrid>
              <a:tr h="449119">
                <a:tc>
                  <a:txBody>
                    <a:bodyPr/>
                    <a:lstStyle/>
                    <a:p>
                      <a:pPr marL="0" marR="0">
                        <a:lnSpc>
                          <a:spcPct val="107000"/>
                        </a:lnSpc>
                        <a:spcAft>
                          <a:spcPts val="800"/>
                        </a:spcAft>
                        <a:buNone/>
                      </a:pPr>
                      <a:r>
                        <a:rPr lang="en-US" sz="1800" b="1" kern="0">
                          <a:solidFill>
                            <a:sysClr val="windowText" lastClr="000000"/>
                          </a:solidFill>
                          <a:effectLst/>
                          <a:latin typeface="Aptos"/>
                          <a:ea typeface="Aptos" panose="020B0004020202020204" pitchFamily="34" charset="0"/>
                          <a:cs typeface="Arial"/>
                        </a:rPr>
                        <a:t>EMPOWER Session</a:t>
                      </a:r>
                      <a:endParaRPr lang="en-US" sz="1800" kern="100">
                        <a:solidFill>
                          <a:sysClr val="windowText" lastClr="000000"/>
                        </a:solidFill>
                        <a:effectLst/>
                        <a:latin typeface="Aptos"/>
                        <a:ea typeface="Aptos" panose="020B0004020202020204" pitchFamily="34" charset="0"/>
                        <a:cs typeface="Arial"/>
                      </a:endParaRP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6E7ED"/>
                    </a:solidFill>
                  </a:tcPr>
                </a:tc>
                <a:tc>
                  <a:txBody>
                    <a:bodyPr/>
                    <a:lstStyle/>
                    <a:p>
                      <a:pPr marL="0" marR="0" algn="ctr">
                        <a:lnSpc>
                          <a:spcPct val="107000"/>
                        </a:lnSpc>
                        <a:spcAft>
                          <a:spcPts val="800"/>
                        </a:spcAft>
                        <a:buNone/>
                      </a:pPr>
                      <a:r>
                        <a:rPr lang="en-US" sz="1800" b="1" kern="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Date</a:t>
                      </a:r>
                      <a:endParaRPr lang="en-US" sz="18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6E7ED"/>
                    </a:solidFill>
                  </a:tcPr>
                </a:tc>
                <a:extLst>
                  <a:ext uri="{0D108BD9-81ED-4DB2-BD59-A6C34878D82A}">
                    <a16:rowId xmlns:a16="http://schemas.microsoft.com/office/drawing/2014/main" val="2477963650"/>
                  </a:ext>
                </a:extLst>
              </a:tr>
              <a:tr h="543556">
                <a:tc>
                  <a:txBody>
                    <a:bodyPr/>
                    <a:lstStyle/>
                    <a:p>
                      <a:pPr marL="0" marR="0" indent="0" algn="l" defTabSz="914400" rtl="0" eaLnBrk="1" fontAlgn="auto" latinLnBrk="0" hangingPunct="1">
                        <a:lnSpc>
                          <a:spcPct val="107000"/>
                        </a:lnSpc>
                        <a:spcBef>
                          <a:spcPts val="0"/>
                        </a:spcBef>
                        <a:spcAft>
                          <a:spcPts val="800"/>
                        </a:spcAft>
                        <a:buClrTx/>
                        <a:buSzTx/>
                        <a:buFontTx/>
                        <a:buNone/>
                        <a:tabLst/>
                        <a:defRPr/>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Effective Tier 1 Practices for Positive, Productive Classrooms </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September 15, 2026</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7557844"/>
                  </a:ext>
                </a:extLst>
              </a:tr>
              <a:tr h="543556">
                <a:tc>
                  <a:txBody>
                    <a:bodyPr/>
                    <a:lstStyle/>
                    <a:p>
                      <a:pPr marL="0" marR="0">
                        <a:lnSpc>
                          <a:spcPct val="107000"/>
                        </a:lnSpc>
                        <a:spcAft>
                          <a:spcPts val="800"/>
                        </a:spcAft>
                        <a:buNone/>
                      </a:pPr>
                      <a:r>
                        <a:rPr lang="en-US" sz="1400" kern="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Let the Data Drive: Using Systematic Screening to Shape Instruction </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October 27, 2026</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60048670"/>
                  </a:ext>
                </a:extLst>
              </a:tr>
              <a:tr h="543556">
                <a:tc>
                  <a:txBody>
                    <a:bodyPr/>
                    <a:lstStyle/>
                    <a:p>
                      <a:pPr marL="0" marR="0">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Ci3T in Action: Integrated Lesson Planning for Optimal Instruction</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November 17, 2026</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6306396"/>
                  </a:ext>
                </a:extLst>
              </a:tr>
              <a:tr h="543556">
                <a:tc>
                  <a:txBody>
                    <a:bodyPr/>
                    <a:lstStyle/>
                    <a:p>
                      <a:pPr marL="0" marR="0">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A 6-Step Instructional Approach for Responding to Challenging Behavior in Schools</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January 20, 2027</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82934785"/>
                  </a:ext>
                </a:extLst>
              </a:tr>
              <a:tr h="543556">
                <a:tc>
                  <a:txBody>
                    <a:bodyPr/>
                    <a:lstStyle/>
                    <a:p>
                      <a:pPr marL="0" marR="0">
                        <a:spcAft>
                          <a:spcPts val="1200"/>
                        </a:spcAft>
                        <a:buNone/>
                      </a:pPr>
                      <a:r>
                        <a:rPr lang="en-US" sz="1400" b="0">
                          <a:solidFill>
                            <a:srgbClr val="000000"/>
                          </a:solidFill>
                          <a:effectLst/>
                          <a:latin typeface="Arial" panose="020B0604020202020204" pitchFamily="34" charset="0"/>
                          <a:ea typeface="Times New Roman" panose="02020603050405020304" pitchFamily="18" charset="0"/>
                        </a:rPr>
                        <a:t>A Tier 2 Intervention for Managing Anxious Feelings: </a:t>
                      </a:r>
                      <a:r>
                        <a:rPr lang="en-US" sz="1400" b="0">
                          <a:effectLst/>
                          <a:latin typeface="Arial" panose="020B0604020202020204" pitchFamily="34" charset="0"/>
                          <a:ea typeface="Times New Roman" panose="02020603050405020304" pitchFamily="18" charset="0"/>
                        </a:rPr>
                        <a:t>Recognize. Relax. Record. </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March 23, 2027</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0607327"/>
                  </a:ext>
                </a:extLst>
              </a:tr>
              <a:tr h="543556">
                <a:tc>
                  <a:txBody>
                    <a:bodyPr/>
                    <a:lstStyle/>
                    <a:p>
                      <a:pPr marL="0" marR="0">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A Tier 3 Intervention: Functional Assessment-Based Intervention</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April 28, 2027</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8570271"/>
                  </a:ext>
                </a:extLst>
              </a:tr>
            </a:tbl>
          </a:graphicData>
        </a:graphic>
      </p:graphicFrame>
    </p:spTree>
    <p:extLst>
      <p:ext uri="{BB962C8B-B14F-4D97-AF65-F5344CB8AC3E}">
        <p14:creationId xmlns:p14="http://schemas.microsoft.com/office/powerpoint/2010/main" val="13279927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32FF0-0E88-6B14-390F-67A6ABD9A8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F833FF-32F8-6D80-313E-3742ED57A451}"/>
              </a:ext>
            </a:extLst>
          </p:cNvPr>
          <p:cNvSpPr>
            <a:spLocks noGrp="1"/>
          </p:cNvSpPr>
          <p:nvPr>
            <p:ph type="title"/>
          </p:nvPr>
        </p:nvSpPr>
        <p:spPr/>
        <p:txBody>
          <a:bodyPr>
            <a:normAutofit/>
          </a:bodyPr>
          <a:lstStyle/>
          <a:p>
            <a:r>
              <a:rPr lang="en-US"/>
              <a:t>Procedures for Teaching:</a:t>
            </a:r>
            <a:br>
              <a:rPr lang="en-US"/>
            </a:br>
            <a:r>
              <a:rPr lang="en-US">
                <a:solidFill>
                  <a:schemeClr val="accent5"/>
                </a:solidFill>
              </a:rPr>
              <a:t>Students</a:t>
            </a:r>
          </a:p>
        </p:txBody>
      </p:sp>
      <p:sp>
        <p:nvSpPr>
          <p:cNvPr id="13" name="Content Placeholder 12">
            <a:extLst>
              <a:ext uri="{FF2B5EF4-FFF2-40B4-BE49-F238E27FC236}">
                <a16:creationId xmlns:a16="http://schemas.microsoft.com/office/drawing/2014/main" id="{FC997A04-4E4D-5B86-F7C9-63E0AF4F13BA}"/>
              </a:ext>
            </a:extLst>
          </p:cNvPr>
          <p:cNvSpPr>
            <a:spLocks noGrp="1"/>
          </p:cNvSpPr>
          <p:nvPr>
            <p:ph idx="1"/>
          </p:nvPr>
        </p:nvSpPr>
        <p:spPr/>
        <p:txBody>
          <a:bodyPr/>
          <a:lstStyle/>
          <a:p>
            <a:r>
              <a:rPr lang="en-US" dirty="0"/>
              <a:t>How and when will we </a:t>
            </a:r>
            <a:r>
              <a:rPr lang="en-US" b="1" dirty="0"/>
              <a:t>re-teach expectations </a:t>
            </a:r>
            <a:r>
              <a:rPr lang="en-US" dirty="0"/>
              <a:t>for students?</a:t>
            </a:r>
          </a:p>
          <a:p>
            <a:r>
              <a:rPr lang="en-US" dirty="0"/>
              <a:t>Are there any additional implementation resources we need?</a:t>
            </a:r>
          </a:p>
        </p:txBody>
      </p:sp>
      <p:pic>
        <p:nvPicPr>
          <p:cNvPr id="4" name="Picture 3" descr="Ci3T Seeings Expectations Lesson Plan">
            <a:extLst>
              <a:ext uri="{FF2B5EF4-FFF2-40B4-BE49-F238E27FC236}">
                <a16:creationId xmlns:a16="http://schemas.microsoft.com/office/drawing/2014/main" id="{F3CE79F9-DE9B-4C75-E056-D5CFFC7C85C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058354" y="3081283"/>
            <a:ext cx="2397203" cy="2958351"/>
          </a:xfrm>
          <a:prstGeom prst="rect">
            <a:avLst/>
          </a:prstGeom>
          <a:ln w="3175">
            <a:solidFill>
              <a:schemeClr val="accent4"/>
            </a:solidFill>
          </a:ln>
        </p:spPr>
      </p:pic>
      <p:pic>
        <p:nvPicPr>
          <p:cNvPr id="32" name="Picture 31" descr="M01 Implementation Materials Checklist module page.">
            <a:extLst>
              <a:ext uri="{FF2B5EF4-FFF2-40B4-BE49-F238E27FC236}">
                <a16:creationId xmlns:a16="http://schemas.microsoft.com/office/drawing/2014/main" id="{ED87B4FA-AC3E-1EE8-4C56-39CC02252B28}"/>
              </a:ext>
              <a:ext uri="{C183D7F6-B498-43B3-948B-1728B52AA6E4}">
                <adec:decorative xmlns:adec="http://schemas.microsoft.com/office/drawing/2017/decorative" val="0"/>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3874149" y="3094454"/>
            <a:ext cx="2287895" cy="2960806"/>
          </a:xfrm>
          <a:prstGeom prst="rect">
            <a:avLst/>
          </a:prstGeom>
          <a:ln>
            <a:solidFill>
              <a:schemeClr val="tx1"/>
            </a:solidFill>
          </a:ln>
        </p:spPr>
      </p:pic>
      <p:pic>
        <p:nvPicPr>
          <p:cNvPr id="3" name="drawing" descr="Poster: Expectations - Specific Settings">
            <a:extLst>
              <a:ext uri="{FF2B5EF4-FFF2-40B4-BE49-F238E27FC236}">
                <a16:creationId xmlns:a16="http://schemas.microsoft.com/office/drawing/2014/main" id="{31BB74E3-C38F-0D11-B978-77CF08D6586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580636" y="3094453"/>
            <a:ext cx="1965056" cy="2947585"/>
          </a:xfrm>
          <a:prstGeom prst="rect">
            <a:avLst/>
          </a:prstGeom>
          <a:ln w="3175">
            <a:solidFill>
              <a:schemeClr val="accent4"/>
            </a:solidFill>
            <a:prstDash val="solid"/>
          </a:ln>
        </p:spPr>
      </p:pic>
      <p:pic>
        <p:nvPicPr>
          <p:cNvPr id="5" name="Picture 4" descr="Poster - setting expectations cafeteria ">
            <a:extLst>
              <a:ext uri="{FF2B5EF4-FFF2-40B4-BE49-F238E27FC236}">
                <a16:creationId xmlns:a16="http://schemas.microsoft.com/office/drawing/2014/main" id="{71E60E12-6A04-8B92-4A93-CCFD894541A0}"/>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964284" y="3081282"/>
            <a:ext cx="2074303" cy="2958352"/>
          </a:xfrm>
          <a:prstGeom prst="rect">
            <a:avLst/>
          </a:prstGeom>
        </p:spPr>
      </p:pic>
    </p:spTree>
    <p:extLst>
      <p:ext uri="{BB962C8B-B14F-4D97-AF65-F5344CB8AC3E}">
        <p14:creationId xmlns:p14="http://schemas.microsoft.com/office/powerpoint/2010/main" val="33639575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animEffect transition="in" filter="fade">
                                      <p:cBhvr>
                                        <p:cTn id="15" dur="500"/>
                                        <p:tgtEl>
                                          <p:spTgt spid="13">
                                            <p:txEl>
                                              <p:pRg st="1" end="1"/>
                                            </p:txEl>
                                          </p:spTgt>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500"/>
                                        <p:tgtEl>
                                          <p:spTgt spid="32"/>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par>
                                <p:cTn id="24" presetID="10" presetClass="entr" presetSubtype="0"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52AC9-91E1-C6E9-A233-DAB31E3F6A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741B8F-2C95-9957-9A1E-670576018626}"/>
              </a:ext>
            </a:extLst>
          </p:cNvPr>
          <p:cNvSpPr>
            <a:spLocks noGrp="1"/>
          </p:cNvSpPr>
          <p:nvPr>
            <p:ph type="title"/>
          </p:nvPr>
        </p:nvSpPr>
        <p:spPr/>
        <p:txBody>
          <a:bodyPr>
            <a:normAutofit/>
          </a:bodyPr>
          <a:lstStyle/>
          <a:p>
            <a:r>
              <a:rPr lang="en-US" dirty="0"/>
              <a:t>Procedures for Teaching:</a:t>
            </a:r>
            <a:br>
              <a:rPr lang="en-US" dirty="0"/>
            </a:br>
            <a:r>
              <a:rPr lang="en-US" dirty="0">
                <a:solidFill>
                  <a:schemeClr val="accent5"/>
                </a:solidFill>
              </a:rPr>
              <a:t>Families &amp; Community</a:t>
            </a:r>
          </a:p>
        </p:txBody>
      </p:sp>
      <p:sp>
        <p:nvSpPr>
          <p:cNvPr id="13" name="Content Placeholder 12">
            <a:extLst>
              <a:ext uri="{FF2B5EF4-FFF2-40B4-BE49-F238E27FC236}">
                <a16:creationId xmlns:a16="http://schemas.microsoft.com/office/drawing/2014/main" id="{F6193045-1818-A1DB-3064-C95B1AD5B89B}"/>
              </a:ext>
            </a:extLst>
          </p:cNvPr>
          <p:cNvSpPr>
            <a:spLocks noGrp="1"/>
          </p:cNvSpPr>
          <p:nvPr>
            <p:ph idx="1"/>
          </p:nvPr>
        </p:nvSpPr>
        <p:spPr/>
        <p:txBody>
          <a:bodyPr/>
          <a:lstStyle/>
          <a:p>
            <a:r>
              <a:rPr lang="en-US" dirty="0"/>
              <a:t>How will we continue to share information about our Ci3T plan with families and our community?</a:t>
            </a:r>
          </a:p>
          <a:p>
            <a:r>
              <a:rPr lang="en-US" dirty="0"/>
              <a:t>Are there any additional implementation materials we need?</a:t>
            </a:r>
          </a:p>
        </p:txBody>
      </p:sp>
      <p:pic>
        <p:nvPicPr>
          <p:cNvPr id="29" name="Picture 28" descr="Screenshot of a school website homepage with schoolwide expectations visible">
            <a:extLst>
              <a:ext uri="{FF2B5EF4-FFF2-40B4-BE49-F238E27FC236}">
                <a16:creationId xmlns:a16="http://schemas.microsoft.com/office/drawing/2014/main" id="{0EF6F992-27E2-AADC-9A1D-32B31CCB7361}"/>
              </a:ext>
            </a:extLst>
          </p:cNvPr>
          <p:cNvPicPr>
            <a:picLocks noChangeAspect="1"/>
          </p:cNvPicPr>
          <p:nvPr/>
        </p:nvPicPr>
        <p:blipFill>
          <a:blip r:embed="rId3"/>
          <a:stretch>
            <a:fillRect/>
          </a:stretch>
        </p:blipFill>
        <p:spPr>
          <a:xfrm>
            <a:off x="1203158" y="3890693"/>
            <a:ext cx="3683725" cy="1829333"/>
          </a:xfrm>
          <a:prstGeom prst="rect">
            <a:avLst/>
          </a:prstGeom>
        </p:spPr>
      </p:pic>
      <p:pic>
        <p:nvPicPr>
          <p:cNvPr id="32" name="Picture 31" descr="M01 Implementation Materials Checklist module page.">
            <a:extLst>
              <a:ext uri="{FF2B5EF4-FFF2-40B4-BE49-F238E27FC236}">
                <a16:creationId xmlns:a16="http://schemas.microsoft.com/office/drawing/2014/main" id="{D99FAD11-CD4B-C5D2-80D2-153C9EA57076}"/>
              </a:ext>
              <a:ext uri="{C183D7F6-B498-43B3-948B-1728B52AA6E4}">
                <adec:decorative xmlns:adec="http://schemas.microsoft.com/office/drawing/2017/decorative" val="0"/>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5832446" y="3429000"/>
            <a:ext cx="2287895" cy="2960806"/>
          </a:xfrm>
          <a:prstGeom prst="rect">
            <a:avLst/>
          </a:prstGeom>
          <a:ln>
            <a:solidFill>
              <a:schemeClr val="tx1"/>
            </a:solidFill>
          </a:ln>
        </p:spPr>
      </p:pic>
      <p:grpSp>
        <p:nvGrpSpPr>
          <p:cNvPr id="27" name="Group 26" descr="Brochure">
            <a:extLst>
              <a:ext uri="{FF2B5EF4-FFF2-40B4-BE49-F238E27FC236}">
                <a16:creationId xmlns:a16="http://schemas.microsoft.com/office/drawing/2014/main" id="{83A2BC60-9ABB-1F3E-E9A9-2FD9F5F69091}"/>
              </a:ext>
            </a:extLst>
          </p:cNvPr>
          <p:cNvGrpSpPr/>
          <p:nvPr/>
        </p:nvGrpSpPr>
        <p:grpSpPr>
          <a:xfrm>
            <a:off x="8526254" y="3633537"/>
            <a:ext cx="1354875" cy="1572260"/>
            <a:chOff x="7712679" y="3548588"/>
            <a:chExt cx="1354875" cy="1572260"/>
          </a:xfrm>
        </p:grpSpPr>
        <p:pic>
          <p:nvPicPr>
            <p:cNvPr id="19" name="drawing" descr="Brochure">
              <a:extLst>
                <a:ext uri="{FF2B5EF4-FFF2-40B4-BE49-F238E27FC236}">
                  <a16:creationId xmlns:a16="http://schemas.microsoft.com/office/drawing/2014/main" id="{EC1955F4-C1E3-0BC7-F7CE-170C4A7962D7}"/>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438904" y="3549223"/>
              <a:ext cx="628650" cy="1571625"/>
            </a:xfrm>
            <a:prstGeom prst="rect">
              <a:avLst/>
            </a:prstGeom>
            <a:ln w="3175">
              <a:solidFill>
                <a:schemeClr val="accent4"/>
              </a:solidFill>
              <a:prstDash val="solid"/>
            </a:ln>
          </p:spPr>
        </p:pic>
        <p:pic>
          <p:nvPicPr>
            <p:cNvPr id="20" name="Picture 19">
              <a:extLst>
                <a:ext uri="{FF2B5EF4-FFF2-40B4-BE49-F238E27FC236}">
                  <a16:creationId xmlns:a16="http://schemas.microsoft.com/office/drawing/2014/main" id="{C9507D30-7824-58C1-6DC9-607710FAF219}"/>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712679" y="3548588"/>
              <a:ext cx="688340" cy="1572260"/>
            </a:xfrm>
            <a:prstGeom prst="rect">
              <a:avLst/>
            </a:prstGeom>
            <a:ln w="3175">
              <a:solidFill>
                <a:schemeClr val="accent4"/>
              </a:solidFill>
            </a:ln>
          </p:spPr>
        </p:pic>
      </p:grpSp>
      <p:pic>
        <p:nvPicPr>
          <p:cNvPr id="30" name="Picture 29" descr="Poster with the title Parents and Families in Ci3T">
            <a:extLst>
              <a:ext uri="{FF2B5EF4-FFF2-40B4-BE49-F238E27FC236}">
                <a16:creationId xmlns:a16="http://schemas.microsoft.com/office/drawing/2014/main" id="{F723CF61-AC69-825A-F580-4DA919C07699}"/>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0065814" y="4129805"/>
            <a:ext cx="1204256" cy="1559195"/>
          </a:xfrm>
          <a:prstGeom prst="rect">
            <a:avLst/>
          </a:prstGeom>
        </p:spPr>
      </p:pic>
    </p:spTree>
    <p:extLst>
      <p:ext uri="{BB962C8B-B14F-4D97-AF65-F5344CB8AC3E}">
        <p14:creationId xmlns:p14="http://schemas.microsoft.com/office/powerpoint/2010/main" val="31557558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animEffect transition="in" filter="fade">
                                      <p:cBhvr>
                                        <p:cTn id="15" dur="500"/>
                                        <p:tgtEl>
                                          <p:spTgt spid="1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500"/>
                                        <p:tgtEl>
                                          <p:spTgt spid="32"/>
                                        </p:tgtEl>
                                      </p:cBhvr>
                                    </p:animEffec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par>
                                <p:cTn id="23" presetID="10" presetClass="entr" presetSubtype="0"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A5AB1-04FE-CCF5-C02E-4414B8B3EC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2E333D-F7BE-65BF-0742-12129CD9CEB2}"/>
              </a:ext>
            </a:extLst>
          </p:cNvPr>
          <p:cNvSpPr>
            <a:spLocks noGrp="1"/>
          </p:cNvSpPr>
          <p:nvPr>
            <p:ph type="title"/>
          </p:nvPr>
        </p:nvSpPr>
        <p:spPr/>
        <p:txBody>
          <a:bodyPr/>
          <a:lstStyle/>
          <a:p>
            <a:r>
              <a:rPr lang="en-US" dirty="0"/>
              <a:t>Procedures for Reinforcing</a:t>
            </a:r>
          </a:p>
        </p:txBody>
      </p:sp>
      <p:pic>
        <p:nvPicPr>
          <p:cNvPr id="4" name="Picture 3" descr="Lincoln Elementary Implementation Manual.">
            <a:extLst>
              <a:ext uri="{FF2B5EF4-FFF2-40B4-BE49-F238E27FC236}">
                <a16:creationId xmlns:a16="http://schemas.microsoft.com/office/drawing/2014/main" id="{C339E064-9B54-60C8-1802-78400913F315}"/>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1279658" y="2209140"/>
            <a:ext cx="2731169" cy="3633537"/>
          </a:xfrm>
          <a:prstGeom prst="rect">
            <a:avLst/>
          </a:prstGeom>
          <a:ln>
            <a:solidFill>
              <a:schemeClr val="tx1"/>
            </a:solidFill>
          </a:ln>
        </p:spPr>
      </p:pic>
      <p:grpSp>
        <p:nvGrpSpPr>
          <p:cNvPr id="5" name="Group 4" descr="Ci3T Implementation Manual - Procedures for Reinforcing">
            <a:extLst>
              <a:ext uri="{FF2B5EF4-FFF2-40B4-BE49-F238E27FC236}">
                <a16:creationId xmlns:a16="http://schemas.microsoft.com/office/drawing/2014/main" id="{34A080EE-E272-01CE-F008-DF830D50A6C8}"/>
              </a:ext>
            </a:extLst>
          </p:cNvPr>
          <p:cNvGrpSpPr/>
          <p:nvPr/>
        </p:nvGrpSpPr>
        <p:grpSpPr>
          <a:xfrm>
            <a:off x="5018653" y="1760015"/>
            <a:ext cx="5926372" cy="4764415"/>
            <a:chOff x="5018653" y="1760015"/>
            <a:chExt cx="5926372" cy="4764415"/>
          </a:xfrm>
        </p:grpSpPr>
        <p:pic>
          <p:nvPicPr>
            <p:cNvPr id="6" name="Picture 5">
              <a:extLst>
                <a:ext uri="{FF2B5EF4-FFF2-40B4-BE49-F238E27FC236}">
                  <a16:creationId xmlns:a16="http://schemas.microsoft.com/office/drawing/2014/main" id="{5473BD68-7E1B-C9FA-EE86-2396B72391B8}"/>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5018653" y="1760015"/>
              <a:ext cx="5720664" cy="4421517"/>
            </a:xfrm>
            <a:prstGeom prst="rect">
              <a:avLst/>
            </a:prstGeom>
            <a:ln>
              <a:solidFill>
                <a:schemeClr val="tx1"/>
              </a:solidFill>
            </a:ln>
          </p:spPr>
        </p:pic>
        <p:grpSp>
          <p:nvGrpSpPr>
            <p:cNvPr id="7" name="Group 6" descr="Locate in your Ci3T implementation manual">
              <a:extLst>
                <a:ext uri="{FF2B5EF4-FFF2-40B4-BE49-F238E27FC236}">
                  <a16:creationId xmlns:a16="http://schemas.microsoft.com/office/drawing/2014/main" id="{85D796C5-8CB1-6639-B8AE-5F6AE25A21D8}"/>
                </a:ext>
              </a:extLst>
            </p:cNvPr>
            <p:cNvGrpSpPr/>
            <p:nvPr/>
          </p:nvGrpSpPr>
          <p:grpSpPr>
            <a:xfrm rot="20972135">
              <a:off x="8291127" y="4120412"/>
              <a:ext cx="2653898" cy="2404018"/>
              <a:chOff x="5721978" y="4932025"/>
              <a:chExt cx="3280012" cy="2971180"/>
            </a:xfrm>
          </p:grpSpPr>
          <p:pic>
            <p:nvPicPr>
              <p:cNvPr id="8" name="Picture 7" title="Sticky note">
                <a:extLst>
                  <a:ext uri="{FF2B5EF4-FFF2-40B4-BE49-F238E27FC236}">
                    <a16:creationId xmlns:a16="http://schemas.microsoft.com/office/drawing/2014/main" id="{DD081E06-8ADC-9ABC-9A2A-10F8BD720FCE}"/>
                  </a:ext>
                </a:extLst>
              </p:cNvPr>
              <p:cNvPicPr>
                <a:picLocks noChangeAspect="1"/>
              </p:cNvPicPr>
              <p:nvPr/>
            </p:nvPicPr>
            <p:blipFill>
              <a:blip r:embed="rId4"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92416">
                <a:off x="5953673" y="5121616"/>
                <a:ext cx="3048317" cy="2781589"/>
              </a:xfrm>
              <a:prstGeom prst="rect">
                <a:avLst/>
              </a:prstGeom>
            </p:spPr>
          </p:pic>
          <p:pic>
            <p:nvPicPr>
              <p:cNvPr id="9" name="Picture 8" title="Push pin">
                <a:extLst>
                  <a:ext uri="{FF2B5EF4-FFF2-40B4-BE49-F238E27FC236}">
                    <a16:creationId xmlns:a16="http://schemas.microsoft.com/office/drawing/2014/main" id="{2284E392-B6EC-C9F2-13D0-7A809F7BE113}"/>
                  </a:ext>
                </a:extLst>
              </p:cNvPr>
              <p:cNvPicPr>
                <a:picLocks noChangeAspect="1"/>
              </p:cNvPicPr>
              <p:nvPr/>
            </p:nvPicPr>
            <p:blipFill>
              <a:blip r:embed="rId5"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5721978" y="4932025"/>
                <a:ext cx="1378923" cy="1297050"/>
              </a:xfrm>
              <a:prstGeom prst="rect">
                <a:avLst/>
              </a:prstGeom>
            </p:spPr>
          </p:pic>
          <p:sp>
            <p:nvSpPr>
              <p:cNvPr id="10" name="TextBox 9">
                <a:extLst>
                  <a:ext uri="{FF2B5EF4-FFF2-40B4-BE49-F238E27FC236}">
                    <a16:creationId xmlns:a16="http://schemas.microsoft.com/office/drawing/2014/main" id="{AB2BF2C6-00E2-F27A-581B-431DFCA2807E}"/>
                  </a:ext>
                </a:extLst>
              </p:cNvPr>
              <p:cNvSpPr txBox="1"/>
              <p:nvPr/>
            </p:nvSpPr>
            <p:spPr>
              <a:xfrm rot="184573">
                <a:off x="6100994" y="5855863"/>
                <a:ext cx="2694093" cy="1635668"/>
              </a:xfrm>
              <a:prstGeom prst="rect">
                <a:avLst/>
              </a:prstGeom>
              <a:noFill/>
            </p:spPr>
            <p:txBody>
              <a:bodyPr wrap="square" rtlCol="0">
                <a:spAutoFit/>
              </a:bodyPr>
              <a:lstStyle/>
              <a:p>
                <a:pPr algn="ctr" defTabSz="457200">
                  <a:defRPr/>
                </a:pPr>
                <a:r>
                  <a:rPr lang="en-US" sz="2000" b="1" dirty="0">
                    <a:solidFill>
                      <a:prstClr val="black"/>
                    </a:solidFill>
                    <a:latin typeface="Arial" panose="020B0604020202020204" pitchFamily="34" charset="0"/>
                    <a:cs typeface="Arial" panose="020B0604020202020204" pitchFamily="34" charset="0"/>
                  </a:rPr>
                  <a:t>Locate in your Ci3T Implementation Manual</a:t>
                </a:r>
              </a:p>
            </p:txBody>
          </p:sp>
        </p:grpSp>
      </p:grpSp>
    </p:spTree>
    <p:extLst>
      <p:ext uri="{BB962C8B-B14F-4D97-AF65-F5344CB8AC3E}">
        <p14:creationId xmlns:p14="http://schemas.microsoft.com/office/powerpoint/2010/main" val="4586347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E2008-07A8-75D0-A8C8-B78BB2536AE3}"/>
              </a:ext>
            </a:extLst>
          </p:cNvPr>
          <p:cNvSpPr>
            <a:spLocks noGrp="1"/>
          </p:cNvSpPr>
          <p:nvPr>
            <p:ph type="title"/>
          </p:nvPr>
        </p:nvSpPr>
        <p:spPr/>
        <p:txBody>
          <a:bodyPr/>
          <a:lstStyle/>
          <a:p>
            <a:r>
              <a:rPr lang="en-US" dirty="0"/>
              <a:t>Procedures for Reinforcing: </a:t>
            </a:r>
            <a:br>
              <a:rPr lang="en-US" dirty="0"/>
            </a:br>
            <a:r>
              <a:rPr lang="en-US" dirty="0">
                <a:solidFill>
                  <a:schemeClr val="accent5"/>
                </a:solidFill>
              </a:rPr>
              <a:t>High School Example</a:t>
            </a:r>
          </a:p>
        </p:txBody>
      </p:sp>
      <p:pic>
        <p:nvPicPr>
          <p:cNvPr id="4" name="Picture 3" descr="Procedures for reinforcing: high school example. Faculty and Staff: When students win raffle drawings, every fifth teacher whose name is on the ticket wins a prize also, AND staff who implement Ci3T academic, behavior, and social domain components with fidelity are also reinforced: Reserved press box seating for sporting events, Ci3T front row parking spot (drawing of student tickets – awarded to teacher who gave ticket), Extra planning period (administrator covers class), Catered lunch for all staff after 100% of students are screened and after 90% of faculty and staff complete program measures, School pride apparel, Casual dress on a Monday-Thursday, Auto service from school auto department, Shout-outs in announcements, newsletter, and on website.&#10;&#10;Students: School store (purchase materials with PBIS tickets), Classroom stores at teacher discretion, Teachers use tickets to facilitate classroom procedures (run an errand, first to be dismissed, sit in teacher chair, use beanbag, sit on the couch, sit on medicine / exercise ball, work on floor, pick a preferred work partner, answer questions, demonstrate understanding, be teacher for minutes, etc.), Drawings from PBIS tickets entered: Lunch with a faculty or staff member of choice (with option to bring a friend), Catered lunch (student and their selected friend), Preferred lunch seating – “fine dining”, Ci3T front row parking spaces selected monthly, Football sports package, including velvet rope sideline seats, food, and drink, Concession stand credit at sports games, Free yearbook&#10;">
            <a:extLst>
              <a:ext uri="{FF2B5EF4-FFF2-40B4-BE49-F238E27FC236}">
                <a16:creationId xmlns:a16="http://schemas.microsoft.com/office/drawing/2014/main" id="{638F82BD-09CC-0396-86B3-56A8F3535A53}"/>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605776" y="1894893"/>
            <a:ext cx="8980448" cy="6941012"/>
          </a:xfrm>
          <a:prstGeom prst="rect">
            <a:avLst/>
          </a:prstGeom>
          <a:ln>
            <a:solidFill>
              <a:schemeClr val="tx1"/>
            </a:solidFill>
          </a:ln>
        </p:spPr>
      </p:pic>
    </p:spTree>
    <p:extLst>
      <p:ext uri="{BB962C8B-B14F-4D97-AF65-F5344CB8AC3E}">
        <p14:creationId xmlns:p14="http://schemas.microsoft.com/office/powerpoint/2010/main" val="13946619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5C57B-97A9-A6C8-646E-1F4D9B8BA4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E209B8-AFB3-6C79-A958-48225384F3E6}"/>
              </a:ext>
            </a:extLst>
          </p:cNvPr>
          <p:cNvSpPr>
            <a:spLocks noGrp="1"/>
          </p:cNvSpPr>
          <p:nvPr>
            <p:ph type="title" idx="4294967295"/>
          </p:nvPr>
        </p:nvSpPr>
        <p:spPr>
          <a:xfrm>
            <a:off x="0" y="-1494790"/>
            <a:ext cx="10515600" cy="1325563"/>
          </a:xfrm>
        </p:spPr>
        <p:txBody>
          <a:bodyPr/>
          <a:lstStyle/>
          <a:p>
            <a:r>
              <a:rPr lang="en-US"/>
              <a:t>Procedures for Reinforcing: </a:t>
            </a:r>
            <a:br>
              <a:rPr lang="en-US"/>
            </a:br>
            <a:r>
              <a:rPr lang="en-US">
                <a:solidFill>
                  <a:schemeClr val="accent5"/>
                </a:solidFill>
              </a:rPr>
              <a:t>High School Example Continued</a:t>
            </a:r>
          </a:p>
        </p:txBody>
      </p:sp>
      <p:pic>
        <p:nvPicPr>
          <p:cNvPr id="4" name="Picture 3" descr="Procedures for reinforcing students continued: Winter formal package (e.g., tickets, florist gift card, dinner gift card), Prom package (e.g., tickets, florist gift card, dinner gift card, tuxedo rental), Other weekly drawings for small prizes, candy, school supplies, recognition).&#10;">
            <a:extLst>
              <a:ext uri="{FF2B5EF4-FFF2-40B4-BE49-F238E27FC236}">
                <a16:creationId xmlns:a16="http://schemas.microsoft.com/office/drawing/2014/main" id="{02BD6E10-85DB-3E19-5DCA-E8F3B46CBDDF}"/>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605776" y="-2628986"/>
            <a:ext cx="8980448" cy="6941012"/>
          </a:xfrm>
          <a:prstGeom prst="rect">
            <a:avLst/>
          </a:prstGeom>
          <a:ln>
            <a:solidFill>
              <a:schemeClr val="tx1"/>
            </a:solidFill>
          </a:ln>
        </p:spPr>
      </p:pic>
      <p:pic>
        <p:nvPicPr>
          <p:cNvPr id="5" name="Picture 4" descr="Procedures for reinforcing parents and community. Ci3T business of the month – school website announcement, newsletter thank you, and sign for business to post in window, Window signs for supporting Ci3T with time, talent, or donations, Free yearbook ad for businesses that donate prizes for Ci3T assemblies and drawings, Free fine arts show tickets or sporting event tickets, Reserved VIP seating at fine arts show or sporting event, Graduation package, including reserved VIP shaded seating, baby ad in the yearbook, announcement cards, cap and gown, and thank you cards, School pride apparel, Senior photo, graduation, or family photo shoot, Shout-out recognition on the website with video or photo if desired&#10;">
            <a:extLst>
              <a:ext uri="{FF2B5EF4-FFF2-40B4-BE49-F238E27FC236}">
                <a16:creationId xmlns:a16="http://schemas.microsoft.com/office/drawing/2014/main" id="{1AF468E9-B075-429C-B0D8-8267A92810B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605776" y="3616094"/>
            <a:ext cx="8980448" cy="6941012"/>
          </a:xfrm>
          <a:prstGeom prst="rect">
            <a:avLst/>
          </a:prstGeom>
          <a:ln>
            <a:solidFill>
              <a:schemeClr val="tx1"/>
            </a:solidFill>
          </a:ln>
        </p:spPr>
      </p:pic>
    </p:spTree>
    <p:extLst>
      <p:ext uri="{BB962C8B-B14F-4D97-AF65-F5344CB8AC3E}">
        <p14:creationId xmlns:p14="http://schemas.microsoft.com/office/powerpoint/2010/main" val="8916986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DEF7B-6908-28B0-5BF2-4FFEA07F5F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770F20-962A-7B6E-4774-23EBDA9FDAC9}"/>
              </a:ext>
            </a:extLst>
          </p:cNvPr>
          <p:cNvSpPr>
            <a:spLocks noGrp="1"/>
          </p:cNvSpPr>
          <p:nvPr>
            <p:ph type="title"/>
          </p:nvPr>
        </p:nvSpPr>
        <p:spPr/>
        <p:txBody>
          <a:bodyPr/>
          <a:lstStyle/>
          <a:p>
            <a:r>
              <a:rPr lang="en-US" dirty="0"/>
              <a:t>Procedures for Reinforcing</a:t>
            </a:r>
            <a:br>
              <a:rPr lang="en-US" dirty="0"/>
            </a:br>
            <a:r>
              <a:rPr lang="en-US" dirty="0">
                <a:solidFill>
                  <a:schemeClr val="accent5"/>
                </a:solidFill>
              </a:rPr>
              <a:t>Faculty &amp; Staff</a:t>
            </a:r>
          </a:p>
        </p:txBody>
      </p:sp>
      <p:sp>
        <p:nvSpPr>
          <p:cNvPr id="3" name="Content Placeholder 2">
            <a:extLst>
              <a:ext uri="{FF2B5EF4-FFF2-40B4-BE49-F238E27FC236}">
                <a16:creationId xmlns:a16="http://schemas.microsoft.com/office/drawing/2014/main" id="{2DB59525-B9B9-5BEC-5D63-63D89271949A}"/>
              </a:ext>
            </a:extLst>
          </p:cNvPr>
          <p:cNvSpPr>
            <a:spLocks noGrp="1"/>
          </p:cNvSpPr>
          <p:nvPr>
            <p:ph idx="1"/>
          </p:nvPr>
        </p:nvSpPr>
        <p:spPr/>
        <p:txBody>
          <a:bodyPr/>
          <a:lstStyle/>
          <a:p>
            <a:r>
              <a:rPr lang="en-US" dirty="0"/>
              <a:t>How are we reinforcing faculty and staff behaviors?</a:t>
            </a:r>
          </a:p>
          <a:p>
            <a:r>
              <a:rPr lang="en-US" dirty="0"/>
              <a:t>What reinforcers are most meaningful to our faculty &amp; staff?</a:t>
            </a:r>
          </a:p>
          <a:p>
            <a:endParaRPr lang="en-US" dirty="0"/>
          </a:p>
        </p:txBody>
      </p:sp>
      <p:pic>
        <p:nvPicPr>
          <p:cNvPr id="11" name="Picture 10" descr="Soda">
            <a:extLst>
              <a:ext uri="{FF2B5EF4-FFF2-40B4-BE49-F238E27FC236}">
                <a16:creationId xmlns:a16="http://schemas.microsoft.com/office/drawing/2014/main" id="{2AD4086F-8545-E7E2-D22E-2954B0D0123E}"/>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985374" y="3143624"/>
            <a:ext cx="1108602" cy="1944060"/>
          </a:xfrm>
          <a:prstGeom prst="rect">
            <a:avLst/>
          </a:prstGeom>
        </p:spPr>
      </p:pic>
      <p:pic>
        <p:nvPicPr>
          <p:cNvPr id="13" name="Picture 12" descr="Slushee">
            <a:extLst>
              <a:ext uri="{FF2B5EF4-FFF2-40B4-BE49-F238E27FC236}">
                <a16:creationId xmlns:a16="http://schemas.microsoft.com/office/drawing/2014/main" id="{7D2CEABB-B938-41DB-3509-9467E6F3F08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010073" y="4397310"/>
            <a:ext cx="890291" cy="1779653"/>
          </a:xfrm>
          <a:prstGeom prst="rect">
            <a:avLst/>
          </a:prstGeom>
        </p:spPr>
      </p:pic>
      <p:pic>
        <p:nvPicPr>
          <p:cNvPr id="17" name="Picture 16" descr="Coffee">
            <a:extLst>
              <a:ext uri="{FF2B5EF4-FFF2-40B4-BE49-F238E27FC236}">
                <a16:creationId xmlns:a16="http://schemas.microsoft.com/office/drawing/2014/main" id="{715F1231-6277-4A1F-1297-FA0FFBCA323E}"/>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2816461" y="3429000"/>
            <a:ext cx="1108602" cy="1419185"/>
          </a:xfrm>
          <a:prstGeom prst="rect">
            <a:avLst/>
          </a:prstGeom>
        </p:spPr>
      </p:pic>
      <p:pic>
        <p:nvPicPr>
          <p:cNvPr id="7" name="Picture 6" descr="T-shirt with school logo and expectations.">
            <a:extLst>
              <a:ext uri="{FF2B5EF4-FFF2-40B4-BE49-F238E27FC236}">
                <a16:creationId xmlns:a16="http://schemas.microsoft.com/office/drawing/2014/main" id="{03994F43-CB5E-1B79-F7EA-CDE8404E48AC}"/>
              </a:ext>
            </a:extLst>
          </p:cNvPr>
          <p:cNvPicPr>
            <a:picLocks noChangeAspect="1"/>
          </p:cNvPicPr>
          <p:nvPr/>
        </p:nvPicPr>
        <p:blipFill>
          <a:blip r:embed="rId5"/>
          <a:stretch>
            <a:fillRect/>
          </a:stretch>
        </p:blipFill>
        <p:spPr>
          <a:xfrm>
            <a:off x="4552950" y="3225800"/>
            <a:ext cx="3086100" cy="3086100"/>
          </a:xfrm>
          <a:prstGeom prst="rect">
            <a:avLst/>
          </a:prstGeom>
        </p:spPr>
      </p:pic>
      <p:grpSp>
        <p:nvGrpSpPr>
          <p:cNvPr id="4" name="Group 3" descr="Ci3T Faculty and Staff recognition card.">
            <a:extLst>
              <a:ext uri="{FF2B5EF4-FFF2-40B4-BE49-F238E27FC236}">
                <a16:creationId xmlns:a16="http://schemas.microsoft.com/office/drawing/2014/main" id="{17F52FFE-4870-A569-6E8D-E5E7F6773D49}"/>
              </a:ext>
            </a:extLst>
          </p:cNvPr>
          <p:cNvGrpSpPr/>
          <p:nvPr/>
        </p:nvGrpSpPr>
        <p:grpSpPr>
          <a:xfrm>
            <a:off x="8452792" y="3429000"/>
            <a:ext cx="3528895" cy="2555458"/>
            <a:chOff x="8452792" y="3429000"/>
            <a:chExt cx="3528895" cy="2555458"/>
          </a:xfrm>
        </p:grpSpPr>
        <p:sp>
          <p:nvSpPr>
            <p:cNvPr id="25" name="Rectangle 24">
              <a:extLst>
                <a:ext uri="{FF2B5EF4-FFF2-40B4-BE49-F238E27FC236}">
                  <a16:creationId xmlns:a16="http://schemas.microsoft.com/office/drawing/2014/main" id="{14329EC1-2E5A-0FE8-7C8D-0A7A2C84DE54}"/>
                </a:ext>
              </a:extLst>
            </p:cNvPr>
            <p:cNvSpPr/>
            <p:nvPr/>
          </p:nvSpPr>
          <p:spPr>
            <a:xfrm>
              <a:off x="8452792" y="3429000"/>
              <a:ext cx="2826206" cy="255545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pic>
          <p:nvPicPr>
            <p:cNvPr id="24" name="Picture 23">
              <a:extLst>
                <a:ext uri="{FF2B5EF4-FFF2-40B4-BE49-F238E27FC236}">
                  <a16:creationId xmlns:a16="http://schemas.microsoft.com/office/drawing/2014/main" id="{E2DB0763-A282-F540-9DB1-0594A06A5880}"/>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9291637" y="3541275"/>
              <a:ext cx="1203452" cy="325813"/>
            </a:xfrm>
            <a:prstGeom prst="rect">
              <a:avLst/>
            </a:prstGeom>
          </p:spPr>
        </p:pic>
        <p:pic>
          <p:nvPicPr>
            <p:cNvPr id="27" name="Graphic 26" descr="Pencil outline">
              <a:extLst>
                <a:ext uri="{FF2B5EF4-FFF2-40B4-BE49-F238E27FC236}">
                  <a16:creationId xmlns:a16="http://schemas.microsoft.com/office/drawing/2014/main" id="{0AF977EF-DDD7-419A-B16C-18097A79803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495088" y="4123241"/>
              <a:ext cx="1486599" cy="1486599"/>
            </a:xfrm>
            <a:prstGeom prst="rect">
              <a:avLst/>
            </a:prstGeom>
          </p:spPr>
        </p:pic>
        <p:sp>
          <p:nvSpPr>
            <p:cNvPr id="28" name="TextBox 27">
              <a:extLst>
                <a:ext uri="{FF2B5EF4-FFF2-40B4-BE49-F238E27FC236}">
                  <a16:creationId xmlns:a16="http://schemas.microsoft.com/office/drawing/2014/main" id="{C438F59A-1ABA-23F9-321D-FB1DFC7221CA}"/>
                </a:ext>
              </a:extLst>
            </p:cNvPr>
            <p:cNvSpPr txBox="1"/>
            <p:nvPr/>
          </p:nvSpPr>
          <p:spPr>
            <a:xfrm>
              <a:off x="8452792" y="3930736"/>
              <a:ext cx="2826206" cy="369332"/>
            </a:xfrm>
            <a:prstGeom prst="rect">
              <a:avLst/>
            </a:prstGeom>
            <a:noFill/>
          </p:spPr>
          <p:txBody>
            <a:bodyPr wrap="square" rtlCol="0">
              <a:spAutoFit/>
            </a:bodyPr>
            <a:lstStyle/>
            <a:p>
              <a:pPr algn="ctr"/>
              <a:r>
                <a:rPr lang="en-US">
                  <a:latin typeface="Abadi ExtraLight" panose="020F0502020204030204" pitchFamily="34" charset="0"/>
                </a:rPr>
                <a:t>Faculty &amp; Staff Recognition</a:t>
              </a:r>
            </a:p>
          </p:txBody>
        </p:sp>
      </p:grpSp>
    </p:spTree>
    <p:extLst>
      <p:ext uri="{BB962C8B-B14F-4D97-AF65-F5344CB8AC3E}">
        <p14:creationId xmlns:p14="http://schemas.microsoft.com/office/powerpoint/2010/main" val="42934254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92A58-AA5B-A431-FB10-6DADEEE2E3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E5F088-7690-BD9F-BECC-0C360BAB634E}"/>
              </a:ext>
            </a:extLst>
          </p:cNvPr>
          <p:cNvSpPr>
            <a:spLocks noGrp="1"/>
          </p:cNvSpPr>
          <p:nvPr>
            <p:ph type="title"/>
          </p:nvPr>
        </p:nvSpPr>
        <p:spPr/>
        <p:txBody>
          <a:bodyPr/>
          <a:lstStyle/>
          <a:p>
            <a:r>
              <a:rPr lang="en-US" dirty="0"/>
              <a:t>Procedures for Reinforcing</a:t>
            </a:r>
            <a:br>
              <a:rPr lang="en-US" dirty="0"/>
            </a:br>
            <a:r>
              <a:rPr lang="en-US" dirty="0">
                <a:solidFill>
                  <a:schemeClr val="accent5"/>
                </a:solidFill>
              </a:rPr>
              <a:t>Students</a:t>
            </a:r>
          </a:p>
        </p:txBody>
      </p:sp>
      <p:sp>
        <p:nvSpPr>
          <p:cNvPr id="3" name="Content Placeholder 2">
            <a:extLst>
              <a:ext uri="{FF2B5EF4-FFF2-40B4-BE49-F238E27FC236}">
                <a16:creationId xmlns:a16="http://schemas.microsoft.com/office/drawing/2014/main" id="{A97687CB-DC97-79AE-F5A5-CC0B50AFD051}"/>
              </a:ext>
            </a:extLst>
          </p:cNvPr>
          <p:cNvSpPr>
            <a:spLocks noGrp="1"/>
          </p:cNvSpPr>
          <p:nvPr>
            <p:ph idx="1"/>
          </p:nvPr>
        </p:nvSpPr>
        <p:spPr/>
        <p:txBody>
          <a:bodyPr/>
          <a:lstStyle/>
          <a:p>
            <a:r>
              <a:rPr lang="en-US" dirty="0"/>
              <a:t>How are behavior-specific praise and tickets being used in our school?</a:t>
            </a:r>
          </a:p>
          <a:p>
            <a:r>
              <a:rPr lang="en-US" dirty="0"/>
              <a:t>What reinforcers are most meaningful to students?</a:t>
            </a:r>
          </a:p>
          <a:p>
            <a:r>
              <a:rPr lang="en-US" dirty="0"/>
              <a:t>How do we plan to adjust reinforcement rates?</a:t>
            </a:r>
          </a:p>
          <a:p>
            <a:pPr marL="0" indent="0">
              <a:buNone/>
            </a:pPr>
            <a:endParaRPr lang="en-US" dirty="0"/>
          </a:p>
        </p:txBody>
      </p:sp>
      <p:pic>
        <p:nvPicPr>
          <p:cNvPr id="4" name="Picture 3" descr="Universal reinforcer - ticket for Lincoln Elementary School.">
            <a:extLst>
              <a:ext uri="{FF2B5EF4-FFF2-40B4-BE49-F238E27FC236}">
                <a16:creationId xmlns:a16="http://schemas.microsoft.com/office/drawing/2014/main" id="{596A2114-3285-7EC1-D6BD-0924822644C8}"/>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838200" y="4409956"/>
            <a:ext cx="2907643" cy="1630789"/>
          </a:xfrm>
          <a:prstGeom prst="rect">
            <a:avLst/>
          </a:prstGeom>
        </p:spPr>
      </p:pic>
      <p:pic>
        <p:nvPicPr>
          <p:cNvPr id="5" name="Picture 4" descr="Reinforcer Menu Poster that includes social, tangible, and sensory reinforcers that students can access or avoid.">
            <a:extLst>
              <a:ext uri="{FF2B5EF4-FFF2-40B4-BE49-F238E27FC236}">
                <a16:creationId xmlns:a16="http://schemas.microsoft.com/office/drawing/2014/main" id="{A300C170-6707-E8BA-58A8-43A7D2837F12}"/>
              </a:ext>
            </a:extLst>
          </p:cNvPr>
          <p:cNvPicPr>
            <a:picLocks noChangeAspect="1"/>
          </p:cNvPicPr>
          <p:nvPr/>
        </p:nvPicPr>
        <p:blipFill>
          <a:blip r:embed="rId4"/>
          <a:stretch>
            <a:fillRect/>
          </a:stretch>
        </p:blipFill>
        <p:spPr>
          <a:xfrm>
            <a:off x="4449630" y="3898278"/>
            <a:ext cx="2066794" cy="2672578"/>
          </a:xfrm>
          <a:prstGeom prst="rect">
            <a:avLst/>
          </a:prstGeom>
        </p:spPr>
      </p:pic>
      <p:pic>
        <p:nvPicPr>
          <p:cNvPr id="6" name="Picture 5" descr="Lawrence High School non-tangible reward ticket allowing student to listen to music.">
            <a:extLst>
              <a:ext uri="{FF2B5EF4-FFF2-40B4-BE49-F238E27FC236}">
                <a16:creationId xmlns:a16="http://schemas.microsoft.com/office/drawing/2014/main" id="{57DB8B71-61D8-F836-E3DA-E743FFBE0622}"/>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bwMode="auto">
          <a:xfrm>
            <a:off x="6868318" y="4018930"/>
            <a:ext cx="2066794" cy="1327073"/>
          </a:xfrm>
          <a:prstGeom prst="rect">
            <a:avLst/>
          </a:prstGeom>
          <a:noFill/>
          <a:ln w="3175">
            <a:solidFill>
              <a:schemeClr val="accent4"/>
            </a:solidFill>
          </a:ln>
        </p:spPr>
      </p:pic>
      <p:pic>
        <p:nvPicPr>
          <p:cNvPr id="7" name="Picture 6" descr="Raffle jar">
            <a:extLst>
              <a:ext uri="{FF2B5EF4-FFF2-40B4-BE49-F238E27FC236}">
                <a16:creationId xmlns:a16="http://schemas.microsoft.com/office/drawing/2014/main" id="{D4C3C5C2-194B-29A1-7F7A-8C7375076ED9}"/>
              </a:ext>
            </a:extLst>
          </p:cNvPr>
          <p:cNvPicPr>
            <a:picLocks noChangeAspect="1"/>
          </p:cNvPicPr>
          <p:nvPr/>
        </p:nvPicPr>
        <p:blipFill>
          <a:blip r:embed="rId6"/>
          <a:stretch>
            <a:fillRect/>
          </a:stretch>
        </p:blipFill>
        <p:spPr>
          <a:xfrm>
            <a:off x="9192328" y="3898278"/>
            <a:ext cx="1871052" cy="1403289"/>
          </a:xfrm>
          <a:prstGeom prst="rect">
            <a:avLst/>
          </a:prstGeom>
        </p:spPr>
      </p:pic>
      <p:pic>
        <p:nvPicPr>
          <p:cNvPr id="8" name="Picture 7" descr="Positive note home.">
            <a:extLst>
              <a:ext uri="{FF2B5EF4-FFF2-40B4-BE49-F238E27FC236}">
                <a16:creationId xmlns:a16="http://schemas.microsoft.com/office/drawing/2014/main" id="{30496884-C0B9-56F7-4513-16A61658B694}"/>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a:xfrm>
            <a:off x="8249458" y="5510633"/>
            <a:ext cx="1643243" cy="1193648"/>
          </a:xfrm>
          <a:prstGeom prst="rect">
            <a:avLst/>
          </a:prstGeom>
        </p:spPr>
      </p:pic>
    </p:spTree>
    <p:extLst>
      <p:ext uri="{BB962C8B-B14F-4D97-AF65-F5344CB8AC3E}">
        <p14:creationId xmlns:p14="http://schemas.microsoft.com/office/powerpoint/2010/main" val="4137700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F76A01-309B-309B-8A5A-A27E6B06D1BC}"/>
              </a:ext>
            </a:extLst>
          </p:cNvPr>
          <p:cNvSpPr>
            <a:spLocks noGrp="1"/>
          </p:cNvSpPr>
          <p:nvPr>
            <p:ph type="title"/>
          </p:nvPr>
        </p:nvSpPr>
        <p:spPr/>
        <p:txBody>
          <a:bodyPr/>
          <a:lstStyle/>
          <a:p>
            <a:r>
              <a:rPr lang="en-US" dirty="0"/>
              <a:t>Procedures for Monitoring</a:t>
            </a:r>
          </a:p>
        </p:txBody>
      </p:sp>
      <p:pic>
        <p:nvPicPr>
          <p:cNvPr id="8" name="Picture 7" descr="Lincoln Elementary Implementation Manual.">
            <a:extLst>
              <a:ext uri="{FF2B5EF4-FFF2-40B4-BE49-F238E27FC236}">
                <a16:creationId xmlns:a16="http://schemas.microsoft.com/office/drawing/2014/main" id="{25FAE07C-C98A-1636-BFF1-40B3468CE5AD}"/>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1279658" y="2209140"/>
            <a:ext cx="2731169" cy="3633537"/>
          </a:xfrm>
          <a:prstGeom prst="rect">
            <a:avLst/>
          </a:prstGeom>
          <a:ln>
            <a:solidFill>
              <a:schemeClr val="tx1"/>
            </a:solidFill>
          </a:ln>
        </p:spPr>
      </p:pic>
      <p:grpSp>
        <p:nvGrpSpPr>
          <p:cNvPr id="9" name="Group 8" descr="Proedures for Monitoring form from the Ci3T Implementation manual.">
            <a:extLst>
              <a:ext uri="{FF2B5EF4-FFF2-40B4-BE49-F238E27FC236}">
                <a16:creationId xmlns:a16="http://schemas.microsoft.com/office/drawing/2014/main" id="{AF405798-C4CF-AB67-A81D-AF669A1E33A7}"/>
              </a:ext>
            </a:extLst>
          </p:cNvPr>
          <p:cNvGrpSpPr/>
          <p:nvPr/>
        </p:nvGrpSpPr>
        <p:grpSpPr>
          <a:xfrm>
            <a:off x="5018653" y="1760015"/>
            <a:ext cx="5926372" cy="4764415"/>
            <a:chOff x="5018653" y="1760015"/>
            <a:chExt cx="5926372" cy="4764415"/>
          </a:xfrm>
        </p:grpSpPr>
        <p:pic>
          <p:nvPicPr>
            <p:cNvPr id="10" name="Picture 9">
              <a:extLst>
                <a:ext uri="{FF2B5EF4-FFF2-40B4-BE49-F238E27FC236}">
                  <a16:creationId xmlns:a16="http://schemas.microsoft.com/office/drawing/2014/main" id="{08C33A5A-F93B-E1AD-9EC3-5B09DBD3F323}"/>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5018653" y="1760015"/>
              <a:ext cx="5720664" cy="4421517"/>
            </a:xfrm>
            <a:prstGeom prst="rect">
              <a:avLst/>
            </a:prstGeom>
            <a:ln>
              <a:solidFill>
                <a:schemeClr val="tx1"/>
              </a:solidFill>
            </a:ln>
          </p:spPr>
        </p:pic>
        <p:grpSp>
          <p:nvGrpSpPr>
            <p:cNvPr id="11" name="Group 10" descr="Locate in your Ci3T implementation manual">
              <a:extLst>
                <a:ext uri="{FF2B5EF4-FFF2-40B4-BE49-F238E27FC236}">
                  <a16:creationId xmlns:a16="http://schemas.microsoft.com/office/drawing/2014/main" id="{E347DBA9-9F16-07D0-0428-13C2648EA9B7}"/>
                </a:ext>
              </a:extLst>
            </p:cNvPr>
            <p:cNvGrpSpPr/>
            <p:nvPr/>
          </p:nvGrpSpPr>
          <p:grpSpPr>
            <a:xfrm rot="20972135">
              <a:off x="8291127" y="4120412"/>
              <a:ext cx="2653898" cy="2404018"/>
              <a:chOff x="5721978" y="4932025"/>
              <a:chExt cx="3280012" cy="2971180"/>
            </a:xfrm>
          </p:grpSpPr>
          <p:pic>
            <p:nvPicPr>
              <p:cNvPr id="12" name="Picture 11" title="Sticky note">
                <a:extLst>
                  <a:ext uri="{FF2B5EF4-FFF2-40B4-BE49-F238E27FC236}">
                    <a16:creationId xmlns:a16="http://schemas.microsoft.com/office/drawing/2014/main" id="{D5D02D84-CD75-27FD-1C96-DFD3960DDE28}"/>
                  </a:ext>
                </a:extLst>
              </p:cNvPr>
              <p:cNvPicPr>
                <a:picLocks noChangeAspect="1"/>
              </p:cNvPicPr>
              <p:nvPr/>
            </p:nvPicPr>
            <p:blipFill>
              <a:blip r:embed="rId4"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92416">
                <a:off x="5953673" y="5121616"/>
                <a:ext cx="3048317" cy="2781589"/>
              </a:xfrm>
              <a:prstGeom prst="rect">
                <a:avLst/>
              </a:prstGeom>
            </p:spPr>
          </p:pic>
          <p:pic>
            <p:nvPicPr>
              <p:cNvPr id="13" name="Picture 12" title="Push pin">
                <a:extLst>
                  <a:ext uri="{FF2B5EF4-FFF2-40B4-BE49-F238E27FC236}">
                    <a16:creationId xmlns:a16="http://schemas.microsoft.com/office/drawing/2014/main" id="{826F21CF-FD89-3E66-5FBA-48C09D07F004}"/>
                  </a:ext>
                </a:extLst>
              </p:cNvPr>
              <p:cNvPicPr>
                <a:picLocks noChangeAspect="1"/>
              </p:cNvPicPr>
              <p:nvPr/>
            </p:nvPicPr>
            <p:blipFill>
              <a:blip r:embed="rId5"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5721978" y="4932025"/>
                <a:ext cx="1378923" cy="1297050"/>
              </a:xfrm>
              <a:prstGeom prst="rect">
                <a:avLst/>
              </a:prstGeom>
            </p:spPr>
          </p:pic>
          <p:sp>
            <p:nvSpPr>
              <p:cNvPr id="14" name="TextBox 13">
                <a:extLst>
                  <a:ext uri="{FF2B5EF4-FFF2-40B4-BE49-F238E27FC236}">
                    <a16:creationId xmlns:a16="http://schemas.microsoft.com/office/drawing/2014/main" id="{77B0862F-972C-63C9-05D3-15618F4922D8}"/>
                  </a:ext>
                </a:extLst>
              </p:cNvPr>
              <p:cNvSpPr txBox="1"/>
              <p:nvPr/>
            </p:nvSpPr>
            <p:spPr>
              <a:xfrm rot="184573">
                <a:off x="6100994" y="5855863"/>
                <a:ext cx="2694093" cy="1635668"/>
              </a:xfrm>
              <a:prstGeom prst="rect">
                <a:avLst/>
              </a:prstGeom>
              <a:noFill/>
            </p:spPr>
            <p:txBody>
              <a:bodyPr wrap="square" rtlCol="0">
                <a:spAutoFit/>
              </a:bodyPr>
              <a:lstStyle/>
              <a:p>
                <a:pPr algn="ctr" defTabSz="457200">
                  <a:defRPr/>
                </a:pPr>
                <a:r>
                  <a:rPr lang="en-US" sz="2000" b="1" dirty="0">
                    <a:solidFill>
                      <a:prstClr val="black"/>
                    </a:solidFill>
                    <a:latin typeface="Arial" panose="020B0604020202020204" pitchFamily="34" charset="0"/>
                    <a:cs typeface="Arial" panose="020B0604020202020204" pitchFamily="34" charset="0"/>
                  </a:rPr>
                  <a:t>Locate in your Ci3T Implementation Manual</a:t>
                </a:r>
              </a:p>
            </p:txBody>
          </p:sp>
        </p:grpSp>
      </p:grpSp>
    </p:spTree>
    <p:extLst>
      <p:ext uri="{BB962C8B-B14F-4D97-AF65-F5344CB8AC3E}">
        <p14:creationId xmlns:p14="http://schemas.microsoft.com/office/powerpoint/2010/main" val="100417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5A162000-9D22-E4F6-7061-13258D5E56F8}"/>
              </a:ext>
            </a:extLst>
          </p:cNvPr>
          <p:cNvSpPr>
            <a:spLocks noGrp="1"/>
          </p:cNvSpPr>
          <p:nvPr>
            <p:ph type="title"/>
          </p:nvPr>
        </p:nvSpPr>
        <p:spPr/>
        <p:txBody>
          <a:bodyPr/>
          <a:lstStyle/>
          <a:p>
            <a:r>
              <a:rPr lang="en-US"/>
              <a:t>Zoom Logistics</a:t>
            </a:r>
          </a:p>
        </p:txBody>
      </p:sp>
      <p:pic>
        <p:nvPicPr>
          <p:cNvPr id="11" name="Picture 1">
            <a:extLst>
              <a:ext uri="{FF2B5EF4-FFF2-40B4-BE49-F238E27FC236}">
                <a16:creationId xmlns:a16="http://schemas.microsoft.com/office/drawing/2014/main" id="{B2102BB7-87D9-1A99-92A7-CFAC8B69F63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35859" y="1499589"/>
            <a:ext cx="4087109" cy="2975364"/>
          </a:xfrm>
          <a:prstGeom prst="rect">
            <a:avLst/>
          </a:prstGeom>
        </p:spPr>
      </p:pic>
      <p:sp>
        <p:nvSpPr>
          <p:cNvPr id="17" name="Content Placeholder 1">
            <a:extLst>
              <a:ext uri="{FF2B5EF4-FFF2-40B4-BE49-F238E27FC236}">
                <a16:creationId xmlns:a16="http://schemas.microsoft.com/office/drawing/2014/main" id="{AB434CB4-83DD-F712-B48A-B552946270D3}"/>
              </a:ext>
            </a:extLst>
          </p:cNvPr>
          <p:cNvSpPr txBox="1">
            <a:spLocks/>
          </p:cNvSpPr>
          <p:nvPr/>
        </p:nvSpPr>
        <p:spPr>
          <a:xfrm>
            <a:off x="175968" y="4578897"/>
            <a:ext cx="4203053" cy="11768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t>To help us put you in breakout rooms with your colleagues today we are renaming you with your school initials and first and last name</a:t>
            </a:r>
          </a:p>
        </p:txBody>
      </p:sp>
      <p:pic>
        <p:nvPicPr>
          <p:cNvPr id="8" name="Picture 2">
            <a:extLst>
              <a:ext uri="{FF2B5EF4-FFF2-40B4-BE49-F238E27FC236}">
                <a16:creationId xmlns:a16="http://schemas.microsoft.com/office/drawing/2014/main" id="{46061717-A78B-86F0-3D1F-BA4639D1696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486018" y="983754"/>
            <a:ext cx="2085652" cy="3491199"/>
          </a:xfrm>
          <a:prstGeom prst="rect">
            <a:avLst/>
          </a:prstGeom>
          <a:ln>
            <a:solidFill>
              <a:schemeClr val="tx1"/>
            </a:solidFill>
          </a:ln>
        </p:spPr>
      </p:pic>
      <p:sp>
        <p:nvSpPr>
          <p:cNvPr id="3" name="Content Placeholder 2">
            <a:extLst>
              <a:ext uri="{FF2B5EF4-FFF2-40B4-BE49-F238E27FC236}">
                <a16:creationId xmlns:a16="http://schemas.microsoft.com/office/drawing/2014/main" id="{403B2AD3-3EC6-7D78-314D-F6747FF77BE1}"/>
              </a:ext>
            </a:extLst>
          </p:cNvPr>
          <p:cNvSpPr>
            <a:spLocks noGrp="1"/>
          </p:cNvSpPr>
          <p:nvPr>
            <p:ph sz="half" idx="4294967295"/>
          </p:nvPr>
        </p:nvSpPr>
        <p:spPr>
          <a:xfrm>
            <a:off x="4946226" y="4599461"/>
            <a:ext cx="3165236" cy="930275"/>
          </a:xfrm>
        </p:spPr>
        <p:txBody>
          <a:bodyPr>
            <a:noAutofit/>
          </a:bodyPr>
          <a:lstStyle/>
          <a:p>
            <a:pPr marL="0" indent="0" algn="ctr">
              <a:buNone/>
            </a:pPr>
            <a:r>
              <a:rPr lang="en-US" sz="1800"/>
              <a:t>If there are multiple people in the room with you, please list their first and last names and email in the chat!</a:t>
            </a:r>
          </a:p>
        </p:txBody>
      </p:sp>
      <p:pic>
        <p:nvPicPr>
          <p:cNvPr id="9" name="Picture 3">
            <a:extLst>
              <a:ext uri="{FF2B5EF4-FFF2-40B4-BE49-F238E27FC236}">
                <a16:creationId xmlns:a16="http://schemas.microsoft.com/office/drawing/2014/main" id="{4B7F1550-BFC3-CBE2-A964-228D59F5FC0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806765" y="1130619"/>
            <a:ext cx="2816596" cy="3060457"/>
          </a:xfrm>
          <a:prstGeom prst="rect">
            <a:avLst/>
          </a:prstGeom>
        </p:spPr>
      </p:pic>
      <p:sp>
        <p:nvSpPr>
          <p:cNvPr id="6" name="Content Placeholder 3">
            <a:extLst>
              <a:ext uri="{FF2B5EF4-FFF2-40B4-BE49-F238E27FC236}">
                <a16:creationId xmlns:a16="http://schemas.microsoft.com/office/drawing/2014/main" id="{DD34EFEB-C4A5-104E-E680-E1852BEB4D47}"/>
              </a:ext>
            </a:extLst>
          </p:cNvPr>
          <p:cNvSpPr txBox="1">
            <a:spLocks/>
          </p:cNvSpPr>
          <p:nvPr/>
        </p:nvSpPr>
        <p:spPr>
          <a:xfrm>
            <a:off x="8238126" y="4401818"/>
            <a:ext cx="3777906" cy="13255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a:t>If you are conducting separate trainings, please email us a list of the names, email addresses, and schools of those attending! This helps us to share our reach with our funders.  </a:t>
            </a:r>
          </a:p>
        </p:txBody>
      </p:sp>
    </p:spTree>
    <p:extLst>
      <p:ext uri="{BB962C8B-B14F-4D97-AF65-F5344CB8AC3E}">
        <p14:creationId xmlns:p14="http://schemas.microsoft.com/office/powerpoint/2010/main" val="29378384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4E56D-73C6-D697-FB4A-706B50177937}"/>
              </a:ext>
            </a:extLst>
          </p:cNvPr>
          <p:cNvSpPr>
            <a:spLocks noGrp="1"/>
          </p:cNvSpPr>
          <p:nvPr>
            <p:ph type="title"/>
          </p:nvPr>
        </p:nvSpPr>
        <p:spPr/>
        <p:txBody>
          <a:bodyPr/>
          <a:lstStyle/>
          <a:p>
            <a:r>
              <a:rPr lang="en-US" dirty="0"/>
              <a:t>Procedures for Monitoring:</a:t>
            </a:r>
            <a:br>
              <a:rPr lang="en-US" dirty="0"/>
            </a:br>
            <a:r>
              <a:rPr lang="en-US" dirty="0">
                <a:solidFill>
                  <a:schemeClr val="accent5"/>
                </a:solidFill>
              </a:rPr>
              <a:t>Student Measures (Middle School)</a:t>
            </a:r>
          </a:p>
        </p:txBody>
      </p:sp>
      <p:pic>
        <p:nvPicPr>
          <p:cNvPr id="5" name="Content Placeholder 4" descr="Sample Middle School Assessment Schedule.">
            <a:extLst>
              <a:ext uri="{FF2B5EF4-FFF2-40B4-BE49-F238E27FC236}">
                <a16:creationId xmlns:a16="http://schemas.microsoft.com/office/drawing/2014/main" id="{9D1B18CF-B48B-910D-73A7-7E14EB002AEF}"/>
              </a:ext>
            </a:extLst>
          </p:cNvPr>
          <p:cNvPicPr>
            <a:picLocks noGrp="1" noChangeAspect="1"/>
          </p:cNvPicPr>
          <p:nvPr>
            <p:ph idx="1"/>
          </p:nvPr>
        </p:nvPicPr>
        <p:blipFill>
          <a:blip r:embed="rId2" cstate="hqprint">
            <a:extLst>
              <a:ext uri="{28A0092B-C50C-407E-A947-70E740481C1C}">
                <a14:useLocalDpi xmlns:a14="http://schemas.microsoft.com/office/drawing/2010/main"/>
              </a:ext>
            </a:extLst>
          </a:blip>
          <a:stretch>
            <a:fillRect/>
          </a:stretch>
        </p:blipFill>
        <p:spPr>
          <a:xfrm>
            <a:off x="3011770" y="1849689"/>
            <a:ext cx="6168460" cy="4766388"/>
          </a:xfrm>
          <a:prstGeom prst="rect">
            <a:avLst/>
          </a:prstGeom>
          <a:ln>
            <a:solidFill>
              <a:schemeClr val="tx1"/>
            </a:solidFill>
          </a:ln>
        </p:spPr>
      </p:pic>
      <p:sp>
        <p:nvSpPr>
          <p:cNvPr id="7" name="Rectangle 6" descr="Highlighted session objective 1">
            <a:extLst>
              <a:ext uri="{FF2B5EF4-FFF2-40B4-BE49-F238E27FC236}">
                <a16:creationId xmlns:a16="http://schemas.microsoft.com/office/drawing/2014/main" id="{622569A3-91E7-AB88-B63F-01BFD5185682}"/>
              </a:ext>
            </a:extLst>
          </p:cNvPr>
          <p:cNvSpPr/>
          <p:nvPr/>
        </p:nvSpPr>
        <p:spPr>
          <a:xfrm>
            <a:off x="2835442" y="2857751"/>
            <a:ext cx="6513095" cy="2303795"/>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8" name="Picture 7" descr="Student Risk Screening Scale - Internalizing and Externalizing module cover">
            <a:extLst>
              <a:ext uri="{FF2B5EF4-FFF2-40B4-BE49-F238E27FC236}">
                <a16:creationId xmlns:a16="http://schemas.microsoft.com/office/drawing/2014/main" id="{7D12082B-3D92-6448-59F5-CAA979AF6F66}"/>
              </a:ext>
            </a:extLst>
          </p:cNvPr>
          <p:cNvPicPr>
            <a:picLocks noChangeAspect="1"/>
          </p:cNvPicPr>
          <p:nvPr/>
        </p:nvPicPr>
        <p:blipFill>
          <a:blip r:embed="rId3"/>
          <a:stretch>
            <a:fillRect/>
          </a:stretch>
        </p:blipFill>
        <p:spPr>
          <a:xfrm>
            <a:off x="8377684" y="3776078"/>
            <a:ext cx="1773399" cy="2770936"/>
          </a:xfrm>
          <a:prstGeom prst="rect">
            <a:avLst/>
          </a:prstGeom>
        </p:spPr>
      </p:pic>
    </p:spTree>
    <p:extLst>
      <p:ext uri="{BB962C8B-B14F-4D97-AF65-F5344CB8AC3E}">
        <p14:creationId xmlns:p14="http://schemas.microsoft.com/office/powerpoint/2010/main" val="557103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08CD3-08F5-5040-4DD3-225FFF3A20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B9EBB0-D4E6-C34D-B12C-B4061632F958}"/>
              </a:ext>
            </a:extLst>
          </p:cNvPr>
          <p:cNvSpPr>
            <a:spLocks noGrp="1"/>
          </p:cNvSpPr>
          <p:nvPr>
            <p:ph type="title"/>
          </p:nvPr>
        </p:nvSpPr>
        <p:spPr/>
        <p:txBody>
          <a:bodyPr/>
          <a:lstStyle/>
          <a:p>
            <a:r>
              <a:rPr lang="en-US" dirty="0"/>
              <a:t>Procedures for Monitoring:</a:t>
            </a:r>
            <a:br>
              <a:rPr lang="en-US" dirty="0"/>
            </a:br>
            <a:r>
              <a:rPr lang="en-US" dirty="0">
                <a:solidFill>
                  <a:schemeClr val="accent5"/>
                </a:solidFill>
              </a:rPr>
              <a:t>Program Measures (Middle School)</a:t>
            </a:r>
          </a:p>
        </p:txBody>
      </p:sp>
      <p:pic>
        <p:nvPicPr>
          <p:cNvPr id="5" name="Content Placeholder 4" descr="Sample Middle School Assessment Schedule">
            <a:extLst>
              <a:ext uri="{FF2B5EF4-FFF2-40B4-BE49-F238E27FC236}">
                <a16:creationId xmlns:a16="http://schemas.microsoft.com/office/drawing/2014/main" id="{6684F0B7-FF2D-9539-9950-5AC5080ED381}"/>
              </a:ext>
            </a:extLst>
          </p:cNvPr>
          <p:cNvPicPr>
            <a:picLocks noGrp="1" noChangeAspect="1"/>
          </p:cNvPicPr>
          <p:nvPr>
            <p:ph idx="1"/>
          </p:nvPr>
        </p:nvPicPr>
        <p:blipFill>
          <a:blip r:embed="rId2" cstate="hqprint">
            <a:extLst>
              <a:ext uri="{28A0092B-C50C-407E-A947-70E740481C1C}">
                <a14:useLocalDpi xmlns:a14="http://schemas.microsoft.com/office/drawing/2010/main"/>
              </a:ext>
            </a:extLst>
          </a:blip>
          <a:stretch>
            <a:fillRect/>
          </a:stretch>
        </p:blipFill>
        <p:spPr>
          <a:xfrm>
            <a:off x="3011770" y="1849689"/>
            <a:ext cx="6168460" cy="4766388"/>
          </a:xfrm>
          <a:prstGeom prst="rect">
            <a:avLst/>
          </a:prstGeom>
          <a:ln>
            <a:solidFill>
              <a:schemeClr val="tx1"/>
            </a:solidFill>
          </a:ln>
        </p:spPr>
      </p:pic>
      <p:sp>
        <p:nvSpPr>
          <p:cNvPr id="7" name="Rectangle 6" descr="Highlighted session objective 1">
            <a:extLst>
              <a:ext uri="{FF2B5EF4-FFF2-40B4-BE49-F238E27FC236}">
                <a16:creationId xmlns:a16="http://schemas.microsoft.com/office/drawing/2014/main" id="{E47A3380-6C22-8BAF-5DE9-01B8FF771E83}"/>
              </a:ext>
            </a:extLst>
          </p:cNvPr>
          <p:cNvSpPr/>
          <p:nvPr/>
        </p:nvSpPr>
        <p:spPr>
          <a:xfrm>
            <a:off x="2835442" y="5005137"/>
            <a:ext cx="6513095" cy="1022684"/>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8" name="Picture 7" descr="Serving as a Ci3T Leader: Preparing to Collect Social Validity and Treatment Integrity Data module cover">
            <a:extLst>
              <a:ext uri="{FF2B5EF4-FFF2-40B4-BE49-F238E27FC236}">
                <a16:creationId xmlns:a16="http://schemas.microsoft.com/office/drawing/2014/main" id="{16996506-5149-F742-0564-238B6287C799}"/>
              </a:ext>
            </a:extLst>
          </p:cNvPr>
          <p:cNvPicPr>
            <a:picLocks noChangeAspect="1"/>
          </p:cNvPicPr>
          <p:nvPr/>
        </p:nvPicPr>
        <p:blipFill>
          <a:blip r:embed="rId3"/>
          <a:stretch>
            <a:fillRect/>
          </a:stretch>
        </p:blipFill>
        <p:spPr>
          <a:xfrm>
            <a:off x="8168472" y="4002700"/>
            <a:ext cx="1774322" cy="2772378"/>
          </a:xfrm>
          <a:prstGeom prst="rect">
            <a:avLst/>
          </a:prstGeom>
        </p:spPr>
      </p:pic>
    </p:spTree>
    <p:extLst>
      <p:ext uri="{BB962C8B-B14F-4D97-AF65-F5344CB8AC3E}">
        <p14:creationId xmlns:p14="http://schemas.microsoft.com/office/powerpoint/2010/main" val="24668002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92726-D1BB-4206-BA3A-1DAA45DF81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0977EE-42AA-B517-C618-1A9CD8449518}"/>
              </a:ext>
            </a:extLst>
          </p:cNvPr>
          <p:cNvSpPr>
            <a:spLocks noGrp="1"/>
          </p:cNvSpPr>
          <p:nvPr>
            <p:ph type="title"/>
          </p:nvPr>
        </p:nvSpPr>
        <p:spPr>
          <a:solidFill>
            <a:schemeClr val="accent5"/>
          </a:solidFill>
        </p:spPr>
        <p:txBody>
          <a:bodyPr/>
          <a:lstStyle/>
          <a:p>
            <a:r>
              <a:rPr lang="en-US" dirty="0">
                <a:solidFill>
                  <a:schemeClr val="bg1"/>
                </a:solidFill>
              </a:rPr>
              <a:t>Ci3T Essentials Work Time: Implementing Your Tier 1 Plan</a:t>
            </a:r>
          </a:p>
        </p:txBody>
      </p:sp>
      <p:sp>
        <p:nvSpPr>
          <p:cNvPr id="5" name="Content Placeholder 1">
            <a:extLst>
              <a:ext uri="{FF2B5EF4-FFF2-40B4-BE49-F238E27FC236}">
                <a16:creationId xmlns:a16="http://schemas.microsoft.com/office/drawing/2014/main" id="{C33200E9-8EB4-C5E6-A2B6-F27885F556D6}"/>
              </a:ext>
            </a:extLst>
          </p:cNvPr>
          <p:cNvSpPr>
            <a:spLocks noGrp="1"/>
          </p:cNvSpPr>
          <p:nvPr>
            <p:ph idx="1"/>
          </p:nvPr>
        </p:nvSpPr>
        <p:spPr>
          <a:xfrm>
            <a:off x="838199" y="1825625"/>
            <a:ext cx="7681913" cy="3132968"/>
          </a:xfrm>
          <a:solidFill>
            <a:schemeClr val="accent5">
              <a:lumMod val="20000"/>
              <a:lumOff val="80000"/>
            </a:schemeClr>
          </a:solidFill>
        </p:spPr>
        <p:txBody>
          <a:bodyPr vert="horz" lIns="91440" tIns="45720" rIns="91440" bIns="45720" rtlCol="0" anchor="t">
            <a:normAutofit/>
          </a:bodyPr>
          <a:lstStyle/>
          <a:p>
            <a:r>
              <a:rPr lang="en-US" dirty="0"/>
              <a:t>Open your </a:t>
            </a:r>
            <a:r>
              <a:rPr lang="en-US" b="1" dirty="0"/>
              <a:t>Ci3T Implementation Manual</a:t>
            </a:r>
          </a:p>
          <a:p>
            <a:r>
              <a:rPr lang="en-US" dirty="0"/>
              <a:t>Use guiding questions on Worktime #2 section of </a:t>
            </a:r>
            <a:r>
              <a:rPr lang="en-US" b="1" dirty="0"/>
              <a:t>Ci3T Essentials Handout</a:t>
            </a:r>
            <a:r>
              <a:rPr lang="en-US" dirty="0"/>
              <a:t> to:</a:t>
            </a:r>
            <a:endParaRPr lang="en-US" dirty="0">
              <a:cs typeface="Arial"/>
            </a:endParaRPr>
          </a:p>
          <a:p>
            <a:pPr lvl="1"/>
            <a:r>
              <a:rPr lang="en-US" dirty="0">
                <a:cs typeface="Arial"/>
              </a:rPr>
              <a:t>Reflect on Tier 1 implementation</a:t>
            </a:r>
          </a:p>
          <a:p>
            <a:pPr lvl="1"/>
            <a:r>
              <a:rPr lang="en-US" dirty="0">
                <a:cs typeface="Arial"/>
              </a:rPr>
              <a:t>Complete Ci3T Implementation Materials inventory</a:t>
            </a:r>
            <a:endParaRPr lang="en-US" dirty="0"/>
          </a:p>
        </p:txBody>
      </p:sp>
      <p:pic>
        <p:nvPicPr>
          <p:cNvPr id="4" name="Picture 47">
            <a:extLst>
              <a:ext uri="{FF2B5EF4-FFF2-40B4-BE49-F238E27FC236}">
                <a16:creationId xmlns:a16="http://schemas.microsoft.com/office/drawing/2014/main" id="{E00467A2-29B1-476B-0A94-592E7FA58E2C}"/>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6" name="Picture 46">
            <a:extLst>
              <a:ext uri="{FF2B5EF4-FFF2-40B4-BE49-F238E27FC236}">
                <a16:creationId xmlns:a16="http://schemas.microsoft.com/office/drawing/2014/main" id="{7B3DF9C0-C157-B9B2-93B8-16D50CE5E212}"/>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7" name="Picture 45">
            <a:extLst>
              <a:ext uri="{FF2B5EF4-FFF2-40B4-BE49-F238E27FC236}">
                <a16:creationId xmlns:a16="http://schemas.microsoft.com/office/drawing/2014/main" id="{E47EFF83-66A8-B4E8-1007-04CC4A0E5C6E}"/>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8" name="Picture 44">
            <a:extLst>
              <a:ext uri="{FF2B5EF4-FFF2-40B4-BE49-F238E27FC236}">
                <a16:creationId xmlns:a16="http://schemas.microsoft.com/office/drawing/2014/main" id="{71F95739-A05E-D15A-B396-C0F6C8BC56C2}"/>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9" name="Picture 43">
            <a:extLst>
              <a:ext uri="{FF2B5EF4-FFF2-40B4-BE49-F238E27FC236}">
                <a16:creationId xmlns:a16="http://schemas.microsoft.com/office/drawing/2014/main" id="{CF84B247-D86C-BF33-E87B-83C32D0EE69F}"/>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10" name="Picture 41">
            <a:extLst>
              <a:ext uri="{FF2B5EF4-FFF2-40B4-BE49-F238E27FC236}">
                <a16:creationId xmlns:a16="http://schemas.microsoft.com/office/drawing/2014/main" id="{81CD11CC-C26D-BE79-618F-9E1EC130A6E0}"/>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23" name="Picture 40">
            <a:extLst>
              <a:ext uri="{FF2B5EF4-FFF2-40B4-BE49-F238E27FC236}">
                <a16:creationId xmlns:a16="http://schemas.microsoft.com/office/drawing/2014/main" id="{92FA3723-2BFC-4E81-4C96-CC84779ED06B}"/>
              </a:ex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24" name="Picture 39">
            <a:extLst>
              <a:ext uri="{FF2B5EF4-FFF2-40B4-BE49-F238E27FC236}">
                <a16:creationId xmlns:a16="http://schemas.microsoft.com/office/drawing/2014/main" id="{E0455E1F-F7D3-0E7B-6238-3AB7BA3DB8F8}"/>
              </a:ext>
              <a:ext uri="{C183D7F6-B498-43B3-948B-1728B52AA6E4}">
                <adec:decorative xmlns:adec="http://schemas.microsoft.com/office/drawing/2017/decorative" val="1"/>
              </a:ext>
            </a:extLst>
          </p:cNvPr>
          <p:cNvPicPr>
            <a:picLocks noChangeAspect="1" noChangeArrowheads="1"/>
          </p:cNvPicPr>
          <p:nvPr/>
        </p:nvPicPr>
        <p:blipFill>
          <a:blip r:embed="rId10">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25" name="Picture 38">
            <a:extLst>
              <a:ext uri="{FF2B5EF4-FFF2-40B4-BE49-F238E27FC236}">
                <a16:creationId xmlns:a16="http://schemas.microsoft.com/office/drawing/2014/main" id="{96FDDDD5-8ADC-8150-EECC-B489A22A8FD2}"/>
              </a:ext>
              <a:ext uri="{C183D7F6-B498-43B3-948B-1728B52AA6E4}">
                <adec:decorative xmlns:adec="http://schemas.microsoft.com/office/drawing/2017/decorative" val="1"/>
              </a:ext>
            </a:extLst>
          </p:cNvPr>
          <p:cNvPicPr>
            <a:picLocks noChangeAspect="1" noChangeArrowheads="1"/>
          </p:cNvPicPr>
          <p:nvPr/>
        </p:nvPicPr>
        <p:blipFill>
          <a:blip r:embed="rId11">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26" name="Picture 33">
            <a:extLst>
              <a:ext uri="{FF2B5EF4-FFF2-40B4-BE49-F238E27FC236}">
                <a16:creationId xmlns:a16="http://schemas.microsoft.com/office/drawing/2014/main" id="{49A5CF5E-6773-2FCC-5AB5-8E973CFF372E}"/>
              </a:ext>
              <a:ext uri="{C183D7F6-B498-43B3-948B-1728B52AA6E4}">
                <adec:decorative xmlns:adec="http://schemas.microsoft.com/office/drawing/2017/decorative" val="1"/>
              </a:ext>
            </a:extLst>
          </p:cNvPr>
          <p:cNvPicPr>
            <a:picLocks noChangeAspect="1" noChangeArrowheads="1"/>
          </p:cNvPicPr>
          <p:nvPr/>
        </p:nvPicPr>
        <p:blipFill>
          <a:blip r:embed="rId12">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27" name="Picture 36">
            <a:extLst>
              <a:ext uri="{FF2B5EF4-FFF2-40B4-BE49-F238E27FC236}">
                <a16:creationId xmlns:a16="http://schemas.microsoft.com/office/drawing/2014/main" id="{FDACA0B2-BC9E-6C01-E420-1367AA549358}"/>
              </a:ext>
              <a:ext uri="{C183D7F6-B498-43B3-948B-1728B52AA6E4}">
                <adec:decorative xmlns:adec="http://schemas.microsoft.com/office/drawing/2017/decorative" val="1"/>
              </a:ext>
            </a:extLst>
          </p:cNvPr>
          <p:cNvPicPr>
            <a:picLocks noChangeAspect="1" noChangeArrowheads="1"/>
          </p:cNvPicPr>
          <p:nvPr/>
        </p:nvPicPr>
        <p:blipFill>
          <a:blip r:embed="rId13">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28" name="Picture 32">
            <a:extLst>
              <a:ext uri="{FF2B5EF4-FFF2-40B4-BE49-F238E27FC236}">
                <a16:creationId xmlns:a16="http://schemas.microsoft.com/office/drawing/2014/main" id="{1D26BFF2-89A4-12B3-6CEB-1EEB9A607B53}"/>
              </a:ext>
              <a:ext uri="{C183D7F6-B498-43B3-948B-1728B52AA6E4}">
                <adec:decorative xmlns:adec="http://schemas.microsoft.com/office/drawing/2017/decorative" val="1"/>
              </a:ext>
            </a:extLst>
          </p:cNvPr>
          <p:cNvPicPr>
            <a:picLocks noChangeAspect="1" noChangeArrowheads="1"/>
          </p:cNvPicPr>
          <p:nvPr/>
        </p:nvPicPr>
        <p:blipFill>
          <a:blip r:embed="rId14">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13" name="Picture 12">
            <a:extLst>
              <a:ext uri="{FF2B5EF4-FFF2-40B4-BE49-F238E27FC236}">
                <a16:creationId xmlns:a16="http://schemas.microsoft.com/office/drawing/2014/main" id="{C3498C84-5CF5-333F-906A-9FF485693904}"/>
              </a:ext>
              <a:ext uri="{C183D7F6-B498-43B3-948B-1728B52AA6E4}">
                <adec:decorative xmlns:adec="http://schemas.microsoft.com/office/drawing/2017/decorative" val="1"/>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202631" y="5486400"/>
            <a:ext cx="1271138" cy="1371600"/>
          </a:xfrm>
          <a:prstGeom prst="rect">
            <a:avLst/>
          </a:prstGeom>
        </p:spPr>
      </p:pic>
      <p:pic>
        <p:nvPicPr>
          <p:cNvPr id="3" name="Picture 2" descr="Ci3T Essentials Handout page 2">
            <a:extLst>
              <a:ext uri="{FF2B5EF4-FFF2-40B4-BE49-F238E27FC236}">
                <a16:creationId xmlns:a16="http://schemas.microsoft.com/office/drawing/2014/main" id="{0BEAA354-9848-F79A-A7C9-207425F3DA08}"/>
              </a:ext>
            </a:extLst>
          </p:cNvPr>
          <p:cNvPicPr>
            <a:picLocks noChangeAspect="1"/>
          </p:cNvPicPr>
          <p:nvPr/>
        </p:nvPicPr>
        <p:blipFill>
          <a:blip r:embed="rId16"/>
          <a:stretch>
            <a:fillRect/>
          </a:stretch>
        </p:blipFill>
        <p:spPr>
          <a:xfrm>
            <a:off x="8745073" y="1825625"/>
            <a:ext cx="2479785" cy="3132968"/>
          </a:xfrm>
          <a:prstGeom prst="rect">
            <a:avLst/>
          </a:prstGeom>
          <a:ln>
            <a:solidFill>
              <a:schemeClr val="tx1"/>
            </a:solidFill>
          </a:ln>
        </p:spPr>
      </p:pic>
      <p:pic>
        <p:nvPicPr>
          <p:cNvPr id="11" name="Picture 10" descr="Lincoln Elementary Implementation Manual.">
            <a:extLst>
              <a:ext uri="{FF2B5EF4-FFF2-40B4-BE49-F238E27FC236}">
                <a16:creationId xmlns:a16="http://schemas.microsoft.com/office/drawing/2014/main" id="{6B4C3EFC-0FF9-FB76-4AA5-6840B344659B}"/>
              </a:ext>
            </a:extLst>
          </p:cNvPr>
          <p:cNvPicPr>
            <a:picLocks noChangeAspect="1"/>
          </p:cNvPicPr>
          <p:nvPr/>
        </p:nvPicPr>
        <p:blipFill>
          <a:blip r:embed="rId17" cstate="hqprint">
            <a:extLst>
              <a:ext uri="{28A0092B-C50C-407E-A947-70E740481C1C}">
                <a14:useLocalDpi xmlns:a14="http://schemas.microsoft.com/office/drawing/2010/main"/>
              </a:ext>
            </a:extLst>
          </a:blip>
          <a:srcRect/>
          <a:stretch>
            <a:fillRect/>
          </a:stretch>
        </p:blipFill>
        <p:spPr>
          <a:xfrm>
            <a:off x="9842689" y="3476023"/>
            <a:ext cx="1511111" cy="2010377"/>
          </a:xfrm>
          <a:prstGeom prst="rect">
            <a:avLst/>
          </a:prstGeom>
          <a:ln>
            <a:solidFill>
              <a:schemeClr val="tx1"/>
            </a:solidFill>
          </a:ln>
        </p:spPr>
      </p:pic>
    </p:spTree>
    <p:extLst>
      <p:ext uri="{BB962C8B-B14F-4D97-AF65-F5344CB8AC3E}">
        <p14:creationId xmlns:p14="http://schemas.microsoft.com/office/powerpoint/2010/main" val="2616761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6000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60000"/>
                            </p:stCondLst>
                            <p:childTnLst>
                              <p:par>
                                <p:cTn id="8" presetID="1" presetClass="entr" presetSubtype="0" fill="hold" nodeType="afterEffect">
                                  <p:stCondLst>
                                    <p:cond delay="6000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120000"/>
                            </p:stCondLst>
                            <p:childTnLst>
                              <p:par>
                                <p:cTn id="11" presetID="1" presetClass="entr" presetSubtype="0" fill="hold" nodeType="afterEffect">
                                  <p:stCondLst>
                                    <p:cond delay="60000"/>
                                  </p:stCondLst>
                                  <p:childTnLst>
                                    <p:set>
                                      <p:cBhvr>
                                        <p:cTn id="12" dur="1" fill="hold">
                                          <p:stCondLst>
                                            <p:cond delay="0"/>
                                          </p:stCondLst>
                                        </p:cTn>
                                        <p:tgtEl>
                                          <p:spTgt spid="8"/>
                                        </p:tgtEl>
                                        <p:attrNameLst>
                                          <p:attrName>style.visibility</p:attrName>
                                        </p:attrNameLst>
                                      </p:cBhvr>
                                      <p:to>
                                        <p:strVal val="visible"/>
                                      </p:to>
                                    </p:set>
                                  </p:childTnLst>
                                </p:cTn>
                              </p:par>
                            </p:childTnLst>
                          </p:cTn>
                        </p:par>
                        <p:par>
                          <p:cTn id="13" fill="hold">
                            <p:stCondLst>
                              <p:cond delay="180000"/>
                            </p:stCondLst>
                            <p:childTnLst>
                              <p:par>
                                <p:cTn id="14" presetID="1" presetClass="entr" presetSubtype="0" fill="hold" nodeType="afterEffect">
                                  <p:stCondLst>
                                    <p:cond delay="60000"/>
                                  </p:stCondLst>
                                  <p:childTnLst>
                                    <p:set>
                                      <p:cBhvr>
                                        <p:cTn id="15" dur="1" fill="hold">
                                          <p:stCondLst>
                                            <p:cond delay="0"/>
                                          </p:stCondLst>
                                        </p:cTn>
                                        <p:tgtEl>
                                          <p:spTgt spid="9"/>
                                        </p:tgtEl>
                                        <p:attrNameLst>
                                          <p:attrName>style.visibility</p:attrName>
                                        </p:attrNameLst>
                                      </p:cBhvr>
                                      <p:to>
                                        <p:strVal val="visible"/>
                                      </p:to>
                                    </p:set>
                                  </p:childTnLst>
                                </p:cTn>
                              </p:par>
                            </p:childTnLst>
                          </p:cTn>
                        </p:par>
                        <p:par>
                          <p:cTn id="16" fill="hold">
                            <p:stCondLst>
                              <p:cond delay="240000"/>
                            </p:stCondLst>
                            <p:childTnLst>
                              <p:par>
                                <p:cTn id="17" presetID="1" presetClass="entr" presetSubtype="0" fill="hold" nodeType="afterEffect">
                                  <p:stCondLst>
                                    <p:cond delay="60000"/>
                                  </p:stCondLst>
                                  <p:childTnLst>
                                    <p:set>
                                      <p:cBhvr>
                                        <p:cTn id="18" dur="1" fill="hold">
                                          <p:stCondLst>
                                            <p:cond delay="0"/>
                                          </p:stCondLst>
                                        </p:cTn>
                                        <p:tgtEl>
                                          <p:spTgt spid="10"/>
                                        </p:tgtEl>
                                        <p:attrNameLst>
                                          <p:attrName>style.visibility</p:attrName>
                                        </p:attrNameLst>
                                      </p:cBhvr>
                                      <p:to>
                                        <p:strVal val="visible"/>
                                      </p:to>
                                    </p:set>
                                  </p:childTnLst>
                                </p:cTn>
                              </p:par>
                            </p:childTnLst>
                          </p:cTn>
                        </p:par>
                        <p:par>
                          <p:cTn id="19" fill="hold">
                            <p:stCondLst>
                              <p:cond delay="300000"/>
                            </p:stCondLst>
                            <p:childTnLst>
                              <p:par>
                                <p:cTn id="20" presetID="1" presetClass="entr" presetSubtype="0" fill="hold" nodeType="afterEffect">
                                  <p:stCondLst>
                                    <p:cond delay="60000"/>
                                  </p:stCondLst>
                                  <p:childTnLst>
                                    <p:set>
                                      <p:cBhvr>
                                        <p:cTn id="21" dur="1" fill="hold">
                                          <p:stCondLst>
                                            <p:cond delay="0"/>
                                          </p:stCondLst>
                                        </p:cTn>
                                        <p:tgtEl>
                                          <p:spTgt spid="23"/>
                                        </p:tgtEl>
                                        <p:attrNameLst>
                                          <p:attrName>style.visibility</p:attrName>
                                        </p:attrNameLst>
                                      </p:cBhvr>
                                      <p:to>
                                        <p:strVal val="visible"/>
                                      </p:to>
                                    </p:set>
                                  </p:childTnLst>
                                </p:cTn>
                              </p:par>
                            </p:childTnLst>
                          </p:cTn>
                        </p:par>
                        <p:par>
                          <p:cTn id="22" fill="hold">
                            <p:stCondLst>
                              <p:cond delay="360000"/>
                            </p:stCondLst>
                            <p:childTnLst>
                              <p:par>
                                <p:cTn id="23" presetID="1" presetClass="entr" presetSubtype="0" fill="hold" nodeType="afterEffect">
                                  <p:stCondLst>
                                    <p:cond delay="60000"/>
                                  </p:stCondLst>
                                  <p:childTnLst>
                                    <p:set>
                                      <p:cBhvr>
                                        <p:cTn id="24" dur="1" fill="hold">
                                          <p:stCondLst>
                                            <p:cond delay="0"/>
                                          </p:stCondLst>
                                        </p:cTn>
                                        <p:tgtEl>
                                          <p:spTgt spid="24"/>
                                        </p:tgtEl>
                                        <p:attrNameLst>
                                          <p:attrName>style.visibility</p:attrName>
                                        </p:attrNameLst>
                                      </p:cBhvr>
                                      <p:to>
                                        <p:strVal val="visible"/>
                                      </p:to>
                                    </p:set>
                                  </p:childTnLst>
                                </p:cTn>
                              </p:par>
                            </p:childTnLst>
                          </p:cTn>
                        </p:par>
                        <p:par>
                          <p:cTn id="25" fill="hold">
                            <p:stCondLst>
                              <p:cond delay="420000"/>
                            </p:stCondLst>
                            <p:childTnLst>
                              <p:par>
                                <p:cTn id="26" presetID="1" presetClass="entr" presetSubtype="0" fill="hold" nodeType="afterEffect">
                                  <p:stCondLst>
                                    <p:cond delay="60000"/>
                                  </p:stCondLst>
                                  <p:childTnLst>
                                    <p:set>
                                      <p:cBhvr>
                                        <p:cTn id="27" dur="1" fill="hold">
                                          <p:stCondLst>
                                            <p:cond delay="0"/>
                                          </p:stCondLst>
                                        </p:cTn>
                                        <p:tgtEl>
                                          <p:spTgt spid="25"/>
                                        </p:tgtEl>
                                        <p:attrNameLst>
                                          <p:attrName>style.visibility</p:attrName>
                                        </p:attrNameLst>
                                      </p:cBhvr>
                                      <p:to>
                                        <p:strVal val="visible"/>
                                      </p:to>
                                    </p:set>
                                  </p:childTnLst>
                                </p:cTn>
                              </p:par>
                            </p:childTnLst>
                          </p:cTn>
                        </p:par>
                        <p:par>
                          <p:cTn id="28" fill="hold">
                            <p:stCondLst>
                              <p:cond delay="480000"/>
                            </p:stCondLst>
                            <p:childTnLst>
                              <p:par>
                                <p:cTn id="29" presetID="1" presetClass="entr" presetSubtype="0" fill="hold" nodeType="afterEffect">
                                  <p:stCondLst>
                                    <p:cond delay="60000"/>
                                  </p:stCondLst>
                                  <p:childTnLst>
                                    <p:set>
                                      <p:cBhvr>
                                        <p:cTn id="30" dur="1" fill="hold">
                                          <p:stCondLst>
                                            <p:cond delay="0"/>
                                          </p:stCondLst>
                                        </p:cTn>
                                        <p:tgtEl>
                                          <p:spTgt spid="26"/>
                                        </p:tgtEl>
                                        <p:attrNameLst>
                                          <p:attrName>style.visibility</p:attrName>
                                        </p:attrNameLst>
                                      </p:cBhvr>
                                      <p:to>
                                        <p:strVal val="visible"/>
                                      </p:to>
                                    </p:set>
                                  </p:childTnLst>
                                </p:cTn>
                              </p:par>
                            </p:childTnLst>
                          </p:cTn>
                        </p:par>
                        <p:par>
                          <p:cTn id="31" fill="hold">
                            <p:stCondLst>
                              <p:cond delay="540000"/>
                            </p:stCondLst>
                            <p:childTnLst>
                              <p:par>
                                <p:cTn id="32" presetID="1" presetClass="entr" presetSubtype="0" fill="hold" nodeType="afterEffect">
                                  <p:stCondLst>
                                    <p:cond delay="30000"/>
                                  </p:stCondLst>
                                  <p:childTnLst>
                                    <p:set>
                                      <p:cBhvr>
                                        <p:cTn id="33" dur="1" fill="hold">
                                          <p:stCondLst>
                                            <p:cond delay="0"/>
                                          </p:stCondLst>
                                        </p:cTn>
                                        <p:tgtEl>
                                          <p:spTgt spid="27"/>
                                        </p:tgtEl>
                                        <p:attrNameLst>
                                          <p:attrName>style.visibility</p:attrName>
                                        </p:attrNameLst>
                                      </p:cBhvr>
                                      <p:to>
                                        <p:strVal val="visible"/>
                                      </p:to>
                                    </p:set>
                                  </p:childTnLst>
                                </p:cTn>
                              </p:par>
                            </p:childTnLst>
                          </p:cTn>
                        </p:par>
                        <p:par>
                          <p:cTn id="34" fill="hold">
                            <p:stCondLst>
                              <p:cond delay="570000"/>
                            </p:stCondLst>
                            <p:childTnLst>
                              <p:par>
                                <p:cTn id="35" presetID="1" presetClass="entr" presetSubtype="0" fill="hold" nodeType="afterEffect">
                                  <p:stCondLst>
                                    <p:cond delay="3000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313C4-F73D-958B-48D6-2A7A00E848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F42D9E-48ED-B9CF-F406-F89D4FE403CF}"/>
              </a:ext>
            </a:extLst>
          </p:cNvPr>
          <p:cNvSpPr>
            <a:spLocks noGrp="1"/>
          </p:cNvSpPr>
          <p:nvPr>
            <p:ph type="title"/>
          </p:nvPr>
        </p:nvSpPr>
        <p:spPr/>
        <p:txBody>
          <a:bodyPr/>
          <a:lstStyle/>
          <a:p>
            <a:r>
              <a:rPr lang="en-US" dirty="0"/>
              <a:t>Scheduling for Success</a:t>
            </a:r>
          </a:p>
        </p:txBody>
      </p:sp>
      <p:sp>
        <p:nvSpPr>
          <p:cNvPr id="3" name="Text Placeholder 2">
            <a:extLst>
              <a:ext uri="{FF2B5EF4-FFF2-40B4-BE49-F238E27FC236}">
                <a16:creationId xmlns:a16="http://schemas.microsoft.com/office/drawing/2014/main" id="{B0662C47-DBB0-68FE-F978-9D8355081826}"/>
              </a:ext>
            </a:extLst>
          </p:cNvPr>
          <p:cNvSpPr>
            <a:spLocks noGrp="1"/>
          </p:cNvSpPr>
          <p:nvPr>
            <p:ph type="body" idx="1"/>
          </p:nvPr>
        </p:nvSpPr>
        <p:spPr/>
        <p:txBody>
          <a:bodyPr>
            <a:normAutofit fontScale="92500" lnSpcReduction="20000"/>
          </a:bodyPr>
          <a:lstStyle/>
          <a:p>
            <a:r>
              <a:rPr lang="en-US" sz="2600" dirty="0"/>
              <a:t>Structuring Your Ci3T Team</a:t>
            </a:r>
          </a:p>
          <a:p>
            <a:r>
              <a:rPr lang="en-US" sz="2600" dirty="0"/>
              <a:t>Long-range Planning: The Importance of Planning Ahead</a:t>
            </a:r>
          </a:p>
          <a:p>
            <a:r>
              <a:rPr lang="en-US" sz="2600" dirty="0"/>
              <a:t>Conducting Effective Meetings</a:t>
            </a:r>
          </a:p>
          <a:p>
            <a:r>
              <a:rPr lang="en-US" sz="2600" dirty="0"/>
              <a:t>Communicating with Faculty, Staff, and Families</a:t>
            </a:r>
          </a:p>
          <a:p>
            <a:endParaRPr lang="en-US" dirty="0"/>
          </a:p>
        </p:txBody>
      </p:sp>
    </p:spTree>
    <p:extLst>
      <p:ext uri="{BB962C8B-B14F-4D97-AF65-F5344CB8AC3E}">
        <p14:creationId xmlns:p14="http://schemas.microsoft.com/office/powerpoint/2010/main" val="6753445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97398-325D-9E55-0DE7-1F6E072B8CD4}"/>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94AD9868-D32B-AF4C-959C-20D83A576205}"/>
              </a:ext>
            </a:extLst>
          </p:cNvPr>
          <p:cNvSpPr>
            <a:spLocks noGrp="1"/>
          </p:cNvSpPr>
          <p:nvPr>
            <p:ph type="title"/>
          </p:nvPr>
        </p:nvSpPr>
        <p:spPr/>
        <p:txBody>
          <a:bodyPr/>
          <a:lstStyle/>
          <a:p>
            <a:r>
              <a:rPr lang="en-US"/>
              <a:t>Session Outcome 2</a:t>
            </a:r>
          </a:p>
        </p:txBody>
      </p:sp>
      <p:sp>
        <p:nvSpPr>
          <p:cNvPr id="3" name="Textbox 1">
            <a:extLst>
              <a:ext uri="{FF2B5EF4-FFF2-40B4-BE49-F238E27FC236}">
                <a16:creationId xmlns:a16="http://schemas.microsoft.com/office/drawing/2014/main" id="{8A49C7D1-64BE-9DA3-6024-D177CCF35C93}"/>
              </a:ext>
            </a:extLst>
          </p:cNvPr>
          <p:cNvSpPr>
            <a:spLocks noGrp="1"/>
          </p:cNvSpPr>
          <p:nvPr>
            <p:ph idx="1"/>
          </p:nvPr>
        </p:nvSpPr>
        <p:spPr/>
        <p:txBody>
          <a:bodyPr>
            <a:normAutofit/>
          </a:bodyPr>
          <a:lstStyle/>
          <a:p>
            <a:pPr marL="342900" marR="0" lvl="0" indent="-342900">
              <a:spcBef>
                <a:spcPts val="0"/>
              </a:spcBef>
              <a:spcAft>
                <a:spcPts val="0"/>
              </a:spcAft>
              <a:buFont typeface="+mj-lt"/>
              <a:buAutoNum type="arabicPeriod"/>
            </a:pPr>
            <a:r>
              <a:rPr lang="en-US">
                <a:effectLst/>
                <a:ea typeface="MS PGothic" panose="020B0600070205080204" pitchFamily="34" charset="-128"/>
                <a:cs typeface="Arial" panose="020B0604020202020204" pitchFamily="34" charset="0"/>
              </a:rPr>
              <a:t>Reflect and refine plans to implement procedures for teaching faculty and staff, students, and parents and community members as the school year begins</a:t>
            </a:r>
          </a:p>
          <a:p>
            <a:pPr marL="457200" marR="0" lvl="0" indent="-457200">
              <a:spcBef>
                <a:spcPts val="0"/>
              </a:spcBef>
              <a:spcAft>
                <a:spcPts val="0"/>
              </a:spcAft>
              <a:buFont typeface="+mj-lt"/>
              <a:buAutoNum type="arabicPeriod"/>
            </a:pPr>
            <a:endParaRPr lang="en-US">
              <a:effectLst/>
              <a:ea typeface="MS PGothic" panose="020B0600070205080204" pitchFamily="34" charset="-128"/>
              <a:cs typeface="Arial" panose="020B0604020202020204" pitchFamily="34" charset="0"/>
            </a:endParaRPr>
          </a:p>
          <a:p>
            <a:pPr marL="342900" marR="0" lvl="0" indent="-342900">
              <a:spcBef>
                <a:spcPts val="0"/>
              </a:spcBef>
              <a:spcAft>
                <a:spcPts val="0"/>
              </a:spcAft>
              <a:buFont typeface="+mj-lt"/>
              <a:buAutoNum type="arabicPeriod"/>
            </a:pPr>
            <a:r>
              <a:rPr lang="en-US">
                <a:effectLst/>
                <a:ea typeface="MS PGothic" panose="020B0600070205080204" pitchFamily="34" charset="-128"/>
                <a:cs typeface="Arial" panose="020B0604020202020204" pitchFamily="34" charset="0"/>
              </a:rPr>
              <a:t>Develop strategies for facilitating effective team meetings and communicating with faculty, staff, and families.</a:t>
            </a:r>
          </a:p>
          <a:p>
            <a:pPr marL="457200" marR="0" lvl="0" indent="-457200">
              <a:spcBef>
                <a:spcPts val="0"/>
              </a:spcBef>
              <a:spcAft>
                <a:spcPts val="0"/>
              </a:spcAft>
              <a:buFont typeface="+mj-lt"/>
              <a:buAutoNum type="arabicPeriod"/>
            </a:pPr>
            <a:endParaRPr lang="en-US">
              <a:effectLst/>
              <a:ea typeface="MS PGothic" panose="020B0600070205080204" pitchFamily="34" charset="-128"/>
              <a:cs typeface="Arial" panose="020B0604020202020204" pitchFamily="34" charset="0"/>
            </a:endParaRPr>
          </a:p>
          <a:p>
            <a:pPr marL="342900" marR="0" lvl="0" indent="-342900">
              <a:spcBef>
                <a:spcPts val="0"/>
              </a:spcBef>
              <a:spcAft>
                <a:spcPts val="0"/>
              </a:spcAft>
              <a:buFont typeface="+mj-lt"/>
              <a:buAutoNum type="arabicPeriod"/>
            </a:pPr>
            <a:r>
              <a:rPr lang="en-US">
                <a:effectLst/>
                <a:ea typeface="MS PGothic" panose="020B0600070205080204" pitchFamily="34" charset="-128"/>
                <a:cs typeface="Arial" panose="020B0604020202020204" pitchFamily="34" charset="0"/>
              </a:rPr>
              <a:t>Prepare to collect and use fall academic and behavioral screening for all students and fall treatment integrity and social validity data for faculty and staff. </a:t>
            </a:r>
          </a:p>
        </p:txBody>
      </p:sp>
      <p:sp>
        <p:nvSpPr>
          <p:cNvPr id="5" name="Rectangle 4" descr="Highlighted session objective 2">
            <a:extLst>
              <a:ext uri="{FF2B5EF4-FFF2-40B4-BE49-F238E27FC236}">
                <a16:creationId xmlns:a16="http://schemas.microsoft.com/office/drawing/2014/main" id="{5762D4BF-3926-793C-C31C-BD8AA62F9114}"/>
              </a:ext>
            </a:extLst>
          </p:cNvPr>
          <p:cNvSpPr/>
          <p:nvPr/>
        </p:nvSpPr>
        <p:spPr>
          <a:xfrm>
            <a:off x="838200" y="3062289"/>
            <a:ext cx="10515600" cy="1471612"/>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08197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C635D-4F78-B112-29CD-BD88EBD26863}"/>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5553407E-6819-6551-FFBB-9499937BD188}"/>
              </a:ext>
              <a:ext uri="{C183D7F6-B498-43B3-948B-1728B52AA6E4}">
                <adec:decorative xmlns:adec="http://schemas.microsoft.com/office/drawing/2017/decorative" val="0"/>
              </a:ext>
            </a:extLst>
          </p:cNvPr>
          <p:cNvSpPr>
            <a:spLocks noGrp="1"/>
          </p:cNvSpPr>
          <p:nvPr>
            <p:ph type="title"/>
          </p:nvPr>
        </p:nvSpPr>
        <p:spPr>
          <a:noFill/>
        </p:spPr>
        <p:txBody>
          <a:bodyPr/>
          <a:lstStyle/>
          <a:p>
            <a:r>
              <a:rPr lang="en-US" dirty="0"/>
              <a:t>Let’s Chat: Effective Meetings</a:t>
            </a:r>
          </a:p>
        </p:txBody>
      </p:sp>
      <p:sp>
        <p:nvSpPr>
          <p:cNvPr id="3" name="Textbox">
            <a:extLst>
              <a:ext uri="{FF2B5EF4-FFF2-40B4-BE49-F238E27FC236}">
                <a16:creationId xmlns:a16="http://schemas.microsoft.com/office/drawing/2014/main" id="{3AC0D02E-E14F-E416-E46C-728EA1C4B3D1}"/>
              </a:ext>
            </a:extLst>
          </p:cNvPr>
          <p:cNvSpPr>
            <a:spLocks noGrp="1"/>
          </p:cNvSpPr>
          <p:nvPr>
            <p:ph sz="half" idx="1"/>
          </p:nvPr>
        </p:nvSpPr>
        <p:spPr>
          <a:xfrm>
            <a:off x="838200" y="1825625"/>
            <a:ext cx="5498584" cy="4351338"/>
          </a:xfrm>
        </p:spPr>
        <p:txBody>
          <a:bodyPr>
            <a:normAutofit/>
          </a:bodyPr>
          <a:lstStyle/>
          <a:p>
            <a:r>
              <a:rPr lang="en-US" sz="3600"/>
              <a:t>Meetings are most effective when….</a:t>
            </a:r>
          </a:p>
        </p:txBody>
      </p:sp>
      <p:pic>
        <p:nvPicPr>
          <p:cNvPr id="11" name="Picture" descr="A screenshot of a blank Zoom chat box">
            <a:extLst>
              <a:ext uri="{FF2B5EF4-FFF2-40B4-BE49-F238E27FC236}">
                <a16:creationId xmlns:a16="http://schemas.microsoft.com/office/drawing/2014/main" id="{AEE72523-E412-CAA0-716D-A765F552C0D1}"/>
              </a:ext>
            </a:extLst>
          </p:cNvPr>
          <p:cNvPicPr>
            <a:picLocks noGrp="1" noChangeAspect="1"/>
          </p:cNvPicPr>
          <p:nvPr>
            <p:ph sz="half" idx="2"/>
          </p:nvPr>
        </p:nvPicPr>
        <p:blipFill>
          <a:blip r:embed="rId3"/>
          <a:stretch>
            <a:fillRect/>
          </a:stretch>
        </p:blipFill>
        <p:spPr>
          <a:xfrm>
            <a:off x="6695691" y="2039832"/>
            <a:ext cx="3318732" cy="3575997"/>
          </a:xfrm>
          <a:ln>
            <a:solidFill>
              <a:schemeClr val="tx1"/>
            </a:solidFill>
          </a:ln>
        </p:spPr>
      </p:pic>
      <p:grpSp>
        <p:nvGrpSpPr>
          <p:cNvPr id="4" name="Image">
            <a:extLst>
              <a:ext uri="{FF2B5EF4-FFF2-40B4-BE49-F238E27FC236}">
                <a16:creationId xmlns:a16="http://schemas.microsoft.com/office/drawing/2014/main" id="{5DB8410A-5242-69EF-BD1D-8F5E576B5219}"/>
              </a:ext>
              <a:ext uri="{C183D7F6-B498-43B3-948B-1728B52AA6E4}">
                <adec:decorative xmlns:adec="http://schemas.microsoft.com/office/drawing/2017/decorative" val="1"/>
              </a:ext>
            </a:extLst>
          </p:cNvPr>
          <p:cNvGrpSpPr/>
          <p:nvPr/>
        </p:nvGrpSpPr>
        <p:grpSpPr>
          <a:xfrm>
            <a:off x="10178255" y="2781745"/>
            <a:ext cx="1614816" cy="2192176"/>
            <a:chOff x="10178255" y="2781745"/>
            <a:chExt cx="1614816" cy="2192176"/>
          </a:xfrm>
        </p:grpSpPr>
        <p:pic>
          <p:nvPicPr>
            <p:cNvPr id="7" name="Graphic 3" descr="Keyboard outline">
              <a:extLst>
                <a:ext uri="{FF2B5EF4-FFF2-40B4-BE49-F238E27FC236}">
                  <a16:creationId xmlns:a16="http://schemas.microsoft.com/office/drawing/2014/main" id="{F94FEB48-EAB9-1EFE-1FAD-A89F9622293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457157" y="3827831"/>
              <a:ext cx="1097350" cy="1091923"/>
            </a:xfrm>
            <a:prstGeom prst="rect">
              <a:avLst/>
            </a:prstGeom>
          </p:spPr>
        </p:pic>
        <p:pic>
          <p:nvPicPr>
            <p:cNvPr id="14" name="Graphic 2" descr="Computer outline">
              <a:extLst>
                <a:ext uri="{FF2B5EF4-FFF2-40B4-BE49-F238E27FC236}">
                  <a16:creationId xmlns:a16="http://schemas.microsoft.com/office/drawing/2014/main" id="{FC83AF54-6F38-748E-E2B6-6FB51B77AD1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243993" y="2857647"/>
              <a:ext cx="1523680" cy="1516146"/>
            </a:xfrm>
            <a:prstGeom prst="rect">
              <a:avLst/>
            </a:prstGeom>
          </p:spPr>
        </p:pic>
        <p:sp>
          <p:nvSpPr>
            <p:cNvPr id="16" name="Graphic 1">
              <a:extLst>
                <a:ext uri="{FF2B5EF4-FFF2-40B4-BE49-F238E27FC236}">
                  <a16:creationId xmlns:a16="http://schemas.microsoft.com/office/drawing/2014/main" id="{7EBBB83C-542B-E1D1-CBC4-D104A49519AB}"/>
                </a:ext>
              </a:extLst>
            </p:cNvPr>
            <p:cNvSpPr/>
            <p:nvPr/>
          </p:nvSpPr>
          <p:spPr>
            <a:xfrm>
              <a:off x="10178255" y="2781745"/>
              <a:ext cx="1614816" cy="219217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908330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FA4C762-5816-1B6F-2263-2F01FDAE7831}"/>
              </a:ext>
            </a:extLst>
          </p:cNvPr>
          <p:cNvSpPr>
            <a:spLocks noGrp="1"/>
          </p:cNvSpPr>
          <p:nvPr>
            <p:ph type="title"/>
          </p:nvPr>
        </p:nvSpPr>
        <p:spPr/>
        <p:txBody>
          <a:bodyPr/>
          <a:lstStyle/>
          <a:p>
            <a:r>
              <a:rPr lang="en-US"/>
              <a:t>Qualities of Effective Team Meetings</a:t>
            </a:r>
          </a:p>
        </p:txBody>
      </p:sp>
      <p:sp>
        <p:nvSpPr>
          <p:cNvPr id="6" name="Content Placeholder 5">
            <a:extLst>
              <a:ext uri="{FF2B5EF4-FFF2-40B4-BE49-F238E27FC236}">
                <a16:creationId xmlns:a16="http://schemas.microsoft.com/office/drawing/2014/main" id="{15973CF9-E252-4534-8C00-30FD71D89AC1}"/>
              </a:ext>
            </a:extLst>
          </p:cNvPr>
          <p:cNvSpPr>
            <a:spLocks noGrp="1"/>
          </p:cNvSpPr>
          <p:nvPr>
            <p:ph idx="1"/>
          </p:nvPr>
        </p:nvSpPr>
        <p:spPr/>
        <p:txBody>
          <a:bodyPr/>
          <a:lstStyle/>
          <a:p>
            <a:r>
              <a:rPr lang="en-US"/>
              <a:t>Team composition</a:t>
            </a:r>
          </a:p>
          <a:p>
            <a:r>
              <a:rPr lang="en-US"/>
              <a:t>Team roles (e.g., notetaker, timekeeper)</a:t>
            </a:r>
          </a:p>
          <a:p>
            <a:r>
              <a:rPr lang="en-US"/>
              <a:t>Strategically scheduled </a:t>
            </a:r>
          </a:p>
          <a:p>
            <a:r>
              <a:rPr lang="en-US"/>
              <a:t>Data-informed </a:t>
            </a:r>
          </a:p>
          <a:p>
            <a:r>
              <a:rPr lang="en-US"/>
              <a:t>Agenda</a:t>
            </a:r>
          </a:p>
          <a:p>
            <a:r>
              <a:rPr lang="en-US"/>
              <a:t>Digital workspace</a:t>
            </a:r>
          </a:p>
        </p:txBody>
      </p:sp>
      <p:pic>
        <p:nvPicPr>
          <p:cNvPr id="8" name="Graphic 7">
            <a:extLst>
              <a:ext uri="{FF2B5EF4-FFF2-40B4-BE49-F238E27FC236}">
                <a16:creationId xmlns:a16="http://schemas.microsoft.com/office/drawing/2014/main" id="{A497F49B-2738-8A87-8604-1FCB5C8D6F3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060060" y="1690688"/>
            <a:ext cx="2241770" cy="2241770"/>
          </a:xfrm>
          <a:prstGeom prst="rect">
            <a:avLst/>
          </a:prstGeom>
        </p:spPr>
      </p:pic>
      <p:pic>
        <p:nvPicPr>
          <p:cNvPr id="10" name="Graphic 9">
            <a:extLst>
              <a:ext uri="{FF2B5EF4-FFF2-40B4-BE49-F238E27FC236}">
                <a16:creationId xmlns:a16="http://schemas.microsoft.com/office/drawing/2014/main" id="{9546BCA3-B7E6-2577-5581-26FE1233A1C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465325" y="3429000"/>
            <a:ext cx="2020437" cy="2020437"/>
          </a:xfrm>
          <a:prstGeom prst="rect">
            <a:avLst/>
          </a:prstGeom>
        </p:spPr>
      </p:pic>
    </p:spTree>
    <p:extLst>
      <p:ext uri="{BB962C8B-B14F-4D97-AF65-F5344CB8AC3E}">
        <p14:creationId xmlns:p14="http://schemas.microsoft.com/office/powerpoint/2010/main" val="14021603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0EC41-0E40-9324-7EA8-C9D556113202}"/>
              </a:ext>
            </a:extLst>
          </p:cNvPr>
          <p:cNvSpPr>
            <a:spLocks noGrp="1"/>
          </p:cNvSpPr>
          <p:nvPr>
            <p:ph type="title"/>
          </p:nvPr>
        </p:nvSpPr>
        <p:spPr/>
        <p:txBody>
          <a:bodyPr/>
          <a:lstStyle/>
          <a:p>
            <a:r>
              <a:rPr lang="en-US"/>
              <a:t>Structuring your Ci3T Team</a:t>
            </a:r>
          </a:p>
        </p:txBody>
      </p:sp>
      <p:pic>
        <p:nvPicPr>
          <p:cNvPr id="5" name="Picture 2" descr="Ci3T Leadership Team Handout. Includes directions to confirm the Ci3T Leadership Team as well as spaces to write in the district name, school name, and date updated, as well as a table including space to write in each team member's district position/role, first and last name, email, and phone number.">
            <a:extLst>
              <a:ext uri="{FF2B5EF4-FFF2-40B4-BE49-F238E27FC236}">
                <a16:creationId xmlns:a16="http://schemas.microsoft.com/office/drawing/2014/main" id="{D998F0AA-352B-944C-7CAC-550CEEE968AB}"/>
              </a:ext>
            </a:extLst>
          </p:cNvPr>
          <p:cNvPicPr>
            <a:picLocks noGrp="1" noChangeAspect="1" noChangeArrowheads="1"/>
          </p:cNvPicPr>
          <p:nvPr>
            <p:ph idx="1"/>
          </p:nvPr>
        </p:nvPicPr>
        <p:blipFill>
          <a:blip r:embed="rId2" cstate="hqprint">
            <a:extLst>
              <a:ext uri="{28A0092B-C50C-407E-A947-70E740481C1C}">
                <a14:useLocalDpi xmlns:a14="http://schemas.microsoft.com/office/drawing/2010/main"/>
              </a:ext>
            </a:extLst>
          </a:blip>
          <a:srcRect/>
          <a:stretch>
            <a:fillRect/>
          </a:stretch>
        </p:blipFill>
        <p:spPr bwMode="auto">
          <a:xfrm>
            <a:off x="1055844" y="1866569"/>
            <a:ext cx="4896430" cy="378360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7" name="Picture 1" descr="Image of a flow chat including Ci3T Leadership Team at the top with grade-level PLCs, prereferral intervention team, mental health team, special education team, building logistics team, professional development team, and reinforcement team connected in the row below.">
            <a:extLst>
              <a:ext uri="{FF2B5EF4-FFF2-40B4-BE49-F238E27FC236}">
                <a16:creationId xmlns:a16="http://schemas.microsoft.com/office/drawing/2014/main" id="{0D691952-2DC6-D3E9-6B59-A0493D93AC3F}"/>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375278" y="2084933"/>
            <a:ext cx="5451670" cy="1502046"/>
          </a:xfrm>
          <a:prstGeom prst="rect">
            <a:avLst/>
          </a:prstGeom>
        </p:spPr>
      </p:pic>
      <p:pic>
        <p:nvPicPr>
          <p:cNvPr id="9" name="Picture 2" descr="Screenshot of the Team Map Activity that lists Ci3T team members, responsibilities, and roles. Members include Building Administrator, District representative, General education teacher 1, General education teacher 2, Special education teacher, Parent representative, Student representative, additional 1 (e.g., school psychologist), Additional 2 (e.g., school counselor, social worker), Ci3T coach. Team responsibilities include guide school-wide implementation of Tier 1, develop, update, and provide staff with implementation materials (e.g., print/digital copies of Ci3T implementation manuals, posters, tickets), facilitate collection of data (e.g., screening, treatment integrity and social validity), review summary data to examine overall student performance in building (e.g., percentage of students in low-, moderate- and high-risk categories) and examine by grade levels and teachers, share data with stakeholders, use data summaries to identify needs and plan professional learning, provide faculty and staff with ongoing training and resources to support implementation, solicit district support when needed (e.g., requestion professional learning, funds support in collecting/using data using district data systems. Team Roles include team leader, note taker, time keeper and data analyst.">
            <a:extLst>
              <a:ext uri="{FF2B5EF4-FFF2-40B4-BE49-F238E27FC236}">
                <a16:creationId xmlns:a16="http://schemas.microsoft.com/office/drawing/2014/main" id="{81F0935E-722C-9147-808C-52BDC491F882}"/>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802196" y="3429000"/>
            <a:ext cx="4333960" cy="1902380"/>
          </a:xfrm>
          <a:prstGeom prst="rect">
            <a:avLst/>
          </a:prstGeom>
        </p:spPr>
      </p:pic>
      <p:pic>
        <p:nvPicPr>
          <p:cNvPr id="11" name="Picture 2">
            <a:extLst>
              <a:ext uri="{FF2B5EF4-FFF2-40B4-BE49-F238E27FC236}">
                <a16:creationId xmlns:a16="http://schemas.microsoft.com/office/drawing/2014/main" id="{2C4DCF5A-71F3-84A9-B3BF-C4644216D83F}"/>
              </a:ext>
              <a:ext uri="{C183D7F6-B498-43B3-948B-1728B52AA6E4}">
                <adec:decorative xmlns:adec="http://schemas.microsoft.com/office/drawing/2017/decorative" val="1"/>
              </a:ext>
            </a:extLst>
          </p:cNvPr>
          <p:cNvPicPr>
            <a:picLocks noChangeAspect="1"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11314113" y="0"/>
            <a:ext cx="877887"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906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FA308D1-F3AE-7F41-C3CB-860D683AAD60}"/>
              </a:ext>
            </a:extLst>
          </p:cNvPr>
          <p:cNvSpPr>
            <a:spLocks noGrp="1"/>
          </p:cNvSpPr>
          <p:nvPr>
            <p:ph type="title"/>
          </p:nvPr>
        </p:nvSpPr>
        <p:spPr/>
        <p:txBody>
          <a:bodyPr/>
          <a:lstStyle/>
          <a:p>
            <a:r>
              <a:rPr lang="en-US"/>
              <a:t>Long Range Planning</a:t>
            </a:r>
          </a:p>
        </p:txBody>
      </p:sp>
      <p:sp>
        <p:nvSpPr>
          <p:cNvPr id="3" name="Content">
            <a:extLst>
              <a:ext uri="{FF2B5EF4-FFF2-40B4-BE49-F238E27FC236}">
                <a16:creationId xmlns:a16="http://schemas.microsoft.com/office/drawing/2014/main" id="{08B65577-E06D-E092-0BB9-9FFA72898806}"/>
              </a:ext>
            </a:extLst>
          </p:cNvPr>
          <p:cNvSpPr>
            <a:spLocks noGrp="1"/>
          </p:cNvSpPr>
          <p:nvPr>
            <p:ph idx="1"/>
          </p:nvPr>
        </p:nvSpPr>
        <p:spPr>
          <a:xfrm>
            <a:off x="838199" y="1825625"/>
            <a:ext cx="5753669" cy="4351338"/>
          </a:xfrm>
        </p:spPr>
        <p:txBody>
          <a:bodyPr>
            <a:normAutofit fontScale="92500" lnSpcReduction="10000"/>
          </a:bodyPr>
          <a:lstStyle/>
          <a:p>
            <a:r>
              <a:rPr lang="en-US"/>
              <a:t>Ci3T Leadership Team meetings</a:t>
            </a:r>
          </a:p>
          <a:p>
            <a:r>
              <a:rPr lang="en-US"/>
              <a:t>Faculty and Staff meetings</a:t>
            </a:r>
          </a:p>
          <a:p>
            <a:r>
              <a:rPr lang="en-US"/>
              <a:t>Data Collection</a:t>
            </a:r>
          </a:p>
          <a:p>
            <a:pPr lvl="1"/>
            <a:r>
              <a:rPr lang="en-US"/>
              <a:t>Academic and Behavior Screening</a:t>
            </a:r>
          </a:p>
          <a:p>
            <a:pPr lvl="1"/>
            <a:r>
              <a:rPr lang="en-US"/>
              <a:t>Treatment Integrity &amp; Social Validity</a:t>
            </a:r>
          </a:p>
          <a:p>
            <a:r>
              <a:rPr lang="en-US"/>
              <a:t>Professional Learning</a:t>
            </a:r>
          </a:p>
          <a:p>
            <a:pPr lvl="1"/>
            <a:r>
              <a:rPr lang="en-US"/>
              <a:t>Ci3T Implementation Professional Learning Series</a:t>
            </a:r>
          </a:p>
          <a:p>
            <a:pPr lvl="1"/>
            <a:r>
              <a:rPr lang="en-US"/>
              <a:t>EMPOWER Sessions</a:t>
            </a:r>
          </a:p>
          <a:p>
            <a:pPr lvl="1"/>
            <a:r>
              <a:rPr lang="en-US"/>
              <a:t>Enhancing Ci3T Modules</a:t>
            </a:r>
          </a:p>
          <a:p>
            <a:pPr lvl="1"/>
            <a:r>
              <a:rPr lang="en-US"/>
              <a:t>District-offered professional learning</a:t>
            </a:r>
          </a:p>
          <a:p>
            <a:endParaRPr lang="en-US"/>
          </a:p>
        </p:txBody>
      </p:sp>
      <p:pic>
        <p:nvPicPr>
          <p:cNvPr id="4" name="Content Placeholder 6" descr="Table of yearlong Ci3T Implementation Series and Delivery activities.">
            <a:extLst>
              <a:ext uri="{FF2B5EF4-FFF2-40B4-BE49-F238E27FC236}">
                <a16:creationId xmlns:a16="http://schemas.microsoft.com/office/drawing/2014/main" id="{8018AE1A-1890-D16F-1B58-CB6957FE37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6324" b="21723"/>
          <a:stretch/>
        </p:blipFill>
        <p:spPr>
          <a:xfrm>
            <a:off x="6468492" y="2232761"/>
            <a:ext cx="5102183" cy="2748673"/>
          </a:xfrm>
          <a:prstGeom prst="rect">
            <a:avLst/>
          </a:prstGeom>
        </p:spPr>
      </p:pic>
      <p:pic>
        <p:nvPicPr>
          <p:cNvPr id="5" name="Picture 4" descr="Ci3T Meeting Schedule">
            <a:extLst>
              <a:ext uri="{FF2B5EF4-FFF2-40B4-BE49-F238E27FC236}">
                <a16:creationId xmlns:a16="http://schemas.microsoft.com/office/drawing/2014/main" id="{7D1AA76D-A692-337C-2C38-7EC5027645D2}"/>
              </a:ext>
            </a:extLst>
          </p:cNvPr>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9019583" y="4018792"/>
            <a:ext cx="2793134" cy="215817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01357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4BE73-EEAC-D69F-4970-935FEFF949CA}"/>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11055584-33A5-0F6F-78C7-C4CED35913C7}"/>
              </a:ext>
            </a:extLst>
          </p:cNvPr>
          <p:cNvSpPr>
            <a:spLocks noGrp="1"/>
          </p:cNvSpPr>
          <p:nvPr>
            <p:ph type="title"/>
          </p:nvPr>
        </p:nvSpPr>
        <p:spPr/>
        <p:txBody>
          <a:bodyPr/>
          <a:lstStyle/>
          <a:p>
            <a:r>
              <a:rPr lang="en-US"/>
              <a:t>Scheduling Your Ci3T Leadership Team Meetings &amp; Faculty and Staff Meetings </a:t>
            </a:r>
          </a:p>
        </p:txBody>
      </p:sp>
      <p:pic>
        <p:nvPicPr>
          <p:cNvPr id="9" name="Content" descr="Flowchart including Ci3T Implementation Sessions with an arrow to Ci3T Leadership Team Meeting with an arrow to Faculty and Staff Meeting">
            <a:extLst>
              <a:ext uri="{FF2B5EF4-FFF2-40B4-BE49-F238E27FC236}">
                <a16:creationId xmlns:a16="http://schemas.microsoft.com/office/drawing/2014/main" id="{9D6424F1-B9B3-F946-26F7-9783A4B159CB}"/>
              </a:ext>
            </a:extLst>
          </p:cNvPr>
          <p:cNvPicPr>
            <a:picLocks noGrp="1" noChangeAspect="1"/>
          </p:cNvPicPr>
          <p:nvPr>
            <p:ph idx="1"/>
          </p:nvPr>
        </p:nvPicPr>
        <p:blipFill>
          <a:blip r:embed="rId3"/>
          <a:stretch>
            <a:fillRect/>
          </a:stretch>
        </p:blipFill>
        <p:spPr>
          <a:xfrm>
            <a:off x="838200" y="1596647"/>
            <a:ext cx="10515600" cy="2520117"/>
          </a:xfrm>
          <a:prstGeom prst="rect">
            <a:avLst/>
          </a:prstGeom>
        </p:spPr>
      </p:pic>
      <p:pic>
        <p:nvPicPr>
          <p:cNvPr id="7" name="Picture 1" descr="Ci3T Meeting Schedule Handout">
            <a:extLst>
              <a:ext uri="{FF2B5EF4-FFF2-40B4-BE49-F238E27FC236}">
                <a16:creationId xmlns:a16="http://schemas.microsoft.com/office/drawing/2014/main" id="{7DDAE064-7838-9866-1295-456294199003}"/>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243067" y="4001294"/>
            <a:ext cx="3508157" cy="2710849"/>
          </a:xfrm>
          <a:prstGeom prst="rect">
            <a:avLst/>
          </a:prstGeom>
          <a:ln>
            <a:solidFill>
              <a:schemeClr val="tx1"/>
            </a:solidFill>
          </a:ln>
        </p:spPr>
      </p:pic>
      <p:pic>
        <p:nvPicPr>
          <p:cNvPr id="8" name="Picture 2">
            <a:extLst>
              <a:ext uri="{FF2B5EF4-FFF2-40B4-BE49-F238E27FC236}">
                <a16:creationId xmlns:a16="http://schemas.microsoft.com/office/drawing/2014/main" id="{C2AE0DBB-BD11-4DC4-C3DE-48554F83B312}"/>
              </a:ext>
              <a:ext uri="{C183D7F6-B498-43B3-948B-1728B52AA6E4}">
                <adec:decorative xmlns:adec="http://schemas.microsoft.com/office/drawing/2017/decorative" val="1"/>
              </a:ext>
            </a:extLst>
          </p:cNvPr>
          <p:cNvPicPr>
            <a:picLocks noChangeAspect="1"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11314113" y="0"/>
            <a:ext cx="877887"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939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517C4915-03E1-B6EB-92CA-06F071C73F2C}"/>
              </a:ext>
            </a:extLst>
          </p:cNvPr>
          <p:cNvSpPr>
            <a:spLocks noGrp="1"/>
          </p:cNvSpPr>
          <p:nvPr>
            <p:ph type="title" idx="4294967295"/>
          </p:nvPr>
        </p:nvSpPr>
        <p:spPr>
          <a:xfrm>
            <a:off x="0" y="-1325563"/>
            <a:ext cx="10515600" cy="1325563"/>
          </a:xfrm>
        </p:spPr>
        <p:txBody>
          <a:bodyPr vert="horz" lIns="91440" tIns="45720" rIns="91440" bIns="45720" rtlCol="0" anchor="b">
            <a:normAutofit/>
          </a:bodyPr>
          <a:lstStyle/>
          <a:p>
            <a:r>
              <a:rPr lang="en-US"/>
              <a:t>Comprehensive, Integrated, Three-Tiered Model of Prevention</a:t>
            </a:r>
          </a:p>
        </p:txBody>
      </p:sp>
      <p:pic>
        <p:nvPicPr>
          <p:cNvPr id="3" name="Picture 2" descr="Comprehensive, Integrated, Three-Tiered Model of Prevention pyramid as described by Lane, Kalberg, &amp; Menzies, 2009. Includes three tiers. The green tier at the bottom of the pyramid is tier 1 (primary prevention) which includes school/classroom-wide systems for all students, staff, and settings. The goal of tier 1 is to prevent harm. Approximately 80% of students will have their needs met at this level. The yellow tier in the middle of the pyramid is tier 2 (secondary prevention) which includes specialized group systems for students at risk. The goal of tier 2 is to reverse harm. Approximately 15% of students will have their needs met at this level. The red tier at the top of the pyramid is tier 3 (tertiary prevention) which includes specialized individual systems for students with high risk. The goal of tier 3 is to reduce harm. Approximately 5% of students will have their needs met at this level.">
            <a:extLst>
              <a:ext uri="{FF2B5EF4-FFF2-40B4-BE49-F238E27FC236}">
                <a16:creationId xmlns:a16="http://schemas.microsoft.com/office/drawing/2014/main" id="{19E716E8-049E-E013-5D1F-FDFA1CD340FA}"/>
              </a:ext>
            </a:extLst>
          </p:cNvPr>
          <p:cNvPicPr>
            <a:picLocks noGrp="1" noRot="1" noChangeAspect="1" noMove="1" noResize="1" noEditPoints="1" noAdjustHandles="1" noChangeArrowheads="1" noChangeShapeType="1" noCrop="1"/>
          </p:cNvPicPr>
          <p:nvPr/>
        </p:nvPicPr>
        <p:blipFill>
          <a:blip r:embed="rId2"/>
          <a:stretch>
            <a:fillRect/>
          </a:stretch>
        </p:blipFill>
        <p:spPr>
          <a:xfrm>
            <a:off x="1542142" y="0"/>
            <a:ext cx="9107715" cy="6858000"/>
          </a:xfrm>
          <a:prstGeom prst="rect">
            <a:avLst/>
          </a:prstGeom>
        </p:spPr>
      </p:pic>
    </p:spTree>
    <p:extLst>
      <p:ext uri="{BB962C8B-B14F-4D97-AF65-F5344CB8AC3E}">
        <p14:creationId xmlns:p14="http://schemas.microsoft.com/office/powerpoint/2010/main" val="33044287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5E438-E20B-2D34-787F-7E98D7FE62EC}"/>
              </a:ext>
            </a:extLst>
          </p:cNvPr>
          <p:cNvSpPr>
            <a:spLocks noGrp="1"/>
          </p:cNvSpPr>
          <p:nvPr>
            <p:ph type="title"/>
          </p:nvPr>
        </p:nvSpPr>
        <p:spPr/>
        <p:txBody>
          <a:bodyPr/>
          <a:lstStyle/>
          <a:p>
            <a:r>
              <a:rPr lang="en-US"/>
              <a:t>Backwards Planning from Assessment Windows</a:t>
            </a:r>
          </a:p>
        </p:txBody>
      </p:sp>
      <p:sp>
        <p:nvSpPr>
          <p:cNvPr id="3" name="Content Placeholder 2">
            <a:extLst>
              <a:ext uri="{FF2B5EF4-FFF2-40B4-BE49-F238E27FC236}">
                <a16:creationId xmlns:a16="http://schemas.microsoft.com/office/drawing/2014/main" id="{703FD340-6851-62A7-1433-9C3D790E0256}"/>
              </a:ext>
            </a:extLst>
          </p:cNvPr>
          <p:cNvSpPr>
            <a:spLocks noGrp="1"/>
          </p:cNvSpPr>
          <p:nvPr>
            <p:ph sz="half" idx="1"/>
          </p:nvPr>
        </p:nvSpPr>
        <p:spPr>
          <a:xfrm>
            <a:off x="838199" y="1825625"/>
            <a:ext cx="6669505" cy="4351338"/>
          </a:xfrm>
        </p:spPr>
        <p:txBody>
          <a:bodyPr>
            <a:normAutofit fontScale="85000" lnSpcReduction="10000"/>
          </a:bodyPr>
          <a:lstStyle/>
          <a:p>
            <a:r>
              <a:rPr lang="en-US"/>
              <a:t>What data preparation activities are needed?</a:t>
            </a:r>
          </a:p>
          <a:p>
            <a:pPr lvl="1"/>
            <a:r>
              <a:rPr lang="en-US"/>
              <a:t>Setting up behavior screening rosters</a:t>
            </a:r>
          </a:p>
          <a:p>
            <a:pPr lvl="1"/>
            <a:r>
              <a:rPr lang="en-US"/>
              <a:t>Professional learning for how to complete SRSS-IE</a:t>
            </a:r>
          </a:p>
          <a:p>
            <a:r>
              <a:rPr lang="en-US"/>
              <a:t>When might data collection happen during a meeting?</a:t>
            </a:r>
          </a:p>
          <a:p>
            <a:pPr lvl="1"/>
            <a:r>
              <a:rPr lang="en-US"/>
              <a:t>Behavior screening</a:t>
            </a:r>
          </a:p>
          <a:p>
            <a:pPr lvl="1"/>
            <a:r>
              <a:rPr lang="en-US"/>
              <a:t>Treatment Integrity and Social Validity Measures</a:t>
            </a:r>
          </a:p>
          <a:p>
            <a:pPr lvl="1"/>
            <a:r>
              <a:rPr lang="en-US"/>
              <a:t>Tiered Fidelity Inventory </a:t>
            </a:r>
          </a:p>
          <a:p>
            <a:r>
              <a:rPr lang="en-US"/>
              <a:t>When will our Ci3T Leadership Team review data?</a:t>
            </a:r>
          </a:p>
          <a:p>
            <a:r>
              <a:rPr lang="en-US"/>
              <a:t>When will we share data back with faculty and staff?</a:t>
            </a:r>
          </a:p>
        </p:txBody>
      </p:sp>
      <p:pic>
        <p:nvPicPr>
          <p:cNvPr id="6" name="Content Placeholder 5" descr="Sample Middle School Assessment Schedule">
            <a:extLst>
              <a:ext uri="{FF2B5EF4-FFF2-40B4-BE49-F238E27FC236}">
                <a16:creationId xmlns:a16="http://schemas.microsoft.com/office/drawing/2014/main" id="{2A429AE9-EF0B-E053-677A-0D4E394EBACC}"/>
              </a:ext>
            </a:extLst>
          </p:cNvPr>
          <p:cNvPicPr>
            <a:picLocks noGrp="1" noChangeAspect="1"/>
          </p:cNvPicPr>
          <p:nvPr>
            <p:ph sz="half" idx="2"/>
          </p:nvPr>
        </p:nvPicPr>
        <p:blipFill>
          <a:blip r:embed="rId3" cstate="hqprint">
            <a:extLst>
              <a:ext uri="{28A0092B-C50C-407E-A947-70E740481C1C}">
                <a14:useLocalDpi xmlns:a14="http://schemas.microsoft.com/office/drawing/2010/main"/>
              </a:ext>
            </a:extLst>
          </a:blip>
          <a:stretch>
            <a:fillRect/>
          </a:stretch>
        </p:blipFill>
        <p:spPr>
          <a:xfrm>
            <a:off x="7724474" y="2264924"/>
            <a:ext cx="3982252" cy="3077097"/>
          </a:xfrm>
          <a:prstGeom prst="rect">
            <a:avLst/>
          </a:prstGeom>
          <a:ln>
            <a:solidFill>
              <a:schemeClr val="tx1"/>
            </a:solidFill>
          </a:ln>
        </p:spPr>
      </p:pic>
    </p:spTree>
    <p:extLst>
      <p:ext uri="{BB962C8B-B14F-4D97-AF65-F5344CB8AC3E}">
        <p14:creationId xmlns:p14="http://schemas.microsoft.com/office/powerpoint/2010/main" val="309326702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937BD-7382-A09F-046E-77583A6592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260D30-809F-B37C-B3C2-4C0F8D8B6E8F}"/>
              </a:ext>
            </a:extLst>
          </p:cNvPr>
          <p:cNvSpPr>
            <a:spLocks noGrp="1"/>
          </p:cNvSpPr>
          <p:nvPr>
            <p:ph type="title"/>
          </p:nvPr>
        </p:nvSpPr>
        <p:spPr/>
        <p:txBody>
          <a:bodyPr/>
          <a:lstStyle/>
          <a:p>
            <a:r>
              <a:rPr lang="en-US"/>
              <a:t>Putting it All Together: An Illustration</a:t>
            </a:r>
          </a:p>
        </p:txBody>
      </p:sp>
      <p:grpSp>
        <p:nvGrpSpPr>
          <p:cNvPr id="5" name="Group 4" descr="Example of a completed Ci3T Meeting Schedule Handout">
            <a:extLst>
              <a:ext uri="{FF2B5EF4-FFF2-40B4-BE49-F238E27FC236}">
                <a16:creationId xmlns:a16="http://schemas.microsoft.com/office/drawing/2014/main" id="{A694827F-B064-FDA3-B534-239186023226}"/>
              </a:ext>
            </a:extLst>
          </p:cNvPr>
          <p:cNvGrpSpPr/>
          <p:nvPr/>
        </p:nvGrpSpPr>
        <p:grpSpPr>
          <a:xfrm>
            <a:off x="736034" y="1535954"/>
            <a:ext cx="10719931" cy="8282972"/>
            <a:chOff x="1014869" y="1343448"/>
            <a:chExt cx="10719931" cy="8282972"/>
          </a:xfrm>
        </p:grpSpPr>
        <p:pic>
          <p:nvPicPr>
            <p:cNvPr id="7" name="Picture 4">
              <a:extLst>
                <a:ext uri="{FF2B5EF4-FFF2-40B4-BE49-F238E27FC236}">
                  <a16:creationId xmlns:a16="http://schemas.microsoft.com/office/drawing/2014/main" id="{FF2A6236-2F37-AB58-DE3A-B9BF999224E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14869" y="1343448"/>
              <a:ext cx="10719931" cy="828297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D8A89A9-2ED9-FFC2-49F5-276C2A400D9D}"/>
                </a:ext>
              </a:extLst>
            </p:cNvPr>
            <p:cNvSpPr txBox="1"/>
            <p:nvPr/>
          </p:nvSpPr>
          <p:spPr>
            <a:xfrm>
              <a:off x="5510697" y="3450220"/>
              <a:ext cx="1290174" cy="4339650"/>
            </a:xfrm>
            <a:prstGeom prst="rect">
              <a:avLst/>
            </a:prstGeom>
            <a:noFill/>
          </p:spPr>
          <p:txBody>
            <a:bodyPr wrap="square" rtlCol="0">
              <a:spAutoFit/>
            </a:bodyPr>
            <a:lstStyle/>
            <a:p>
              <a:pPr algn="ctr"/>
              <a:r>
                <a:rPr lang="en-US" sz="1200">
                  <a:cs typeface="Times New Roman" panose="02020603050405020304" pitchFamily="18" charset="0"/>
                </a:rPr>
                <a:t>7 / 8 / 26</a:t>
              </a:r>
            </a:p>
            <a:p>
              <a:pPr algn="ctr"/>
              <a:endParaRPr lang="en-US" sz="1200">
                <a:cs typeface="Times New Roman" panose="02020603050405020304" pitchFamily="18" charset="0"/>
              </a:endParaRPr>
            </a:p>
            <a:p>
              <a:pPr algn="ctr"/>
              <a:r>
                <a:rPr lang="en-US" sz="1200">
                  <a:cs typeface="Times New Roman" panose="02020603050405020304" pitchFamily="18" charset="0"/>
                </a:rPr>
                <a:t>8 / 5 / 26</a:t>
              </a:r>
            </a:p>
            <a:p>
              <a:pPr algn="ctr"/>
              <a:endParaRPr lang="en-US" sz="1200">
                <a:cs typeface="Times New Roman" panose="02020603050405020304" pitchFamily="18" charset="0"/>
              </a:endParaRPr>
            </a:p>
            <a:p>
              <a:pPr algn="ctr"/>
              <a:r>
                <a:rPr lang="en-US" sz="1200">
                  <a:cs typeface="Times New Roman" panose="02020603050405020304" pitchFamily="18" charset="0"/>
                </a:rPr>
                <a:t>9 / 9 / 26</a:t>
              </a:r>
            </a:p>
            <a:p>
              <a:pPr algn="ctr"/>
              <a:endParaRPr lang="en-US" sz="1200">
                <a:cs typeface="Times New Roman" panose="02020603050405020304" pitchFamily="18" charset="0"/>
              </a:endParaRPr>
            </a:p>
            <a:p>
              <a:pPr algn="ctr"/>
              <a:r>
                <a:rPr lang="en-US" sz="1200">
                  <a:cs typeface="Times New Roman" panose="02020603050405020304" pitchFamily="18" charset="0"/>
                </a:rPr>
                <a:t>10 / 7 / 26</a:t>
              </a:r>
            </a:p>
            <a:p>
              <a:pPr algn="ctr"/>
              <a:endParaRPr lang="en-US" sz="1200">
                <a:cs typeface="Times New Roman" panose="02020603050405020304" pitchFamily="18" charset="0"/>
              </a:endParaRPr>
            </a:p>
            <a:p>
              <a:pPr algn="ctr"/>
              <a:r>
                <a:rPr lang="en-US" sz="1200">
                  <a:cs typeface="Times New Roman" panose="02020603050405020304" pitchFamily="18" charset="0"/>
                </a:rPr>
                <a:t>11 / 11 / 26</a:t>
              </a:r>
            </a:p>
            <a:p>
              <a:pPr algn="ctr"/>
              <a:endParaRPr lang="en-US" sz="1200">
                <a:cs typeface="Times New Roman" panose="02020603050405020304" pitchFamily="18" charset="0"/>
              </a:endParaRPr>
            </a:p>
            <a:p>
              <a:pPr algn="ctr"/>
              <a:r>
                <a:rPr lang="en-US" sz="1200">
                  <a:cs typeface="Times New Roman" panose="02020603050405020304" pitchFamily="18" charset="0"/>
                </a:rPr>
                <a:t>12 / 9 / 26</a:t>
              </a:r>
            </a:p>
            <a:p>
              <a:pPr algn="ctr"/>
              <a:endParaRPr lang="en-US" sz="1200">
                <a:cs typeface="Times New Roman" panose="02020603050405020304" pitchFamily="18" charset="0"/>
              </a:endParaRPr>
            </a:p>
            <a:p>
              <a:pPr algn="ctr"/>
              <a:r>
                <a:rPr lang="en-US" sz="1200">
                  <a:cs typeface="Times New Roman" panose="02020603050405020304" pitchFamily="18" charset="0"/>
                </a:rPr>
                <a:t>1 / 13 / 27</a:t>
              </a:r>
            </a:p>
            <a:p>
              <a:pPr algn="ctr"/>
              <a:endParaRPr lang="en-US" sz="1200">
                <a:cs typeface="Times New Roman" panose="02020603050405020304" pitchFamily="18" charset="0"/>
              </a:endParaRPr>
            </a:p>
            <a:p>
              <a:pPr algn="ctr"/>
              <a:r>
                <a:rPr lang="en-US" sz="1200">
                  <a:cs typeface="Times New Roman" panose="02020603050405020304" pitchFamily="18" charset="0"/>
                </a:rPr>
                <a:t>2 / 10 / 27</a:t>
              </a:r>
            </a:p>
            <a:p>
              <a:pPr algn="ctr"/>
              <a:endParaRPr lang="en-US" sz="1200">
                <a:cs typeface="Times New Roman" panose="02020603050405020304" pitchFamily="18" charset="0"/>
              </a:endParaRPr>
            </a:p>
            <a:p>
              <a:pPr algn="ctr"/>
              <a:r>
                <a:rPr lang="en-US" sz="1200">
                  <a:cs typeface="Times New Roman" panose="02020603050405020304" pitchFamily="18" charset="0"/>
                </a:rPr>
                <a:t>3 / 10 / 27</a:t>
              </a:r>
            </a:p>
            <a:p>
              <a:pPr algn="ctr"/>
              <a:endParaRPr lang="en-US" sz="1200">
                <a:cs typeface="Times New Roman" panose="02020603050405020304" pitchFamily="18" charset="0"/>
              </a:endParaRPr>
            </a:p>
            <a:p>
              <a:pPr algn="ctr"/>
              <a:r>
                <a:rPr lang="en-US" sz="1200">
                  <a:cs typeface="Times New Roman" panose="02020603050405020304" pitchFamily="18" charset="0"/>
                </a:rPr>
                <a:t>4/ 14 / 27</a:t>
              </a:r>
            </a:p>
            <a:p>
              <a:pPr algn="ctr"/>
              <a:endParaRPr lang="en-US" sz="1200">
                <a:cs typeface="Times New Roman" panose="02020603050405020304" pitchFamily="18" charset="0"/>
              </a:endParaRPr>
            </a:p>
            <a:p>
              <a:pPr algn="ctr"/>
              <a:r>
                <a:rPr lang="en-US" sz="1200">
                  <a:cs typeface="Times New Roman" panose="02020603050405020304" pitchFamily="18" charset="0"/>
                </a:rPr>
                <a:t>5 / 12 / 27</a:t>
              </a:r>
            </a:p>
            <a:p>
              <a:pPr algn="ctr"/>
              <a:endParaRPr lang="en-US" sz="1200">
                <a:cs typeface="Times New Roman" panose="02020603050405020304" pitchFamily="18" charset="0"/>
              </a:endParaRPr>
            </a:p>
            <a:p>
              <a:pPr algn="ctr"/>
              <a:r>
                <a:rPr lang="en-US" sz="1200">
                  <a:cs typeface="Times New Roman" panose="02020603050405020304" pitchFamily="18" charset="0"/>
                </a:rPr>
                <a:t>6 / 9 / 27</a:t>
              </a:r>
            </a:p>
          </p:txBody>
        </p:sp>
        <p:sp>
          <p:nvSpPr>
            <p:cNvPr id="4" name="TextBox 3">
              <a:extLst>
                <a:ext uri="{FF2B5EF4-FFF2-40B4-BE49-F238E27FC236}">
                  <a16:creationId xmlns:a16="http://schemas.microsoft.com/office/drawing/2014/main" id="{96087855-AA0E-C5A3-71B9-966D56FCA75B}"/>
                </a:ext>
              </a:extLst>
            </p:cNvPr>
            <p:cNvSpPr txBox="1"/>
            <p:nvPr/>
          </p:nvSpPr>
          <p:spPr>
            <a:xfrm>
              <a:off x="6770137" y="3449482"/>
              <a:ext cx="1332336" cy="4339650"/>
            </a:xfrm>
            <a:prstGeom prst="rect">
              <a:avLst/>
            </a:prstGeom>
            <a:noFill/>
          </p:spPr>
          <p:txBody>
            <a:bodyPr wrap="square" rtlCol="0">
              <a:spAutoFit/>
            </a:bodyPr>
            <a:lstStyle/>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p:txBody>
        </p:sp>
        <p:sp>
          <p:nvSpPr>
            <p:cNvPr id="6" name="TextBox 5">
              <a:extLst>
                <a:ext uri="{FF2B5EF4-FFF2-40B4-BE49-F238E27FC236}">
                  <a16:creationId xmlns:a16="http://schemas.microsoft.com/office/drawing/2014/main" id="{2B8FF263-1B57-ABF6-347F-0C756EEA9008}"/>
                </a:ext>
              </a:extLst>
            </p:cNvPr>
            <p:cNvSpPr txBox="1"/>
            <p:nvPr/>
          </p:nvSpPr>
          <p:spPr>
            <a:xfrm>
              <a:off x="8119207" y="3458647"/>
              <a:ext cx="1290174" cy="4339650"/>
            </a:xfrm>
            <a:prstGeom prst="rect">
              <a:avLst/>
            </a:prstGeom>
            <a:noFill/>
          </p:spPr>
          <p:txBody>
            <a:bodyPr wrap="square" rtlCol="0">
              <a:spAutoFit/>
            </a:bodyPr>
            <a:lstStyle/>
            <a:p>
              <a:pPr algn="ctr"/>
              <a:r>
                <a:rPr lang="en-US" sz="1200">
                  <a:cs typeface="Times New Roman" panose="02020603050405020304" pitchFamily="18" charset="0"/>
                </a:rPr>
                <a:t>7 / 15 / 26</a:t>
              </a:r>
            </a:p>
            <a:p>
              <a:pPr algn="ctr"/>
              <a:endParaRPr lang="en-US" sz="1200">
                <a:cs typeface="Times New Roman" panose="02020603050405020304" pitchFamily="18" charset="0"/>
              </a:endParaRPr>
            </a:p>
            <a:p>
              <a:pPr algn="ctr"/>
              <a:r>
                <a:rPr lang="en-US" sz="1200">
                  <a:cs typeface="Times New Roman" panose="02020603050405020304" pitchFamily="18" charset="0"/>
                </a:rPr>
                <a:t>8 / 12 / 26</a:t>
              </a:r>
            </a:p>
            <a:p>
              <a:pPr algn="ctr"/>
              <a:endParaRPr lang="en-US" sz="1200">
                <a:cs typeface="Times New Roman" panose="02020603050405020304" pitchFamily="18" charset="0"/>
              </a:endParaRPr>
            </a:p>
            <a:p>
              <a:pPr algn="ctr"/>
              <a:r>
                <a:rPr lang="en-US" sz="1200">
                  <a:cs typeface="Times New Roman" panose="02020603050405020304" pitchFamily="18" charset="0"/>
                </a:rPr>
                <a:t>9 / 16 / 26</a:t>
              </a:r>
            </a:p>
            <a:p>
              <a:pPr algn="ctr"/>
              <a:endParaRPr lang="en-US" sz="1200">
                <a:cs typeface="Times New Roman" panose="02020603050405020304" pitchFamily="18" charset="0"/>
              </a:endParaRPr>
            </a:p>
            <a:p>
              <a:pPr algn="ctr"/>
              <a:r>
                <a:rPr lang="en-US" sz="1200">
                  <a:cs typeface="Times New Roman" panose="02020603050405020304" pitchFamily="18" charset="0"/>
                </a:rPr>
                <a:t>10 / 14 / 26</a:t>
              </a:r>
            </a:p>
            <a:p>
              <a:pPr algn="ctr"/>
              <a:endParaRPr lang="en-US" sz="1200">
                <a:cs typeface="Times New Roman" panose="02020603050405020304" pitchFamily="18" charset="0"/>
              </a:endParaRPr>
            </a:p>
            <a:p>
              <a:pPr algn="ctr"/>
              <a:r>
                <a:rPr lang="en-US" sz="1200">
                  <a:cs typeface="Times New Roman" panose="02020603050405020304" pitchFamily="18" charset="0"/>
                </a:rPr>
                <a:t>11 / 18  / 26</a:t>
              </a:r>
            </a:p>
            <a:p>
              <a:pPr algn="ctr"/>
              <a:endParaRPr lang="en-US" sz="1200">
                <a:cs typeface="Times New Roman" panose="02020603050405020304" pitchFamily="18" charset="0"/>
              </a:endParaRPr>
            </a:p>
            <a:p>
              <a:pPr algn="ctr"/>
              <a:r>
                <a:rPr lang="en-US" sz="1200">
                  <a:cs typeface="Times New Roman" panose="02020603050405020304" pitchFamily="18" charset="0"/>
                </a:rPr>
                <a:t>12 / 16 / 26</a:t>
              </a:r>
            </a:p>
            <a:p>
              <a:pPr algn="ctr"/>
              <a:endParaRPr lang="en-US" sz="1200">
                <a:cs typeface="Times New Roman" panose="02020603050405020304" pitchFamily="18" charset="0"/>
              </a:endParaRPr>
            </a:p>
            <a:p>
              <a:pPr algn="ctr"/>
              <a:r>
                <a:rPr lang="en-US" sz="1200">
                  <a:cs typeface="Times New Roman" panose="02020603050405020304" pitchFamily="18" charset="0"/>
                </a:rPr>
                <a:t>1 / 20 / 27</a:t>
              </a:r>
            </a:p>
            <a:p>
              <a:pPr algn="ctr"/>
              <a:endParaRPr lang="en-US" sz="1200">
                <a:cs typeface="Times New Roman" panose="02020603050405020304" pitchFamily="18" charset="0"/>
              </a:endParaRPr>
            </a:p>
            <a:p>
              <a:pPr algn="ctr"/>
              <a:r>
                <a:rPr lang="en-US" sz="1200">
                  <a:cs typeface="Times New Roman" panose="02020603050405020304" pitchFamily="18" charset="0"/>
                </a:rPr>
                <a:t>2 / 17 / 27</a:t>
              </a:r>
            </a:p>
            <a:p>
              <a:pPr algn="ctr"/>
              <a:endParaRPr lang="en-US" sz="1200">
                <a:cs typeface="Times New Roman" panose="02020603050405020304" pitchFamily="18" charset="0"/>
              </a:endParaRPr>
            </a:p>
            <a:p>
              <a:pPr algn="ctr"/>
              <a:r>
                <a:rPr lang="en-US" sz="1200">
                  <a:cs typeface="Times New Roman" panose="02020603050405020304" pitchFamily="18" charset="0"/>
                </a:rPr>
                <a:t>3 / 17 / 27</a:t>
              </a:r>
            </a:p>
            <a:p>
              <a:pPr algn="ctr"/>
              <a:endParaRPr lang="en-US" sz="1200">
                <a:cs typeface="Times New Roman" panose="02020603050405020304" pitchFamily="18" charset="0"/>
              </a:endParaRPr>
            </a:p>
            <a:p>
              <a:pPr algn="ctr"/>
              <a:r>
                <a:rPr lang="en-US" sz="1200">
                  <a:cs typeface="Times New Roman" panose="02020603050405020304" pitchFamily="18" charset="0"/>
                </a:rPr>
                <a:t>4/ 21 / 27</a:t>
              </a:r>
            </a:p>
            <a:p>
              <a:pPr algn="ctr"/>
              <a:endParaRPr lang="en-US" sz="1200">
                <a:cs typeface="Times New Roman" panose="02020603050405020304" pitchFamily="18" charset="0"/>
              </a:endParaRPr>
            </a:p>
            <a:p>
              <a:pPr algn="ctr"/>
              <a:r>
                <a:rPr lang="en-US" sz="1200">
                  <a:cs typeface="Times New Roman" panose="02020603050405020304" pitchFamily="18" charset="0"/>
                </a:rPr>
                <a:t>5 / 19 / 27</a:t>
              </a:r>
            </a:p>
            <a:p>
              <a:pPr algn="ctr"/>
              <a:endParaRPr lang="en-US" sz="1200">
                <a:cs typeface="Times New Roman" panose="02020603050405020304" pitchFamily="18" charset="0"/>
              </a:endParaRPr>
            </a:p>
            <a:p>
              <a:pPr algn="ctr"/>
              <a:r>
                <a:rPr lang="en-US" sz="1200">
                  <a:cs typeface="Times New Roman" panose="02020603050405020304" pitchFamily="18" charset="0"/>
                </a:rPr>
                <a:t>6 / 16 / 27</a:t>
              </a:r>
            </a:p>
          </p:txBody>
        </p:sp>
        <p:sp>
          <p:nvSpPr>
            <p:cNvPr id="9" name="TextBox 8">
              <a:extLst>
                <a:ext uri="{FF2B5EF4-FFF2-40B4-BE49-F238E27FC236}">
                  <a16:creationId xmlns:a16="http://schemas.microsoft.com/office/drawing/2014/main" id="{619480A0-C7C5-33B5-DD89-5951E3AC0D49}"/>
                </a:ext>
              </a:extLst>
            </p:cNvPr>
            <p:cNvSpPr txBox="1"/>
            <p:nvPr/>
          </p:nvSpPr>
          <p:spPr>
            <a:xfrm>
              <a:off x="2577022" y="3326203"/>
              <a:ext cx="2939181" cy="223138"/>
            </a:xfrm>
            <a:prstGeom prst="rect">
              <a:avLst/>
            </a:prstGeom>
            <a:noFill/>
          </p:spPr>
          <p:txBody>
            <a:bodyPr wrap="square" rtlCol="0">
              <a:spAutoFit/>
            </a:bodyPr>
            <a:lstStyle/>
            <a:p>
              <a:r>
                <a:rPr lang="en-US" sz="850"/>
                <a:t>Ci3T Implementation Manual revisions</a:t>
              </a:r>
            </a:p>
          </p:txBody>
        </p:sp>
        <p:sp>
          <p:nvSpPr>
            <p:cNvPr id="12" name="TextBox 11">
              <a:extLst>
                <a:ext uri="{FF2B5EF4-FFF2-40B4-BE49-F238E27FC236}">
                  <a16:creationId xmlns:a16="http://schemas.microsoft.com/office/drawing/2014/main" id="{78308CA3-752A-AC84-12D8-9F163B5110AD}"/>
                </a:ext>
              </a:extLst>
            </p:cNvPr>
            <p:cNvSpPr txBox="1"/>
            <p:nvPr/>
          </p:nvSpPr>
          <p:spPr>
            <a:xfrm>
              <a:off x="2566140" y="3705386"/>
              <a:ext cx="2939182" cy="223138"/>
            </a:xfrm>
            <a:prstGeom prst="rect">
              <a:avLst/>
            </a:prstGeom>
            <a:noFill/>
          </p:spPr>
          <p:txBody>
            <a:bodyPr wrap="square" rtlCol="0">
              <a:spAutoFit/>
            </a:bodyPr>
            <a:lstStyle/>
            <a:p>
              <a:r>
                <a:rPr lang="en-US" sz="850"/>
                <a:t>plans to collect academic and behavior screening data</a:t>
              </a:r>
            </a:p>
          </p:txBody>
        </p:sp>
        <p:sp>
          <p:nvSpPr>
            <p:cNvPr id="17" name="TextBox 16">
              <a:extLst>
                <a:ext uri="{FF2B5EF4-FFF2-40B4-BE49-F238E27FC236}">
                  <a16:creationId xmlns:a16="http://schemas.microsoft.com/office/drawing/2014/main" id="{6C23F7A4-EAE4-50DE-6A9D-0F4DFDB429CE}"/>
                </a:ext>
              </a:extLst>
            </p:cNvPr>
            <p:cNvSpPr txBox="1"/>
            <p:nvPr/>
          </p:nvSpPr>
          <p:spPr>
            <a:xfrm>
              <a:off x="2566140" y="4075500"/>
              <a:ext cx="2939182" cy="353943"/>
            </a:xfrm>
            <a:prstGeom prst="rect">
              <a:avLst/>
            </a:prstGeom>
            <a:noFill/>
          </p:spPr>
          <p:txBody>
            <a:bodyPr wrap="square" rtlCol="0">
              <a:spAutoFit/>
            </a:bodyPr>
            <a:lstStyle/>
            <a:p>
              <a:r>
                <a:rPr lang="en-US" sz="850"/>
                <a:t>Review ODR reports (disaggregated by grade, location, behavior type)</a:t>
              </a:r>
            </a:p>
          </p:txBody>
        </p:sp>
        <p:sp>
          <p:nvSpPr>
            <p:cNvPr id="18" name="TextBox 17">
              <a:extLst>
                <a:ext uri="{FF2B5EF4-FFF2-40B4-BE49-F238E27FC236}">
                  <a16:creationId xmlns:a16="http://schemas.microsoft.com/office/drawing/2014/main" id="{D67683E1-142B-B00B-638F-CAB611B5AE6A}"/>
                </a:ext>
              </a:extLst>
            </p:cNvPr>
            <p:cNvSpPr txBox="1"/>
            <p:nvPr/>
          </p:nvSpPr>
          <p:spPr>
            <a:xfrm>
              <a:off x="2566137" y="4449238"/>
              <a:ext cx="2988083" cy="353943"/>
            </a:xfrm>
            <a:prstGeom prst="rect">
              <a:avLst/>
            </a:prstGeom>
            <a:noFill/>
          </p:spPr>
          <p:txBody>
            <a:bodyPr wrap="square" rtlCol="0">
              <a:spAutoFit/>
            </a:bodyPr>
            <a:lstStyle/>
            <a:p>
              <a:r>
                <a:rPr lang="en-US" sz="850"/>
                <a:t>Review SRSS-IE and academics screening data; plan for staff to complete TI/SV surveys</a:t>
              </a:r>
            </a:p>
          </p:txBody>
        </p:sp>
        <p:sp>
          <p:nvSpPr>
            <p:cNvPr id="19" name="TextBox 18">
              <a:extLst>
                <a:ext uri="{FF2B5EF4-FFF2-40B4-BE49-F238E27FC236}">
                  <a16:creationId xmlns:a16="http://schemas.microsoft.com/office/drawing/2014/main" id="{13E0FBC9-6D69-81E5-6BBB-C1DE1E70D71D}"/>
                </a:ext>
              </a:extLst>
            </p:cNvPr>
            <p:cNvSpPr txBox="1"/>
            <p:nvPr/>
          </p:nvSpPr>
          <p:spPr>
            <a:xfrm>
              <a:off x="2577026" y="4846568"/>
              <a:ext cx="2939182" cy="223138"/>
            </a:xfrm>
            <a:prstGeom prst="rect">
              <a:avLst/>
            </a:prstGeom>
            <a:noFill/>
          </p:spPr>
          <p:txBody>
            <a:bodyPr wrap="square" rtlCol="0">
              <a:spAutoFit/>
            </a:bodyPr>
            <a:lstStyle/>
            <a:p>
              <a:r>
                <a:rPr lang="en-US" sz="850"/>
                <a:t>complete TFI</a:t>
              </a:r>
            </a:p>
          </p:txBody>
        </p:sp>
        <p:sp>
          <p:nvSpPr>
            <p:cNvPr id="20" name="TextBox 19">
              <a:extLst>
                <a:ext uri="{FF2B5EF4-FFF2-40B4-BE49-F238E27FC236}">
                  <a16:creationId xmlns:a16="http://schemas.microsoft.com/office/drawing/2014/main" id="{19C8231D-FFCB-008B-1E32-E90BF20709B9}"/>
                </a:ext>
              </a:extLst>
            </p:cNvPr>
            <p:cNvSpPr txBox="1"/>
            <p:nvPr/>
          </p:nvSpPr>
          <p:spPr>
            <a:xfrm>
              <a:off x="2577026" y="5220308"/>
              <a:ext cx="2939182" cy="223138"/>
            </a:xfrm>
            <a:prstGeom prst="rect">
              <a:avLst/>
            </a:prstGeom>
            <a:noFill/>
          </p:spPr>
          <p:txBody>
            <a:bodyPr wrap="square" rtlCol="0">
              <a:spAutoFit/>
            </a:bodyPr>
            <a:lstStyle/>
            <a:p>
              <a:r>
                <a:rPr lang="en-US" sz="850"/>
                <a:t>Review TI/SV, review ODR and attendance</a:t>
              </a:r>
            </a:p>
          </p:txBody>
        </p:sp>
        <p:sp>
          <p:nvSpPr>
            <p:cNvPr id="21" name="TextBox 20">
              <a:extLst>
                <a:ext uri="{FF2B5EF4-FFF2-40B4-BE49-F238E27FC236}">
                  <a16:creationId xmlns:a16="http://schemas.microsoft.com/office/drawing/2014/main" id="{FF14D52E-F0C4-3810-B467-ECDEF87839FB}"/>
                </a:ext>
              </a:extLst>
            </p:cNvPr>
            <p:cNvSpPr txBox="1"/>
            <p:nvPr/>
          </p:nvSpPr>
          <p:spPr>
            <a:xfrm>
              <a:off x="2577023" y="5599497"/>
              <a:ext cx="2939182" cy="353943"/>
            </a:xfrm>
            <a:prstGeom prst="rect">
              <a:avLst/>
            </a:prstGeom>
            <a:noFill/>
          </p:spPr>
          <p:txBody>
            <a:bodyPr wrap="square" rtlCol="0">
              <a:spAutoFit/>
            </a:bodyPr>
            <a:lstStyle/>
            <a:p>
              <a:r>
                <a:rPr lang="en-US" sz="850"/>
                <a:t>Plan Spring TI/SV data collection; review Winter screening data</a:t>
              </a:r>
            </a:p>
          </p:txBody>
        </p:sp>
        <p:sp>
          <p:nvSpPr>
            <p:cNvPr id="22" name="TextBox 21">
              <a:extLst>
                <a:ext uri="{FF2B5EF4-FFF2-40B4-BE49-F238E27FC236}">
                  <a16:creationId xmlns:a16="http://schemas.microsoft.com/office/drawing/2014/main" id="{8622CA04-6D52-4475-77AD-C84D75C95777}"/>
                </a:ext>
              </a:extLst>
            </p:cNvPr>
            <p:cNvSpPr txBox="1"/>
            <p:nvPr/>
          </p:nvSpPr>
          <p:spPr>
            <a:xfrm>
              <a:off x="2577027" y="6000452"/>
              <a:ext cx="2939182" cy="353943"/>
            </a:xfrm>
            <a:prstGeom prst="rect">
              <a:avLst/>
            </a:prstGeom>
            <a:noFill/>
          </p:spPr>
          <p:txBody>
            <a:bodyPr wrap="square" rtlCol="0">
              <a:spAutoFit/>
            </a:bodyPr>
            <a:lstStyle/>
            <a:p>
              <a:r>
                <a:rPr lang="en-US" sz="850"/>
                <a:t>Review ODR and attendance, make plans for staff to do TI/SV surveys</a:t>
              </a:r>
            </a:p>
          </p:txBody>
        </p:sp>
        <p:sp>
          <p:nvSpPr>
            <p:cNvPr id="23" name="TextBox 22">
              <a:extLst>
                <a:ext uri="{FF2B5EF4-FFF2-40B4-BE49-F238E27FC236}">
                  <a16:creationId xmlns:a16="http://schemas.microsoft.com/office/drawing/2014/main" id="{E1AE79D0-BD79-A22C-8856-13F49AE8BF9B}"/>
                </a:ext>
              </a:extLst>
            </p:cNvPr>
            <p:cNvSpPr txBox="1"/>
            <p:nvPr/>
          </p:nvSpPr>
          <p:spPr>
            <a:xfrm>
              <a:off x="2577026" y="6414111"/>
              <a:ext cx="2939182" cy="223138"/>
            </a:xfrm>
            <a:prstGeom prst="rect">
              <a:avLst/>
            </a:prstGeom>
            <a:noFill/>
          </p:spPr>
          <p:txBody>
            <a:bodyPr wrap="square" rtlCol="0">
              <a:spAutoFit/>
            </a:bodyPr>
            <a:lstStyle/>
            <a:p>
              <a:r>
                <a:rPr lang="en-US" sz="850"/>
                <a:t>Complete TFI</a:t>
              </a:r>
            </a:p>
          </p:txBody>
        </p:sp>
        <p:sp>
          <p:nvSpPr>
            <p:cNvPr id="24" name="TextBox 23">
              <a:extLst>
                <a:ext uri="{FF2B5EF4-FFF2-40B4-BE49-F238E27FC236}">
                  <a16:creationId xmlns:a16="http://schemas.microsoft.com/office/drawing/2014/main" id="{E7629790-9D16-C151-7303-458AA769E323}"/>
                </a:ext>
              </a:extLst>
            </p:cNvPr>
            <p:cNvSpPr txBox="1"/>
            <p:nvPr/>
          </p:nvSpPr>
          <p:spPr>
            <a:xfrm>
              <a:off x="2529455" y="6772617"/>
              <a:ext cx="2939182" cy="223138"/>
            </a:xfrm>
            <a:prstGeom prst="rect">
              <a:avLst/>
            </a:prstGeom>
            <a:noFill/>
          </p:spPr>
          <p:txBody>
            <a:bodyPr wrap="square" rtlCol="0">
              <a:spAutoFit/>
            </a:bodyPr>
            <a:lstStyle/>
            <a:p>
              <a:r>
                <a:rPr lang="en-US" sz="850"/>
                <a:t>Review Spring TI/SV</a:t>
              </a:r>
            </a:p>
          </p:txBody>
        </p:sp>
        <p:sp>
          <p:nvSpPr>
            <p:cNvPr id="25" name="TextBox 24">
              <a:extLst>
                <a:ext uri="{FF2B5EF4-FFF2-40B4-BE49-F238E27FC236}">
                  <a16:creationId xmlns:a16="http://schemas.microsoft.com/office/drawing/2014/main" id="{FEABC27D-019E-9D6A-F24F-BCA75977A0F0}"/>
                </a:ext>
              </a:extLst>
            </p:cNvPr>
            <p:cNvSpPr txBox="1"/>
            <p:nvPr/>
          </p:nvSpPr>
          <p:spPr>
            <a:xfrm>
              <a:off x="2577025" y="7110796"/>
              <a:ext cx="2939182" cy="223138"/>
            </a:xfrm>
            <a:prstGeom prst="rect">
              <a:avLst/>
            </a:prstGeom>
            <a:noFill/>
          </p:spPr>
          <p:txBody>
            <a:bodyPr wrap="square" rtlCol="0">
              <a:spAutoFit/>
            </a:bodyPr>
            <a:lstStyle/>
            <a:p>
              <a:r>
                <a:rPr lang="en-US" sz="850"/>
                <a:t>Review Spring screening data</a:t>
              </a:r>
            </a:p>
          </p:txBody>
        </p:sp>
        <p:sp>
          <p:nvSpPr>
            <p:cNvPr id="29" name="TextBox 28">
              <a:extLst>
                <a:ext uri="{FF2B5EF4-FFF2-40B4-BE49-F238E27FC236}">
                  <a16:creationId xmlns:a16="http://schemas.microsoft.com/office/drawing/2014/main" id="{6239AE97-8512-74FB-076F-2D1E134232A6}"/>
                </a:ext>
              </a:extLst>
            </p:cNvPr>
            <p:cNvSpPr txBox="1"/>
            <p:nvPr/>
          </p:nvSpPr>
          <p:spPr>
            <a:xfrm>
              <a:off x="9424437" y="3449482"/>
              <a:ext cx="1332336" cy="4339650"/>
            </a:xfrm>
            <a:prstGeom prst="rect">
              <a:avLst/>
            </a:prstGeom>
            <a:noFill/>
          </p:spPr>
          <p:txBody>
            <a:bodyPr wrap="square" rtlCol="0">
              <a:spAutoFit/>
            </a:bodyPr>
            <a:lstStyle/>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p:txBody>
        </p:sp>
        <p:pic>
          <p:nvPicPr>
            <p:cNvPr id="8" name="Picture 7">
              <a:extLst>
                <a:ext uri="{FF2B5EF4-FFF2-40B4-BE49-F238E27FC236}">
                  <a16:creationId xmlns:a16="http://schemas.microsoft.com/office/drawing/2014/main" id="{A4B3DD07-8921-F9C5-75C7-A99E11247317}"/>
                </a:ext>
              </a:extLst>
            </p:cNvPr>
            <p:cNvPicPr>
              <a:picLocks noChangeAspect="1"/>
            </p:cNvPicPr>
            <p:nvPr/>
          </p:nvPicPr>
          <p:blipFill>
            <a:blip r:embed="rId4"/>
            <a:stretch>
              <a:fillRect/>
            </a:stretch>
          </p:blipFill>
          <p:spPr>
            <a:xfrm>
              <a:off x="1906882" y="2189470"/>
              <a:ext cx="5898529" cy="648838"/>
            </a:xfrm>
            <a:prstGeom prst="rect">
              <a:avLst/>
            </a:prstGeom>
          </p:spPr>
        </p:pic>
      </p:grpSp>
    </p:spTree>
    <p:extLst>
      <p:ext uri="{BB962C8B-B14F-4D97-AF65-F5344CB8AC3E}">
        <p14:creationId xmlns:p14="http://schemas.microsoft.com/office/powerpoint/2010/main" val="6184787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21F6B-0513-4213-0808-9BFDE989E9AB}"/>
              </a:ext>
            </a:extLst>
          </p:cNvPr>
          <p:cNvSpPr>
            <a:spLocks noGrp="1"/>
          </p:cNvSpPr>
          <p:nvPr>
            <p:ph type="title"/>
          </p:nvPr>
        </p:nvSpPr>
        <p:spPr/>
        <p:txBody>
          <a:bodyPr/>
          <a:lstStyle/>
          <a:p>
            <a:r>
              <a:rPr lang="en-US" dirty="0"/>
              <a:t>Conducting  Effective Meetings: </a:t>
            </a:r>
            <a:br>
              <a:rPr lang="en-US" dirty="0"/>
            </a:br>
            <a:r>
              <a:rPr lang="en-US" dirty="0"/>
              <a:t>Ci3T Leadership Team Agenda</a:t>
            </a:r>
          </a:p>
        </p:txBody>
      </p:sp>
      <p:pic>
        <p:nvPicPr>
          <p:cNvPr id="7" name="Content Placeholder 6" descr="Ci3T Leadership Team Agenda - version with one document with agendas for entire year.">
            <a:extLst>
              <a:ext uri="{FF2B5EF4-FFF2-40B4-BE49-F238E27FC236}">
                <a16:creationId xmlns:a16="http://schemas.microsoft.com/office/drawing/2014/main" id="{D2D5D849-B479-7D65-535D-F273FB7219AD}"/>
              </a:ext>
            </a:extLst>
          </p:cNvPr>
          <p:cNvPicPr>
            <a:picLocks noGrp="1" noChangeAspect="1"/>
          </p:cNvPicPr>
          <p:nvPr>
            <p:ph sz="half" idx="1"/>
          </p:nvPr>
        </p:nvPicPr>
        <p:blipFill>
          <a:blip r:embed="rId3" cstate="hqprint">
            <a:extLst>
              <a:ext uri="{28A0092B-C50C-407E-A947-70E740481C1C}">
                <a14:useLocalDpi xmlns:a14="http://schemas.microsoft.com/office/drawing/2010/main"/>
              </a:ext>
            </a:extLst>
          </a:blip>
          <a:stretch>
            <a:fillRect/>
          </a:stretch>
        </p:blipFill>
        <p:spPr>
          <a:xfrm>
            <a:off x="1747801" y="1825625"/>
            <a:ext cx="3362397" cy="4351338"/>
          </a:xfrm>
          <a:prstGeom prst="rect">
            <a:avLst/>
          </a:prstGeom>
          <a:ln>
            <a:solidFill>
              <a:schemeClr val="tx1"/>
            </a:solidFill>
          </a:ln>
        </p:spPr>
      </p:pic>
      <p:sp>
        <p:nvSpPr>
          <p:cNvPr id="10" name="Rectangle: Rounded Corners 9">
            <a:extLst>
              <a:ext uri="{FF2B5EF4-FFF2-40B4-BE49-F238E27FC236}">
                <a16:creationId xmlns:a16="http://schemas.microsoft.com/office/drawing/2014/main" id="{CDD1A94A-4C0F-9B09-D834-A1F97008CF7D}"/>
              </a:ext>
            </a:extLst>
          </p:cNvPr>
          <p:cNvSpPr/>
          <p:nvPr/>
        </p:nvSpPr>
        <p:spPr>
          <a:xfrm>
            <a:off x="2795164" y="5592122"/>
            <a:ext cx="3131853" cy="900753"/>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One document with agendas for the entire year</a:t>
            </a:r>
          </a:p>
        </p:txBody>
      </p:sp>
      <p:pic>
        <p:nvPicPr>
          <p:cNvPr id="9" name="Content Placeholder 8" descr="Ci3T Leadership Team Meeting agenda, version with one document for each meeting.">
            <a:extLst>
              <a:ext uri="{FF2B5EF4-FFF2-40B4-BE49-F238E27FC236}">
                <a16:creationId xmlns:a16="http://schemas.microsoft.com/office/drawing/2014/main" id="{CC7F369C-7D12-ED8F-AB1C-7F6C4588407D}"/>
              </a:ext>
            </a:extLst>
          </p:cNvPr>
          <p:cNvPicPr>
            <a:picLocks noGrp="1" noChangeAspect="1"/>
          </p:cNvPicPr>
          <p:nvPr>
            <p:ph sz="half" idx="2"/>
          </p:nvPr>
        </p:nvPicPr>
        <p:blipFill>
          <a:blip r:embed="rId4"/>
          <a:stretch>
            <a:fillRect/>
          </a:stretch>
        </p:blipFill>
        <p:spPr>
          <a:xfrm>
            <a:off x="7082381" y="1825625"/>
            <a:ext cx="3361238" cy="4351338"/>
          </a:xfrm>
          <a:prstGeom prst="rect">
            <a:avLst/>
          </a:prstGeom>
          <a:ln>
            <a:solidFill>
              <a:schemeClr val="tx1"/>
            </a:solidFill>
          </a:ln>
        </p:spPr>
      </p:pic>
      <p:sp>
        <p:nvSpPr>
          <p:cNvPr id="12" name="Rectangle: Rounded Corners 11">
            <a:extLst>
              <a:ext uri="{FF2B5EF4-FFF2-40B4-BE49-F238E27FC236}">
                <a16:creationId xmlns:a16="http://schemas.microsoft.com/office/drawing/2014/main" id="{F644A9FF-514C-9A20-1760-C4298FDE46FF}"/>
              </a:ext>
            </a:extLst>
          </p:cNvPr>
          <p:cNvSpPr/>
          <p:nvPr/>
        </p:nvSpPr>
        <p:spPr>
          <a:xfrm>
            <a:off x="7899200" y="5592122"/>
            <a:ext cx="3131853" cy="900753"/>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One document for each meeting</a:t>
            </a:r>
          </a:p>
        </p:txBody>
      </p:sp>
    </p:spTree>
    <p:extLst>
      <p:ext uri="{BB962C8B-B14F-4D97-AF65-F5344CB8AC3E}">
        <p14:creationId xmlns:p14="http://schemas.microsoft.com/office/powerpoint/2010/main" val="14925864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37CEC-FD67-BBC1-DA37-CDD9D0F8EA92}"/>
              </a:ext>
            </a:extLst>
          </p:cNvPr>
          <p:cNvSpPr>
            <a:spLocks noGrp="1"/>
          </p:cNvSpPr>
          <p:nvPr>
            <p:ph type="title"/>
          </p:nvPr>
        </p:nvSpPr>
        <p:spPr/>
        <p:txBody>
          <a:bodyPr/>
          <a:lstStyle/>
          <a:p>
            <a:r>
              <a:rPr lang="en-US" dirty="0"/>
              <a:t>Ci3T Leadership Team Agenda Template</a:t>
            </a:r>
          </a:p>
        </p:txBody>
      </p:sp>
      <p:sp>
        <p:nvSpPr>
          <p:cNvPr id="7" name="Arrow: Right 6">
            <a:extLst>
              <a:ext uri="{FF2B5EF4-FFF2-40B4-BE49-F238E27FC236}">
                <a16:creationId xmlns:a16="http://schemas.microsoft.com/office/drawing/2014/main" id="{7C8C7883-FB8A-1586-92C7-FEECBF565A41}"/>
              </a:ext>
            </a:extLst>
          </p:cNvPr>
          <p:cNvSpPr/>
          <p:nvPr/>
        </p:nvSpPr>
        <p:spPr>
          <a:xfrm>
            <a:off x="286603" y="2740977"/>
            <a:ext cx="2640148" cy="1651379"/>
          </a:xfrm>
          <a:prstGeom prst="righ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Meeting Logistics</a:t>
            </a:r>
          </a:p>
        </p:txBody>
      </p:sp>
      <p:sp>
        <p:nvSpPr>
          <p:cNvPr id="6" name="Arrow: Right 5">
            <a:extLst>
              <a:ext uri="{FF2B5EF4-FFF2-40B4-BE49-F238E27FC236}">
                <a16:creationId xmlns:a16="http://schemas.microsoft.com/office/drawing/2014/main" id="{A8AAEE61-6B41-93B8-F94C-321DBCDC3959}"/>
              </a:ext>
            </a:extLst>
          </p:cNvPr>
          <p:cNvSpPr/>
          <p:nvPr/>
        </p:nvSpPr>
        <p:spPr>
          <a:xfrm>
            <a:off x="286603" y="4490113"/>
            <a:ext cx="2640148" cy="1651379"/>
          </a:xfrm>
          <a:prstGeom prst="righ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One document for the entire year</a:t>
            </a:r>
          </a:p>
        </p:txBody>
      </p:sp>
      <p:pic>
        <p:nvPicPr>
          <p:cNvPr id="5" name="Content Placeholder 6" descr="Ci3T Leadership Team Agenda zoomed in to show Ci3T Leadership Team Meeting Norms, Meeting Schedule and Agenda archive.">
            <a:extLst>
              <a:ext uri="{FF2B5EF4-FFF2-40B4-BE49-F238E27FC236}">
                <a16:creationId xmlns:a16="http://schemas.microsoft.com/office/drawing/2014/main" id="{FFE42F1E-7026-DA8B-E0E4-E057D1C8AFA4}"/>
              </a:ext>
            </a:extLst>
          </p:cNvPr>
          <p:cNvPicPr>
            <a:picLocks noChangeAspect="1"/>
          </p:cNvPicPr>
          <p:nvPr/>
        </p:nvPicPr>
        <p:blipFill>
          <a:blip r:embed="rId3"/>
          <a:stretch>
            <a:fillRect/>
          </a:stretch>
        </p:blipFill>
        <p:spPr>
          <a:xfrm>
            <a:off x="2926751" y="1690688"/>
            <a:ext cx="6338497" cy="8202762"/>
          </a:xfrm>
          <a:prstGeom prst="rect">
            <a:avLst/>
          </a:prstGeom>
          <a:ln>
            <a:solidFill>
              <a:schemeClr val="tx1"/>
            </a:solidFill>
          </a:ln>
        </p:spPr>
      </p:pic>
    </p:spTree>
    <p:extLst>
      <p:ext uri="{BB962C8B-B14F-4D97-AF65-F5344CB8AC3E}">
        <p14:creationId xmlns:p14="http://schemas.microsoft.com/office/powerpoint/2010/main" val="26971559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4.44444E-6 L 0 -0.56388 " pathEditMode="relative" rAng="0" ptsTypes="AA">
                                      <p:cBhvr>
                                        <p:cTn id="6" dur="2000" fill="hold"/>
                                        <p:tgtEl>
                                          <p:spTgt spid="5"/>
                                        </p:tgtEl>
                                        <p:attrNameLst>
                                          <p:attrName>ppt_x</p:attrName>
                                          <p:attrName>ppt_y</p:attrName>
                                        </p:attrNameLst>
                                      </p:cBhvr>
                                      <p:rCtr x="0" y="-28194"/>
                                    </p:animMotion>
                                  </p:childTnLst>
                                </p:cTn>
                              </p:par>
                              <p:par>
                                <p:cTn id="7" presetID="10" presetClass="exit" presetSubtype="0" fill="hold" grpId="0" nodeType="withEffect">
                                  <p:stCondLst>
                                    <p:cond delay="0"/>
                                  </p:stCondLst>
                                  <p:childTnLst>
                                    <p:animEffect transition="out" filter="fade">
                                      <p:cBhvr>
                                        <p:cTn id="8" dur="500"/>
                                        <p:tgtEl>
                                          <p:spTgt spid="6"/>
                                        </p:tgtEl>
                                      </p:cBhvr>
                                    </p:animEffect>
                                    <p:set>
                                      <p:cBhvr>
                                        <p:cTn id="9" dur="1" fill="hold">
                                          <p:stCondLst>
                                            <p:cond delay="499"/>
                                          </p:stCondLst>
                                        </p:cTn>
                                        <p:tgtEl>
                                          <p:spTgt spid="6"/>
                                        </p:tgtEl>
                                        <p:attrNameLst>
                                          <p:attrName>style.visibility</p:attrName>
                                        </p:attrNameLst>
                                      </p:cBhvr>
                                      <p:to>
                                        <p:strVal val="hidden"/>
                                      </p:to>
                                    </p:set>
                                  </p:childTnLst>
                                </p:cTn>
                              </p:par>
                            </p:childTnLst>
                          </p:cTn>
                        </p:par>
                        <p:par>
                          <p:cTn id="10" fill="hold">
                            <p:stCondLst>
                              <p:cond delay="2000"/>
                            </p:stCondLst>
                            <p:childTnLst>
                              <p:par>
                                <p:cTn id="11" presetID="10"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DD358-B101-F95B-3058-52CD3E75BB36}"/>
              </a:ext>
            </a:extLst>
          </p:cNvPr>
          <p:cNvSpPr>
            <a:spLocks noGrp="1"/>
          </p:cNvSpPr>
          <p:nvPr>
            <p:ph type="title"/>
          </p:nvPr>
        </p:nvSpPr>
        <p:spPr/>
        <p:txBody>
          <a:bodyPr/>
          <a:lstStyle/>
          <a:p>
            <a:r>
              <a:rPr lang="en-US" dirty="0"/>
              <a:t>Ci3T Leadership Team Agenda Template</a:t>
            </a:r>
            <a:br>
              <a:rPr lang="en-US" dirty="0"/>
            </a:br>
            <a:r>
              <a:rPr lang="en-US" dirty="0">
                <a:solidFill>
                  <a:schemeClr val="accent5"/>
                </a:solidFill>
              </a:rPr>
              <a:t>Action Items</a:t>
            </a:r>
          </a:p>
        </p:txBody>
      </p:sp>
      <p:pic>
        <p:nvPicPr>
          <p:cNvPr id="5" name="Content Placeholder 4" descr="Ci3T Leadership Team Agenda - logistics action items and problem-solving action plan">
            <a:extLst>
              <a:ext uri="{FF2B5EF4-FFF2-40B4-BE49-F238E27FC236}">
                <a16:creationId xmlns:a16="http://schemas.microsoft.com/office/drawing/2014/main" id="{6891357A-D419-6230-FCDC-9D9CEBA3B5A6}"/>
              </a:ext>
            </a:extLst>
          </p:cNvPr>
          <p:cNvPicPr>
            <a:picLocks noGrp="1" noChangeAspect="1"/>
          </p:cNvPicPr>
          <p:nvPr>
            <p:ph idx="1"/>
          </p:nvPr>
        </p:nvPicPr>
        <p:blipFill>
          <a:blip r:embed="rId3" cstate="hqprint">
            <a:extLst>
              <a:ext uri="{28A0092B-C50C-407E-A947-70E740481C1C}">
                <a14:useLocalDpi xmlns:a14="http://schemas.microsoft.com/office/drawing/2010/main"/>
              </a:ext>
            </a:extLst>
          </a:blip>
          <a:stretch>
            <a:fillRect/>
          </a:stretch>
        </p:blipFill>
        <p:spPr>
          <a:xfrm>
            <a:off x="3280428" y="1825625"/>
            <a:ext cx="5631143" cy="4351338"/>
          </a:xfrm>
          <a:prstGeom prst="rect">
            <a:avLst/>
          </a:prstGeom>
          <a:ln>
            <a:solidFill>
              <a:schemeClr val="tx1"/>
            </a:solidFill>
          </a:ln>
        </p:spPr>
      </p:pic>
    </p:spTree>
    <p:extLst>
      <p:ext uri="{BB962C8B-B14F-4D97-AF65-F5344CB8AC3E}">
        <p14:creationId xmlns:p14="http://schemas.microsoft.com/office/powerpoint/2010/main" val="24059145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B2452-904E-EA96-ACE7-8C39E0A0D2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95707D-F616-F20F-C797-50F3E1BDDF5E}"/>
              </a:ext>
            </a:extLst>
          </p:cNvPr>
          <p:cNvSpPr>
            <a:spLocks noGrp="1"/>
          </p:cNvSpPr>
          <p:nvPr>
            <p:ph type="title"/>
          </p:nvPr>
        </p:nvSpPr>
        <p:spPr/>
        <p:txBody>
          <a:bodyPr/>
          <a:lstStyle/>
          <a:p>
            <a:r>
              <a:rPr lang="en-US" dirty="0"/>
              <a:t>Ci3T Leadership Team Agenda Template</a:t>
            </a:r>
            <a:br>
              <a:rPr lang="en-US" dirty="0"/>
            </a:br>
            <a:r>
              <a:rPr lang="en-US" dirty="0">
                <a:solidFill>
                  <a:schemeClr val="accent5"/>
                </a:solidFill>
              </a:rPr>
              <a:t>Monthly Meeting Prompts</a:t>
            </a:r>
          </a:p>
        </p:txBody>
      </p:sp>
      <p:pic>
        <p:nvPicPr>
          <p:cNvPr id="4" name="Picture 3" descr="Ci3T Leadership Team Agenda - version with one document with agendas for entire year. Meeting agenda with prompt for Tier 1 and Tier 2">
            <a:extLst>
              <a:ext uri="{FF2B5EF4-FFF2-40B4-BE49-F238E27FC236}">
                <a16:creationId xmlns:a16="http://schemas.microsoft.com/office/drawing/2014/main" id="{3C6C5E48-163A-B7D0-546F-18B012E43DF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93152" y="1814148"/>
            <a:ext cx="3374132" cy="4366523"/>
          </a:xfrm>
          <a:prstGeom prst="rect">
            <a:avLst/>
          </a:prstGeom>
          <a:ln>
            <a:solidFill>
              <a:schemeClr val="tx1"/>
            </a:solidFill>
          </a:ln>
        </p:spPr>
      </p:pic>
      <p:pic>
        <p:nvPicPr>
          <p:cNvPr id="6" name="Picture 5" descr="Ci3T Leadership Team Agenda - version with one document with agendas for entire year. Meeting agenda with prompt for Tier 3.">
            <a:extLst>
              <a:ext uri="{FF2B5EF4-FFF2-40B4-BE49-F238E27FC236}">
                <a16:creationId xmlns:a16="http://schemas.microsoft.com/office/drawing/2014/main" id="{EB9AABEF-29D5-AAF5-1521-187A3562089E}"/>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570086" y="1814148"/>
            <a:ext cx="3374132" cy="4366523"/>
          </a:xfrm>
          <a:prstGeom prst="rect">
            <a:avLst/>
          </a:prstGeom>
          <a:ln>
            <a:solidFill>
              <a:schemeClr val="tx1"/>
            </a:solidFill>
          </a:ln>
        </p:spPr>
      </p:pic>
      <p:pic>
        <p:nvPicPr>
          <p:cNvPr id="8" name="Picture 7" descr="Appendix of guiding questions for Ci3T Leadership Team meetings.">
            <a:extLst>
              <a:ext uri="{FF2B5EF4-FFF2-40B4-BE49-F238E27FC236}">
                <a16:creationId xmlns:a16="http://schemas.microsoft.com/office/drawing/2014/main" id="{EF2B40AF-61BB-6604-9884-67F5A05683FE}"/>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308352" y="1909682"/>
            <a:ext cx="3163228" cy="4093588"/>
          </a:xfrm>
          <a:prstGeom prst="rect">
            <a:avLst/>
          </a:prstGeom>
          <a:ln>
            <a:solidFill>
              <a:schemeClr val="tx1"/>
            </a:solidFill>
          </a:ln>
        </p:spPr>
      </p:pic>
      <p:sp>
        <p:nvSpPr>
          <p:cNvPr id="15" name="Rectangle: Rounded Corners 14">
            <a:extLst>
              <a:ext uri="{FF2B5EF4-FFF2-40B4-BE49-F238E27FC236}">
                <a16:creationId xmlns:a16="http://schemas.microsoft.com/office/drawing/2014/main" id="{46A2CDEF-1474-5FC9-80B8-52F454DD5AAD}"/>
              </a:ext>
            </a:extLst>
          </p:cNvPr>
          <p:cNvSpPr/>
          <p:nvPr/>
        </p:nvSpPr>
        <p:spPr>
          <a:xfrm>
            <a:off x="8930215" y="5552893"/>
            <a:ext cx="2268633" cy="900753"/>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Appendix with guiding questions</a:t>
            </a:r>
          </a:p>
        </p:txBody>
      </p:sp>
    </p:spTree>
    <p:extLst>
      <p:ext uri="{BB962C8B-B14F-4D97-AF65-F5344CB8AC3E}">
        <p14:creationId xmlns:p14="http://schemas.microsoft.com/office/powerpoint/2010/main" val="3202403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FDDE7-2247-0230-BEC6-97FFD9B833B5}"/>
              </a:ext>
            </a:extLst>
          </p:cNvPr>
          <p:cNvSpPr>
            <a:spLocks noGrp="1"/>
          </p:cNvSpPr>
          <p:nvPr>
            <p:ph type="title"/>
          </p:nvPr>
        </p:nvSpPr>
        <p:spPr/>
        <p:txBody>
          <a:bodyPr/>
          <a:lstStyle/>
          <a:p>
            <a:r>
              <a:rPr lang="en-US" dirty="0"/>
              <a:t>Digital Workspace</a:t>
            </a:r>
          </a:p>
        </p:txBody>
      </p:sp>
      <p:pic>
        <p:nvPicPr>
          <p:cNvPr id="7" name="Content Placeholder 4">
            <a:extLst>
              <a:ext uri="{FF2B5EF4-FFF2-40B4-BE49-F238E27FC236}">
                <a16:creationId xmlns:a16="http://schemas.microsoft.com/office/drawing/2014/main" id="{79FEC1CD-1F97-E4A5-5F66-DF66993CC6CA}"/>
              </a:ext>
              <a:ext uri="{C183D7F6-B498-43B3-948B-1728B52AA6E4}">
                <adec:decorative xmlns:adec="http://schemas.microsoft.com/office/drawing/2017/decorative" val="1"/>
              </a:ext>
            </a:extLst>
          </p:cNvPr>
          <p:cNvPicPr>
            <a:picLocks noGrp="1" noChangeAspect="1"/>
          </p:cNvPicPr>
          <p:nvPr>
            <p:ph sz="half" idx="1"/>
          </p:nvPr>
        </p:nvPicPr>
        <p:blipFill>
          <a:blip r:embed="rId3"/>
          <a:stretch>
            <a:fillRect/>
          </a:stretch>
        </p:blipFill>
        <p:spPr>
          <a:xfrm>
            <a:off x="1698957" y="2353469"/>
            <a:ext cx="2918763" cy="2457907"/>
          </a:xfrm>
          <a:prstGeom prst="rect">
            <a:avLst/>
          </a:prstGeom>
        </p:spPr>
      </p:pic>
      <p:pic>
        <p:nvPicPr>
          <p:cNvPr id="11" name="Graphic 10">
            <a:extLst>
              <a:ext uri="{FF2B5EF4-FFF2-40B4-BE49-F238E27FC236}">
                <a16:creationId xmlns:a16="http://schemas.microsoft.com/office/drawing/2014/main" id="{AC3714B1-45DF-2A3B-ADC0-4EF29ED2D39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2106" y="1027906"/>
            <a:ext cx="5830094" cy="5830094"/>
          </a:xfrm>
          <a:prstGeom prst="rect">
            <a:avLst/>
          </a:prstGeom>
        </p:spPr>
      </p:pic>
      <p:sp>
        <p:nvSpPr>
          <p:cNvPr id="3" name="Content Placeholder 2">
            <a:extLst>
              <a:ext uri="{FF2B5EF4-FFF2-40B4-BE49-F238E27FC236}">
                <a16:creationId xmlns:a16="http://schemas.microsoft.com/office/drawing/2014/main" id="{C81C9A66-673F-46FC-CC9C-31F8BD3016E1}"/>
              </a:ext>
            </a:extLst>
          </p:cNvPr>
          <p:cNvSpPr>
            <a:spLocks noGrp="1"/>
          </p:cNvSpPr>
          <p:nvPr>
            <p:ph sz="half" idx="2"/>
          </p:nvPr>
        </p:nvSpPr>
        <p:spPr/>
        <p:txBody>
          <a:bodyPr>
            <a:normAutofit/>
          </a:bodyPr>
          <a:lstStyle/>
          <a:p>
            <a:r>
              <a:rPr lang="en-US" dirty="0"/>
              <a:t>Central location accessible to all Ci3T Leadership Team members</a:t>
            </a:r>
          </a:p>
          <a:p>
            <a:r>
              <a:rPr lang="en-US" dirty="0"/>
              <a:t>Dedicated location for:</a:t>
            </a:r>
          </a:p>
          <a:p>
            <a:pPr lvl="1"/>
            <a:r>
              <a:rPr lang="en-US" dirty="0"/>
              <a:t>Ci3T Implementation Manual</a:t>
            </a:r>
          </a:p>
          <a:p>
            <a:pPr lvl="1"/>
            <a:r>
              <a:rPr lang="en-US" dirty="0"/>
              <a:t>Ci3T LT monthly meeting agendas</a:t>
            </a:r>
          </a:p>
          <a:p>
            <a:pPr lvl="1"/>
            <a:r>
              <a:rPr lang="en-US" dirty="0"/>
              <a:t>Data reports used for decision-making</a:t>
            </a:r>
          </a:p>
          <a:p>
            <a:pPr lvl="1"/>
            <a:r>
              <a:rPr lang="en-US" dirty="0"/>
              <a:t>Implementation materials</a:t>
            </a:r>
          </a:p>
        </p:txBody>
      </p:sp>
    </p:spTree>
    <p:extLst>
      <p:ext uri="{BB962C8B-B14F-4D97-AF65-F5344CB8AC3E}">
        <p14:creationId xmlns:p14="http://schemas.microsoft.com/office/powerpoint/2010/main" val="37856730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11316-ED3E-6D3E-4AE5-3D34FCD4EB8C}"/>
              </a:ext>
            </a:extLst>
          </p:cNvPr>
          <p:cNvSpPr>
            <a:spLocks noGrp="1"/>
          </p:cNvSpPr>
          <p:nvPr>
            <p:ph type="title"/>
          </p:nvPr>
        </p:nvSpPr>
        <p:spPr/>
        <p:txBody>
          <a:bodyPr/>
          <a:lstStyle/>
          <a:p>
            <a:r>
              <a:rPr lang="en-US" dirty="0"/>
              <a:t>Digital Workspace Example</a:t>
            </a:r>
          </a:p>
        </p:txBody>
      </p:sp>
      <p:pic>
        <p:nvPicPr>
          <p:cNvPr id="8" name="Content Placeholder 4">
            <a:extLst>
              <a:ext uri="{FF2B5EF4-FFF2-40B4-BE49-F238E27FC236}">
                <a16:creationId xmlns:a16="http://schemas.microsoft.com/office/drawing/2014/main" id="{D613C3D5-D482-9226-E078-52729E903D39}"/>
              </a:ext>
              <a:ext uri="{C183D7F6-B498-43B3-948B-1728B52AA6E4}">
                <adec:decorative xmlns:adec="http://schemas.microsoft.com/office/drawing/2017/decorative" val="1"/>
              </a:ext>
            </a:extLst>
          </p:cNvPr>
          <p:cNvPicPr>
            <a:picLocks noGrp="1" noChangeAspect="1"/>
          </p:cNvPicPr>
          <p:nvPr>
            <p:ph sz="half" idx="4294967295"/>
          </p:nvPr>
        </p:nvPicPr>
        <p:blipFill>
          <a:blip r:embed="rId3"/>
          <a:stretch>
            <a:fillRect/>
          </a:stretch>
        </p:blipFill>
        <p:spPr>
          <a:xfrm>
            <a:off x="838200" y="2171700"/>
            <a:ext cx="4343400" cy="3659188"/>
          </a:xfrm>
          <a:prstGeom prst="rect">
            <a:avLst/>
          </a:prstGeom>
          <a:ln>
            <a:solidFill>
              <a:schemeClr val="tx1"/>
            </a:solidFill>
          </a:ln>
        </p:spPr>
      </p:pic>
      <p:pic>
        <p:nvPicPr>
          <p:cNvPr id="10" name="Picture 9" descr="Digital workspace with folders for: 2026 2027 Ci3T Lists and Mtg Schedules, 2027 2028 Ci3T Lists and Mtg Schedules, 2028 2029 Ci3T Lists and Mtg Schedules, 2029 2030 Ci3T Lists and Mtg Schedules">
            <a:extLst>
              <a:ext uri="{FF2B5EF4-FFF2-40B4-BE49-F238E27FC236}">
                <a16:creationId xmlns:a16="http://schemas.microsoft.com/office/drawing/2014/main" id="{9BE9CDCE-2051-29F8-3841-81E7DC8532DE}"/>
              </a:ext>
            </a:extLst>
          </p:cNvPr>
          <p:cNvPicPr>
            <a:picLocks noChangeAspect="1"/>
          </p:cNvPicPr>
          <p:nvPr/>
        </p:nvPicPr>
        <p:blipFill>
          <a:blip r:embed="rId4"/>
          <a:stretch>
            <a:fillRect/>
          </a:stretch>
        </p:blipFill>
        <p:spPr>
          <a:xfrm>
            <a:off x="838200" y="2105491"/>
            <a:ext cx="5671051" cy="3725397"/>
          </a:xfrm>
          <a:prstGeom prst="rect">
            <a:avLst/>
          </a:prstGeom>
          <a:ln>
            <a:solidFill>
              <a:schemeClr val="tx1"/>
            </a:solidFill>
          </a:ln>
        </p:spPr>
      </p:pic>
      <p:pic>
        <p:nvPicPr>
          <p:cNvPr id="14" name="Graphic 13">
            <a:extLst>
              <a:ext uri="{FF2B5EF4-FFF2-40B4-BE49-F238E27FC236}">
                <a16:creationId xmlns:a16="http://schemas.microsoft.com/office/drawing/2014/main" id="{3EA3E4B0-27E8-F84D-49EF-FB1E0926F31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724400" y="3544094"/>
            <a:ext cx="914400" cy="914400"/>
          </a:xfrm>
          <a:prstGeom prst="rect">
            <a:avLst/>
          </a:prstGeom>
        </p:spPr>
      </p:pic>
      <p:pic>
        <p:nvPicPr>
          <p:cNvPr id="15" name="Graphic 14" descr="Cursor with solid fill pointing to golder 2026 2027 Ci3T Lists and Mtg Schedules">
            <a:extLst>
              <a:ext uri="{FF2B5EF4-FFF2-40B4-BE49-F238E27FC236}">
                <a16:creationId xmlns:a16="http://schemas.microsoft.com/office/drawing/2014/main" id="{9C40F678-93E9-AB7E-CC54-10E9AAE3143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903424" y="2971800"/>
            <a:ext cx="914400" cy="914400"/>
          </a:xfrm>
          <a:prstGeom prst="rect">
            <a:avLst/>
          </a:prstGeom>
        </p:spPr>
      </p:pic>
      <p:pic>
        <p:nvPicPr>
          <p:cNvPr id="12" name="Picture 11" descr="Inside of 2026 2027 Ci3T Lists and Mtg Schedules folder with two documents: 2026 2027 Mtg Scheule and 2026 2027 LES Ci3T LT List">
            <a:extLst>
              <a:ext uri="{FF2B5EF4-FFF2-40B4-BE49-F238E27FC236}">
                <a16:creationId xmlns:a16="http://schemas.microsoft.com/office/drawing/2014/main" id="{F061B352-B6C9-536B-4130-5E825FE92E78}"/>
              </a:ext>
            </a:extLst>
          </p:cNvPr>
          <p:cNvPicPr>
            <a:picLocks noChangeAspect="1"/>
          </p:cNvPicPr>
          <p:nvPr/>
        </p:nvPicPr>
        <p:blipFill>
          <a:blip r:embed="rId6"/>
          <a:stretch>
            <a:fillRect/>
          </a:stretch>
        </p:blipFill>
        <p:spPr>
          <a:xfrm>
            <a:off x="838200" y="2105491"/>
            <a:ext cx="10515600" cy="3419358"/>
          </a:xfrm>
          <a:prstGeom prst="rect">
            <a:avLst/>
          </a:prstGeom>
          <a:ln>
            <a:solidFill>
              <a:schemeClr val="tx1"/>
            </a:solidFill>
          </a:ln>
        </p:spPr>
      </p:pic>
    </p:spTree>
    <p:extLst>
      <p:ext uri="{BB962C8B-B14F-4D97-AF65-F5344CB8AC3E}">
        <p14:creationId xmlns:p14="http://schemas.microsoft.com/office/powerpoint/2010/main" val="249818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p:txBody>
          <a:bodyPr>
            <a:normAutofit/>
          </a:bodyPr>
          <a:lstStyle/>
          <a:p>
            <a:r>
              <a:rPr lang="en-US"/>
              <a:t>Communicating with Faculty, Staff, and Families</a:t>
            </a:r>
          </a:p>
        </p:txBody>
      </p:sp>
      <p:sp>
        <p:nvSpPr>
          <p:cNvPr id="5" name="Content"/>
          <p:cNvSpPr>
            <a:spLocks noGrp="1"/>
          </p:cNvSpPr>
          <p:nvPr>
            <p:ph idx="1"/>
          </p:nvPr>
        </p:nvSpPr>
        <p:spPr/>
        <p:txBody>
          <a:bodyPr>
            <a:normAutofit/>
          </a:bodyPr>
          <a:lstStyle/>
          <a:p>
            <a:r>
              <a:rPr lang="en-US" dirty="0"/>
              <a:t>Faculty and staff</a:t>
            </a:r>
          </a:p>
          <a:p>
            <a:pPr lvl="1"/>
            <a:r>
              <a:rPr lang="en-US" dirty="0"/>
              <a:t>Consider plans for sharing updates with all staff including cafeteria, custodial, transportation, office, paraeducators, and related service providers</a:t>
            </a:r>
          </a:p>
          <a:p>
            <a:r>
              <a:rPr lang="en-US" dirty="0"/>
              <a:t>Students</a:t>
            </a:r>
          </a:p>
          <a:p>
            <a:r>
              <a:rPr lang="en-US" dirty="0"/>
              <a:t>Parents &amp; Families</a:t>
            </a:r>
          </a:p>
          <a:p>
            <a:r>
              <a:rPr lang="en-US" dirty="0"/>
              <a:t>Community</a:t>
            </a:r>
          </a:p>
          <a:p>
            <a:pPr lvl="1"/>
            <a:r>
              <a:rPr lang="en-US" dirty="0"/>
              <a:t>Consider dedicating space on school website to give parents and community members access to updates </a:t>
            </a:r>
          </a:p>
        </p:txBody>
      </p:sp>
    </p:spTree>
    <p:extLst>
      <p:ext uri="{BB962C8B-B14F-4D97-AF65-F5344CB8AC3E}">
        <p14:creationId xmlns:p14="http://schemas.microsoft.com/office/powerpoint/2010/main" val="12563587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0A9D5-F19F-3347-F7AB-942670B556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9AFA7F-FE75-A7A0-8772-78E5EA4D1EDF}"/>
              </a:ext>
            </a:extLst>
          </p:cNvPr>
          <p:cNvSpPr>
            <a:spLocks noGrp="1"/>
          </p:cNvSpPr>
          <p:nvPr>
            <p:ph type="title"/>
          </p:nvPr>
        </p:nvSpPr>
        <p:spPr>
          <a:solidFill>
            <a:schemeClr val="accent5"/>
          </a:solidFill>
        </p:spPr>
        <p:txBody>
          <a:bodyPr/>
          <a:lstStyle/>
          <a:p>
            <a:r>
              <a:rPr lang="en-US" dirty="0">
                <a:solidFill>
                  <a:schemeClr val="bg1"/>
                </a:solidFill>
              </a:rPr>
              <a:t>Ci3T Essentials Work Time: Scheduling for Success</a:t>
            </a:r>
          </a:p>
        </p:txBody>
      </p:sp>
      <p:sp>
        <p:nvSpPr>
          <p:cNvPr id="5" name="Content Placeholder 1">
            <a:extLst>
              <a:ext uri="{FF2B5EF4-FFF2-40B4-BE49-F238E27FC236}">
                <a16:creationId xmlns:a16="http://schemas.microsoft.com/office/drawing/2014/main" id="{A50CA163-95CA-8F97-48B6-A31AEF005E36}"/>
              </a:ext>
            </a:extLst>
          </p:cNvPr>
          <p:cNvSpPr>
            <a:spLocks noGrp="1"/>
          </p:cNvSpPr>
          <p:nvPr>
            <p:ph idx="1"/>
          </p:nvPr>
        </p:nvSpPr>
        <p:spPr>
          <a:xfrm>
            <a:off x="838200" y="1825625"/>
            <a:ext cx="6161690" cy="3132968"/>
          </a:xfrm>
          <a:solidFill>
            <a:schemeClr val="accent5">
              <a:lumMod val="20000"/>
              <a:lumOff val="80000"/>
            </a:schemeClr>
          </a:solidFill>
        </p:spPr>
        <p:txBody>
          <a:bodyPr vert="horz" lIns="91440" tIns="45720" rIns="91440" bIns="45720" rtlCol="0" anchor="t">
            <a:normAutofit/>
          </a:bodyPr>
          <a:lstStyle/>
          <a:p>
            <a:pPr marL="0" indent="0">
              <a:buNone/>
            </a:pPr>
            <a:r>
              <a:rPr lang="en-US" dirty="0">
                <a:cs typeface="Arial"/>
              </a:rPr>
              <a:t>Use guiding questions and resources in Work Time #3 of </a:t>
            </a:r>
            <a:r>
              <a:rPr lang="en-US" b="1" dirty="0">
                <a:cs typeface="Arial"/>
              </a:rPr>
              <a:t>Ci3T Essentials Handout </a:t>
            </a:r>
            <a:r>
              <a:rPr lang="en-US" dirty="0">
                <a:cs typeface="Arial"/>
              </a:rPr>
              <a:t>to:</a:t>
            </a:r>
          </a:p>
          <a:p>
            <a:r>
              <a:rPr lang="en-US" dirty="0">
                <a:cs typeface="Arial"/>
              </a:rPr>
              <a:t>reflect on preparation activities</a:t>
            </a:r>
          </a:p>
          <a:p>
            <a:r>
              <a:rPr lang="en-US" dirty="0">
                <a:cs typeface="Arial"/>
              </a:rPr>
              <a:t>make an action plan for any items not yet compete</a:t>
            </a:r>
            <a:endParaRPr lang="en-US" b="1" dirty="0">
              <a:cs typeface="Arial"/>
            </a:endParaRPr>
          </a:p>
        </p:txBody>
      </p:sp>
      <p:pic>
        <p:nvPicPr>
          <p:cNvPr id="4" name="Picture 47">
            <a:extLst>
              <a:ext uri="{FF2B5EF4-FFF2-40B4-BE49-F238E27FC236}">
                <a16:creationId xmlns:a16="http://schemas.microsoft.com/office/drawing/2014/main" id="{B3BA325F-9272-B6FF-ADC4-5391F5BE9266}"/>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6" name="Picture 46">
            <a:extLst>
              <a:ext uri="{FF2B5EF4-FFF2-40B4-BE49-F238E27FC236}">
                <a16:creationId xmlns:a16="http://schemas.microsoft.com/office/drawing/2014/main" id="{B9544E52-C896-46EE-3998-2610AAA67BEE}"/>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7" name="Picture 45">
            <a:extLst>
              <a:ext uri="{FF2B5EF4-FFF2-40B4-BE49-F238E27FC236}">
                <a16:creationId xmlns:a16="http://schemas.microsoft.com/office/drawing/2014/main" id="{66B2CE10-3E97-DD54-F895-CE92C416BA8B}"/>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8" name="Picture 44">
            <a:extLst>
              <a:ext uri="{FF2B5EF4-FFF2-40B4-BE49-F238E27FC236}">
                <a16:creationId xmlns:a16="http://schemas.microsoft.com/office/drawing/2014/main" id="{F5976053-B938-168C-D95F-363899B7F6AB}"/>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9" name="Picture 43">
            <a:extLst>
              <a:ext uri="{FF2B5EF4-FFF2-40B4-BE49-F238E27FC236}">
                <a16:creationId xmlns:a16="http://schemas.microsoft.com/office/drawing/2014/main" id="{C38034BB-E9D7-D2EC-A7A5-42D5E79411A6}"/>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10" name="Picture 41">
            <a:extLst>
              <a:ext uri="{FF2B5EF4-FFF2-40B4-BE49-F238E27FC236}">
                <a16:creationId xmlns:a16="http://schemas.microsoft.com/office/drawing/2014/main" id="{60470077-B989-BE75-56E0-DC4026BE8BC3}"/>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23" name="Picture 40">
            <a:extLst>
              <a:ext uri="{FF2B5EF4-FFF2-40B4-BE49-F238E27FC236}">
                <a16:creationId xmlns:a16="http://schemas.microsoft.com/office/drawing/2014/main" id="{5E70E67E-5CF8-9126-BEE4-9E46F0BAA2F0}"/>
              </a:ex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24" name="Picture 39">
            <a:extLst>
              <a:ext uri="{FF2B5EF4-FFF2-40B4-BE49-F238E27FC236}">
                <a16:creationId xmlns:a16="http://schemas.microsoft.com/office/drawing/2014/main" id="{2C3A2D93-884C-77A6-78CE-AA2BD304166D}"/>
              </a:ext>
              <a:ext uri="{C183D7F6-B498-43B3-948B-1728B52AA6E4}">
                <adec:decorative xmlns:adec="http://schemas.microsoft.com/office/drawing/2017/decorative" val="1"/>
              </a:ext>
            </a:extLst>
          </p:cNvPr>
          <p:cNvPicPr>
            <a:picLocks noChangeAspect="1" noChangeArrowheads="1"/>
          </p:cNvPicPr>
          <p:nvPr/>
        </p:nvPicPr>
        <p:blipFill>
          <a:blip r:embed="rId10">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25" name="Picture 38">
            <a:extLst>
              <a:ext uri="{FF2B5EF4-FFF2-40B4-BE49-F238E27FC236}">
                <a16:creationId xmlns:a16="http://schemas.microsoft.com/office/drawing/2014/main" id="{B3F281B7-AF75-59A4-5DE7-7E38692D7A88}"/>
              </a:ext>
              <a:ext uri="{C183D7F6-B498-43B3-948B-1728B52AA6E4}">
                <adec:decorative xmlns:adec="http://schemas.microsoft.com/office/drawing/2017/decorative" val="1"/>
              </a:ext>
            </a:extLst>
          </p:cNvPr>
          <p:cNvPicPr>
            <a:picLocks noChangeAspect="1" noChangeArrowheads="1"/>
          </p:cNvPicPr>
          <p:nvPr/>
        </p:nvPicPr>
        <p:blipFill>
          <a:blip r:embed="rId11">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26" name="Picture 33">
            <a:extLst>
              <a:ext uri="{FF2B5EF4-FFF2-40B4-BE49-F238E27FC236}">
                <a16:creationId xmlns:a16="http://schemas.microsoft.com/office/drawing/2014/main" id="{E917DBC7-DC3D-E5B8-019F-E4A2C6A3AABE}"/>
              </a:ext>
              <a:ext uri="{C183D7F6-B498-43B3-948B-1728B52AA6E4}">
                <adec:decorative xmlns:adec="http://schemas.microsoft.com/office/drawing/2017/decorative" val="1"/>
              </a:ext>
            </a:extLst>
          </p:cNvPr>
          <p:cNvPicPr>
            <a:picLocks noChangeAspect="1" noChangeArrowheads="1"/>
          </p:cNvPicPr>
          <p:nvPr/>
        </p:nvPicPr>
        <p:blipFill>
          <a:blip r:embed="rId12">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27" name="Picture 36">
            <a:extLst>
              <a:ext uri="{FF2B5EF4-FFF2-40B4-BE49-F238E27FC236}">
                <a16:creationId xmlns:a16="http://schemas.microsoft.com/office/drawing/2014/main" id="{12A0FF30-EDA5-BFF3-94D9-10456384505D}"/>
              </a:ext>
              <a:ext uri="{C183D7F6-B498-43B3-948B-1728B52AA6E4}">
                <adec:decorative xmlns:adec="http://schemas.microsoft.com/office/drawing/2017/decorative" val="1"/>
              </a:ext>
            </a:extLst>
          </p:cNvPr>
          <p:cNvPicPr>
            <a:picLocks noChangeAspect="1" noChangeArrowheads="1"/>
          </p:cNvPicPr>
          <p:nvPr/>
        </p:nvPicPr>
        <p:blipFill>
          <a:blip r:embed="rId13">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28" name="Picture 32">
            <a:extLst>
              <a:ext uri="{FF2B5EF4-FFF2-40B4-BE49-F238E27FC236}">
                <a16:creationId xmlns:a16="http://schemas.microsoft.com/office/drawing/2014/main" id="{05687DC7-8FDB-3896-3383-11828BEA20C9}"/>
              </a:ext>
              <a:ext uri="{C183D7F6-B498-43B3-948B-1728B52AA6E4}">
                <adec:decorative xmlns:adec="http://schemas.microsoft.com/office/drawing/2017/decorative" val="1"/>
              </a:ext>
            </a:extLst>
          </p:cNvPr>
          <p:cNvPicPr>
            <a:picLocks noChangeAspect="1" noChangeArrowheads="1"/>
          </p:cNvPicPr>
          <p:nvPr/>
        </p:nvPicPr>
        <p:blipFill>
          <a:blip r:embed="rId14">
            <a:extLst>
              <a:ext uri="{28A0092B-C50C-407E-A947-70E740481C1C}">
                <a14:useLocalDpi xmlns:a14="http://schemas.microsoft.com/office/drawing/2010/main"/>
              </a:ext>
            </a:extLst>
          </a:blip>
          <a:stretch>
            <a:fillRect/>
          </a:stretch>
        </p:blipFill>
        <p:spPr bwMode="auto">
          <a:xfrm>
            <a:off x="3443288" y="4958593"/>
            <a:ext cx="5076825" cy="1800292"/>
          </a:xfrm>
          <a:prstGeom prst="rect">
            <a:avLst/>
          </a:prstGeom>
          <a:noFill/>
          <a:ln w="9525">
            <a:noFill/>
            <a:miter lim="800000"/>
            <a:headEnd/>
            <a:tailEnd/>
          </a:ln>
        </p:spPr>
      </p:pic>
      <p:pic>
        <p:nvPicPr>
          <p:cNvPr id="3" name="Picture 2">
            <a:extLst>
              <a:ext uri="{FF2B5EF4-FFF2-40B4-BE49-F238E27FC236}">
                <a16:creationId xmlns:a16="http://schemas.microsoft.com/office/drawing/2014/main" id="{5DCA0DD7-C2F3-EA13-4006-ECCC5E6681D5}"/>
              </a:ext>
              <a:ext uri="{C183D7F6-B498-43B3-948B-1728B52AA6E4}">
                <adec:decorative xmlns:adec="http://schemas.microsoft.com/office/drawing/2017/decorative" val="1"/>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202631" y="5486400"/>
            <a:ext cx="1271138" cy="1371600"/>
          </a:xfrm>
          <a:prstGeom prst="rect">
            <a:avLst/>
          </a:prstGeom>
        </p:spPr>
      </p:pic>
      <p:pic>
        <p:nvPicPr>
          <p:cNvPr id="11" name="Picture 10" descr="Ci3T Essentials Handout Worktime 3">
            <a:extLst>
              <a:ext uri="{FF2B5EF4-FFF2-40B4-BE49-F238E27FC236}">
                <a16:creationId xmlns:a16="http://schemas.microsoft.com/office/drawing/2014/main" id="{AF19ADAA-C00E-D6B2-28D0-2057AF155CE5}"/>
              </a:ext>
            </a:extLst>
          </p:cNvPr>
          <p:cNvPicPr>
            <a:picLocks noChangeAspect="1"/>
          </p:cNvPicPr>
          <p:nvPr/>
        </p:nvPicPr>
        <p:blipFill>
          <a:blip r:embed="rId16"/>
          <a:stretch>
            <a:fillRect/>
          </a:stretch>
        </p:blipFill>
        <p:spPr>
          <a:xfrm>
            <a:off x="7156665" y="1825625"/>
            <a:ext cx="4197135" cy="3132968"/>
          </a:xfrm>
          <a:prstGeom prst="rect">
            <a:avLst/>
          </a:prstGeom>
          <a:ln>
            <a:solidFill>
              <a:schemeClr val="tx1"/>
            </a:solidFill>
          </a:ln>
        </p:spPr>
      </p:pic>
    </p:spTree>
    <p:extLst>
      <p:ext uri="{BB962C8B-B14F-4D97-AF65-F5344CB8AC3E}">
        <p14:creationId xmlns:p14="http://schemas.microsoft.com/office/powerpoint/2010/main" val="3041483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6000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60000"/>
                            </p:stCondLst>
                            <p:childTnLst>
                              <p:par>
                                <p:cTn id="8" presetID="1" presetClass="entr" presetSubtype="0" fill="hold" nodeType="afterEffect">
                                  <p:stCondLst>
                                    <p:cond delay="6000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120000"/>
                            </p:stCondLst>
                            <p:childTnLst>
                              <p:par>
                                <p:cTn id="11" presetID="1" presetClass="entr" presetSubtype="0" fill="hold" nodeType="afterEffect">
                                  <p:stCondLst>
                                    <p:cond delay="60000"/>
                                  </p:stCondLst>
                                  <p:childTnLst>
                                    <p:set>
                                      <p:cBhvr>
                                        <p:cTn id="12" dur="1" fill="hold">
                                          <p:stCondLst>
                                            <p:cond delay="0"/>
                                          </p:stCondLst>
                                        </p:cTn>
                                        <p:tgtEl>
                                          <p:spTgt spid="8"/>
                                        </p:tgtEl>
                                        <p:attrNameLst>
                                          <p:attrName>style.visibility</p:attrName>
                                        </p:attrNameLst>
                                      </p:cBhvr>
                                      <p:to>
                                        <p:strVal val="visible"/>
                                      </p:to>
                                    </p:set>
                                  </p:childTnLst>
                                </p:cTn>
                              </p:par>
                            </p:childTnLst>
                          </p:cTn>
                        </p:par>
                        <p:par>
                          <p:cTn id="13" fill="hold">
                            <p:stCondLst>
                              <p:cond delay="180000"/>
                            </p:stCondLst>
                            <p:childTnLst>
                              <p:par>
                                <p:cTn id="14" presetID="1" presetClass="entr" presetSubtype="0" fill="hold" nodeType="afterEffect">
                                  <p:stCondLst>
                                    <p:cond delay="60000"/>
                                  </p:stCondLst>
                                  <p:childTnLst>
                                    <p:set>
                                      <p:cBhvr>
                                        <p:cTn id="15" dur="1" fill="hold">
                                          <p:stCondLst>
                                            <p:cond delay="0"/>
                                          </p:stCondLst>
                                        </p:cTn>
                                        <p:tgtEl>
                                          <p:spTgt spid="9"/>
                                        </p:tgtEl>
                                        <p:attrNameLst>
                                          <p:attrName>style.visibility</p:attrName>
                                        </p:attrNameLst>
                                      </p:cBhvr>
                                      <p:to>
                                        <p:strVal val="visible"/>
                                      </p:to>
                                    </p:set>
                                  </p:childTnLst>
                                </p:cTn>
                              </p:par>
                            </p:childTnLst>
                          </p:cTn>
                        </p:par>
                        <p:par>
                          <p:cTn id="16" fill="hold">
                            <p:stCondLst>
                              <p:cond delay="240000"/>
                            </p:stCondLst>
                            <p:childTnLst>
                              <p:par>
                                <p:cTn id="17" presetID="1" presetClass="entr" presetSubtype="0" fill="hold" nodeType="afterEffect">
                                  <p:stCondLst>
                                    <p:cond delay="60000"/>
                                  </p:stCondLst>
                                  <p:childTnLst>
                                    <p:set>
                                      <p:cBhvr>
                                        <p:cTn id="18" dur="1" fill="hold">
                                          <p:stCondLst>
                                            <p:cond delay="0"/>
                                          </p:stCondLst>
                                        </p:cTn>
                                        <p:tgtEl>
                                          <p:spTgt spid="10"/>
                                        </p:tgtEl>
                                        <p:attrNameLst>
                                          <p:attrName>style.visibility</p:attrName>
                                        </p:attrNameLst>
                                      </p:cBhvr>
                                      <p:to>
                                        <p:strVal val="visible"/>
                                      </p:to>
                                    </p:set>
                                  </p:childTnLst>
                                </p:cTn>
                              </p:par>
                            </p:childTnLst>
                          </p:cTn>
                        </p:par>
                        <p:par>
                          <p:cTn id="19" fill="hold">
                            <p:stCondLst>
                              <p:cond delay="300000"/>
                            </p:stCondLst>
                            <p:childTnLst>
                              <p:par>
                                <p:cTn id="20" presetID="1" presetClass="entr" presetSubtype="0" fill="hold" nodeType="afterEffect">
                                  <p:stCondLst>
                                    <p:cond delay="60000"/>
                                  </p:stCondLst>
                                  <p:childTnLst>
                                    <p:set>
                                      <p:cBhvr>
                                        <p:cTn id="21" dur="1" fill="hold">
                                          <p:stCondLst>
                                            <p:cond delay="0"/>
                                          </p:stCondLst>
                                        </p:cTn>
                                        <p:tgtEl>
                                          <p:spTgt spid="23"/>
                                        </p:tgtEl>
                                        <p:attrNameLst>
                                          <p:attrName>style.visibility</p:attrName>
                                        </p:attrNameLst>
                                      </p:cBhvr>
                                      <p:to>
                                        <p:strVal val="visible"/>
                                      </p:to>
                                    </p:set>
                                  </p:childTnLst>
                                </p:cTn>
                              </p:par>
                            </p:childTnLst>
                          </p:cTn>
                        </p:par>
                        <p:par>
                          <p:cTn id="22" fill="hold">
                            <p:stCondLst>
                              <p:cond delay="360000"/>
                            </p:stCondLst>
                            <p:childTnLst>
                              <p:par>
                                <p:cTn id="23" presetID="1" presetClass="entr" presetSubtype="0" fill="hold" nodeType="afterEffect">
                                  <p:stCondLst>
                                    <p:cond delay="60000"/>
                                  </p:stCondLst>
                                  <p:childTnLst>
                                    <p:set>
                                      <p:cBhvr>
                                        <p:cTn id="24" dur="1" fill="hold">
                                          <p:stCondLst>
                                            <p:cond delay="0"/>
                                          </p:stCondLst>
                                        </p:cTn>
                                        <p:tgtEl>
                                          <p:spTgt spid="24"/>
                                        </p:tgtEl>
                                        <p:attrNameLst>
                                          <p:attrName>style.visibility</p:attrName>
                                        </p:attrNameLst>
                                      </p:cBhvr>
                                      <p:to>
                                        <p:strVal val="visible"/>
                                      </p:to>
                                    </p:set>
                                  </p:childTnLst>
                                </p:cTn>
                              </p:par>
                            </p:childTnLst>
                          </p:cTn>
                        </p:par>
                        <p:par>
                          <p:cTn id="25" fill="hold">
                            <p:stCondLst>
                              <p:cond delay="420000"/>
                            </p:stCondLst>
                            <p:childTnLst>
                              <p:par>
                                <p:cTn id="26" presetID="1" presetClass="entr" presetSubtype="0" fill="hold" nodeType="afterEffect">
                                  <p:stCondLst>
                                    <p:cond delay="60000"/>
                                  </p:stCondLst>
                                  <p:childTnLst>
                                    <p:set>
                                      <p:cBhvr>
                                        <p:cTn id="27" dur="1" fill="hold">
                                          <p:stCondLst>
                                            <p:cond delay="0"/>
                                          </p:stCondLst>
                                        </p:cTn>
                                        <p:tgtEl>
                                          <p:spTgt spid="25"/>
                                        </p:tgtEl>
                                        <p:attrNameLst>
                                          <p:attrName>style.visibility</p:attrName>
                                        </p:attrNameLst>
                                      </p:cBhvr>
                                      <p:to>
                                        <p:strVal val="visible"/>
                                      </p:to>
                                    </p:set>
                                  </p:childTnLst>
                                </p:cTn>
                              </p:par>
                            </p:childTnLst>
                          </p:cTn>
                        </p:par>
                        <p:par>
                          <p:cTn id="28" fill="hold">
                            <p:stCondLst>
                              <p:cond delay="480000"/>
                            </p:stCondLst>
                            <p:childTnLst>
                              <p:par>
                                <p:cTn id="29" presetID="1" presetClass="entr" presetSubtype="0" fill="hold" nodeType="afterEffect">
                                  <p:stCondLst>
                                    <p:cond delay="60000"/>
                                  </p:stCondLst>
                                  <p:childTnLst>
                                    <p:set>
                                      <p:cBhvr>
                                        <p:cTn id="30" dur="1" fill="hold">
                                          <p:stCondLst>
                                            <p:cond delay="0"/>
                                          </p:stCondLst>
                                        </p:cTn>
                                        <p:tgtEl>
                                          <p:spTgt spid="26"/>
                                        </p:tgtEl>
                                        <p:attrNameLst>
                                          <p:attrName>style.visibility</p:attrName>
                                        </p:attrNameLst>
                                      </p:cBhvr>
                                      <p:to>
                                        <p:strVal val="visible"/>
                                      </p:to>
                                    </p:set>
                                  </p:childTnLst>
                                </p:cTn>
                              </p:par>
                            </p:childTnLst>
                          </p:cTn>
                        </p:par>
                        <p:par>
                          <p:cTn id="31" fill="hold">
                            <p:stCondLst>
                              <p:cond delay="540000"/>
                            </p:stCondLst>
                            <p:childTnLst>
                              <p:par>
                                <p:cTn id="32" presetID="1" presetClass="entr" presetSubtype="0" fill="hold" nodeType="afterEffect">
                                  <p:stCondLst>
                                    <p:cond delay="30000"/>
                                  </p:stCondLst>
                                  <p:childTnLst>
                                    <p:set>
                                      <p:cBhvr>
                                        <p:cTn id="33" dur="1" fill="hold">
                                          <p:stCondLst>
                                            <p:cond delay="0"/>
                                          </p:stCondLst>
                                        </p:cTn>
                                        <p:tgtEl>
                                          <p:spTgt spid="27"/>
                                        </p:tgtEl>
                                        <p:attrNameLst>
                                          <p:attrName>style.visibility</p:attrName>
                                        </p:attrNameLst>
                                      </p:cBhvr>
                                      <p:to>
                                        <p:strVal val="visible"/>
                                      </p:to>
                                    </p:set>
                                  </p:childTnLst>
                                </p:cTn>
                              </p:par>
                            </p:childTnLst>
                          </p:cTn>
                        </p:par>
                        <p:par>
                          <p:cTn id="34" fill="hold">
                            <p:stCondLst>
                              <p:cond delay="570000"/>
                            </p:stCondLst>
                            <p:childTnLst>
                              <p:par>
                                <p:cTn id="35" presetID="1" presetClass="entr" presetSubtype="0" fill="hold" nodeType="afterEffect">
                                  <p:stCondLst>
                                    <p:cond delay="3000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ACC0015-4871-E660-24C8-14CA5A1F0934}"/>
              </a:ext>
            </a:extLst>
          </p:cNvPr>
          <p:cNvSpPr txBox="1">
            <a:spLocks noGrp="1"/>
          </p:cNvSpPr>
          <p:nvPr>
            <p:ph type="title" idx="4294967295"/>
          </p:nvPr>
        </p:nvSpPr>
        <p:spPr>
          <a:xfrm>
            <a:off x="0" y="-1325563"/>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150" normalizeH="0" baseline="0" noProof="0">
                <a:ln>
                  <a:noFill/>
                </a:ln>
                <a:solidFill>
                  <a:schemeClr val="tx1"/>
                </a:solidFill>
                <a:effectLst/>
                <a:uLnTx/>
                <a:uFillTx/>
                <a:latin typeface="+mj-lt"/>
                <a:ea typeface="+mj-ea"/>
                <a:cs typeface="+mj-cs"/>
              </a:rPr>
              <a:t>Tier 1</a:t>
            </a:r>
          </a:p>
        </p:txBody>
      </p:sp>
      <p:pic>
        <p:nvPicPr>
          <p:cNvPr id="3" name="Picture 1" descr="Comprehensive, Integrated, Three-Tiered Model of Prevention pyramid.">
            <a:extLst>
              <a:ext uri="{FF2B5EF4-FFF2-40B4-BE49-F238E27FC236}">
                <a16:creationId xmlns:a16="http://schemas.microsoft.com/office/drawing/2014/main" id="{8E50B7D4-5C02-5230-4351-0AC23FCE9D67}"/>
              </a:ext>
            </a:extLst>
          </p:cNvPr>
          <p:cNvPicPr>
            <a:picLocks noGrp="1" noRot="1" noChangeAspect="1" noMove="1" noResize="1" noEditPoints="1" noAdjustHandles="1" noChangeArrowheads="1" noChangeShapeType="1" noCrop="1"/>
          </p:cNvPicPr>
          <p:nvPr/>
        </p:nvPicPr>
        <p:blipFill>
          <a:blip r:embed="rId3"/>
          <a:stretch>
            <a:fillRect/>
          </a:stretch>
        </p:blipFill>
        <p:spPr>
          <a:xfrm>
            <a:off x="202595" y="0"/>
            <a:ext cx="11786810" cy="6858000"/>
          </a:xfrm>
          <a:prstGeom prst="rect">
            <a:avLst/>
          </a:prstGeom>
        </p:spPr>
      </p:pic>
      <p:sp>
        <p:nvSpPr>
          <p:cNvPr id="11" name="Outline">
            <a:extLst>
              <a:ext uri="{FF2B5EF4-FFF2-40B4-BE49-F238E27FC236}">
                <a16:creationId xmlns:a16="http://schemas.microsoft.com/office/drawing/2014/main" id="{7799C258-68B7-4C46-A2F5-4D8B3BB56F63}"/>
              </a:ext>
              <a:ext uri="{C183D7F6-B498-43B3-948B-1728B52AA6E4}">
                <adec:decorative xmlns:adec="http://schemas.microsoft.com/office/drawing/2017/decorative" val="1"/>
              </a:ext>
            </a:extLst>
          </p:cNvPr>
          <p:cNvSpPr/>
          <p:nvPr/>
        </p:nvSpPr>
        <p:spPr>
          <a:xfrm>
            <a:off x="2019300" y="3129625"/>
            <a:ext cx="8153399" cy="3609975"/>
          </a:xfrm>
          <a:prstGeom prst="trapezoid">
            <a:avLst>
              <a:gd name="adj" fmla="val 71146"/>
            </a:avLst>
          </a:prstGeom>
          <a:noFill/>
          <a:ln>
            <a:solidFill>
              <a:schemeClr val="accent1"/>
            </a:solidFill>
          </a:ln>
          <a:effectLst>
            <a:glow rad="127000">
              <a:schemeClr val="accent1">
                <a:alpha val="8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Arrow 1">
            <a:extLst>
              <a:ext uri="{FF2B5EF4-FFF2-40B4-BE49-F238E27FC236}">
                <a16:creationId xmlns:a16="http://schemas.microsoft.com/office/drawing/2014/main" id="{64EF3AAF-5CC1-1463-5FC5-63C762FA29B4}"/>
              </a:ext>
            </a:extLst>
          </p:cNvPr>
          <p:cNvSpPr>
            <a:spLocks noChangeArrowheads="1"/>
          </p:cNvSpPr>
          <p:nvPr/>
        </p:nvSpPr>
        <p:spPr bwMode="auto">
          <a:xfrm rot="2482386">
            <a:off x="-13254" y="3212233"/>
            <a:ext cx="4010025" cy="2943225"/>
          </a:xfrm>
          <a:prstGeom prst="rightArrow">
            <a:avLst>
              <a:gd name="adj1" fmla="val 50000"/>
              <a:gd name="adj2" fmla="val 50001"/>
            </a:avLst>
          </a:prstGeom>
          <a:ln/>
        </p:spPr>
        <p:style>
          <a:lnRef idx="3">
            <a:schemeClr val="lt1"/>
          </a:lnRef>
          <a:fillRef idx="1">
            <a:schemeClr val="accent5"/>
          </a:fillRef>
          <a:effectRef idx="1">
            <a:schemeClr val="accent5"/>
          </a:effectRef>
          <a:fontRef idx="minor">
            <a:schemeClr val="lt1"/>
          </a:fontRef>
        </p:style>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white"/>
                </a:solidFill>
                <a:effectLst/>
                <a:uLnTx/>
                <a:uFillTx/>
                <a:latin typeface="Calibri" panose="020F0502020204030204"/>
                <a:ea typeface="MS PGothic" charset="-128"/>
              </a:rPr>
              <a:t>District &amp; State</a:t>
            </a:r>
            <a:r>
              <a:rPr kumimoji="0" lang="en-US" sz="2400" b="0" i="0" u="none" strike="noStrike" kern="0" cap="none" spc="0" normalizeH="0" noProof="0" dirty="0">
                <a:ln>
                  <a:noFill/>
                </a:ln>
                <a:solidFill>
                  <a:prstClr val="white"/>
                </a:solidFill>
                <a:effectLst/>
                <a:uLnTx/>
                <a:uFillTx/>
                <a:latin typeface="Calibri" panose="020F0502020204030204"/>
                <a:ea typeface="MS PGothic" charset="-128"/>
              </a:rPr>
              <a:t> Standards Quality Instruction</a:t>
            </a:r>
            <a:endParaRPr kumimoji="0" lang="en-US" sz="2400" b="1" i="0" u="none" strike="noStrike" kern="0" cap="none" spc="0" normalizeH="0" baseline="0" noProof="0" dirty="0">
              <a:ln>
                <a:noFill/>
              </a:ln>
              <a:solidFill>
                <a:prstClr val="white"/>
              </a:solidFill>
              <a:effectLst/>
              <a:uLnTx/>
              <a:uFillTx/>
              <a:latin typeface="Calibri" panose="020F0502020204030204"/>
              <a:ea typeface="MS PGothic" charset="-128"/>
            </a:endParaRPr>
          </a:p>
        </p:txBody>
      </p:sp>
      <p:sp>
        <p:nvSpPr>
          <p:cNvPr id="4" name="Arrow 2">
            <a:extLst>
              <a:ext uri="{FF2B5EF4-FFF2-40B4-BE49-F238E27FC236}">
                <a16:creationId xmlns:a16="http://schemas.microsoft.com/office/drawing/2014/main" id="{8C9FF68F-5B03-2E09-9144-552724678D6B}"/>
              </a:ext>
            </a:extLst>
          </p:cNvPr>
          <p:cNvSpPr>
            <a:spLocks noChangeArrowheads="1"/>
          </p:cNvSpPr>
          <p:nvPr/>
        </p:nvSpPr>
        <p:spPr bwMode="auto">
          <a:xfrm rot="2482386">
            <a:off x="2436487" y="2327609"/>
            <a:ext cx="4010025" cy="2943225"/>
          </a:xfrm>
          <a:prstGeom prst="rightArrow">
            <a:avLst>
              <a:gd name="adj1" fmla="val 50000"/>
              <a:gd name="adj2" fmla="val 50001"/>
            </a:avLst>
          </a:prstGeom>
          <a:ln/>
        </p:spPr>
        <p:style>
          <a:lnRef idx="3">
            <a:schemeClr val="lt1"/>
          </a:lnRef>
          <a:fillRef idx="1">
            <a:schemeClr val="accent5"/>
          </a:fillRef>
          <a:effectRef idx="1">
            <a:schemeClr val="accent5"/>
          </a:effectRef>
          <a:fontRef idx="minor">
            <a:schemeClr val="lt1"/>
          </a:fontRef>
        </p:style>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i="0" u="none" strike="noStrike" kern="0" cap="none" spc="0" normalizeH="0" baseline="0" noProof="0">
                <a:ln>
                  <a:noFill/>
                </a:ln>
                <a:solidFill>
                  <a:prstClr val="white"/>
                </a:solidFill>
                <a:effectLst/>
                <a:uLnTx/>
                <a:uFillTx/>
                <a:latin typeface="Calibri" panose="020F0502020204030204"/>
                <a:ea typeface="MS PGothic" charset="-128"/>
              </a:rPr>
              <a:t>Positive Behavioral </a:t>
            </a:r>
            <a:r>
              <a:rPr lang="en-US" sz="2400" kern="0" noProof="0">
                <a:solidFill>
                  <a:prstClr val="white"/>
                </a:solidFill>
                <a:latin typeface="Calibri" panose="020F0502020204030204"/>
                <a:ea typeface="MS PGothic" charset="-128"/>
              </a:rPr>
              <a:t>Interventions</a:t>
            </a:r>
            <a:r>
              <a:rPr kumimoji="0" lang="en-US" sz="2400" i="0" u="none" strike="noStrike" kern="0" cap="none" spc="0" normalizeH="0" baseline="0" noProof="0">
                <a:ln>
                  <a:noFill/>
                </a:ln>
                <a:solidFill>
                  <a:prstClr val="white"/>
                </a:solidFill>
                <a:effectLst/>
                <a:uLnTx/>
                <a:uFillTx/>
                <a:latin typeface="Calibri" panose="020F0502020204030204"/>
                <a:ea typeface="MS PGothic" charset="-128"/>
              </a:rPr>
              <a:t> and Supports </a:t>
            </a:r>
          </a:p>
        </p:txBody>
      </p:sp>
      <p:pic>
        <p:nvPicPr>
          <p:cNvPr id="8" name="Picture 2" descr="Expectation Matrix example">
            <a:extLst>
              <a:ext uri="{FF2B5EF4-FFF2-40B4-BE49-F238E27FC236}">
                <a16:creationId xmlns:a16="http://schemas.microsoft.com/office/drawing/2014/main" id="{76774EB5-CA77-1142-0CBA-22184A8F78FE}"/>
              </a:ext>
            </a:extLst>
          </p:cNvPr>
          <p:cNvPicPr>
            <a:picLocks noChangeAspect="1"/>
          </p:cNvPicPr>
          <p:nvPr/>
        </p:nvPicPr>
        <p:blipFill>
          <a:blip r:embed="rId4"/>
          <a:stretch>
            <a:fillRect/>
          </a:stretch>
        </p:blipFill>
        <p:spPr>
          <a:xfrm>
            <a:off x="7875259" y="1763722"/>
            <a:ext cx="3966354" cy="3055927"/>
          </a:xfrm>
          <a:prstGeom prst="rect">
            <a:avLst/>
          </a:prstGeom>
        </p:spPr>
      </p:pic>
      <p:sp>
        <p:nvSpPr>
          <p:cNvPr id="6" name="Arrow 3">
            <a:extLst>
              <a:ext uri="{FF2B5EF4-FFF2-40B4-BE49-F238E27FC236}">
                <a16:creationId xmlns:a16="http://schemas.microsoft.com/office/drawing/2014/main" id="{36220C88-93A4-258D-31F0-614059EAC3B8}"/>
              </a:ext>
            </a:extLst>
          </p:cNvPr>
          <p:cNvSpPr>
            <a:spLocks noChangeArrowheads="1"/>
          </p:cNvSpPr>
          <p:nvPr/>
        </p:nvSpPr>
        <p:spPr bwMode="auto">
          <a:xfrm rot="19659500">
            <a:off x="7923615" y="3212232"/>
            <a:ext cx="4010025" cy="2943225"/>
          </a:xfrm>
          <a:prstGeom prst="leftArrow">
            <a:avLst/>
          </a:prstGeom>
          <a:ln/>
        </p:spPr>
        <p:style>
          <a:lnRef idx="3">
            <a:schemeClr val="lt1"/>
          </a:lnRef>
          <a:fillRef idx="1">
            <a:schemeClr val="accent5"/>
          </a:fillRef>
          <a:effectRef idx="1">
            <a:schemeClr val="accent5"/>
          </a:effectRef>
          <a:fontRef idx="minor">
            <a:schemeClr val="lt1"/>
          </a:fontRef>
        </p:style>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a:ln>
                  <a:noFill/>
                </a:ln>
                <a:solidFill>
                  <a:prstClr val="white"/>
                </a:solidFill>
                <a:effectLst/>
                <a:uLnTx/>
                <a:uFillTx/>
                <a:latin typeface="Calibri" panose="020F0502020204030204"/>
                <a:ea typeface="MS PGothic" charset="-128"/>
              </a:rPr>
              <a:t>Validated Curricula and Resources</a:t>
            </a:r>
            <a:endParaRPr kumimoji="0" lang="en-US" sz="2800" b="1" i="0" u="none" strike="noStrike" kern="0" cap="none" spc="0" normalizeH="0" baseline="0" noProof="0">
              <a:ln>
                <a:noFill/>
              </a:ln>
              <a:solidFill>
                <a:prstClr val="white"/>
              </a:solidFill>
              <a:effectLst/>
              <a:uLnTx/>
              <a:uFillTx/>
              <a:latin typeface="Calibri" panose="020F0502020204030204"/>
              <a:ea typeface="MS PGothic" charset="-128"/>
            </a:endParaRPr>
          </a:p>
        </p:txBody>
      </p:sp>
      <p:pic>
        <p:nvPicPr>
          <p:cNvPr id="9" name="Picture 3" descr="Screenshot of What Works Clearinghouse website">
            <a:extLst>
              <a:ext uri="{FF2B5EF4-FFF2-40B4-BE49-F238E27FC236}">
                <a16:creationId xmlns:a16="http://schemas.microsoft.com/office/drawing/2014/main" id="{F19C359F-D4A4-5B7B-3682-6D6C51F17123}"/>
              </a:ext>
            </a:extLst>
          </p:cNvPr>
          <p:cNvPicPr>
            <a:picLocks noChangeAspect="1"/>
          </p:cNvPicPr>
          <p:nvPr/>
        </p:nvPicPr>
        <p:blipFill>
          <a:blip r:embed="rId5"/>
          <a:stretch>
            <a:fillRect/>
          </a:stretch>
        </p:blipFill>
        <p:spPr>
          <a:xfrm>
            <a:off x="8213278" y="773666"/>
            <a:ext cx="3430698" cy="2237559"/>
          </a:xfrm>
          <a:prstGeom prst="rect">
            <a:avLst/>
          </a:prstGeom>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90783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0-#ppt_h/2"/>
                                          </p:val>
                                        </p:tav>
                                        <p:tav tm="100000">
                                          <p:val>
                                            <p:strVal val="#ppt_y"/>
                                          </p:val>
                                        </p:tav>
                                      </p:tavLst>
                                    </p:anim>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8"/>
                                        </p:tgtEl>
                                      </p:cBhvr>
                                    </p:animEffect>
                                    <p:set>
                                      <p:cBhvr>
                                        <p:cTn id="23" dur="1" fill="hold">
                                          <p:stCondLst>
                                            <p:cond delay="499"/>
                                          </p:stCondLst>
                                        </p:cTn>
                                        <p:tgtEl>
                                          <p:spTgt spid="8"/>
                                        </p:tgtEl>
                                        <p:attrNameLst>
                                          <p:attrName>style.visibility</p:attrName>
                                        </p:attrNameLst>
                                      </p:cBhvr>
                                      <p:to>
                                        <p:strVal val="hidden"/>
                                      </p:to>
                                    </p:set>
                                  </p:childTnLst>
                                </p:cTn>
                              </p:par>
                              <p:par>
                                <p:cTn id="24" presetID="2" presetClass="entr" presetSubtype="3"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1+#ppt_w/2"/>
                                          </p:val>
                                        </p:tav>
                                        <p:tav tm="100000">
                                          <p:val>
                                            <p:strVal val="#ppt_x"/>
                                          </p:val>
                                        </p:tav>
                                      </p:tavLst>
                                    </p:anim>
                                    <p:anim calcmode="lin" valueType="num">
                                      <p:cBhvr additive="base">
                                        <p:cTn id="27" dur="500" fill="hold"/>
                                        <p:tgtEl>
                                          <p:spTgt spid="6"/>
                                        </p:tgtEl>
                                        <p:attrNameLst>
                                          <p:attrName>ppt_y</p:attrName>
                                        </p:attrNameLst>
                                      </p:cBhvr>
                                      <p:tavLst>
                                        <p:tav tm="0">
                                          <p:val>
                                            <p:strVal val="0-#ppt_h/2"/>
                                          </p:val>
                                        </p:tav>
                                        <p:tav tm="100000">
                                          <p:val>
                                            <p:strVal val="#ppt_y"/>
                                          </p:val>
                                        </p:tav>
                                      </p:tavLst>
                                    </p:anim>
                                  </p:childTnLst>
                                </p:cTn>
                              </p:par>
                            </p:childTnLst>
                          </p:cTn>
                        </p:par>
                        <p:par>
                          <p:cTn id="28" fill="hold">
                            <p:stCondLst>
                              <p:cond delay="500"/>
                            </p:stCondLst>
                            <p:childTnLst>
                              <p:par>
                                <p:cTn id="29" presetID="10" presetClass="entr" presetSubtype="0"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5"/>
                                        </p:tgtEl>
                                      </p:cBhvr>
                                    </p:animEffect>
                                    <p:set>
                                      <p:cBhvr>
                                        <p:cTn id="36" dur="1" fill="hold">
                                          <p:stCondLst>
                                            <p:cond delay="499"/>
                                          </p:stCondLst>
                                        </p:cTn>
                                        <p:tgtEl>
                                          <p:spTgt spid="5"/>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500"/>
                                        <p:tgtEl>
                                          <p:spTgt spid="4"/>
                                        </p:tgtEl>
                                      </p:cBhvr>
                                    </p:animEffect>
                                    <p:set>
                                      <p:cBhvr>
                                        <p:cTn id="39" dur="1" fill="hold">
                                          <p:stCondLst>
                                            <p:cond delay="499"/>
                                          </p:stCondLst>
                                        </p:cTn>
                                        <p:tgtEl>
                                          <p:spTgt spid="4"/>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500"/>
                                        <p:tgtEl>
                                          <p:spTgt spid="9"/>
                                        </p:tgtEl>
                                      </p:cBhvr>
                                    </p:animEffect>
                                    <p:set>
                                      <p:cBhvr>
                                        <p:cTn id="42" dur="1" fill="hold">
                                          <p:stCondLst>
                                            <p:cond delay="499"/>
                                          </p:stCondLst>
                                        </p:cTn>
                                        <p:tgtEl>
                                          <p:spTgt spid="9"/>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500"/>
                                        <p:tgtEl>
                                          <p:spTgt spid="8"/>
                                        </p:tgtEl>
                                      </p:cBhvr>
                                    </p:animEffect>
                                    <p:set>
                                      <p:cBhvr>
                                        <p:cTn id="45" dur="1" fill="hold">
                                          <p:stCondLst>
                                            <p:cond delay="499"/>
                                          </p:stCondLst>
                                        </p:cTn>
                                        <p:tgtEl>
                                          <p:spTgt spid="8"/>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500"/>
                                        <p:tgtEl>
                                          <p:spTgt spid="6"/>
                                        </p:tgtEl>
                                      </p:cBhvr>
                                    </p:animEffect>
                                    <p:set>
                                      <p:cBhvr>
                                        <p:cTn id="48" dur="1" fill="hold">
                                          <p:stCondLst>
                                            <p:cond delay="499"/>
                                          </p:stCondLst>
                                        </p:cTn>
                                        <p:tgtEl>
                                          <p:spTgt spid="6"/>
                                        </p:tgtEl>
                                        <p:attrNameLst>
                                          <p:attrName>style.visibility</p:attrName>
                                        </p:attrNameLst>
                                      </p:cBhvr>
                                      <p:to>
                                        <p:strVal val="hidden"/>
                                      </p:to>
                                    </p:set>
                                  </p:childTnLst>
                                </p:cTn>
                              </p:par>
                              <p:par>
                                <p:cTn id="49" presetID="21" presetClass="entr" presetSubtype="1"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wheel(1)">
                                      <p:cBhvr>
                                        <p:cTn id="51" dur="7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P spid="5" grpId="1" animBg="1"/>
      <p:bldP spid="4" grpId="0" animBg="1"/>
      <p:bldP spid="4" grpId="1" animBg="1"/>
      <p:bldP spid="6" grpId="0" animBg="1"/>
      <p:bldP spid="6" grpId="1"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5EE6C-7E06-7DE0-9CCD-9B031D7C73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58B7DB-5737-AF2B-F22B-9E0281F20C3F}"/>
              </a:ext>
            </a:extLst>
          </p:cNvPr>
          <p:cNvSpPr>
            <a:spLocks noGrp="1"/>
          </p:cNvSpPr>
          <p:nvPr>
            <p:ph type="title"/>
          </p:nvPr>
        </p:nvSpPr>
        <p:spPr/>
        <p:txBody>
          <a:bodyPr/>
          <a:lstStyle/>
          <a:p>
            <a:r>
              <a:rPr lang="en-US"/>
              <a:t>Preparing to Collect Data</a:t>
            </a:r>
          </a:p>
        </p:txBody>
      </p:sp>
      <p:sp>
        <p:nvSpPr>
          <p:cNvPr id="3" name="Text Placeholder 2">
            <a:extLst>
              <a:ext uri="{FF2B5EF4-FFF2-40B4-BE49-F238E27FC236}">
                <a16:creationId xmlns:a16="http://schemas.microsoft.com/office/drawing/2014/main" id="{AABB615B-C8A6-665F-97ED-428CCD399482}"/>
              </a:ext>
            </a:extLst>
          </p:cNvPr>
          <p:cNvSpPr>
            <a:spLocks noGrp="1"/>
          </p:cNvSpPr>
          <p:nvPr>
            <p:ph type="body" idx="1"/>
          </p:nvPr>
        </p:nvSpPr>
        <p:spPr/>
        <p:txBody>
          <a:bodyPr/>
          <a:lstStyle/>
          <a:p>
            <a:r>
              <a:rPr lang="en-US"/>
              <a:t>Preview: Academic and Behavior Screening</a:t>
            </a:r>
          </a:p>
          <a:p>
            <a:r>
              <a:rPr lang="en-US"/>
              <a:t>Preview: Ci3T Treatment Integrity Team Leader Training</a:t>
            </a:r>
          </a:p>
        </p:txBody>
      </p:sp>
    </p:spTree>
    <p:extLst>
      <p:ext uri="{BB962C8B-B14F-4D97-AF65-F5344CB8AC3E}">
        <p14:creationId xmlns:p14="http://schemas.microsoft.com/office/powerpoint/2010/main" val="228048582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BD5E5-21F9-381F-1379-53BF157A7C30}"/>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1EC80AE7-F20C-761F-6DD0-501642792300}"/>
              </a:ext>
            </a:extLst>
          </p:cNvPr>
          <p:cNvSpPr>
            <a:spLocks noGrp="1"/>
          </p:cNvSpPr>
          <p:nvPr>
            <p:ph type="title"/>
          </p:nvPr>
        </p:nvSpPr>
        <p:spPr/>
        <p:txBody>
          <a:bodyPr/>
          <a:lstStyle/>
          <a:p>
            <a:r>
              <a:rPr lang="en-US"/>
              <a:t>Session Outcome 3</a:t>
            </a:r>
          </a:p>
        </p:txBody>
      </p:sp>
      <p:sp>
        <p:nvSpPr>
          <p:cNvPr id="3" name="Textbox 1">
            <a:extLst>
              <a:ext uri="{FF2B5EF4-FFF2-40B4-BE49-F238E27FC236}">
                <a16:creationId xmlns:a16="http://schemas.microsoft.com/office/drawing/2014/main" id="{2B546F49-0D52-CDFD-FF50-63BFA28E7D12}"/>
              </a:ext>
            </a:extLst>
          </p:cNvPr>
          <p:cNvSpPr>
            <a:spLocks noGrp="1"/>
          </p:cNvSpPr>
          <p:nvPr>
            <p:ph idx="1"/>
          </p:nvPr>
        </p:nvSpPr>
        <p:spPr/>
        <p:txBody>
          <a:bodyPr>
            <a:normAutofit/>
          </a:bodyPr>
          <a:lstStyle/>
          <a:p>
            <a:pPr marL="342900" marR="0" lvl="0" indent="-342900">
              <a:spcBef>
                <a:spcPts val="0"/>
              </a:spcBef>
              <a:spcAft>
                <a:spcPts val="0"/>
              </a:spcAft>
              <a:buFont typeface="+mj-lt"/>
              <a:buAutoNum type="arabicPeriod"/>
            </a:pPr>
            <a:r>
              <a:rPr lang="en-US">
                <a:effectLst/>
                <a:ea typeface="MS PGothic" panose="020B0600070205080204" pitchFamily="34" charset="-128"/>
                <a:cs typeface="Arial" panose="020B0604020202020204" pitchFamily="34" charset="0"/>
              </a:rPr>
              <a:t>Reflect and refine plans to implement procedures for teaching faculty and staff, students, and parents and community members as the school year begins</a:t>
            </a:r>
          </a:p>
          <a:p>
            <a:pPr marL="457200" marR="0" lvl="0" indent="-457200">
              <a:spcBef>
                <a:spcPts val="0"/>
              </a:spcBef>
              <a:spcAft>
                <a:spcPts val="0"/>
              </a:spcAft>
              <a:buFont typeface="+mj-lt"/>
              <a:buAutoNum type="arabicPeriod"/>
            </a:pPr>
            <a:endParaRPr lang="en-US">
              <a:effectLst/>
              <a:ea typeface="MS PGothic" panose="020B0600070205080204" pitchFamily="34" charset="-128"/>
              <a:cs typeface="Arial" panose="020B0604020202020204" pitchFamily="34" charset="0"/>
            </a:endParaRPr>
          </a:p>
          <a:p>
            <a:pPr marL="342900" marR="0" lvl="0" indent="-342900">
              <a:spcBef>
                <a:spcPts val="0"/>
              </a:spcBef>
              <a:spcAft>
                <a:spcPts val="0"/>
              </a:spcAft>
              <a:buFont typeface="+mj-lt"/>
              <a:buAutoNum type="arabicPeriod"/>
            </a:pPr>
            <a:r>
              <a:rPr lang="en-US">
                <a:effectLst/>
                <a:ea typeface="MS PGothic" panose="020B0600070205080204" pitchFamily="34" charset="-128"/>
                <a:cs typeface="Arial" panose="020B0604020202020204" pitchFamily="34" charset="0"/>
              </a:rPr>
              <a:t>Develop strategies for facilitating effective team meetings and communicating with faculty, staff, and families.</a:t>
            </a:r>
          </a:p>
          <a:p>
            <a:pPr marL="457200" marR="0" lvl="0" indent="-457200">
              <a:spcBef>
                <a:spcPts val="0"/>
              </a:spcBef>
              <a:spcAft>
                <a:spcPts val="0"/>
              </a:spcAft>
              <a:buFont typeface="+mj-lt"/>
              <a:buAutoNum type="arabicPeriod"/>
            </a:pPr>
            <a:endParaRPr lang="en-US">
              <a:effectLst/>
              <a:ea typeface="MS PGothic" panose="020B0600070205080204" pitchFamily="34" charset="-128"/>
              <a:cs typeface="Arial" panose="020B0604020202020204" pitchFamily="34" charset="0"/>
            </a:endParaRPr>
          </a:p>
          <a:p>
            <a:pPr marL="342900" marR="0" lvl="0" indent="-342900">
              <a:spcBef>
                <a:spcPts val="0"/>
              </a:spcBef>
              <a:spcAft>
                <a:spcPts val="0"/>
              </a:spcAft>
              <a:buFont typeface="+mj-lt"/>
              <a:buAutoNum type="arabicPeriod"/>
            </a:pPr>
            <a:r>
              <a:rPr lang="en-US">
                <a:effectLst/>
                <a:ea typeface="MS PGothic" panose="020B0600070205080204" pitchFamily="34" charset="-128"/>
                <a:cs typeface="Arial" panose="020B0604020202020204" pitchFamily="34" charset="0"/>
              </a:rPr>
              <a:t>Prepare to collect and use fall academic and behavioral screening for all students and fall treatment integrity and social validity data for faculty and staff. </a:t>
            </a:r>
          </a:p>
        </p:txBody>
      </p:sp>
      <p:sp>
        <p:nvSpPr>
          <p:cNvPr id="5" name="Rectangle 4" descr="Highlighted session objective 3">
            <a:extLst>
              <a:ext uri="{FF2B5EF4-FFF2-40B4-BE49-F238E27FC236}">
                <a16:creationId xmlns:a16="http://schemas.microsoft.com/office/drawing/2014/main" id="{3F1CC7AD-2D87-3425-1316-3AA83AD2DACC}"/>
              </a:ext>
            </a:extLst>
          </p:cNvPr>
          <p:cNvSpPr/>
          <p:nvPr/>
        </p:nvSpPr>
        <p:spPr>
          <a:xfrm>
            <a:off x="838200" y="4385763"/>
            <a:ext cx="10515600" cy="1471612"/>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47480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43AC2-3050-3D0E-7906-122F16399816}"/>
              </a:ext>
            </a:extLst>
          </p:cNvPr>
          <p:cNvSpPr>
            <a:spLocks noGrp="1"/>
          </p:cNvSpPr>
          <p:nvPr>
            <p:ph type="title"/>
          </p:nvPr>
        </p:nvSpPr>
        <p:spPr/>
        <p:txBody>
          <a:bodyPr/>
          <a:lstStyle/>
          <a:p>
            <a:r>
              <a:rPr lang="en-US"/>
              <a:t>Preparing to Screen: SRSS-IE Resources</a:t>
            </a:r>
          </a:p>
        </p:txBody>
      </p:sp>
      <p:pic>
        <p:nvPicPr>
          <p:cNvPr id="5" name="Content Placeholder 4" descr="SRSS-IE page on ci3t website">
            <a:extLst>
              <a:ext uri="{FF2B5EF4-FFF2-40B4-BE49-F238E27FC236}">
                <a16:creationId xmlns:a16="http://schemas.microsoft.com/office/drawing/2014/main" id="{0190FB54-5EB8-1165-282C-83BE852FE6DC}"/>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989070" y="1921877"/>
            <a:ext cx="6010828" cy="4351338"/>
          </a:xfrm>
          <a:prstGeom prst="rect">
            <a:avLst/>
          </a:prstGeom>
          <a:ln>
            <a:solidFill>
              <a:schemeClr val="tx1"/>
            </a:solidFill>
          </a:ln>
        </p:spPr>
      </p:pic>
      <p:pic>
        <p:nvPicPr>
          <p:cNvPr id="7" name="Picture 6" descr="Screening Coordinator Training Manual&#10;A guide for installing the Student Risk Screening Scale - Internalizing and Externalizing (SRSS-IE) in your school or district&#10;By Jennifer Rollenhagen, Mark Matthew Buckman, Wendy Peia Oakes, and Kathleen Lynne Lane&#10;manual cover">
            <a:extLst>
              <a:ext uri="{FF2B5EF4-FFF2-40B4-BE49-F238E27FC236}">
                <a16:creationId xmlns:a16="http://schemas.microsoft.com/office/drawing/2014/main" id="{05D30391-97CA-92DF-D906-256D9AEAF9E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2818" y="1921877"/>
            <a:ext cx="2481690" cy="3211597"/>
          </a:xfrm>
          <a:prstGeom prst="rect">
            <a:avLst/>
          </a:prstGeom>
          <a:ln>
            <a:noFill/>
          </a:ln>
          <a:effectLst>
            <a:outerShdw blurRad="292100" dist="139700" dir="2700000" algn="tl" rotWithShape="0">
              <a:srgbClr val="333333">
                <a:alpha val="65000"/>
              </a:srgbClr>
            </a:outerShdw>
          </a:effectLst>
        </p:spPr>
      </p:pic>
      <p:pic>
        <p:nvPicPr>
          <p:cNvPr id="11" name="Picture" descr="A screenshot of the elementary version of the Student Risk Screening Scale - Internalizing and Externalizing">
            <a:extLst>
              <a:ext uri="{FF2B5EF4-FFF2-40B4-BE49-F238E27FC236}">
                <a16:creationId xmlns:a16="http://schemas.microsoft.com/office/drawing/2014/main" id="{A604D852-5927-2202-58FE-77C4CD5C068F}"/>
              </a:ext>
            </a:extLst>
          </p:cNvPr>
          <p:cNvPicPr>
            <a:picLocks noChangeAspect="1"/>
          </p:cNvPicPr>
          <p:nvPr/>
        </p:nvPicPr>
        <p:blipFill>
          <a:blip r:embed="rId4" cstate="screen">
            <a:extLst>
              <a:ext uri="{28A0092B-C50C-407E-A947-70E740481C1C}">
                <a14:useLocalDpi xmlns:a14="http://schemas.microsoft.com/office/drawing/2010/main"/>
              </a:ext>
            </a:extLst>
          </a:blip>
          <a:srcRect l="2073" t="8358" r="25499" b="46866"/>
          <a:stretch>
            <a:fillRect/>
          </a:stretch>
        </p:blipFill>
        <p:spPr>
          <a:xfrm>
            <a:off x="8063945" y="3978441"/>
            <a:ext cx="3761126" cy="1796716"/>
          </a:xfrm>
          <a:prstGeom prst="rect">
            <a:avLst/>
          </a:prstGeom>
        </p:spPr>
      </p:pic>
    </p:spTree>
    <p:extLst>
      <p:ext uri="{BB962C8B-B14F-4D97-AF65-F5344CB8AC3E}">
        <p14:creationId xmlns:p14="http://schemas.microsoft.com/office/powerpoint/2010/main" val="28831602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3B2ED-B99E-D7B3-51A9-2F651B53DEAA}"/>
              </a:ext>
            </a:extLst>
          </p:cNvPr>
          <p:cNvSpPr>
            <a:spLocks noGrp="1"/>
          </p:cNvSpPr>
          <p:nvPr>
            <p:ph type="title"/>
          </p:nvPr>
        </p:nvSpPr>
        <p:spPr/>
        <p:txBody>
          <a:bodyPr/>
          <a:lstStyle/>
          <a:p>
            <a:r>
              <a:rPr lang="en-US"/>
              <a:t>Preparing to Screen: Communicating with Faculty &amp; Staff</a:t>
            </a:r>
          </a:p>
        </p:txBody>
      </p:sp>
      <p:pic>
        <p:nvPicPr>
          <p:cNvPr id="5" name="Picture 2" descr="Student Risk Screening Scale - Internalizing and Externalizing (SRSS-IE) module cover.">
            <a:extLst>
              <a:ext uri="{FF2B5EF4-FFF2-40B4-BE49-F238E27FC236}">
                <a16:creationId xmlns:a16="http://schemas.microsoft.com/office/drawing/2014/main" id="{D6D53F49-6A71-47C8-9BDE-6BB27CAC29D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91906" y="2369484"/>
            <a:ext cx="2177229" cy="3401921"/>
          </a:xfrm>
          <a:prstGeom prst="rect">
            <a:avLst/>
          </a:prstGeom>
        </p:spPr>
      </p:pic>
      <p:pic>
        <p:nvPicPr>
          <p:cNvPr id="7" name="Picture" descr="What is Behavior Screening infographic&#10;&#10;What is Behavior Screening?&#10;What are features of systematic behavior screening?&#10;Reliable and valid&#10;Completed for all students&#10;Conducted in Fall, Winter, and Spring&#10;&#10;What are the benefits?&#10;Data are used to shape instruction to meet students' multiple needs&#10;&#10;How do we use behavior screening data?&#10;Inform Tier 1 Instruction&#10;Identify opportunities for teacher-delivered, low-intensity strategies&#10;Connect students to Tier 2 and Tier 3 interventions">
            <a:extLst>
              <a:ext uri="{FF2B5EF4-FFF2-40B4-BE49-F238E27FC236}">
                <a16:creationId xmlns:a16="http://schemas.microsoft.com/office/drawing/2014/main" id="{79F4878F-0F73-CC10-E8CD-8536D92411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42495" y="2029597"/>
            <a:ext cx="3153109" cy="4081694"/>
          </a:xfrm>
          <a:prstGeom prst="rect">
            <a:avLst/>
          </a:prstGeom>
          <a:ln>
            <a:solidFill>
              <a:schemeClr val="tx2"/>
            </a:solidFill>
          </a:ln>
        </p:spPr>
      </p:pic>
      <p:pic>
        <p:nvPicPr>
          <p:cNvPr id="9" name="Picture 8" descr="Still image from video: What is Behavior Screening in Schools?">
            <a:extLst>
              <a:ext uri="{FF2B5EF4-FFF2-40B4-BE49-F238E27FC236}">
                <a16:creationId xmlns:a16="http://schemas.microsoft.com/office/drawing/2014/main" id="{9C07D618-D49C-992C-86BF-BA7EE28F52B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35666" y="2857400"/>
            <a:ext cx="4292310" cy="2426088"/>
          </a:xfrm>
          <a:prstGeom prst="rect">
            <a:avLst/>
          </a:prstGeom>
          <a:ln>
            <a:noFill/>
          </a:ln>
        </p:spPr>
      </p:pic>
    </p:spTree>
    <p:extLst>
      <p:ext uri="{BB962C8B-B14F-4D97-AF65-F5344CB8AC3E}">
        <p14:creationId xmlns:p14="http://schemas.microsoft.com/office/powerpoint/2010/main" val="365861318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05673-E79C-D948-B2EE-3CD6CA14D871}"/>
              </a:ext>
            </a:extLst>
          </p:cNvPr>
          <p:cNvSpPr>
            <a:spLocks noGrp="1"/>
          </p:cNvSpPr>
          <p:nvPr>
            <p:ph type="title"/>
          </p:nvPr>
        </p:nvSpPr>
        <p:spPr/>
        <p:txBody>
          <a:bodyPr/>
          <a:lstStyle/>
          <a:p>
            <a:r>
              <a:rPr lang="en-US" dirty="0"/>
              <a:t>Preparing to Screen: Communicating with Families</a:t>
            </a:r>
          </a:p>
        </p:txBody>
      </p:sp>
      <p:pic>
        <p:nvPicPr>
          <p:cNvPr id="7" name="Content Placeholder 6" descr="Handout: Tips for Communicating with Your Community about Systematic Screening: What does your district and school leadership team need to know?">
            <a:hlinkClick r:id="rId3"/>
            <a:extLst>
              <a:ext uri="{FF2B5EF4-FFF2-40B4-BE49-F238E27FC236}">
                <a16:creationId xmlns:a16="http://schemas.microsoft.com/office/drawing/2014/main" id="{A35D4700-359A-5779-4CB1-6D015DC8C76B}"/>
              </a:ext>
            </a:extLst>
          </p:cNvPr>
          <p:cNvPicPr>
            <a:picLocks noGrp="1" noChangeAspect="1"/>
          </p:cNvPicPr>
          <p:nvPr>
            <p:ph sz="half" idx="1"/>
          </p:nvPr>
        </p:nvPicPr>
        <p:blipFill>
          <a:blip r:embed="rId4" cstate="email">
            <a:extLst>
              <a:ext uri="{28A0092B-C50C-407E-A947-70E740481C1C}">
                <a14:useLocalDpi xmlns:a14="http://schemas.microsoft.com/office/drawing/2010/main"/>
              </a:ext>
            </a:extLst>
          </a:blip>
          <a:stretch>
            <a:fillRect/>
          </a:stretch>
        </p:blipFill>
        <p:spPr>
          <a:xfrm>
            <a:off x="1747267" y="1825625"/>
            <a:ext cx="3363466" cy="4351338"/>
          </a:xfrm>
          <a:prstGeom prst="rect">
            <a:avLst/>
          </a:prstGeom>
          <a:ln>
            <a:solidFill>
              <a:schemeClr val="tx1"/>
            </a:solidFill>
          </a:ln>
        </p:spPr>
      </p:pic>
      <p:pic>
        <p:nvPicPr>
          <p:cNvPr id="11" name="Content Placeholder 10" descr="PBIS Brief - The whys and hows of screening: frequently asked questions for families">
            <a:hlinkClick r:id="rId5"/>
            <a:extLst>
              <a:ext uri="{FF2B5EF4-FFF2-40B4-BE49-F238E27FC236}">
                <a16:creationId xmlns:a16="http://schemas.microsoft.com/office/drawing/2014/main" id="{F75AA7BB-6E1D-737D-3DCF-D89017680877}"/>
              </a:ext>
            </a:extLst>
          </p:cNvPr>
          <p:cNvPicPr>
            <a:picLocks noGrp="1" noChangeAspect="1"/>
          </p:cNvPicPr>
          <p:nvPr>
            <p:ph sz="half" idx="2"/>
          </p:nvPr>
        </p:nvPicPr>
        <p:blipFill>
          <a:blip r:embed="rId6"/>
          <a:stretch>
            <a:fillRect/>
          </a:stretch>
        </p:blipFill>
        <p:spPr>
          <a:xfrm>
            <a:off x="7081010" y="1825625"/>
            <a:ext cx="3363979" cy="4351338"/>
          </a:xfrm>
          <a:prstGeom prst="rect">
            <a:avLst/>
          </a:prstGeom>
          <a:ln>
            <a:solidFill>
              <a:schemeClr val="tx1"/>
            </a:solidFill>
          </a:ln>
        </p:spPr>
      </p:pic>
    </p:spTree>
    <p:extLst>
      <p:ext uri="{BB962C8B-B14F-4D97-AF65-F5344CB8AC3E}">
        <p14:creationId xmlns:p14="http://schemas.microsoft.com/office/powerpoint/2010/main" val="10036166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668ED711-73CF-0EA3-4406-E0DD01A02E4B}"/>
              </a:ext>
            </a:extLst>
          </p:cNvPr>
          <p:cNvSpPr>
            <a:spLocks noGrp="1"/>
          </p:cNvSpPr>
          <p:nvPr>
            <p:ph type="title"/>
          </p:nvPr>
        </p:nvSpPr>
        <p:spPr/>
        <p:txBody>
          <a:bodyPr/>
          <a:lstStyle/>
          <a:p>
            <a:r>
              <a:rPr lang="en-US" dirty="0"/>
              <a:t>Preparing for Fall Treatment Integrity and Social Validity </a:t>
            </a:r>
          </a:p>
        </p:txBody>
      </p:sp>
      <p:sp>
        <p:nvSpPr>
          <p:cNvPr id="4" name="Content">
            <a:extLst>
              <a:ext uri="{FF2B5EF4-FFF2-40B4-BE49-F238E27FC236}">
                <a16:creationId xmlns:a16="http://schemas.microsoft.com/office/drawing/2014/main" id="{2B94B341-178C-4D11-3915-878AC162EEB0}"/>
              </a:ext>
            </a:extLst>
          </p:cNvPr>
          <p:cNvSpPr>
            <a:spLocks noGrp="1"/>
          </p:cNvSpPr>
          <p:nvPr>
            <p:ph idx="1"/>
          </p:nvPr>
        </p:nvSpPr>
        <p:spPr>
          <a:xfrm>
            <a:off x="838200" y="1825625"/>
            <a:ext cx="6429375" cy="4351338"/>
          </a:xfrm>
        </p:spPr>
        <p:txBody>
          <a:bodyPr>
            <a:normAutofit lnSpcReduction="10000"/>
          </a:bodyPr>
          <a:lstStyle/>
          <a:p>
            <a:r>
              <a:rPr lang="en-US" dirty="0"/>
              <a:t>Opportunity to share the “why” of treatment integrity and social validity with staff</a:t>
            </a:r>
          </a:p>
          <a:p>
            <a:pPr lvl="1"/>
            <a:r>
              <a:rPr lang="en-US" dirty="0"/>
              <a:t>Email or newsletter</a:t>
            </a:r>
          </a:p>
          <a:p>
            <a:pPr lvl="1"/>
            <a:r>
              <a:rPr lang="en-US" dirty="0"/>
              <a:t>Faculty and staff meeting</a:t>
            </a:r>
          </a:p>
          <a:p>
            <a:r>
              <a:rPr lang="en-US" dirty="0"/>
              <a:t>Faculty or staff meeting to complete Treatment Integrity and Social Validity Measures</a:t>
            </a:r>
          </a:p>
          <a:p>
            <a:r>
              <a:rPr lang="en-US" dirty="0"/>
              <a:t>Ci3T Leadership Team Meeting to complete Tiered Fidelity Inventory (TFI)</a:t>
            </a:r>
          </a:p>
        </p:txBody>
      </p:sp>
      <p:pic>
        <p:nvPicPr>
          <p:cNvPr id="2" name="Picture 1" descr="Ci3T Meeting Schedule handout">
            <a:extLst>
              <a:ext uri="{FF2B5EF4-FFF2-40B4-BE49-F238E27FC236}">
                <a16:creationId xmlns:a16="http://schemas.microsoft.com/office/drawing/2014/main" id="{D3706D98-126F-184E-4A6F-605871102C58}"/>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7476268" y="2168025"/>
            <a:ext cx="4251604" cy="3285331"/>
          </a:xfrm>
          <a:prstGeom prst="rect">
            <a:avLst/>
          </a:prstGeom>
          <a:ln>
            <a:solidFill>
              <a:schemeClr val="tx1"/>
            </a:solidFill>
          </a:ln>
        </p:spPr>
      </p:pic>
    </p:spTree>
    <p:extLst>
      <p:ext uri="{BB962C8B-B14F-4D97-AF65-F5344CB8AC3E}">
        <p14:creationId xmlns:p14="http://schemas.microsoft.com/office/powerpoint/2010/main" val="315849092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a:extLst>
              <a:ext uri="{FF2B5EF4-FFF2-40B4-BE49-F238E27FC236}">
                <a16:creationId xmlns:a16="http://schemas.microsoft.com/office/drawing/2014/main" id="{3E1F31D0-B491-1C3A-6422-27D347C0F17D}"/>
              </a:ext>
            </a:extLst>
          </p:cNvPr>
          <p:cNvSpPr>
            <a:spLocks noGrp="1"/>
          </p:cNvSpPr>
          <p:nvPr>
            <p:ph type="title"/>
          </p:nvPr>
        </p:nvSpPr>
        <p:spPr/>
        <p:txBody>
          <a:bodyPr/>
          <a:lstStyle/>
          <a:p>
            <a:r>
              <a:rPr lang="en-US"/>
              <a:t>Treatment Integrity and Social Validity Module Connection</a:t>
            </a:r>
          </a:p>
        </p:txBody>
      </p:sp>
      <p:pic>
        <p:nvPicPr>
          <p:cNvPr id="14" name="Picture 1" descr="Serving as a Ci3T Leader: Preparing to Collect Social Validity and Treatment Integrity Data module cover">
            <a:extLst>
              <a:ext uri="{FF2B5EF4-FFF2-40B4-BE49-F238E27FC236}">
                <a16:creationId xmlns:a16="http://schemas.microsoft.com/office/drawing/2014/main" id="{2C139928-AFE2-210C-3111-25EAEF4B5B9C}"/>
              </a:ext>
            </a:extLst>
          </p:cNvPr>
          <p:cNvPicPr>
            <a:picLocks noChangeAspect="1"/>
          </p:cNvPicPr>
          <p:nvPr/>
        </p:nvPicPr>
        <p:blipFill>
          <a:blip r:embed="rId3"/>
          <a:srcRect/>
          <a:stretch/>
        </p:blipFill>
        <p:spPr>
          <a:xfrm>
            <a:off x="947071" y="2042077"/>
            <a:ext cx="2146498" cy="3353904"/>
          </a:xfrm>
          <a:prstGeom prst="rect">
            <a:avLst/>
          </a:prstGeom>
        </p:spPr>
      </p:pic>
      <p:pic>
        <p:nvPicPr>
          <p:cNvPr id="2" name="Picture 2" descr="Staying on Track: Using Data to Set Goals and Monitor Implementation Efforts module cover">
            <a:extLst>
              <a:ext uri="{FF2B5EF4-FFF2-40B4-BE49-F238E27FC236}">
                <a16:creationId xmlns:a16="http://schemas.microsoft.com/office/drawing/2014/main" id="{A0F8B818-5659-0BF0-35F0-20368968CFE6}"/>
              </a:ext>
            </a:extLst>
          </p:cNvPr>
          <p:cNvPicPr>
            <a:picLocks noChangeAspect="1"/>
          </p:cNvPicPr>
          <p:nvPr/>
        </p:nvPicPr>
        <p:blipFill>
          <a:blip r:embed="rId4"/>
          <a:stretch>
            <a:fillRect/>
          </a:stretch>
        </p:blipFill>
        <p:spPr>
          <a:xfrm>
            <a:off x="3210291" y="2042076"/>
            <a:ext cx="2146499" cy="3353905"/>
          </a:xfrm>
          <a:prstGeom prst="rect">
            <a:avLst/>
          </a:prstGeom>
        </p:spPr>
      </p:pic>
      <p:pic>
        <p:nvPicPr>
          <p:cNvPr id="9" name="Picture 3" descr="Treatment Integrity and Social Validity Infographic">
            <a:extLst>
              <a:ext uri="{FF2B5EF4-FFF2-40B4-BE49-F238E27FC236}">
                <a16:creationId xmlns:a16="http://schemas.microsoft.com/office/drawing/2014/main" id="{A714BF33-8F54-8212-3EB0-CE653008608A}"/>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794005" y="1690688"/>
            <a:ext cx="2978848" cy="4464382"/>
          </a:xfrm>
          <a:prstGeom prst="rect">
            <a:avLst/>
          </a:prstGeom>
          <a:ln>
            <a:solidFill>
              <a:schemeClr val="tx1"/>
            </a:solidFill>
          </a:ln>
        </p:spPr>
      </p:pic>
      <p:pic>
        <p:nvPicPr>
          <p:cNvPr id="7" name="Picture 4" descr="Screenshot of YouTube Video titled Meet Howard">
            <a:extLst>
              <a:ext uri="{FF2B5EF4-FFF2-40B4-BE49-F238E27FC236}">
                <a16:creationId xmlns:a16="http://schemas.microsoft.com/office/drawing/2014/main" id="{C5E825CE-051E-E83A-761F-A2FC35B4DF66}"/>
              </a:ext>
            </a:extLst>
          </p:cNvPr>
          <p:cNvPicPr>
            <a:picLocks noChangeAspect="1"/>
          </p:cNvPicPr>
          <p:nvPr/>
        </p:nvPicPr>
        <p:blipFill>
          <a:blip r:embed="rId6"/>
          <a:stretch>
            <a:fillRect/>
          </a:stretch>
        </p:blipFill>
        <p:spPr>
          <a:xfrm>
            <a:off x="9316384" y="1759324"/>
            <a:ext cx="2380414" cy="2398678"/>
          </a:xfrm>
          <a:prstGeom prst="rect">
            <a:avLst/>
          </a:prstGeom>
        </p:spPr>
      </p:pic>
      <p:pic>
        <p:nvPicPr>
          <p:cNvPr id="5" name="Picture 5" descr="Screenshot of YouTube Video titled Treatment Integrity and Social Validity">
            <a:extLst>
              <a:ext uri="{FF2B5EF4-FFF2-40B4-BE49-F238E27FC236}">
                <a16:creationId xmlns:a16="http://schemas.microsoft.com/office/drawing/2014/main" id="{CB49702B-DFAD-8938-F3D0-9293A574970D}"/>
              </a:ext>
            </a:extLst>
          </p:cNvPr>
          <p:cNvPicPr>
            <a:picLocks noChangeAspect="1"/>
          </p:cNvPicPr>
          <p:nvPr/>
        </p:nvPicPr>
        <p:blipFill>
          <a:blip r:embed="rId7"/>
          <a:stretch>
            <a:fillRect/>
          </a:stretch>
        </p:blipFill>
        <p:spPr>
          <a:xfrm>
            <a:off x="9036513" y="4286691"/>
            <a:ext cx="2940156" cy="1680626"/>
          </a:xfrm>
          <a:prstGeom prst="rect">
            <a:avLst/>
          </a:prstGeom>
          <a:ln>
            <a:solidFill>
              <a:schemeClr val="tx1"/>
            </a:solidFill>
          </a:ln>
        </p:spPr>
      </p:pic>
    </p:spTree>
    <p:extLst>
      <p:ext uri="{BB962C8B-B14F-4D97-AF65-F5344CB8AC3E}">
        <p14:creationId xmlns:p14="http://schemas.microsoft.com/office/powerpoint/2010/main" val="357998006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A1383-EB38-1938-816A-FEBDDB238E17}"/>
              </a:ext>
            </a:extLst>
          </p:cNvPr>
          <p:cNvSpPr>
            <a:spLocks noGrp="1"/>
          </p:cNvSpPr>
          <p:nvPr>
            <p:ph type="title"/>
          </p:nvPr>
        </p:nvSpPr>
        <p:spPr/>
        <p:txBody>
          <a:bodyPr/>
          <a:lstStyle/>
          <a:p>
            <a:r>
              <a:rPr lang="en-US"/>
              <a:t>Ci3T Treatment Integrity Team Leader Training</a:t>
            </a:r>
          </a:p>
        </p:txBody>
      </p:sp>
      <p:sp>
        <p:nvSpPr>
          <p:cNvPr id="7" name="Content Placeholder 1">
            <a:extLst>
              <a:ext uri="{FF2B5EF4-FFF2-40B4-BE49-F238E27FC236}">
                <a16:creationId xmlns:a16="http://schemas.microsoft.com/office/drawing/2014/main" id="{FFA72738-48F5-E089-912E-D25FA597CD2B}"/>
              </a:ext>
            </a:extLst>
          </p:cNvPr>
          <p:cNvSpPr>
            <a:spLocks noGrp="1"/>
          </p:cNvSpPr>
          <p:nvPr>
            <p:ph sz="half" idx="2"/>
          </p:nvPr>
        </p:nvSpPr>
        <p:spPr>
          <a:xfrm>
            <a:off x="914400" y="1825625"/>
            <a:ext cx="7168770" cy="4351338"/>
          </a:xfrm>
        </p:spPr>
        <p:txBody>
          <a:bodyPr/>
          <a:lstStyle/>
          <a:p>
            <a:r>
              <a:rPr lang="en-US"/>
              <a:t>Collaborate with your district to determine who will conduct </a:t>
            </a:r>
            <a:r>
              <a:rPr lang="en-US" b="1"/>
              <a:t>Ci3T Treatment Integrity: Direct Observation</a:t>
            </a:r>
          </a:p>
          <a:p>
            <a:r>
              <a:rPr lang="en-US"/>
              <a:t>Training for those conducting Ci3T Treatment Integrity: Direct Observation is embedded within the module Preparing to Collect Social Validity and Treatment Integrity Data</a:t>
            </a:r>
          </a:p>
        </p:txBody>
      </p:sp>
      <p:pic>
        <p:nvPicPr>
          <p:cNvPr id="6" name="Content Placeholder 2" descr="Preparing to Collect Social Validity and Treatment Integrity Data module cover">
            <a:extLst>
              <a:ext uri="{FF2B5EF4-FFF2-40B4-BE49-F238E27FC236}">
                <a16:creationId xmlns:a16="http://schemas.microsoft.com/office/drawing/2014/main" id="{F270E285-B314-6D83-3ABB-CC897F6721A1}"/>
              </a:ext>
            </a:extLst>
          </p:cNvPr>
          <p:cNvPicPr>
            <a:picLocks noGrp="1" noChangeAspect="1"/>
          </p:cNvPicPr>
          <p:nvPr>
            <p:ph sz="half" idx="1"/>
          </p:nvPr>
        </p:nvPicPr>
        <p:blipFill>
          <a:blip r:embed="rId2"/>
          <a:stretch>
            <a:fillRect/>
          </a:stretch>
        </p:blipFill>
        <p:spPr>
          <a:xfrm>
            <a:off x="8083170" y="1825625"/>
            <a:ext cx="2784855" cy="4351338"/>
          </a:xfrm>
        </p:spPr>
      </p:pic>
    </p:spTree>
    <p:extLst>
      <p:ext uri="{BB962C8B-B14F-4D97-AF65-F5344CB8AC3E}">
        <p14:creationId xmlns:p14="http://schemas.microsoft.com/office/powerpoint/2010/main" val="76932454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E573E-7600-6E2F-B66D-F18D9386C32C}"/>
              </a:ext>
            </a:extLst>
          </p:cNvPr>
          <p:cNvSpPr>
            <a:spLocks noGrp="1"/>
          </p:cNvSpPr>
          <p:nvPr>
            <p:ph type="title"/>
          </p:nvPr>
        </p:nvSpPr>
        <p:spPr>
          <a:xfrm>
            <a:off x="831850" y="1709738"/>
            <a:ext cx="7602466" cy="2852737"/>
          </a:xfrm>
        </p:spPr>
        <p:txBody>
          <a:bodyPr/>
          <a:lstStyle/>
          <a:p>
            <a:r>
              <a:rPr lang="en-US"/>
              <a:t>Wrapping Up and Moving Forward</a:t>
            </a:r>
          </a:p>
        </p:txBody>
      </p:sp>
      <p:pic>
        <p:nvPicPr>
          <p:cNvPr id="9" name="Content Placeholder 6" descr="Comprehensive, Integrated, Three-Tiered Model of Prevention pyramid as described by Lane, Kalberg, &amp; Menzies, 2009. Includes three tiers. The green tier at the bottom of the pyramid is tier 1 (primary prevention) which includes school/classroom-wide systems for all students, staff, and settings. Approximately 80% of students will have their needs met at this level. The yellow tier in the middle of the pyramid is tier 2 (secondary prevention) which includes specialized group systems for students at risk. Approximately 15% of students will have their needs met at this level. The red tier at the top of the pyramid is tier 3 (tertiary prevention) which includes specialized individual systems for students with high risk. Approximately 5% of students will have their needs met at this level.">
            <a:extLst>
              <a:ext uri="{FF2B5EF4-FFF2-40B4-BE49-F238E27FC236}">
                <a16:creationId xmlns:a16="http://schemas.microsoft.com/office/drawing/2014/main" id="{D7336875-9FF3-C72D-B017-9EE78AF84565}"/>
              </a:ext>
            </a:extLst>
          </p:cNvPr>
          <p:cNvPicPr>
            <a:picLocks noChangeAspect="1"/>
          </p:cNvPicPr>
          <p:nvPr/>
        </p:nvPicPr>
        <p:blipFill>
          <a:blip r:embed="rId2"/>
          <a:stretch>
            <a:fillRect/>
          </a:stretch>
        </p:blipFill>
        <p:spPr>
          <a:xfrm>
            <a:off x="6096000" y="1535226"/>
            <a:ext cx="6045910" cy="4224129"/>
          </a:xfrm>
          <a:prstGeom prst="rect">
            <a:avLst/>
          </a:prstGeom>
        </p:spPr>
      </p:pic>
    </p:spTree>
    <p:extLst>
      <p:ext uri="{BB962C8B-B14F-4D97-AF65-F5344CB8AC3E}">
        <p14:creationId xmlns:p14="http://schemas.microsoft.com/office/powerpoint/2010/main" val="281788820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A59CA-4585-D0CD-E7A0-74F364350B14}"/>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B25BE92E-56D3-3123-8CA4-30F8DB9CD461}"/>
              </a:ext>
              <a:ext uri="{C183D7F6-B498-43B3-948B-1728B52AA6E4}">
                <adec:decorative xmlns:adec="http://schemas.microsoft.com/office/drawing/2017/decorative" val="0"/>
              </a:ext>
            </a:extLst>
          </p:cNvPr>
          <p:cNvSpPr>
            <a:spLocks noGrp="1"/>
          </p:cNvSpPr>
          <p:nvPr>
            <p:ph type="title"/>
          </p:nvPr>
        </p:nvSpPr>
        <p:spPr/>
        <p:txBody>
          <a:bodyPr/>
          <a:lstStyle/>
          <a:p>
            <a:r>
              <a:rPr lang="en-US"/>
              <a:t>Sharing Next Steps!</a:t>
            </a:r>
          </a:p>
        </p:txBody>
      </p:sp>
      <p:sp>
        <p:nvSpPr>
          <p:cNvPr id="3" name="Content">
            <a:extLst>
              <a:ext uri="{FF2B5EF4-FFF2-40B4-BE49-F238E27FC236}">
                <a16:creationId xmlns:a16="http://schemas.microsoft.com/office/drawing/2014/main" id="{ADED03E1-F70A-F0A7-AF5F-6CBBF95636A4}"/>
              </a:ext>
            </a:extLst>
          </p:cNvPr>
          <p:cNvSpPr>
            <a:spLocks noGrp="1"/>
          </p:cNvSpPr>
          <p:nvPr>
            <p:ph sz="half" idx="1"/>
          </p:nvPr>
        </p:nvSpPr>
        <p:spPr>
          <a:xfrm>
            <a:off x="838200" y="1825625"/>
            <a:ext cx="5498584" cy="4351338"/>
          </a:xfrm>
        </p:spPr>
        <p:txBody>
          <a:bodyPr>
            <a:normAutofit/>
          </a:bodyPr>
          <a:lstStyle/>
          <a:p>
            <a:r>
              <a:rPr lang="en-US" sz="3600" dirty="0"/>
              <a:t>What is 1 action item you or your team is taking following today’s session?</a:t>
            </a:r>
          </a:p>
          <a:p>
            <a:r>
              <a:rPr lang="en-US" sz="3600" dirty="0"/>
              <a:t>What is 1 topic you will discuss at your next Ci3T monthly meeting?</a:t>
            </a:r>
          </a:p>
        </p:txBody>
      </p:sp>
      <p:pic>
        <p:nvPicPr>
          <p:cNvPr id="11" name="Picture 1" descr="A screenshot of a blank Zoom chat box">
            <a:extLst>
              <a:ext uri="{FF2B5EF4-FFF2-40B4-BE49-F238E27FC236}">
                <a16:creationId xmlns:a16="http://schemas.microsoft.com/office/drawing/2014/main" id="{99AA283F-3BCE-05ED-88CC-EA5176583DF9}"/>
              </a:ext>
            </a:extLst>
          </p:cNvPr>
          <p:cNvPicPr>
            <a:picLocks noGrp="1" noChangeAspect="1"/>
          </p:cNvPicPr>
          <p:nvPr>
            <p:ph sz="half" idx="2"/>
          </p:nvPr>
        </p:nvPicPr>
        <p:blipFill>
          <a:blip r:embed="rId2"/>
          <a:stretch>
            <a:fillRect/>
          </a:stretch>
        </p:blipFill>
        <p:spPr>
          <a:xfrm>
            <a:off x="6695691" y="2039832"/>
            <a:ext cx="3318732" cy="3575997"/>
          </a:xfrm>
          <a:ln>
            <a:solidFill>
              <a:schemeClr val="tx1"/>
            </a:solidFill>
          </a:ln>
        </p:spPr>
      </p:pic>
      <p:grpSp>
        <p:nvGrpSpPr>
          <p:cNvPr id="17" name="Image">
            <a:extLst>
              <a:ext uri="{FF2B5EF4-FFF2-40B4-BE49-F238E27FC236}">
                <a16:creationId xmlns:a16="http://schemas.microsoft.com/office/drawing/2014/main" id="{5A398DF8-2924-0E17-6C54-1F49FF0F780E}"/>
              </a:ext>
              <a:ext uri="{C183D7F6-B498-43B3-948B-1728B52AA6E4}">
                <adec:decorative xmlns:adec="http://schemas.microsoft.com/office/drawing/2017/decorative" val="1"/>
              </a:ext>
            </a:extLst>
          </p:cNvPr>
          <p:cNvGrpSpPr/>
          <p:nvPr/>
        </p:nvGrpSpPr>
        <p:grpSpPr>
          <a:xfrm>
            <a:off x="10178264" y="2781745"/>
            <a:ext cx="1614817" cy="2192176"/>
            <a:chOff x="10326029" y="3813717"/>
            <a:chExt cx="1561171" cy="2129883"/>
          </a:xfrm>
        </p:grpSpPr>
        <p:pic>
          <p:nvPicPr>
            <p:cNvPr id="7" name="Picture 4" descr="Keyboard outline">
              <a:extLst>
                <a:ext uri="{FF2B5EF4-FFF2-40B4-BE49-F238E27FC236}">
                  <a16:creationId xmlns:a16="http://schemas.microsoft.com/office/drawing/2014/main" id="{260E17F2-2F8A-AD5D-5A6A-9F5EA079C26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95666" y="4830077"/>
              <a:ext cx="1060895" cy="1060895"/>
            </a:xfrm>
            <a:prstGeom prst="rect">
              <a:avLst/>
            </a:prstGeom>
          </p:spPr>
        </p:pic>
        <p:pic>
          <p:nvPicPr>
            <p:cNvPr id="14" name="Picture 3" descr="Computer outline">
              <a:extLst>
                <a:ext uri="{FF2B5EF4-FFF2-40B4-BE49-F238E27FC236}">
                  <a16:creationId xmlns:a16="http://schemas.microsoft.com/office/drawing/2014/main" id="{FE4591D7-FE8C-CC88-1CAD-64405A3C382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389583" y="3887462"/>
              <a:ext cx="1473063" cy="1473063"/>
            </a:xfrm>
            <a:prstGeom prst="rect">
              <a:avLst/>
            </a:prstGeom>
          </p:spPr>
        </p:pic>
        <p:sp>
          <p:nvSpPr>
            <p:cNvPr id="16" name="Picture 2">
              <a:extLst>
                <a:ext uri="{FF2B5EF4-FFF2-40B4-BE49-F238E27FC236}">
                  <a16:creationId xmlns:a16="http://schemas.microsoft.com/office/drawing/2014/main" id="{EFAB5EB2-6EFF-FBCD-CF31-E95679A051C7}"/>
                </a:ext>
              </a:extLst>
            </p:cNvPr>
            <p:cNvSpPr/>
            <p:nvPr/>
          </p:nvSpPr>
          <p:spPr>
            <a:xfrm>
              <a:off x="10326029" y="3813717"/>
              <a:ext cx="1561171" cy="21298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2304025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Comprehensive, Integrated, Three-Tiered Model of Prevention pyramid.">
            <a:extLst>
              <a:ext uri="{FF2B5EF4-FFF2-40B4-BE49-F238E27FC236}">
                <a16:creationId xmlns:a16="http://schemas.microsoft.com/office/drawing/2014/main" id="{BA1B243D-CAE3-B313-A51F-5543903D7A89}"/>
              </a:ext>
            </a:extLst>
          </p:cNvPr>
          <p:cNvPicPr>
            <a:picLocks noGrp="1" noRot="1" noChangeAspect="1" noMove="1" noResize="1" noEditPoints="1" noAdjustHandles="1" noChangeArrowheads="1" noChangeShapeType="1" noCrop="1"/>
          </p:cNvPicPr>
          <p:nvPr/>
        </p:nvPicPr>
        <p:blipFill>
          <a:blip r:embed="rId3"/>
          <a:stretch>
            <a:fillRect/>
          </a:stretch>
        </p:blipFill>
        <p:spPr>
          <a:xfrm>
            <a:off x="202595" y="0"/>
            <a:ext cx="11786810" cy="6858000"/>
          </a:xfrm>
          <a:prstGeom prst="rect">
            <a:avLst/>
          </a:prstGeom>
        </p:spPr>
      </p:pic>
      <p:sp>
        <p:nvSpPr>
          <p:cNvPr id="5" name="Outline" descr="A yellow circle outlining Tier 2 in the middle of the Comprehensive, Integrated, Three-Tiered Model of Prevention pyramid. ">
            <a:extLst>
              <a:ext uri="{FF2B5EF4-FFF2-40B4-BE49-F238E27FC236}">
                <a16:creationId xmlns:a16="http://schemas.microsoft.com/office/drawing/2014/main" id="{51403165-C407-5146-92D1-223B8A8D5C06}"/>
              </a:ext>
            </a:extLst>
          </p:cNvPr>
          <p:cNvSpPr/>
          <p:nvPr/>
        </p:nvSpPr>
        <p:spPr>
          <a:xfrm>
            <a:off x="4071156" y="1929809"/>
            <a:ext cx="4049689" cy="1725612"/>
          </a:xfrm>
          <a:prstGeom prst="ellipse">
            <a:avLst/>
          </a:prstGeom>
          <a:noFill/>
          <a:ln w="57150" cap="flat" cmpd="sng" algn="ctr">
            <a:solidFill>
              <a:srgbClr val="FFFF00"/>
            </a:solidFill>
            <a:prstDash val="solid"/>
            <a:miter lim="800000"/>
          </a:ln>
          <a:effectLst>
            <a:glow rad="12700">
              <a:sysClr val="windowText" lastClr="000000">
                <a:alpha val="40000"/>
              </a:sysClr>
            </a:glo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 name="Picture 2" descr="The Tier 2 Process module cover">
            <a:extLst>
              <a:ext uri="{FF2B5EF4-FFF2-40B4-BE49-F238E27FC236}">
                <a16:creationId xmlns:a16="http://schemas.microsoft.com/office/drawing/2014/main" id="{1BFAA75A-FFD4-19E1-4FD0-DB174035676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15083" y="956462"/>
            <a:ext cx="2071772" cy="3237144"/>
          </a:xfrm>
          <a:prstGeom prst="rect">
            <a:avLst/>
          </a:prstGeom>
        </p:spPr>
      </p:pic>
      <p:sp>
        <p:nvSpPr>
          <p:cNvPr id="7" name="Title">
            <a:extLst>
              <a:ext uri="{FF2B5EF4-FFF2-40B4-BE49-F238E27FC236}">
                <a16:creationId xmlns:a16="http://schemas.microsoft.com/office/drawing/2014/main" id="{80152DF5-9257-1F49-910B-D3739F5653E1}"/>
              </a:ext>
            </a:extLst>
          </p:cNvPr>
          <p:cNvSpPr txBox="1">
            <a:spLocks noGrp="1"/>
          </p:cNvSpPr>
          <p:nvPr>
            <p:ph type="title" idx="4294967295"/>
          </p:nvPr>
        </p:nvSpPr>
        <p:spPr bwMode="auto">
          <a:xfrm>
            <a:off x="2197100" y="4732338"/>
            <a:ext cx="9994900" cy="914400"/>
          </a:xfrm>
          <a:prstGeom prst="rect">
            <a:avLst/>
          </a:prstGeom>
          <a:solidFill>
            <a:srgbClr val="FFFF00"/>
          </a:solidFill>
          <a:ln>
            <a:noFill/>
            <a:prstDash/>
          </a:ln>
          <a:effectLst/>
          <a:extLs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spcBef>
                <a:spcPct val="20000"/>
              </a:spcBef>
              <a:buFont typeface="Arial" charset="0"/>
              <a:buChar char="•"/>
              <a:defRPr sz="3200">
                <a:solidFill>
                  <a:srgbClr val="404040"/>
                </a:solidFill>
                <a:latin typeface="Arial" charset="0"/>
                <a:ea typeface="Arial" charset="0"/>
                <a:cs typeface="Arial" charset="0"/>
              </a:defRPr>
            </a:lvl1pPr>
            <a:lvl2pPr marL="742950" indent="-285750">
              <a:spcBef>
                <a:spcPct val="20000"/>
              </a:spcBef>
              <a:buFont typeface="Arial" charset="0"/>
              <a:buChar char="–"/>
              <a:defRPr sz="2800">
                <a:solidFill>
                  <a:srgbClr val="404040"/>
                </a:solidFill>
                <a:latin typeface="Arial" charset="0"/>
                <a:ea typeface="Arial" charset="0"/>
                <a:cs typeface="Arial" charset="0"/>
              </a:defRPr>
            </a:lvl2pPr>
            <a:lvl3pPr marL="1143000" indent="-228600">
              <a:spcBef>
                <a:spcPct val="20000"/>
              </a:spcBef>
              <a:buFont typeface="Arial" charset="0"/>
              <a:buChar char="•"/>
              <a:defRPr sz="2400">
                <a:solidFill>
                  <a:srgbClr val="404040"/>
                </a:solidFill>
                <a:latin typeface="Arial" charset="0"/>
                <a:ea typeface="Arial" charset="0"/>
                <a:cs typeface="Arial" charset="0"/>
              </a:defRPr>
            </a:lvl3pPr>
            <a:lvl4pPr marL="1600200" indent="-228600">
              <a:spcBef>
                <a:spcPct val="20000"/>
              </a:spcBef>
              <a:buFont typeface="Arial" charset="0"/>
              <a:buChar char="–"/>
              <a:defRPr sz="2000">
                <a:solidFill>
                  <a:srgbClr val="404040"/>
                </a:solidFill>
                <a:latin typeface="Arial" charset="0"/>
                <a:ea typeface="Arial" charset="0"/>
                <a:cs typeface="Arial" charset="0"/>
              </a:defRPr>
            </a:lvl4pPr>
            <a:lvl5pPr marL="2057400" indent="-228600">
              <a:spcBef>
                <a:spcPct val="20000"/>
              </a:spcBef>
              <a:buFont typeface="Arial" charset="0"/>
              <a:buChar char="»"/>
              <a:defRPr sz="2000">
                <a:solidFill>
                  <a:srgbClr val="404040"/>
                </a:solidFill>
                <a:latin typeface="Arial" charset="0"/>
                <a:ea typeface="Arial" charset="0"/>
                <a:cs typeface="Arial" charset="0"/>
              </a:defRPr>
            </a:lvl5pPr>
            <a:lvl6pPr marL="25146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6pPr>
            <a:lvl7pPr marL="29718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7pPr>
            <a:lvl8pPr marL="34290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8pPr>
            <a:lvl9pPr marL="38862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Times New Roman" charset="0"/>
                <a:ea typeface="MS PGothic" charset="-128"/>
                <a:cs typeface="Times New Roman" charset="0"/>
              </a:rPr>
              <a:t>Tier 2 Intervention Grid</a:t>
            </a:r>
          </a:p>
        </p:txBody>
      </p:sp>
      <p:pic>
        <p:nvPicPr>
          <p:cNvPr id="6" name="Chart" descr="Secondary (Tier 2) interventions grid">
            <a:extLst>
              <a:ext uri="{FF2B5EF4-FFF2-40B4-BE49-F238E27FC236}">
                <a16:creationId xmlns:a16="http://schemas.microsoft.com/office/drawing/2014/main" id="{4DD5A587-7E90-774B-8A2F-B21E2057207C}"/>
              </a:ext>
            </a:extLst>
          </p:cNvPr>
          <p:cNvPicPr>
            <a:picLocks noChangeAspect="1"/>
          </p:cNvPicPr>
          <p:nvPr/>
        </p:nvPicPr>
        <p:blipFill>
          <a:blip r:embed="rId5"/>
          <a:srcRect/>
          <a:stretch/>
        </p:blipFill>
        <p:spPr bwMode="auto">
          <a:xfrm>
            <a:off x="0" y="1452716"/>
            <a:ext cx="5246522" cy="6558151"/>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0096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par>
                          <p:cTn id="8" fill="hold">
                            <p:stCondLst>
                              <p:cond delay="2000"/>
                            </p:stCondLst>
                            <p:childTnLst>
                              <p:par>
                                <p:cTn id="9" presetID="2" presetClass="entr" presetSubtype="4" fill="hold" nodeType="afterEffect">
                                  <p:stCondLst>
                                    <p:cond delay="50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50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1+#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par>
                          <p:cTn id="17" fill="hold">
                            <p:stCondLst>
                              <p:cond delay="3000"/>
                            </p:stCondLst>
                            <p:childTnLst>
                              <p:par>
                                <p:cTn id="18" presetID="10" presetClass="entr" presetSubtype="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Wrap Up and Preview</a:t>
            </a:r>
          </a:p>
        </p:txBody>
      </p:sp>
      <p:sp>
        <p:nvSpPr>
          <p:cNvPr id="4" name="Content 1"/>
          <p:cNvSpPr>
            <a:spLocks noGrp="1"/>
          </p:cNvSpPr>
          <p:nvPr>
            <p:ph sz="half" idx="2"/>
          </p:nvPr>
        </p:nvSpPr>
        <p:spPr>
          <a:xfrm>
            <a:off x="839788" y="2149475"/>
            <a:ext cx="5157787" cy="3684588"/>
          </a:xfrm>
        </p:spPr>
        <p:txBody>
          <a:bodyPr>
            <a:normAutofit fontScale="92500" lnSpcReduction="2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283375"/>
                </a:solidFill>
                <a:effectLst/>
                <a:uLnTx/>
                <a:uFillTx/>
                <a:latin typeface="Arial" panose="020B0604020202020204"/>
                <a:ea typeface="+mn-ea"/>
                <a:cs typeface="+mn-cs"/>
              </a:rPr>
              <a:t>Today</a:t>
            </a:r>
            <a:endParaRPr lang="en-US"/>
          </a:p>
          <a:p>
            <a:r>
              <a:rPr lang="en-US">
                <a:solidFill>
                  <a:prstClr val="black"/>
                </a:solidFill>
                <a:ea typeface="MS PGothic"/>
              </a:rPr>
              <a:t>Implementing your Ci3T Tier 1 Plan</a:t>
            </a:r>
          </a:p>
          <a:p>
            <a:r>
              <a:rPr lang="en-US">
                <a:solidFill>
                  <a:prstClr val="black"/>
                </a:solidFill>
                <a:cs typeface="Arial"/>
              </a:rPr>
              <a:t>Scheduling for Success</a:t>
            </a:r>
          </a:p>
          <a:p>
            <a:pPr>
              <a:defRPr/>
            </a:pPr>
            <a:r>
              <a:rPr lang="en-US">
                <a:solidFill>
                  <a:prstClr val="black"/>
                </a:solidFill>
                <a:ea typeface="MS PGothic"/>
                <a:cs typeface="Arial"/>
              </a:rPr>
              <a:t>Preparing to Collect Data</a:t>
            </a:r>
            <a:endParaRPr lang="en-US">
              <a:solidFill>
                <a:prstClr val="black"/>
              </a:solidFill>
              <a:cs typeface="Arial"/>
            </a:endParaRPr>
          </a:p>
        </p:txBody>
      </p:sp>
      <p:sp>
        <p:nvSpPr>
          <p:cNvPr id="6" name="Content 2"/>
          <p:cNvSpPr>
            <a:spLocks noGrp="1"/>
          </p:cNvSpPr>
          <p:nvPr>
            <p:ph sz="quarter" idx="4"/>
          </p:nvPr>
        </p:nvSpPr>
        <p:spPr>
          <a:xfrm>
            <a:off x="6172200" y="2149475"/>
            <a:ext cx="5183188" cy="3684588"/>
          </a:xfrm>
        </p:spPr>
        <p:txBody>
          <a:bodyPr>
            <a:normAutofit fontScale="92500" lnSpcReduction="2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283375"/>
                </a:solidFill>
                <a:effectLst/>
                <a:uLnTx/>
                <a:uFillTx/>
                <a:latin typeface="Arial" panose="020B0604020202020204"/>
                <a:ea typeface="+mn-ea"/>
                <a:cs typeface="+mn-cs"/>
              </a:rPr>
              <a:t>Next time</a:t>
            </a:r>
            <a:endParaRPr lang="en-US"/>
          </a:p>
          <a:p>
            <a:r>
              <a:rPr lang="en-US"/>
              <a:t>Preparing to Collect and Use Social Validity &amp; Treatment Integrity Data</a:t>
            </a:r>
          </a:p>
          <a:p>
            <a:r>
              <a:rPr lang="en-US"/>
              <a:t>Conducting Systematic Screening</a:t>
            </a:r>
          </a:p>
          <a:p>
            <a:r>
              <a:rPr lang="en-US"/>
              <a:t>Using Fall Screening Data to Inform Instruction</a:t>
            </a:r>
          </a:p>
          <a:p>
            <a:pPr lvl="0" fontAlgn="base"/>
            <a:r>
              <a:rPr lang="en-US"/>
              <a:t>Facilitating Communication and Collaboration Practices</a:t>
            </a:r>
          </a:p>
        </p:txBody>
      </p:sp>
    </p:spTree>
    <p:extLst>
      <p:ext uri="{BB962C8B-B14F-4D97-AF65-F5344CB8AC3E}">
        <p14:creationId xmlns:p14="http://schemas.microsoft.com/office/powerpoint/2010/main" val="100374309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014713-2EC1-3882-2347-4212CB9096C6}"/>
              </a:ext>
            </a:extLst>
          </p:cNvPr>
          <p:cNvSpPr>
            <a:spLocks noGrp="1"/>
          </p:cNvSpPr>
          <p:nvPr>
            <p:ph type="title"/>
          </p:nvPr>
        </p:nvSpPr>
        <p:spPr/>
        <p:txBody>
          <a:bodyPr/>
          <a:lstStyle/>
          <a:p>
            <a:r>
              <a:rPr lang="en-US"/>
              <a:t>Action Items</a:t>
            </a:r>
          </a:p>
        </p:txBody>
      </p:sp>
      <p:graphicFrame>
        <p:nvGraphicFramePr>
          <p:cNvPr id="3" name="Content Placeholder 2">
            <a:extLst>
              <a:ext uri="{FF2B5EF4-FFF2-40B4-BE49-F238E27FC236}">
                <a16:creationId xmlns:a16="http://schemas.microsoft.com/office/drawing/2014/main" id="{B2257AC1-3AC9-6BC2-4BF9-030AE14267CF}"/>
              </a:ext>
            </a:extLst>
          </p:cNvPr>
          <p:cNvGraphicFramePr>
            <a:graphicFrameLocks noGrp="1"/>
          </p:cNvGraphicFramePr>
          <p:nvPr>
            <p:ph idx="1"/>
            <p:extLst>
              <p:ext uri="{D42A27DB-BD31-4B8C-83A1-F6EECF244321}">
                <p14:modId xmlns:p14="http://schemas.microsoft.com/office/powerpoint/2010/main" val="3592980995"/>
              </p:ext>
            </p:extLst>
          </p:nvPr>
        </p:nvGraphicFramePr>
        <p:xfrm>
          <a:off x="878774" y="1825625"/>
          <a:ext cx="10475024" cy="4482150"/>
        </p:xfrm>
        <a:graphic>
          <a:graphicData uri="http://schemas.openxmlformats.org/drawingml/2006/table">
            <a:tbl>
              <a:tblPr firstRow="1"/>
              <a:tblGrid>
                <a:gridCol w="4689513">
                  <a:extLst>
                    <a:ext uri="{9D8B030D-6E8A-4147-A177-3AD203B41FA5}">
                      <a16:colId xmlns:a16="http://schemas.microsoft.com/office/drawing/2014/main" val="869296340"/>
                    </a:ext>
                  </a:extLst>
                </a:gridCol>
                <a:gridCol w="2065481">
                  <a:extLst>
                    <a:ext uri="{9D8B030D-6E8A-4147-A177-3AD203B41FA5}">
                      <a16:colId xmlns:a16="http://schemas.microsoft.com/office/drawing/2014/main" val="2651280458"/>
                    </a:ext>
                  </a:extLst>
                </a:gridCol>
                <a:gridCol w="1965883">
                  <a:extLst>
                    <a:ext uri="{9D8B030D-6E8A-4147-A177-3AD203B41FA5}">
                      <a16:colId xmlns:a16="http://schemas.microsoft.com/office/drawing/2014/main" val="496005596"/>
                    </a:ext>
                  </a:extLst>
                </a:gridCol>
                <a:gridCol w="1754147">
                  <a:extLst>
                    <a:ext uri="{9D8B030D-6E8A-4147-A177-3AD203B41FA5}">
                      <a16:colId xmlns:a16="http://schemas.microsoft.com/office/drawing/2014/main" val="373414327"/>
                    </a:ext>
                  </a:extLst>
                </a:gridCol>
              </a:tblGrid>
              <a:tr h="1200544">
                <a:tc>
                  <a:txBody>
                    <a:bodyPr/>
                    <a:lstStyle/>
                    <a:p>
                      <a:pPr rtl="0" fontAlgn="b">
                        <a:spcBef>
                          <a:spcPts val="100"/>
                        </a:spcBef>
                        <a:spcAft>
                          <a:spcPts val="100"/>
                        </a:spcAft>
                        <a:buNone/>
                      </a:pPr>
                      <a:r>
                        <a:rPr lang="en-US" sz="2400" b="1" i="0" u="none" strike="noStrike">
                          <a:solidFill>
                            <a:srgbClr val="FFFFFF"/>
                          </a:solidFill>
                          <a:effectLst/>
                          <a:latin typeface="Arial" panose="020B0604020202020204" pitchFamily="34" charset="0"/>
                        </a:rPr>
                        <a:t>Action Item</a:t>
                      </a:r>
                      <a:endParaRPr lang="en-US" sz="2400">
                        <a:effectLst/>
                      </a:endParaRP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546A"/>
                    </a:solidFill>
                  </a:tcPr>
                </a:tc>
                <a:tc>
                  <a:txBody>
                    <a:bodyPr/>
                    <a:lstStyle/>
                    <a:p>
                      <a:pPr algn="ctr" rtl="0" fontAlgn="b">
                        <a:spcBef>
                          <a:spcPts val="100"/>
                        </a:spcBef>
                        <a:spcAft>
                          <a:spcPts val="100"/>
                        </a:spcAft>
                        <a:buNone/>
                      </a:pPr>
                      <a:r>
                        <a:rPr lang="en-US" sz="2400" b="1" i="0" u="none" strike="noStrike">
                          <a:solidFill>
                            <a:srgbClr val="FFFFFF"/>
                          </a:solidFill>
                          <a:effectLst/>
                          <a:latin typeface="Arial" panose="020B0604020202020204" pitchFamily="34" charset="0"/>
                        </a:rPr>
                        <a:t>Person(s) Responsible</a:t>
                      </a:r>
                      <a:endParaRPr lang="en-US" sz="2400">
                        <a:effectLst/>
                      </a:endParaRPr>
                    </a:p>
                  </a:txBody>
                  <a:tcPr marL="68580" marR="6858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546A"/>
                    </a:solidFill>
                  </a:tcPr>
                </a:tc>
                <a:tc>
                  <a:txBody>
                    <a:bodyPr/>
                    <a:lstStyle/>
                    <a:p>
                      <a:pPr algn="ctr" rtl="0" fontAlgn="b">
                        <a:spcBef>
                          <a:spcPts val="100"/>
                        </a:spcBef>
                        <a:spcAft>
                          <a:spcPts val="100"/>
                        </a:spcAft>
                        <a:buNone/>
                      </a:pPr>
                      <a:r>
                        <a:rPr lang="en-US" sz="2400" b="1" i="0" u="none" strike="noStrike">
                          <a:solidFill>
                            <a:srgbClr val="FFFFFF"/>
                          </a:solidFill>
                          <a:effectLst/>
                          <a:latin typeface="Arial" panose="020B0604020202020204" pitchFamily="34" charset="0"/>
                        </a:rPr>
                        <a:t>Planned</a:t>
                      </a:r>
                      <a:endParaRPr lang="en-US" sz="2400">
                        <a:effectLst/>
                      </a:endParaRPr>
                    </a:p>
                    <a:p>
                      <a:pPr algn="ctr" rtl="0" fontAlgn="b">
                        <a:spcBef>
                          <a:spcPts val="100"/>
                        </a:spcBef>
                        <a:spcAft>
                          <a:spcPts val="100"/>
                        </a:spcAft>
                        <a:buNone/>
                      </a:pPr>
                      <a:r>
                        <a:rPr lang="en-US" sz="2400" b="1" i="0" u="none" strike="noStrike">
                          <a:solidFill>
                            <a:srgbClr val="FFFFFF"/>
                          </a:solidFill>
                          <a:effectLst/>
                          <a:latin typeface="Arial" panose="020B0604020202020204" pitchFamily="34" charset="0"/>
                        </a:rPr>
                        <a:t>Completion Date</a:t>
                      </a:r>
                      <a:endParaRPr lang="en-US" sz="2400">
                        <a:effectLst/>
                      </a:endParaRPr>
                    </a:p>
                  </a:txBody>
                  <a:tcPr marL="68580" marR="6858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546A"/>
                    </a:solidFill>
                  </a:tcPr>
                </a:tc>
                <a:tc>
                  <a:txBody>
                    <a:bodyPr/>
                    <a:lstStyle/>
                    <a:p>
                      <a:pPr algn="ctr" rtl="0" fontAlgn="b">
                        <a:spcBef>
                          <a:spcPts val="100"/>
                        </a:spcBef>
                        <a:spcAft>
                          <a:spcPts val="100"/>
                        </a:spcAft>
                        <a:buNone/>
                      </a:pPr>
                      <a:r>
                        <a:rPr lang="en-US" sz="2400" b="1" i="0" u="none" strike="noStrike">
                          <a:solidFill>
                            <a:srgbClr val="FFFFFF"/>
                          </a:solidFill>
                          <a:effectLst/>
                          <a:latin typeface="Arial" panose="020B0604020202020204" pitchFamily="34" charset="0"/>
                        </a:rPr>
                        <a:t>Date Completed</a:t>
                      </a:r>
                      <a:endParaRPr lang="en-US" sz="2400">
                        <a:effectLst/>
                      </a:endParaRPr>
                    </a:p>
                  </a:txBody>
                  <a:tcPr marL="68580" marR="6858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546A"/>
                    </a:solidFill>
                  </a:tcPr>
                </a:tc>
                <a:extLst>
                  <a:ext uri="{0D108BD9-81ED-4DB2-BD59-A6C34878D82A}">
                    <a16:rowId xmlns:a16="http://schemas.microsoft.com/office/drawing/2014/main" val="3907765434"/>
                  </a:ext>
                </a:extLst>
              </a:tr>
              <a:tr h="890590">
                <a:tc>
                  <a:txBody>
                    <a:bodyPr/>
                    <a:lstStyle/>
                    <a:p>
                      <a:pPr fontAlgn="t"/>
                      <a:r>
                        <a:rPr lang="en-US" sz="2400">
                          <a:effectLst/>
                          <a:latin typeface="+mn-lt"/>
                        </a:rPr>
                        <a:t>Send calendar invites for Ci3T Leadership Team meetings</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fontAlgn="t"/>
                      <a:r>
                        <a:rPr lang="en-US" sz="2400">
                          <a:effectLst/>
                          <a:latin typeface="+mn-lt"/>
                        </a:rPr>
                        <a:t>Mark</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fontAlgn="t"/>
                      <a:r>
                        <a:rPr lang="en-US" sz="2400">
                          <a:effectLst/>
                          <a:latin typeface="+mn-lt"/>
                        </a:rPr>
                        <a:t>09/10/26</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fontAlgn="t"/>
                      <a:br>
                        <a:rPr lang="en-US">
                          <a:effectLst/>
                        </a:rPr>
                      </a:br>
                      <a:endParaRPr lang="en-US">
                        <a:effectLst/>
                      </a:endParaRP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01273243"/>
                  </a:ext>
                </a:extLst>
              </a:tr>
              <a:tr h="890590">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2400">
                          <a:effectLst/>
                        </a:rPr>
                        <a:t>Share </a:t>
                      </a:r>
                      <a:r>
                        <a:rPr lang="en-US" sz="2400" i="0">
                          <a:effectLst/>
                        </a:rPr>
                        <a:t>What is Behavior Screening infographic </a:t>
                      </a:r>
                      <a:r>
                        <a:rPr lang="en-US" sz="2400">
                          <a:effectLst/>
                        </a:rPr>
                        <a:t>in upcoming Principal Newsletter</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fontAlgn="t"/>
                      <a:r>
                        <a:rPr lang="en-US" sz="2400">
                          <a:effectLst/>
                          <a:latin typeface="+mn-lt"/>
                        </a:rPr>
                        <a:t>Wendy</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fontAlgn="t"/>
                      <a:r>
                        <a:rPr lang="en-US" sz="2400">
                          <a:effectLst/>
                          <a:latin typeface="+mn-lt"/>
                        </a:rPr>
                        <a:t>09/14/26</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fontAlgn="t"/>
                      <a:br>
                        <a:rPr lang="en-US">
                          <a:effectLst/>
                        </a:rPr>
                      </a:br>
                      <a:endParaRPr lang="en-US">
                        <a:effectLst/>
                      </a:endParaRP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29930262"/>
                  </a:ext>
                </a:extLst>
              </a:tr>
              <a:tr h="890590">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2400" i="0">
                          <a:effectLst/>
                        </a:rPr>
                        <a:t>Build worktime to explore What is Ci3T </a:t>
                      </a:r>
                      <a:r>
                        <a:rPr lang="en-US" sz="2400">
                          <a:effectLst/>
                        </a:rPr>
                        <a:t>module in October new teacher professional learning</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fontAlgn="t"/>
                      <a:r>
                        <a:rPr lang="en-US" sz="2400">
                          <a:effectLst/>
                          <a:latin typeface="+mn-lt"/>
                        </a:rPr>
                        <a:t>Allison</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fontAlgn="t"/>
                      <a:r>
                        <a:rPr lang="en-US" sz="2400">
                          <a:effectLst/>
                          <a:latin typeface="+mn-lt"/>
                        </a:rPr>
                        <a:t>09/25/26</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fontAlgn="t"/>
                      <a:br>
                        <a:rPr lang="en-US">
                          <a:effectLst/>
                        </a:rPr>
                      </a:br>
                      <a:endParaRPr lang="en-US">
                        <a:effectLst/>
                      </a:endParaRP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0689589"/>
                  </a:ext>
                </a:extLst>
              </a:tr>
            </a:tbl>
          </a:graphicData>
        </a:graphic>
      </p:graphicFrame>
    </p:spTree>
    <p:extLst>
      <p:ext uri="{BB962C8B-B14F-4D97-AF65-F5344CB8AC3E}">
        <p14:creationId xmlns:p14="http://schemas.microsoft.com/office/powerpoint/2010/main" val="47313002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DD965-0094-D4C9-820D-C3F5A08B9F5E}"/>
              </a:ext>
            </a:extLst>
          </p:cNvPr>
          <p:cNvSpPr>
            <a:spLocks noGrp="1"/>
          </p:cNvSpPr>
          <p:nvPr>
            <p:ph type="title"/>
          </p:nvPr>
        </p:nvSpPr>
        <p:spPr/>
        <p:txBody>
          <a:bodyPr/>
          <a:lstStyle/>
          <a:p>
            <a:r>
              <a:rPr lang="en-US"/>
              <a:t>At Your Next Ci3T Leadership Meeting</a:t>
            </a:r>
          </a:p>
        </p:txBody>
      </p:sp>
      <p:sp>
        <p:nvSpPr>
          <p:cNvPr id="3" name="Content Placeholder 2">
            <a:extLst>
              <a:ext uri="{FF2B5EF4-FFF2-40B4-BE49-F238E27FC236}">
                <a16:creationId xmlns:a16="http://schemas.microsoft.com/office/drawing/2014/main" id="{7866D342-6348-5A54-F271-8A5FA96BB20F}"/>
              </a:ext>
            </a:extLst>
          </p:cNvPr>
          <p:cNvSpPr>
            <a:spLocks noGrp="1"/>
          </p:cNvSpPr>
          <p:nvPr>
            <p:ph sz="half" idx="1"/>
          </p:nvPr>
        </p:nvSpPr>
        <p:spPr>
          <a:xfrm>
            <a:off x="838200" y="1825625"/>
            <a:ext cx="5982730" cy="4351338"/>
          </a:xfrm>
        </p:spPr>
        <p:txBody>
          <a:bodyPr/>
          <a:lstStyle/>
          <a:p>
            <a:r>
              <a:rPr lang="en-US" dirty="0"/>
              <a:t>Complete set-up of your Ci3T Leadership Team Agenda</a:t>
            </a:r>
          </a:p>
          <a:p>
            <a:r>
              <a:rPr lang="en-US" dirty="0"/>
              <a:t>Prepare for Fall academic and behavior screening</a:t>
            </a:r>
          </a:p>
          <a:p>
            <a:r>
              <a:rPr lang="en-US" dirty="0"/>
              <a:t>Prepare for Fall treatment integrity and social validity window</a:t>
            </a:r>
          </a:p>
          <a:p>
            <a:endParaRPr lang="en-US" dirty="0"/>
          </a:p>
        </p:txBody>
      </p:sp>
      <p:pic>
        <p:nvPicPr>
          <p:cNvPr id="5" name="Content Placeholder 6" descr="Ci3T Leadership Team agenda">
            <a:extLst>
              <a:ext uri="{FF2B5EF4-FFF2-40B4-BE49-F238E27FC236}">
                <a16:creationId xmlns:a16="http://schemas.microsoft.com/office/drawing/2014/main" id="{C27A46BD-75F0-F128-5ED1-67D82EFD6FAD}"/>
              </a:ext>
            </a:extLst>
          </p:cNvPr>
          <p:cNvPicPr>
            <a:picLocks noGrp="1" noChangeAspect="1"/>
          </p:cNvPicPr>
          <p:nvPr>
            <p:ph sz="half" idx="2"/>
          </p:nvPr>
        </p:nvPicPr>
        <p:blipFill>
          <a:blip r:embed="rId2" cstate="hqprint">
            <a:extLst>
              <a:ext uri="{28A0092B-C50C-407E-A947-70E740481C1C}">
                <a14:useLocalDpi xmlns:a14="http://schemas.microsoft.com/office/drawing/2010/main"/>
              </a:ext>
            </a:extLst>
          </a:blip>
          <a:stretch>
            <a:fillRect/>
          </a:stretch>
        </p:blipFill>
        <p:spPr>
          <a:xfrm>
            <a:off x="7081801" y="1825625"/>
            <a:ext cx="3362397" cy="4351338"/>
          </a:xfrm>
          <a:prstGeom prst="rect">
            <a:avLst/>
          </a:prstGeom>
          <a:ln>
            <a:solidFill>
              <a:schemeClr val="tx1"/>
            </a:solidFill>
          </a:ln>
        </p:spPr>
      </p:pic>
    </p:spTree>
    <p:extLst>
      <p:ext uri="{BB962C8B-B14F-4D97-AF65-F5344CB8AC3E}">
        <p14:creationId xmlns:p14="http://schemas.microsoft.com/office/powerpoint/2010/main" val="66275908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53F4B-90A3-6BE1-E43E-AB854D1E50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FDF716-EB0A-7C99-61C4-7C3FDF3292EA}"/>
              </a:ext>
            </a:extLst>
          </p:cNvPr>
          <p:cNvSpPr>
            <a:spLocks noGrp="1"/>
          </p:cNvSpPr>
          <p:nvPr>
            <p:ph type="title"/>
          </p:nvPr>
        </p:nvSpPr>
        <p:spPr/>
        <p:txBody>
          <a:bodyPr/>
          <a:lstStyle/>
          <a:p>
            <a:r>
              <a:rPr lang="en-US"/>
              <a:t>At Your Next Faculty &amp; Staff Meeting</a:t>
            </a:r>
          </a:p>
        </p:txBody>
      </p:sp>
      <p:sp>
        <p:nvSpPr>
          <p:cNvPr id="3" name="Content Placeholder 2">
            <a:extLst>
              <a:ext uri="{FF2B5EF4-FFF2-40B4-BE49-F238E27FC236}">
                <a16:creationId xmlns:a16="http://schemas.microsoft.com/office/drawing/2014/main" id="{2109DAB0-6625-CE29-CFB9-EAA66F0E0DA4}"/>
              </a:ext>
            </a:extLst>
          </p:cNvPr>
          <p:cNvSpPr>
            <a:spLocks noGrp="1"/>
          </p:cNvSpPr>
          <p:nvPr>
            <p:ph sz="half" idx="1"/>
          </p:nvPr>
        </p:nvSpPr>
        <p:spPr>
          <a:xfrm>
            <a:off x="838200" y="1825625"/>
            <a:ext cx="5999442" cy="4351338"/>
          </a:xfrm>
        </p:spPr>
        <p:txBody>
          <a:bodyPr/>
          <a:lstStyle/>
          <a:p>
            <a:r>
              <a:rPr lang="en-US" dirty="0"/>
              <a:t>Share successes</a:t>
            </a:r>
          </a:p>
          <a:p>
            <a:r>
              <a:rPr lang="en-US" dirty="0"/>
              <a:t>Confirm all faculty and staff can access your school’s Ci3T Implementation Manual</a:t>
            </a:r>
          </a:p>
          <a:p>
            <a:r>
              <a:rPr lang="en-US" dirty="0"/>
              <a:t>Review Procedures for Teaching and Procedures for Reinforcing</a:t>
            </a:r>
          </a:p>
        </p:txBody>
      </p:sp>
      <p:pic>
        <p:nvPicPr>
          <p:cNvPr id="12" name="Content Placeholder 11">
            <a:extLst>
              <a:ext uri="{FF2B5EF4-FFF2-40B4-BE49-F238E27FC236}">
                <a16:creationId xmlns:a16="http://schemas.microsoft.com/office/drawing/2014/main" id="{109BA587-4B0A-4747-32C5-5EFADAAF6B6C}"/>
              </a:ext>
              <a:ext uri="{C183D7F6-B498-43B3-948B-1728B52AA6E4}">
                <adec:decorative xmlns:adec="http://schemas.microsoft.com/office/drawing/2017/decorative" val="1"/>
              </a:ext>
            </a:extLst>
          </p:cNvPr>
          <p:cNvPicPr>
            <a:picLocks noGrp="1" noChangeAspect="1"/>
          </p:cNvPicPr>
          <p:nvPr>
            <p:ph sz="half" idx="2"/>
          </p:nvPr>
        </p:nvPicPr>
        <p:blipFill>
          <a:blip>
            <a:extLst>
              <a:ext uri="{96DAC541-7B7A-43D3-8B79-37D633B846F1}">
                <asvg:svgBlip xmlns:asvg="http://schemas.microsoft.com/office/drawing/2016/SVG/main" r:embed="rId2"/>
              </a:ext>
            </a:extLst>
          </a:blip>
          <a:stretch>
            <a:fillRect/>
          </a:stretch>
        </p:blipFill>
        <p:spPr>
          <a:xfrm>
            <a:off x="7047707" y="1595169"/>
            <a:ext cx="4175437" cy="4175437"/>
          </a:xfrm>
          <a:prstGeom prst="rect">
            <a:avLst/>
          </a:prstGeom>
        </p:spPr>
      </p:pic>
      <p:pic>
        <p:nvPicPr>
          <p:cNvPr id="14" name="Picture 13" descr="title slide of presentation Lincoln Elementary September Faculty &amp; Staff meeetings">
            <a:extLst>
              <a:ext uri="{FF2B5EF4-FFF2-40B4-BE49-F238E27FC236}">
                <a16:creationId xmlns:a16="http://schemas.microsoft.com/office/drawing/2014/main" id="{31E77364-CBFB-5330-E32F-F6FF8D36990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850353" y="2565443"/>
            <a:ext cx="2578749" cy="1427381"/>
          </a:xfrm>
          <a:prstGeom prst="rect">
            <a:avLst/>
          </a:prstGeom>
        </p:spPr>
      </p:pic>
    </p:spTree>
    <p:extLst>
      <p:ext uri="{BB962C8B-B14F-4D97-AF65-F5344CB8AC3E}">
        <p14:creationId xmlns:p14="http://schemas.microsoft.com/office/powerpoint/2010/main" val="398138838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80D0-88A4-E7CC-069B-4F4B763B876D}"/>
              </a:ext>
            </a:extLst>
          </p:cNvPr>
          <p:cNvSpPr>
            <a:spLocks noGrp="1"/>
          </p:cNvSpPr>
          <p:nvPr>
            <p:ph type="title"/>
          </p:nvPr>
        </p:nvSpPr>
        <p:spPr/>
        <p:txBody>
          <a:bodyPr/>
          <a:lstStyle/>
          <a:p>
            <a:r>
              <a:rPr lang="en-US"/>
              <a:t>If you are here as a District Ci3T Coach </a:t>
            </a:r>
          </a:p>
        </p:txBody>
      </p:sp>
      <p:pic>
        <p:nvPicPr>
          <p:cNvPr id="8" name="Content Placeholder 7" descr="Ci3T Implementation Series and Delivery Coaching Protocol first page.">
            <a:extLst>
              <a:ext uri="{FF2B5EF4-FFF2-40B4-BE49-F238E27FC236}">
                <a16:creationId xmlns:a16="http://schemas.microsoft.com/office/drawing/2014/main" id="{B6FE2E26-00F2-4131-50E7-A5058FB62AF0}"/>
              </a:ext>
            </a:extLst>
          </p:cNvPr>
          <p:cNvPicPr>
            <a:picLocks noGrp="1" noChangeAspect="1"/>
          </p:cNvPicPr>
          <p:nvPr>
            <p:ph sz="half" idx="1"/>
          </p:nvPr>
        </p:nvPicPr>
        <p:blipFill>
          <a:blip r:embed="rId2" cstate="hqprint">
            <a:extLst>
              <a:ext uri="{28A0092B-C50C-407E-A947-70E740481C1C}">
                <a14:useLocalDpi xmlns:a14="http://schemas.microsoft.com/office/drawing/2010/main"/>
              </a:ext>
            </a:extLst>
          </a:blip>
          <a:stretch>
            <a:fillRect/>
          </a:stretch>
        </p:blipFill>
        <p:spPr>
          <a:xfrm>
            <a:off x="1747801" y="1825625"/>
            <a:ext cx="3362397" cy="4351338"/>
          </a:xfrm>
          <a:prstGeom prst="rect">
            <a:avLst/>
          </a:prstGeom>
          <a:ln>
            <a:solidFill>
              <a:schemeClr val="tx1"/>
            </a:solidFill>
          </a:ln>
        </p:spPr>
      </p:pic>
      <p:pic>
        <p:nvPicPr>
          <p:cNvPr id="12" name="Picture 11" descr="Ci3T Implementation Series and Delivery Coaching Protocol - during session 1">
            <a:extLst>
              <a:ext uri="{FF2B5EF4-FFF2-40B4-BE49-F238E27FC236}">
                <a16:creationId xmlns:a16="http://schemas.microsoft.com/office/drawing/2014/main" id="{2C4607BD-9F81-DE6F-AEF7-CA56B6EC0BF0}"/>
              </a:ext>
            </a:extLst>
          </p:cNvPr>
          <p:cNvPicPr>
            <a:picLocks noChangeAspect="1"/>
          </p:cNvPicPr>
          <p:nvPr/>
        </p:nvPicPr>
        <p:blipFill>
          <a:blip r:embed="rId3"/>
          <a:stretch>
            <a:fillRect/>
          </a:stretch>
        </p:blipFill>
        <p:spPr>
          <a:xfrm>
            <a:off x="5556108" y="1924479"/>
            <a:ext cx="5280768" cy="3603269"/>
          </a:xfrm>
          <a:prstGeom prst="rect">
            <a:avLst/>
          </a:prstGeom>
          <a:ln>
            <a:solidFill>
              <a:schemeClr val="tx1"/>
            </a:solidFill>
          </a:ln>
        </p:spPr>
      </p:pic>
      <p:pic>
        <p:nvPicPr>
          <p:cNvPr id="10" name="Content Placeholder 9" descr="Ci3T Implementation Series and Delivery Coaching Protocol - after session 1">
            <a:extLst>
              <a:ext uri="{FF2B5EF4-FFF2-40B4-BE49-F238E27FC236}">
                <a16:creationId xmlns:a16="http://schemas.microsoft.com/office/drawing/2014/main" id="{D925A17C-58A4-DB91-326C-38B47466AFB5}"/>
              </a:ext>
            </a:extLst>
          </p:cNvPr>
          <p:cNvPicPr>
            <a:picLocks noGrp="1" noChangeAspect="1"/>
          </p:cNvPicPr>
          <p:nvPr>
            <p:ph sz="half" idx="2"/>
          </p:nvPr>
        </p:nvPicPr>
        <p:blipFill>
          <a:blip r:embed="rId4"/>
          <a:stretch>
            <a:fillRect/>
          </a:stretch>
        </p:blipFill>
        <p:spPr>
          <a:xfrm>
            <a:off x="5776974" y="2573575"/>
            <a:ext cx="5425712" cy="3505949"/>
          </a:xfrm>
          <a:prstGeom prst="rect">
            <a:avLst/>
          </a:prstGeom>
          <a:ln>
            <a:solidFill>
              <a:schemeClr val="tx1"/>
            </a:solidFill>
          </a:ln>
        </p:spPr>
      </p:pic>
    </p:spTree>
    <p:extLst>
      <p:ext uri="{BB962C8B-B14F-4D97-AF65-F5344CB8AC3E}">
        <p14:creationId xmlns:p14="http://schemas.microsoft.com/office/powerpoint/2010/main" val="185700333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5702C-1EB5-3FB6-07D9-06EF3BEE4D65}"/>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AB44307C-A55C-452A-3080-C96F547B7B25}"/>
              </a:ext>
            </a:extLst>
          </p:cNvPr>
          <p:cNvSpPr>
            <a:spLocks noGrp="1"/>
          </p:cNvSpPr>
          <p:nvPr>
            <p:ph type="title"/>
          </p:nvPr>
        </p:nvSpPr>
        <p:spPr/>
        <p:txBody>
          <a:bodyPr/>
          <a:lstStyle/>
          <a:p>
            <a:r>
              <a:rPr lang="en-US"/>
              <a:t>Project EMPOWER</a:t>
            </a:r>
          </a:p>
        </p:txBody>
      </p:sp>
      <p:pic>
        <p:nvPicPr>
          <p:cNvPr id="13" name="Picture" descr="Project EMPOWER Flyer">
            <a:extLst>
              <a:ext uri="{FF2B5EF4-FFF2-40B4-BE49-F238E27FC236}">
                <a16:creationId xmlns:a16="http://schemas.microsoft.com/office/drawing/2014/main" id="{5B72C408-784A-1E90-1204-C7ABA03341CD}"/>
              </a:ext>
              <a:ext uri="{C183D7F6-B498-43B3-948B-1728B52AA6E4}">
                <adec:decorative xmlns:adec="http://schemas.microsoft.com/office/drawing/2017/decorative" val="0"/>
              </a:ext>
            </a:extLst>
          </p:cNvPr>
          <p:cNvPicPr>
            <a:picLocks noChangeAspect="1"/>
          </p:cNvPicPr>
          <p:nvPr/>
        </p:nvPicPr>
        <p:blipFill>
          <a:blip r:embed="rId3"/>
          <a:srcRect/>
          <a:stretch/>
        </p:blipFill>
        <p:spPr>
          <a:xfrm>
            <a:off x="592394" y="1691467"/>
            <a:ext cx="3285989" cy="4252456"/>
          </a:xfrm>
          <a:prstGeom prst="rect">
            <a:avLst/>
          </a:prstGeom>
          <a:ln w="6350">
            <a:solidFill>
              <a:srgbClr val="931351"/>
            </a:solidFill>
          </a:ln>
        </p:spPr>
      </p:pic>
      <p:graphicFrame>
        <p:nvGraphicFramePr>
          <p:cNvPr id="5" name="Content">
            <a:extLst>
              <a:ext uri="{FF2B5EF4-FFF2-40B4-BE49-F238E27FC236}">
                <a16:creationId xmlns:a16="http://schemas.microsoft.com/office/drawing/2014/main" id="{87D82CF0-5334-8870-3F34-D9956EA20A51}"/>
              </a:ext>
            </a:extLst>
          </p:cNvPr>
          <p:cNvGraphicFramePr>
            <a:graphicFrameLocks noGrp="1"/>
          </p:cNvGraphicFramePr>
          <p:nvPr>
            <p:ph idx="1"/>
          </p:nvPr>
        </p:nvGraphicFramePr>
        <p:xfrm>
          <a:off x="4077707" y="1690688"/>
          <a:ext cx="7524358" cy="3710455"/>
        </p:xfrm>
        <a:graphic>
          <a:graphicData uri="http://schemas.openxmlformats.org/drawingml/2006/table">
            <a:tbl>
              <a:tblPr firstRow="1" bandRow="1">
                <a:tableStyleId>{5C22544A-7EE6-4342-B048-85BDC9FD1C3A}</a:tableStyleId>
              </a:tblPr>
              <a:tblGrid>
                <a:gridCol w="5764384">
                  <a:extLst>
                    <a:ext uri="{9D8B030D-6E8A-4147-A177-3AD203B41FA5}">
                      <a16:colId xmlns:a16="http://schemas.microsoft.com/office/drawing/2014/main" val="1684673339"/>
                    </a:ext>
                  </a:extLst>
                </a:gridCol>
                <a:gridCol w="1759974">
                  <a:extLst>
                    <a:ext uri="{9D8B030D-6E8A-4147-A177-3AD203B41FA5}">
                      <a16:colId xmlns:a16="http://schemas.microsoft.com/office/drawing/2014/main" val="2203440040"/>
                    </a:ext>
                  </a:extLst>
                </a:gridCol>
              </a:tblGrid>
              <a:tr h="449119">
                <a:tc>
                  <a:txBody>
                    <a:bodyPr/>
                    <a:lstStyle/>
                    <a:p>
                      <a:pPr marL="0" marR="0">
                        <a:lnSpc>
                          <a:spcPct val="107000"/>
                        </a:lnSpc>
                        <a:spcAft>
                          <a:spcPts val="800"/>
                        </a:spcAft>
                        <a:buNone/>
                      </a:pPr>
                      <a:r>
                        <a:rPr lang="en-US" sz="1800" b="1" kern="0">
                          <a:solidFill>
                            <a:sysClr val="windowText" lastClr="000000"/>
                          </a:solidFill>
                          <a:effectLst/>
                          <a:latin typeface="Aptos"/>
                          <a:ea typeface="Aptos" panose="020B0004020202020204" pitchFamily="34" charset="0"/>
                          <a:cs typeface="Arial"/>
                        </a:rPr>
                        <a:t>EMPOWER Session</a:t>
                      </a:r>
                      <a:endParaRPr lang="en-US" sz="1800" kern="100">
                        <a:solidFill>
                          <a:sysClr val="windowText" lastClr="000000"/>
                        </a:solidFill>
                        <a:effectLst/>
                        <a:latin typeface="Aptos"/>
                        <a:ea typeface="Aptos" panose="020B0004020202020204" pitchFamily="34" charset="0"/>
                        <a:cs typeface="Arial"/>
                      </a:endParaRP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6E7ED"/>
                    </a:solidFill>
                  </a:tcPr>
                </a:tc>
                <a:tc>
                  <a:txBody>
                    <a:bodyPr/>
                    <a:lstStyle/>
                    <a:p>
                      <a:pPr marL="0" marR="0" algn="ctr">
                        <a:lnSpc>
                          <a:spcPct val="107000"/>
                        </a:lnSpc>
                        <a:spcAft>
                          <a:spcPts val="800"/>
                        </a:spcAft>
                        <a:buNone/>
                      </a:pPr>
                      <a:r>
                        <a:rPr lang="en-US" sz="1800" b="1" kern="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Date</a:t>
                      </a:r>
                      <a:endParaRPr lang="en-US" sz="18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6E7ED"/>
                    </a:solidFill>
                  </a:tcPr>
                </a:tc>
                <a:extLst>
                  <a:ext uri="{0D108BD9-81ED-4DB2-BD59-A6C34878D82A}">
                    <a16:rowId xmlns:a16="http://schemas.microsoft.com/office/drawing/2014/main" val="2477963650"/>
                  </a:ext>
                </a:extLst>
              </a:tr>
              <a:tr h="543556">
                <a:tc>
                  <a:txBody>
                    <a:bodyPr/>
                    <a:lstStyle/>
                    <a:p>
                      <a:pPr marL="0" marR="0" indent="0" algn="l" defTabSz="914400" rtl="0" eaLnBrk="1" fontAlgn="auto" latinLnBrk="0" hangingPunct="1">
                        <a:lnSpc>
                          <a:spcPct val="107000"/>
                        </a:lnSpc>
                        <a:spcBef>
                          <a:spcPts val="0"/>
                        </a:spcBef>
                        <a:spcAft>
                          <a:spcPts val="800"/>
                        </a:spcAft>
                        <a:buClrTx/>
                        <a:buSzTx/>
                        <a:buFontTx/>
                        <a:buNone/>
                        <a:tabLst/>
                        <a:defRPr/>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Effective Tier 1 Practices for Positive, Productive Classrooms </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September 15, 2026</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7557844"/>
                  </a:ext>
                </a:extLst>
              </a:tr>
              <a:tr h="543556">
                <a:tc>
                  <a:txBody>
                    <a:bodyPr/>
                    <a:lstStyle/>
                    <a:p>
                      <a:pPr marL="0" marR="0">
                        <a:lnSpc>
                          <a:spcPct val="107000"/>
                        </a:lnSpc>
                        <a:spcAft>
                          <a:spcPts val="800"/>
                        </a:spcAft>
                        <a:buNone/>
                      </a:pPr>
                      <a:r>
                        <a:rPr lang="en-US" sz="1400" kern="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Let the Data Drive: Using Systematic Screening to Shape Instruction </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October 27, 2026</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60048670"/>
                  </a:ext>
                </a:extLst>
              </a:tr>
              <a:tr h="543556">
                <a:tc>
                  <a:txBody>
                    <a:bodyPr/>
                    <a:lstStyle/>
                    <a:p>
                      <a:pPr marL="0" marR="0">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Ci3T in Action: Integrated Lesson Planning for Optimal Instruction</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November 17, 2026</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6306396"/>
                  </a:ext>
                </a:extLst>
              </a:tr>
              <a:tr h="543556">
                <a:tc>
                  <a:txBody>
                    <a:bodyPr/>
                    <a:lstStyle/>
                    <a:p>
                      <a:pPr marL="0" marR="0">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A 6-Step Instructional Approach for Responding to Challenging Behavior in Schools</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January 20, 2027</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82934785"/>
                  </a:ext>
                </a:extLst>
              </a:tr>
              <a:tr h="543556">
                <a:tc>
                  <a:txBody>
                    <a:bodyPr/>
                    <a:lstStyle/>
                    <a:p>
                      <a:pPr marL="0" marR="0">
                        <a:spcAft>
                          <a:spcPts val="1200"/>
                        </a:spcAft>
                        <a:buNone/>
                      </a:pPr>
                      <a:r>
                        <a:rPr lang="en-US" sz="1400" b="0">
                          <a:solidFill>
                            <a:srgbClr val="000000"/>
                          </a:solidFill>
                          <a:effectLst/>
                          <a:latin typeface="Arial" panose="020B0604020202020204" pitchFamily="34" charset="0"/>
                          <a:ea typeface="Times New Roman" panose="02020603050405020304" pitchFamily="18" charset="0"/>
                        </a:rPr>
                        <a:t>A Tier 2 Intervention for Managing Anxious Feelings: </a:t>
                      </a:r>
                      <a:r>
                        <a:rPr lang="en-US" sz="1400" b="0">
                          <a:effectLst/>
                          <a:latin typeface="Arial" panose="020B0604020202020204" pitchFamily="34" charset="0"/>
                          <a:ea typeface="Times New Roman" panose="02020603050405020304" pitchFamily="18" charset="0"/>
                        </a:rPr>
                        <a:t>Recognize. Relax. Record. </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March 23, 2027</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0607327"/>
                  </a:ext>
                </a:extLst>
              </a:tr>
              <a:tr h="543556">
                <a:tc>
                  <a:txBody>
                    <a:bodyPr/>
                    <a:lstStyle/>
                    <a:p>
                      <a:pPr marL="0" marR="0">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A Tier 3 Intervention: Functional Assessment-Based Intervention</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April 28, 2027</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8570271"/>
                  </a:ext>
                </a:extLst>
              </a:tr>
            </a:tbl>
          </a:graphicData>
        </a:graphic>
      </p:graphicFrame>
    </p:spTree>
    <p:extLst>
      <p:ext uri="{BB962C8B-B14F-4D97-AF65-F5344CB8AC3E}">
        <p14:creationId xmlns:p14="http://schemas.microsoft.com/office/powerpoint/2010/main" val="121361076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19D9B-7F4F-179B-28A5-D40C8494DCA7}"/>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AB30496D-0C0C-19FA-16B9-1D7568E79B94}"/>
              </a:ext>
            </a:extLst>
          </p:cNvPr>
          <p:cNvSpPr txBox="1">
            <a:spLocks noGrp="1"/>
          </p:cNvSpPr>
          <p:nvPr>
            <p:ph type="title" idx="4294967295"/>
          </p:nvPr>
        </p:nvSpPr>
        <p:spPr>
          <a:xfrm>
            <a:off x="838200" y="365125"/>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150" normalizeH="0" baseline="0" noProof="0">
                <a:ln>
                  <a:noFill/>
                </a:ln>
                <a:solidFill>
                  <a:schemeClr val="tx1"/>
                </a:solidFill>
                <a:effectLst/>
                <a:uLnTx/>
                <a:uFillTx/>
                <a:latin typeface="+mj-lt"/>
                <a:ea typeface="+mj-ea"/>
                <a:cs typeface="+mj-cs"/>
              </a:rPr>
              <a:t>Ci3T Trainers and Coaches Calls </a:t>
            </a:r>
          </a:p>
        </p:txBody>
      </p:sp>
      <p:pic>
        <p:nvPicPr>
          <p:cNvPr id="4" name="Picture 3" descr="Trainer and Coaches Calls Flyer">
            <a:extLst>
              <a:ext uri="{FF2B5EF4-FFF2-40B4-BE49-F238E27FC236}">
                <a16:creationId xmlns:a16="http://schemas.microsoft.com/office/drawing/2014/main" id="{113BDD7F-FA96-F282-D938-1E42D33261C0}"/>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838200" y="1916400"/>
            <a:ext cx="3013692" cy="3895148"/>
          </a:xfrm>
          <a:prstGeom prst="rect">
            <a:avLst/>
          </a:prstGeom>
          <a:ln>
            <a:solidFill>
              <a:schemeClr val="tx1"/>
            </a:solidFill>
          </a:ln>
        </p:spPr>
      </p:pic>
      <p:graphicFrame>
        <p:nvGraphicFramePr>
          <p:cNvPr id="6" name="Table">
            <a:extLst>
              <a:ext uri="{FF2B5EF4-FFF2-40B4-BE49-F238E27FC236}">
                <a16:creationId xmlns:a16="http://schemas.microsoft.com/office/drawing/2014/main" id="{1D4FC111-20DB-D61A-461E-A89D79170051}"/>
              </a:ext>
            </a:extLst>
          </p:cNvPr>
          <p:cNvGraphicFramePr>
            <a:graphicFrameLocks noGrp="1"/>
          </p:cNvGraphicFramePr>
          <p:nvPr/>
        </p:nvGraphicFramePr>
        <p:xfrm>
          <a:off x="4141655" y="1235073"/>
          <a:ext cx="6751634" cy="5257802"/>
        </p:xfrm>
        <a:graphic>
          <a:graphicData uri="http://schemas.openxmlformats.org/drawingml/2006/table">
            <a:tbl>
              <a:tblPr firstRow="1" firstCol="1" bandRow="1"/>
              <a:tblGrid>
                <a:gridCol w="4515328">
                  <a:extLst>
                    <a:ext uri="{9D8B030D-6E8A-4147-A177-3AD203B41FA5}">
                      <a16:colId xmlns:a16="http://schemas.microsoft.com/office/drawing/2014/main" val="1731182503"/>
                    </a:ext>
                  </a:extLst>
                </a:gridCol>
                <a:gridCol w="2236306">
                  <a:extLst>
                    <a:ext uri="{9D8B030D-6E8A-4147-A177-3AD203B41FA5}">
                      <a16:colId xmlns:a16="http://schemas.microsoft.com/office/drawing/2014/main" val="2473010526"/>
                    </a:ext>
                  </a:extLst>
                </a:gridCol>
              </a:tblGrid>
              <a:tr h="477982">
                <a:tc>
                  <a:txBody>
                    <a:bodyPr/>
                    <a:lstStyle/>
                    <a:p>
                      <a:pPr marL="0" marR="0">
                        <a:lnSpc>
                          <a:spcPct val="100000"/>
                        </a:lnSpc>
                        <a:spcAft>
                          <a:spcPts val="0"/>
                        </a:spcAft>
                        <a:buNone/>
                      </a:pPr>
                      <a:r>
                        <a:rPr lang="en-US" sz="1800" b="1" kern="0">
                          <a:solidFill>
                            <a:srgbClr val="000000"/>
                          </a:solidFill>
                          <a:effectLst/>
                          <a:latin typeface="Aptos" panose="020B0004020202020204" pitchFamily="34" charset="0"/>
                          <a:ea typeface="Aptos" panose="020B0004020202020204" pitchFamily="34" charset="0"/>
                          <a:cs typeface="Arial" panose="020B0604020202020204" pitchFamily="34" charset="0"/>
                        </a:rPr>
                        <a:t>Ci3T Trainers and Coaches Calls Session</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E4F5"/>
                    </a:solidFill>
                  </a:tcPr>
                </a:tc>
                <a:tc>
                  <a:txBody>
                    <a:bodyPr/>
                    <a:lstStyle/>
                    <a:p>
                      <a:pPr marL="0" marR="0" algn="ctr">
                        <a:lnSpc>
                          <a:spcPct val="100000"/>
                        </a:lnSpc>
                        <a:spcAft>
                          <a:spcPts val="0"/>
                        </a:spcAft>
                        <a:buNone/>
                      </a:pPr>
                      <a:r>
                        <a:rPr lang="en-US" sz="1800" b="1" kern="0">
                          <a:solidFill>
                            <a:srgbClr val="000000"/>
                          </a:solidFill>
                          <a:effectLst/>
                          <a:latin typeface="Aptos" panose="020B0004020202020204" pitchFamily="34" charset="0"/>
                          <a:ea typeface="Aptos" panose="020B0004020202020204" pitchFamily="34" charset="0"/>
                          <a:cs typeface="Arial" panose="020B0604020202020204" pitchFamily="34" charset="0"/>
                        </a:rPr>
                        <a:t>Date</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E4F5"/>
                    </a:solidFill>
                  </a:tcPr>
                </a:tc>
                <a:extLst>
                  <a:ext uri="{0D108BD9-81ED-4DB2-BD59-A6C34878D82A}">
                    <a16:rowId xmlns:a16="http://schemas.microsoft.com/office/drawing/2014/main" val="2663122654"/>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1</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August 19, 2026</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(Wednesday)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5051497"/>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2</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September 2, 2026</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(Wednesday)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77287935"/>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3</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October 7, 2026</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(Wednesday)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0124570"/>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4</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November 10, 2026</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(Tuesday)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89764606"/>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5</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December 2, 2026</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(Wednesday)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32972932"/>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6</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January 21, 2027</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(Thursday)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0336836"/>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7</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February 17, 2027</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(Wednesday)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3522422"/>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8</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March 9, 2027</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(Tuesday)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22930947"/>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9</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April 14, 2027</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(Wednesday)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5459014"/>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10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May 12, 2027</a:t>
                      </a:r>
                    </a:p>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(Wednesday)</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3367908"/>
                  </a:ext>
                </a:extLst>
              </a:tr>
            </a:tbl>
          </a:graphicData>
        </a:graphic>
      </p:graphicFrame>
    </p:spTree>
    <p:extLst>
      <p:ext uri="{BB962C8B-B14F-4D97-AF65-F5344CB8AC3E}">
        <p14:creationId xmlns:p14="http://schemas.microsoft.com/office/powerpoint/2010/main" val="193237065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D1364827-4E84-9A46-0A75-908EEA34608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Thank you!</a:t>
            </a:r>
          </a:p>
        </p:txBody>
      </p:sp>
      <p:grpSp>
        <p:nvGrpSpPr>
          <p:cNvPr id="19" name="Group 1" descr="Thank you! Find us on ci3t.org">
            <a:extLst>
              <a:ext uri="{FF2B5EF4-FFF2-40B4-BE49-F238E27FC236}">
                <a16:creationId xmlns:a16="http://schemas.microsoft.com/office/drawing/2014/main" id="{4F8EE055-D412-F317-53EB-93FE726D78F6}"/>
              </a:ext>
            </a:extLst>
          </p:cNvPr>
          <p:cNvGrpSpPr/>
          <p:nvPr/>
        </p:nvGrpSpPr>
        <p:grpSpPr>
          <a:xfrm>
            <a:off x="2899918" y="380045"/>
            <a:ext cx="6392161" cy="6453540"/>
            <a:chOff x="2899918" y="380045"/>
            <a:chExt cx="6392161" cy="6453540"/>
          </a:xfrm>
        </p:grpSpPr>
        <p:pic>
          <p:nvPicPr>
            <p:cNvPr id="65" name="Picture 3">
              <a:extLst>
                <a:ext uri="{FF2B5EF4-FFF2-40B4-BE49-F238E27FC236}">
                  <a16:creationId xmlns:a16="http://schemas.microsoft.com/office/drawing/2014/main" id="{315BD4C5-4BFE-50F1-2A69-C83A1FF23F28}"/>
                </a:ex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3003626" y="506390"/>
              <a:ext cx="6184102" cy="6327195"/>
            </a:xfrm>
            <a:prstGeom prst="rect">
              <a:avLst/>
            </a:prstGeom>
          </p:spPr>
        </p:pic>
        <p:sp>
          <p:nvSpPr>
            <p:cNvPr id="12" name="Shading">
              <a:extLst>
                <a:ext uri="{FF2B5EF4-FFF2-40B4-BE49-F238E27FC236}">
                  <a16:creationId xmlns:a16="http://schemas.microsoft.com/office/drawing/2014/main" id="{F7CEAEE8-1E43-F873-6731-9E005C4345FF}"/>
                </a:ext>
                <a:ext uri="{C183D7F6-B498-43B3-948B-1728B52AA6E4}">
                  <adec:decorative xmlns:adec="http://schemas.microsoft.com/office/drawing/2017/decorative" val="1"/>
                </a:ext>
              </a:extLst>
            </p:cNvPr>
            <p:cNvSpPr/>
            <p:nvPr/>
          </p:nvSpPr>
          <p:spPr>
            <a:xfrm>
              <a:off x="3003947" y="481197"/>
              <a:ext cx="6184102" cy="6337300"/>
            </a:xfrm>
            <a:prstGeom prst="rect">
              <a:avLst/>
            </a:prstGeom>
            <a:gradFill flip="none" rotWithShape="1">
              <a:gsLst>
                <a:gs pos="0">
                  <a:schemeClr val="accent5">
                    <a:lumMod val="0"/>
                    <a:lumOff val="100000"/>
                    <a:alpha val="88000"/>
                  </a:schemeClr>
                </a:gs>
                <a:gs pos="34000">
                  <a:schemeClr val="accent5">
                    <a:lumMod val="0"/>
                    <a:lumOff val="100000"/>
                    <a:alpha val="80000"/>
                  </a:schemeClr>
                </a:gs>
                <a:gs pos="100000">
                  <a:schemeClr val="accent5">
                    <a:lumMod val="10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utline">
              <a:extLst>
                <a:ext uri="{FF2B5EF4-FFF2-40B4-BE49-F238E27FC236}">
                  <a16:creationId xmlns:a16="http://schemas.microsoft.com/office/drawing/2014/main" id="{6503E3C3-C801-4B6D-55E1-5236EC863F39}"/>
                </a:ext>
                <a:ext uri="{C183D7F6-B498-43B3-948B-1728B52AA6E4}">
                  <adec:decorative xmlns:adec="http://schemas.microsoft.com/office/drawing/2017/decorative" val="1"/>
                </a:ext>
              </a:extLst>
            </p:cNvPr>
            <p:cNvSpPr/>
            <p:nvPr/>
          </p:nvSpPr>
          <p:spPr>
            <a:xfrm>
              <a:off x="2899918" y="380045"/>
              <a:ext cx="6392161" cy="6453540"/>
            </a:xfrm>
            <a:custGeom>
              <a:avLst/>
              <a:gdLst>
                <a:gd name="connsiteX0" fmla="*/ 0 w 4535424"/>
                <a:gd name="connsiteY0" fmla="*/ 0 h 6629400"/>
                <a:gd name="connsiteX1" fmla="*/ 4535424 w 4535424"/>
                <a:gd name="connsiteY1" fmla="*/ 0 h 6629400"/>
                <a:gd name="connsiteX2" fmla="*/ 4535424 w 4535424"/>
                <a:gd name="connsiteY2" fmla="*/ 6629400 h 6629400"/>
                <a:gd name="connsiteX3" fmla="*/ 0 w 4535424"/>
                <a:gd name="connsiteY3" fmla="*/ 6629400 h 6629400"/>
                <a:gd name="connsiteX4" fmla="*/ 0 w 4535424"/>
                <a:gd name="connsiteY4" fmla="*/ 0 h 6629400"/>
                <a:gd name="connsiteX0" fmla="*/ 0 w 4535424"/>
                <a:gd name="connsiteY0" fmla="*/ 0 h 6629400"/>
                <a:gd name="connsiteX1" fmla="*/ 4535424 w 4535424"/>
                <a:gd name="connsiteY1" fmla="*/ 0 h 6629400"/>
                <a:gd name="connsiteX2" fmla="*/ 4535424 w 4535424"/>
                <a:gd name="connsiteY2" fmla="*/ 6629400 h 6629400"/>
                <a:gd name="connsiteX3" fmla="*/ 2216748 w 4535424"/>
                <a:gd name="connsiteY3" fmla="*/ 6625069 h 6629400"/>
                <a:gd name="connsiteX4" fmla="*/ 0 w 4535424"/>
                <a:gd name="connsiteY4" fmla="*/ 6629400 h 6629400"/>
                <a:gd name="connsiteX5" fmla="*/ 0 w 4535424"/>
                <a:gd name="connsiteY5" fmla="*/ 0 h 6629400"/>
                <a:gd name="connsiteX0" fmla="*/ 0 w 4535424"/>
                <a:gd name="connsiteY0" fmla="*/ 0 h 6629400"/>
                <a:gd name="connsiteX1" fmla="*/ 4535424 w 4535424"/>
                <a:gd name="connsiteY1" fmla="*/ 0 h 6629400"/>
                <a:gd name="connsiteX2" fmla="*/ 4535424 w 4535424"/>
                <a:gd name="connsiteY2" fmla="*/ 6629400 h 6629400"/>
                <a:gd name="connsiteX3" fmla="*/ 0 w 4535424"/>
                <a:gd name="connsiteY3" fmla="*/ 6629400 h 6629400"/>
                <a:gd name="connsiteX4" fmla="*/ 0 w 4535424"/>
                <a:gd name="connsiteY4" fmla="*/ 0 h 6629400"/>
                <a:gd name="connsiteX0" fmla="*/ 0 w 4626864"/>
                <a:gd name="connsiteY0" fmla="*/ 6629400 h 6720840"/>
                <a:gd name="connsiteX1" fmla="*/ 0 w 4626864"/>
                <a:gd name="connsiteY1" fmla="*/ 0 h 6720840"/>
                <a:gd name="connsiteX2" fmla="*/ 4535424 w 4626864"/>
                <a:gd name="connsiteY2" fmla="*/ 0 h 6720840"/>
                <a:gd name="connsiteX3" fmla="*/ 4626864 w 4626864"/>
                <a:gd name="connsiteY3" fmla="*/ 6720840 h 6720840"/>
                <a:gd name="connsiteX0" fmla="*/ 0 w 4535424"/>
                <a:gd name="connsiteY0" fmla="*/ 6629400 h 6656294"/>
                <a:gd name="connsiteX1" fmla="*/ 0 w 4535424"/>
                <a:gd name="connsiteY1" fmla="*/ 0 h 6656294"/>
                <a:gd name="connsiteX2" fmla="*/ 4535424 w 4535424"/>
                <a:gd name="connsiteY2" fmla="*/ 0 h 6656294"/>
                <a:gd name="connsiteX3" fmla="*/ 4508530 w 4535424"/>
                <a:gd name="connsiteY3" fmla="*/ 6656294 h 6656294"/>
                <a:gd name="connsiteX0" fmla="*/ 0 w 4535424"/>
                <a:gd name="connsiteY0" fmla="*/ 6629400 h 6629400"/>
                <a:gd name="connsiteX1" fmla="*/ 0 w 4535424"/>
                <a:gd name="connsiteY1" fmla="*/ 0 h 6629400"/>
                <a:gd name="connsiteX2" fmla="*/ 4535424 w 4535424"/>
                <a:gd name="connsiteY2" fmla="*/ 0 h 6629400"/>
                <a:gd name="connsiteX3" fmla="*/ 4497772 w 4535424"/>
                <a:gd name="connsiteY3" fmla="*/ 6580991 h 6629400"/>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Lst>
              <a:ahLst/>
              <a:cxnLst>
                <a:cxn ang="0">
                  <a:pos x="connsiteX0" y="connsiteY0"/>
                </a:cxn>
                <a:cxn ang="0">
                  <a:pos x="connsiteX1" y="connsiteY1"/>
                </a:cxn>
                <a:cxn ang="0">
                  <a:pos x="connsiteX2" y="connsiteY2"/>
                </a:cxn>
                <a:cxn ang="0">
                  <a:pos x="connsiteX3" y="connsiteY3"/>
                </a:cxn>
              </a:cxnLst>
              <a:rect l="l" t="t" r="r" b="b"/>
              <a:pathLst>
                <a:path w="4546181" h="6580991">
                  <a:moveTo>
                    <a:pt x="0" y="6575612"/>
                  </a:moveTo>
                  <a:cubicBezTo>
                    <a:pt x="5378" y="3287806"/>
                    <a:pt x="7171" y="2191871"/>
                    <a:pt x="10757" y="0"/>
                  </a:cubicBezTo>
                  <a:lnTo>
                    <a:pt x="4546181" y="0"/>
                  </a:lnTo>
                  <a:cubicBezTo>
                    <a:pt x="4546181" y="2209800"/>
                    <a:pt x="4527355" y="3290495"/>
                    <a:pt x="4508529" y="6580991"/>
                  </a:cubicBezTo>
                </a:path>
              </a:pathLst>
            </a:cu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Picture 2">
              <a:extLst>
                <a:ext uri="{FF2B5EF4-FFF2-40B4-BE49-F238E27FC236}">
                  <a16:creationId xmlns:a16="http://schemas.microsoft.com/office/drawing/2014/main" id="{BF787E7C-A9B4-92E9-B052-2FFCDF7B0821}"/>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5665063" y="2270009"/>
              <a:ext cx="861869" cy="747588"/>
            </a:xfrm>
            <a:prstGeom prst="rect">
              <a:avLst/>
            </a:prstGeom>
          </p:spPr>
        </p:pic>
      </p:grpSp>
      <p:pic>
        <p:nvPicPr>
          <p:cNvPr id="4" name="Picture 1" descr="Screenshot of Ci3T session evaluation">
            <a:extLst>
              <a:ext uri="{FF2B5EF4-FFF2-40B4-BE49-F238E27FC236}">
                <a16:creationId xmlns:a16="http://schemas.microsoft.com/office/drawing/2014/main" id="{D61D8EF9-5543-4A99-4F5C-C449351ADC95}"/>
              </a:ext>
            </a:extLst>
          </p:cNvPr>
          <p:cNvPicPr>
            <a:picLocks noChangeAspect="1"/>
          </p:cNvPicPr>
          <p:nvPr/>
        </p:nvPicPr>
        <p:blipFill>
          <a:blip r:embed="rId5"/>
          <a:stretch>
            <a:fillRect/>
          </a:stretch>
        </p:blipFill>
        <p:spPr>
          <a:xfrm>
            <a:off x="4167258" y="3181077"/>
            <a:ext cx="4060506" cy="3473938"/>
          </a:xfrm>
          <a:prstGeom prst="rect">
            <a:avLst/>
          </a:prstGeom>
          <a:ln>
            <a:solidFill>
              <a:schemeClr val="accent5"/>
            </a:solidFill>
          </a:ln>
        </p:spPr>
      </p:pic>
      <p:sp>
        <p:nvSpPr>
          <p:cNvPr id="49" name="Title 2">
            <a:extLst>
              <a:ext uri="{FF2B5EF4-FFF2-40B4-BE49-F238E27FC236}">
                <a16:creationId xmlns:a16="http://schemas.microsoft.com/office/drawing/2014/main" id="{F6F6539B-FD73-9FFB-1424-D269EA3AE516}"/>
              </a:ext>
              <a:ext uri="{C183D7F6-B498-43B3-948B-1728B52AA6E4}">
                <adec:decorative xmlns:adec="http://schemas.microsoft.com/office/drawing/2017/decorative" val="1"/>
              </a:ext>
            </a:extLst>
          </p:cNvPr>
          <p:cNvSpPr txBox="1">
            <a:spLocks/>
          </p:cNvSpPr>
          <p:nvPr/>
        </p:nvSpPr>
        <p:spPr>
          <a:xfrm>
            <a:off x="3448899" y="461942"/>
            <a:ext cx="5064474" cy="1837426"/>
          </a:xfrm>
          <a:prstGeom prst="rect">
            <a:avLst/>
          </a:prstGeom>
        </p:spPr>
        <p:txBody>
          <a:bodyPr wrap="square">
            <a:spAutoFit/>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pPr algn="ctr"/>
            <a:r>
              <a:rPr lang="en-US" sz="7200" spc="-500" dirty="0">
                <a:ln w="3175">
                  <a:solidFill>
                    <a:schemeClr val="bg1">
                      <a:lumMod val="95000"/>
                    </a:schemeClr>
                  </a:solidFill>
                </a:ln>
                <a:solidFill>
                  <a:schemeClr val="accent4"/>
                </a:solidFill>
              </a:rPr>
              <a:t>Thank you!</a:t>
            </a:r>
            <a:endParaRPr lang="en-US" sz="5400" spc="-500" dirty="0">
              <a:solidFill>
                <a:schemeClr val="accent4"/>
              </a:solidFill>
            </a:endParaRPr>
          </a:p>
          <a:p>
            <a:pPr algn="ctr"/>
            <a:r>
              <a:rPr lang="en-US" sz="5400" spc="0" dirty="0"/>
              <a:t>ci3t.org</a:t>
            </a:r>
          </a:p>
        </p:txBody>
      </p:sp>
    </p:spTree>
    <p:extLst>
      <p:ext uri="{BB962C8B-B14F-4D97-AF65-F5344CB8AC3E}">
        <p14:creationId xmlns:p14="http://schemas.microsoft.com/office/powerpoint/2010/main" val="1179565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 descr="Comprehensive, Integrated, Three-Tiered Model of Prevention pyramid.">
            <a:extLst>
              <a:ext uri="{FF2B5EF4-FFF2-40B4-BE49-F238E27FC236}">
                <a16:creationId xmlns:a16="http://schemas.microsoft.com/office/drawing/2014/main" id="{C18350AB-5D16-EE21-8371-9C38EFF675C5}"/>
              </a:ext>
            </a:extLst>
          </p:cNvPr>
          <p:cNvPicPr>
            <a:picLocks noGrp="1" noRot="1" noChangeAspect="1" noMove="1" noResize="1" noEditPoints="1" noAdjustHandles="1" noChangeArrowheads="1" noChangeShapeType="1" noCrop="1"/>
          </p:cNvPicPr>
          <p:nvPr/>
        </p:nvPicPr>
        <p:blipFill>
          <a:blip r:embed="rId3"/>
          <a:stretch>
            <a:fillRect/>
          </a:stretch>
        </p:blipFill>
        <p:spPr>
          <a:xfrm>
            <a:off x="202595" y="0"/>
            <a:ext cx="11786810" cy="6858000"/>
          </a:xfrm>
          <a:prstGeom prst="rect">
            <a:avLst/>
          </a:prstGeom>
        </p:spPr>
      </p:pic>
      <p:sp>
        <p:nvSpPr>
          <p:cNvPr id="5" name="Outline" descr="A red circle outlining Tier 3 on the top of the Comprehensive, Integrated, Three-Tiered Model of Prevention pyramid. ">
            <a:extLst>
              <a:ext uri="{FF2B5EF4-FFF2-40B4-BE49-F238E27FC236}">
                <a16:creationId xmlns:a16="http://schemas.microsoft.com/office/drawing/2014/main" id="{5326371C-58D6-024C-97BB-E72875F449D0}"/>
              </a:ext>
            </a:extLst>
          </p:cNvPr>
          <p:cNvSpPr/>
          <p:nvPr/>
        </p:nvSpPr>
        <p:spPr>
          <a:xfrm>
            <a:off x="4177479" y="1114415"/>
            <a:ext cx="3810000" cy="1143000"/>
          </a:xfrm>
          <a:prstGeom prst="ellipse">
            <a:avLst/>
          </a:prstGeom>
          <a:noFill/>
          <a:ln w="57150" cap="flat" cmpd="sng" algn="ctr">
            <a:solidFill>
              <a:srgbClr val="C0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3" name="Picture 2" descr="The Tier 3 Process module cover">
            <a:extLst>
              <a:ext uri="{FF2B5EF4-FFF2-40B4-BE49-F238E27FC236}">
                <a16:creationId xmlns:a16="http://schemas.microsoft.com/office/drawing/2014/main" id="{8F047738-C514-6D8B-B939-F95104A2DB08}"/>
              </a:ext>
            </a:extLst>
          </p:cNvPr>
          <p:cNvPicPr>
            <a:picLocks noChangeAspect="1"/>
          </p:cNvPicPr>
          <p:nvPr/>
        </p:nvPicPr>
        <p:blipFill>
          <a:blip r:embed="rId4"/>
          <a:stretch>
            <a:fillRect/>
          </a:stretch>
        </p:blipFill>
        <p:spPr>
          <a:xfrm>
            <a:off x="9177435" y="908543"/>
            <a:ext cx="2072454" cy="3236976"/>
          </a:xfrm>
          <a:prstGeom prst="rect">
            <a:avLst/>
          </a:prstGeom>
        </p:spPr>
      </p:pic>
      <p:sp>
        <p:nvSpPr>
          <p:cNvPr id="7" name="Title">
            <a:extLst>
              <a:ext uri="{FF2B5EF4-FFF2-40B4-BE49-F238E27FC236}">
                <a16:creationId xmlns:a16="http://schemas.microsoft.com/office/drawing/2014/main" id="{6B14B590-B107-CE43-9D40-CF1F2FCFF361}"/>
              </a:ext>
            </a:extLst>
          </p:cNvPr>
          <p:cNvSpPr txBox="1">
            <a:spLocks noGrp="1"/>
          </p:cNvSpPr>
          <p:nvPr>
            <p:ph type="title" idx="4294967295"/>
          </p:nvPr>
        </p:nvSpPr>
        <p:spPr bwMode="auto">
          <a:xfrm>
            <a:off x="2239926" y="4744996"/>
            <a:ext cx="9952074" cy="914400"/>
          </a:xfrm>
          <a:prstGeom prst="rect">
            <a:avLst/>
          </a:prstGeom>
          <a:solidFill>
            <a:srgbClr val="FF0000"/>
          </a:solidFill>
          <a:ln>
            <a:noFill/>
            <a:prstDash/>
          </a:ln>
          <a:effectLst/>
          <a:extLs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spcBef>
                <a:spcPct val="20000"/>
              </a:spcBef>
              <a:buFont typeface="Arial" charset="0"/>
              <a:buChar char="•"/>
              <a:defRPr sz="3200">
                <a:solidFill>
                  <a:srgbClr val="404040"/>
                </a:solidFill>
                <a:latin typeface="Arial" charset="0"/>
                <a:ea typeface="Arial" charset="0"/>
                <a:cs typeface="Arial" charset="0"/>
              </a:defRPr>
            </a:lvl1pPr>
            <a:lvl2pPr marL="742950" indent="-285750">
              <a:spcBef>
                <a:spcPct val="20000"/>
              </a:spcBef>
              <a:buFont typeface="Arial" charset="0"/>
              <a:buChar char="–"/>
              <a:defRPr sz="2800">
                <a:solidFill>
                  <a:srgbClr val="404040"/>
                </a:solidFill>
                <a:latin typeface="Arial" charset="0"/>
                <a:ea typeface="Arial" charset="0"/>
                <a:cs typeface="Arial" charset="0"/>
              </a:defRPr>
            </a:lvl2pPr>
            <a:lvl3pPr marL="1143000" indent="-228600">
              <a:spcBef>
                <a:spcPct val="20000"/>
              </a:spcBef>
              <a:buFont typeface="Arial" charset="0"/>
              <a:buChar char="•"/>
              <a:defRPr sz="2400">
                <a:solidFill>
                  <a:srgbClr val="404040"/>
                </a:solidFill>
                <a:latin typeface="Arial" charset="0"/>
                <a:ea typeface="Arial" charset="0"/>
                <a:cs typeface="Arial" charset="0"/>
              </a:defRPr>
            </a:lvl3pPr>
            <a:lvl4pPr marL="1600200" indent="-228600">
              <a:spcBef>
                <a:spcPct val="20000"/>
              </a:spcBef>
              <a:buFont typeface="Arial" charset="0"/>
              <a:buChar char="–"/>
              <a:defRPr sz="2000">
                <a:solidFill>
                  <a:srgbClr val="404040"/>
                </a:solidFill>
                <a:latin typeface="Arial" charset="0"/>
                <a:ea typeface="Arial" charset="0"/>
                <a:cs typeface="Arial" charset="0"/>
              </a:defRPr>
            </a:lvl4pPr>
            <a:lvl5pPr marL="2057400" indent="-228600">
              <a:spcBef>
                <a:spcPct val="20000"/>
              </a:spcBef>
              <a:buFont typeface="Arial" charset="0"/>
              <a:buChar char="»"/>
              <a:defRPr sz="2000">
                <a:solidFill>
                  <a:srgbClr val="404040"/>
                </a:solidFill>
                <a:latin typeface="Arial" charset="0"/>
                <a:ea typeface="Arial" charset="0"/>
                <a:cs typeface="Arial" charset="0"/>
              </a:defRPr>
            </a:lvl5pPr>
            <a:lvl6pPr marL="25146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6pPr>
            <a:lvl7pPr marL="29718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7pPr>
            <a:lvl8pPr marL="34290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8pPr>
            <a:lvl9pPr marL="38862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srgbClr val="FFFFFF"/>
                </a:solidFill>
                <a:effectLst/>
                <a:uLnTx/>
                <a:uFillTx/>
                <a:latin typeface="Times New Roman" charset="0"/>
                <a:ea typeface="MS PGothic" charset="-128"/>
                <a:cs typeface="Times New Roman" charset="0"/>
              </a:rPr>
              <a:t>Tier 3 Intervention Grid</a:t>
            </a:r>
          </a:p>
        </p:txBody>
      </p:sp>
      <p:pic>
        <p:nvPicPr>
          <p:cNvPr id="6" name="Chart" descr="Tertiary (Tier 3) interventions grid">
            <a:extLst>
              <a:ext uri="{FF2B5EF4-FFF2-40B4-BE49-F238E27FC236}">
                <a16:creationId xmlns:a16="http://schemas.microsoft.com/office/drawing/2014/main" id="{0311E041-CA33-444B-BC43-3AA4F5A82858}"/>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1807225"/>
            <a:ext cx="5981181" cy="5050775"/>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1683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1+#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par>
                          <p:cTn id="17" fill="hold">
                            <p:stCondLst>
                              <p:cond delay="2500"/>
                            </p:stCondLst>
                            <p:childTnLst>
                              <p:par>
                                <p:cTn id="18" presetID="10"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theme/theme1.xml><?xml version="1.0" encoding="utf-8"?>
<a:theme xmlns:a="http://schemas.openxmlformats.org/drawingml/2006/main" name="Ci3T">
  <a:themeElements>
    <a:clrScheme name="Ci3T">
      <a:dk1>
        <a:sysClr val="windowText" lastClr="000000"/>
      </a:dk1>
      <a:lt1>
        <a:sysClr val="window" lastClr="FFFFFF"/>
      </a:lt1>
      <a:dk2>
        <a:srgbClr val="283375"/>
      </a:dk2>
      <a:lt2>
        <a:srgbClr val="B3B3B3"/>
      </a:lt2>
      <a:accent1>
        <a:srgbClr val="37B34A"/>
      </a:accent1>
      <a:accent2>
        <a:srgbClr val="FFF100"/>
      </a:accent2>
      <a:accent3>
        <a:srgbClr val="EC1C24"/>
      </a:accent3>
      <a:accent4>
        <a:srgbClr val="4D4D4D"/>
      </a:accent4>
      <a:accent5>
        <a:srgbClr val="2F4E6D"/>
      </a:accent5>
      <a:accent6>
        <a:srgbClr val="356D3C"/>
      </a:accent6>
      <a:hlink>
        <a:srgbClr val="283375"/>
      </a:hlink>
      <a:folHlink>
        <a:srgbClr val="4D4D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de146cc-ecaa-4210-9e24-4bb62ea35dd6" xsi:nil="true"/>
    <lcf76f155ced4ddcb4097134ff3c332f xmlns="a235ba24-0017-43d1-bba7-85df926f057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C0E23ECD8D3C74A8280BD586F448DD4" ma:contentTypeVersion="13" ma:contentTypeDescription="Create a new document." ma:contentTypeScope="" ma:versionID="962d870d65669049e7893d140b3134a6">
  <xsd:schema xmlns:xsd="http://www.w3.org/2001/XMLSchema" xmlns:xs="http://www.w3.org/2001/XMLSchema" xmlns:p="http://schemas.microsoft.com/office/2006/metadata/properties" xmlns:ns2="a235ba24-0017-43d1-bba7-85df926f0576" xmlns:ns3="ede146cc-ecaa-4210-9e24-4bb62ea35dd6" targetNamespace="http://schemas.microsoft.com/office/2006/metadata/properties" ma:root="true" ma:fieldsID="ec1ac5f9cac8b7f8ff69832c25e0241a" ns2:_="" ns3:_="">
    <xsd:import namespace="a235ba24-0017-43d1-bba7-85df926f0576"/>
    <xsd:import namespace="ede146cc-ecaa-4210-9e24-4bb62ea35dd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35ba24-0017-43d1-bba7-85df926f05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c2c5899-478d-4689-af14-80570c5f1cc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de146cc-ecaa-4210-9e24-4bb62ea35dd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57a2109-94ab-44c1-9f6c-69a6e8027ccd}" ma:internalName="TaxCatchAll" ma:showField="CatchAllData" ma:web="ede146cc-ecaa-4210-9e24-4bb62ea35d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F777F3-6079-4545-82A1-8899C1BF4B17}">
  <ds:schemaRefs>
    <ds:schemaRef ds:uri="http://schemas.microsoft.com/office/2006/metadata/properties"/>
    <ds:schemaRef ds:uri="ede146cc-ecaa-4210-9e24-4bb62ea35dd6"/>
    <ds:schemaRef ds:uri="http://schemas.openxmlformats.org/package/2006/metadata/core-properties"/>
    <ds:schemaRef ds:uri="http://schemas.microsoft.com/office/2006/documentManagement/types"/>
    <ds:schemaRef ds:uri="http://purl.org/dc/terms/"/>
    <ds:schemaRef ds:uri="http://www.w3.org/XML/1998/namespace"/>
    <ds:schemaRef ds:uri="http://purl.org/dc/elements/1.1/"/>
    <ds:schemaRef ds:uri="http://schemas.microsoft.com/office/infopath/2007/PartnerControls"/>
    <ds:schemaRef ds:uri="a235ba24-0017-43d1-bba7-85df926f0576"/>
    <ds:schemaRef ds:uri="http://purl.org/dc/dcmitype/"/>
  </ds:schemaRefs>
</ds:datastoreItem>
</file>

<file path=customXml/itemProps2.xml><?xml version="1.0" encoding="utf-8"?>
<ds:datastoreItem xmlns:ds="http://schemas.openxmlformats.org/officeDocument/2006/customXml" ds:itemID="{CD7CC1B7-66EB-47CE-B68C-EECED86C43C8}">
  <ds:schemaRefs>
    <ds:schemaRef ds:uri="http://schemas.microsoft.com/sharepoint/v3/contenttype/forms"/>
  </ds:schemaRefs>
</ds:datastoreItem>
</file>

<file path=customXml/itemProps3.xml><?xml version="1.0" encoding="utf-8"?>
<ds:datastoreItem xmlns:ds="http://schemas.openxmlformats.org/officeDocument/2006/customXml" ds:itemID="{E8CE360F-3DEF-443A-8593-49F2B53D65E7}">
  <ds:schemaRefs>
    <ds:schemaRef ds:uri="a235ba24-0017-43d1-bba7-85df926f0576"/>
    <ds:schemaRef ds:uri="ede146cc-ecaa-4210-9e24-4bb62ea35d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c176536-afe6-43f5-b966-36feabbe3c1a}" enabled="0" method="" siteId="{3c176536-afe6-43f5-b966-36feabbe3c1a}" removed="1"/>
</clbl:labelList>
</file>

<file path=docProps/app.xml><?xml version="1.0" encoding="utf-8"?>
<Properties xmlns="http://schemas.openxmlformats.org/officeDocument/2006/extended-properties" xmlns:vt="http://schemas.openxmlformats.org/officeDocument/2006/docPropsVTypes">
  <Template>Ci3T</Template>
  <TotalTime>1478</TotalTime>
  <Words>4175</Words>
  <Application>Microsoft Office PowerPoint</Application>
  <PresentationFormat>Widescreen</PresentationFormat>
  <Paragraphs>584</Paragraphs>
  <Slides>87</Slides>
  <Notes>48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87</vt:i4>
      </vt:variant>
    </vt:vector>
  </HeadingPairs>
  <TitlesOfParts>
    <vt:vector size="98" baseType="lpstr">
      <vt:lpstr>MS PGothic</vt:lpstr>
      <vt:lpstr>Abadi ExtraLight</vt:lpstr>
      <vt:lpstr>Aptos</vt:lpstr>
      <vt:lpstr>Arial</vt:lpstr>
      <vt:lpstr>Calibri</vt:lpstr>
      <vt:lpstr>Century Gothic</vt:lpstr>
      <vt:lpstr>Courier New</vt:lpstr>
      <vt:lpstr>System Font Regular</vt:lpstr>
      <vt:lpstr>Times New Roman</vt:lpstr>
      <vt:lpstr>Wingdings</vt:lpstr>
      <vt:lpstr>Ci3T</vt:lpstr>
      <vt:lpstr>Session 1 Starter Activity</vt:lpstr>
      <vt:lpstr>Implementing Comprehensive, Integrated, Three-tiered (Ci3T) Models: Setting up for Success</vt:lpstr>
      <vt:lpstr>Ci3T Professional Learning Journey!</vt:lpstr>
      <vt:lpstr>Ci3T Trainers and Coaches</vt:lpstr>
      <vt:lpstr>Zoom Logistics</vt:lpstr>
      <vt:lpstr>Comprehensive, Integrated, Three-Tiered Model of Prevention</vt:lpstr>
      <vt:lpstr>Tier 1</vt:lpstr>
      <vt:lpstr>Tier 2 Intervention Grid</vt:lpstr>
      <vt:lpstr>Tier 3 Intervention Grid</vt:lpstr>
      <vt:lpstr>Essential Components Tier 1 Efforts</vt:lpstr>
      <vt:lpstr>Knowledge, Confidence, Use (KCU) Survey</vt:lpstr>
      <vt:lpstr>Work Time: KCU Survey</vt:lpstr>
      <vt:lpstr>Ci3T Implementation Series and Delivery</vt:lpstr>
      <vt:lpstr>Session Outcomes</vt:lpstr>
      <vt:lpstr>Agenda</vt:lpstr>
      <vt:lpstr>Professional Learning Strands</vt:lpstr>
      <vt:lpstr>Session 1 Strand Selection</vt:lpstr>
      <vt:lpstr>Implementing Your Ci3T Plan</vt:lpstr>
      <vt:lpstr>Introductions!</vt:lpstr>
      <vt:lpstr>Session Outcome 1</vt:lpstr>
      <vt:lpstr>Ci3T Tier 1 Plan: Roles and Responsibilities</vt:lpstr>
      <vt:lpstr>Academic</vt:lpstr>
      <vt:lpstr>Behavior</vt:lpstr>
      <vt:lpstr>Social and Emotional Well-Being</vt:lpstr>
      <vt:lpstr>Procedures for Teaching </vt:lpstr>
      <vt:lpstr>Beginning of Year Roll Out</vt:lpstr>
      <vt:lpstr>Beginning of Year Roll Out: Faculty &amp; Staff</vt:lpstr>
      <vt:lpstr>Beginning of Year Roll Out:  Students</vt:lpstr>
      <vt:lpstr>Beginning of Year Roll Out: Family &amp; Community</vt:lpstr>
      <vt:lpstr>Celebrating Success!</vt:lpstr>
      <vt:lpstr>Ci3T Essentials Work Time Preparation</vt:lpstr>
      <vt:lpstr>Work Time: Ci3T Tier 1 Roll Out</vt:lpstr>
      <vt:lpstr>Rolling out Tier 1: Continuing Through the Year</vt:lpstr>
      <vt:lpstr>Procedures for Teaching:  Middle School Example</vt:lpstr>
      <vt:lpstr>Reviewing Implementation Resources: IM01 Ci3T Implementation Materials</vt:lpstr>
      <vt:lpstr>Procedures for Teaching Faculty and Staff</vt:lpstr>
      <vt:lpstr>Access Instructions: Ci3T Modules</vt:lpstr>
      <vt:lpstr>Ci3T Modules: Ci3T Basics</vt:lpstr>
      <vt:lpstr>Ci3T Modules: Implementing Tier 1 Efforts</vt:lpstr>
      <vt:lpstr>Ci3T Modules: New Website Feature!</vt:lpstr>
      <vt:lpstr>Professional Learning Opportunities: Project EMPOWER</vt:lpstr>
      <vt:lpstr>Procedures for Teaching: Students</vt:lpstr>
      <vt:lpstr>Procedures for Teaching: Families &amp; Community</vt:lpstr>
      <vt:lpstr>Procedures for Reinforcing</vt:lpstr>
      <vt:lpstr>Procedures for Reinforcing:  High School Example</vt:lpstr>
      <vt:lpstr>Procedures for Reinforcing:  High School Example Continued</vt:lpstr>
      <vt:lpstr>Procedures for Reinforcing Faculty &amp; Staff</vt:lpstr>
      <vt:lpstr>Procedures for Reinforcing Students</vt:lpstr>
      <vt:lpstr>Procedures for Monitoring</vt:lpstr>
      <vt:lpstr>Procedures for Monitoring: Student Measures (Middle School)</vt:lpstr>
      <vt:lpstr>Procedures for Monitoring: Program Measures (Middle School)</vt:lpstr>
      <vt:lpstr>Ci3T Essentials Work Time: Implementing Your Tier 1 Plan</vt:lpstr>
      <vt:lpstr>Scheduling for Success</vt:lpstr>
      <vt:lpstr>Session Outcome 2</vt:lpstr>
      <vt:lpstr>Let’s Chat: Effective Meetings</vt:lpstr>
      <vt:lpstr>Qualities of Effective Team Meetings</vt:lpstr>
      <vt:lpstr>Structuring your Ci3T Team</vt:lpstr>
      <vt:lpstr>Long Range Planning</vt:lpstr>
      <vt:lpstr>Scheduling Your Ci3T Leadership Team Meetings &amp; Faculty and Staff Meetings </vt:lpstr>
      <vt:lpstr>Backwards Planning from Assessment Windows</vt:lpstr>
      <vt:lpstr>Putting it All Together: An Illustration</vt:lpstr>
      <vt:lpstr>Conducting  Effective Meetings:  Ci3T Leadership Team Agenda</vt:lpstr>
      <vt:lpstr>Ci3T Leadership Team Agenda Template</vt:lpstr>
      <vt:lpstr>Ci3T Leadership Team Agenda Template Action Items</vt:lpstr>
      <vt:lpstr>Ci3T Leadership Team Agenda Template Monthly Meeting Prompts</vt:lpstr>
      <vt:lpstr>Digital Workspace</vt:lpstr>
      <vt:lpstr>Digital Workspace Example</vt:lpstr>
      <vt:lpstr>Communicating with Faculty, Staff, and Families</vt:lpstr>
      <vt:lpstr>Ci3T Essentials Work Time: Scheduling for Success</vt:lpstr>
      <vt:lpstr>Preparing to Collect Data</vt:lpstr>
      <vt:lpstr>Session Outcome 3</vt:lpstr>
      <vt:lpstr>Preparing to Screen: SRSS-IE Resources</vt:lpstr>
      <vt:lpstr>Preparing to Screen: Communicating with Faculty &amp; Staff</vt:lpstr>
      <vt:lpstr>Preparing to Screen: Communicating with Families</vt:lpstr>
      <vt:lpstr>Preparing for Fall Treatment Integrity and Social Validity </vt:lpstr>
      <vt:lpstr>Treatment Integrity and Social Validity Module Connection</vt:lpstr>
      <vt:lpstr>Ci3T Treatment Integrity Team Leader Training</vt:lpstr>
      <vt:lpstr>Wrapping Up and Moving Forward</vt:lpstr>
      <vt:lpstr>Sharing Next Steps!</vt:lpstr>
      <vt:lpstr>Wrap Up and Preview</vt:lpstr>
      <vt:lpstr>Action Items</vt:lpstr>
      <vt:lpstr>At Your Next Ci3T Leadership Meeting</vt:lpstr>
      <vt:lpstr>At Your Next Faculty &amp; Staff Meeting</vt:lpstr>
      <vt:lpstr>If you are here as a District Ci3T Coach </vt:lpstr>
      <vt:lpstr>Project EMPOWER</vt:lpstr>
      <vt:lpstr>Ci3T Trainers and Coaches Calls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Royer, David J</dc:creator>
  <cp:lastModifiedBy>Sarasin, Elise</cp:lastModifiedBy>
  <cp:revision>1</cp:revision>
  <dcterms:created xsi:type="dcterms:W3CDTF">2020-08-09T02:04:37Z</dcterms:created>
  <dcterms:modified xsi:type="dcterms:W3CDTF">2026-09-01T21:35:51Z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0x0101003C0E23ECD8D3C74A8280BD586F448DD4</vt:lpwstr>
  </property>
  <property fmtid="{D5CDD505-2E9C-101B-9397-08002B2CF9AE}" pid="3" name="MediaServiceImageTags">
    <vt:lpwstr/>
  </property>
  <property fmtid="{D5CDD505-2E9C-101B-9397-08002B2CF9AE}" pid="4" name="Order">
    <vt:lpwstr>6082100.00000000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