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charts/chart2.xml" ContentType="application/vnd.openxmlformats-officedocument.drawingml.chart+xml"/>
  <Override PartName="/ppt/notesSlides/notesSlide14.xml" ContentType="application/vnd.openxmlformats-officedocument.presentationml.notesSlide+xml"/>
  <Override PartName="/ppt/charts/chart3.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4.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94" r:id="rId5"/>
  </p:sldMasterIdLst>
  <p:notesMasterIdLst>
    <p:notesMasterId r:id="rId72"/>
  </p:notesMasterIdLst>
  <p:handoutMasterIdLst>
    <p:handoutMasterId r:id="rId73"/>
  </p:handoutMasterIdLst>
  <p:sldIdLst>
    <p:sldId id="2413" r:id="rId6"/>
    <p:sldId id="3981" r:id="rId7"/>
    <p:sldId id="4034" r:id="rId8"/>
    <p:sldId id="2415" r:id="rId9"/>
    <p:sldId id="4033" r:id="rId10"/>
    <p:sldId id="3882" r:id="rId11"/>
    <p:sldId id="2299" r:id="rId12"/>
    <p:sldId id="3710" r:id="rId13"/>
    <p:sldId id="1962" r:id="rId14"/>
    <p:sldId id="3977" r:id="rId15"/>
    <p:sldId id="3942" r:id="rId16"/>
    <p:sldId id="3943" r:id="rId17"/>
    <p:sldId id="3974" r:id="rId18"/>
    <p:sldId id="1696" r:id="rId19"/>
    <p:sldId id="1665" r:id="rId20"/>
    <p:sldId id="264" r:id="rId21"/>
    <p:sldId id="3975" r:id="rId22"/>
    <p:sldId id="3976" r:id="rId23"/>
    <p:sldId id="4016" r:id="rId24"/>
    <p:sldId id="3880" r:id="rId25"/>
    <p:sldId id="2016" r:id="rId26"/>
    <p:sldId id="2017" r:id="rId27"/>
    <p:sldId id="2357" r:id="rId28"/>
    <p:sldId id="2380" r:id="rId29"/>
    <p:sldId id="4035" r:id="rId30"/>
    <p:sldId id="4036" r:id="rId31"/>
    <p:sldId id="3979" r:id="rId32"/>
    <p:sldId id="3714" r:id="rId33"/>
    <p:sldId id="3800" r:id="rId34"/>
    <p:sldId id="4037" r:id="rId35"/>
    <p:sldId id="3828" r:id="rId36"/>
    <p:sldId id="3978" r:id="rId37"/>
    <p:sldId id="2031" r:id="rId38"/>
    <p:sldId id="2019" r:id="rId39"/>
    <p:sldId id="2036" r:id="rId40"/>
    <p:sldId id="3983" r:id="rId41"/>
    <p:sldId id="2390" r:id="rId42"/>
    <p:sldId id="3812" r:id="rId43"/>
    <p:sldId id="2010" r:id="rId44"/>
    <p:sldId id="3831" r:id="rId45"/>
    <p:sldId id="3988" r:id="rId46"/>
    <p:sldId id="2040" r:id="rId47"/>
    <p:sldId id="1600" r:id="rId48"/>
    <p:sldId id="3984" r:id="rId49"/>
    <p:sldId id="1737" r:id="rId50"/>
    <p:sldId id="1598" r:id="rId51"/>
    <p:sldId id="3816" r:id="rId52"/>
    <p:sldId id="3721" r:id="rId53"/>
    <p:sldId id="3985" r:id="rId54"/>
    <p:sldId id="4018" r:id="rId55"/>
    <p:sldId id="1933" r:id="rId56"/>
    <p:sldId id="1934" r:id="rId57"/>
    <p:sldId id="3832" r:id="rId58"/>
    <p:sldId id="3824" r:id="rId59"/>
    <p:sldId id="4000" r:id="rId60"/>
    <p:sldId id="1420" r:id="rId61"/>
    <p:sldId id="2058" r:id="rId62"/>
    <p:sldId id="4005" r:id="rId63"/>
    <p:sldId id="4038" r:id="rId64"/>
    <p:sldId id="3987" r:id="rId65"/>
    <p:sldId id="3838" r:id="rId66"/>
    <p:sldId id="4031" r:id="rId67"/>
    <p:sldId id="4012" r:id="rId68"/>
    <p:sldId id="4013" r:id="rId69"/>
    <p:sldId id="4008" r:id="rId70"/>
    <p:sldId id="4032" r:id="rId7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39C42A83-C481-4BA0-B2E2-EC9D305317B9}">
          <p14:sldIdLst>
            <p14:sldId id="2413"/>
            <p14:sldId id="3981"/>
            <p14:sldId id="4034"/>
            <p14:sldId id="2415"/>
            <p14:sldId id="4033"/>
            <p14:sldId id="3882"/>
            <p14:sldId id="2299"/>
          </p14:sldIdLst>
        </p14:section>
        <p14:section name="What is Ci3T?" id="{8E0D6426-DFCC-4586-907F-78F33BFB7F96}">
          <p14:sldIdLst>
            <p14:sldId id="3710"/>
            <p14:sldId id="1962"/>
            <p14:sldId id="3977"/>
            <p14:sldId id="3942"/>
            <p14:sldId id="3943"/>
            <p14:sldId id="3974"/>
            <p14:sldId id="1696"/>
            <p14:sldId id="1665"/>
            <p14:sldId id="264"/>
            <p14:sldId id="3975"/>
            <p14:sldId id="3976"/>
            <p14:sldId id="4016"/>
            <p14:sldId id="3880"/>
            <p14:sldId id="2016"/>
            <p14:sldId id="2017"/>
            <p14:sldId id="2357"/>
            <p14:sldId id="2380"/>
            <p14:sldId id="4035"/>
            <p14:sldId id="4036"/>
            <p14:sldId id="3979"/>
            <p14:sldId id="3714"/>
            <p14:sldId id="3800"/>
            <p14:sldId id="4037"/>
            <p14:sldId id="3828"/>
            <p14:sldId id="3978"/>
            <p14:sldId id="2031"/>
            <p14:sldId id="2019"/>
            <p14:sldId id="2036"/>
            <p14:sldId id="3983"/>
            <p14:sldId id="2390"/>
            <p14:sldId id="3812"/>
            <p14:sldId id="2010"/>
            <p14:sldId id="3831"/>
            <p14:sldId id="3988"/>
            <p14:sldId id="2040"/>
            <p14:sldId id="1600"/>
            <p14:sldId id="3984"/>
            <p14:sldId id="1737"/>
            <p14:sldId id="1598"/>
            <p14:sldId id="3816"/>
            <p14:sldId id="3721"/>
            <p14:sldId id="3985"/>
            <p14:sldId id="4018"/>
            <p14:sldId id="1933"/>
            <p14:sldId id="1934"/>
            <p14:sldId id="3832"/>
            <p14:sldId id="3824"/>
            <p14:sldId id="4000"/>
            <p14:sldId id="1420"/>
            <p14:sldId id="2058"/>
            <p14:sldId id="4005"/>
            <p14:sldId id="4038"/>
            <p14:sldId id="3987"/>
            <p14:sldId id="3838"/>
            <p14:sldId id="4031"/>
            <p14:sldId id="4012"/>
            <p14:sldId id="4013"/>
            <p14:sldId id="4008"/>
            <p14:sldId id="40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D37CC6-2E4D-41C1-85CA-5B19B300D827}" v="6" dt="2026-08-28T13:05:55.6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7" autoAdjust="0"/>
    <p:restoredTop sz="86441" autoAdjust="0"/>
  </p:normalViewPr>
  <p:slideViewPr>
    <p:cSldViewPr snapToGrid="0">
      <p:cViewPr>
        <p:scale>
          <a:sx n="50" d="100"/>
          <a:sy n="50" d="100"/>
        </p:scale>
        <p:origin x="2112" y="106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2796"/>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presProps" Target="presProps.xml"/><Relationship Id="rId79"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handoutMaster" Target="handoutMasters/handoutMaster1.xml"/><Relationship Id="rId78"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29" Type="http://schemas.openxmlformats.org/officeDocument/2006/relationships/slide" Target="slides/slide2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ffington, Amy Andreasen" userId="b608fb05-5811-43f5-a448-39c6c0976a85" providerId="ADAL" clId="{B3EDF138-9ABC-4CF4-9BA5-BCD2FA0BFC49}"/>
    <pc:docChg chg="custSel addSld delSld modSld modSection">
      <pc:chgData name="Buffington, Amy Andreasen" userId="b608fb05-5811-43f5-a448-39c6c0976a85" providerId="ADAL" clId="{B3EDF138-9ABC-4CF4-9BA5-BCD2FA0BFC49}" dt="2026-08-26T19:34:22.604" v="81" actId="962"/>
      <pc:docMkLst>
        <pc:docMk/>
      </pc:docMkLst>
      <pc:sldChg chg="modSp">
        <pc:chgData name="Buffington, Amy Andreasen" userId="b608fb05-5811-43f5-a448-39c6c0976a85" providerId="ADAL" clId="{B3EDF138-9ABC-4CF4-9BA5-BCD2FA0BFC49}" dt="2026-08-24T20:54:22.485" v="63" actId="962"/>
        <pc:sldMkLst>
          <pc:docMk/>
          <pc:sldMk cId="954902823" sldId="264"/>
        </pc:sldMkLst>
        <pc:spChg chg="mod">
          <ac:chgData name="Buffington, Amy Andreasen" userId="b608fb05-5811-43f5-a448-39c6c0976a85" providerId="ADAL" clId="{B3EDF138-9ABC-4CF4-9BA5-BCD2FA0BFC49}" dt="2026-08-24T20:54:01.242" v="61" actId="962"/>
          <ac:spMkLst>
            <pc:docMk/>
            <pc:sldMk cId="954902823" sldId="264"/>
            <ac:spMk id="7" creationId="{7E41C484-EAF3-974A-A20B-B7E58713C8FC}"/>
          </ac:spMkLst>
        </pc:spChg>
        <pc:spChg chg="mod">
          <ac:chgData name="Buffington, Amy Andreasen" userId="b608fb05-5811-43f5-a448-39c6c0976a85" providerId="ADAL" clId="{B3EDF138-9ABC-4CF4-9BA5-BCD2FA0BFC49}" dt="2026-08-24T20:54:12.829" v="62" actId="962"/>
          <ac:spMkLst>
            <pc:docMk/>
            <pc:sldMk cId="954902823" sldId="264"/>
            <ac:spMk id="8" creationId="{FFF86DAD-3777-AC4F-8CD6-515CD3E47450}"/>
          </ac:spMkLst>
        </pc:spChg>
        <pc:spChg chg="mod">
          <ac:chgData name="Buffington, Amy Andreasen" userId="b608fb05-5811-43f5-a448-39c6c0976a85" providerId="ADAL" clId="{B3EDF138-9ABC-4CF4-9BA5-BCD2FA0BFC49}" dt="2026-08-24T20:54:22.485" v="63" actId="962"/>
          <ac:spMkLst>
            <pc:docMk/>
            <pc:sldMk cId="954902823" sldId="264"/>
            <ac:spMk id="9" creationId="{ED864D72-2272-7245-9B53-9AD30E644BE1}"/>
          </ac:spMkLst>
        </pc:spChg>
      </pc:sldChg>
      <pc:sldChg chg="modSp">
        <pc:chgData name="Buffington, Amy Andreasen" userId="b608fb05-5811-43f5-a448-39c6c0976a85" providerId="ADAL" clId="{B3EDF138-9ABC-4CF4-9BA5-BCD2FA0BFC49}" dt="2026-08-24T20:34:25.960" v="45" actId="13244"/>
        <pc:sldMkLst>
          <pc:docMk/>
          <pc:sldMk cId="687676814" sldId="1600"/>
        </pc:sldMkLst>
        <pc:picChg chg="mod">
          <ac:chgData name="Buffington, Amy Andreasen" userId="b608fb05-5811-43f5-a448-39c6c0976a85" providerId="ADAL" clId="{B3EDF138-9ABC-4CF4-9BA5-BCD2FA0BFC49}" dt="2026-08-24T20:34:25.960" v="45" actId="13244"/>
          <ac:picMkLst>
            <pc:docMk/>
            <pc:sldMk cId="687676814" sldId="1600"/>
            <ac:picMk id="1028" creationId="{17C26591-6866-1533-9ECC-B2612B8F05F1}"/>
          </ac:picMkLst>
        </pc:picChg>
      </pc:sldChg>
      <pc:sldChg chg="modSp mod">
        <pc:chgData name="Buffington, Amy Andreasen" userId="b608fb05-5811-43f5-a448-39c6c0976a85" providerId="ADAL" clId="{B3EDF138-9ABC-4CF4-9BA5-BCD2FA0BFC49}" dt="2026-08-26T19:32:25.293" v="80" actId="255"/>
        <pc:sldMkLst>
          <pc:docMk/>
          <pc:sldMk cId="1590783135" sldId="1962"/>
        </pc:sldMkLst>
        <pc:spChg chg="mod">
          <ac:chgData name="Buffington, Amy Andreasen" userId="b608fb05-5811-43f5-a448-39c6c0976a85" providerId="ADAL" clId="{B3EDF138-9ABC-4CF4-9BA5-BCD2FA0BFC49}" dt="2026-08-26T19:31:57.528" v="78" actId="255"/>
          <ac:spMkLst>
            <pc:docMk/>
            <pc:sldMk cId="1590783135" sldId="1962"/>
            <ac:spMk id="4" creationId="{8C9FF68F-5B03-2E09-9144-552724678D6B}"/>
          </ac:spMkLst>
        </pc:spChg>
        <pc:spChg chg="mod">
          <ac:chgData name="Buffington, Amy Andreasen" userId="b608fb05-5811-43f5-a448-39c6c0976a85" providerId="ADAL" clId="{B3EDF138-9ABC-4CF4-9BA5-BCD2FA0BFC49}" dt="2026-08-26T19:32:05.403" v="79" actId="255"/>
          <ac:spMkLst>
            <pc:docMk/>
            <pc:sldMk cId="1590783135" sldId="1962"/>
            <ac:spMk id="5" creationId="{64EF3AAF-5CC1-1463-5FC5-63C762FA29B4}"/>
          </ac:spMkLst>
        </pc:spChg>
        <pc:spChg chg="mod">
          <ac:chgData name="Buffington, Amy Andreasen" userId="b608fb05-5811-43f5-a448-39c6c0976a85" providerId="ADAL" clId="{B3EDF138-9ABC-4CF4-9BA5-BCD2FA0BFC49}" dt="2026-08-26T19:32:25.293" v="80" actId="255"/>
          <ac:spMkLst>
            <pc:docMk/>
            <pc:sldMk cId="1590783135" sldId="1962"/>
            <ac:spMk id="6" creationId="{36220C88-93A4-258D-31F0-614059EAC3B8}"/>
          </ac:spMkLst>
        </pc:spChg>
        <pc:spChg chg="mod">
          <ac:chgData name="Buffington, Amy Andreasen" userId="b608fb05-5811-43f5-a448-39c6c0976a85" providerId="ADAL" clId="{B3EDF138-9ABC-4CF4-9BA5-BCD2FA0BFC49}" dt="2026-08-24T20:52:22.995" v="59" actId="962"/>
          <ac:spMkLst>
            <pc:docMk/>
            <pc:sldMk cId="1590783135" sldId="1962"/>
            <ac:spMk id="11" creationId="{7799C258-68B7-4C46-A2F5-4D8B3BB56F63}"/>
          </ac:spMkLst>
        </pc:spChg>
        <pc:picChg chg="ord">
          <ac:chgData name="Buffington, Amy Andreasen" userId="b608fb05-5811-43f5-a448-39c6c0976a85" providerId="ADAL" clId="{B3EDF138-9ABC-4CF4-9BA5-BCD2FA0BFC49}" dt="2026-08-24T20:51:49.695" v="57" actId="13244"/>
          <ac:picMkLst>
            <pc:docMk/>
            <pc:sldMk cId="1590783135" sldId="1962"/>
            <ac:picMk id="9" creationId="{F19C359F-D4A4-5B7B-3682-6D6C51F17123}"/>
          </ac:picMkLst>
        </pc:picChg>
      </pc:sldChg>
      <pc:sldChg chg="modSp mod">
        <pc:chgData name="Buffington, Amy Andreasen" userId="b608fb05-5811-43f5-a448-39c6c0976a85" providerId="ADAL" clId="{B3EDF138-9ABC-4CF4-9BA5-BCD2FA0BFC49}" dt="2026-08-26T19:34:22.604" v="81" actId="962"/>
        <pc:sldMkLst>
          <pc:docMk/>
          <pc:sldMk cId="4033876117" sldId="2010"/>
        </pc:sldMkLst>
        <pc:picChg chg="mod">
          <ac:chgData name="Buffington, Amy Andreasen" userId="b608fb05-5811-43f5-a448-39c6c0976a85" providerId="ADAL" clId="{B3EDF138-9ABC-4CF4-9BA5-BCD2FA0BFC49}" dt="2026-08-26T19:34:22.604" v="81" actId="962"/>
          <ac:picMkLst>
            <pc:docMk/>
            <pc:sldMk cId="4033876117" sldId="2010"/>
            <ac:picMk id="7" creationId="{E4EC82E0-F1D4-4387-6124-9924347DB187}"/>
          </ac:picMkLst>
        </pc:picChg>
      </pc:sldChg>
      <pc:sldChg chg="modSp mod">
        <pc:chgData name="Buffington, Amy Andreasen" userId="b608fb05-5811-43f5-a448-39c6c0976a85" providerId="ADAL" clId="{B3EDF138-9ABC-4CF4-9BA5-BCD2FA0BFC49}" dt="2026-08-24T20:56:25.360" v="64" actId="13244"/>
        <pc:sldMkLst>
          <pc:docMk/>
          <pc:sldMk cId="970400295" sldId="2017"/>
        </pc:sldMkLst>
        <pc:spChg chg="ord">
          <ac:chgData name="Buffington, Amy Andreasen" userId="b608fb05-5811-43f5-a448-39c6c0976a85" providerId="ADAL" clId="{B3EDF138-9ABC-4CF4-9BA5-BCD2FA0BFC49}" dt="2026-08-24T20:56:25.360" v="64" actId="13244"/>
          <ac:spMkLst>
            <pc:docMk/>
            <pc:sldMk cId="970400295" sldId="2017"/>
            <ac:spMk id="2" creationId="{2419AAA9-B34E-F464-56BB-81FE069AB2C5}"/>
          </ac:spMkLst>
        </pc:spChg>
      </pc:sldChg>
      <pc:sldChg chg="modSp">
        <pc:chgData name="Buffington, Amy Andreasen" userId="b608fb05-5811-43f5-a448-39c6c0976a85" providerId="ADAL" clId="{B3EDF138-9ABC-4CF4-9BA5-BCD2FA0BFC49}" dt="2026-08-24T21:03:55.866" v="77" actId="255"/>
        <pc:sldMkLst>
          <pc:docMk/>
          <pc:sldMk cId="3116659332" sldId="2036"/>
        </pc:sldMkLst>
        <pc:spChg chg="mod">
          <ac:chgData name="Buffington, Amy Andreasen" userId="b608fb05-5811-43f5-a448-39c6c0976a85" providerId="ADAL" clId="{B3EDF138-9ABC-4CF4-9BA5-BCD2FA0BFC49}" dt="2026-08-24T21:03:55.866" v="77" actId="255"/>
          <ac:spMkLst>
            <pc:docMk/>
            <pc:sldMk cId="3116659332" sldId="2036"/>
            <ac:spMk id="13" creationId="{6E13E454-4DC6-33D9-00C5-231020399F27}"/>
          </ac:spMkLst>
        </pc:spChg>
        <pc:spChg chg="mod">
          <ac:chgData name="Buffington, Amy Andreasen" userId="b608fb05-5811-43f5-a448-39c6c0976a85" providerId="ADAL" clId="{B3EDF138-9ABC-4CF4-9BA5-BCD2FA0BFC49}" dt="2026-08-24T21:03:48.494" v="76" actId="255"/>
          <ac:spMkLst>
            <pc:docMk/>
            <pc:sldMk cId="3116659332" sldId="2036"/>
            <ac:spMk id="14" creationId="{FC8C99F0-FCBF-7D0A-EBDD-0D04BD5D26DC}"/>
          </ac:spMkLst>
        </pc:spChg>
        <pc:spChg chg="mod">
          <ac:chgData name="Buffington, Amy Andreasen" userId="b608fb05-5811-43f5-a448-39c6c0976a85" providerId="ADAL" clId="{B3EDF138-9ABC-4CF4-9BA5-BCD2FA0BFC49}" dt="2026-08-24T21:03:41.114" v="75" actId="255"/>
          <ac:spMkLst>
            <pc:docMk/>
            <pc:sldMk cId="3116659332" sldId="2036"/>
            <ac:spMk id="15" creationId="{DA07B747-3433-8B07-4FCE-F2A05481830F}"/>
          </ac:spMkLst>
        </pc:spChg>
      </pc:sldChg>
      <pc:sldChg chg="modSp mod">
        <pc:chgData name="Buffington, Amy Andreasen" userId="b608fb05-5811-43f5-a448-39c6c0976a85" providerId="ADAL" clId="{B3EDF138-9ABC-4CF4-9BA5-BCD2FA0BFC49}" dt="2026-08-24T20:10:37.053" v="13" actId="255"/>
        <pc:sldMkLst>
          <pc:docMk/>
          <pc:sldMk cId="3372738771" sldId="2415"/>
        </pc:sldMkLst>
        <pc:graphicFrameChg chg="modGraphic">
          <ac:chgData name="Buffington, Amy Andreasen" userId="b608fb05-5811-43f5-a448-39c6c0976a85" providerId="ADAL" clId="{B3EDF138-9ABC-4CF4-9BA5-BCD2FA0BFC49}" dt="2026-08-24T20:10:37.053" v="13" actId="255"/>
          <ac:graphicFrameMkLst>
            <pc:docMk/>
            <pc:sldMk cId="3372738771" sldId="2415"/>
            <ac:graphicFrameMk id="5" creationId="{B950DFC0-5A03-34AE-2727-4EE117DFCD22}"/>
          </ac:graphicFrameMkLst>
        </pc:graphicFrameChg>
      </pc:sldChg>
      <pc:sldChg chg="delSp mod">
        <pc:chgData name="Buffington, Amy Andreasen" userId="b608fb05-5811-43f5-a448-39c6c0976a85" providerId="ADAL" clId="{B3EDF138-9ABC-4CF4-9BA5-BCD2FA0BFC49}" dt="2026-08-24T20:29:51.992" v="35" actId="478"/>
        <pc:sldMkLst>
          <pc:docMk/>
          <pc:sldMk cId="1449066557" sldId="3710"/>
        </pc:sldMkLst>
      </pc:sldChg>
      <pc:sldChg chg="modSp add mod">
        <pc:chgData name="Buffington, Amy Andreasen" userId="b608fb05-5811-43f5-a448-39c6c0976a85" providerId="ADAL" clId="{B3EDF138-9ABC-4CF4-9BA5-BCD2FA0BFC49}" dt="2026-08-24T21:02:56.199" v="74" actId="20577"/>
        <pc:sldMkLst>
          <pc:docMk/>
          <pc:sldMk cId="427293521" sldId="3714"/>
        </pc:sldMkLst>
        <pc:spChg chg="mod">
          <ac:chgData name="Buffington, Amy Andreasen" userId="b608fb05-5811-43f5-a448-39c6c0976a85" providerId="ADAL" clId="{B3EDF138-9ABC-4CF4-9BA5-BCD2FA0BFC49}" dt="2026-08-24T21:02:56.199" v="74" actId="20577"/>
          <ac:spMkLst>
            <pc:docMk/>
            <pc:sldMk cId="427293521" sldId="3714"/>
            <ac:spMk id="2" creationId="{FC06999F-920D-314C-88DA-613729ED56BF}"/>
          </ac:spMkLst>
        </pc:spChg>
      </pc:sldChg>
      <pc:sldChg chg="modSp mod">
        <pc:chgData name="Buffington, Amy Andreasen" userId="b608fb05-5811-43f5-a448-39c6c0976a85" providerId="ADAL" clId="{B3EDF138-9ABC-4CF4-9BA5-BCD2FA0BFC49}" dt="2026-08-24T20:34:46.613" v="46" actId="13244"/>
        <pc:sldMkLst>
          <pc:docMk/>
          <pc:sldMk cId="3417316916" sldId="3816"/>
        </pc:sldMkLst>
        <pc:spChg chg="ord">
          <ac:chgData name="Buffington, Amy Andreasen" userId="b608fb05-5811-43f5-a448-39c6c0976a85" providerId="ADAL" clId="{B3EDF138-9ABC-4CF4-9BA5-BCD2FA0BFC49}" dt="2026-08-24T20:34:46.613" v="46" actId="13244"/>
          <ac:spMkLst>
            <pc:docMk/>
            <pc:sldMk cId="3417316916" sldId="3816"/>
            <ac:spMk id="2" creationId="{D453FAF1-AE68-B23E-41E0-92DAA93B44D4}"/>
          </ac:spMkLst>
        </pc:spChg>
      </pc:sldChg>
      <pc:sldChg chg="addSp modSp mod">
        <pc:chgData name="Buffington, Amy Andreasen" userId="b608fb05-5811-43f5-a448-39c6c0976a85" providerId="ADAL" clId="{B3EDF138-9ABC-4CF4-9BA5-BCD2FA0BFC49}" dt="2026-08-24T20:21:12.753" v="28" actId="22"/>
        <pc:sldMkLst>
          <pc:docMk/>
          <pc:sldMk cId="2094446" sldId="3838"/>
        </pc:sldMkLst>
        <pc:graphicFrameChg chg="modGraphic">
          <ac:chgData name="Buffington, Amy Andreasen" userId="b608fb05-5811-43f5-a448-39c6c0976a85" providerId="ADAL" clId="{B3EDF138-9ABC-4CF4-9BA5-BCD2FA0BFC49}" dt="2026-08-24T20:12:44.460" v="27" actId="255"/>
          <ac:graphicFrameMkLst>
            <pc:docMk/>
            <pc:sldMk cId="2094446" sldId="3838"/>
            <ac:graphicFrameMk id="5" creationId="{F2F3D5F6-6E46-098F-A62D-2BF48FE18D9B}"/>
          </ac:graphicFrameMkLst>
        </pc:graphicFrameChg>
        <pc:picChg chg="add">
          <ac:chgData name="Buffington, Amy Andreasen" userId="b608fb05-5811-43f5-a448-39c6c0976a85" providerId="ADAL" clId="{B3EDF138-9ABC-4CF4-9BA5-BCD2FA0BFC49}" dt="2026-08-24T20:21:12.753" v="28" actId="22"/>
          <ac:picMkLst>
            <pc:docMk/>
            <pc:sldMk cId="2094446" sldId="3838"/>
            <ac:picMk id="4" creationId="{845B4D91-60B9-DFA9-86E7-DBB70AB15924}"/>
          </ac:picMkLst>
        </pc:picChg>
      </pc:sldChg>
      <pc:sldChg chg="modSp mod">
        <pc:chgData name="Buffington, Amy Andreasen" userId="b608fb05-5811-43f5-a448-39c6c0976a85" providerId="ADAL" clId="{B3EDF138-9ABC-4CF4-9BA5-BCD2FA0BFC49}" dt="2026-08-24T20:31:08.491" v="37" actId="13244"/>
        <pc:sldMkLst>
          <pc:docMk/>
          <pc:sldMk cId="4055270002" sldId="3942"/>
        </pc:sldMkLst>
        <pc:picChg chg="ord">
          <ac:chgData name="Buffington, Amy Andreasen" userId="b608fb05-5811-43f5-a448-39c6c0976a85" providerId="ADAL" clId="{B3EDF138-9ABC-4CF4-9BA5-BCD2FA0BFC49}" dt="2026-08-24T20:31:08.491" v="37" actId="13244"/>
          <ac:picMkLst>
            <pc:docMk/>
            <pc:sldMk cId="4055270002" sldId="3942"/>
            <ac:picMk id="2" creationId="{1BFAA75A-FFD4-19E1-4FD0-DB1740356764}"/>
          </ac:picMkLst>
        </pc:picChg>
        <pc:picChg chg="mod">
          <ac:chgData name="Buffington, Amy Andreasen" userId="b608fb05-5811-43f5-a448-39c6c0976a85" providerId="ADAL" clId="{B3EDF138-9ABC-4CF4-9BA5-BCD2FA0BFC49}" dt="2026-08-24T20:31:02.510" v="36" actId="13244"/>
          <ac:picMkLst>
            <pc:docMk/>
            <pc:sldMk cId="4055270002" sldId="3942"/>
            <ac:picMk id="6" creationId="{4DD5A587-7E90-774B-8A2F-B21E2057207C}"/>
          </ac:picMkLst>
        </pc:picChg>
      </pc:sldChg>
      <pc:sldChg chg="modSp mod">
        <pc:chgData name="Buffington, Amy Andreasen" userId="b608fb05-5811-43f5-a448-39c6c0976a85" providerId="ADAL" clId="{B3EDF138-9ABC-4CF4-9BA5-BCD2FA0BFC49}" dt="2026-08-24T20:31:27.754" v="38" actId="13244"/>
        <pc:sldMkLst>
          <pc:docMk/>
          <pc:sldMk cId="1018316792" sldId="3943"/>
        </pc:sldMkLst>
        <pc:picChg chg="ord">
          <ac:chgData name="Buffington, Amy Andreasen" userId="b608fb05-5811-43f5-a448-39c6c0976a85" providerId="ADAL" clId="{B3EDF138-9ABC-4CF4-9BA5-BCD2FA0BFC49}" dt="2026-08-24T20:31:27.754" v="38" actId="13244"/>
          <ac:picMkLst>
            <pc:docMk/>
            <pc:sldMk cId="1018316792" sldId="3943"/>
            <ac:picMk id="13" creationId="{8F047738-C514-6D8B-B939-F95104A2DB08}"/>
          </ac:picMkLst>
        </pc:picChg>
      </pc:sldChg>
      <pc:sldChg chg="modSp mod">
        <pc:chgData name="Buffington, Amy Andreasen" userId="b608fb05-5811-43f5-a448-39c6c0976a85" providerId="ADAL" clId="{B3EDF138-9ABC-4CF4-9BA5-BCD2FA0BFC49}" dt="2026-08-24T20:52:11.020" v="58" actId="962"/>
        <pc:sldMkLst>
          <pc:docMk/>
          <pc:sldMk cId="1520165087" sldId="3977"/>
        </pc:sldMkLst>
        <pc:spChg chg="mod">
          <ac:chgData name="Buffington, Amy Andreasen" userId="b608fb05-5811-43f5-a448-39c6c0976a85" providerId="ADAL" clId="{B3EDF138-9ABC-4CF4-9BA5-BCD2FA0BFC49}" dt="2026-08-24T20:52:11.020" v="58" actId="962"/>
          <ac:spMkLst>
            <pc:docMk/>
            <pc:sldMk cId="1520165087" sldId="3977"/>
            <ac:spMk id="2" creationId="{820FE07B-795D-366D-7441-1EBFD004148B}"/>
          </ac:spMkLst>
        </pc:spChg>
      </pc:sldChg>
      <pc:sldChg chg="modSp mod">
        <pc:chgData name="Buffington, Amy Andreasen" userId="b608fb05-5811-43f5-a448-39c6c0976a85" providerId="ADAL" clId="{B3EDF138-9ABC-4CF4-9BA5-BCD2FA0BFC49}" dt="2026-08-24T20:49:46.067" v="52" actId="255"/>
        <pc:sldMkLst>
          <pc:docMk/>
          <pc:sldMk cId="1928269704" sldId="3981"/>
        </pc:sldMkLst>
        <pc:spChg chg="mod">
          <ac:chgData name="Buffington, Amy Andreasen" userId="b608fb05-5811-43f5-a448-39c6c0976a85" providerId="ADAL" clId="{B3EDF138-9ABC-4CF4-9BA5-BCD2FA0BFC49}" dt="2026-08-24T20:49:46.067" v="52" actId="255"/>
          <ac:spMkLst>
            <pc:docMk/>
            <pc:sldMk cId="1928269704" sldId="3981"/>
            <ac:spMk id="3" creationId="{1BEA3A39-6ED6-12D9-192B-4430AF682B13}"/>
          </ac:spMkLst>
        </pc:spChg>
      </pc:sldChg>
      <pc:sldChg chg="modSp mod">
        <pc:chgData name="Buffington, Amy Andreasen" userId="b608fb05-5811-43f5-a448-39c6c0976a85" providerId="ADAL" clId="{B3EDF138-9ABC-4CF4-9BA5-BCD2FA0BFC49}" dt="2026-08-24T20:35:51.853" v="51" actId="13244"/>
        <pc:sldMkLst>
          <pc:docMk/>
          <pc:sldMk cId="1915544971" sldId="4005"/>
        </pc:sldMkLst>
        <pc:picChg chg="ord">
          <ac:chgData name="Buffington, Amy Andreasen" userId="b608fb05-5811-43f5-a448-39c6c0976a85" providerId="ADAL" clId="{B3EDF138-9ABC-4CF4-9BA5-BCD2FA0BFC49}" dt="2026-08-24T20:35:51.853" v="51" actId="13244"/>
          <ac:picMkLst>
            <pc:docMk/>
            <pc:sldMk cId="1915544971" sldId="4005"/>
            <ac:picMk id="13" creationId="{9383D921-23FD-BC23-7FFB-D4BEAFB8BAA1}"/>
          </ac:picMkLst>
        </pc:picChg>
      </pc:sldChg>
      <pc:sldChg chg="modSp mod">
        <pc:chgData name="Buffington, Amy Andreasen" userId="b608fb05-5811-43f5-a448-39c6c0976a85" providerId="ADAL" clId="{B3EDF138-9ABC-4CF4-9BA5-BCD2FA0BFC49}" dt="2026-08-24T20:35:20.537" v="50" actId="13244"/>
        <pc:sldMkLst>
          <pc:docMk/>
          <pc:sldMk cId="1717534385" sldId="4018"/>
        </pc:sldMkLst>
        <pc:spChg chg="ord">
          <ac:chgData name="Buffington, Amy Andreasen" userId="b608fb05-5811-43f5-a448-39c6c0976a85" providerId="ADAL" clId="{B3EDF138-9ABC-4CF4-9BA5-BCD2FA0BFC49}" dt="2026-08-24T20:35:09.683" v="48" actId="13244"/>
          <ac:spMkLst>
            <pc:docMk/>
            <pc:sldMk cId="1717534385" sldId="4018"/>
            <ac:spMk id="9" creationId="{AD53A3D7-3CB9-C5F3-0574-C9F978ED5A23}"/>
          </ac:spMkLst>
        </pc:spChg>
        <pc:picChg chg="ord">
          <ac:chgData name="Buffington, Amy Andreasen" userId="b608fb05-5811-43f5-a448-39c6c0976a85" providerId="ADAL" clId="{B3EDF138-9ABC-4CF4-9BA5-BCD2FA0BFC49}" dt="2026-08-24T20:35:20.537" v="50" actId="13244"/>
          <ac:picMkLst>
            <pc:docMk/>
            <pc:sldMk cId="1717534385" sldId="4018"/>
            <ac:picMk id="2" creationId="{ED0523C5-3AE7-D9DE-555F-EBECE7D11F31}"/>
          </ac:picMkLst>
        </pc:picChg>
        <pc:picChg chg="mod">
          <ac:chgData name="Buffington, Amy Andreasen" userId="b608fb05-5811-43f5-a448-39c6c0976a85" providerId="ADAL" clId="{B3EDF138-9ABC-4CF4-9BA5-BCD2FA0BFC49}" dt="2026-08-24T20:35:14.546" v="49" actId="13244"/>
          <ac:picMkLst>
            <pc:docMk/>
            <pc:sldMk cId="1717534385" sldId="4018"/>
            <ac:picMk id="6" creationId="{C0A866C0-B14D-E999-A4DE-CFCF11E05270}"/>
          </ac:picMkLst>
        </pc:picChg>
      </pc:sldChg>
      <pc:sldChg chg="add">
        <pc:chgData name="Buffington, Amy Andreasen" userId="b608fb05-5811-43f5-a448-39c6c0976a85" providerId="ADAL" clId="{B3EDF138-9ABC-4CF4-9BA5-BCD2FA0BFC49}" dt="2026-08-24T20:28:32.823" v="31"/>
        <pc:sldMkLst>
          <pc:docMk/>
          <pc:sldMk cId="1097657947" sldId="4031"/>
        </pc:sldMkLst>
      </pc:sldChg>
      <pc:sldChg chg="add">
        <pc:chgData name="Buffington, Amy Andreasen" userId="b608fb05-5811-43f5-a448-39c6c0976a85" providerId="ADAL" clId="{B3EDF138-9ABC-4CF4-9BA5-BCD2FA0BFC49}" dt="2026-08-24T20:27:23.606" v="29"/>
        <pc:sldMkLst>
          <pc:docMk/>
          <pc:sldMk cId="4026693349" sldId="4033"/>
        </pc:sldMkLst>
      </pc:sldChg>
      <pc:sldChg chg="modSp add">
        <pc:chgData name="Buffington, Amy Andreasen" userId="b608fb05-5811-43f5-a448-39c6c0976a85" providerId="ADAL" clId="{B3EDF138-9ABC-4CF4-9BA5-BCD2FA0BFC49}" dt="2026-08-24T20:50:04.403" v="53" actId="13244"/>
        <pc:sldMkLst>
          <pc:docMk/>
          <pc:sldMk cId="467647074" sldId="4034"/>
        </pc:sldMkLst>
        <pc:picChg chg="mod">
          <ac:chgData name="Buffington, Amy Andreasen" userId="b608fb05-5811-43f5-a448-39c6c0976a85" providerId="ADAL" clId="{B3EDF138-9ABC-4CF4-9BA5-BCD2FA0BFC49}" dt="2026-08-24T20:50:04.403" v="53" actId="13244"/>
          <ac:picMkLst>
            <pc:docMk/>
            <pc:sldMk cId="467647074" sldId="4034"/>
            <ac:picMk id="4" creationId="{75492058-DD9A-DAD0-C0EA-5BF133FA5130}"/>
          </ac:picMkLst>
        </pc:picChg>
      </pc:sldChg>
      <pc:sldChg chg="add">
        <pc:chgData name="Buffington, Amy Andreasen" userId="b608fb05-5811-43f5-a448-39c6c0976a85" providerId="ADAL" clId="{B3EDF138-9ABC-4CF4-9BA5-BCD2FA0BFC49}" dt="2026-08-24T20:32:31.937" v="39"/>
        <pc:sldMkLst>
          <pc:docMk/>
          <pc:sldMk cId="1486541989" sldId="4035"/>
        </pc:sldMkLst>
      </pc:sldChg>
      <pc:sldChg chg="add">
        <pc:chgData name="Buffington, Amy Andreasen" userId="b608fb05-5811-43f5-a448-39c6c0976a85" providerId="ADAL" clId="{B3EDF138-9ABC-4CF4-9BA5-BCD2FA0BFC49}" dt="2026-08-24T20:32:52.223" v="41"/>
        <pc:sldMkLst>
          <pc:docMk/>
          <pc:sldMk cId="564355410" sldId="4036"/>
        </pc:sldMkLst>
      </pc:sldChg>
      <pc:sldChg chg="add">
        <pc:chgData name="Buffington, Amy Andreasen" userId="b608fb05-5811-43f5-a448-39c6c0976a85" providerId="ADAL" clId="{B3EDF138-9ABC-4CF4-9BA5-BCD2FA0BFC49}" dt="2026-08-24T20:33:20.576" v="43"/>
        <pc:sldMkLst>
          <pc:docMk/>
          <pc:sldMk cId="1664029067" sldId="4037"/>
        </pc:sldMkLst>
      </pc:sldChg>
    </pc:docChg>
  </pc:docChgLst>
  <pc:docChgLst>
    <pc:chgData name="Sarasin, Elise" userId="051ede2b-3008-44c0-bb19-c9bb04b8c5c9" providerId="ADAL" clId="{75637111-0362-47CD-8ADF-10AC7B1B7137}"/>
    <pc:docChg chg="undo custSel modSld modSection">
      <pc:chgData name="Sarasin, Elise" userId="051ede2b-3008-44c0-bb19-c9bb04b8c5c9" providerId="ADAL" clId="{75637111-0362-47CD-8ADF-10AC7B1B7137}" dt="2026-08-20T21:53:41.581" v="1298" actId="20577"/>
      <pc:docMkLst>
        <pc:docMk/>
      </pc:docMkLst>
      <pc:sldChg chg="modSp mod modClrScheme chgLayout">
        <pc:chgData name="Sarasin, Elise" userId="051ede2b-3008-44c0-bb19-c9bb04b8c5c9" providerId="ADAL" clId="{75637111-0362-47CD-8ADF-10AC7B1B7137}" dt="2026-08-20T21:50:47.136" v="1116" actId="1076"/>
        <pc:sldMkLst>
          <pc:docMk/>
          <pc:sldMk cId="1381081512" sldId="1737"/>
        </pc:sldMkLst>
        <pc:spChg chg="mod">
          <ac:chgData name="Sarasin, Elise" userId="051ede2b-3008-44c0-bb19-c9bb04b8c5c9" providerId="ADAL" clId="{75637111-0362-47CD-8ADF-10AC7B1B7137}" dt="2026-08-20T21:50:47.136" v="1116" actId="1076"/>
          <ac:spMkLst>
            <pc:docMk/>
            <pc:sldMk cId="1381081512" sldId="1737"/>
            <ac:spMk id="4" creationId="{00000000-0000-0000-0000-000000000000}"/>
          </ac:spMkLst>
        </pc:spChg>
        <pc:spChg chg="mod">
          <ac:chgData name="Sarasin, Elise" userId="051ede2b-3008-44c0-bb19-c9bb04b8c5c9" providerId="ADAL" clId="{75637111-0362-47CD-8ADF-10AC7B1B7137}" dt="2026-08-20T21:50:47.136" v="1116" actId="1076"/>
          <ac:spMkLst>
            <pc:docMk/>
            <pc:sldMk cId="1381081512" sldId="1737"/>
            <ac:spMk id="6" creationId="{00000000-0000-0000-0000-000000000000}"/>
          </ac:spMkLst>
        </pc:spChg>
        <pc:spChg chg="mod">
          <ac:chgData name="Sarasin, Elise" userId="051ede2b-3008-44c0-bb19-c9bb04b8c5c9" providerId="ADAL" clId="{75637111-0362-47CD-8ADF-10AC7B1B7137}" dt="2026-08-20T21:50:47.136" v="1116" actId="1076"/>
          <ac:spMkLst>
            <pc:docMk/>
            <pc:sldMk cId="1381081512" sldId="1737"/>
            <ac:spMk id="7" creationId="{00000000-0000-0000-0000-000000000000}"/>
          </ac:spMkLst>
        </pc:spChg>
        <pc:spChg chg="mod">
          <ac:chgData name="Sarasin, Elise" userId="051ede2b-3008-44c0-bb19-c9bb04b8c5c9" providerId="ADAL" clId="{75637111-0362-47CD-8ADF-10AC7B1B7137}" dt="2026-08-20T21:50:47.136" v="1116" actId="1076"/>
          <ac:spMkLst>
            <pc:docMk/>
            <pc:sldMk cId="1381081512" sldId="1737"/>
            <ac:spMk id="11" creationId="{00000000-0000-0000-0000-000000000000}"/>
          </ac:spMkLst>
        </pc:spChg>
        <pc:spChg chg="mod ord">
          <ac:chgData name="Sarasin, Elise" userId="051ede2b-3008-44c0-bb19-c9bb04b8c5c9" providerId="ADAL" clId="{75637111-0362-47CD-8ADF-10AC7B1B7137}" dt="2026-08-20T21:50:29.132" v="1114" actId="120"/>
          <ac:spMkLst>
            <pc:docMk/>
            <pc:sldMk cId="1381081512" sldId="1737"/>
            <ac:spMk id="12" creationId="{00000000-0000-0000-0000-000000000000}"/>
          </ac:spMkLst>
        </pc:spChg>
        <pc:spChg chg="mod">
          <ac:chgData name="Sarasin, Elise" userId="051ede2b-3008-44c0-bb19-c9bb04b8c5c9" providerId="ADAL" clId="{75637111-0362-47CD-8ADF-10AC7B1B7137}" dt="2026-08-20T21:50:47.136" v="1116" actId="1076"/>
          <ac:spMkLst>
            <pc:docMk/>
            <pc:sldMk cId="1381081512" sldId="1737"/>
            <ac:spMk id="13" creationId="{00000000-0000-0000-0000-000000000000}"/>
          </ac:spMkLst>
        </pc:spChg>
        <pc:spChg chg="mod">
          <ac:chgData name="Sarasin, Elise" userId="051ede2b-3008-44c0-bb19-c9bb04b8c5c9" providerId="ADAL" clId="{75637111-0362-47CD-8ADF-10AC7B1B7137}" dt="2026-08-20T21:50:47.136" v="1116" actId="1076"/>
          <ac:spMkLst>
            <pc:docMk/>
            <pc:sldMk cId="1381081512" sldId="1737"/>
            <ac:spMk id="14" creationId="{00000000-0000-0000-0000-000000000000}"/>
          </ac:spMkLst>
        </pc:spChg>
        <pc:spChg chg="mod">
          <ac:chgData name="Sarasin, Elise" userId="051ede2b-3008-44c0-bb19-c9bb04b8c5c9" providerId="ADAL" clId="{75637111-0362-47CD-8ADF-10AC7B1B7137}" dt="2026-08-20T21:50:24.555" v="1111" actId="1076"/>
          <ac:spMkLst>
            <pc:docMk/>
            <pc:sldMk cId="1381081512" sldId="1737"/>
            <ac:spMk id="15" creationId="{00000000-0000-0000-0000-000000000000}"/>
          </ac:spMkLst>
        </pc:spChg>
        <pc:picChg chg="mod">
          <ac:chgData name="Sarasin, Elise" userId="051ede2b-3008-44c0-bb19-c9bb04b8c5c9" providerId="ADAL" clId="{75637111-0362-47CD-8ADF-10AC7B1B7137}" dt="2026-08-20T21:50:32.809" v="1115" actId="1076"/>
          <ac:picMkLst>
            <pc:docMk/>
            <pc:sldMk cId="1381081512" sldId="1737"/>
            <ac:picMk id="3" creationId="{90920DF2-C688-F2E9-54B9-AE3ECE3AC253}"/>
          </ac:picMkLst>
        </pc:picChg>
      </pc:sldChg>
      <pc:sldChg chg="addSp modSp mod">
        <pc:chgData name="Sarasin, Elise" userId="051ede2b-3008-44c0-bb19-c9bb04b8c5c9" providerId="ADAL" clId="{75637111-0362-47CD-8ADF-10AC7B1B7137}" dt="2026-08-20T21:46:53.253" v="853" actId="20577"/>
        <pc:sldMkLst>
          <pc:docMk/>
          <pc:sldMk cId="3463158157" sldId="2016"/>
        </pc:sldMkLst>
      </pc:sldChg>
      <pc:sldChg chg="addSp modSp mod modShow">
        <pc:chgData name="Sarasin, Elise" userId="051ede2b-3008-44c0-bb19-c9bb04b8c5c9" providerId="ADAL" clId="{75637111-0362-47CD-8ADF-10AC7B1B7137}" dt="2026-08-20T21:49:11.900" v="1098" actId="1076"/>
        <pc:sldMkLst>
          <pc:docMk/>
          <pc:sldMk cId="2837394076" sldId="3812"/>
        </pc:sldMkLst>
      </pc:sldChg>
      <pc:sldChg chg="addSp modSp mod">
        <pc:chgData name="Sarasin, Elise" userId="051ede2b-3008-44c0-bb19-c9bb04b8c5c9" providerId="ADAL" clId="{75637111-0362-47CD-8ADF-10AC7B1B7137}" dt="2026-08-20T21:44:22.030" v="530" actId="20577"/>
        <pc:sldMkLst>
          <pc:docMk/>
          <pc:sldMk cId="2372879427" sldId="3828"/>
        </pc:sldMkLst>
      </pc:sldChg>
      <pc:sldChg chg="modSp mod chgLayout">
        <pc:chgData name="Sarasin, Elise" userId="051ede2b-3008-44c0-bb19-c9bb04b8c5c9" providerId="ADAL" clId="{75637111-0362-47CD-8ADF-10AC7B1B7137}" dt="2026-08-20T21:40:12.704" v="0" actId="700"/>
        <pc:sldMkLst>
          <pc:docMk/>
          <pc:sldMk cId="1928269704" sldId="3981"/>
        </pc:sldMkLst>
        <pc:spChg chg="mod ord">
          <ac:chgData name="Sarasin, Elise" userId="051ede2b-3008-44c0-bb19-c9bb04b8c5c9" providerId="ADAL" clId="{75637111-0362-47CD-8ADF-10AC7B1B7137}" dt="2026-08-20T21:40:12.704" v="0" actId="700"/>
          <ac:spMkLst>
            <pc:docMk/>
            <pc:sldMk cId="1928269704" sldId="3981"/>
            <ac:spMk id="2" creationId="{496D949B-29E1-F1BD-B9FF-6F662046F106}"/>
          </ac:spMkLst>
        </pc:spChg>
        <pc:spChg chg="mod ord">
          <ac:chgData name="Sarasin, Elise" userId="051ede2b-3008-44c0-bb19-c9bb04b8c5c9" providerId="ADAL" clId="{75637111-0362-47CD-8ADF-10AC7B1B7137}" dt="2026-08-20T21:40:12.704" v="0" actId="700"/>
          <ac:spMkLst>
            <pc:docMk/>
            <pc:sldMk cId="1928269704" sldId="3981"/>
            <ac:spMk id="3" creationId="{1BEA3A39-6ED6-12D9-192B-4430AF682B13}"/>
          </ac:spMkLst>
        </pc:spChg>
      </pc:sldChg>
    </pc:docChg>
  </pc:docChgLst>
  <pc:docChgLst>
    <pc:chgData name="Lane, Kathleen" userId="d8586a00-d571-4eeb-bfc3-f42bf250439e" providerId="ADAL" clId="{8577ED6C-C0DA-4D4B-9539-F2730A2AF55F}"/>
    <pc:docChg chg="undo custSel addSld delSld modSld sldOrd delMainMaster addSection delSection modSection">
      <pc:chgData name="Lane, Kathleen" userId="d8586a00-d571-4eeb-bfc3-f42bf250439e" providerId="ADAL" clId="{8577ED6C-C0DA-4D4B-9539-F2730A2AF55F}" dt="2026-08-28T14:22:20.399" v="140" actId="6549"/>
      <pc:docMkLst>
        <pc:docMk/>
      </pc:docMkLst>
      <pc:sldChg chg="add">
        <pc:chgData name="Lane, Kathleen" userId="d8586a00-d571-4eeb-bfc3-f42bf250439e" providerId="ADAL" clId="{8577ED6C-C0DA-4D4B-9539-F2730A2AF55F}" dt="2026-08-19T20:30:52.198" v="22"/>
        <pc:sldMkLst>
          <pc:docMk/>
          <pc:sldMk cId="954902823" sldId="264"/>
        </pc:sldMkLst>
      </pc:sldChg>
      <pc:sldChg chg="add del ord">
        <pc:chgData name="Lane, Kathleen" userId="d8586a00-d571-4eeb-bfc3-f42bf250439e" providerId="ADAL" clId="{8577ED6C-C0DA-4D4B-9539-F2730A2AF55F}" dt="2026-08-19T20:40:02.491" v="62"/>
        <pc:sldMkLst>
          <pc:docMk/>
          <pc:sldMk cId="1914116914" sldId="1420"/>
        </pc:sldMkLst>
      </pc:sldChg>
      <pc:sldChg chg="add del">
        <pc:chgData name="Lane, Kathleen" userId="d8586a00-d571-4eeb-bfc3-f42bf250439e" providerId="ADAL" clId="{8577ED6C-C0DA-4D4B-9539-F2730A2AF55F}" dt="2026-08-19T20:32:48.147" v="28"/>
        <pc:sldMkLst>
          <pc:docMk/>
          <pc:sldMk cId="2160294811" sldId="1598"/>
        </pc:sldMkLst>
      </pc:sldChg>
      <pc:sldChg chg="add del">
        <pc:chgData name="Lane, Kathleen" userId="d8586a00-d571-4eeb-bfc3-f42bf250439e" providerId="ADAL" clId="{8577ED6C-C0DA-4D4B-9539-F2730A2AF55F}" dt="2026-08-19T20:32:48.147" v="28"/>
        <pc:sldMkLst>
          <pc:docMk/>
          <pc:sldMk cId="687676814" sldId="1600"/>
        </pc:sldMkLst>
      </pc:sldChg>
      <pc:sldChg chg="add">
        <pc:chgData name="Lane, Kathleen" userId="d8586a00-d571-4eeb-bfc3-f42bf250439e" providerId="ADAL" clId="{8577ED6C-C0DA-4D4B-9539-F2730A2AF55F}" dt="2026-08-19T20:30:52.198" v="22"/>
        <pc:sldMkLst>
          <pc:docMk/>
          <pc:sldMk cId="2640767277" sldId="1665"/>
        </pc:sldMkLst>
      </pc:sldChg>
      <pc:sldChg chg="add">
        <pc:chgData name="Lane, Kathleen" userId="d8586a00-d571-4eeb-bfc3-f42bf250439e" providerId="ADAL" clId="{8577ED6C-C0DA-4D4B-9539-F2730A2AF55F}" dt="2026-08-19T20:30:52.198" v="22"/>
        <pc:sldMkLst>
          <pc:docMk/>
          <pc:sldMk cId="3858363801" sldId="1696"/>
        </pc:sldMkLst>
      </pc:sldChg>
      <pc:sldChg chg="add del">
        <pc:chgData name="Lane, Kathleen" userId="d8586a00-d571-4eeb-bfc3-f42bf250439e" providerId="ADAL" clId="{8577ED6C-C0DA-4D4B-9539-F2730A2AF55F}" dt="2026-08-19T20:32:48.147" v="28"/>
        <pc:sldMkLst>
          <pc:docMk/>
          <pc:sldMk cId="1381081512" sldId="1737"/>
        </pc:sldMkLst>
      </pc:sldChg>
      <pc:sldChg chg="add del">
        <pc:chgData name="Lane, Kathleen" userId="d8586a00-d571-4eeb-bfc3-f42bf250439e" providerId="ADAL" clId="{8577ED6C-C0DA-4D4B-9539-F2730A2AF55F}" dt="2026-08-19T20:32:48.147" v="28"/>
        <pc:sldMkLst>
          <pc:docMk/>
          <pc:sldMk cId="2537186062" sldId="1933"/>
        </pc:sldMkLst>
      </pc:sldChg>
      <pc:sldChg chg="add del">
        <pc:chgData name="Lane, Kathleen" userId="d8586a00-d571-4eeb-bfc3-f42bf250439e" providerId="ADAL" clId="{8577ED6C-C0DA-4D4B-9539-F2730A2AF55F}" dt="2026-08-19T20:32:48.147" v="28"/>
        <pc:sldMkLst>
          <pc:docMk/>
          <pc:sldMk cId="166306924" sldId="1934"/>
        </pc:sldMkLst>
      </pc:sldChg>
      <pc:sldChg chg="add del">
        <pc:chgData name="Lane, Kathleen" userId="d8586a00-d571-4eeb-bfc3-f42bf250439e" providerId="ADAL" clId="{8577ED6C-C0DA-4D4B-9539-F2730A2AF55F}" dt="2026-08-19T20:32:48.147" v="28"/>
        <pc:sldMkLst>
          <pc:docMk/>
          <pc:sldMk cId="4033876117" sldId="2010"/>
        </pc:sldMkLst>
      </pc:sldChg>
      <pc:sldChg chg="delSp add del mod ord">
        <pc:chgData name="Lane, Kathleen" userId="d8586a00-d571-4eeb-bfc3-f42bf250439e" providerId="ADAL" clId="{8577ED6C-C0DA-4D4B-9539-F2730A2AF55F}" dt="2026-08-21T14:21:14.400" v="125" actId="478"/>
        <pc:sldMkLst>
          <pc:docMk/>
          <pc:sldMk cId="3463158157" sldId="2016"/>
        </pc:sldMkLst>
      </pc:sldChg>
      <pc:sldChg chg="add del ord">
        <pc:chgData name="Lane, Kathleen" userId="d8586a00-d571-4eeb-bfc3-f42bf250439e" providerId="ADAL" clId="{8577ED6C-C0DA-4D4B-9539-F2730A2AF55F}" dt="2026-08-21T14:21:11.126" v="124"/>
        <pc:sldMkLst>
          <pc:docMk/>
          <pc:sldMk cId="970400295" sldId="2017"/>
        </pc:sldMkLst>
      </pc:sldChg>
      <pc:sldChg chg="add del">
        <pc:chgData name="Lane, Kathleen" userId="d8586a00-d571-4eeb-bfc3-f42bf250439e" providerId="ADAL" clId="{8577ED6C-C0DA-4D4B-9539-F2730A2AF55F}" dt="2026-08-19T20:32:48.147" v="28"/>
        <pc:sldMkLst>
          <pc:docMk/>
          <pc:sldMk cId="3647329397" sldId="2019"/>
        </pc:sldMkLst>
      </pc:sldChg>
      <pc:sldChg chg="add del">
        <pc:chgData name="Lane, Kathleen" userId="d8586a00-d571-4eeb-bfc3-f42bf250439e" providerId="ADAL" clId="{8577ED6C-C0DA-4D4B-9539-F2730A2AF55F}" dt="2026-08-19T20:32:48.147" v="28"/>
        <pc:sldMkLst>
          <pc:docMk/>
          <pc:sldMk cId="2689645220" sldId="2031"/>
        </pc:sldMkLst>
      </pc:sldChg>
      <pc:sldChg chg="add del">
        <pc:chgData name="Lane, Kathleen" userId="d8586a00-d571-4eeb-bfc3-f42bf250439e" providerId="ADAL" clId="{8577ED6C-C0DA-4D4B-9539-F2730A2AF55F}" dt="2026-08-19T20:32:48.147" v="28"/>
        <pc:sldMkLst>
          <pc:docMk/>
          <pc:sldMk cId="3116659332" sldId="2036"/>
        </pc:sldMkLst>
      </pc:sldChg>
      <pc:sldChg chg="add del">
        <pc:chgData name="Lane, Kathleen" userId="d8586a00-d571-4eeb-bfc3-f42bf250439e" providerId="ADAL" clId="{8577ED6C-C0DA-4D4B-9539-F2730A2AF55F}" dt="2026-08-19T20:32:48.147" v="28"/>
        <pc:sldMkLst>
          <pc:docMk/>
          <pc:sldMk cId="3013273483" sldId="2040"/>
        </pc:sldMkLst>
      </pc:sldChg>
      <pc:sldChg chg="add del ord">
        <pc:chgData name="Lane, Kathleen" userId="d8586a00-d571-4eeb-bfc3-f42bf250439e" providerId="ADAL" clId="{8577ED6C-C0DA-4D4B-9539-F2730A2AF55F}" dt="2026-08-19T20:39:02.650" v="54"/>
        <pc:sldMkLst>
          <pc:docMk/>
          <pc:sldMk cId="2886078372" sldId="2058"/>
        </pc:sldMkLst>
      </pc:sldChg>
      <pc:sldChg chg="add del">
        <pc:chgData name="Lane, Kathleen" userId="d8586a00-d571-4eeb-bfc3-f42bf250439e" providerId="ADAL" clId="{8577ED6C-C0DA-4D4B-9539-F2730A2AF55F}" dt="2026-08-19T20:32:48.147" v="28"/>
        <pc:sldMkLst>
          <pc:docMk/>
          <pc:sldMk cId="3480625906" sldId="2357"/>
        </pc:sldMkLst>
      </pc:sldChg>
      <pc:sldChg chg="add del">
        <pc:chgData name="Lane, Kathleen" userId="d8586a00-d571-4eeb-bfc3-f42bf250439e" providerId="ADAL" clId="{8577ED6C-C0DA-4D4B-9539-F2730A2AF55F}" dt="2026-08-19T20:32:48.147" v="28"/>
        <pc:sldMkLst>
          <pc:docMk/>
          <pc:sldMk cId="4044479624" sldId="2380"/>
        </pc:sldMkLst>
      </pc:sldChg>
      <pc:sldChg chg="add del">
        <pc:chgData name="Lane, Kathleen" userId="d8586a00-d571-4eeb-bfc3-f42bf250439e" providerId="ADAL" clId="{8577ED6C-C0DA-4D4B-9539-F2730A2AF55F}" dt="2026-08-19T20:32:48.147" v="28"/>
        <pc:sldMkLst>
          <pc:docMk/>
          <pc:sldMk cId="3605095713" sldId="2390"/>
        </pc:sldMkLst>
      </pc:sldChg>
      <pc:sldChg chg="addSp delSp modSp mod">
        <pc:chgData name="Lane, Kathleen" userId="d8586a00-d571-4eeb-bfc3-f42bf250439e" providerId="ADAL" clId="{8577ED6C-C0DA-4D4B-9539-F2730A2AF55F}" dt="2026-08-19T20:12:57.453" v="10"/>
        <pc:sldMkLst>
          <pc:docMk/>
          <pc:sldMk cId="2240930692" sldId="2413"/>
        </pc:sldMkLst>
        <pc:spChg chg="mod">
          <ac:chgData name="Lane, Kathleen" userId="d8586a00-d571-4eeb-bfc3-f42bf250439e" providerId="ADAL" clId="{8577ED6C-C0DA-4D4B-9539-F2730A2AF55F}" dt="2026-08-19T20:12:20.704" v="3" actId="20577"/>
          <ac:spMkLst>
            <pc:docMk/>
            <pc:sldMk cId="2240930692" sldId="2413"/>
            <ac:spMk id="2" creationId="{1A3E2FE3-CF99-E403-77CB-ABD8D3696A15}"/>
          </ac:spMkLst>
        </pc:spChg>
        <pc:spChg chg="mod">
          <ac:chgData name="Lane, Kathleen" userId="d8586a00-d571-4eeb-bfc3-f42bf250439e" providerId="ADAL" clId="{8577ED6C-C0DA-4D4B-9539-F2730A2AF55F}" dt="2026-08-19T20:12:43.479" v="7"/>
          <ac:spMkLst>
            <pc:docMk/>
            <pc:sldMk cId="2240930692" sldId="2413"/>
            <ac:spMk id="3" creationId="{2CBA7699-144B-6920-4F0F-64EA5C53EAB9}"/>
          </ac:spMkLst>
        </pc:spChg>
        <pc:spChg chg="add">
          <ac:chgData name="Lane, Kathleen" userId="d8586a00-d571-4eeb-bfc3-f42bf250439e" providerId="ADAL" clId="{8577ED6C-C0DA-4D4B-9539-F2730A2AF55F}" dt="2026-08-19T20:12:49.868" v="8" actId="22"/>
          <ac:spMkLst>
            <pc:docMk/>
            <pc:sldMk cId="2240930692" sldId="2413"/>
            <ac:spMk id="6" creationId="{4EDABB10-7368-065A-64F3-EA3F5E8EDBE5}"/>
          </ac:spMkLst>
        </pc:spChg>
        <pc:grpChg chg="add mod">
          <ac:chgData name="Lane, Kathleen" userId="d8586a00-d571-4eeb-bfc3-f42bf250439e" providerId="ADAL" clId="{8577ED6C-C0DA-4D4B-9539-F2730A2AF55F}" dt="2026-08-19T20:12:57.453" v="10"/>
          <ac:grpSpMkLst>
            <pc:docMk/>
            <pc:sldMk cId="2240930692" sldId="2413"/>
            <ac:grpSpMk id="7" creationId="{D9991AB0-A3BD-50C7-0898-488C6C4424ED}"/>
          </ac:grpSpMkLst>
        </pc:grpChg>
        <pc:picChg chg="mod">
          <ac:chgData name="Lane, Kathleen" userId="d8586a00-d571-4eeb-bfc3-f42bf250439e" providerId="ADAL" clId="{8577ED6C-C0DA-4D4B-9539-F2730A2AF55F}" dt="2026-08-19T20:12:57.453" v="10"/>
          <ac:picMkLst>
            <pc:docMk/>
            <pc:sldMk cId="2240930692" sldId="2413"/>
            <ac:picMk id="8" creationId="{B5C73007-D4EF-EFFB-99DC-353DD2FFD041}"/>
          </ac:picMkLst>
        </pc:picChg>
        <pc:picChg chg="mod">
          <ac:chgData name="Lane, Kathleen" userId="d8586a00-d571-4eeb-bfc3-f42bf250439e" providerId="ADAL" clId="{8577ED6C-C0DA-4D4B-9539-F2730A2AF55F}" dt="2026-08-19T20:12:57.453" v="10"/>
          <ac:picMkLst>
            <pc:docMk/>
            <pc:sldMk cId="2240930692" sldId="2413"/>
            <ac:picMk id="9" creationId="{0A49D7B4-6992-3A3A-7CFB-777E391469DE}"/>
          </ac:picMkLst>
        </pc:picChg>
      </pc:sldChg>
      <pc:sldChg chg="add del">
        <pc:chgData name="Lane, Kathleen" userId="d8586a00-d571-4eeb-bfc3-f42bf250439e" providerId="ADAL" clId="{8577ED6C-C0DA-4D4B-9539-F2730A2AF55F}" dt="2026-08-19T20:28:24.820" v="13"/>
        <pc:sldMkLst>
          <pc:docMk/>
          <pc:sldMk cId="3372738771" sldId="2415"/>
        </pc:sldMkLst>
      </pc:sldChg>
      <pc:sldChg chg="add">
        <pc:chgData name="Lane, Kathleen" userId="d8586a00-d571-4eeb-bfc3-f42bf250439e" providerId="ADAL" clId="{8577ED6C-C0DA-4D4B-9539-F2730A2AF55F}" dt="2026-08-19T20:29:14.387" v="15"/>
        <pc:sldMkLst>
          <pc:docMk/>
          <pc:sldMk cId="1449066557" sldId="3710"/>
        </pc:sldMkLst>
      </pc:sldChg>
      <pc:sldChg chg="add del">
        <pc:chgData name="Lane, Kathleen" userId="d8586a00-d571-4eeb-bfc3-f42bf250439e" providerId="ADAL" clId="{8577ED6C-C0DA-4D4B-9539-F2730A2AF55F}" dt="2026-08-19T20:32:48.147" v="28"/>
        <pc:sldMkLst>
          <pc:docMk/>
          <pc:sldMk cId="4195289242" sldId="3721"/>
        </pc:sldMkLst>
      </pc:sldChg>
      <pc:sldChg chg="add del">
        <pc:chgData name="Lane, Kathleen" userId="d8586a00-d571-4eeb-bfc3-f42bf250439e" providerId="ADAL" clId="{8577ED6C-C0DA-4D4B-9539-F2730A2AF55F}" dt="2026-08-19T20:32:48.147" v="28"/>
        <pc:sldMkLst>
          <pc:docMk/>
          <pc:sldMk cId="464827642" sldId="3800"/>
        </pc:sldMkLst>
      </pc:sldChg>
      <pc:sldChg chg="add del">
        <pc:chgData name="Lane, Kathleen" userId="d8586a00-d571-4eeb-bfc3-f42bf250439e" providerId="ADAL" clId="{8577ED6C-C0DA-4D4B-9539-F2730A2AF55F}" dt="2026-08-19T20:32:48.147" v="28"/>
        <pc:sldMkLst>
          <pc:docMk/>
          <pc:sldMk cId="2837394076" sldId="3812"/>
        </pc:sldMkLst>
      </pc:sldChg>
      <pc:sldChg chg="add del">
        <pc:chgData name="Lane, Kathleen" userId="d8586a00-d571-4eeb-bfc3-f42bf250439e" providerId="ADAL" clId="{8577ED6C-C0DA-4D4B-9539-F2730A2AF55F}" dt="2026-08-19T20:32:48.147" v="28"/>
        <pc:sldMkLst>
          <pc:docMk/>
          <pc:sldMk cId="3417316916" sldId="3816"/>
        </pc:sldMkLst>
      </pc:sldChg>
      <pc:sldChg chg="add del">
        <pc:chgData name="Lane, Kathleen" userId="d8586a00-d571-4eeb-bfc3-f42bf250439e" providerId="ADAL" clId="{8577ED6C-C0DA-4D4B-9539-F2730A2AF55F}" dt="2026-08-19T20:32:48.147" v="28"/>
        <pc:sldMkLst>
          <pc:docMk/>
          <pc:sldMk cId="3768021431" sldId="3824"/>
        </pc:sldMkLst>
      </pc:sldChg>
      <pc:sldChg chg="delSp add del mod">
        <pc:chgData name="Lane, Kathleen" userId="d8586a00-d571-4eeb-bfc3-f42bf250439e" providerId="ADAL" clId="{8577ED6C-C0DA-4D4B-9539-F2730A2AF55F}" dt="2026-08-21T14:21:42.638" v="127" actId="478"/>
        <pc:sldMkLst>
          <pc:docMk/>
          <pc:sldMk cId="2372879427" sldId="3828"/>
        </pc:sldMkLst>
      </pc:sldChg>
      <pc:sldChg chg="add del">
        <pc:chgData name="Lane, Kathleen" userId="d8586a00-d571-4eeb-bfc3-f42bf250439e" providerId="ADAL" clId="{8577ED6C-C0DA-4D4B-9539-F2730A2AF55F}" dt="2026-08-19T20:32:48.147" v="28"/>
        <pc:sldMkLst>
          <pc:docMk/>
          <pc:sldMk cId="3166426275" sldId="3831"/>
        </pc:sldMkLst>
      </pc:sldChg>
      <pc:sldChg chg="add del">
        <pc:chgData name="Lane, Kathleen" userId="d8586a00-d571-4eeb-bfc3-f42bf250439e" providerId="ADAL" clId="{8577ED6C-C0DA-4D4B-9539-F2730A2AF55F}" dt="2026-08-19T20:32:48.147" v="28"/>
        <pc:sldMkLst>
          <pc:docMk/>
          <pc:sldMk cId="4002315946" sldId="3832"/>
        </pc:sldMkLst>
      </pc:sldChg>
      <pc:sldChg chg="add del">
        <pc:chgData name="Lane, Kathleen" userId="d8586a00-d571-4eeb-bfc3-f42bf250439e" providerId="ADAL" clId="{8577ED6C-C0DA-4D4B-9539-F2730A2AF55F}" dt="2026-08-19T20:32:48.147" v="28"/>
        <pc:sldMkLst>
          <pc:docMk/>
          <pc:sldMk cId="2094446" sldId="3838"/>
        </pc:sldMkLst>
      </pc:sldChg>
      <pc:sldChg chg="add del ord">
        <pc:chgData name="Lane, Kathleen" userId="d8586a00-d571-4eeb-bfc3-f42bf250439e" providerId="ADAL" clId="{8577ED6C-C0DA-4D4B-9539-F2730A2AF55F}" dt="2026-08-19T20:35:28.847" v="39"/>
        <pc:sldMkLst>
          <pc:docMk/>
          <pc:sldMk cId="3755434402" sldId="3880"/>
        </pc:sldMkLst>
      </pc:sldChg>
      <pc:sldChg chg="add">
        <pc:chgData name="Lane, Kathleen" userId="d8586a00-d571-4eeb-bfc3-f42bf250439e" providerId="ADAL" clId="{8577ED6C-C0DA-4D4B-9539-F2730A2AF55F}" dt="2026-08-19T20:28:36.202" v="14"/>
        <pc:sldMkLst>
          <pc:docMk/>
          <pc:sldMk cId="2358839425" sldId="3882"/>
        </pc:sldMkLst>
      </pc:sldChg>
      <pc:sldChg chg="add ord">
        <pc:chgData name="Lane, Kathleen" userId="d8586a00-d571-4eeb-bfc3-f42bf250439e" providerId="ADAL" clId="{8577ED6C-C0DA-4D4B-9539-F2730A2AF55F}" dt="2026-08-19T20:35:00.392" v="35"/>
        <pc:sldMkLst>
          <pc:docMk/>
          <pc:sldMk cId="4055270002" sldId="3942"/>
        </pc:sldMkLst>
      </pc:sldChg>
      <pc:sldChg chg="add ord">
        <pc:chgData name="Lane, Kathleen" userId="d8586a00-d571-4eeb-bfc3-f42bf250439e" providerId="ADAL" clId="{8577ED6C-C0DA-4D4B-9539-F2730A2AF55F}" dt="2026-08-19T20:35:03.196" v="37"/>
        <pc:sldMkLst>
          <pc:docMk/>
          <pc:sldMk cId="1018316792" sldId="3943"/>
        </pc:sldMkLst>
      </pc:sldChg>
      <pc:sldChg chg="add">
        <pc:chgData name="Lane, Kathleen" userId="d8586a00-d571-4eeb-bfc3-f42bf250439e" providerId="ADAL" clId="{8577ED6C-C0DA-4D4B-9539-F2730A2AF55F}" dt="2026-08-19T20:30:52.198" v="22"/>
        <pc:sldMkLst>
          <pc:docMk/>
          <pc:sldMk cId="3573079173" sldId="3974"/>
        </pc:sldMkLst>
      </pc:sldChg>
      <pc:sldChg chg="add ord">
        <pc:chgData name="Lane, Kathleen" userId="d8586a00-d571-4eeb-bfc3-f42bf250439e" providerId="ADAL" clId="{8577ED6C-C0DA-4D4B-9539-F2730A2AF55F}" dt="2026-08-19T20:44:15.849" v="118"/>
        <pc:sldMkLst>
          <pc:docMk/>
          <pc:sldMk cId="994567635" sldId="3975"/>
        </pc:sldMkLst>
      </pc:sldChg>
      <pc:sldChg chg="add">
        <pc:chgData name="Lane, Kathleen" userId="d8586a00-d571-4eeb-bfc3-f42bf250439e" providerId="ADAL" clId="{8577ED6C-C0DA-4D4B-9539-F2730A2AF55F}" dt="2026-08-19T20:30:52.198" v="22"/>
        <pc:sldMkLst>
          <pc:docMk/>
          <pc:sldMk cId="2289920007" sldId="3976"/>
        </pc:sldMkLst>
      </pc:sldChg>
      <pc:sldChg chg="add ord">
        <pc:chgData name="Lane, Kathleen" userId="d8586a00-d571-4eeb-bfc3-f42bf250439e" providerId="ADAL" clId="{8577ED6C-C0DA-4D4B-9539-F2730A2AF55F}" dt="2026-08-19T20:36:03.697" v="42"/>
        <pc:sldMkLst>
          <pc:docMk/>
          <pc:sldMk cId="1520165087" sldId="3977"/>
        </pc:sldMkLst>
      </pc:sldChg>
      <pc:sldChg chg="add del">
        <pc:chgData name="Lane, Kathleen" userId="d8586a00-d571-4eeb-bfc3-f42bf250439e" providerId="ADAL" clId="{8577ED6C-C0DA-4D4B-9539-F2730A2AF55F}" dt="2026-08-19T20:32:48.147" v="28"/>
        <pc:sldMkLst>
          <pc:docMk/>
          <pc:sldMk cId="4008475621" sldId="3978"/>
        </pc:sldMkLst>
      </pc:sldChg>
      <pc:sldChg chg="add del">
        <pc:chgData name="Lane, Kathleen" userId="d8586a00-d571-4eeb-bfc3-f42bf250439e" providerId="ADAL" clId="{8577ED6C-C0DA-4D4B-9539-F2730A2AF55F}" dt="2026-08-19T20:32:48.147" v="28"/>
        <pc:sldMkLst>
          <pc:docMk/>
          <pc:sldMk cId="3463344843" sldId="3979"/>
        </pc:sldMkLst>
      </pc:sldChg>
      <pc:sldChg chg="modSp add del mod">
        <pc:chgData name="Lane, Kathleen" userId="d8586a00-d571-4eeb-bfc3-f42bf250439e" providerId="ADAL" clId="{8577ED6C-C0DA-4D4B-9539-F2730A2AF55F}" dt="2026-08-19T20:35:45.001" v="40" actId="20577"/>
        <pc:sldMkLst>
          <pc:docMk/>
          <pc:sldMk cId="1928269704" sldId="3981"/>
        </pc:sldMkLst>
        <pc:spChg chg="mod">
          <ac:chgData name="Lane, Kathleen" userId="d8586a00-d571-4eeb-bfc3-f42bf250439e" providerId="ADAL" clId="{8577ED6C-C0DA-4D4B-9539-F2730A2AF55F}" dt="2026-08-19T20:35:45.001" v="40" actId="20577"/>
          <ac:spMkLst>
            <pc:docMk/>
            <pc:sldMk cId="1928269704" sldId="3981"/>
            <ac:spMk id="3" creationId="{1BEA3A39-6ED6-12D9-192B-4430AF682B13}"/>
          </ac:spMkLst>
        </pc:spChg>
      </pc:sldChg>
      <pc:sldChg chg="add del">
        <pc:chgData name="Lane, Kathleen" userId="d8586a00-d571-4eeb-bfc3-f42bf250439e" providerId="ADAL" clId="{8577ED6C-C0DA-4D4B-9539-F2730A2AF55F}" dt="2026-08-19T20:32:48.147" v="28"/>
        <pc:sldMkLst>
          <pc:docMk/>
          <pc:sldMk cId="3647585465" sldId="3983"/>
        </pc:sldMkLst>
      </pc:sldChg>
      <pc:sldChg chg="add del">
        <pc:chgData name="Lane, Kathleen" userId="d8586a00-d571-4eeb-bfc3-f42bf250439e" providerId="ADAL" clId="{8577ED6C-C0DA-4D4B-9539-F2730A2AF55F}" dt="2026-08-19T20:32:48.147" v="28"/>
        <pc:sldMkLst>
          <pc:docMk/>
          <pc:sldMk cId="4240914802" sldId="3984"/>
        </pc:sldMkLst>
      </pc:sldChg>
      <pc:sldChg chg="add del">
        <pc:chgData name="Lane, Kathleen" userId="d8586a00-d571-4eeb-bfc3-f42bf250439e" providerId="ADAL" clId="{8577ED6C-C0DA-4D4B-9539-F2730A2AF55F}" dt="2026-08-19T20:32:48.147" v="28"/>
        <pc:sldMkLst>
          <pc:docMk/>
          <pc:sldMk cId="2054337492" sldId="3985"/>
        </pc:sldMkLst>
      </pc:sldChg>
      <pc:sldChg chg="add del">
        <pc:chgData name="Lane, Kathleen" userId="d8586a00-d571-4eeb-bfc3-f42bf250439e" providerId="ADAL" clId="{8577ED6C-C0DA-4D4B-9539-F2730A2AF55F}" dt="2026-08-19T20:32:48.147" v="28"/>
        <pc:sldMkLst>
          <pc:docMk/>
          <pc:sldMk cId="3904936283" sldId="3987"/>
        </pc:sldMkLst>
      </pc:sldChg>
      <pc:sldChg chg="add del">
        <pc:chgData name="Lane, Kathleen" userId="d8586a00-d571-4eeb-bfc3-f42bf250439e" providerId="ADAL" clId="{8577ED6C-C0DA-4D4B-9539-F2730A2AF55F}" dt="2026-08-19T20:32:48.147" v="28"/>
        <pc:sldMkLst>
          <pc:docMk/>
          <pc:sldMk cId="1443857530" sldId="3988"/>
        </pc:sldMkLst>
      </pc:sldChg>
      <pc:sldChg chg="add del ord">
        <pc:chgData name="Lane, Kathleen" userId="d8586a00-d571-4eeb-bfc3-f42bf250439e" providerId="ADAL" clId="{8577ED6C-C0DA-4D4B-9539-F2730A2AF55F}" dt="2026-08-19T20:39:05.152" v="56"/>
        <pc:sldMkLst>
          <pc:docMk/>
          <pc:sldMk cId="14551698" sldId="4000"/>
        </pc:sldMkLst>
      </pc:sldChg>
      <pc:sldChg chg="add del">
        <pc:chgData name="Lane, Kathleen" userId="d8586a00-d571-4eeb-bfc3-f42bf250439e" providerId="ADAL" clId="{8577ED6C-C0DA-4D4B-9539-F2730A2AF55F}" dt="2026-08-19T20:32:48.147" v="28"/>
        <pc:sldMkLst>
          <pc:docMk/>
          <pc:sldMk cId="1915544971" sldId="4005"/>
        </pc:sldMkLst>
      </pc:sldChg>
      <pc:sldChg chg="add del">
        <pc:chgData name="Lane, Kathleen" userId="d8586a00-d571-4eeb-bfc3-f42bf250439e" providerId="ADAL" clId="{8577ED6C-C0DA-4D4B-9539-F2730A2AF55F}" dt="2026-08-19T20:32:48.147" v="28"/>
        <pc:sldMkLst>
          <pc:docMk/>
          <pc:sldMk cId="3041900942" sldId="4008"/>
        </pc:sldMkLst>
      </pc:sldChg>
      <pc:sldChg chg="add del">
        <pc:chgData name="Lane, Kathleen" userId="d8586a00-d571-4eeb-bfc3-f42bf250439e" providerId="ADAL" clId="{8577ED6C-C0DA-4D4B-9539-F2730A2AF55F}" dt="2026-08-19T20:32:48.147" v="28"/>
        <pc:sldMkLst>
          <pc:docMk/>
          <pc:sldMk cId="2481905871" sldId="4012"/>
        </pc:sldMkLst>
      </pc:sldChg>
      <pc:sldChg chg="add del">
        <pc:chgData name="Lane, Kathleen" userId="d8586a00-d571-4eeb-bfc3-f42bf250439e" providerId="ADAL" clId="{8577ED6C-C0DA-4D4B-9539-F2730A2AF55F}" dt="2026-08-19T20:32:48.147" v="28"/>
        <pc:sldMkLst>
          <pc:docMk/>
          <pc:sldMk cId="13801386" sldId="4013"/>
        </pc:sldMkLst>
      </pc:sldChg>
      <pc:sldChg chg="add del ord">
        <pc:chgData name="Lane, Kathleen" userId="d8586a00-d571-4eeb-bfc3-f42bf250439e" providerId="ADAL" clId="{8577ED6C-C0DA-4D4B-9539-F2730A2AF55F}" dt="2026-08-19T20:38:48.507" v="50"/>
        <pc:sldMkLst>
          <pc:docMk/>
          <pc:sldMk cId="1717534385" sldId="4018"/>
        </pc:sldMkLst>
      </pc:sldChg>
      <pc:sldChg chg="modSp add mod">
        <pc:chgData name="Lane, Kathleen" userId="d8586a00-d571-4eeb-bfc3-f42bf250439e" providerId="ADAL" clId="{8577ED6C-C0DA-4D4B-9539-F2730A2AF55F}" dt="2026-08-19T20:40:38.854" v="106" actId="27636"/>
        <pc:sldMkLst>
          <pc:docMk/>
          <pc:sldMk cId="596418203" sldId="4032"/>
        </pc:sldMkLst>
        <pc:spChg chg="mod">
          <ac:chgData name="Lane, Kathleen" userId="d8586a00-d571-4eeb-bfc3-f42bf250439e" providerId="ADAL" clId="{8577ED6C-C0DA-4D4B-9539-F2730A2AF55F}" dt="2026-08-19T20:40:38.854" v="106" actId="27636"/>
          <ac:spMkLst>
            <pc:docMk/>
            <pc:sldMk cId="596418203" sldId="4032"/>
            <ac:spMk id="3" creationId="{6D82D3DE-9333-B5E9-4DE7-904620EB33A4}"/>
          </ac:spMkLst>
        </pc:spChg>
      </pc:sldChg>
      <pc:sldChg chg="modSp mod">
        <pc:chgData name="Lane, Kathleen" userId="d8586a00-d571-4eeb-bfc3-f42bf250439e" providerId="ADAL" clId="{8577ED6C-C0DA-4D4B-9539-F2730A2AF55F}" dt="2026-08-28T14:20:56.326" v="138" actId="20577"/>
        <pc:sldMkLst>
          <pc:docMk/>
          <pc:sldMk cId="467647074" sldId="4034"/>
        </pc:sldMkLst>
        <pc:spChg chg="mod">
          <ac:chgData name="Lane, Kathleen" userId="d8586a00-d571-4eeb-bfc3-f42bf250439e" providerId="ADAL" clId="{8577ED6C-C0DA-4D4B-9539-F2730A2AF55F}" dt="2026-08-28T14:20:56.326" v="138" actId="20577"/>
          <ac:spMkLst>
            <pc:docMk/>
            <pc:sldMk cId="467647074" sldId="4034"/>
            <ac:spMk id="7" creationId="{8E50D143-9418-7226-6800-77A8E47753B7}"/>
          </ac:spMkLst>
        </pc:spChg>
      </pc:sldChg>
      <pc:sldChg chg="modSp mod">
        <pc:chgData name="Lane, Kathleen" userId="d8586a00-d571-4eeb-bfc3-f42bf250439e" providerId="ADAL" clId="{8577ED6C-C0DA-4D4B-9539-F2730A2AF55F}" dt="2026-08-28T14:22:20.399" v="140" actId="6549"/>
        <pc:sldMkLst>
          <pc:docMk/>
          <pc:sldMk cId="1569550508" sldId="4038"/>
        </pc:sldMkLst>
        <pc:spChg chg="mod">
          <ac:chgData name="Lane, Kathleen" userId="d8586a00-d571-4eeb-bfc3-f42bf250439e" providerId="ADAL" clId="{8577ED6C-C0DA-4D4B-9539-F2730A2AF55F}" dt="2026-08-28T14:22:20.399" v="140" actId="6549"/>
          <ac:spMkLst>
            <pc:docMk/>
            <pc:sldMk cId="1569550508" sldId="4038"/>
            <ac:spMk id="59" creationId="{FF440473-A2FE-E868-B27E-D49E1AA76726}"/>
          </ac:spMkLst>
        </pc:spChg>
      </pc:sldChg>
    </pc:docChg>
  </pc:docChgLst>
  <pc:docChgLst>
    <pc:chgData name="Sarasin, Elise" userId="051ede2b-3008-44c0-bb19-c9bb04b8c5c9" providerId="ADAL" clId="{89DB9C7E-797D-4B3E-8DDE-5DB3CEA92B3A}"/>
    <pc:docChg chg="undo custSel addSld delSld modSld sldOrd delMainMaster modMainMaster addSection modSection">
      <pc:chgData name="Sarasin, Elise" userId="051ede2b-3008-44c0-bb19-c9bb04b8c5c9" providerId="ADAL" clId="{89DB9C7E-797D-4B3E-8DDE-5DB3CEA92B3A}" dt="2026-08-28T13:16:01.609" v="841"/>
      <pc:docMkLst>
        <pc:docMk/>
      </pc:docMkLst>
      <pc:sldChg chg="ord">
        <pc:chgData name="Sarasin, Elise" userId="051ede2b-3008-44c0-bb19-c9bb04b8c5c9" providerId="ADAL" clId="{89DB9C7E-797D-4B3E-8DDE-5DB3CEA92B3A}" dt="2026-08-03T19:48:26.112" v="264"/>
        <pc:sldMkLst>
          <pc:docMk/>
          <pc:sldMk cId="3304428735" sldId="2299"/>
        </pc:sldMkLst>
      </pc:sldChg>
      <pc:sldChg chg="addSp modSp new mod ord">
        <pc:chgData name="Sarasin, Elise" userId="051ede2b-3008-44c0-bb19-c9bb04b8c5c9" providerId="ADAL" clId="{89DB9C7E-797D-4B3E-8DDE-5DB3CEA92B3A}" dt="2026-08-17T14:57:25.453" v="433" actId="20577"/>
        <pc:sldMkLst>
          <pc:docMk/>
          <pc:sldMk cId="2240930692" sldId="2413"/>
        </pc:sldMkLst>
        <pc:spChg chg="mod">
          <ac:chgData name="Sarasin, Elise" userId="051ede2b-3008-44c0-bb19-c9bb04b8c5c9" providerId="ADAL" clId="{89DB9C7E-797D-4B3E-8DDE-5DB3CEA92B3A}" dt="2026-08-17T14:56:05.334" v="286" actId="404"/>
          <ac:spMkLst>
            <pc:docMk/>
            <pc:sldMk cId="2240930692" sldId="2413"/>
            <ac:spMk id="2" creationId="{1A3E2FE3-CF99-E403-77CB-ABD8D3696A15}"/>
          </ac:spMkLst>
        </pc:spChg>
      </pc:sldChg>
      <pc:sldChg chg="add del">
        <pc:chgData name="Sarasin, Elise" userId="051ede2b-3008-44c0-bb19-c9bb04b8c5c9" providerId="ADAL" clId="{89DB9C7E-797D-4B3E-8DDE-5DB3CEA92B3A}" dt="2026-08-28T13:07:48.910" v="825" actId="2696"/>
        <pc:sldMkLst>
          <pc:docMk/>
          <pc:sldMk cId="1553267393" sldId="2462"/>
        </pc:sldMkLst>
      </pc:sldChg>
      <pc:sldChg chg="add del ord">
        <pc:chgData name="Sarasin, Elise" userId="051ede2b-3008-44c0-bb19-c9bb04b8c5c9" providerId="ADAL" clId="{89DB9C7E-797D-4B3E-8DDE-5DB3CEA92B3A}" dt="2026-08-28T13:04:50.450" v="645" actId="2696"/>
        <pc:sldMkLst>
          <pc:docMk/>
          <pc:sldMk cId="2796303712" sldId="2462"/>
        </pc:sldMkLst>
      </pc:sldChg>
      <pc:sldChg chg="delSp mod">
        <pc:chgData name="Sarasin, Elise" userId="051ede2b-3008-44c0-bb19-c9bb04b8c5c9" providerId="ADAL" clId="{89DB9C7E-797D-4B3E-8DDE-5DB3CEA92B3A}" dt="2026-08-28T12:56:27.107" v="543" actId="478"/>
        <pc:sldMkLst>
          <pc:docMk/>
          <pc:sldMk cId="2837394076" sldId="3812"/>
        </pc:sldMkLst>
        <pc:spChg chg="del">
          <ac:chgData name="Sarasin, Elise" userId="051ede2b-3008-44c0-bb19-c9bb04b8c5c9" providerId="ADAL" clId="{89DB9C7E-797D-4B3E-8DDE-5DB3CEA92B3A}" dt="2026-08-28T12:56:27.107" v="543" actId="478"/>
          <ac:spMkLst>
            <pc:docMk/>
            <pc:sldMk cId="2837394076" sldId="3812"/>
            <ac:spMk id="5" creationId="{4BA8BE23-33E9-E720-70E5-274D946C5C86}"/>
          </ac:spMkLst>
        </pc:spChg>
      </pc:sldChg>
      <pc:sldChg chg="ord">
        <pc:chgData name="Sarasin, Elise" userId="051ede2b-3008-44c0-bb19-c9bb04b8c5c9" providerId="ADAL" clId="{89DB9C7E-797D-4B3E-8DDE-5DB3CEA92B3A}" dt="2026-08-28T13:16:01.609" v="841"/>
        <pc:sldMkLst>
          <pc:docMk/>
          <pc:sldMk cId="2372879427" sldId="3828"/>
        </pc:sldMkLst>
      </pc:sldChg>
      <pc:sldChg chg="addSp delSp modSp add mod delAnim modAnim modNotesTx">
        <pc:chgData name="Sarasin, Elise" userId="051ede2b-3008-44c0-bb19-c9bb04b8c5c9" providerId="ADAL" clId="{89DB9C7E-797D-4B3E-8DDE-5DB3CEA92B3A}" dt="2026-08-28T13:08:21.505" v="839" actId="20577"/>
        <pc:sldMkLst>
          <pc:docMk/>
          <pc:sldMk cId="1949871402" sldId="4016"/>
        </pc:sldMkLst>
        <pc:spChg chg="mod">
          <ac:chgData name="Sarasin, Elise" userId="051ede2b-3008-44c0-bb19-c9bb04b8c5c9" providerId="ADAL" clId="{89DB9C7E-797D-4B3E-8DDE-5DB3CEA92B3A}" dt="2026-08-28T13:03:47.890" v="617" actId="20577"/>
          <ac:spMkLst>
            <pc:docMk/>
            <pc:sldMk cId="1949871402" sldId="4016"/>
            <ac:spMk id="2" creationId="{4DF55DD2-5951-8201-97C0-83F92B4BFDA7}"/>
          </ac:spMkLst>
        </pc:spChg>
        <pc:spChg chg="mod">
          <ac:chgData name="Sarasin, Elise" userId="051ede2b-3008-44c0-bb19-c9bb04b8c5c9" providerId="ADAL" clId="{89DB9C7E-797D-4B3E-8DDE-5DB3CEA92B3A}" dt="2026-08-28T13:03:38.887" v="600" actId="20577"/>
          <ac:spMkLst>
            <pc:docMk/>
            <pc:sldMk cId="1949871402" sldId="4016"/>
            <ac:spMk id="59" creationId="{C584FD65-955E-B3C9-E926-662DFF5B5DED}"/>
          </ac:spMkLst>
        </pc:spChg>
        <pc:picChg chg="del">
          <ac:chgData name="Sarasin, Elise" userId="051ede2b-3008-44c0-bb19-c9bb04b8c5c9" providerId="ADAL" clId="{89DB9C7E-797D-4B3E-8DDE-5DB3CEA92B3A}" dt="2026-08-28T13:04:04.728" v="618" actId="478"/>
          <ac:picMkLst>
            <pc:docMk/>
            <pc:sldMk cId="1949871402" sldId="4016"/>
            <ac:picMk id="3" creationId="{F5FEDA52-08BA-892E-F2FE-51B1AEAD2AD0}"/>
          </ac:picMkLst>
        </pc:picChg>
        <pc:picChg chg="del">
          <ac:chgData name="Sarasin, Elise" userId="051ede2b-3008-44c0-bb19-c9bb04b8c5c9" providerId="ADAL" clId="{89DB9C7E-797D-4B3E-8DDE-5DB3CEA92B3A}" dt="2026-08-28T13:04:04.728" v="618" actId="478"/>
          <ac:picMkLst>
            <pc:docMk/>
            <pc:sldMk cId="1949871402" sldId="4016"/>
            <ac:picMk id="4" creationId="{57D50D92-FA08-9105-53B5-FEE3A1EA3F1B}"/>
          </ac:picMkLst>
        </pc:picChg>
        <pc:picChg chg="del">
          <ac:chgData name="Sarasin, Elise" userId="051ede2b-3008-44c0-bb19-c9bb04b8c5c9" providerId="ADAL" clId="{89DB9C7E-797D-4B3E-8DDE-5DB3CEA92B3A}" dt="2026-08-28T13:04:04.728" v="618" actId="478"/>
          <ac:picMkLst>
            <pc:docMk/>
            <pc:sldMk cId="1949871402" sldId="4016"/>
            <ac:picMk id="5" creationId="{A77713DE-9E3E-36C7-3155-75CFE800AFE1}"/>
          </ac:picMkLst>
        </pc:picChg>
        <pc:picChg chg="del">
          <ac:chgData name="Sarasin, Elise" userId="051ede2b-3008-44c0-bb19-c9bb04b8c5c9" providerId="ADAL" clId="{89DB9C7E-797D-4B3E-8DDE-5DB3CEA92B3A}" dt="2026-08-28T13:04:04.728" v="618" actId="478"/>
          <ac:picMkLst>
            <pc:docMk/>
            <pc:sldMk cId="1949871402" sldId="4016"/>
            <ac:picMk id="6" creationId="{BE8443A4-47D8-F5C0-E01E-DB825E320633}"/>
          </ac:picMkLst>
        </pc:picChg>
        <pc:picChg chg="del">
          <ac:chgData name="Sarasin, Elise" userId="051ede2b-3008-44c0-bb19-c9bb04b8c5c9" providerId="ADAL" clId="{89DB9C7E-797D-4B3E-8DDE-5DB3CEA92B3A}" dt="2026-08-28T13:04:04.728" v="618" actId="478"/>
          <ac:picMkLst>
            <pc:docMk/>
            <pc:sldMk cId="1949871402" sldId="4016"/>
            <ac:picMk id="7" creationId="{4572EBC5-B46C-D6B5-64D5-C114386181F3}"/>
          </ac:picMkLst>
        </pc:picChg>
        <pc:picChg chg="del">
          <ac:chgData name="Sarasin, Elise" userId="051ede2b-3008-44c0-bb19-c9bb04b8c5c9" providerId="ADAL" clId="{89DB9C7E-797D-4B3E-8DDE-5DB3CEA92B3A}" dt="2026-08-28T13:04:04.728" v="618" actId="478"/>
          <ac:picMkLst>
            <pc:docMk/>
            <pc:sldMk cId="1949871402" sldId="4016"/>
            <ac:picMk id="8" creationId="{D0C5AA34-B007-43D1-38DA-A613D12CEB8B}"/>
          </ac:picMkLst>
        </pc:picChg>
        <pc:picChg chg="del">
          <ac:chgData name="Sarasin, Elise" userId="051ede2b-3008-44c0-bb19-c9bb04b8c5c9" providerId="ADAL" clId="{89DB9C7E-797D-4B3E-8DDE-5DB3CEA92B3A}" dt="2026-08-28T13:04:04.728" v="618" actId="478"/>
          <ac:picMkLst>
            <pc:docMk/>
            <pc:sldMk cId="1949871402" sldId="4016"/>
            <ac:picMk id="9" creationId="{97200F45-BB03-567C-F67E-726AD05379C0}"/>
          </ac:picMkLst>
        </pc:picChg>
        <pc:picChg chg="del">
          <ac:chgData name="Sarasin, Elise" userId="051ede2b-3008-44c0-bb19-c9bb04b8c5c9" providerId="ADAL" clId="{89DB9C7E-797D-4B3E-8DDE-5DB3CEA92B3A}" dt="2026-08-28T13:04:04.728" v="618" actId="478"/>
          <ac:picMkLst>
            <pc:docMk/>
            <pc:sldMk cId="1949871402" sldId="4016"/>
            <ac:picMk id="10" creationId="{3591348F-8FD8-90FA-B8DE-5A4D0E20140C}"/>
          </ac:picMkLst>
        </pc:picChg>
        <pc:picChg chg="del">
          <ac:chgData name="Sarasin, Elise" userId="051ede2b-3008-44c0-bb19-c9bb04b8c5c9" providerId="ADAL" clId="{89DB9C7E-797D-4B3E-8DDE-5DB3CEA92B3A}" dt="2026-08-28T13:04:04.728" v="618" actId="478"/>
          <ac:picMkLst>
            <pc:docMk/>
            <pc:sldMk cId="1949871402" sldId="4016"/>
            <ac:picMk id="12" creationId="{D952DE46-D0CB-0594-0ECD-1B54AB7EA6A0}"/>
          </ac:picMkLst>
        </pc:picChg>
        <pc:picChg chg="del">
          <ac:chgData name="Sarasin, Elise" userId="051ede2b-3008-44c0-bb19-c9bb04b8c5c9" providerId="ADAL" clId="{89DB9C7E-797D-4B3E-8DDE-5DB3CEA92B3A}" dt="2026-08-28T13:04:04.728" v="618" actId="478"/>
          <ac:picMkLst>
            <pc:docMk/>
            <pc:sldMk cId="1949871402" sldId="4016"/>
            <ac:picMk id="14" creationId="{F1A1C59F-5DBF-9CAB-9E1A-751A3DFE1C53}"/>
          </ac:picMkLst>
        </pc:picChg>
        <pc:picChg chg="add mod">
          <ac:chgData name="Sarasin, Elise" userId="051ede2b-3008-44c0-bb19-c9bb04b8c5c9" providerId="ADAL" clId="{89DB9C7E-797D-4B3E-8DDE-5DB3CEA92B3A}" dt="2026-08-28T13:04:27.043" v="643" actId="1035"/>
          <ac:picMkLst>
            <pc:docMk/>
            <pc:sldMk cId="1949871402" sldId="4016"/>
            <ac:picMk id="15" creationId="{B178B3AC-5880-269D-4C86-DB04C6B7C6F6}"/>
          </ac:picMkLst>
        </pc:picChg>
        <pc:picChg chg="add mod">
          <ac:chgData name="Sarasin, Elise" userId="051ede2b-3008-44c0-bb19-c9bb04b8c5c9" providerId="ADAL" clId="{89DB9C7E-797D-4B3E-8DDE-5DB3CEA92B3A}" dt="2026-08-28T13:04:27.043" v="643" actId="1035"/>
          <ac:picMkLst>
            <pc:docMk/>
            <pc:sldMk cId="1949871402" sldId="4016"/>
            <ac:picMk id="16" creationId="{5B0A3AD9-FB71-F113-FB8A-B0B39513BD40}"/>
          </ac:picMkLst>
        </pc:picChg>
        <pc:picChg chg="add mod">
          <ac:chgData name="Sarasin, Elise" userId="051ede2b-3008-44c0-bb19-c9bb04b8c5c9" providerId="ADAL" clId="{89DB9C7E-797D-4B3E-8DDE-5DB3CEA92B3A}" dt="2026-08-28T13:04:27.043" v="643" actId="1035"/>
          <ac:picMkLst>
            <pc:docMk/>
            <pc:sldMk cId="1949871402" sldId="4016"/>
            <ac:picMk id="18" creationId="{7E77596F-67CB-E2FC-B64D-5A52E900B9EB}"/>
          </ac:picMkLst>
        </pc:picChg>
        <pc:picChg chg="add mod">
          <ac:chgData name="Sarasin, Elise" userId="051ede2b-3008-44c0-bb19-c9bb04b8c5c9" providerId="ADAL" clId="{89DB9C7E-797D-4B3E-8DDE-5DB3CEA92B3A}" dt="2026-08-28T13:04:27.043" v="643" actId="1035"/>
          <ac:picMkLst>
            <pc:docMk/>
            <pc:sldMk cId="1949871402" sldId="4016"/>
            <ac:picMk id="19" creationId="{52368B20-80A9-A9C1-8A26-68D4791F4441}"/>
          </ac:picMkLst>
        </pc:picChg>
        <pc:picChg chg="add mod">
          <ac:chgData name="Sarasin, Elise" userId="051ede2b-3008-44c0-bb19-c9bb04b8c5c9" providerId="ADAL" clId="{89DB9C7E-797D-4B3E-8DDE-5DB3CEA92B3A}" dt="2026-08-28T13:04:27.043" v="643" actId="1035"/>
          <ac:picMkLst>
            <pc:docMk/>
            <pc:sldMk cId="1949871402" sldId="4016"/>
            <ac:picMk id="20" creationId="{35DC1AC8-5CC5-0C23-D80F-FB9327D4AF8E}"/>
          </ac:picMkLst>
        </pc:picChg>
        <pc:picChg chg="add mod">
          <ac:chgData name="Sarasin, Elise" userId="051ede2b-3008-44c0-bb19-c9bb04b8c5c9" providerId="ADAL" clId="{89DB9C7E-797D-4B3E-8DDE-5DB3CEA92B3A}" dt="2026-08-28T13:04:27.043" v="643" actId="1035"/>
          <ac:picMkLst>
            <pc:docMk/>
            <pc:sldMk cId="1949871402" sldId="4016"/>
            <ac:picMk id="21" creationId="{C3F6401A-D728-17DE-2414-CF9933335DBF}"/>
          </ac:picMkLst>
        </pc:picChg>
        <pc:picChg chg="add mod">
          <ac:chgData name="Sarasin, Elise" userId="051ede2b-3008-44c0-bb19-c9bb04b8c5c9" providerId="ADAL" clId="{89DB9C7E-797D-4B3E-8DDE-5DB3CEA92B3A}" dt="2026-08-28T13:04:27.043" v="643" actId="1035"/>
          <ac:picMkLst>
            <pc:docMk/>
            <pc:sldMk cId="1949871402" sldId="4016"/>
            <ac:picMk id="22" creationId="{3A5E416B-905D-AC15-EBE2-CF43545CE03D}"/>
          </ac:picMkLst>
        </pc:picChg>
      </pc:sldChg>
      <pc:sldChg chg="modSp add mod modNotesTx">
        <pc:chgData name="Sarasin, Elise" userId="051ede2b-3008-44c0-bb19-c9bb04b8c5c9" providerId="ADAL" clId="{89DB9C7E-797D-4B3E-8DDE-5DB3CEA92B3A}" dt="2026-08-28T13:08:11.409" v="838" actId="20577"/>
        <pc:sldMkLst>
          <pc:docMk/>
          <pc:sldMk cId="1569550508" sldId="4038"/>
        </pc:sldMkLst>
        <pc:spChg chg="mod">
          <ac:chgData name="Sarasin, Elise" userId="051ede2b-3008-44c0-bb19-c9bb04b8c5c9" providerId="ADAL" clId="{89DB9C7E-797D-4B3E-8DDE-5DB3CEA92B3A}" dt="2026-08-28T13:05:36.664" v="717" actId="20577"/>
          <ac:spMkLst>
            <pc:docMk/>
            <pc:sldMk cId="1569550508" sldId="4038"/>
            <ac:spMk id="2" creationId="{F818C3C0-574F-3E44-BF8E-B5AD706ECF21}"/>
          </ac:spMkLst>
        </pc:spChg>
        <pc:spChg chg="mod">
          <ac:chgData name="Sarasin, Elise" userId="051ede2b-3008-44c0-bb19-c9bb04b8c5c9" providerId="ADAL" clId="{89DB9C7E-797D-4B3E-8DDE-5DB3CEA92B3A}" dt="2026-08-28T13:08:02.367" v="835" actId="20577"/>
          <ac:spMkLst>
            <pc:docMk/>
            <pc:sldMk cId="1569550508" sldId="4038"/>
            <ac:spMk id="59" creationId="{FF440473-A2FE-E868-B27E-D49E1AA76726}"/>
          </ac:spMkLst>
        </pc:spChg>
        <pc:picChg chg="mod">
          <ac:chgData name="Sarasin, Elise" userId="051ede2b-3008-44c0-bb19-c9bb04b8c5c9" providerId="ADAL" clId="{89DB9C7E-797D-4B3E-8DDE-5DB3CEA92B3A}" dt="2026-08-28T13:05:42.478" v="726" actId="1037"/>
          <ac:picMkLst>
            <pc:docMk/>
            <pc:sldMk cId="1569550508" sldId="4038"/>
            <ac:picMk id="17" creationId="{4E9C7DA9-272E-2BE4-44A5-864CF6917BD6}"/>
          </ac:picMkLst>
        </pc:picChg>
      </pc:sldChg>
      <pc:sldMasterChg chg="modSldLayout">
        <pc:chgData name="Sarasin, Elise" userId="051ede2b-3008-44c0-bb19-c9bb04b8c5c9" providerId="ADAL" clId="{89DB9C7E-797D-4B3E-8DDE-5DB3CEA92B3A}" dt="2026-08-03T15:46:43.198" v="28" actId="732"/>
        <pc:sldMasterMkLst>
          <pc:docMk/>
          <pc:sldMasterMk cId="3300153613" sldId="2147483660"/>
        </pc:sldMasterMkLst>
        <pc:sldLayoutChg chg="modSp mod">
          <pc:chgData name="Sarasin, Elise" userId="051ede2b-3008-44c0-bb19-c9bb04b8c5c9" providerId="ADAL" clId="{89DB9C7E-797D-4B3E-8DDE-5DB3CEA92B3A}" dt="2026-08-03T15:44:20.651" v="22" actId="732"/>
          <pc:sldLayoutMkLst>
            <pc:docMk/>
            <pc:sldMasterMk cId="3300153613" sldId="2147483660"/>
            <pc:sldLayoutMk cId="1366159731" sldId="2147483663"/>
          </pc:sldLayoutMkLst>
          <pc:picChg chg="mod modCrop">
            <ac:chgData name="Sarasin, Elise" userId="051ede2b-3008-44c0-bb19-c9bb04b8c5c9" providerId="ADAL" clId="{89DB9C7E-797D-4B3E-8DDE-5DB3CEA92B3A}" dt="2026-08-03T15:44:20.651" v="22" actId="732"/>
            <ac:picMkLst>
              <pc:docMk/>
              <pc:sldMasterMk cId="3300153613" sldId="2147483660"/>
              <pc:sldLayoutMk cId="1366159731" sldId="2147483663"/>
              <ac:picMk id="8" creationId="{E99EF1DD-1C58-F442-9D60-B70273AF2B84}"/>
            </ac:picMkLst>
          </pc:picChg>
        </pc:sldLayoutChg>
        <pc:sldLayoutChg chg="modSp mod">
          <pc:chgData name="Sarasin, Elise" userId="051ede2b-3008-44c0-bb19-c9bb04b8c5c9" providerId="ADAL" clId="{89DB9C7E-797D-4B3E-8DDE-5DB3CEA92B3A}" dt="2026-08-03T15:45:48.083" v="25" actId="14100"/>
          <pc:sldLayoutMkLst>
            <pc:docMk/>
            <pc:sldMasterMk cId="3300153613" sldId="2147483660"/>
            <pc:sldLayoutMk cId="1732743666" sldId="2147483675"/>
          </pc:sldLayoutMkLst>
          <pc:picChg chg="mod">
            <ac:chgData name="Sarasin, Elise" userId="051ede2b-3008-44c0-bb19-c9bb04b8c5c9" providerId="ADAL" clId="{89DB9C7E-797D-4B3E-8DDE-5DB3CEA92B3A}" dt="2026-08-03T15:45:48.083" v="25" actId="14100"/>
            <ac:picMkLst>
              <pc:docMk/>
              <pc:sldMasterMk cId="3300153613" sldId="2147483660"/>
              <pc:sldLayoutMk cId="1732743666" sldId="2147483675"/>
              <ac:picMk id="7" creationId="{E43D232E-8082-3540-9359-00E264FDD8D5}"/>
            </ac:picMkLst>
          </pc:picChg>
        </pc:sldLayoutChg>
        <pc:sldLayoutChg chg="modSp mod">
          <pc:chgData name="Sarasin, Elise" userId="051ede2b-3008-44c0-bb19-c9bb04b8c5c9" providerId="ADAL" clId="{89DB9C7E-797D-4B3E-8DDE-5DB3CEA92B3A}" dt="2026-08-03T15:44:10.410" v="21" actId="732"/>
          <pc:sldLayoutMkLst>
            <pc:docMk/>
            <pc:sldMasterMk cId="3300153613" sldId="2147483660"/>
            <pc:sldLayoutMk cId="3636721164" sldId="2147483676"/>
          </pc:sldLayoutMkLst>
          <pc:picChg chg="mod modCrop">
            <ac:chgData name="Sarasin, Elise" userId="051ede2b-3008-44c0-bb19-c9bb04b8c5c9" providerId="ADAL" clId="{89DB9C7E-797D-4B3E-8DDE-5DB3CEA92B3A}" dt="2026-08-03T15:44:10.410" v="21" actId="732"/>
            <ac:picMkLst>
              <pc:docMk/>
              <pc:sldMasterMk cId="3300153613" sldId="2147483660"/>
              <pc:sldLayoutMk cId="3636721164" sldId="2147483676"/>
              <ac:picMk id="7" creationId="{A213AC10-A39E-D04F-B9C8-0350CDA52BD9}"/>
            </ac:picMkLst>
          </pc:picChg>
        </pc:sldLayoutChg>
        <pc:sldLayoutChg chg="modSp mod">
          <pc:chgData name="Sarasin, Elise" userId="051ede2b-3008-44c0-bb19-c9bb04b8c5c9" providerId="ADAL" clId="{89DB9C7E-797D-4B3E-8DDE-5DB3CEA92B3A}" dt="2026-08-03T15:46:17.442" v="26" actId="732"/>
          <pc:sldLayoutMkLst>
            <pc:docMk/>
            <pc:sldMasterMk cId="3300153613" sldId="2147483660"/>
            <pc:sldLayoutMk cId="776070852" sldId="2147483678"/>
          </pc:sldLayoutMkLst>
          <pc:picChg chg="mod modCrop">
            <ac:chgData name="Sarasin, Elise" userId="051ede2b-3008-44c0-bb19-c9bb04b8c5c9" providerId="ADAL" clId="{89DB9C7E-797D-4B3E-8DDE-5DB3CEA92B3A}" dt="2026-08-03T15:46:17.442" v="26" actId="732"/>
            <ac:picMkLst>
              <pc:docMk/>
              <pc:sldMasterMk cId="3300153613" sldId="2147483660"/>
              <pc:sldLayoutMk cId="776070852" sldId="2147483678"/>
              <ac:picMk id="9" creationId="{FFC1C379-1FB3-A54B-A801-896B503F6498}"/>
            </ac:picMkLst>
          </pc:picChg>
        </pc:sldLayoutChg>
        <pc:sldLayoutChg chg="modSp mod">
          <pc:chgData name="Sarasin, Elise" userId="051ede2b-3008-44c0-bb19-c9bb04b8c5c9" providerId="ADAL" clId="{89DB9C7E-797D-4B3E-8DDE-5DB3CEA92B3A}" dt="2026-08-03T15:46:28.720" v="27" actId="732"/>
          <pc:sldLayoutMkLst>
            <pc:docMk/>
            <pc:sldMasterMk cId="3300153613" sldId="2147483660"/>
            <pc:sldLayoutMk cId="3100412814" sldId="2147483679"/>
          </pc:sldLayoutMkLst>
          <pc:picChg chg="mod modCrop">
            <ac:chgData name="Sarasin, Elise" userId="051ede2b-3008-44c0-bb19-c9bb04b8c5c9" providerId="ADAL" clId="{89DB9C7E-797D-4B3E-8DDE-5DB3CEA92B3A}" dt="2026-08-03T15:46:28.720" v="27" actId="732"/>
            <ac:picMkLst>
              <pc:docMk/>
              <pc:sldMasterMk cId="3300153613" sldId="2147483660"/>
              <pc:sldLayoutMk cId="3100412814" sldId="2147483679"/>
              <ac:picMk id="11" creationId="{6AB7A92D-26CA-8E4A-91B3-DAA129A804E4}"/>
            </ac:picMkLst>
          </pc:picChg>
        </pc:sldLayoutChg>
        <pc:sldLayoutChg chg="modSp mod">
          <pc:chgData name="Sarasin, Elise" userId="051ede2b-3008-44c0-bb19-c9bb04b8c5c9" providerId="ADAL" clId="{89DB9C7E-797D-4B3E-8DDE-5DB3CEA92B3A}" dt="2026-08-03T15:46:43.198" v="28" actId="732"/>
          <pc:sldLayoutMkLst>
            <pc:docMk/>
            <pc:sldMasterMk cId="3300153613" sldId="2147483660"/>
            <pc:sldLayoutMk cId="800903708" sldId="2147483680"/>
          </pc:sldLayoutMkLst>
          <pc:picChg chg="mod modCrop">
            <ac:chgData name="Sarasin, Elise" userId="051ede2b-3008-44c0-bb19-c9bb04b8c5c9" providerId="ADAL" clId="{89DB9C7E-797D-4B3E-8DDE-5DB3CEA92B3A}" dt="2026-08-03T15:46:43.198" v="28" actId="732"/>
            <ac:picMkLst>
              <pc:docMk/>
              <pc:sldMasterMk cId="3300153613" sldId="2147483660"/>
              <pc:sldLayoutMk cId="800903708" sldId="2147483680"/>
              <ac:picMk id="5" creationId="{CF600849-390B-784E-9278-0BA760801D90}"/>
            </ac:picMkLst>
          </pc:picChg>
        </pc:sldLayoutChg>
      </pc:sldMasterChg>
      <pc:sldMasterChg chg="modSldLayout">
        <pc:chgData name="Sarasin, Elise" userId="051ede2b-3008-44c0-bb19-c9bb04b8c5c9" providerId="ADAL" clId="{89DB9C7E-797D-4B3E-8DDE-5DB3CEA92B3A}" dt="2026-08-03T15:48:27.970" v="37" actId="732"/>
        <pc:sldMasterMkLst>
          <pc:docMk/>
          <pc:sldMasterMk cId="725772722" sldId="2147483694"/>
        </pc:sldMasterMkLst>
        <pc:sldLayoutChg chg="modSp mod">
          <pc:chgData name="Sarasin, Elise" userId="051ede2b-3008-44c0-bb19-c9bb04b8c5c9" providerId="ADAL" clId="{89DB9C7E-797D-4B3E-8DDE-5DB3CEA92B3A}" dt="2026-08-03T15:47:14.188" v="30" actId="14100"/>
          <pc:sldLayoutMkLst>
            <pc:docMk/>
            <pc:sldMasterMk cId="725772722" sldId="2147483694"/>
            <pc:sldLayoutMk cId="1536246164" sldId="2147483695"/>
          </pc:sldLayoutMkLst>
          <pc:picChg chg="mod">
            <ac:chgData name="Sarasin, Elise" userId="051ede2b-3008-44c0-bb19-c9bb04b8c5c9" providerId="ADAL" clId="{89DB9C7E-797D-4B3E-8DDE-5DB3CEA92B3A}" dt="2026-08-03T15:47:14.188" v="30" actId="14100"/>
            <ac:picMkLst>
              <pc:docMk/>
              <pc:sldMasterMk cId="725772722" sldId="2147483694"/>
              <pc:sldLayoutMk cId="1536246164" sldId="2147483695"/>
              <ac:picMk id="4" creationId="{B88CE013-B5B0-F898-B884-AC76929ED827}"/>
            </ac:picMkLst>
          </pc:picChg>
        </pc:sldLayoutChg>
        <pc:sldLayoutChg chg="modSp mod">
          <pc:chgData name="Sarasin, Elise" userId="051ede2b-3008-44c0-bb19-c9bb04b8c5c9" providerId="ADAL" clId="{89DB9C7E-797D-4B3E-8DDE-5DB3CEA92B3A}" dt="2026-08-03T15:47:24.555" v="31" actId="732"/>
          <pc:sldLayoutMkLst>
            <pc:docMk/>
            <pc:sldMasterMk cId="725772722" sldId="2147483694"/>
            <pc:sldLayoutMk cId="3207426841" sldId="2147483696"/>
          </pc:sldLayoutMkLst>
          <pc:picChg chg="mod modCrop">
            <ac:chgData name="Sarasin, Elise" userId="051ede2b-3008-44c0-bb19-c9bb04b8c5c9" providerId="ADAL" clId="{89DB9C7E-797D-4B3E-8DDE-5DB3CEA92B3A}" dt="2026-08-03T15:47:24.555" v="31" actId="732"/>
            <ac:picMkLst>
              <pc:docMk/>
              <pc:sldMasterMk cId="725772722" sldId="2147483694"/>
              <pc:sldLayoutMk cId="3207426841" sldId="2147483696"/>
              <ac:picMk id="7" creationId="{A213AC10-A39E-D04F-B9C8-0350CDA52BD9}"/>
            </ac:picMkLst>
          </pc:picChg>
        </pc:sldLayoutChg>
        <pc:sldLayoutChg chg="modSp mod">
          <pc:chgData name="Sarasin, Elise" userId="051ede2b-3008-44c0-bb19-c9bb04b8c5c9" providerId="ADAL" clId="{89DB9C7E-797D-4B3E-8DDE-5DB3CEA92B3A}" dt="2026-08-03T15:47:33.711" v="32" actId="732"/>
          <pc:sldLayoutMkLst>
            <pc:docMk/>
            <pc:sldMasterMk cId="725772722" sldId="2147483694"/>
            <pc:sldLayoutMk cId="724256241" sldId="2147483697"/>
          </pc:sldLayoutMkLst>
          <pc:picChg chg="mod modCrop">
            <ac:chgData name="Sarasin, Elise" userId="051ede2b-3008-44c0-bb19-c9bb04b8c5c9" providerId="ADAL" clId="{89DB9C7E-797D-4B3E-8DDE-5DB3CEA92B3A}" dt="2026-08-03T15:47:33.711" v="32" actId="732"/>
            <ac:picMkLst>
              <pc:docMk/>
              <pc:sldMasterMk cId="725772722" sldId="2147483694"/>
              <pc:sldLayoutMk cId="724256241" sldId="2147483697"/>
              <ac:picMk id="7" creationId="{20427FFB-9A31-38E9-0B16-38D5F38125E1}"/>
            </ac:picMkLst>
          </pc:picChg>
        </pc:sldLayoutChg>
        <pc:sldLayoutChg chg="modSp mod">
          <pc:chgData name="Sarasin, Elise" userId="051ede2b-3008-44c0-bb19-c9bb04b8c5c9" providerId="ADAL" clId="{89DB9C7E-797D-4B3E-8DDE-5DB3CEA92B3A}" dt="2026-08-03T15:47:46.771" v="33" actId="732"/>
          <pc:sldLayoutMkLst>
            <pc:docMk/>
            <pc:sldMasterMk cId="725772722" sldId="2147483694"/>
            <pc:sldLayoutMk cId="3899528219" sldId="2147483700"/>
          </pc:sldLayoutMkLst>
          <pc:picChg chg="mod modCrop">
            <ac:chgData name="Sarasin, Elise" userId="051ede2b-3008-44c0-bb19-c9bb04b8c5c9" providerId="ADAL" clId="{89DB9C7E-797D-4B3E-8DDE-5DB3CEA92B3A}" dt="2026-08-03T15:47:46.771" v="33" actId="732"/>
            <ac:picMkLst>
              <pc:docMk/>
              <pc:sldMasterMk cId="725772722" sldId="2147483694"/>
              <pc:sldLayoutMk cId="3899528219" sldId="2147483700"/>
              <ac:picMk id="9" creationId="{FFC1C379-1FB3-A54B-A801-896B503F6498}"/>
            </ac:picMkLst>
          </pc:picChg>
        </pc:sldLayoutChg>
        <pc:sldLayoutChg chg="modSp mod">
          <pc:chgData name="Sarasin, Elise" userId="051ede2b-3008-44c0-bb19-c9bb04b8c5c9" providerId="ADAL" clId="{89DB9C7E-797D-4B3E-8DDE-5DB3CEA92B3A}" dt="2026-08-03T15:47:56.231" v="34" actId="732"/>
          <pc:sldLayoutMkLst>
            <pc:docMk/>
            <pc:sldMasterMk cId="725772722" sldId="2147483694"/>
            <pc:sldLayoutMk cId="1151251588" sldId="2147483701"/>
          </pc:sldLayoutMkLst>
          <pc:picChg chg="mod modCrop">
            <ac:chgData name="Sarasin, Elise" userId="051ede2b-3008-44c0-bb19-c9bb04b8c5c9" providerId="ADAL" clId="{89DB9C7E-797D-4B3E-8DDE-5DB3CEA92B3A}" dt="2026-08-03T15:47:56.231" v="34" actId="732"/>
            <ac:picMkLst>
              <pc:docMk/>
              <pc:sldMasterMk cId="725772722" sldId="2147483694"/>
              <pc:sldLayoutMk cId="1151251588" sldId="2147483701"/>
              <ac:picMk id="11" creationId="{6AB7A92D-26CA-8E4A-91B3-DAA129A804E4}"/>
            </ac:picMkLst>
          </pc:picChg>
        </pc:sldLayoutChg>
        <pc:sldLayoutChg chg="modSp mod">
          <pc:chgData name="Sarasin, Elise" userId="051ede2b-3008-44c0-bb19-c9bb04b8c5c9" providerId="ADAL" clId="{89DB9C7E-797D-4B3E-8DDE-5DB3CEA92B3A}" dt="2026-08-03T15:48:06.712" v="35" actId="732"/>
          <pc:sldLayoutMkLst>
            <pc:docMk/>
            <pc:sldMasterMk cId="725772722" sldId="2147483694"/>
            <pc:sldLayoutMk cId="32321628" sldId="2147483702"/>
          </pc:sldLayoutMkLst>
          <pc:picChg chg="mod modCrop">
            <ac:chgData name="Sarasin, Elise" userId="051ede2b-3008-44c0-bb19-c9bb04b8c5c9" providerId="ADAL" clId="{89DB9C7E-797D-4B3E-8DDE-5DB3CEA92B3A}" dt="2026-08-03T15:48:06.712" v="35" actId="732"/>
            <ac:picMkLst>
              <pc:docMk/>
              <pc:sldMasterMk cId="725772722" sldId="2147483694"/>
              <pc:sldLayoutMk cId="32321628" sldId="2147483702"/>
              <ac:picMk id="6" creationId="{FAE43020-455B-E8E6-751D-C2C285419323}"/>
            </ac:picMkLst>
          </pc:picChg>
        </pc:sldLayoutChg>
        <pc:sldLayoutChg chg="modSp mod">
          <pc:chgData name="Sarasin, Elise" userId="051ede2b-3008-44c0-bb19-c9bb04b8c5c9" providerId="ADAL" clId="{89DB9C7E-797D-4B3E-8DDE-5DB3CEA92B3A}" dt="2026-08-03T15:48:17.484" v="36" actId="732"/>
          <pc:sldLayoutMkLst>
            <pc:docMk/>
            <pc:sldMasterMk cId="725772722" sldId="2147483694"/>
            <pc:sldLayoutMk cId="2789212461" sldId="2147483703"/>
          </pc:sldLayoutMkLst>
          <pc:picChg chg="mod modCrop">
            <ac:chgData name="Sarasin, Elise" userId="051ede2b-3008-44c0-bb19-c9bb04b8c5c9" providerId="ADAL" clId="{89DB9C7E-797D-4B3E-8DDE-5DB3CEA92B3A}" dt="2026-08-03T15:48:17.484" v="36" actId="732"/>
            <ac:picMkLst>
              <pc:docMk/>
              <pc:sldMasterMk cId="725772722" sldId="2147483694"/>
              <pc:sldLayoutMk cId="2789212461" sldId="2147483703"/>
              <ac:picMk id="5" creationId="{8DB80E25-8F7D-876A-6B26-4DFDB8903472}"/>
            </ac:picMkLst>
          </pc:picChg>
        </pc:sldLayoutChg>
        <pc:sldLayoutChg chg="modSp mod">
          <pc:chgData name="Sarasin, Elise" userId="051ede2b-3008-44c0-bb19-c9bb04b8c5c9" providerId="ADAL" clId="{89DB9C7E-797D-4B3E-8DDE-5DB3CEA92B3A}" dt="2026-08-03T15:48:27.970" v="37" actId="732"/>
          <pc:sldLayoutMkLst>
            <pc:docMk/>
            <pc:sldMasterMk cId="725772722" sldId="2147483694"/>
            <pc:sldLayoutMk cId="2565457029" sldId="2147483704"/>
          </pc:sldLayoutMkLst>
          <pc:picChg chg="mod modCrop">
            <ac:chgData name="Sarasin, Elise" userId="051ede2b-3008-44c0-bb19-c9bb04b8c5c9" providerId="ADAL" clId="{89DB9C7E-797D-4B3E-8DDE-5DB3CEA92B3A}" dt="2026-08-03T15:48:27.970" v="37" actId="732"/>
            <ac:picMkLst>
              <pc:docMk/>
              <pc:sldMasterMk cId="725772722" sldId="2147483694"/>
              <pc:sldLayoutMk cId="2565457029" sldId="2147483704"/>
              <ac:picMk id="5" creationId="{CF600849-390B-784E-9278-0BA760801D90}"/>
            </ac:picMkLst>
          </pc:picChg>
        </pc:sldLayout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ln>
          <a:solidFill>
            <a:schemeClr val="bg2">
              <a:lumMod val="90000"/>
            </a:schemeClr>
          </a:solidFill>
        </a:ln>
      </c:spPr>
    </c:sideWall>
    <c:backWall>
      <c:thickness val="0"/>
      <c:spPr>
        <a:ln>
          <a:solidFill>
            <a:schemeClr val="bg2">
              <a:lumMod val="90000"/>
            </a:schemeClr>
          </a:solidFill>
        </a:ln>
      </c:spPr>
    </c:backWall>
    <c:plotArea>
      <c:layout>
        <c:manualLayout>
          <c:layoutTarget val="inner"/>
          <c:xMode val="edge"/>
          <c:yMode val="edge"/>
          <c:x val="0.12601832454429437"/>
          <c:y val="4.0372425037779366E-2"/>
          <c:w val="0.85716210359026213"/>
          <c:h val="0.73580967151833299"/>
        </c:manualLayout>
      </c:layout>
      <c:bar3DChart>
        <c:barDir val="col"/>
        <c:grouping val="percentStacked"/>
        <c:varyColors val="0"/>
        <c:ser>
          <c:idx val="0"/>
          <c:order val="0"/>
          <c:tx>
            <c:strRef>
              <c:f>Sheet1!$B$1</c:f>
              <c:strCache>
                <c:ptCount val="1"/>
                <c:pt idx="0">
                  <c:v>Low Risk (0-3)</c:v>
                </c:pt>
              </c:strCache>
            </c:strRef>
          </c:tx>
          <c:spPr>
            <a:solidFill>
              <a:srgbClr val="33CC33"/>
            </a:solidFill>
          </c:spPr>
          <c:invertIfNegative val="0"/>
          <c:dLbls>
            <c:dLbl>
              <c:idx val="0"/>
              <c:layout>
                <c:manualLayout>
                  <c:x val="2.307288916447164E-3"/>
                  <c:y val="-3.4446419335394836E-2"/>
                </c:manualLayout>
              </c:layout>
              <c:tx>
                <c:rich>
                  <a:bodyPr/>
                  <a:lstStyle/>
                  <a:p>
                    <a:fld id="{F7B7933C-28B6-4A4A-AE45-6AD36F912BC4}"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59D-49F1-8AA2-705D35750817}"/>
                </c:ext>
              </c:extLst>
            </c:dLbl>
            <c:dLbl>
              <c:idx val="1"/>
              <c:layout>
                <c:manualLayout>
                  <c:x val="4.6145778328943281E-3"/>
                  <c:y val="-2.6497245642611411E-2"/>
                </c:manualLayout>
              </c:layout>
              <c:tx>
                <c:rich>
                  <a:bodyPr/>
                  <a:lstStyle/>
                  <a:p>
                    <a:fld id="{7D9AEE12-5B3A-46FB-85FE-FD056AE93EC1}"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E59D-49F1-8AA2-705D35750817}"/>
                </c:ext>
              </c:extLst>
            </c:dLbl>
            <c:dLbl>
              <c:idx val="2"/>
              <c:layout>
                <c:manualLayout>
                  <c:x val="5.7682222911179092E-3"/>
                  <c:y val="-1.0598898257044661E-2"/>
                </c:manualLayout>
              </c:layout>
              <c:tx>
                <c:rich>
                  <a:bodyPr/>
                  <a:lstStyle/>
                  <a:p>
                    <a:fld id="{DA61A695-5740-4B6D-A9C0-C333464BC98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E59D-49F1-8AA2-705D35750817}"/>
                </c:ext>
              </c:extLst>
            </c:dLbl>
            <c:dLbl>
              <c:idx val="3"/>
              <c:layout>
                <c:manualLayout>
                  <c:x val="8.0755112075650733E-3"/>
                  <c:y val="-7.949173692783423E-3"/>
                </c:manualLayout>
              </c:layout>
              <c:tx>
                <c:rich>
                  <a:bodyPr/>
                  <a:lstStyle/>
                  <a:p>
                    <a:fld id="{4C08657D-A715-45A6-9364-5B49DFE4451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7-E59D-49F1-8AA2-705D35750817}"/>
                </c:ext>
              </c:extLst>
            </c:dLbl>
            <c:dLbl>
              <c:idx val="4"/>
              <c:layout>
                <c:manualLayout>
                  <c:x val="1.0382800124012237E-2"/>
                  <c:y val="-1.5898347385566846E-2"/>
                </c:manualLayout>
              </c:layout>
              <c:tx>
                <c:rich>
                  <a:bodyPr/>
                  <a:lstStyle/>
                  <a:p>
                    <a:fld id="{68430137-B4E6-400C-93AD-AEB3F4C911E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E6EC-454B-9CBE-5E57D321CB34}"/>
                </c:ext>
              </c:extLst>
            </c:dLbl>
            <c:dLbl>
              <c:idx val="5"/>
              <c:layout>
                <c:manualLayout>
                  <c:x val="9.2291556657885711E-3"/>
                  <c:y val="-1.5898347385566846E-2"/>
                </c:manualLayout>
              </c:layout>
              <c:tx>
                <c:rich>
                  <a:bodyPr/>
                  <a:lstStyle/>
                  <a:p>
                    <a:fld id="{A48B985F-3C9D-42A6-BDD7-F8523957612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0829-4CF5-B4D7-0FC79382E850}"/>
                </c:ext>
              </c:extLst>
            </c:dLbl>
            <c:dLbl>
              <c:idx val="6"/>
              <c:layout>
                <c:manualLayout>
                  <c:x val="9.2291556657885711E-3"/>
                  <c:y val="3.9745868463917117E-2"/>
                </c:manualLayout>
              </c:layout>
              <c:tx>
                <c:rich>
                  <a:bodyPr/>
                  <a:lstStyle/>
                  <a:p>
                    <a:fld id="{A20D2A17-1D53-44B2-9A3D-C92ADBE8BFF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0829-4CF5-B4D7-0FC79382E850}"/>
                </c:ext>
              </c:extLst>
            </c:dLbl>
            <c:dLbl>
              <c:idx val="7"/>
              <c:layout>
                <c:manualLayout>
                  <c:x val="9.2291556657886561E-3"/>
                  <c:y val="2.6497245642610437E-3"/>
                </c:manualLayout>
              </c:layout>
              <c:tx>
                <c:rich>
                  <a:bodyPr/>
                  <a:lstStyle/>
                  <a:p>
                    <a:fld id="{7462EBEF-D258-4760-99FF-1322DA720EE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0829-4CF5-B4D7-0FC79382E850}"/>
                </c:ext>
              </c:extLst>
            </c:dLbl>
            <c:dLbl>
              <c:idx val="8"/>
              <c:layout>
                <c:manualLayout>
                  <c:x val="9.2291556657886561E-3"/>
                  <c:y val="2.6497245642611409E-3"/>
                </c:manualLayout>
              </c:layout>
              <c:tx>
                <c:rich>
                  <a:bodyPr/>
                  <a:lstStyle/>
                  <a:p>
                    <a:fld id="{4DC96808-0F96-4909-980E-EF19635D2CA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0829-4CF5-B4D7-0FC79382E850}"/>
                </c:ext>
              </c:extLst>
            </c:dLbl>
            <c:dLbl>
              <c:idx val="9"/>
              <c:layout>
                <c:manualLayout>
                  <c:x val="9.2291556657886561E-3"/>
                  <c:y val="-2.6497245642611314E-2"/>
                </c:manualLayout>
              </c:layout>
              <c:tx>
                <c:rich>
                  <a:bodyPr/>
                  <a:lstStyle/>
                  <a:p>
                    <a:fld id="{4F222FC4-9AFD-484C-AC14-70F0CBB6139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0829-4CF5-B4D7-0FC79382E850}"/>
                </c:ext>
              </c:extLst>
            </c:dLbl>
            <c:dLbl>
              <c:idx val="10"/>
              <c:layout>
                <c:manualLayout>
                  <c:x val="1.0382800124012067E-2"/>
                  <c:y val="-1.0598898257044661E-2"/>
                </c:manualLayout>
              </c:layout>
              <c:tx>
                <c:rich>
                  <a:bodyPr/>
                  <a:lstStyle/>
                  <a:p>
                    <a:fld id="{2777F726-5014-41E3-A527-6AD4DF41FAF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0829-4CF5-B4D7-0FC79382E850}"/>
                </c:ext>
              </c:extLst>
            </c:dLbl>
            <c:dLbl>
              <c:idx val="11"/>
              <c:layout>
                <c:manualLayout>
                  <c:x val="2.9994755913813131E-2"/>
                  <c:y val="0.16163319841992951"/>
                </c:manualLayout>
              </c:layout>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0-0829-4CF5-B4D7-0FC79382E850}"/>
                </c:ext>
              </c:extLst>
            </c:dLbl>
            <c:spPr>
              <a:solidFill>
                <a:schemeClr val="accent6">
                  <a:lumMod val="20000"/>
                  <a:lumOff val="80000"/>
                </a:schemeClr>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Sheet1!$B$2:$B$12</c:f>
              <c:numCache>
                <c:formatCode>0.000000</c:formatCode>
                <c:ptCount val="11"/>
                <c:pt idx="0">
                  <c:v>0.63595505617977532</c:v>
                </c:pt>
                <c:pt idx="1">
                  <c:v>0.6587112171837709</c:v>
                </c:pt>
                <c:pt idx="2">
                  <c:v>0.71734475374732332</c:v>
                </c:pt>
                <c:pt idx="3">
                  <c:v>0.73111111111111116</c:v>
                </c:pt>
                <c:pt idx="4">
                  <c:v>0.71495327102803741</c:v>
                </c:pt>
                <c:pt idx="5">
                  <c:v>0.72345679012345676</c:v>
                </c:pt>
                <c:pt idx="6">
                  <c:v>0.90239999999999998</c:v>
                </c:pt>
                <c:pt idx="7">
                  <c:v>0.80089999999999995</c:v>
                </c:pt>
                <c:pt idx="8">
                  <c:v>0.80920000000000003</c:v>
                </c:pt>
                <c:pt idx="9">
                  <c:v>0.7319</c:v>
                </c:pt>
                <c:pt idx="10">
                  <c:v>0.78210000000000002</c:v>
                </c:pt>
              </c:numCache>
            </c:numRef>
          </c:val>
          <c:extLst>
            <c:ext xmlns:c15="http://schemas.microsoft.com/office/drawing/2012/chart" uri="{02D57815-91ED-43cb-92C2-25804820EDAC}">
              <c15:datalabelsRange>
                <c15:f>Sheet1!$K$2:$K$1048570</c15:f>
                <c15:dlblRangeCache>
                  <c:ptCount val="1048569"/>
                  <c:pt idx="0">
                    <c:v>63.6% 
(n=283)</c:v>
                  </c:pt>
                  <c:pt idx="1">
                    <c:v>65.87% 
(n=276)</c:v>
                  </c:pt>
                  <c:pt idx="2">
                    <c:v>71.73% 
(n=335)</c:v>
                  </c:pt>
                  <c:pt idx="3">
                    <c:v>73.11% 
(n=329)</c:v>
                  </c:pt>
                  <c:pt idx="4">
                    <c:v>71.5% 
(n=306)</c:v>
                  </c:pt>
                  <c:pt idx="5">
                    <c:v>72.35% 
(n=293)</c:v>
                  </c:pt>
                  <c:pt idx="6">
                    <c:v>90.24% 
(n=333)</c:v>
                  </c:pt>
                  <c:pt idx="7">
                    <c:v>80.09% 
(n=346)</c:v>
                  </c:pt>
                  <c:pt idx="8">
                    <c:v>80.92% 
(n=352)</c:v>
                  </c:pt>
                  <c:pt idx="9">
                    <c:v>73.19% 
(n=314)</c:v>
                  </c:pt>
                  <c:pt idx="10">
                    <c:v>78.21% 
(n=341)</c:v>
                  </c:pt>
                </c15:dlblRangeCache>
              </c15:datalabelsRange>
            </c:ext>
            <c:ext xmlns:c16="http://schemas.microsoft.com/office/drawing/2014/chart" uri="{C3380CC4-5D6E-409C-BE32-E72D297353CC}">
              <c16:uniqueId val="{00000000-D479-42A4-AF28-F93899A48718}"/>
            </c:ext>
          </c:extLst>
        </c:ser>
        <c:ser>
          <c:idx val="1"/>
          <c:order val="1"/>
          <c:tx>
            <c:strRef>
              <c:f>Sheet1!$C$1</c:f>
              <c:strCache>
                <c:ptCount val="1"/>
                <c:pt idx="0">
                  <c:v>Moderate (4-8)</c:v>
                </c:pt>
              </c:strCache>
            </c:strRef>
          </c:tx>
          <c:spPr>
            <a:solidFill>
              <a:srgbClr val="FFFF00"/>
            </a:solidFill>
            <a:ln>
              <a:solidFill>
                <a:srgbClr val="FFFF00"/>
              </a:solidFill>
            </a:ln>
          </c:spPr>
          <c:invertIfNegative val="0"/>
          <c:dLbls>
            <c:dLbl>
              <c:idx val="0"/>
              <c:layout>
                <c:manualLayout>
                  <c:x val="3.9223911579601783E-2"/>
                  <c:y val="-4.2395593028178281E-2"/>
                </c:manualLayout>
              </c:layout>
              <c:tx>
                <c:rich>
                  <a:bodyPr/>
                  <a:lstStyle/>
                  <a:p>
                    <a:fld id="{8D298E09-36F0-49C4-A474-FC23CAAEACD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E59D-49F1-8AA2-705D35750817}"/>
                </c:ext>
              </c:extLst>
            </c:dLbl>
            <c:dLbl>
              <c:idx val="1"/>
              <c:layout>
                <c:manualLayout>
                  <c:x val="4.0377556037825328E-2"/>
                  <c:y val="-3.9745868463917138E-2"/>
                </c:manualLayout>
              </c:layout>
              <c:tx>
                <c:rich>
                  <a:bodyPr/>
                  <a:lstStyle/>
                  <a:p>
                    <a:fld id="{938ABEB3-1DF8-41B6-847F-972A905F2A5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0112-4428-B610-C15DD32A7287}"/>
                </c:ext>
              </c:extLst>
            </c:dLbl>
            <c:dLbl>
              <c:idx val="2"/>
              <c:layout>
                <c:manualLayout>
                  <c:x val="4.1531200496048949E-2"/>
                  <c:y val="-2.1197796514089127E-2"/>
                </c:manualLayout>
              </c:layout>
              <c:tx>
                <c:rich>
                  <a:bodyPr/>
                  <a:lstStyle/>
                  <a:p>
                    <a:fld id="{4C345448-D3ED-4114-B570-1D529437266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8-E59D-49F1-8AA2-705D35750817}"/>
                </c:ext>
              </c:extLst>
            </c:dLbl>
            <c:dLbl>
              <c:idx val="3"/>
              <c:layout>
                <c:manualLayout>
                  <c:x val="3.92239115796017E-2"/>
                  <c:y val="-1.0598898257044563E-2"/>
                </c:manualLayout>
              </c:layout>
              <c:tx>
                <c:rich>
                  <a:bodyPr/>
                  <a:lstStyle/>
                  <a:p>
                    <a:fld id="{65024722-0A6F-462C-A4E6-541C2E651CC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9-E59D-49F1-8AA2-705D35750817}"/>
                </c:ext>
              </c:extLst>
            </c:dLbl>
            <c:dLbl>
              <c:idx val="4"/>
              <c:layout>
                <c:manualLayout>
                  <c:x val="4.1531200496048866E-2"/>
                  <c:y val="-2.3847521078350292E-2"/>
                </c:manualLayout>
              </c:layout>
              <c:tx>
                <c:rich>
                  <a:bodyPr/>
                  <a:lstStyle/>
                  <a:p>
                    <a:fld id="{B8364C82-392E-4CD7-9009-A6B5E0E4C9C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E6EC-454B-9CBE-5E57D321CB34}"/>
                </c:ext>
              </c:extLst>
            </c:dLbl>
            <c:dLbl>
              <c:idx val="5"/>
              <c:layout>
                <c:manualLayout>
                  <c:x val="4.037755603782537E-2"/>
                  <c:y val="-1.8548071949828011E-2"/>
                </c:manualLayout>
              </c:layout>
              <c:tx>
                <c:rich>
                  <a:bodyPr/>
                  <a:lstStyle/>
                  <a:p>
                    <a:fld id="{08A175E9-A5C5-449D-8B11-EF8E650995B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0829-4CF5-B4D7-0FC79382E850}"/>
                </c:ext>
              </c:extLst>
            </c:dLbl>
            <c:dLbl>
              <c:idx val="6"/>
              <c:layout>
                <c:manualLayout>
                  <c:x val="4.3838489412496032E-2"/>
                  <c:y val="6.3593389542267384E-2"/>
                </c:manualLayout>
              </c:layout>
              <c:tx>
                <c:rich>
                  <a:bodyPr/>
                  <a:lstStyle/>
                  <a:p>
                    <a:fld id="{D792ECA9-1394-4018-9542-3F5E2F9F362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0829-4CF5-B4D7-0FC79382E850}"/>
                </c:ext>
              </c:extLst>
            </c:dLbl>
            <c:dLbl>
              <c:idx val="7"/>
              <c:layout>
                <c:manualLayout>
                  <c:x val="4.037755603782537E-2"/>
                  <c:y val="1.5898347385566822E-2"/>
                </c:manualLayout>
              </c:layout>
              <c:tx>
                <c:rich>
                  <a:bodyPr/>
                  <a:lstStyle/>
                  <a:p>
                    <a:fld id="{977DD5ED-51EF-485F-A898-21AEDEC9F2C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0829-4CF5-B4D7-0FC79382E850}"/>
                </c:ext>
              </c:extLst>
            </c:dLbl>
            <c:dLbl>
              <c:idx val="8"/>
              <c:layout>
                <c:manualLayout>
                  <c:x val="4.3838489412495941E-2"/>
                  <c:y val="1.3248622821305706E-2"/>
                </c:manualLayout>
              </c:layout>
              <c:tx>
                <c:rich>
                  <a:bodyPr/>
                  <a:lstStyle/>
                  <a:p>
                    <a:fld id="{E41DCB86-9FB3-4A16-B6E4-CEED5BB5D82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0829-4CF5-B4D7-0FC79382E850}"/>
                </c:ext>
              </c:extLst>
            </c:dLbl>
            <c:dLbl>
              <c:idx val="9"/>
              <c:layout>
                <c:manualLayout>
                  <c:x val="4.2684844954272362E-2"/>
                  <c:y val="-2.3847521078350267E-2"/>
                </c:manualLayout>
              </c:layout>
              <c:tx>
                <c:rich>
                  <a:bodyPr/>
                  <a:lstStyle/>
                  <a:p>
                    <a:fld id="{FA4C67BE-DDBF-4540-896C-C0A8931F6BF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0829-4CF5-B4D7-0FC79382E850}"/>
                </c:ext>
              </c:extLst>
            </c:dLbl>
            <c:dLbl>
              <c:idx val="10"/>
              <c:layout>
                <c:manualLayout>
                  <c:x val="4.037755603782537E-2"/>
                  <c:y val="-5.299449128522306E-3"/>
                </c:manualLayout>
              </c:layout>
              <c:tx>
                <c:rich>
                  <a:bodyPr/>
                  <a:lstStyle/>
                  <a:p>
                    <a:fld id="{06F2C559-AD8A-45EE-962A-8070300F023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0829-4CF5-B4D7-0FC79382E850}"/>
                </c:ext>
              </c:extLst>
            </c:dLbl>
            <c:spPr>
              <a:solidFill>
                <a:srgbClr val="FFFFCC"/>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Sheet1!$C$2:$C$12</c:f>
              <c:numCache>
                <c:formatCode>0.000000</c:formatCode>
                <c:ptCount val="11"/>
                <c:pt idx="0">
                  <c:v>0.26516853932584272</c:v>
                </c:pt>
                <c:pt idx="1">
                  <c:v>0.2386634844868735</c:v>
                </c:pt>
                <c:pt idx="2">
                  <c:v>0.18201284796573874</c:v>
                </c:pt>
                <c:pt idx="3">
                  <c:v>0.2088888888888889</c:v>
                </c:pt>
                <c:pt idx="4">
                  <c:v>0.20093457943925233</c:v>
                </c:pt>
                <c:pt idx="5">
                  <c:v>0.20493827160493827</c:v>
                </c:pt>
                <c:pt idx="6">
                  <c:v>8.1299999999999997E-2</c:v>
                </c:pt>
                <c:pt idx="7">
                  <c:v>0.15970000000000001</c:v>
                </c:pt>
                <c:pt idx="8">
                  <c:v>0.14019999999999999</c:v>
                </c:pt>
                <c:pt idx="9">
                  <c:v>0.1981</c:v>
                </c:pt>
                <c:pt idx="10">
                  <c:v>0.156</c:v>
                </c:pt>
              </c:numCache>
            </c:numRef>
          </c:val>
          <c:extLst>
            <c:ext xmlns:c15="http://schemas.microsoft.com/office/drawing/2012/chart" uri="{02D57815-91ED-43cb-92C2-25804820EDAC}">
              <c15:datalabelsRange>
                <c15:f>Sheet1!$L$2:$L$1048570</c15:f>
                <c15:dlblRangeCache>
                  <c:ptCount val="1048569"/>
                  <c:pt idx="0">
                    <c:v>26.52% 
(n=118)</c:v>
                  </c:pt>
                  <c:pt idx="1">
                    <c:v>23.87% 
(n=100)</c:v>
                  </c:pt>
                  <c:pt idx="2">
                    <c:v>18.2% 
(n=85)</c:v>
                  </c:pt>
                  <c:pt idx="3">
                    <c:v>20.89% 
(n=94)</c:v>
                  </c:pt>
                  <c:pt idx="4">
                    <c:v>20.09% 
(n=86)</c:v>
                  </c:pt>
                  <c:pt idx="5">
                    <c:v>20.49% 
(n=83)</c:v>
                  </c:pt>
                  <c:pt idx="6">
                    <c:v>8.13% 
(n=30)</c:v>
                  </c:pt>
                  <c:pt idx="7">
                    <c:v>15.97% 
(n=69)</c:v>
                  </c:pt>
                  <c:pt idx="8">
                    <c:v>14.02% 
(n=61)</c:v>
                  </c:pt>
                  <c:pt idx="9">
                    <c:v>19.81% 
(n=85)</c:v>
                  </c:pt>
                  <c:pt idx="10">
                    <c:v>15.6% 
(n=68)</c:v>
                  </c:pt>
                </c15:dlblRangeCache>
              </c15:datalabelsRange>
            </c:ext>
            <c:ext xmlns:c16="http://schemas.microsoft.com/office/drawing/2014/chart" uri="{C3380CC4-5D6E-409C-BE32-E72D297353CC}">
              <c16:uniqueId val="{00000001-D479-42A4-AF28-F93899A48718}"/>
            </c:ext>
          </c:extLst>
        </c:ser>
        <c:ser>
          <c:idx val="2"/>
          <c:order val="2"/>
          <c:tx>
            <c:strRef>
              <c:f>Sheet1!$D$1</c:f>
              <c:strCache>
                <c:ptCount val="1"/>
                <c:pt idx="0">
                  <c:v>High (9-21)</c:v>
                </c:pt>
              </c:strCache>
            </c:strRef>
          </c:tx>
          <c:spPr>
            <a:solidFill>
              <a:srgbClr val="FF0000"/>
            </a:solidFill>
            <a:ln>
              <a:solidFill>
                <a:srgbClr val="FF0000"/>
              </a:solidFill>
            </a:ln>
          </c:spPr>
          <c:invertIfNegative val="0"/>
          <c:dLbls>
            <c:dLbl>
              <c:idx val="0"/>
              <c:layout>
                <c:manualLayout>
                  <c:x val="3.6916622663154625E-2"/>
                  <c:y val="-6.3080970366690581E-2"/>
                </c:manualLayout>
              </c:layout>
              <c:tx>
                <c:rich>
                  <a:bodyPr/>
                  <a:lstStyle/>
                  <a:p>
                    <a:fld id="{FA450182-2917-4AC4-9215-BAAAF994D9B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0112-4428-B610-C15DD32A7287}"/>
                </c:ext>
              </c:extLst>
            </c:dLbl>
            <c:dLbl>
              <c:idx val="1"/>
              <c:layout>
                <c:manualLayout>
                  <c:x val="4.1531200496048949E-2"/>
                  <c:y val="-6.4354507275371689E-2"/>
                </c:manualLayout>
              </c:layout>
              <c:tx>
                <c:rich>
                  <a:bodyPr/>
                  <a:lstStyle/>
                  <a:p>
                    <a:fld id="{0C320861-8F55-4004-B2A8-BC9C2A8EEB5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0112-4428-B610-C15DD32A7287}"/>
                </c:ext>
              </c:extLst>
            </c:dLbl>
            <c:dLbl>
              <c:idx val="2"/>
              <c:layout>
                <c:manualLayout>
                  <c:x val="4.1531200496048949E-2"/>
                  <c:y val="-6.368080958891506E-2"/>
                </c:manualLayout>
              </c:layout>
              <c:tx>
                <c:rich>
                  <a:bodyPr/>
                  <a:lstStyle/>
                  <a:p>
                    <a:fld id="{035DF16E-C0EE-49A2-9109-67A90A18CBF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F-E59D-49F1-8AA2-705D35750817}"/>
                </c:ext>
              </c:extLst>
            </c:dLbl>
            <c:dLbl>
              <c:idx val="3"/>
              <c:layout>
                <c:manualLayout>
                  <c:x val="3.8647089350489994E-2"/>
                  <c:y val="-4.9873449572090348E-2"/>
                </c:manualLayout>
              </c:layout>
              <c:tx>
                <c:rich>
                  <a:bodyPr/>
                  <a:lstStyle/>
                  <a:p>
                    <a:fld id="{0B9E214D-53CC-4183-9AF8-9670A24CF7F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E-E59D-49F1-8AA2-705D35750817}"/>
                </c:ext>
              </c:extLst>
            </c:dLbl>
            <c:dLbl>
              <c:idx val="4"/>
              <c:layout>
                <c:manualLayout>
                  <c:x val="4.2684844954272529E-2"/>
                  <c:y val="-5.8065062630517188E-2"/>
                </c:manualLayout>
              </c:layout>
              <c:tx>
                <c:rich>
                  <a:bodyPr/>
                  <a:lstStyle/>
                  <a:p>
                    <a:fld id="{0102E2D6-A369-4C53-97AA-2F2FDD1899D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6EC-454B-9CBE-5E57D321CB34}"/>
                </c:ext>
              </c:extLst>
            </c:dLbl>
            <c:dLbl>
              <c:idx val="5"/>
              <c:layout>
                <c:manualLayout>
                  <c:x val="4.1531200496048949E-2"/>
                  <c:y val="-5.3816114539873242E-2"/>
                </c:manualLayout>
              </c:layout>
              <c:tx>
                <c:rich>
                  <a:bodyPr/>
                  <a:lstStyle/>
                  <a:p>
                    <a:fld id="{9F9EBFF0-BFEA-406C-BF01-1FB388C579F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8336-4F2B-A05E-761B872B7CD0}"/>
                </c:ext>
              </c:extLst>
            </c:dLbl>
            <c:dLbl>
              <c:idx val="6"/>
              <c:layout>
                <c:manualLayout>
                  <c:x val="3.92239115796017E-2"/>
                  <c:y val="-3.4446419335394836E-2"/>
                </c:manualLayout>
              </c:layout>
              <c:tx>
                <c:rich>
                  <a:bodyPr/>
                  <a:lstStyle/>
                  <a:p>
                    <a:fld id="{99D652F1-AF4E-4843-AF8C-5897B2D0A66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8336-4F2B-A05E-761B872B7CD0}"/>
                </c:ext>
              </c:extLst>
            </c:dLbl>
            <c:dLbl>
              <c:idx val="7"/>
              <c:layout>
                <c:manualLayout>
                  <c:x val="4.037755603782528E-2"/>
                  <c:y val="-4.2875255766228366E-2"/>
                </c:manualLayout>
              </c:layout>
              <c:tx>
                <c:rich>
                  <a:bodyPr/>
                  <a:lstStyle/>
                  <a:p>
                    <a:fld id="{A86DFDBD-2A7F-442D-8483-CE125764F14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8336-4F2B-A05E-761B872B7CD0}"/>
                </c:ext>
              </c:extLst>
            </c:dLbl>
            <c:dLbl>
              <c:idx val="8"/>
              <c:layout>
                <c:manualLayout>
                  <c:x val="3.8070267121378204E-2"/>
                  <c:y val="-4.6680218512561468E-2"/>
                </c:manualLayout>
              </c:layout>
              <c:tx>
                <c:rich>
                  <a:bodyPr/>
                  <a:lstStyle/>
                  <a:p>
                    <a:fld id="{7CA619E7-70EC-4AD0-8E33-694244E28D8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8336-4F2B-A05E-761B872B7CD0}"/>
                </c:ext>
              </c:extLst>
            </c:dLbl>
            <c:dLbl>
              <c:idx val="9"/>
              <c:layout>
                <c:manualLayout>
                  <c:x val="4.037755603782537E-2"/>
                  <c:y val="-5.3239225687890405E-2"/>
                </c:manualLayout>
              </c:layout>
              <c:tx>
                <c:rich>
                  <a:bodyPr/>
                  <a:lstStyle/>
                  <a:p>
                    <a:fld id="{5E24389B-6AC4-4370-938C-206A932AEE9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0829-4CF5-B4D7-0FC79382E850}"/>
                </c:ext>
              </c:extLst>
            </c:dLbl>
            <c:dLbl>
              <c:idx val="10"/>
              <c:layout>
                <c:manualLayout>
                  <c:x val="3.9223911579601783E-2"/>
                  <c:y val="-5.0518980895068615E-2"/>
                </c:manualLayout>
              </c:layout>
              <c:tx>
                <c:rich>
                  <a:bodyPr/>
                  <a:lstStyle/>
                  <a:p>
                    <a:fld id="{04FE3A55-2A34-4DF5-8D42-11D9F00BA16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0829-4CF5-B4D7-0FC79382E850}"/>
                </c:ext>
              </c:extLst>
            </c:dLbl>
            <c:dLbl>
              <c:idx val="11"/>
              <c:layout>
                <c:manualLayout>
                  <c:x val="3.4609333746705765E-3"/>
                  <c:y val="-3.8613372012357317E-2"/>
                </c:manualLayout>
              </c:layout>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D-0829-4CF5-B4D7-0FC79382E850}"/>
                </c:ext>
              </c:extLst>
            </c:dLbl>
            <c:spPr>
              <a:solidFill>
                <a:srgbClr val="FFCCCC"/>
              </a:solidFill>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Sheet1!$D$2:$D$12</c:f>
              <c:numCache>
                <c:formatCode>0.000000</c:formatCode>
                <c:ptCount val="11"/>
                <c:pt idx="0">
                  <c:v>9.8876404494382023E-2</c:v>
                </c:pt>
                <c:pt idx="1">
                  <c:v>0.1026252983293556</c:v>
                </c:pt>
                <c:pt idx="2">
                  <c:v>0.1006423982869379</c:v>
                </c:pt>
                <c:pt idx="3">
                  <c:v>0.06</c:v>
                </c:pt>
                <c:pt idx="4">
                  <c:v>8.4112149532710276E-2</c:v>
                </c:pt>
                <c:pt idx="5">
                  <c:v>7.160493827160494E-2</c:v>
                </c:pt>
                <c:pt idx="6">
                  <c:v>1.6299999999999999E-2</c:v>
                </c:pt>
                <c:pt idx="7">
                  <c:v>3.9399999999999998E-2</c:v>
                </c:pt>
                <c:pt idx="8">
                  <c:v>5.0599999999999999E-2</c:v>
                </c:pt>
                <c:pt idx="9">
                  <c:v>6.9900000000000004E-2</c:v>
                </c:pt>
                <c:pt idx="10">
                  <c:v>6.1899999999999997E-2</c:v>
                </c:pt>
              </c:numCache>
            </c:numRef>
          </c:val>
          <c:extLst>
            <c:ext xmlns:c15="http://schemas.microsoft.com/office/drawing/2012/chart" uri="{02D57815-91ED-43cb-92C2-25804820EDAC}">
              <c15:datalabelsRange>
                <c15:f>Sheet1!$M$2:$M$1048570</c15:f>
                <c15:dlblRangeCache>
                  <c:ptCount val="1048569"/>
                  <c:pt idx="0">
                    <c:v>9.89% 
(n=44)</c:v>
                  </c:pt>
                  <c:pt idx="1">
                    <c:v>10.26% 
(n=43)</c:v>
                  </c:pt>
                  <c:pt idx="2">
                    <c:v>10.06% 
(n=47)</c:v>
                  </c:pt>
                  <c:pt idx="3">
                    <c:v>6% 
(n=27)</c:v>
                  </c:pt>
                  <c:pt idx="4">
                    <c:v>8.41% 
(n=36)</c:v>
                  </c:pt>
                  <c:pt idx="5">
                    <c:v>7.16% 
(n=29)</c:v>
                  </c:pt>
                  <c:pt idx="6">
                    <c:v>1.63% 
(n=6)</c:v>
                  </c:pt>
                  <c:pt idx="7">
                    <c:v>3.94% 
(n=17)</c:v>
                  </c:pt>
                  <c:pt idx="8">
                    <c:v>5.06% 
(n=22)</c:v>
                  </c:pt>
                  <c:pt idx="9">
                    <c:v>6.99% 
(n=30)</c:v>
                  </c:pt>
                  <c:pt idx="10">
                    <c:v>6.19% 
(n=27)</c:v>
                  </c:pt>
                </c15:dlblRangeCache>
              </c15:datalabelsRange>
            </c:ext>
            <c:ext xmlns:c16="http://schemas.microsoft.com/office/drawing/2014/chart" uri="{C3380CC4-5D6E-409C-BE32-E72D297353CC}">
              <c16:uniqueId val="{00000002-D479-42A4-AF28-F93899A48718}"/>
            </c:ext>
          </c:extLst>
        </c:ser>
        <c:dLbls>
          <c:showLegendKey val="0"/>
          <c:showVal val="0"/>
          <c:showCatName val="0"/>
          <c:showSerName val="0"/>
          <c:showPercent val="0"/>
          <c:showBubbleSize val="0"/>
        </c:dLbls>
        <c:gapWidth val="150"/>
        <c:shape val="pyramid"/>
        <c:axId val="329537128"/>
        <c:axId val="420660408"/>
        <c:axId val="0"/>
        <c:extLst>
          <c:ext xmlns:c15="http://schemas.microsoft.com/office/drawing/2012/chart" uri="{02D57815-91ED-43cb-92C2-25804820EDAC}">
            <c15:filteredBarSeries>
              <c15:ser>
                <c:idx val="3"/>
                <c:order val="3"/>
                <c:tx>
                  <c:strRef>
                    <c:extLst>
                      <c:ext uri="{02D57815-91ED-43cb-92C2-25804820EDAC}">
                        <c15:formulaRef>
                          <c15:sqref>Sheet1!$E$1</c15:sqref>
                        </c15:formulaRef>
                      </c:ext>
                    </c:extLst>
                    <c:strCache>
                      <c:ptCount val="1"/>
                      <c:pt idx="0">
                        <c:v>Low Risk (0-3)2</c:v>
                      </c:pt>
                    </c:strCache>
                  </c:strRef>
                </c:tx>
                <c:invertIfNegative val="0"/>
                <c:cat>
                  <c:strRef>
                    <c:extLst>
                      <c:ex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c:ext uri="{02D57815-91ED-43cb-92C2-25804820EDAC}">
                        <c15:formulaRef>
                          <c15:sqref>Sheet1!$E$2:$E$12</c15:sqref>
                        </c15:formulaRef>
                      </c:ext>
                    </c:extLst>
                    <c:numCache>
                      <c:formatCode>0.0000</c:formatCode>
                      <c:ptCount val="11"/>
                      <c:pt idx="0">
                        <c:v>0.63600000000000001</c:v>
                      </c:pt>
                      <c:pt idx="1">
                        <c:v>0.65869999999999995</c:v>
                      </c:pt>
                      <c:pt idx="2">
                        <c:v>0.71730000000000005</c:v>
                      </c:pt>
                      <c:pt idx="3">
                        <c:v>0.73109999999999997</c:v>
                      </c:pt>
                      <c:pt idx="4">
                        <c:v>0.71499999999999997</c:v>
                      </c:pt>
                      <c:pt idx="5">
                        <c:v>0.72350000000000003</c:v>
                      </c:pt>
                      <c:pt idx="6">
                        <c:v>0.90239999999999998</c:v>
                      </c:pt>
                      <c:pt idx="7">
                        <c:v>0.80089999999999995</c:v>
                      </c:pt>
                      <c:pt idx="8">
                        <c:v>0.80920000000000003</c:v>
                      </c:pt>
                      <c:pt idx="9">
                        <c:v>0.7319</c:v>
                      </c:pt>
                      <c:pt idx="10">
                        <c:v>0.78210000000000002</c:v>
                      </c:pt>
                    </c:numCache>
                  </c:numRef>
                </c:val>
                <c:extLst>
                  <c:ext xmlns:c16="http://schemas.microsoft.com/office/drawing/2014/chart" uri="{C3380CC4-5D6E-409C-BE32-E72D297353CC}">
                    <c16:uniqueId val="{0000000B-E59D-49F1-8AA2-705D35750817}"/>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Moderate (4-8)2</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Sheet1!$F$2:$F$12</c15:sqref>
                        </c15:formulaRef>
                      </c:ext>
                    </c:extLst>
                    <c:numCache>
                      <c:formatCode>0.0000</c:formatCode>
                      <c:ptCount val="11"/>
                      <c:pt idx="0">
                        <c:v>0.26519999999999999</c:v>
                      </c:pt>
                      <c:pt idx="1">
                        <c:v>0.2387</c:v>
                      </c:pt>
                      <c:pt idx="2">
                        <c:v>0.182</c:v>
                      </c:pt>
                      <c:pt idx="3">
                        <c:v>0.2089</c:v>
                      </c:pt>
                      <c:pt idx="4">
                        <c:v>0.2009</c:v>
                      </c:pt>
                      <c:pt idx="5">
                        <c:v>0.2049</c:v>
                      </c:pt>
                      <c:pt idx="6">
                        <c:v>8.1299999999999997E-2</c:v>
                      </c:pt>
                      <c:pt idx="7">
                        <c:v>0.15970000000000001</c:v>
                      </c:pt>
                      <c:pt idx="8">
                        <c:v>0.14019999999999999</c:v>
                      </c:pt>
                      <c:pt idx="9">
                        <c:v>0.1981</c:v>
                      </c:pt>
                      <c:pt idx="10">
                        <c:v>0.156</c:v>
                      </c:pt>
                    </c:numCache>
                  </c:numRef>
                </c:val>
                <c:extLst xmlns:c15="http://schemas.microsoft.com/office/drawing/2012/chart">
                  <c:ext xmlns:c16="http://schemas.microsoft.com/office/drawing/2014/chart" uri="{C3380CC4-5D6E-409C-BE32-E72D297353CC}">
                    <c16:uniqueId val="{0000000C-E59D-49F1-8AA2-705D35750817}"/>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Sheet1!$G$1</c15:sqref>
                        </c15:formulaRef>
                      </c:ext>
                    </c:extLst>
                    <c:strCache>
                      <c:ptCount val="1"/>
                      <c:pt idx="0">
                        <c:v>High (9-21)2</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Sheet1!$G$2:$G$12</c15:sqref>
                        </c15:formulaRef>
                      </c:ext>
                    </c:extLst>
                    <c:numCache>
                      <c:formatCode>0.0000</c:formatCode>
                      <c:ptCount val="11"/>
                      <c:pt idx="0">
                        <c:v>9.8900000000000002E-2</c:v>
                      </c:pt>
                      <c:pt idx="1">
                        <c:v>0.1026</c:v>
                      </c:pt>
                      <c:pt idx="2">
                        <c:v>0.10059999999999999</c:v>
                      </c:pt>
                      <c:pt idx="3">
                        <c:v>0.06</c:v>
                      </c:pt>
                      <c:pt idx="4">
                        <c:v>8.4099999999999994E-2</c:v>
                      </c:pt>
                      <c:pt idx="5">
                        <c:v>7.1599999999999997E-2</c:v>
                      </c:pt>
                      <c:pt idx="6">
                        <c:v>1.6299999999999999E-2</c:v>
                      </c:pt>
                      <c:pt idx="7">
                        <c:v>3.9399999999999998E-2</c:v>
                      </c:pt>
                      <c:pt idx="8">
                        <c:v>5.0599999999999999E-2</c:v>
                      </c:pt>
                      <c:pt idx="9">
                        <c:v>6.9900000000000004E-2</c:v>
                      </c:pt>
                      <c:pt idx="10">
                        <c:v>6.1899999999999997E-2</c:v>
                      </c:pt>
                    </c:numCache>
                  </c:numRef>
                </c:val>
                <c:extLst xmlns:c15="http://schemas.microsoft.com/office/drawing/2012/chart">
                  <c:ext xmlns:c16="http://schemas.microsoft.com/office/drawing/2014/chart" uri="{C3380CC4-5D6E-409C-BE32-E72D297353CC}">
                    <c16:uniqueId val="{0000000D-E59D-49F1-8AA2-705D35750817}"/>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Sheet1!$H$1</c15:sqref>
                        </c15:formulaRef>
                      </c:ext>
                    </c:extLst>
                    <c:strCache>
                      <c:ptCount val="1"/>
                      <c:pt idx="0">
                        <c:v>Low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Sheet1!$H$2:$H$12</c15:sqref>
                        </c15:formulaRef>
                      </c:ext>
                    </c:extLst>
                    <c:numCache>
                      <c:formatCode>0</c:formatCode>
                      <c:ptCount val="11"/>
                      <c:pt idx="0">
                        <c:v>283</c:v>
                      </c:pt>
                      <c:pt idx="1">
                        <c:v>276</c:v>
                      </c:pt>
                      <c:pt idx="2">
                        <c:v>335</c:v>
                      </c:pt>
                      <c:pt idx="3">
                        <c:v>329</c:v>
                      </c:pt>
                      <c:pt idx="4">
                        <c:v>306</c:v>
                      </c:pt>
                      <c:pt idx="5">
                        <c:v>293</c:v>
                      </c:pt>
                      <c:pt idx="6">
                        <c:v>333</c:v>
                      </c:pt>
                      <c:pt idx="7">
                        <c:v>346</c:v>
                      </c:pt>
                      <c:pt idx="8">
                        <c:v>352</c:v>
                      </c:pt>
                      <c:pt idx="9">
                        <c:v>314</c:v>
                      </c:pt>
                      <c:pt idx="10">
                        <c:v>341</c:v>
                      </c:pt>
                    </c:numCache>
                  </c:numRef>
                </c:val>
                <c:extLst xmlns:c15="http://schemas.microsoft.com/office/drawing/2012/chart">
                  <c:ext xmlns:c16="http://schemas.microsoft.com/office/drawing/2014/chart" uri="{C3380CC4-5D6E-409C-BE32-E72D297353CC}">
                    <c16:uniqueId val="{0000000E-E59D-49F1-8AA2-705D35750817}"/>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Sheet1!$I$1</c15:sqref>
                        </c15:formulaRef>
                      </c:ext>
                    </c:extLst>
                    <c:strCache>
                      <c:ptCount val="1"/>
                      <c:pt idx="0">
                        <c:v>Mod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Sheet1!$I$2:$I$12</c15:sqref>
                        </c15:formulaRef>
                      </c:ext>
                    </c:extLst>
                    <c:numCache>
                      <c:formatCode>0</c:formatCode>
                      <c:ptCount val="11"/>
                      <c:pt idx="0">
                        <c:v>118</c:v>
                      </c:pt>
                      <c:pt idx="1">
                        <c:v>100</c:v>
                      </c:pt>
                      <c:pt idx="2">
                        <c:v>85</c:v>
                      </c:pt>
                      <c:pt idx="3">
                        <c:v>94</c:v>
                      </c:pt>
                      <c:pt idx="4">
                        <c:v>86</c:v>
                      </c:pt>
                      <c:pt idx="5">
                        <c:v>83</c:v>
                      </c:pt>
                      <c:pt idx="6">
                        <c:v>30</c:v>
                      </c:pt>
                      <c:pt idx="7">
                        <c:v>69</c:v>
                      </c:pt>
                      <c:pt idx="8">
                        <c:v>61</c:v>
                      </c:pt>
                      <c:pt idx="9">
                        <c:v>85</c:v>
                      </c:pt>
                      <c:pt idx="10">
                        <c:v>68</c:v>
                      </c:pt>
                    </c:numCache>
                  </c:numRef>
                </c:val>
                <c:extLst xmlns:c15="http://schemas.microsoft.com/office/drawing/2012/chart">
                  <c:ext xmlns:c16="http://schemas.microsoft.com/office/drawing/2014/chart" uri="{C3380CC4-5D6E-409C-BE32-E72D297353CC}">
                    <c16:uniqueId val="{0000000F-E59D-49F1-8AA2-705D35750817}"/>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Sheet1!$J$1</c15:sqref>
                        </c15:formulaRef>
                      </c:ext>
                    </c:extLst>
                    <c:strCache>
                      <c:ptCount val="1"/>
                      <c:pt idx="0">
                        <c:v>High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Sheet1!$J$2:$J$12</c15:sqref>
                        </c15:formulaRef>
                      </c:ext>
                    </c:extLst>
                    <c:numCache>
                      <c:formatCode>0</c:formatCode>
                      <c:ptCount val="11"/>
                      <c:pt idx="0">
                        <c:v>44</c:v>
                      </c:pt>
                      <c:pt idx="1">
                        <c:v>43</c:v>
                      </c:pt>
                      <c:pt idx="2">
                        <c:v>47</c:v>
                      </c:pt>
                      <c:pt idx="3">
                        <c:v>27</c:v>
                      </c:pt>
                      <c:pt idx="4">
                        <c:v>36</c:v>
                      </c:pt>
                      <c:pt idx="5">
                        <c:v>29</c:v>
                      </c:pt>
                      <c:pt idx="6">
                        <c:v>6</c:v>
                      </c:pt>
                      <c:pt idx="7">
                        <c:v>17</c:v>
                      </c:pt>
                      <c:pt idx="8">
                        <c:v>22</c:v>
                      </c:pt>
                      <c:pt idx="9">
                        <c:v>30</c:v>
                      </c:pt>
                      <c:pt idx="10">
                        <c:v>27</c:v>
                      </c:pt>
                    </c:numCache>
                  </c:numRef>
                </c:val>
                <c:extLst xmlns:c15="http://schemas.microsoft.com/office/drawing/2012/chart">
                  <c:ext xmlns:c16="http://schemas.microsoft.com/office/drawing/2014/chart" uri="{C3380CC4-5D6E-409C-BE32-E72D297353CC}">
                    <c16:uniqueId val="{00000010-E59D-49F1-8AA2-705D35750817}"/>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Sheet1!$K$1</c15:sqref>
                        </c15:formulaRef>
                      </c:ext>
                    </c:extLst>
                    <c:strCache>
                      <c:ptCount val="1"/>
                      <c:pt idx="0">
                        <c:v>Column H (for B &amp; E)</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Sheet1!$K$2:$K$12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1-E59D-49F1-8AA2-705D35750817}"/>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Sheet1!$L$1</c15:sqref>
                        </c15:formulaRef>
                      </c:ext>
                    </c:extLst>
                    <c:strCache>
                      <c:ptCount val="1"/>
                      <c:pt idx="0">
                        <c:v>Column I (for C &amp; F</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Sheet1!$L$2:$L$12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2-E59D-49F1-8AA2-705D35750817}"/>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Sheet1!$M$1</c15:sqref>
                        </c15:formulaRef>
                      </c:ext>
                    </c:extLst>
                    <c:strCache>
                      <c:ptCount val="1"/>
                      <c:pt idx="0">
                        <c:v>Column J (for D &amp; G):</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Sheet1!$M$2:$M$12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3-E59D-49F1-8AA2-705D35750817}"/>
                  </c:ext>
                </c:extLst>
              </c15:ser>
            </c15:filteredBarSeries>
          </c:ext>
        </c:extLst>
      </c:bar3DChart>
      <c:catAx>
        <c:axId val="329537128"/>
        <c:scaling>
          <c:orientation val="minMax"/>
        </c:scaling>
        <c:delete val="0"/>
        <c:axPos val="b"/>
        <c:title>
          <c:tx>
            <c:rich>
              <a:bodyPr/>
              <a:lstStyle/>
              <a:p>
                <a:pPr>
                  <a:defRPr/>
                </a:pPr>
                <a:r>
                  <a:rPr lang="en-US"/>
                  <a:t>Fall</a:t>
                </a:r>
              </a:p>
            </c:rich>
          </c:tx>
          <c:overlay val="0"/>
        </c:title>
        <c:numFmt formatCode="General" sourceLinked="0"/>
        <c:majorTickMark val="out"/>
        <c:minorTickMark val="none"/>
        <c:tickLblPos val="nextTo"/>
        <c:crossAx val="420660408"/>
        <c:crosses val="autoZero"/>
        <c:auto val="1"/>
        <c:lblAlgn val="ctr"/>
        <c:lblOffset val="100"/>
        <c:noMultiLvlLbl val="0"/>
      </c:catAx>
      <c:valAx>
        <c:axId val="420660408"/>
        <c:scaling>
          <c:orientation val="minMax"/>
          <c:min val="0"/>
        </c:scaling>
        <c:delete val="0"/>
        <c:axPos val="l"/>
        <c:title>
          <c:tx>
            <c:rich>
              <a:bodyPr rot="-5400000" vert="horz"/>
              <a:lstStyle/>
              <a:p>
                <a:pPr>
                  <a:defRPr/>
                </a:pPr>
                <a:r>
                  <a:rPr lang="en-US"/>
                  <a:t>%</a:t>
                </a:r>
                <a:r>
                  <a:rPr lang="en-US" baseline="0"/>
                  <a:t> of Students Screened</a:t>
                </a:r>
                <a:endParaRPr lang="en-US"/>
              </a:p>
            </c:rich>
          </c:tx>
          <c:overlay val="0"/>
        </c:title>
        <c:numFmt formatCode="0%" sourceLinked="1"/>
        <c:majorTickMark val="out"/>
        <c:minorTickMark val="none"/>
        <c:tickLblPos val="nextTo"/>
        <c:spPr>
          <a:ln>
            <a:noFill/>
          </a:ln>
        </c:spPr>
        <c:crossAx val="329537128"/>
        <c:crosses val="autoZero"/>
        <c:crossBetween val="between"/>
        <c:majorUnit val="0.2"/>
      </c:valAx>
    </c:plotArea>
    <c:legend>
      <c:legendPos val="b"/>
      <c:layout>
        <c:manualLayout>
          <c:xMode val="edge"/>
          <c:yMode val="edge"/>
          <c:x val="0.27180272207406014"/>
          <c:y val="0.92991102976016238"/>
          <c:w val="0.50690919482793029"/>
          <c:h val="7.0088970239837622E-2"/>
        </c:manualLayout>
      </c:layout>
      <c:overlay val="0"/>
      <c:spPr>
        <a:ln>
          <a:noFill/>
        </a:ln>
      </c:sp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ln>
          <a:solidFill>
            <a:schemeClr val="bg2">
              <a:lumMod val="90000"/>
            </a:schemeClr>
          </a:solidFill>
        </a:ln>
      </c:spPr>
    </c:sideWall>
    <c:backWall>
      <c:thickness val="0"/>
      <c:spPr>
        <a:ln>
          <a:solidFill>
            <a:schemeClr val="bg2">
              <a:lumMod val="90000"/>
            </a:schemeClr>
          </a:solidFill>
        </a:ln>
      </c:spPr>
    </c:backWall>
    <c:plotArea>
      <c:layout>
        <c:manualLayout>
          <c:layoutTarget val="inner"/>
          <c:xMode val="edge"/>
          <c:yMode val="edge"/>
          <c:x val="0.12601832454429437"/>
          <c:y val="4.0372425037779366E-2"/>
          <c:w val="0.85716210359026213"/>
          <c:h val="0.73580967151833299"/>
        </c:manualLayout>
      </c:layout>
      <c:bar3DChart>
        <c:barDir val="col"/>
        <c:grouping val="percentStacked"/>
        <c:varyColors val="0"/>
        <c:ser>
          <c:idx val="0"/>
          <c:order val="0"/>
          <c:tx>
            <c:strRef>
              <c:f>Sheet1!$B$1</c:f>
              <c:strCache>
                <c:ptCount val="1"/>
                <c:pt idx="0">
                  <c:v>Low Risk (0-1)</c:v>
                </c:pt>
              </c:strCache>
            </c:strRef>
          </c:tx>
          <c:spPr>
            <a:solidFill>
              <a:srgbClr val="33CC33"/>
            </a:solidFill>
          </c:spPr>
          <c:invertIfNegative val="0"/>
          <c:dLbls>
            <c:dLbl>
              <c:idx val="0"/>
              <c:layout>
                <c:manualLayout>
                  <c:x val="4.6145778328943281E-3"/>
                  <c:y val="-3.4446419335394836E-2"/>
                </c:manualLayout>
              </c:layout>
              <c:tx>
                <c:rich>
                  <a:bodyPr/>
                  <a:lstStyle/>
                  <a:p>
                    <a:fld id="{F7B7933C-28B6-4A4A-AE45-6AD36F912BC4}"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9BAA-45C5-8201-526D6CDF61ED}"/>
                </c:ext>
              </c:extLst>
            </c:dLbl>
            <c:dLbl>
              <c:idx val="1"/>
              <c:layout>
                <c:manualLayout>
                  <c:x val="1.1536444582235818E-2"/>
                  <c:y val="-3.1796694771133692E-2"/>
                </c:manualLayout>
              </c:layout>
              <c:tx>
                <c:rich>
                  <a:bodyPr/>
                  <a:lstStyle/>
                  <a:p>
                    <a:fld id="{7D9AEE12-5B3A-46FB-85FE-FD056AE93EC1}"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9BAA-45C5-8201-526D6CDF61ED}"/>
                </c:ext>
              </c:extLst>
            </c:dLbl>
            <c:dLbl>
              <c:idx val="2"/>
              <c:layout>
                <c:manualLayout>
                  <c:x val="1.0382800124012237E-2"/>
                  <c:y val="-7.949173692783423E-3"/>
                </c:manualLayout>
              </c:layout>
              <c:tx>
                <c:rich>
                  <a:bodyPr/>
                  <a:lstStyle/>
                  <a:p>
                    <a:fld id="{DA61A695-5740-4B6D-A9C0-C333464BC98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9BAA-45C5-8201-526D6CDF61ED}"/>
                </c:ext>
              </c:extLst>
            </c:dLbl>
            <c:dLbl>
              <c:idx val="3"/>
              <c:layout>
                <c:manualLayout>
                  <c:x val="5.7682222911179092E-3"/>
                  <c:y val="-1.5898347385566943E-2"/>
                </c:manualLayout>
              </c:layout>
              <c:tx>
                <c:rich>
                  <a:bodyPr/>
                  <a:lstStyle/>
                  <a:p>
                    <a:fld id="{0BEA451C-E46F-4E3C-8851-3FDF530992C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9BAA-45C5-8201-526D6CDF61ED}"/>
                </c:ext>
              </c:extLst>
            </c:dLbl>
            <c:dLbl>
              <c:idx val="4"/>
              <c:layout>
                <c:manualLayout>
                  <c:x val="8.0755112075650733E-3"/>
                  <c:y val="5.2994491285222817E-3"/>
                </c:manualLayout>
              </c:layout>
              <c:tx>
                <c:rich>
                  <a:bodyPr/>
                  <a:lstStyle/>
                  <a:p>
                    <a:fld id="{4A5EA8C9-48EA-481B-927C-836F2F8772F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9BAA-45C5-8201-526D6CDF61ED}"/>
                </c:ext>
              </c:extLst>
            </c:dLbl>
            <c:dLbl>
              <c:idx val="5"/>
              <c:layout>
                <c:manualLayout>
                  <c:x val="1.0382800124012237E-2"/>
                  <c:y val="5.2994491285223303E-3"/>
                </c:manualLayout>
              </c:layout>
              <c:tx>
                <c:rich>
                  <a:bodyPr/>
                  <a:lstStyle/>
                  <a:p>
                    <a:fld id="{4F349135-67E0-4159-A232-76C86629358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FB50-4089-8FFE-C5D871197C71}"/>
                </c:ext>
              </c:extLst>
            </c:dLbl>
            <c:dLbl>
              <c:idx val="6"/>
              <c:layout>
                <c:manualLayout>
                  <c:x val="5.7682222911179092E-3"/>
                  <c:y val="1.3248622821305754E-2"/>
                </c:manualLayout>
              </c:layout>
              <c:tx>
                <c:rich>
                  <a:bodyPr/>
                  <a:lstStyle/>
                  <a:p>
                    <a:fld id="{9FC13E8D-DDEF-4E4C-AAB2-309EEF8AE88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FB50-4089-8FFE-C5D871197C71}"/>
                </c:ext>
              </c:extLst>
            </c:dLbl>
            <c:dLbl>
              <c:idx val="7"/>
              <c:layout>
                <c:manualLayout>
                  <c:x val="6.9218667493414071E-3"/>
                  <c:y val="-2.1197796514089127E-2"/>
                </c:manualLayout>
              </c:layout>
              <c:tx>
                <c:rich>
                  <a:bodyPr/>
                  <a:lstStyle/>
                  <a:p>
                    <a:fld id="{DAD40AAF-2734-4347-A55E-914D4EDDFB9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FB50-4089-8FFE-C5D871197C71}"/>
                </c:ext>
              </c:extLst>
            </c:dLbl>
            <c:dLbl>
              <c:idx val="8"/>
              <c:layout>
                <c:manualLayout>
                  <c:x val="5.7682222911179092E-3"/>
                  <c:y val="-2.1197796514089127E-2"/>
                </c:manualLayout>
              </c:layout>
              <c:tx>
                <c:rich>
                  <a:bodyPr/>
                  <a:lstStyle/>
                  <a:p>
                    <a:fld id="{33B06878-B0B3-43DC-978D-B698FD43621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FB50-4089-8FFE-C5D871197C71}"/>
                </c:ext>
              </c:extLst>
            </c:dLbl>
            <c:dLbl>
              <c:idx val="9"/>
              <c:layout>
                <c:manualLayout>
                  <c:x val="5.7682222911179092E-3"/>
                  <c:y val="-2.9146970206872552E-2"/>
                </c:manualLayout>
              </c:layout>
              <c:tx>
                <c:rich>
                  <a:bodyPr/>
                  <a:lstStyle/>
                  <a:p>
                    <a:fld id="{E4FF80AF-4542-4E37-94BA-777E5575416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FB50-4089-8FFE-C5D871197C71}"/>
                </c:ext>
              </c:extLst>
            </c:dLbl>
            <c:dLbl>
              <c:idx val="10"/>
              <c:layout>
                <c:manualLayout>
                  <c:x val="6.9218667493413221E-3"/>
                  <c:y val="-7.9491736927835201E-3"/>
                </c:manualLayout>
              </c:layout>
              <c:tx>
                <c:rich>
                  <a:bodyPr/>
                  <a:lstStyle/>
                  <a:p>
                    <a:fld id="{B393AFB9-6705-4219-9519-3109A1E1CF5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FB50-4089-8FFE-C5D871197C71}"/>
                </c:ext>
              </c:extLst>
            </c:dLbl>
            <c:spPr>
              <a:solidFill>
                <a:schemeClr val="accent6">
                  <a:lumMod val="20000"/>
                  <a:lumOff val="80000"/>
                </a:schemeClr>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Sheet1!$B$2:$B$12</c:f>
              <c:numCache>
                <c:formatCode>0.00</c:formatCode>
                <c:ptCount val="11"/>
                <c:pt idx="0">
                  <c:v>0.68314606741573036</c:v>
                </c:pt>
                <c:pt idx="1">
                  <c:v>0.69689737470167068</c:v>
                </c:pt>
                <c:pt idx="2">
                  <c:v>0.77301927194860809</c:v>
                </c:pt>
                <c:pt idx="3">
                  <c:v>0.75111111111111106</c:v>
                </c:pt>
                <c:pt idx="4">
                  <c:v>0.82009345794392519</c:v>
                </c:pt>
                <c:pt idx="5">
                  <c:v>0.83950617283950613</c:v>
                </c:pt>
                <c:pt idx="6">
                  <c:v>0.86990000000000001</c:v>
                </c:pt>
                <c:pt idx="7">
                  <c:v>0.78239999999999998</c:v>
                </c:pt>
                <c:pt idx="8">
                  <c:v>0.78849999999999998</c:v>
                </c:pt>
                <c:pt idx="9">
                  <c:v>0.76919999999999999</c:v>
                </c:pt>
                <c:pt idx="10">
                  <c:v>0.83489999999999998</c:v>
                </c:pt>
              </c:numCache>
            </c:numRef>
          </c:val>
          <c:extLst>
            <c:ext xmlns:c15="http://schemas.microsoft.com/office/drawing/2012/chart" uri="{02D57815-91ED-43cb-92C2-25804820EDAC}">
              <c15:datalabelsRange>
                <c15:f>Sheet1!$K$2:$K$1048570</c15:f>
                <c15:dlblRangeCache>
                  <c:ptCount val="1048569"/>
                  <c:pt idx="0">
                    <c:v>68.31% 
(n=304)</c:v>
                  </c:pt>
                  <c:pt idx="1">
                    <c:v>69.69% 
(n=292)</c:v>
                  </c:pt>
                  <c:pt idx="2">
                    <c:v>77.3% 
(n=361)</c:v>
                  </c:pt>
                  <c:pt idx="3">
                    <c:v>75.11% 
(n=338)</c:v>
                  </c:pt>
                  <c:pt idx="4">
                    <c:v>82.01% 
(n=351)</c:v>
                  </c:pt>
                  <c:pt idx="5">
                    <c:v>83.95% 
(n=340)</c:v>
                  </c:pt>
                  <c:pt idx="6">
                    <c:v>86.99% 
(n=321)</c:v>
                  </c:pt>
                  <c:pt idx="7">
                    <c:v>78.24% 
(n=338)</c:v>
                  </c:pt>
                  <c:pt idx="8">
                    <c:v>78.85% 
(n=343)</c:v>
                  </c:pt>
                  <c:pt idx="9">
                    <c:v>76.92% 
(n=330)</c:v>
                  </c:pt>
                  <c:pt idx="10">
                    <c:v>83.49% 
(n=364)</c:v>
                  </c:pt>
                </c15:dlblRangeCache>
              </c15:datalabelsRange>
            </c:ext>
            <c:ext xmlns:c16="http://schemas.microsoft.com/office/drawing/2014/chart" uri="{C3380CC4-5D6E-409C-BE32-E72D297353CC}">
              <c16:uniqueId val="{00000005-9BAA-45C5-8201-526D6CDF61ED}"/>
            </c:ext>
          </c:extLst>
        </c:ser>
        <c:ser>
          <c:idx val="1"/>
          <c:order val="1"/>
          <c:tx>
            <c:strRef>
              <c:f>Sheet1!$C$1</c:f>
              <c:strCache>
                <c:ptCount val="1"/>
                <c:pt idx="0">
                  <c:v>Moderate (2-3)</c:v>
                </c:pt>
              </c:strCache>
            </c:strRef>
          </c:tx>
          <c:spPr>
            <a:solidFill>
              <a:srgbClr val="FFFF00"/>
            </a:solidFill>
            <a:ln>
              <a:solidFill>
                <a:srgbClr val="FFFF00"/>
              </a:solidFill>
            </a:ln>
          </c:spPr>
          <c:invertIfNegative val="0"/>
          <c:dLbls>
            <c:dLbl>
              <c:idx val="0"/>
              <c:layout>
                <c:manualLayout>
                  <c:x val="3.9223911579601742E-2"/>
                  <c:y val="-6.0943664978006268E-2"/>
                </c:manualLayout>
              </c:layout>
              <c:tx>
                <c:rich>
                  <a:bodyPr/>
                  <a:lstStyle/>
                  <a:p>
                    <a:fld id="{9FC41857-5A13-4D05-B0FC-FB2CB964001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9BAA-45C5-8201-526D6CDF61ED}"/>
                </c:ext>
              </c:extLst>
            </c:dLbl>
            <c:dLbl>
              <c:idx val="1"/>
              <c:layout>
                <c:manualLayout>
                  <c:x val="4.037755603782537E-2"/>
                  <c:y val="-6.6243114106528528E-2"/>
                </c:manualLayout>
              </c:layout>
              <c:tx>
                <c:rich>
                  <a:bodyPr/>
                  <a:lstStyle/>
                  <a:p>
                    <a:fld id="{A6BCE05A-29A2-4AE3-B1EF-929FE3A5A13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9BAA-45C5-8201-526D6CDF61ED}"/>
                </c:ext>
              </c:extLst>
            </c:dLbl>
            <c:dLbl>
              <c:idx val="2"/>
              <c:layout>
                <c:manualLayout>
                  <c:x val="3.9223911579601742E-2"/>
                  <c:y val="-2.3847521078350267E-2"/>
                </c:manualLayout>
              </c:layout>
              <c:tx>
                <c:rich>
                  <a:bodyPr/>
                  <a:lstStyle/>
                  <a:p>
                    <a:fld id="{A4EE6B71-9E79-4F71-B684-7B693237940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9BAA-45C5-8201-526D6CDF61ED}"/>
                </c:ext>
              </c:extLst>
            </c:dLbl>
            <c:dLbl>
              <c:idx val="3"/>
              <c:layout>
                <c:manualLayout>
                  <c:x val="4.3838489412496115E-2"/>
                  <c:y val="-3.7096143899655973E-2"/>
                </c:manualLayout>
              </c:layout>
              <c:tx>
                <c:rich>
                  <a:bodyPr/>
                  <a:lstStyle/>
                  <a:p>
                    <a:fld id="{202A7631-68EB-4FFC-BC65-53CD660BBC0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9BAA-45C5-8201-526D6CDF61ED}"/>
                </c:ext>
              </c:extLst>
            </c:dLbl>
            <c:dLbl>
              <c:idx val="4"/>
              <c:layout>
                <c:manualLayout>
                  <c:x val="4.037755603782537E-2"/>
                  <c:y val="-1.3248622821305706E-2"/>
                </c:manualLayout>
              </c:layout>
              <c:tx>
                <c:rich>
                  <a:bodyPr/>
                  <a:lstStyle/>
                  <a:p>
                    <a:fld id="{D8365E00-FAA9-4FC2-80CC-BBE402242F48}"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9BAA-45C5-8201-526D6CDF61ED}"/>
                </c:ext>
              </c:extLst>
            </c:dLbl>
            <c:dLbl>
              <c:idx val="5"/>
              <c:layout>
                <c:manualLayout>
                  <c:x val="4.1531200496048949E-2"/>
                  <c:y val="5.2994491285222817E-3"/>
                </c:manualLayout>
              </c:layout>
              <c:tx>
                <c:rich>
                  <a:bodyPr/>
                  <a:lstStyle/>
                  <a:p>
                    <a:fld id="{6B0F52A8-85D0-42EB-BEC7-384DA54B553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FB50-4089-8FFE-C5D871197C71}"/>
                </c:ext>
              </c:extLst>
            </c:dLbl>
            <c:dLbl>
              <c:idx val="6"/>
              <c:layout>
                <c:manualLayout>
                  <c:x val="3.8070267121378204E-2"/>
                  <c:y val="2.1197796514089127E-2"/>
                </c:manualLayout>
              </c:layout>
              <c:tx>
                <c:rich>
                  <a:bodyPr/>
                  <a:lstStyle/>
                  <a:p>
                    <a:fld id="{552917F7-B06C-474D-8CEC-5399CE93DC7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FB50-4089-8FFE-C5D871197C71}"/>
                </c:ext>
              </c:extLst>
            </c:dLbl>
            <c:dLbl>
              <c:idx val="7"/>
              <c:layout>
                <c:manualLayout>
                  <c:x val="4.3838489412496115E-2"/>
                  <c:y val="-1.8548071949827986E-2"/>
                </c:manualLayout>
              </c:layout>
              <c:tx>
                <c:rich>
                  <a:bodyPr/>
                  <a:lstStyle/>
                  <a:p>
                    <a:fld id="{9A6D25EC-54AC-4849-80B4-E91DD8EDB58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FB50-4089-8FFE-C5D871197C71}"/>
                </c:ext>
              </c:extLst>
            </c:dLbl>
            <c:dLbl>
              <c:idx val="8"/>
              <c:layout>
                <c:manualLayout>
                  <c:x val="4.1531200496048949E-2"/>
                  <c:y val="-5.299449128522306E-3"/>
                </c:manualLayout>
              </c:layout>
              <c:tx>
                <c:rich>
                  <a:bodyPr/>
                  <a:lstStyle/>
                  <a:p>
                    <a:fld id="{1C55211A-D610-48F8-B70F-495DD3CB03D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FB50-4089-8FFE-C5D871197C71}"/>
                </c:ext>
              </c:extLst>
            </c:dLbl>
            <c:dLbl>
              <c:idx val="9"/>
              <c:layout>
                <c:manualLayout>
                  <c:x val="3.9223911579601617E-2"/>
                  <c:y val="-2.3847521078350267E-2"/>
                </c:manualLayout>
              </c:layout>
              <c:tx>
                <c:rich>
                  <a:bodyPr/>
                  <a:lstStyle/>
                  <a:p>
                    <a:fld id="{9D87031F-9CBC-4AB5-9005-0C1D91BC46B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FB50-4089-8FFE-C5D871197C71}"/>
                </c:ext>
              </c:extLst>
            </c:dLbl>
            <c:dLbl>
              <c:idx val="10"/>
              <c:layout>
                <c:manualLayout>
                  <c:x val="5.0760356161837605E-2"/>
                  <c:y val="1.0598898257044539E-2"/>
                </c:manualLayout>
              </c:layout>
              <c:tx>
                <c:rich>
                  <a:bodyPr/>
                  <a:lstStyle/>
                  <a:p>
                    <a:fld id="{54AB7D40-309F-4494-A704-777826361A4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FB50-4089-8FFE-C5D871197C71}"/>
                </c:ext>
              </c:extLst>
            </c:dLbl>
            <c:spPr>
              <a:solidFill>
                <a:srgbClr val="FFFFCC"/>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Sheet1!$C$2:$C$12</c:f>
              <c:numCache>
                <c:formatCode>0.00</c:formatCode>
                <c:ptCount val="11"/>
                <c:pt idx="0">
                  <c:v>0.1842696629213483</c:v>
                </c:pt>
                <c:pt idx="1">
                  <c:v>0.15513126491646778</c:v>
                </c:pt>
                <c:pt idx="2">
                  <c:v>0.14346895074946467</c:v>
                </c:pt>
                <c:pt idx="3">
                  <c:v>0.16222222222222221</c:v>
                </c:pt>
                <c:pt idx="4">
                  <c:v>0.10747663551401869</c:v>
                </c:pt>
                <c:pt idx="5">
                  <c:v>0.11604938271604938</c:v>
                </c:pt>
                <c:pt idx="6">
                  <c:v>9.4899999999999998E-2</c:v>
                </c:pt>
                <c:pt idx="7">
                  <c:v>0.14349999999999999</c:v>
                </c:pt>
                <c:pt idx="8">
                  <c:v>0.15859999999999999</c:v>
                </c:pt>
                <c:pt idx="9">
                  <c:v>0.1469</c:v>
                </c:pt>
                <c:pt idx="10">
                  <c:v>0.11700000000000001</c:v>
                </c:pt>
              </c:numCache>
            </c:numRef>
          </c:val>
          <c:extLst>
            <c:ext xmlns:c15="http://schemas.microsoft.com/office/drawing/2012/chart" uri="{02D57815-91ED-43cb-92C2-25804820EDAC}">
              <c15:datalabelsRange>
                <c15:f>Sheet1!$L$2:$L$1048570</c15:f>
                <c15:dlblRangeCache>
                  <c:ptCount val="1048569"/>
                  <c:pt idx="0">
                    <c:v>18.43% 
(n=82)</c:v>
                  </c:pt>
                  <c:pt idx="1">
                    <c:v>15.51% 
(n=65)</c:v>
                  </c:pt>
                  <c:pt idx="2">
                    <c:v>14.35% 
(n=67)</c:v>
                  </c:pt>
                  <c:pt idx="3">
                    <c:v>16.22% 
(n=73)</c:v>
                  </c:pt>
                  <c:pt idx="4">
                    <c:v>10.75% 
(n=46)</c:v>
                  </c:pt>
                  <c:pt idx="5">
                    <c:v>11.6% 
(n=47)</c:v>
                  </c:pt>
                  <c:pt idx="6">
                    <c:v>9.49% 
(n=35)</c:v>
                  </c:pt>
                  <c:pt idx="7">
                    <c:v>14.35% 
(n=62)</c:v>
                  </c:pt>
                  <c:pt idx="8">
                    <c:v>15.86% 
(n=69)</c:v>
                  </c:pt>
                  <c:pt idx="9">
                    <c:v>14.69% 
(n=63)</c:v>
                  </c:pt>
                  <c:pt idx="10">
                    <c:v>11.7% 
(n=51)</c:v>
                  </c:pt>
                </c15:dlblRangeCache>
              </c15:datalabelsRange>
            </c:ext>
            <c:ext xmlns:c16="http://schemas.microsoft.com/office/drawing/2014/chart" uri="{C3380CC4-5D6E-409C-BE32-E72D297353CC}">
              <c16:uniqueId val="{0000000B-9BAA-45C5-8201-526D6CDF61ED}"/>
            </c:ext>
          </c:extLst>
        </c:ser>
        <c:ser>
          <c:idx val="2"/>
          <c:order val="2"/>
          <c:tx>
            <c:strRef>
              <c:f>Sheet1!$D$1</c:f>
              <c:strCache>
                <c:ptCount val="1"/>
                <c:pt idx="0">
                  <c:v>High (4-15)</c:v>
                </c:pt>
              </c:strCache>
            </c:strRef>
          </c:tx>
          <c:spPr>
            <a:solidFill>
              <a:srgbClr val="FF0000"/>
            </a:solidFill>
            <a:ln>
              <a:solidFill>
                <a:srgbClr val="FF0000"/>
              </a:solidFill>
            </a:ln>
          </c:spPr>
          <c:invertIfNegative val="0"/>
          <c:dLbls>
            <c:dLbl>
              <c:idx val="0"/>
              <c:layout>
                <c:manualLayout>
                  <c:x val="4.0377556037825328E-2"/>
                  <c:y val="-6.7749075673838519E-2"/>
                </c:manualLayout>
              </c:layout>
              <c:tx>
                <c:rich>
                  <a:bodyPr/>
                  <a:lstStyle/>
                  <a:p>
                    <a:fld id="{FA450182-2917-4AC4-9215-BAAAF994D9B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9BAA-45C5-8201-526D6CDF61ED}"/>
                </c:ext>
              </c:extLst>
            </c:dLbl>
            <c:dLbl>
              <c:idx val="1"/>
              <c:layout>
                <c:manualLayout>
                  <c:x val="4.1531200496048949E-2"/>
                  <c:y val="-7.5626268659955004E-2"/>
                </c:manualLayout>
              </c:layout>
              <c:tx>
                <c:rich>
                  <a:bodyPr/>
                  <a:lstStyle/>
                  <a:p>
                    <a:fld id="{3F431AAB-0EC8-45DD-ACF3-18C01D613F3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9BAA-45C5-8201-526D6CDF61ED}"/>
                </c:ext>
              </c:extLst>
            </c:dLbl>
            <c:dLbl>
              <c:idx val="2"/>
              <c:layout>
                <c:manualLayout>
                  <c:x val="4.3838489412496115E-2"/>
                  <c:y val="-5.3727442654848759E-2"/>
                </c:manualLayout>
              </c:layout>
              <c:tx>
                <c:rich>
                  <a:bodyPr/>
                  <a:lstStyle/>
                  <a:p>
                    <a:fld id="{C726D819-B34D-4096-B1F8-CFDC27903A3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9BAA-45C5-8201-526D6CDF61ED}"/>
                </c:ext>
              </c:extLst>
            </c:dLbl>
            <c:dLbl>
              <c:idx val="3"/>
              <c:layout>
                <c:manualLayout>
                  <c:x val="5.0183533932725816E-2"/>
                  <c:y val="-6.05459976536376E-2"/>
                </c:manualLayout>
              </c:layout>
              <c:tx>
                <c:rich>
                  <a:bodyPr/>
                  <a:lstStyle/>
                  <a:p>
                    <a:fld id="{8015A759-B398-4C02-8FB6-0FD95ECC91F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9BAA-45C5-8201-526D6CDF61ED}"/>
                </c:ext>
              </c:extLst>
            </c:dLbl>
            <c:dLbl>
              <c:idx val="4"/>
              <c:layout>
                <c:manualLayout>
                  <c:x val="4.1531200496048949E-2"/>
                  <c:y val="-4.996274737630324E-2"/>
                </c:manualLayout>
              </c:layout>
              <c:tx>
                <c:rich>
                  <a:bodyPr/>
                  <a:lstStyle/>
                  <a:p>
                    <a:fld id="{3B65C0EC-E949-437C-9281-B7903447228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9BAA-45C5-8201-526D6CDF61ED}"/>
                </c:ext>
              </c:extLst>
            </c:dLbl>
            <c:dLbl>
              <c:idx val="5"/>
              <c:layout>
                <c:manualLayout>
                  <c:x val="4.1531200496048949E-2"/>
                  <c:y val="-3.7096143899655973E-2"/>
                </c:manualLayout>
              </c:layout>
              <c:tx>
                <c:rich>
                  <a:bodyPr/>
                  <a:lstStyle/>
                  <a:p>
                    <a:fld id="{2DC5E085-0F8C-4CE4-8676-A391DC567E6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FB50-4089-8FFE-C5D871197C71}"/>
                </c:ext>
              </c:extLst>
            </c:dLbl>
            <c:dLbl>
              <c:idx val="6"/>
              <c:layout>
                <c:manualLayout>
                  <c:x val="4.1531200496048949E-2"/>
                  <c:y val="-3.7096143899655973E-2"/>
                </c:manualLayout>
              </c:layout>
              <c:tx>
                <c:rich>
                  <a:bodyPr/>
                  <a:lstStyle/>
                  <a:p>
                    <a:fld id="{B62C4F3F-63E0-4969-8D4C-C93F881BFD4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FB50-4089-8FFE-C5D871197C71}"/>
                </c:ext>
              </c:extLst>
            </c:dLbl>
            <c:dLbl>
              <c:idx val="7"/>
              <c:layout>
                <c:manualLayout>
                  <c:x val="4.6145778328943274E-2"/>
                  <c:y val="-4.7695042156700534E-2"/>
                </c:manualLayout>
              </c:layout>
              <c:tx>
                <c:rich>
                  <a:bodyPr/>
                  <a:lstStyle/>
                  <a:p>
                    <a:fld id="{428B9205-480B-481B-8C37-11DBAD99B86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FB50-4089-8FFE-C5D871197C71}"/>
                </c:ext>
              </c:extLst>
            </c:dLbl>
            <c:dLbl>
              <c:idx val="8"/>
              <c:layout>
                <c:manualLayout>
                  <c:x val="4.3838489412495941E-2"/>
                  <c:y val="-3.8028554850654636E-2"/>
                </c:manualLayout>
              </c:layout>
              <c:tx>
                <c:rich>
                  <a:bodyPr/>
                  <a:lstStyle/>
                  <a:p>
                    <a:fld id="{34100B70-875B-4121-8692-29D22B31FB0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FB50-4089-8FFE-C5D871197C71}"/>
                </c:ext>
              </c:extLst>
            </c:dLbl>
            <c:dLbl>
              <c:idx val="9"/>
              <c:layout>
                <c:manualLayout>
                  <c:x val="4.3838489412496115E-2"/>
                  <c:y val="-5.1209787039341731E-2"/>
                </c:manualLayout>
              </c:layout>
              <c:tx>
                <c:rich>
                  <a:bodyPr/>
                  <a:lstStyle/>
                  <a:p>
                    <a:fld id="{74CFD52C-5014-4711-AD18-C2891D8C33D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FB50-4089-8FFE-C5D871197C71}"/>
                </c:ext>
              </c:extLst>
            </c:dLbl>
            <c:dLbl>
              <c:idx val="10"/>
              <c:layout>
                <c:manualLayout>
                  <c:x val="4.729942278716686E-2"/>
                  <c:y val="-3.7096143899655973E-2"/>
                </c:manualLayout>
              </c:layout>
              <c:tx>
                <c:rich>
                  <a:bodyPr/>
                  <a:lstStyle/>
                  <a:p>
                    <a:fld id="{7430B289-E946-44A1-B786-0F8EF4D43F5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FB50-4089-8FFE-C5D871197C71}"/>
                </c:ext>
              </c:extLst>
            </c:dLbl>
            <c:spPr>
              <a:solidFill>
                <a:srgbClr val="FFCCCC"/>
              </a:solidFill>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Sheet1!$D$2:$D$12</c:f>
              <c:numCache>
                <c:formatCode>0.00</c:formatCode>
                <c:ptCount val="11"/>
                <c:pt idx="0">
                  <c:v>0.13258426966292136</c:v>
                </c:pt>
                <c:pt idx="1">
                  <c:v>0.14797136038186157</c:v>
                </c:pt>
                <c:pt idx="2">
                  <c:v>8.3511777301927201E-2</c:v>
                </c:pt>
                <c:pt idx="3">
                  <c:v>8.666666666666667E-2</c:v>
                </c:pt>
                <c:pt idx="4">
                  <c:v>7.2429906542056069E-2</c:v>
                </c:pt>
                <c:pt idx="5">
                  <c:v>4.4444444444444446E-2</c:v>
                </c:pt>
                <c:pt idx="6">
                  <c:v>3.5200000000000002E-2</c:v>
                </c:pt>
                <c:pt idx="7">
                  <c:v>7.4099999999999999E-2</c:v>
                </c:pt>
                <c:pt idx="8">
                  <c:v>5.2900000000000003E-2</c:v>
                </c:pt>
                <c:pt idx="9">
                  <c:v>8.3900000000000002E-2</c:v>
                </c:pt>
                <c:pt idx="10">
                  <c:v>4.82E-2</c:v>
                </c:pt>
              </c:numCache>
            </c:numRef>
          </c:val>
          <c:extLst>
            <c:ext xmlns:c15="http://schemas.microsoft.com/office/drawing/2012/chart" uri="{02D57815-91ED-43cb-92C2-25804820EDAC}">
              <c15:datalabelsRange>
                <c15:f>Sheet1!$M$2:$M$1048570</c15:f>
                <c15:dlblRangeCache>
                  <c:ptCount val="1048569"/>
                  <c:pt idx="0">
                    <c:v>13.26% 
(n=59)</c:v>
                  </c:pt>
                  <c:pt idx="1">
                    <c:v>14.8% 
(n=62)</c:v>
                  </c:pt>
                  <c:pt idx="2">
                    <c:v>8.35% 
(n=39)</c:v>
                  </c:pt>
                  <c:pt idx="3">
                    <c:v>8.67% 
(n=39)</c:v>
                  </c:pt>
                  <c:pt idx="4">
                    <c:v>7.24% 
(n=31)</c:v>
                  </c:pt>
                  <c:pt idx="5">
                    <c:v>4.44% 
(n=18)</c:v>
                  </c:pt>
                  <c:pt idx="6">
                    <c:v>3.52% 
(n=13)</c:v>
                  </c:pt>
                  <c:pt idx="7">
                    <c:v>7.41% 
(n=32)</c:v>
                  </c:pt>
                  <c:pt idx="8">
                    <c:v>5.29% 
(n=23)</c:v>
                  </c:pt>
                  <c:pt idx="9">
                    <c:v>8.39% 
(n=36)</c:v>
                  </c:pt>
                  <c:pt idx="10">
                    <c:v>4.82% 
(n=21)</c:v>
                  </c:pt>
                </c15:dlblRangeCache>
              </c15:datalabelsRange>
            </c:ext>
            <c:ext xmlns:c16="http://schemas.microsoft.com/office/drawing/2014/chart" uri="{C3380CC4-5D6E-409C-BE32-E72D297353CC}">
              <c16:uniqueId val="{00000011-9BAA-45C5-8201-526D6CDF61ED}"/>
            </c:ext>
          </c:extLst>
        </c:ser>
        <c:dLbls>
          <c:showLegendKey val="0"/>
          <c:showVal val="0"/>
          <c:showCatName val="0"/>
          <c:showSerName val="0"/>
          <c:showPercent val="0"/>
          <c:showBubbleSize val="0"/>
        </c:dLbls>
        <c:gapWidth val="150"/>
        <c:shape val="pyramid"/>
        <c:axId val="329537128"/>
        <c:axId val="420660408"/>
        <c:axId val="0"/>
        <c:extLst>
          <c:ext xmlns:c15="http://schemas.microsoft.com/office/drawing/2012/chart" uri="{02D57815-91ED-43cb-92C2-25804820EDAC}">
            <c15:filteredBarSeries>
              <c15:ser>
                <c:idx val="3"/>
                <c:order val="3"/>
                <c:tx>
                  <c:strRef>
                    <c:extLst>
                      <c:ext uri="{02D57815-91ED-43cb-92C2-25804820EDAC}">
                        <c15:formulaRef>
                          <c15:sqref>Sheet1!$E$1</c15:sqref>
                        </c15:formulaRef>
                      </c:ext>
                    </c:extLst>
                    <c:strCache>
                      <c:ptCount val="1"/>
                      <c:pt idx="0">
                        <c:v>Low Risk (0-3) formula</c:v>
                      </c:pt>
                    </c:strCache>
                  </c:strRef>
                </c:tx>
                <c:invertIfNegative val="0"/>
                <c:cat>
                  <c:strRef>
                    <c:extLst>
                      <c:ex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c:ext uri="{02D57815-91ED-43cb-92C2-25804820EDAC}">
                        <c15:formulaRef>
                          <c15:sqref>Sheet1!$E$2:$E$12</c15:sqref>
                        </c15:formulaRef>
                      </c:ext>
                    </c:extLst>
                    <c:numCache>
                      <c:formatCode>0.0000</c:formatCode>
                      <c:ptCount val="11"/>
                      <c:pt idx="0">
                        <c:v>0.68310000000000004</c:v>
                      </c:pt>
                      <c:pt idx="1">
                        <c:v>0.69689999999999996</c:v>
                      </c:pt>
                      <c:pt idx="2">
                        <c:v>0.77300000000000002</c:v>
                      </c:pt>
                      <c:pt idx="3">
                        <c:v>0.75109999999999999</c:v>
                      </c:pt>
                      <c:pt idx="4">
                        <c:v>0.82010000000000005</c:v>
                      </c:pt>
                      <c:pt idx="5">
                        <c:v>0.83950000000000002</c:v>
                      </c:pt>
                      <c:pt idx="6">
                        <c:v>0.86990000000000001</c:v>
                      </c:pt>
                      <c:pt idx="7">
                        <c:v>0.78239999999999998</c:v>
                      </c:pt>
                      <c:pt idx="8">
                        <c:v>0.78849999999999998</c:v>
                      </c:pt>
                      <c:pt idx="9">
                        <c:v>0.76919999999999999</c:v>
                      </c:pt>
                      <c:pt idx="10">
                        <c:v>0.83489999999999998</c:v>
                      </c:pt>
                    </c:numCache>
                  </c:numRef>
                </c:val>
                <c:extLst>
                  <c:ext xmlns:c16="http://schemas.microsoft.com/office/drawing/2014/chart" uri="{C3380CC4-5D6E-409C-BE32-E72D297353CC}">
                    <c16:uniqueId val="{00000012-9BAA-45C5-8201-526D6CDF61ED}"/>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Moderate (4-8) formula</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Sheet1!$F$2:$F$12</c15:sqref>
                        </c15:formulaRef>
                      </c:ext>
                    </c:extLst>
                    <c:numCache>
                      <c:formatCode>0.0000</c:formatCode>
                      <c:ptCount val="11"/>
                      <c:pt idx="0">
                        <c:v>0.18429999999999999</c:v>
                      </c:pt>
                      <c:pt idx="1">
                        <c:v>0.15509999999999999</c:v>
                      </c:pt>
                      <c:pt idx="2">
                        <c:v>0.14349999999999999</c:v>
                      </c:pt>
                      <c:pt idx="3">
                        <c:v>0.16220000000000001</c:v>
                      </c:pt>
                      <c:pt idx="4">
                        <c:v>0.1075</c:v>
                      </c:pt>
                      <c:pt idx="5">
                        <c:v>0.11600000000000001</c:v>
                      </c:pt>
                      <c:pt idx="6">
                        <c:v>9.4899999999999998E-2</c:v>
                      </c:pt>
                      <c:pt idx="7">
                        <c:v>0.14349999999999999</c:v>
                      </c:pt>
                      <c:pt idx="8">
                        <c:v>0.15859999999999999</c:v>
                      </c:pt>
                      <c:pt idx="9">
                        <c:v>0.1469</c:v>
                      </c:pt>
                      <c:pt idx="10">
                        <c:v>0.11700000000000001</c:v>
                      </c:pt>
                    </c:numCache>
                  </c:numRef>
                </c:val>
                <c:extLst xmlns:c15="http://schemas.microsoft.com/office/drawing/2012/chart">
                  <c:ext xmlns:c16="http://schemas.microsoft.com/office/drawing/2014/chart" uri="{C3380CC4-5D6E-409C-BE32-E72D297353CC}">
                    <c16:uniqueId val="{00000013-9BAA-45C5-8201-526D6CDF61ED}"/>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Sheet1!$G$1</c15:sqref>
                        </c15:formulaRef>
                      </c:ext>
                    </c:extLst>
                    <c:strCache>
                      <c:ptCount val="1"/>
                      <c:pt idx="0">
                        <c:v>High (9-21) Formula</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Sheet1!$G$2:$G$12</c15:sqref>
                        </c15:formulaRef>
                      </c:ext>
                    </c:extLst>
                    <c:numCache>
                      <c:formatCode>0.0000</c:formatCode>
                      <c:ptCount val="11"/>
                      <c:pt idx="0">
                        <c:v>0.1326</c:v>
                      </c:pt>
                      <c:pt idx="1">
                        <c:v>0.14799999999999999</c:v>
                      </c:pt>
                      <c:pt idx="2">
                        <c:v>8.3500000000000005E-2</c:v>
                      </c:pt>
                      <c:pt idx="3">
                        <c:v>8.6699999999999999E-2</c:v>
                      </c:pt>
                      <c:pt idx="4">
                        <c:v>7.2400000000000006E-2</c:v>
                      </c:pt>
                      <c:pt idx="5">
                        <c:v>4.4400000000000002E-2</c:v>
                      </c:pt>
                      <c:pt idx="6">
                        <c:v>3.5200000000000002E-2</c:v>
                      </c:pt>
                      <c:pt idx="7">
                        <c:v>7.4099999999999999E-2</c:v>
                      </c:pt>
                      <c:pt idx="8">
                        <c:v>5.2900000000000003E-2</c:v>
                      </c:pt>
                      <c:pt idx="9">
                        <c:v>8.3900000000000002E-2</c:v>
                      </c:pt>
                      <c:pt idx="10">
                        <c:v>4.82E-2</c:v>
                      </c:pt>
                    </c:numCache>
                  </c:numRef>
                </c:val>
                <c:extLst xmlns:c15="http://schemas.microsoft.com/office/drawing/2012/chart">
                  <c:ext xmlns:c16="http://schemas.microsoft.com/office/drawing/2014/chart" uri="{C3380CC4-5D6E-409C-BE32-E72D297353CC}">
                    <c16:uniqueId val="{00000014-9BAA-45C5-8201-526D6CDF61ED}"/>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Sheet1!$H$1</c15:sqref>
                        </c15:formulaRef>
                      </c:ext>
                    </c:extLst>
                    <c:strCache>
                      <c:ptCount val="1"/>
                      <c:pt idx="0">
                        <c:v>Low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Sheet1!$H$2:$H$12</c15:sqref>
                        </c15:formulaRef>
                      </c:ext>
                    </c:extLst>
                    <c:numCache>
                      <c:formatCode>0</c:formatCode>
                      <c:ptCount val="11"/>
                      <c:pt idx="0">
                        <c:v>304</c:v>
                      </c:pt>
                      <c:pt idx="1">
                        <c:v>292</c:v>
                      </c:pt>
                      <c:pt idx="2">
                        <c:v>361</c:v>
                      </c:pt>
                      <c:pt idx="3">
                        <c:v>338</c:v>
                      </c:pt>
                      <c:pt idx="4">
                        <c:v>351</c:v>
                      </c:pt>
                      <c:pt idx="5">
                        <c:v>340</c:v>
                      </c:pt>
                      <c:pt idx="6">
                        <c:v>321</c:v>
                      </c:pt>
                      <c:pt idx="7">
                        <c:v>338</c:v>
                      </c:pt>
                      <c:pt idx="8">
                        <c:v>343</c:v>
                      </c:pt>
                      <c:pt idx="9">
                        <c:v>330</c:v>
                      </c:pt>
                      <c:pt idx="10">
                        <c:v>364</c:v>
                      </c:pt>
                    </c:numCache>
                  </c:numRef>
                </c:val>
                <c:extLst xmlns:c15="http://schemas.microsoft.com/office/drawing/2012/chart">
                  <c:ext xmlns:c16="http://schemas.microsoft.com/office/drawing/2014/chart" uri="{C3380CC4-5D6E-409C-BE32-E72D297353CC}">
                    <c16:uniqueId val="{00000015-9BAA-45C5-8201-526D6CDF61ED}"/>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Sheet1!$I$1</c15:sqref>
                        </c15:formulaRef>
                      </c:ext>
                    </c:extLst>
                    <c:strCache>
                      <c:ptCount val="1"/>
                      <c:pt idx="0">
                        <c:v>Mod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Sheet1!$I$2:$I$12</c15:sqref>
                        </c15:formulaRef>
                      </c:ext>
                    </c:extLst>
                    <c:numCache>
                      <c:formatCode>0</c:formatCode>
                      <c:ptCount val="11"/>
                      <c:pt idx="0">
                        <c:v>82</c:v>
                      </c:pt>
                      <c:pt idx="1">
                        <c:v>65</c:v>
                      </c:pt>
                      <c:pt idx="2">
                        <c:v>67</c:v>
                      </c:pt>
                      <c:pt idx="3">
                        <c:v>73</c:v>
                      </c:pt>
                      <c:pt idx="4">
                        <c:v>46</c:v>
                      </c:pt>
                      <c:pt idx="5">
                        <c:v>47</c:v>
                      </c:pt>
                      <c:pt idx="6">
                        <c:v>35</c:v>
                      </c:pt>
                      <c:pt idx="7">
                        <c:v>62</c:v>
                      </c:pt>
                      <c:pt idx="8">
                        <c:v>69</c:v>
                      </c:pt>
                      <c:pt idx="9">
                        <c:v>63</c:v>
                      </c:pt>
                      <c:pt idx="10">
                        <c:v>51</c:v>
                      </c:pt>
                    </c:numCache>
                  </c:numRef>
                </c:val>
                <c:extLst xmlns:c15="http://schemas.microsoft.com/office/drawing/2012/chart">
                  <c:ext xmlns:c16="http://schemas.microsoft.com/office/drawing/2014/chart" uri="{C3380CC4-5D6E-409C-BE32-E72D297353CC}">
                    <c16:uniqueId val="{00000016-9BAA-45C5-8201-526D6CDF61ED}"/>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Sheet1!$J$1</c15:sqref>
                        </c15:formulaRef>
                      </c:ext>
                    </c:extLst>
                    <c:strCache>
                      <c:ptCount val="1"/>
                      <c:pt idx="0">
                        <c:v>High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Sheet1!$J$2:$J$12</c15:sqref>
                        </c15:formulaRef>
                      </c:ext>
                    </c:extLst>
                    <c:numCache>
                      <c:formatCode>0</c:formatCode>
                      <c:ptCount val="11"/>
                      <c:pt idx="0">
                        <c:v>59</c:v>
                      </c:pt>
                      <c:pt idx="1">
                        <c:v>62</c:v>
                      </c:pt>
                      <c:pt idx="2">
                        <c:v>39</c:v>
                      </c:pt>
                      <c:pt idx="3">
                        <c:v>39</c:v>
                      </c:pt>
                      <c:pt idx="4">
                        <c:v>31</c:v>
                      </c:pt>
                      <c:pt idx="5">
                        <c:v>18</c:v>
                      </c:pt>
                      <c:pt idx="6">
                        <c:v>13</c:v>
                      </c:pt>
                      <c:pt idx="7">
                        <c:v>32</c:v>
                      </c:pt>
                      <c:pt idx="8">
                        <c:v>23</c:v>
                      </c:pt>
                      <c:pt idx="9">
                        <c:v>36</c:v>
                      </c:pt>
                      <c:pt idx="10">
                        <c:v>21</c:v>
                      </c:pt>
                    </c:numCache>
                  </c:numRef>
                </c:val>
                <c:extLst xmlns:c15="http://schemas.microsoft.com/office/drawing/2012/chart">
                  <c:ext xmlns:c16="http://schemas.microsoft.com/office/drawing/2014/chart" uri="{C3380CC4-5D6E-409C-BE32-E72D297353CC}">
                    <c16:uniqueId val="{00000017-9BAA-45C5-8201-526D6CDF61ED}"/>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Sheet1!$K$1</c15:sqref>
                        </c15:formulaRef>
                      </c:ext>
                    </c:extLst>
                    <c:strCache>
                      <c:ptCount val="1"/>
                      <c:pt idx="0">
                        <c:v>Column H (for B &amp; E)</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Sheet1!$K$2:$K$12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8-9BAA-45C5-8201-526D6CDF61ED}"/>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Sheet1!$L$1</c15:sqref>
                        </c15:formulaRef>
                      </c:ext>
                    </c:extLst>
                    <c:strCache>
                      <c:ptCount val="1"/>
                      <c:pt idx="0">
                        <c:v>Column I (for C &amp; F</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Sheet1!$L$2:$L$12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9-9BAA-45C5-8201-526D6CDF61ED}"/>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Sheet1!$M$1</c15:sqref>
                        </c15:formulaRef>
                      </c:ext>
                    </c:extLst>
                    <c:strCache>
                      <c:ptCount val="1"/>
                      <c:pt idx="0">
                        <c:v>Column J (for D &amp; G):</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Sheet1!$M$2:$M$12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A-9BAA-45C5-8201-526D6CDF61ED}"/>
                  </c:ext>
                </c:extLst>
              </c15:ser>
            </c15:filteredBarSeries>
          </c:ext>
        </c:extLst>
      </c:bar3DChart>
      <c:catAx>
        <c:axId val="329537128"/>
        <c:scaling>
          <c:orientation val="minMax"/>
        </c:scaling>
        <c:delete val="0"/>
        <c:axPos val="b"/>
        <c:title>
          <c:tx>
            <c:rich>
              <a:bodyPr/>
              <a:lstStyle/>
              <a:p>
                <a:pPr>
                  <a:defRPr/>
                </a:pPr>
                <a:r>
                  <a:rPr lang="en-US"/>
                  <a:t>Fall</a:t>
                </a:r>
              </a:p>
            </c:rich>
          </c:tx>
          <c:overlay val="0"/>
        </c:title>
        <c:numFmt formatCode="General" sourceLinked="0"/>
        <c:majorTickMark val="out"/>
        <c:minorTickMark val="none"/>
        <c:tickLblPos val="nextTo"/>
        <c:crossAx val="420660408"/>
        <c:crosses val="autoZero"/>
        <c:auto val="1"/>
        <c:lblAlgn val="ctr"/>
        <c:lblOffset val="100"/>
        <c:noMultiLvlLbl val="0"/>
      </c:catAx>
      <c:valAx>
        <c:axId val="420660408"/>
        <c:scaling>
          <c:orientation val="minMax"/>
          <c:min val="0"/>
        </c:scaling>
        <c:delete val="0"/>
        <c:axPos val="l"/>
        <c:title>
          <c:tx>
            <c:rich>
              <a:bodyPr rot="-5400000" vert="horz"/>
              <a:lstStyle/>
              <a:p>
                <a:pPr>
                  <a:defRPr/>
                </a:pPr>
                <a:r>
                  <a:rPr lang="en-US"/>
                  <a:t>%</a:t>
                </a:r>
                <a:r>
                  <a:rPr lang="en-US" baseline="0"/>
                  <a:t> of Students Screened</a:t>
                </a:r>
                <a:endParaRPr lang="en-US"/>
              </a:p>
            </c:rich>
          </c:tx>
          <c:overlay val="0"/>
        </c:title>
        <c:numFmt formatCode="0%" sourceLinked="1"/>
        <c:majorTickMark val="out"/>
        <c:minorTickMark val="none"/>
        <c:tickLblPos val="nextTo"/>
        <c:spPr>
          <a:ln>
            <a:noFill/>
          </a:ln>
        </c:spPr>
        <c:crossAx val="329537128"/>
        <c:crosses val="autoZero"/>
        <c:crossBetween val="between"/>
        <c:majorUnit val="0.2"/>
      </c:valAx>
    </c:plotArea>
    <c:legend>
      <c:legendPos val="b"/>
      <c:layout>
        <c:manualLayout>
          <c:xMode val="edge"/>
          <c:yMode val="edge"/>
          <c:x val="0.28218552219807241"/>
          <c:y val="0.92991102976016238"/>
          <c:w val="0.50690919482793029"/>
          <c:h val="7.0088970239837622E-2"/>
        </c:manualLayout>
      </c:layout>
      <c:overlay val="0"/>
      <c:spPr>
        <a:ln>
          <a:noFill/>
        </a:ln>
      </c:spPr>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605425229522701"/>
          <c:y val="9.0645669291338604E-2"/>
          <c:w val="0.70773948174808499"/>
          <c:h val="0.79923534558180198"/>
        </c:manualLayout>
      </c:layout>
      <c:barChart>
        <c:barDir val="col"/>
        <c:grouping val="percentStacked"/>
        <c:varyColors val="0"/>
        <c:ser>
          <c:idx val="0"/>
          <c:order val="0"/>
          <c:tx>
            <c:strRef>
              <c:f>Sheet1!$A$2</c:f>
              <c:strCache>
                <c:ptCount val="1"/>
                <c:pt idx="0">
                  <c:v>Low</c:v>
                </c:pt>
              </c:strCache>
            </c:strRef>
          </c:tx>
          <c:spPr>
            <a:solidFill>
              <a:srgbClr val="00B050"/>
            </a:solidFill>
            <a:ln w="10489">
              <a:solidFill>
                <a:schemeClr val="tx1"/>
              </a:solidFill>
              <a:prstDash val="solid"/>
            </a:ln>
          </c:spPr>
          <c:invertIfNegative val="0"/>
          <c:dLbls>
            <c:dLbl>
              <c:idx val="0"/>
              <c:layout>
                <c:manualLayout>
                  <c:x val="2.9866667670061299E-3"/>
                  <c:y val="-2.7742389847421199E-3"/>
                </c:manualLayout>
              </c:layout>
              <c:tx>
                <c:rich>
                  <a:bodyPr/>
                  <a:lstStyle/>
                  <a:p>
                    <a:r>
                      <a:rPr lang="en-US" b="1">
                        <a:solidFill>
                          <a:schemeClr val="bg1"/>
                        </a:solidFill>
                      </a:rPr>
                      <a:t>77.00</a:t>
                    </a:r>
                    <a:endParaRPr lang="en-US">
                      <a:solidFill>
                        <a:schemeClr val="tx1"/>
                      </a:solidFill>
                    </a:endParaRP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0944-C846-8E49-5791168CF717}"/>
                </c:ext>
              </c:extLst>
            </c:dLbl>
            <c:dLbl>
              <c:idx val="1"/>
              <c:layout>
                <c:manualLayout>
                  <c:x val="1.4933333835030599E-3"/>
                  <c:y val="3.0516628832163301E-2"/>
                </c:manualLayout>
              </c:layout>
              <c:tx>
                <c:rich>
                  <a:bodyPr/>
                  <a:lstStyle/>
                  <a:p>
                    <a:r>
                      <a:rPr lang="en-US" b="1">
                        <a:solidFill>
                          <a:schemeClr val="bg1"/>
                        </a:solidFill>
                      </a:rPr>
                      <a:t>86.00</a:t>
                    </a:r>
                    <a:endParaRPr lang="en-US">
                      <a:solidFill>
                        <a:schemeClr val="tx1"/>
                      </a:solidFill>
                    </a:endParaRP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944-C846-8E49-5791168CF717}"/>
                </c:ext>
              </c:extLst>
            </c:dLbl>
            <c:dLbl>
              <c:idx val="2"/>
              <c:layout>
                <c:manualLayout>
                  <c:x val="0"/>
                  <c:y val="3.0516628832163301E-2"/>
                </c:manualLayout>
              </c:layout>
              <c:tx>
                <c:rich>
                  <a:bodyPr/>
                  <a:lstStyle/>
                  <a:p>
                    <a:r>
                      <a:rPr lang="en-US" b="1">
                        <a:solidFill>
                          <a:schemeClr val="bg1"/>
                        </a:solidFill>
                      </a:rPr>
                      <a:t>86.50</a:t>
                    </a:r>
                    <a:endParaRPr lang="en-US">
                      <a:solidFill>
                        <a:schemeClr val="tx1"/>
                      </a:solidFill>
                    </a:endParaRP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0944-C846-8E49-5791168CF717}"/>
                </c:ext>
              </c:extLst>
            </c:dLbl>
            <c:dLbl>
              <c:idx val="3"/>
              <c:layout>
                <c:manualLayout>
                  <c:x val="4.4800001505092496E-3"/>
                  <c:y val="5.2710540710100298E-2"/>
                </c:manualLayout>
              </c:layout>
              <c:tx>
                <c:rich>
                  <a:bodyPr/>
                  <a:lstStyle/>
                  <a:p>
                    <a:r>
                      <a:rPr lang="en-US" b="1">
                        <a:solidFill>
                          <a:schemeClr val="bg1"/>
                        </a:solidFill>
                      </a:rPr>
                      <a:t>89.79</a:t>
                    </a:r>
                    <a:endParaRPr lang="en-US">
                      <a:solidFill>
                        <a:schemeClr val="tx1"/>
                      </a:solidFill>
                    </a:endParaRP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944-C846-8E49-5791168CF717}"/>
                </c:ext>
              </c:extLst>
            </c:dLbl>
            <c:dLbl>
              <c:idx val="4"/>
              <c:layout>
                <c:manualLayout>
                  <c:x val="4.4800001505091898E-3"/>
                  <c:y val="6.9355974618553098E-2"/>
                </c:manualLayout>
              </c:layout>
              <c:tx>
                <c:rich>
                  <a:bodyPr/>
                  <a:lstStyle/>
                  <a:p>
                    <a:r>
                      <a:rPr lang="en-US" b="1">
                        <a:solidFill>
                          <a:schemeClr val="bg1"/>
                        </a:solidFill>
                      </a:rPr>
                      <a:t>93.08</a:t>
                    </a:r>
                    <a:endParaRPr lang="en-US">
                      <a:solidFill>
                        <a:schemeClr val="tx1"/>
                      </a:solidFill>
                    </a:endParaRP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0944-C846-8E49-5791168CF717}"/>
                </c:ext>
              </c:extLst>
            </c:dLbl>
            <c:dLbl>
              <c:idx val="5"/>
              <c:layout>
                <c:manualLayout>
                  <c:x val="4.4800001505091898E-3"/>
                  <c:y val="6.3807496649068804E-2"/>
                </c:manualLayout>
              </c:layout>
              <c:tx>
                <c:rich>
                  <a:bodyPr/>
                  <a:lstStyle/>
                  <a:p>
                    <a:r>
                      <a:rPr lang="en-US" b="1">
                        <a:solidFill>
                          <a:schemeClr val="bg1"/>
                        </a:solidFill>
                      </a:rPr>
                      <a:t>90.55</a:t>
                    </a:r>
                    <a:endParaRPr lang="en-US"/>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0944-C846-8E49-5791168CF717}"/>
                </c:ext>
              </c:extLst>
            </c:dLbl>
            <c:dLbl>
              <c:idx val="6"/>
              <c:layout>
                <c:manualLayout>
                  <c:x val="4.48003421335168E-3"/>
                  <c:y val="7.2130177398671794E-2"/>
                </c:manualLayout>
              </c:layout>
              <c:tx>
                <c:rich>
                  <a:bodyPr/>
                  <a:lstStyle/>
                  <a:p>
                    <a:r>
                      <a:rPr lang="en-US" b="1">
                        <a:solidFill>
                          <a:schemeClr val="bg1"/>
                        </a:solidFill>
                      </a:rPr>
                      <a:t>92.56</a:t>
                    </a:r>
                    <a:endParaRPr lang="en-US">
                      <a:solidFill>
                        <a:schemeClr val="tx1"/>
                      </a:solidFill>
                    </a:endParaRP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0944-C846-8E49-5791168CF717}"/>
                </c:ext>
              </c:extLst>
            </c:dLbl>
            <c:dLbl>
              <c:idx val="7"/>
              <c:layout>
                <c:manualLayout>
                  <c:x val="1.5191241654959099E-3"/>
                  <c:y val="7.1978502687164103E-2"/>
                </c:manualLayout>
              </c:layout>
              <c:tx>
                <c:rich>
                  <a:bodyPr/>
                  <a:lstStyle/>
                  <a:p>
                    <a:r>
                      <a:rPr lang="en-US" b="1">
                        <a:solidFill>
                          <a:schemeClr val="bg1"/>
                        </a:solidFill>
                      </a:rPr>
                      <a:t>94.28</a:t>
                    </a:r>
                    <a:endParaRPr lang="en-US"/>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0944-C846-8E49-5791168CF717}"/>
                </c:ext>
              </c:extLst>
            </c:dLbl>
            <c:dLbl>
              <c:idx val="8"/>
              <c:layout>
                <c:manualLayout>
                  <c:x val="-1.3383473938845954E-3"/>
                  <c:y val="5.1620060867929293E-2"/>
                </c:manualLayout>
              </c:layout>
              <c:tx>
                <c:rich>
                  <a:bodyPr/>
                  <a:lstStyle/>
                  <a:p>
                    <a:r>
                      <a:rPr lang="en-US" b="1">
                        <a:solidFill>
                          <a:schemeClr val="bg1"/>
                        </a:solidFill>
                      </a:rPr>
                      <a:t>91.25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0944-C846-8E49-5791168CF717}"/>
                </c:ext>
              </c:extLst>
            </c:dLbl>
            <c:spPr>
              <a:noFill/>
              <a:ln w="20978">
                <a:noFill/>
              </a:ln>
            </c:spPr>
            <c:txPr>
              <a:bodyPr/>
              <a:lstStyle/>
              <a:p>
                <a:pPr>
                  <a:defRPr b="1">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Sheet1!$B$1:$J$1</c:f>
              <c:strCache>
                <c:ptCount val="9"/>
                <c:pt idx="0">
                  <c:v>Fall 2004</c:v>
                </c:pt>
                <c:pt idx="1">
                  <c:v>Fall 2005</c:v>
                </c:pt>
                <c:pt idx="2">
                  <c:v>Fall 2006</c:v>
                </c:pt>
                <c:pt idx="3">
                  <c:v>Fall 2007</c:v>
                </c:pt>
                <c:pt idx="4">
                  <c:v>Fall 2008</c:v>
                </c:pt>
                <c:pt idx="5">
                  <c:v>Fall 2009</c:v>
                </c:pt>
                <c:pt idx="6">
                  <c:v>Fall 2010</c:v>
                </c:pt>
                <c:pt idx="7">
                  <c:v>Fall 2011</c:v>
                </c:pt>
                <c:pt idx="8">
                  <c:v>Fall 2012</c:v>
                </c:pt>
              </c:strCache>
            </c:strRef>
          </c:cat>
          <c:val>
            <c:numRef>
              <c:f>Sheet1!$B$2:$J$2</c:f>
              <c:numCache>
                <c:formatCode>0.00%</c:formatCode>
                <c:ptCount val="9"/>
                <c:pt idx="0">
                  <c:v>0.77</c:v>
                </c:pt>
                <c:pt idx="1">
                  <c:v>0.86</c:v>
                </c:pt>
                <c:pt idx="2">
                  <c:v>0.86</c:v>
                </c:pt>
                <c:pt idx="3">
                  <c:v>0.89790000000000003</c:v>
                </c:pt>
                <c:pt idx="4">
                  <c:v>0.93079999999999996</c:v>
                </c:pt>
                <c:pt idx="5">
                  <c:v>0.90549999999999997</c:v>
                </c:pt>
                <c:pt idx="6">
                  <c:v>0.92559999999999998</c:v>
                </c:pt>
                <c:pt idx="7">
                  <c:v>0.94279999999999997</c:v>
                </c:pt>
                <c:pt idx="8">
                  <c:v>0.91249999999999998</c:v>
                </c:pt>
              </c:numCache>
            </c:numRef>
          </c:val>
          <c:extLst>
            <c:ext xmlns:c16="http://schemas.microsoft.com/office/drawing/2014/chart" uri="{C3380CC4-5D6E-409C-BE32-E72D297353CC}">
              <c16:uniqueId val="{00000009-0944-C846-8E49-5791168CF717}"/>
            </c:ext>
          </c:extLst>
        </c:ser>
        <c:ser>
          <c:idx val="1"/>
          <c:order val="1"/>
          <c:tx>
            <c:strRef>
              <c:f>Sheet1!$A$3</c:f>
              <c:strCache>
                <c:ptCount val="1"/>
                <c:pt idx="0">
                  <c:v>Moderate</c:v>
                </c:pt>
              </c:strCache>
            </c:strRef>
          </c:tx>
          <c:spPr>
            <a:solidFill>
              <a:srgbClr val="FFFF00"/>
            </a:solidFill>
            <a:ln w="10489">
              <a:solidFill>
                <a:schemeClr val="bg1">
                  <a:lumMod val="65000"/>
                </a:schemeClr>
              </a:solidFill>
              <a:prstDash val="solid"/>
            </a:ln>
          </c:spPr>
          <c:invertIfNegative val="0"/>
          <c:dLbls>
            <c:dLbl>
              <c:idx val="0"/>
              <c:layout>
                <c:manualLayout>
                  <c:x val="-4.4001372235109599E-3"/>
                  <c:y val="-1.9047619047619001E-2"/>
                </c:manualLayout>
              </c:layout>
              <c:tx>
                <c:rich>
                  <a:bodyPr/>
                  <a:lstStyle/>
                  <a:p>
                    <a:r>
                      <a:rPr lang="en-US"/>
                      <a:t>17.00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0944-C846-8E49-5791168CF717}"/>
                </c:ext>
              </c:extLst>
            </c:dLbl>
            <c:dLbl>
              <c:idx val="1"/>
              <c:layout>
                <c:manualLayout>
                  <c:x val="1.0222334760022201E-3"/>
                  <c:y val="0"/>
                </c:manualLayout>
              </c:layout>
              <c:tx>
                <c:rich>
                  <a:bodyPr/>
                  <a:lstStyle/>
                  <a:p>
                    <a:r>
                      <a:rPr lang="en-US"/>
                      <a:t>11.00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0944-C846-8E49-5791168CF717}"/>
                </c:ext>
              </c:extLst>
            </c:dLbl>
            <c:dLbl>
              <c:idx val="2"/>
              <c:layout>
                <c:manualLayout>
                  <c:x val="3.7732381481360498E-3"/>
                  <c:y val="-3.1746031746031698E-3"/>
                </c:manualLayout>
              </c:layout>
              <c:tx>
                <c:rich>
                  <a:bodyPr/>
                  <a:lstStyle/>
                  <a:p>
                    <a:r>
                      <a:rPr lang="en-US"/>
                      <a:t>11.00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0944-C846-8E49-5791168CF717}"/>
                </c:ext>
              </c:extLst>
            </c:dLbl>
            <c:dLbl>
              <c:idx val="3"/>
              <c:layout>
                <c:manualLayout>
                  <c:x val="5.9733335340122597E-3"/>
                  <c:y val="-2.7742389847421199E-3"/>
                </c:manualLayout>
              </c:layout>
              <c:tx>
                <c:rich>
                  <a:bodyPr/>
                  <a:lstStyle/>
                  <a:p>
                    <a:r>
                      <a:rPr lang="en-US"/>
                      <a:t>7.87</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0944-C846-8E49-5791168CF717}"/>
                </c:ext>
              </c:extLst>
            </c:dLbl>
            <c:dLbl>
              <c:idx val="4"/>
              <c:tx>
                <c:rich>
                  <a:bodyPr/>
                  <a:lstStyle/>
                  <a:p>
                    <a:r>
                      <a:rPr lang="en-US"/>
                      <a:t>6.29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0944-C846-8E49-5791168CF717}"/>
                </c:ext>
              </c:extLst>
            </c:dLbl>
            <c:dLbl>
              <c:idx val="5"/>
              <c:tx>
                <c:rich>
                  <a:bodyPr/>
                  <a:lstStyle/>
                  <a:p>
                    <a:r>
                      <a:rPr lang="en-US"/>
                      <a:t>7.77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0944-C846-8E49-5791168CF717}"/>
                </c:ext>
              </c:extLst>
            </c:dLbl>
            <c:dLbl>
              <c:idx val="6"/>
              <c:tx>
                <c:rich>
                  <a:bodyPr/>
                  <a:lstStyle/>
                  <a:p>
                    <a:r>
                      <a:rPr lang="en-US"/>
                      <a:t>6.11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0944-C846-8E49-5791168CF717}"/>
                </c:ext>
              </c:extLst>
            </c:dLbl>
            <c:dLbl>
              <c:idx val="7"/>
              <c:tx>
                <c:rich>
                  <a:bodyPr/>
                  <a:lstStyle/>
                  <a:p>
                    <a:r>
                      <a:rPr lang="en-US"/>
                      <a:t>3.58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1-0944-C846-8E49-5791168CF717}"/>
                </c:ext>
              </c:extLst>
            </c:dLbl>
            <c:dLbl>
              <c:idx val="8"/>
              <c:tx>
                <c:rich>
                  <a:bodyPr/>
                  <a:lstStyle/>
                  <a:p>
                    <a:r>
                      <a:rPr lang="en-US"/>
                      <a:t>6.35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2-0944-C846-8E49-5791168CF717}"/>
                </c:ext>
              </c:extLst>
            </c:dLbl>
            <c:spPr>
              <a:noFill/>
              <a:ln w="20978">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Sheet1!$B$1:$J$1</c:f>
              <c:strCache>
                <c:ptCount val="9"/>
                <c:pt idx="0">
                  <c:v>Fall 2004</c:v>
                </c:pt>
                <c:pt idx="1">
                  <c:v>Fall 2005</c:v>
                </c:pt>
                <c:pt idx="2">
                  <c:v>Fall 2006</c:v>
                </c:pt>
                <c:pt idx="3">
                  <c:v>Fall 2007</c:v>
                </c:pt>
                <c:pt idx="4">
                  <c:v>Fall 2008</c:v>
                </c:pt>
                <c:pt idx="5">
                  <c:v>Fall 2009</c:v>
                </c:pt>
                <c:pt idx="6">
                  <c:v>Fall 2010</c:v>
                </c:pt>
                <c:pt idx="7">
                  <c:v>Fall 2011</c:v>
                </c:pt>
                <c:pt idx="8">
                  <c:v>Fall 2012</c:v>
                </c:pt>
              </c:strCache>
            </c:strRef>
          </c:cat>
          <c:val>
            <c:numRef>
              <c:f>Sheet1!$B$3:$J$3</c:f>
              <c:numCache>
                <c:formatCode>0.00%</c:formatCode>
                <c:ptCount val="9"/>
                <c:pt idx="0">
                  <c:v>0.17</c:v>
                </c:pt>
                <c:pt idx="1">
                  <c:v>0.11</c:v>
                </c:pt>
                <c:pt idx="2">
                  <c:v>0.11</c:v>
                </c:pt>
                <c:pt idx="3">
                  <c:v>7.8700000000000006E-2</c:v>
                </c:pt>
                <c:pt idx="4">
                  <c:v>6.2899999999999998E-2</c:v>
                </c:pt>
                <c:pt idx="5">
                  <c:v>7.7700000000000005E-2</c:v>
                </c:pt>
                <c:pt idx="6">
                  <c:v>6.1100000000000002E-2</c:v>
                </c:pt>
                <c:pt idx="7">
                  <c:v>3.5799999999999998E-2</c:v>
                </c:pt>
                <c:pt idx="8">
                  <c:v>6.3500000000000001E-2</c:v>
                </c:pt>
              </c:numCache>
            </c:numRef>
          </c:val>
          <c:extLst>
            <c:ext xmlns:c16="http://schemas.microsoft.com/office/drawing/2014/chart" uri="{C3380CC4-5D6E-409C-BE32-E72D297353CC}">
              <c16:uniqueId val="{00000013-0944-C846-8E49-5791168CF717}"/>
            </c:ext>
          </c:extLst>
        </c:ser>
        <c:ser>
          <c:idx val="2"/>
          <c:order val="2"/>
          <c:tx>
            <c:strRef>
              <c:f>Sheet1!$A$4</c:f>
              <c:strCache>
                <c:ptCount val="1"/>
                <c:pt idx="0">
                  <c:v>High</c:v>
                </c:pt>
              </c:strCache>
            </c:strRef>
          </c:tx>
          <c:spPr>
            <a:solidFill>
              <a:srgbClr val="FF0000"/>
            </a:solidFill>
            <a:ln w="10489">
              <a:solidFill>
                <a:schemeClr val="tx1"/>
              </a:solidFill>
              <a:prstDash val="solid"/>
            </a:ln>
          </c:spPr>
          <c:invertIfNegative val="0"/>
          <c:dLbls>
            <c:dLbl>
              <c:idx val="0"/>
              <c:layout>
                <c:manualLayout>
                  <c:x val="0"/>
                  <c:y val="-4.1596638380224697E-2"/>
                </c:manualLayout>
              </c:layout>
              <c:tx>
                <c:rich>
                  <a:bodyPr/>
                  <a:lstStyle/>
                  <a:p>
                    <a:r>
                      <a:rPr lang="en-US"/>
                      <a:t>6.00</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4-0944-C846-8E49-5791168CF717}"/>
                </c:ext>
              </c:extLst>
            </c:dLbl>
            <c:dLbl>
              <c:idx val="1"/>
              <c:layout>
                <c:manualLayout>
                  <c:x val="2.73752478090774E-17"/>
                  <c:y val="-3.3277310704179802E-2"/>
                </c:manualLayout>
              </c:layout>
              <c:tx>
                <c:rich>
                  <a:bodyPr/>
                  <a:lstStyle/>
                  <a:p>
                    <a:r>
                      <a:rPr lang="en-US"/>
                      <a:t>3.00</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5-0944-C846-8E49-5791168CF717}"/>
                </c:ext>
              </c:extLst>
            </c:dLbl>
            <c:dLbl>
              <c:idx val="2"/>
              <c:layout>
                <c:manualLayout>
                  <c:x val="0"/>
                  <c:y val="-3.05042014788315E-2"/>
                </c:manualLayout>
              </c:layout>
              <c:tx>
                <c:rich>
                  <a:bodyPr/>
                  <a:lstStyle/>
                  <a:p>
                    <a:r>
                      <a:rPr lang="en-US"/>
                      <a:t>2.50</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6-0944-C846-8E49-5791168CF717}"/>
                </c:ext>
              </c:extLst>
            </c:dLbl>
            <c:dLbl>
              <c:idx val="3"/>
              <c:layout>
                <c:manualLayout>
                  <c:x val="2.3021340476930499E-4"/>
                  <c:y val="-2.6660934118567198E-2"/>
                </c:manualLayout>
              </c:layout>
              <c:tx>
                <c:rich>
                  <a:bodyPr/>
                  <a:lstStyle/>
                  <a:p>
                    <a:r>
                      <a:rPr lang="en-US"/>
                      <a:t>2.34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7-0944-C846-8E49-5791168CF717}"/>
                </c:ext>
              </c:extLst>
            </c:dLbl>
            <c:dLbl>
              <c:idx val="4"/>
              <c:layout>
                <c:manualLayout>
                  <c:x val="-5.6808086535891603E-4"/>
                  <c:y val="-2.4269912470988801E-2"/>
                </c:manualLayout>
              </c:layout>
              <c:tx>
                <c:rich>
                  <a:bodyPr/>
                  <a:lstStyle/>
                  <a:p>
                    <a:r>
                      <a:rPr lang="en-US"/>
                      <a:t>0.63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8-0944-C846-8E49-5791168CF717}"/>
                </c:ext>
              </c:extLst>
            </c:dLbl>
            <c:dLbl>
              <c:idx val="5"/>
              <c:layout>
                <c:manualLayout>
                  <c:x val="-1.68956416064052E-4"/>
                  <c:y val="-2.2361086333877501E-2"/>
                </c:manualLayout>
              </c:layout>
              <c:tx>
                <c:rich>
                  <a:bodyPr/>
                  <a:lstStyle/>
                  <a:p>
                    <a:r>
                      <a:rPr lang="en-US"/>
                      <a:t>1.68</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9-0944-C846-8E49-5791168CF717}"/>
                </c:ext>
              </c:extLst>
            </c:dLbl>
            <c:dLbl>
              <c:idx val="6"/>
              <c:layout>
                <c:manualLayout>
                  <c:x val="-1.4933301603545701E-3"/>
                  <c:y val="-2.2212823250097099E-2"/>
                </c:manualLayout>
              </c:layout>
              <c:tx>
                <c:rich>
                  <a:bodyPr/>
                  <a:lstStyle/>
                  <a:p>
                    <a:r>
                      <a:rPr lang="en-US"/>
                      <a:t>1.34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A-0944-C846-8E49-5791168CF717}"/>
                </c:ext>
              </c:extLst>
            </c:dLbl>
            <c:dLbl>
              <c:idx val="7"/>
              <c:layout>
                <c:manualLayout>
                  <c:x val="4.19430195706864E-4"/>
                  <c:y val="-2.7173353330833701E-2"/>
                </c:manualLayout>
              </c:layout>
              <c:tx>
                <c:rich>
                  <a:bodyPr/>
                  <a:lstStyle/>
                  <a:p>
                    <a:r>
                      <a:rPr lang="en-US"/>
                      <a:t>2.15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B-0944-C846-8E49-5791168CF717}"/>
                </c:ext>
              </c:extLst>
            </c:dLbl>
            <c:dLbl>
              <c:idx val="8"/>
              <c:layout>
                <c:manualLayout>
                  <c:x val="0"/>
                  <c:y val="-2.8571428571428598E-2"/>
                </c:manualLayout>
              </c:layout>
              <c:tx>
                <c:rich>
                  <a:bodyPr/>
                  <a:lstStyle/>
                  <a:p>
                    <a:r>
                      <a:rPr lang="en-US"/>
                      <a:t>2.40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C-0944-C846-8E49-5791168CF717}"/>
                </c:ext>
              </c:extLst>
            </c:dLbl>
            <c:spPr>
              <a:noFill/>
              <a:ln w="20978">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Sheet1!$B$1:$J$1</c:f>
              <c:strCache>
                <c:ptCount val="9"/>
                <c:pt idx="0">
                  <c:v>Fall 2004</c:v>
                </c:pt>
                <c:pt idx="1">
                  <c:v>Fall 2005</c:v>
                </c:pt>
                <c:pt idx="2">
                  <c:v>Fall 2006</c:v>
                </c:pt>
                <c:pt idx="3">
                  <c:v>Fall 2007</c:v>
                </c:pt>
                <c:pt idx="4">
                  <c:v>Fall 2008</c:v>
                </c:pt>
                <c:pt idx="5">
                  <c:v>Fall 2009</c:v>
                </c:pt>
                <c:pt idx="6">
                  <c:v>Fall 2010</c:v>
                </c:pt>
                <c:pt idx="7">
                  <c:v>Fall 2011</c:v>
                </c:pt>
                <c:pt idx="8">
                  <c:v>Fall 2012</c:v>
                </c:pt>
              </c:strCache>
            </c:strRef>
          </c:cat>
          <c:val>
            <c:numRef>
              <c:f>Sheet1!$B$4:$J$4</c:f>
              <c:numCache>
                <c:formatCode>0.00%</c:formatCode>
                <c:ptCount val="9"/>
                <c:pt idx="0">
                  <c:v>0.06</c:v>
                </c:pt>
                <c:pt idx="1">
                  <c:v>0.03</c:v>
                </c:pt>
                <c:pt idx="2">
                  <c:v>0.03</c:v>
                </c:pt>
                <c:pt idx="3">
                  <c:v>2.3400000000000001E-2</c:v>
                </c:pt>
                <c:pt idx="4">
                  <c:v>6.3E-3</c:v>
                </c:pt>
                <c:pt idx="5">
                  <c:v>1.6799999999999999E-2</c:v>
                </c:pt>
                <c:pt idx="6">
                  <c:v>1.34E-2</c:v>
                </c:pt>
                <c:pt idx="7">
                  <c:v>2.1499999999999998E-2</c:v>
                </c:pt>
                <c:pt idx="8">
                  <c:v>2.4E-2</c:v>
                </c:pt>
              </c:numCache>
            </c:numRef>
          </c:val>
          <c:extLst>
            <c:ext xmlns:c16="http://schemas.microsoft.com/office/drawing/2014/chart" uri="{C3380CC4-5D6E-409C-BE32-E72D297353CC}">
              <c16:uniqueId val="{0000001D-0944-C846-8E49-5791168CF717}"/>
            </c:ext>
          </c:extLst>
        </c:ser>
        <c:dLbls>
          <c:showLegendKey val="0"/>
          <c:showVal val="0"/>
          <c:showCatName val="0"/>
          <c:showSerName val="0"/>
          <c:showPercent val="0"/>
          <c:showBubbleSize val="0"/>
        </c:dLbls>
        <c:gapWidth val="26"/>
        <c:overlap val="100"/>
        <c:axId val="281718024"/>
        <c:axId val="281717632"/>
      </c:barChart>
      <c:catAx>
        <c:axId val="281718024"/>
        <c:scaling>
          <c:orientation val="minMax"/>
        </c:scaling>
        <c:delete val="0"/>
        <c:axPos val="b"/>
        <c:title>
          <c:tx>
            <c:rich>
              <a:bodyPr/>
              <a:lstStyle/>
              <a:p>
                <a:pPr>
                  <a:defRPr/>
                </a:pPr>
                <a:r>
                  <a:rPr lang="en-US"/>
                  <a:t>Screening Time Point</a:t>
                </a:r>
              </a:p>
            </c:rich>
          </c:tx>
          <c:overlay val="0"/>
        </c:title>
        <c:numFmt formatCode="General" sourceLinked="1"/>
        <c:majorTickMark val="out"/>
        <c:minorTickMark val="none"/>
        <c:tickLblPos val="nextTo"/>
        <c:spPr>
          <a:ln w="2623">
            <a:solidFill>
              <a:schemeClr val="tx1"/>
            </a:solidFill>
            <a:prstDash val="solid"/>
          </a:ln>
        </c:spPr>
        <c:txPr>
          <a:bodyPr rot="0" vert="horz"/>
          <a:lstStyle/>
          <a:p>
            <a:pPr>
              <a:defRPr sz="1400"/>
            </a:pPr>
            <a:endParaRPr lang="en-US"/>
          </a:p>
        </c:txPr>
        <c:crossAx val="281717632"/>
        <c:crosses val="autoZero"/>
        <c:auto val="1"/>
        <c:lblAlgn val="ctr"/>
        <c:lblOffset val="100"/>
        <c:tickLblSkip val="1"/>
        <c:tickMarkSkip val="1"/>
        <c:noMultiLvlLbl val="0"/>
      </c:catAx>
      <c:valAx>
        <c:axId val="281717632"/>
        <c:scaling>
          <c:orientation val="minMax"/>
        </c:scaling>
        <c:delete val="0"/>
        <c:axPos val="l"/>
        <c:majorGridlines>
          <c:spPr>
            <a:ln w="2623">
              <a:noFill/>
              <a:prstDash val="solid"/>
            </a:ln>
          </c:spPr>
        </c:majorGridlines>
        <c:title>
          <c:tx>
            <c:rich>
              <a:bodyPr rot="-5400000" vert="horz"/>
              <a:lstStyle/>
              <a:p>
                <a:pPr>
                  <a:defRPr/>
                </a:pPr>
                <a:r>
                  <a:rPr lang="en-US"/>
                  <a:t>Percentage of Students</a:t>
                </a:r>
              </a:p>
            </c:rich>
          </c:tx>
          <c:layout>
            <c:manualLayout>
              <c:xMode val="edge"/>
              <c:yMode val="edge"/>
              <c:x val="9.372680362294987E-2"/>
              <c:y val="0.31931430287949747"/>
            </c:manualLayout>
          </c:layout>
          <c:overlay val="0"/>
        </c:title>
        <c:numFmt formatCode="0%" sourceLinked="1"/>
        <c:majorTickMark val="out"/>
        <c:minorTickMark val="none"/>
        <c:tickLblPos val="nextTo"/>
        <c:spPr>
          <a:ln w="2623">
            <a:solidFill>
              <a:schemeClr val="tx1"/>
            </a:solidFill>
            <a:prstDash val="solid"/>
          </a:ln>
        </c:spPr>
        <c:txPr>
          <a:bodyPr rot="0" vert="horz"/>
          <a:lstStyle/>
          <a:p>
            <a:pPr>
              <a:defRPr/>
            </a:pPr>
            <a:endParaRPr lang="en-US"/>
          </a:p>
        </c:txPr>
        <c:crossAx val="281718024"/>
        <c:crosses val="autoZero"/>
        <c:crossBetween val="between"/>
        <c:majorUnit val="0.2"/>
      </c:valAx>
      <c:spPr>
        <a:noFill/>
        <a:ln w="10489">
          <a:noFill/>
          <a:prstDash val="solid"/>
        </a:ln>
      </c:spPr>
    </c:plotArea>
    <c:legend>
      <c:legendPos val="r"/>
      <c:layout>
        <c:manualLayout>
          <c:xMode val="edge"/>
          <c:yMode val="edge"/>
          <c:x val="0.89256801048063583"/>
          <c:y val="0.41264674071671176"/>
          <c:w val="0.10743198951936399"/>
          <c:h val="0.17470632501554215"/>
        </c:manualLayout>
      </c:layout>
      <c:overlay val="0"/>
      <c:spPr>
        <a:solidFill>
          <a:schemeClr val="bg1"/>
        </a:solidFill>
        <a:ln w="2623">
          <a:noFill/>
          <a:prstDash val="solid"/>
        </a:ln>
      </c:spPr>
    </c:legend>
    <c:plotVisOnly val="1"/>
    <c:dispBlanksAs val="gap"/>
    <c:showDLblsOverMax val="0"/>
  </c:chart>
  <c:spPr>
    <a:noFill/>
    <a:ln>
      <a:noFill/>
    </a:ln>
  </c:spPr>
  <c:txPr>
    <a:bodyPr/>
    <a:lstStyle/>
    <a:p>
      <a:pPr>
        <a:defRPr sz="1600" b="0" i="0" u="none" strike="noStrike" baseline="0">
          <a:solidFill>
            <a:schemeClr val="tx1"/>
          </a:solidFill>
          <a:latin typeface="+mn-lt"/>
          <a:ea typeface="Times New Roman"/>
          <a:cs typeface="Times New Roman"/>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ln>
          <a:solidFill>
            <a:schemeClr val="bg2">
              <a:lumMod val="90000"/>
            </a:schemeClr>
          </a:solidFill>
        </a:ln>
      </c:spPr>
    </c:sideWall>
    <c:backWall>
      <c:thickness val="0"/>
      <c:spPr>
        <a:ln>
          <a:solidFill>
            <a:schemeClr val="bg2">
              <a:lumMod val="90000"/>
            </a:schemeClr>
          </a:solidFill>
        </a:ln>
      </c:spPr>
    </c:backWall>
    <c:plotArea>
      <c:layout>
        <c:manualLayout>
          <c:layoutTarget val="inner"/>
          <c:xMode val="edge"/>
          <c:yMode val="edge"/>
          <c:x val="0.12601832454429437"/>
          <c:y val="4.0372425037779366E-2"/>
          <c:w val="0.85716210359026213"/>
          <c:h val="0.73580967151833299"/>
        </c:manualLayout>
      </c:layout>
      <c:bar3DChart>
        <c:barDir val="col"/>
        <c:grouping val="percentStacked"/>
        <c:varyColors val="0"/>
        <c:ser>
          <c:idx val="0"/>
          <c:order val="0"/>
          <c:tx>
            <c:strRef>
              <c:f>Sheet1!$B$1</c:f>
              <c:strCache>
                <c:ptCount val="1"/>
                <c:pt idx="0">
                  <c:v>Low Risk (0-3)</c:v>
                </c:pt>
              </c:strCache>
            </c:strRef>
          </c:tx>
          <c:spPr>
            <a:solidFill>
              <a:srgbClr val="33CC33"/>
            </a:solidFill>
          </c:spPr>
          <c:invertIfNegative val="0"/>
          <c:dLbls>
            <c:dLbl>
              <c:idx val="0"/>
              <c:layout>
                <c:manualLayout>
                  <c:x val="5.7682222911178884E-3"/>
                  <c:y val="9.5390084313400972E-2"/>
                </c:manualLayout>
              </c:layout>
              <c:tx>
                <c:rich>
                  <a:bodyPr/>
                  <a:lstStyle/>
                  <a:p>
                    <a:fld id="{F7B7933C-28B6-4A4A-AE45-6AD36F912BC4}"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59D-49F1-8AA2-705D35750817}"/>
                </c:ext>
              </c:extLst>
            </c:dLbl>
            <c:dLbl>
              <c:idx val="1"/>
              <c:layout>
                <c:manualLayout>
                  <c:x val="5.7682222911178676E-3"/>
                  <c:y val="9.2740359749139939E-2"/>
                </c:manualLayout>
              </c:layout>
              <c:tx>
                <c:rich>
                  <a:bodyPr/>
                  <a:lstStyle/>
                  <a:p>
                    <a:fld id="{7D9AEE12-5B3A-46FB-85FE-FD056AE93EC1}"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E59D-49F1-8AA2-705D35750817}"/>
                </c:ext>
              </c:extLst>
            </c:dLbl>
            <c:dLbl>
              <c:idx val="2"/>
              <c:layout>
                <c:manualLayout>
                  <c:x val="5.7682222911179517E-3"/>
                  <c:y val="0.10068953344192336"/>
                </c:manualLayout>
              </c:layout>
              <c:tx>
                <c:rich>
                  <a:bodyPr/>
                  <a:lstStyle/>
                  <a:p>
                    <a:fld id="{DA61A695-5740-4B6D-A9C0-C333464BC98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E59D-49F1-8AA2-705D35750817}"/>
                </c:ext>
              </c:extLst>
            </c:dLbl>
            <c:dLbl>
              <c:idx val="3"/>
              <c:layout>
                <c:manualLayout>
                  <c:x val="5.7682222911179092E-3"/>
                  <c:y val="9.0090635184878795E-2"/>
                </c:manualLayout>
              </c:layout>
              <c:tx>
                <c:rich>
                  <a:bodyPr/>
                  <a:lstStyle/>
                  <a:p>
                    <a:fld id="{85903BB6-88A1-4581-8670-7A27B787394B}"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7-E59D-49F1-8AA2-705D35750817}"/>
                </c:ext>
              </c:extLst>
            </c:dLbl>
            <c:dLbl>
              <c:idx val="4"/>
              <c:layout>
                <c:manualLayout>
                  <c:x val="5.7682222911179092E-3"/>
                  <c:y val="8.4791186056356507E-2"/>
                </c:manualLayout>
              </c:layout>
              <c:tx>
                <c:rich>
                  <a:bodyPr/>
                  <a:lstStyle/>
                  <a:p>
                    <a:fld id="{9A7508D5-F942-49E3-A7BE-7809F0C2429D}"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E6EC-454B-9CBE-5E57D321CB34}"/>
                </c:ext>
              </c:extLst>
            </c:dLbl>
            <c:dLbl>
              <c:idx val="5"/>
              <c:layout>
                <c:manualLayout>
                  <c:x val="2.3072889164470795E-3"/>
                  <c:y val="0.10598898257044564"/>
                </c:manualLayout>
              </c:layout>
              <c:tx>
                <c:rich>
                  <a:bodyPr/>
                  <a:lstStyle/>
                  <a:p>
                    <a:fld id="{63365C11-9D23-4377-97C3-505346E88AF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14E8-4AD0-AC1D-A224039B7F98}"/>
                </c:ext>
              </c:extLst>
            </c:dLbl>
            <c:dLbl>
              <c:idx val="6"/>
              <c:layout>
                <c:manualLayout>
                  <c:x val="-3.4609333746707456E-3"/>
                  <c:y val="0.11393815626322906"/>
                </c:manualLayout>
              </c:layout>
              <c:tx>
                <c:rich>
                  <a:bodyPr/>
                  <a:lstStyle/>
                  <a:p>
                    <a:fld id="{3142F4D4-553A-46C8-942A-5D26DC51078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14E8-4AD0-AC1D-A224039B7F98}"/>
                </c:ext>
              </c:extLst>
            </c:dLbl>
            <c:dLbl>
              <c:idx val="7"/>
              <c:layout>
                <c:manualLayout>
                  <c:x val="4.6145778328943281E-3"/>
                  <c:y val="0.1033392580061845"/>
                </c:manualLayout>
              </c:layout>
              <c:tx>
                <c:rich>
                  <a:bodyPr/>
                  <a:lstStyle/>
                  <a:p>
                    <a:fld id="{B0F54981-A388-4788-9240-BF21A22021F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14E8-4AD0-AC1D-A224039B7F98}"/>
                </c:ext>
              </c:extLst>
            </c:dLbl>
            <c:spPr>
              <a:solidFill>
                <a:schemeClr val="accent6">
                  <a:lumMod val="20000"/>
                  <a:lumOff val="80000"/>
                </a:schemeClr>
              </a:solidFill>
              <a:ln>
                <a:solidFill>
                  <a:prstClr val="black">
                    <a:lumMod val="65000"/>
                    <a:lumOff val="35000"/>
                  </a:prstClr>
                </a:solidFill>
              </a:ln>
              <a:effectLst/>
            </c:sp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Sheet1!$A$2:$A$9</c:f>
              <c:strCache>
                <c:ptCount val="8"/>
                <c:pt idx="0">
                  <c:v>W17</c:v>
                </c:pt>
                <c:pt idx="1">
                  <c:v>W18</c:v>
                </c:pt>
                <c:pt idx="2">
                  <c:v>W19</c:v>
                </c:pt>
                <c:pt idx="3">
                  <c:v>W20</c:v>
                </c:pt>
                <c:pt idx="4">
                  <c:v>W21</c:v>
                </c:pt>
                <c:pt idx="5">
                  <c:v>W22</c:v>
                </c:pt>
                <c:pt idx="6">
                  <c:v>W23</c:v>
                </c:pt>
                <c:pt idx="7">
                  <c:v>W24</c:v>
                </c:pt>
              </c:strCache>
            </c:strRef>
          </c:cat>
          <c:val>
            <c:numRef>
              <c:f>Sheet1!$B$2:$B$9</c:f>
              <c:numCache>
                <c:formatCode>0.000000</c:formatCode>
                <c:ptCount val="8"/>
                <c:pt idx="0">
                  <c:v>0.87250000000000005</c:v>
                </c:pt>
                <c:pt idx="1">
                  <c:v>0.86140000000000005</c:v>
                </c:pt>
                <c:pt idx="2">
                  <c:v>0.88790000000000002</c:v>
                </c:pt>
                <c:pt idx="3">
                  <c:v>0.86509999999999998</c:v>
                </c:pt>
                <c:pt idx="4">
                  <c:v>0.83709999999999996</c:v>
                </c:pt>
                <c:pt idx="5">
                  <c:v>0.87980000000000003</c:v>
                </c:pt>
                <c:pt idx="6">
                  <c:v>0.89129999999999998</c:v>
                </c:pt>
                <c:pt idx="7">
                  <c:v>0.85909999999999997</c:v>
                </c:pt>
              </c:numCache>
            </c:numRef>
          </c:val>
          <c:extLst>
            <c:ext xmlns:c15="http://schemas.microsoft.com/office/drawing/2012/chart" uri="{02D57815-91ED-43cb-92C2-25804820EDAC}">
              <c15:datalabelsRange>
                <c15:f>Sheet1!$K$2:$K$1048570</c15:f>
                <c15:dlblRangeCache>
                  <c:ptCount val="1048569"/>
                  <c:pt idx="0">
                    <c:v>87.25% 
(n=1259)</c:v>
                  </c:pt>
                  <c:pt idx="1">
                    <c:v>86.14% 
(n=1280)</c:v>
                  </c:pt>
                  <c:pt idx="2">
                    <c:v>88.79% 
(n=1188)</c:v>
                  </c:pt>
                  <c:pt idx="3">
                    <c:v>86.51% 
(n=994)</c:v>
                  </c:pt>
                  <c:pt idx="4">
                    <c:v>83.71% 
(n=447)</c:v>
                  </c:pt>
                  <c:pt idx="5">
                    <c:v>87.98% 
(n=717)</c:v>
                  </c:pt>
                  <c:pt idx="6">
                    <c:v>89.13% 
(n=750)</c:v>
                  </c:pt>
                  <c:pt idx="7">
                    <c:v>85.91% 
(n=920)</c:v>
                  </c:pt>
                  <c:pt idx="8">
                    <c:v>0% 
(n=)</c:v>
                  </c:pt>
                </c15:dlblRangeCache>
              </c15:datalabelsRange>
            </c:ext>
            <c:ext xmlns:c16="http://schemas.microsoft.com/office/drawing/2014/chart" uri="{C3380CC4-5D6E-409C-BE32-E72D297353CC}">
              <c16:uniqueId val="{00000000-D479-42A4-AF28-F93899A48718}"/>
            </c:ext>
          </c:extLst>
        </c:ser>
        <c:ser>
          <c:idx val="1"/>
          <c:order val="1"/>
          <c:tx>
            <c:strRef>
              <c:f>Sheet1!$C$1</c:f>
              <c:strCache>
                <c:ptCount val="1"/>
                <c:pt idx="0">
                  <c:v>Moderate (4-8)</c:v>
                </c:pt>
              </c:strCache>
            </c:strRef>
          </c:tx>
          <c:spPr>
            <a:solidFill>
              <a:srgbClr val="FFFF00"/>
            </a:solidFill>
            <a:ln>
              <a:solidFill>
                <a:srgbClr val="FFFF00"/>
              </a:solidFill>
            </a:ln>
          </c:spPr>
          <c:invertIfNegative val="0"/>
          <c:dLbls>
            <c:dLbl>
              <c:idx val="0"/>
              <c:layout>
                <c:manualLayout>
                  <c:x val="5.537493399473193E-2"/>
                  <c:y val="7.1542563235050802E-2"/>
                </c:manualLayout>
              </c:layout>
              <c:tx>
                <c:rich>
                  <a:bodyPr/>
                  <a:lstStyle/>
                  <a:p>
                    <a:fld id="{22373BFF-A593-4BCD-BC22-8B6B9A1B871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E59D-49F1-8AA2-705D35750817}"/>
                </c:ext>
              </c:extLst>
            </c:dLbl>
            <c:dLbl>
              <c:idx val="1"/>
              <c:layout>
                <c:manualLayout>
                  <c:x val="5.998951182762622E-2"/>
                  <c:y val="5.5644215849483959E-2"/>
                </c:manualLayout>
              </c:layout>
              <c:tx>
                <c:rich>
                  <a:bodyPr/>
                  <a:lstStyle/>
                  <a:p>
                    <a:fld id="{2D62D072-1BE8-43C0-ABAF-819606ACE12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0112-4428-B610-C15DD32A7287}"/>
                </c:ext>
              </c:extLst>
            </c:dLbl>
            <c:dLbl>
              <c:idx val="2"/>
              <c:layout>
                <c:manualLayout>
                  <c:x val="5.4221289536508351E-2"/>
                  <c:y val="7.684201236357309E-2"/>
                </c:manualLayout>
              </c:layout>
              <c:tx>
                <c:rich>
                  <a:bodyPr/>
                  <a:lstStyle/>
                  <a:p>
                    <a:fld id="{C8E19E57-C02A-41C8-9A64-527814C1465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8-E59D-49F1-8AA2-705D35750817}"/>
                </c:ext>
              </c:extLst>
            </c:dLbl>
            <c:dLbl>
              <c:idx val="3"/>
              <c:layout>
                <c:manualLayout>
                  <c:x val="5.4221289536508267E-2"/>
                  <c:y val="7.1542563235050802E-2"/>
                </c:manualLayout>
              </c:layout>
              <c:tx>
                <c:rich>
                  <a:bodyPr/>
                  <a:lstStyle/>
                  <a:p>
                    <a:fld id="{81CB0A64-5CF8-4D66-BDB1-ED42BA2C63F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9-E59D-49F1-8AA2-705D35750817}"/>
                </c:ext>
              </c:extLst>
            </c:dLbl>
            <c:dLbl>
              <c:idx val="4"/>
              <c:layout>
                <c:manualLayout>
                  <c:x val="5.5374933994731847E-2"/>
                  <c:y val="5.5644215849483938E-2"/>
                </c:manualLayout>
              </c:layout>
              <c:tx>
                <c:rich>
                  <a:bodyPr/>
                  <a:lstStyle/>
                  <a:p>
                    <a:fld id="{761471C8-B182-4728-96CD-BF12959BA86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E6EC-454B-9CBE-5E57D321CB34}"/>
                </c:ext>
              </c:extLst>
            </c:dLbl>
            <c:dLbl>
              <c:idx val="5"/>
              <c:layout>
                <c:manualLayout>
                  <c:x val="5.6528578452955516E-2"/>
                  <c:y val="9.5390084313401055E-2"/>
                </c:manualLayout>
              </c:layout>
              <c:tx>
                <c:rich>
                  <a:bodyPr/>
                  <a:lstStyle/>
                  <a:p>
                    <a:fld id="{0AE07DA2-A223-41D9-9798-3D2D1EEEDAA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14E8-4AD0-AC1D-A224039B7F98}"/>
                </c:ext>
              </c:extLst>
            </c:dLbl>
            <c:dLbl>
              <c:idx val="6"/>
              <c:layout>
                <c:manualLayout>
                  <c:x val="5.4221289536508351E-2"/>
                  <c:y val="0.10068953344192333"/>
                </c:manualLayout>
              </c:layout>
              <c:tx>
                <c:rich>
                  <a:bodyPr/>
                  <a:lstStyle/>
                  <a:p>
                    <a:fld id="{1ADDED3F-2F3E-48C3-B2F3-D2A7336A287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14E8-4AD0-AC1D-A224039B7F98}"/>
                </c:ext>
              </c:extLst>
            </c:dLbl>
            <c:dLbl>
              <c:idx val="7"/>
              <c:layout>
                <c:manualLayout>
                  <c:x val="5.7682222911179096E-2"/>
                  <c:y val="0.10068953344192333"/>
                </c:manualLayout>
              </c:layout>
              <c:tx>
                <c:rich>
                  <a:bodyPr/>
                  <a:lstStyle/>
                  <a:p>
                    <a:fld id="{2A6577F9-B8F4-4B9E-8D73-F3699AD24F6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14E8-4AD0-AC1D-A224039B7F98}"/>
                </c:ext>
              </c:extLst>
            </c:dLbl>
            <c:spPr>
              <a:solidFill>
                <a:srgbClr val="FFFFCC"/>
              </a:solidFill>
              <a:ln>
                <a:solidFill>
                  <a:prstClr val="black">
                    <a:lumMod val="65000"/>
                    <a:lumOff val="35000"/>
                  </a:prstClr>
                </a:solidFill>
              </a:ln>
              <a:effectLst/>
            </c:sp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Sheet1!$A$2:$A$9</c:f>
              <c:strCache>
                <c:ptCount val="8"/>
                <c:pt idx="0">
                  <c:v>W17</c:v>
                </c:pt>
                <c:pt idx="1">
                  <c:v>W18</c:v>
                </c:pt>
                <c:pt idx="2">
                  <c:v>W19</c:v>
                </c:pt>
                <c:pt idx="3">
                  <c:v>W20</c:v>
                </c:pt>
                <c:pt idx="4">
                  <c:v>W21</c:v>
                </c:pt>
                <c:pt idx="5">
                  <c:v>W22</c:v>
                </c:pt>
                <c:pt idx="6">
                  <c:v>W23</c:v>
                </c:pt>
                <c:pt idx="7">
                  <c:v>W24</c:v>
                </c:pt>
              </c:strCache>
            </c:strRef>
          </c:cat>
          <c:val>
            <c:numRef>
              <c:f>Sheet1!$C$2:$C$9</c:f>
              <c:numCache>
                <c:formatCode>0.000000</c:formatCode>
                <c:ptCount val="8"/>
                <c:pt idx="0">
                  <c:v>9.4899999999999998E-2</c:v>
                </c:pt>
                <c:pt idx="1">
                  <c:v>9.0200000000000002E-2</c:v>
                </c:pt>
                <c:pt idx="2">
                  <c:v>8.5199999999999998E-2</c:v>
                </c:pt>
                <c:pt idx="3">
                  <c:v>0.1036</c:v>
                </c:pt>
                <c:pt idx="4">
                  <c:v>8.7999999999999995E-2</c:v>
                </c:pt>
                <c:pt idx="5">
                  <c:v>0.1104</c:v>
                </c:pt>
                <c:pt idx="6">
                  <c:v>8.1000000000000003E-2</c:v>
                </c:pt>
                <c:pt idx="7">
                  <c:v>0.10539999999999999</c:v>
                </c:pt>
              </c:numCache>
            </c:numRef>
          </c:val>
          <c:extLst>
            <c:ext xmlns:c15="http://schemas.microsoft.com/office/drawing/2012/chart" uri="{02D57815-91ED-43cb-92C2-25804820EDAC}">
              <c15:datalabelsRange>
                <c15:f>Sheet1!$L$2:$L$1048570</c15:f>
                <c15:dlblRangeCache>
                  <c:ptCount val="1048569"/>
                  <c:pt idx="0">
                    <c:v>9.49% 
(n=137)</c:v>
                  </c:pt>
                  <c:pt idx="1">
                    <c:v>9.02% 
(n=134)</c:v>
                  </c:pt>
                  <c:pt idx="2">
                    <c:v>8.52% 
(n=114)</c:v>
                  </c:pt>
                  <c:pt idx="3">
                    <c:v>10.36% 
(n=119)</c:v>
                  </c:pt>
                  <c:pt idx="4">
                    <c:v>8.8% 
(n=47)</c:v>
                  </c:pt>
                  <c:pt idx="5">
                    <c:v>11.04% 
(n=90)</c:v>
                  </c:pt>
                  <c:pt idx="6">
                    <c:v>8.1% 
(n=65)</c:v>
                  </c:pt>
                  <c:pt idx="7">
                    <c:v>10.54% 
(n=113)</c:v>
                  </c:pt>
                  <c:pt idx="8">
                    <c:v>0% 
(n=)</c:v>
                  </c:pt>
                </c15:dlblRangeCache>
              </c15:datalabelsRange>
            </c:ext>
            <c:ext xmlns:c16="http://schemas.microsoft.com/office/drawing/2014/chart" uri="{C3380CC4-5D6E-409C-BE32-E72D297353CC}">
              <c16:uniqueId val="{00000001-D479-42A4-AF28-F93899A48718}"/>
            </c:ext>
          </c:extLst>
        </c:ser>
        <c:ser>
          <c:idx val="2"/>
          <c:order val="2"/>
          <c:tx>
            <c:strRef>
              <c:f>Sheet1!$D$1</c:f>
              <c:strCache>
                <c:ptCount val="1"/>
                <c:pt idx="0">
                  <c:v>High (9-21)</c:v>
                </c:pt>
              </c:strCache>
            </c:strRef>
          </c:tx>
          <c:spPr>
            <a:solidFill>
              <a:srgbClr val="FF0000"/>
            </a:solidFill>
            <a:ln>
              <a:solidFill>
                <a:srgbClr val="FF0000"/>
              </a:solidFill>
            </a:ln>
          </c:spPr>
          <c:invertIfNegative val="0"/>
          <c:dLbls>
            <c:dLbl>
              <c:idx val="0"/>
              <c:layout>
                <c:manualLayout>
                  <c:x val="5.537493399473193E-2"/>
                  <c:y val="-1.9020223657617196E-2"/>
                </c:manualLayout>
              </c:layout>
              <c:tx>
                <c:rich>
                  <a:bodyPr/>
                  <a:lstStyle/>
                  <a:p>
                    <a:fld id="{FA450182-2917-4AC4-9215-BAAAF994D9B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0112-4428-B610-C15DD32A7287}"/>
                </c:ext>
              </c:extLst>
            </c:dLbl>
            <c:dLbl>
              <c:idx val="1"/>
              <c:layout>
                <c:manualLayout>
                  <c:x val="5.5374933994731888E-2"/>
                  <c:y val="-3.2254033058130578E-2"/>
                </c:manualLayout>
              </c:layout>
              <c:tx>
                <c:rich>
                  <a:bodyPr/>
                  <a:lstStyle/>
                  <a:p>
                    <a:fld id="{C98470B7-B2AE-426B-A0F8-D1441C13EB4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0112-4428-B610-C15DD32A7287}"/>
                </c:ext>
              </c:extLst>
            </c:dLbl>
            <c:dLbl>
              <c:idx val="2"/>
              <c:layout>
                <c:manualLayout>
                  <c:x val="5.4221289536508351E-2"/>
                  <c:y val="-1.977466491937848E-2"/>
                </c:manualLayout>
              </c:layout>
              <c:tx>
                <c:rich>
                  <a:bodyPr/>
                  <a:lstStyle/>
                  <a:p>
                    <a:fld id="{12A50ED1-862A-46F9-BBCE-DD8A3C553A7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F-E59D-49F1-8AA2-705D35750817}"/>
                </c:ext>
              </c:extLst>
            </c:dLbl>
            <c:dLbl>
              <c:idx val="3"/>
              <c:layout>
                <c:manualLayout>
                  <c:x val="5.0183533932725732E-2"/>
                  <c:y val="-2.6537095830940063E-2"/>
                </c:manualLayout>
              </c:layout>
              <c:tx>
                <c:rich>
                  <a:bodyPr/>
                  <a:lstStyle/>
                  <a:p>
                    <a:fld id="{F061938D-E7D2-484F-A977-0F2CDEB5FEA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E-E59D-49F1-8AA2-705D35750817}"/>
                </c:ext>
              </c:extLst>
            </c:dLbl>
            <c:dLbl>
              <c:idx val="4"/>
              <c:layout>
                <c:manualLayout>
                  <c:x val="5.5374933994731847E-2"/>
                  <c:y val="-4.1033175594743197E-2"/>
                </c:manualLayout>
              </c:layout>
              <c:tx>
                <c:rich>
                  <a:bodyPr/>
                  <a:lstStyle/>
                  <a:p>
                    <a:fld id="{9E1D34B4-CD8B-4F2C-A7FE-69F533899C1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6EC-454B-9CBE-5E57D321CB34}"/>
                </c:ext>
              </c:extLst>
            </c:dLbl>
            <c:dLbl>
              <c:idx val="5"/>
              <c:layout>
                <c:manualLayout>
                  <c:x val="5.6528578452955433E-2"/>
                  <c:y val="-1.4089440931067312E-2"/>
                </c:manualLayout>
              </c:layout>
              <c:tx>
                <c:rich>
                  <a:bodyPr/>
                  <a:lstStyle/>
                  <a:p>
                    <a:fld id="{1C064864-7AD8-4344-83F5-E6C23B0A757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14E8-4AD0-AC1D-A224039B7F98}"/>
                </c:ext>
              </c:extLst>
            </c:dLbl>
            <c:dLbl>
              <c:idx val="6"/>
              <c:layout>
                <c:manualLayout>
                  <c:x val="5.8835867369402675E-2"/>
                  <c:y val="-1.5766487076542195E-2"/>
                </c:manualLayout>
              </c:layout>
              <c:tx>
                <c:rich>
                  <a:bodyPr/>
                  <a:lstStyle/>
                  <a:p>
                    <a:fld id="{443DC195-4043-4BCC-BD08-3A3049CAAB0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14E8-4AD0-AC1D-A224039B7F98}"/>
                </c:ext>
              </c:extLst>
            </c:dLbl>
            <c:dLbl>
              <c:idx val="7"/>
              <c:layout>
                <c:manualLayout>
                  <c:x val="6.3450445202297007E-2"/>
                  <c:y val="-1.2003043636373499E-2"/>
                </c:manualLayout>
              </c:layout>
              <c:tx>
                <c:rich>
                  <a:bodyPr/>
                  <a:lstStyle/>
                  <a:p>
                    <a:fld id="{7A2D826E-4ED6-4041-8911-B71BA548B99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14E8-4AD0-AC1D-A224039B7F98}"/>
                </c:ext>
              </c:extLst>
            </c:dLbl>
            <c:spPr>
              <a:solidFill>
                <a:srgbClr val="FFCCCC"/>
              </a:solidFill>
            </c:sp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Sheet1!$A$2:$A$9</c:f>
              <c:strCache>
                <c:ptCount val="8"/>
                <c:pt idx="0">
                  <c:v>W17</c:v>
                </c:pt>
                <c:pt idx="1">
                  <c:v>W18</c:v>
                </c:pt>
                <c:pt idx="2">
                  <c:v>W19</c:v>
                </c:pt>
                <c:pt idx="3">
                  <c:v>W20</c:v>
                </c:pt>
                <c:pt idx="4">
                  <c:v>W21</c:v>
                </c:pt>
                <c:pt idx="5">
                  <c:v>W22</c:v>
                </c:pt>
                <c:pt idx="6">
                  <c:v>W23</c:v>
                </c:pt>
                <c:pt idx="7">
                  <c:v>W24</c:v>
                </c:pt>
              </c:strCache>
            </c:strRef>
          </c:cat>
          <c:val>
            <c:numRef>
              <c:f>Sheet1!$D$2:$D$9</c:f>
              <c:numCache>
                <c:formatCode>0.000000</c:formatCode>
                <c:ptCount val="8"/>
                <c:pt idx="0">
                  <c:v>3.2599999999999997E-2</c:v>
                </c:pt>
                <c:pt idx="1">
                  <c:v>4.8500000000000001E-2</c:v>
                </c:pt>
                <c:pt idx="2">
                  <c:v>2.69E-2</c:v>
                </c:pt>
                <c:pt idx="3">
                  <c:v>3.1300000000000001E-2</c:v>
                </c:pt>
                <c:pt idx="4">
                  <c:v>7.4899999999999994E-2</c:v>
                </c:pt>
                <c:pt idx="5">
                  <c:v>9.7999999999999997E-3</c:v>
                </c:pt>
                <c:pt idx="6">
                  <c:v>2.2700000000000001E-2</c:v>
                </c:pt>
                <c:pt idx="7">
                  <c:v>3.5400000000000001E-2</c:v>
                </c:pt>
              </c:numCache>
            </c:numRef>
          </c:val>
          <c:extLst>
            <c:ext xmlns:c15="http://schemas.microsoft.com/office/drawing/2012/chart" uri="{02D57815-91ED-43cb-92C2-25804820EDAC}">
              <c15:datalabelsRange>
                <c15:f>Sheet1!$M$2:$M$1048570</c15:f>
                <c15:dlblRangeCache>
                  <c:ptCount val="1048569"/>
                  <c:pt idx="0">
                    <c:v>3.26% 
(n=47)</c:v>
                  </c:pt>
                  <c:pt idx="1">
                    <c:v>4.85% 
(n=72)</c:v>
                  </c:pt>
                  <c:pt idx="2">
                    <c:v>2.69% 
(n=36)</c:v>
                  </c:pt>
                  <c:pt idx="3">
                    <c:v>3.13% 
(n=36)</c:v>
                  </c:pt>
                  <c:pt idx="4">
                    <c:v>7.49% 
(n=40)</c:v>
                  </c:pt>
                  <c:pt idx="5">
                    <c:v>0.98% 
(n=8)</c:v>
                  </c:pt>
                  <c:pt idx="6">
                    <c:v>2.27% 
(n=17)</c:v>
                  </c:pt>
                  <c:pt idx="7">
                    <c:v>3.54% 
(n=38)</c:v>
                  </c:pt>
                  <c:pt idx="8">
                    <c:v>0% 
(n=)</c:v>
                  </c:pt>
                </c15:dlblRangeCache>
              </c15:datalabelsRange>
            </c:ext>
            <c:ext xmlns:c16="http://schemas.microsoft.com/office/drawing/2014/chart" uri="{C3380CC4-5D6E-409C-BE32-E72D297353CC}">
              <c16:uniqueId val="{00000002-D479-42A4-AF28-F93899A48718}"/>
            </c:ext>
          </c:extLst>
        </c:ser>
        <c:dLbls>
          <c:showLegendKey val="0"/>
          <c:showVal val="0"/>
          <c:showCatName val="0"/>
          <c:showSerName val="0"/>
          <c:showPercent val="0"/>
          <c:showBubbleSize val="0"/>
        </c:dLbls>
        <c:gapWidth val="150"/>
        <c:shape val="pyramid"/>
        <c:axId val="329537128"/>
        <c:axId val="420660408"/>
        <c:axId val="0"/>
        <c:extLst>
          <c:ext xmlns:c15="http://schemas.microsoft.com/office/drawing/2012/chart" uri="{02D57815-91ED-43cb-92C2-25804820EDAC}">
            <c15:filteredBarSeries>
              <c15:ser>
                <c:idx val="3"/>
                <c:order val="3"/>
                <c:tx>
                  <c:strRef>
                    <c:extLst>
                      <c:ext uri="{02D57815-91ED-43cb-92C2-25804820EDAC}">
                        <c15:formulaRef>
                          <c15:sqref>Sheet1!$E$1</c15:sqref>
                        </c15:formulaRef>
                      </c:ext>
                    </c:extLst>
                    <c:strCache>
                      <c:ptCount val="1"/>
                      <c:pt idx="0">
                        <c:v>Low Risk (0-3)2</c:v>
                      </c:pt>
                    </c:strCache>
                  </c:strRef>
                </c:tx>
                <c:invertIfNegative val="0"/>
                <c:cat>
                  <c:strRef>
                    <c:extLst>
                      <c:ex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c:ext uri="{02D57815-91ED-43cb-92C2-25804820EDAC}">
                        <c15:formulaRef>
                          <c15:sqref>Sheet1!$E$2:$E$9</c15:sqref>
                        </c15:formulaRef>
                      </c:ext>
                    </c:extLst>
                    <c:numCache>
                      <c:formatCode>0.0000</c:formatCode>
                      <c:ptCount val="8"/>
                      <c:pt idx="0">
                        <c:v>0.87250000000000005</c:v>
                      </c:pt>
                      <c:pt idx="1">
                        <c:v>0.86140000000000005</c:v>
                      </c:pt>
                      <c:pt idx="2">
                        <c:v>0.88790000000000002</c:v>
                      </c:pt>
                      <c:pt idx="3">
                        <c:v>0.86509999999999998</c:v>
                      </c:pt>
                      <c:pt idx="4">
                        <c:v>0.83709999999999996</c:v>
                      </c:pt>
                      <c:pt idx="5">
                        <c:v>0.87980000000000003</c:v>
                      </c:pt>
                      <c:pt idx="6">
                        <c:v>0.89129999999999998</c:v>
                      </c:pt>
                      <c:pt idx="7">
                        <c:v>0.85909999999999997</c:v>
                      </c:pt>
                    </c:numCache>
                  </c:numRef>
                </c:val>
                <c:extLst>
                  <c:ext xmlns:c16="http://schemas.microsoft.com/office/drawing/2014/chart" uri="{C3380CC4-5D6E-409C-BE32-E72D297353CC}">
                    <c16:uniqueId val="{0000000B-E59D-49F1-8AA2-705D35750817}"/>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Moderate (4-8)3</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Sheet1!$F$2:$F$9</c15:sqref>
                        </c15:formulaRef>
                      </c:ext>
                    </c:extLst>
                    <c:numCache>
                      <c:formatCode>0.0000</c:formatCode>
                      <c:ptCount val="8"/>
                      <c:pt idx="0">
                        <c:v>9.4899999999999998E-2</c:v>
                      </c:pt>
                      <c:pt idx="1">
                        <c:v>9.0200000000000002E-2</c:v>
                      </c:pt>
                      <c:pt idx="2">
                        <c:v>8.5199999999999998E-2</c:v>
                      </c:pt>
                      <c:pt idx="3">
                        <c:v>0.1036</c:v>
                      </c:pt>
                      <c:pt idx="4">
                        <c:v>8.7999999999999995E-2</c:v>
                      </c:pt>
                      <c:pt idx="5">
                        <c:v>0.1104</c:v>
                      </c:pt>
                      <c:pt idx="6">
                        <c:v>8.1000000000000003E-2</c:v>
                      </c:pt>
                      <c:pt idx="7">
                        <c:v>0.10539999999999999</c:v>
                      </c:pt>
                    </c:numCache>
                  </c:numRef>
                </c:val>
                <c:extLst xmlns:c15="http://schemas.microsoft.com/office/drawing/2012/chart">
                  <c:ext xmlns:c16="http://schemas.microsoft.com/office/drawing/2014/chart" uri="{C3380CC4-5D6E-409C-BE32-E72D297353CC}">
                    <c16:uniqueId val="{0000000C-E59D-49F1-8AA2-705D35750817}"/>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Sheet1!$G$1</c15:sqref>
                        </c15:formulaRef>
                      </c:ext>
                    </c:extLst>
                    <c:strCache>
                      <c:ptCount val="1"/>
                      <c:pt idx="0">
                        <c:v>High (9-21)4</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Sheet1!$G$2:$G$9</c15:sqref>
                        </c15:formulaRef>
                      </c:ext>
                    </c:extLst>
                    <c:numCache>
                      <c:formatCode>0.0000</c:formatCode>
                      <c:ptCount val="8"/>
                      <c:pt idx="0">
                        <c:v>3.2599999999999997E-2</c:v>
                      </c:pt>
                      <c:pt idx="1">
                        <c:v>4.8500000000000001E-2</c:v>
                      </c:pt>
                      <c:pt idx="2">
                        <c:v>2.69E-2</c:v>
                      </c:pt>
                      <c:pt idx="3">
                        <c:v>3.1300000000000001E-2</c:v>
                      </c:pt>
                      <c:pt idx="4">
                        <c:v>7.4899999999999994E-2</c:v>
                      </c:pt>
                      <c:pt idx="5">
                        <c:v>9.7999999999999997E-3</c:v>
                      </c:pt>
                      <c:pt idx="6">
                        <c:v>2.2700000000000001E-2</c:v>
                      </c:pt>
                      <c:pt idx="7">
                        <c:v>3.5400000000000001E-2</c:v>
                      </c:pt>
                    </c:numCache>
                  </c:numRef>
                </c:val>
                <c:extLst xmlns:c15="http://schemas.microsoft.com/office/drawing/2012/chart">
                  <c:ext xmlns:c16="http://schemas.microsoft.com/office/drawing/2014/chart" uri="{C3380CC4-5D6E-409C-BE32-E72D297353CC}">
                    <c16:uniqueId val="{0000000D-E59D-49F1-8AA2-705D35750817}"/>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Sheet1!$H$1</c15:sqref>
                        </c15:formulaRef>
                      </c:ext>
                    </c:extLst>
                    <c:strCache>
                      <c:ptCount val="1"/>
                      <c:pt idx="0">
                        <c:v>Low Count</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Sheet1!$H$2:$H$9</c15:sqref>
                        </c15:formulaRef>
                      </c:ext>
                    </c:extLst>
                    <c:numCache>
                      <c:formatCode>0</c:formatCode>
                      <c:ptCount val="8"/>
                      <c:pt idx="0">
                        <c:v>1259</c:v>
                      </c:pt>
                      <c:pt idx="1">
                        <c:v>1280</c:v>
                      </c:pt>
                      <c:pt idx="2">
                        <c:v>1188</c:v>
                      </c:pt>
                      <c:pt idx="3">
                        <c:v>994</c:v>
                      </c:pt>
                      <c:pt idx="4">
                        <c:v>447</c:v>
                      </c:pt>
                      <c:pt idx="5">
                        <c:v>717</c:v>
                      </c:pt>
                      <c:pt idx="6">
                        <c:v>750</c:v>
                      </c:pt>
                      <c:pt idx="7">
                        <c:v>920</c:v>
                      </c:pt>
                    </c:numCache>
                  </c:numRef>
                </c:val>
                <c:extLst xmlns:c15="http://schemas.microsoft.com/office/drawing/2012/chart">
                  <c:ext xmlns:c16="http://schemas.microsoft.com/office/drawing/2014/chart" uri="{C3380CC4-5D6E-409C-BE32-E72D297353CC}">
                    <c16:uniqueId val="{0000000E-E59D-49F1-8AA2-705D35750817}"/>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Sheet1!$I$1</c15:sqref>
                        </c15:formulaRef>
                      </c:ext>
                    </c:extLst>
                    <c:strCache>
                      <c:ptCount val="1"/>
                      <c:pt idx="0">
                        <c:v>Mod Count</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Sheet1!$I$2:$I$9</c15:sqref>
                        </c15:formulaRef>
                      </c:ext>
                    </c:extLst>
                    <c:numCache>
                      <c:formatCode>0</c:formatCode>
                      <c:ptCount val="8"/>
                      <c:pt idx="0">
                        <c:v>137</c:v>
                      </c:pt>
                      <c:pt idx="1">
                        <c:v>134</c:v>
                      </c:pt>
                      <c:pt idx="2">
                        <c:v>114</c:v>
                      </c:pt>
                      <c:pt idx="3">
                        <c:v>119</c:v>
                      </c:pt>
                      <c:pt idx="4">
                        <c:v>47</c:v>
                      </c:pt>
                      <c:pt idx="5">
                        <c:v>90</c:v>
                      </c:pt>
                      <c:pt idx="6">
                        <c:v>65</c:v>
                      </c:pt>
                      <c:pt idx="7">
                        <c:v>113</c:v>
                      </c:pt>
                    </c:numCache>
                  </c:numRef>
                </c:val>
                <c:extLst xmlns:c15="http://schemas.microsoft.com/office/drawing/2012/chart">
                  <c:ext xmlns:c16="http://schemas.microsoft.com/office/drawing/2014/chart" uri="{C3380CC4-5D6E-409C-BE32-E72D297353CC}">
                    <c16:uniqueId val="{0000000F-E59D-49F1-8AA2-705D35750817}"/>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Sheet1!$J$1</c15:sqref>
                        </c15:formulaRef>
                      </c:ext>
                    </c:extLst>
                    <c:strCache>
                      <c:ptCount val="1"/>
                      <c:pt idx="0">
                        <c:v>High Count</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Sheet1!$J$2:$J$9</c15:sqref>
                        </c15:formulaRef>
                      </c:ext>
                    </c:extLst>
                    <c:numCache>
                      <c:formatCode>0</c:formatCode>
                      <c:ptCount val="8"/>
                      <c:pt idx="0">
                        <c:v>47</c:v>
                      </c:pt>
                      <c:pt idx="1">
                        <c:v>72</c:v>
                      </c:pt>
                      <c:pt idx="2">
                        <c:v>36</c:v>
                      </c:pt>
                      <c:pt idx="3">
                        <c:v>36</c:v>
                      </c:pt>
                      <c:pt idx="4">
                        <c:v>40</c:v>
                      </c:pt>
                      <c:pt idx="5">
                        <c:v>8</c:v>
                      </c:pt>
                      <c:pt idx="6">
                        <c:v>17</c:v>
                      </c:pt>
                      <c:pt idx="7">
                        <c:v>38</c:v>
                      </c:pt>
                    </c:numCache>
                  </c:numRef>
                </c:val>
                <c:extLst xmlns:c15="http://schemas.microsoft.com/office/drawing/2012/chart">
                  <c:ext xmlns:c16="http://schemas.microsoft.com/office/drawing/2014/chart" uri="{C3380CC4-5D6E-409C-BE32-E72D297353CC}">
                    <c16:uniqueId val="{00000010-E59D-49F1-8AA2-705D35750817}"/>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Sheet1!$K$1</c15:sqref>
                        </c15:formulaRef>
                      </c:ext>
                    </c:extLst>
                    <c:strCache>
                      <c:ptCount val="1"/>
                      <c:pt idx="0">
                        <c:v>Column H (for B &amp; E)</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Sheet1!$K$2:$K$9</c15:sqref>
                        </c15:formulaRef>
                      </c:ext>
                    </c:extLst>
                    <c:numCache>
                      <c:formatCode>General</c:formatCode>
                      <c:ptCount val="8"/>
                      <c:pt idx="0">
                        <c:v>0</c:v>
                      </c:pt>
                      <c:pt idx="1">
                        <c:v>0</c:v>
                      </c:pt>
                      <c:pt idx="2">
                        <c:v>0</c:v>
                      </c:pt>
                      <c:pt idx="3">
                        <c:v>0</c:v>
                      </c:pt>
                      <c:pt idx="4">
                        <c:v>0</c:v>
                      </c:pt>
                      <c:pt idx="5">
                        <c:v>0</c:v>
                      </c:pt>
                      <c:pt idx="6">
                        <c:v>0</c:v>
                      </c:pt>
                      <c:pt idx="7">
                        <c:v>0</c:v>
                      </c:pt>
                    </c:numCache>
                  </c:numRef>
                </c:val>
                <c:extLst xmlns:c15="http://schemas.microsoft.com/office/drawing/2012/chart">
                  <c:ext xmlns:c16="http://schemas.microsoft.com/office/drawing/2014/chart" uri="{C3380CC4-5D6E-409C-BE32-E72D297353CC}">
                    <c16:uniqueId val="{00000011-E59D-49F1-8AA2-705D35750817}"/>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Sheet1!$L$1</c15:sqref>
                        </c15:formulaRef>
                      </c:ext>
                    </c:extLst>
                    <c:strCache>
                      <c:ptCount val="1"/>
                      <c:pt idx="0">
                        <c:v>Column I (for C &amp; F</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Sheet1!$L$2:$L$9</c15:sqref>
                        </c15:formulaRef>
                      </c:ext>
                    </c:extLst>
                    <c:numCache>
                      <c:formatCode>General</c:formatCode>
                      <c:ptCount val="8"/>
                      <c:pt idx="0">
                        <c:v>0</c:v>
                      </c:pt>
                      <c:pt idx="1">
                        <c:v>0</c:v>
                      </c:pt>
                      <c:pt idx="2">
                        <c:v>0</c:v>
                      </c:pt>
                      <c:pt idx="3">
                        <c:v>0</c:v>
                      </c:pt>
                      <c:pt idx="4">
                        <c:v>0</c:v>
                      </c:pt>
                      <c:pt idx="5">
                        <c:v>0</c:v>
                      </c:pt>
                      <c:pt idx="6">
                        <c:v>0</c:v>
                      </c:pt>
                      <c:pt idx="7">
                        <c:v>0</c:v>
                      </c:pt>
                    </c:numCache>
                  </c:numRef>
                </c:val>
                <c:extLst xmlns:c15="http://schemas.microsoft.com/office/drawing/2012/chart">
                  <c:ext xmlns:c16="http://schemas.microsoft.com/office/drawing/2014/chart" uri="{C3380CC4-5D6E-409C-BE32-E72D297353CC}">
                    <c16:uniqueId val="{00000012-E59D-49F1-8AA2-705D35750817}"/>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Sheet1!$M$1</c15:sqref>
                        </c15:formulaRef>
                      </c:ext>
                    </c:extLst>
                    <c:strCache>
                      <c:ptCount val="1"/>
                      <c:pt idx="0">
                        <c:v>Column J (for D &amp; G):</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Sheet1!$M$2:$M$9</c15:sqref>
                        </c15:formulaRef>
                      </c:ext>
                    </c:extLst>
                    <c:numCache>
                      <c:formatCode>General</c:formatCode>
                      <c:ptCount val="8"/>
                      <c:pt idx="0">
                        <c:v>0</c:v>
                      </c:pt>
                      <c:pt idx="1">
                        <c:v>0</c:v>
                      </c:pt>
                      <c:pt idx="2">
                        <c:v>0</c:v>
                      </c:pt>
                      <c:pt idx="3">
                        <c:v>0</c:v>
                      </c:pt>
                      <c:pt idx="4">
                        <c:v>0</c:v>
                      </c:pt>
                      <c:pt idx="5">
                        <c:v>0</c:v>
                      </c:pt>
                      <c:pt idx="6">
                        <c:v>0</c:v>
                      </c:pt>
                      <c:pt idx="7">
                        <c:v>0</c:v>
                      </c:pt>
                    </c:numCache>
                  </c:numRef>
                </c:val>
                <c:extLst xmlns:c15="http://schemas.microsoft.com/office/drawing/2012/chart">
                  <c:ext xmlns:c16="http://schemas.microsoft.com/office/drawing/2014/chart" uri="{C3380CC4-5D6E-409C-BE32-E72D297353CC}">
                    <c16:uniqueId val="{00000013-E59D-49F1-8AA2-705D35750817}"/>
                  </c:ext>
                </c:extLst>
              </c15:ser>
            </c15:filteredBarSeries>
          </c:ext>
        </c:extLst>
      </c:bar3DChart>
      <c:catAx>
        <c:axId val="329537128"/>
        <c:scaling>
          <c:orientation val="minMax"/>
        </c:scaling>
        <c:delete val="0"/>
        <c:axPos val="b"/>
        <c:title>
          <c:tx>
            <c:rich>
              <a:bodyPr/>
              <a:lstStyle/>
              <a:p>
                <a:pPr>
                  <a:defRPr/>
                </a:pPr>
                <a:r>
                  <a:rPr lang="en-US"/>
                  <a:t>Winter</a:t>
                </a:r>
              </a:p>
            </c:rich>
          </c:tx>
          <c:overlay val="0"/>
        </c:title>
        <c:numFmt formatCode="General" sourceLinked="0"/>
        <c:majorTickMark val="out"/>
        <c:minorTickMark val="none"/>
        <c:tickLblPos val="nextTo"/>
        <c:crossAx val="420660408"/>
        <c:crosses val="autoZero"/>
        <c:auto val="1"/>
        <c:lblAlgn val="ctr"/>
        <c:lblOffset val="100"/>
        <c:noMultiLvlLbl val="0"/>
      </c:catAx>
      <c:valAx>
        <c:axId val="420660408"/>
        <c:scaling>
          <c:orientation val="minMax"/>
          <c:min val="0"/>
        </c:scaling>
        <c:delete val="0"/>
        <c:axPos val="l"/>
        <c:title>
          <c:tx>
            <c:rich>
              <a:bodyPr rot="-5400000" vert="horz"/>
              <a:lstStyle/>
              <a:p>
                <a:pPr>
                  <a:defRPr/>
                </a:pPr>
                <a:r>
                  <a:rPr lang="en-US"/>
                  <a:t>%</a:t>
                </a:r>
                <a:r>
                  <a:rPr lang="en-US" baseline="0"/>
                  <a:t> of Students Screened</a:t>
                </a:r>
                <a:endParaRPr lang="en-US"/>
              </a:p>
            </c:rich>
          </c:tx>
          <c:overlay val="0"/>
        </c:title>
        <c:numFmt formatCode="0%" sourceLinked="1"/>
        <c:majorTickMark val="out"/>
        <c:minorTickMark val="none"/>
        <c:tickLblPos val="nextTo"/>
        <c:spPr>
          <a:ln>
            <a:noFill/>
          </a:ln>
        </c:spPr>
        <c:crossAx val="329537128"/>
        <c:crosses val="autoZero"/>
        <c:crossBetween val="between"/>
        <c:majorUnit val="0.2"/>
      </c:valAx>
    </c:plotArea>
    <c:legend>
      <c:legendPos val="b"/>
      <c:layout>
        <c:manualLayout>
          <c:xMode val="edge"/>
          <c:yMode val="edge"/>
          <c:x val="0.27987823328162525"/>
          <c:y val="0.92991102976016238"/>
          <c:w val="0.50690919482793029"/>
          <c:h val="7.0088970239837622E-2"/>
        </c:manualLayout>
      </c:layout>
      <c:overlay val="0"/>
      <c:spPr>
        <a:ln>
          <a:noFill/>
        </a:ln>
      </c:spPr>
    </c:legend>
    <c:plotVisOnly val="1"/>
    <c:dispBlanksAs val="gap"/>
    <c:showDLblsOverMax val="0"/>
  </c:chart>
  <c:txPr>
    <a:bodyPr/>
    <a:lstStyle/>
    <a:p>
      <a:pPr>
        <a:defRPr sz="1800"/>
      </a:pPr>
      <a:endParaRPr lang="en-US"/>
    </a:p>
  </c:txPr>
  <c:externalData r:id="rId1">
    <c:autoUpdate val="0"/>
  </c:externalData>
</c:chartSpace>
</file>

<file path=ppt/diagrams/_rels/data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image" Target="../media/image5.jpeg"/><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s>
</file>

<file path=ppt/diagrams/_rels/data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image" Target="../media/image5.jpeg"/><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s>
</file>

<file path=ppt/diagrams/_rels/drawing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image" Target="../media/image5.jpeg"/><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s>
</file>

<file path=ppt/diagrams/_rels/drawing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image" Target="../media/image5.jpeg"/><Relationship Id="rId6" Type="http://schemas.openxmlformats.org/officeDocument/2006/relationships/image" Target="../media/image10.jpe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s>
</file>

<file path=ppt/diagrams/colors1.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2">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1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1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3D995F-DBE8-3C4B-A35A-252121C39764}" type="doc">
      <dgm:prSet loTypeId="urn:microsoft.com/office/officeart/2005/8/layout/hProcess7" loCatId="" qsTypeId="urn:microsoft.com/office/officeart/2005/8/quickstyle/simple2#1" qsCatId="simple" csTypeId="urn:microsoft.com/office/officeart/2005/8/colors/accent1_1#1" csCatId="accent1" phldr="1"/>
      <dgm:spPr/>
      <dgm:t>
        <a:bodyPr/>
        <a:lstStyle/>
        <a:p>
          <a:endParaRPr lang="en-US"/>
        </a:p>
      </dgm:t>
    </dgm:pt>
    <dgm:pt modelId="{1FCEF624-ECEA-BA4F-8177-BEAE020E598D}">
      <dgm:prSet phldrT="[Text]"/>
      <dgm: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68A87354-4E15-4A4A-A10C-C354D4FFCC50}" type="parTrans" cxnId="{AB94883D-D265-A044-AC71-1C7DE6E776E7}">
      <dgm:prSet/>
      <dgm:spPr/>
      <dgm:t>
        <a:bodyPr/>
        <a:lstStyle/>
        <a:p>
          <a:endParaRPr lang="en-US"/>
        </a:p>
      </dgm:t>
    </dgm:pt>
    <dgm:pt modelId="{28835215-52CD-1442-AAD5-98CD7DC772B0}" type="sibTrans" cxnId="{AB94883D-D265-A044-AC71-1C7DE6E776E7}">
      <dgm:prSet/>
      <dgm:spPr/>
      <dgm:t>
        <a:bodyPr/>
        <a:lstStyle/>
        <a:p>
          <a:endParaRPr lang="en-US"/>
        </a:p>
      </dgm:t>
    </dgm:pt>
    <dgm:pt modelId="{FFA21F49-57C9-4E4B-968F-1154585DA40A}">
      <dgm:prSet phldrT="[Text]"/>
      <dgm:spPr>
        <a:xfrm>
          <a:off x="29177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gm:t>
    </dgm:pt>
    <dgm:pt modelId="{D0FB94BF-C99E-8C40-A9C2-B18B4339FE1C}" type="parTrans" cxnId="{73E58AD5-965F-8F4B-8778-FDD473A96689}">
      <dgm:prSet/>
      <dgm:spPr/>
      <dgm:t>
        <a:bodyPr/>
        <a:lstStyle/>
        <a:p>
          <a:endParaRPr lang="en-US"/>
        </a:p>
      </dgm:t>
    </dgm:pt>
    <dgm:pt modelId="{E0E0F92E-B97A-C945-BE59-6ECAFCF88DE6}" type="sibTrans" cxnId="{73E58AD5-965F-8F4B-8778-FDD473A96689}">
      <dgm:prSet/>
      <dgm:spPr/>
      <dgm:t>
        <a:bodyPr/>
        <a:lstStyle/>
        <a:p>
          <a:endParaRPr lang="en-US"/>
        </a:p>
      </dgm:t>
    </dgm:pt>
    <dgm:pt modelId="{2651876E-082C-F043-B305-E19C2F6575A5}">
      <dgm:prSet phldrT="[Text]"/>
      <dgm: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030B171A-1EE1-5A40-A524-A76001AF6D82}" type="parTrans" cxnId="{812FE41E-109F-C243-8E7B-359D7AA23A9A}">
      <dgm:prSet/>
      <dgm:spPr/>
      <dgm:t>
        <a:bodyPr/>
        <a:lstStyle/>
        <a:p>
          <a:endParaRPr lang="en-US"/>
        </a:p>
      </dgm:t>
    </dgm:pt>
    <dgm:pt modelId="{029BAC59-E577-B545-932D-464DA519B745}" type="sibTrans" cxnId="{812FE41E-109F-C243-8E7B-359D7AA23A9A}">
      <dgm:prSet/>
      <dgm:spPr/>
      <dgm:t>
        <a:bodyPr/>
        <a:lstStyle/>
        <a:p>
          <a:endParaRPr lang="en-US"/>
        </a:p>
      </dgm:t>
    </dgm:pt>
    <dgm:pt modelId="{4275CB51-229E-024E-86CC-290E709AC992}">
      <dgm:prSet phldrT="[Text]"/>
      <dgm:spPr>
        <a:xfrm>
          <a:off x="178037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baseline="0">
              <a:solidFill>
                <a:sysClr val="windowText" lastClr="000000">
                  <a:hueOff val="0"/>
                  <a:satOff val="0"/>
                  <a:lumOff val="0"/>
                  <a:alphaOff val="0"/>
                </a:sysClr>
              </a:solidFill>
              <a:latin typeface="Century Gothic" panose="020B0502020202020204"/>
              <a:ea typeface="+mn-ea"/>
              <a:cs typeface="+mn-cs"/>
            </a:rPr>
            <a:t> </a:t>
          </a:r>
          <a:r>
            <a:rPr lang="en-US">
              <a:solidFill>
                <a:sysClr val="windowText" lastClr="000000">
                  <a:hueOff val="0"/>
                  <a:satOff val="0"/>
                  <a:lumOff val="0"/>
                  <a:alphaOff val="0"/>
                </a:sysClr>
              </a:solidFill>
              <a:latin typeface="Century Gothic" panose="020B0502020202020204"/>
              <a:ea typeface="+mn-ea"/>
              <a:cs typeface="+mn-cs"/>
            </a:rPr>
            <a:t>reinforcing components</a:t>
          </a:r>
        </a:p>
      </dgm:t>
    </dgm:pt>
    <dgm:pt modelId="{831D9CB6-8A9C-4344-ABC7-EE8165132F7A}" type="parTrans" cxnId="{254AB2EF-45C3-CF4D-9F30-5F435B5D2A7E}">
      <dgm:prSet/>
      <dgm:spPr/>
      <dgm:t>
        <a:bodyPr/>
        <a:lstStyle/>
        <a:p>
          <a:endParaRPr lang="en-US"/>
        </a:p>
      </dgm:t>
    </dgm:pt>
    <dgm:pt modelId="{9749FF14-2A9A-7C4A-9B9E-55FEA5834A3F}" type="sibTrans" cxnId="{254AB2EF-45C3-CF4D-9F30-5F435B5D2A7E}">
      <dgm:prSet/>
      <dgm:spPr/>
      <dgm:t>
        <a:bodyPr/>
        <a:lstStyle/>
        <a:p>
          <a:endParaRPr lang="en-US"/>
        </a:p>
      </dgm:t>
    </dgm:pt>
    <dgm:pt modelId="{82CF15C8-1F13-4248-B09D-A5D1942BB934}">
      <dgm:prSet phldrT="[Text]"/>
      <dgm: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1141B81D-1891-B14F-AE91-7A9A3B2674FF}" type="parTrans" cxnId="{D638FF98-D1E9-9B4D-A4FE-E9D7C58E9928}">
      <dgm:prSet/>
      <dgm:spPr/>
      <dgm:t>
        <a:bodyPr/>
        <a:lstStyle/>
        <a:p>
          <a:endParaRPr lang="en-US"/>
        </a:p>
      </dgm:t>
    </dgm:pt>
    <dgm:pt modelId="{244DE922-8EFE-BD41-A86D-CE08C66FB383}" type="sibTrans" cxnId="{D638FF98-D1E9-9B4D-A4FE-E9D7C58E9928}">
      <dgm:prSet/>
      <dgm:spPr/>
      <dgm:t>
        <a:bodyPr/>
        <a:lstStyle/>
        <a:p>
          <a:endParaRPr lang="en-US"/>
        </a:p>
      </dgm:t>
    </dgm:pt>
    <dgm:pt modelId="{6D0FE90A-9531-9644-89C8-1701AEAFCA4A}">
      <dgm:prSet phldrT="[Text]"/>
      <dgm:spPr>
        <a:xfrm>
          <a:off x="326898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screeners; Complete assessment schedule</a:t>
          </a:r>
        </a:p>
      </dgm:t>
    </dgm:pt>
    <dgm:pt modelId="{0A2CB6C8-6378-DB4B-BB6B-B5F179E140C8}" type="parTrans" cxnId="{94E29990-DE78-4048-88EE-D72AAD76DD53}">
      <dgm:prSet/>
      <dgm:spPr/>
      <dgm:t>
        <a:bodyPr/>
        <a:lstStyle/>
        <a:p>
          <a:endParaRPr lang="en-US"/>
        </a:p>
      </dgm:t>
    </dgm:pt>
    <dgm:pt modelId="{E00768F7-E3C5-0B48-A9FA-AB6579492E4C}" type="sibTrans" cxnId="{94E29990-DE78-4048-88EE-D72AAD76DD53}">
      <dgm:prSet/>
      <dgm:spPr/>
      <dgm:t>
        <a:bodyPr/>
        <a:lstStyle/>
        <a:p>
          <a:endParaRPr lang="en-US"/>
        </a:p>
      </dgm:t>
    </dgm:pt>
    <dgm:pt modelId="{FD09AFD2-3DC0-D04C-BD73-46AAC344FAB8}">
      <dgm:prSet phldrT="[Text]"/>
      <dgm: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E3A348C5-AE99-A440-BB9A-B611C8B4A3F5}" type="parTrans" cxnId="{4083EEAF-88E5-5A4D-BA51-B27A54820268}">
      <dgm:prSet/>
      <dgm:spPr/>
      <dgm:t>
        <a:bodyPr/>
        <a:lstStyle/>
        <a:p>
          <a:endParaRPr lang="en-US"/>
        </a:p>
      </dgm:t>
    </dgm:pt>
    <dgm:pt modelId="{A6502A1C-390A-2B47-8EBD-B0DCFEF1ECBF}" type="sibTrans" cxnId="{4083EEAF-88E5-5A4D-BA51-B27A54820268}">
      <dgm:prSet/>
      <dgm:spPr/>
      <dgm:t>
        <a:bodyPr/>
        <a:lstStyle/>
        <a:p>
          <a:endParaRPr lang="en-US"/>
        </a:p>
      </dgm:t>
    </dgm:pt>
    <dgm:pt modelId="{6994FBDB-C954-C042-A548-42251D69188B}">
      <dgm:prSet phldrT="[Text]"/>
      <dgm: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42877146-CF37-E44D-BB3B-5391797FC3A8}" type="parTrans" cxnId="{BF63E9D8-53BF-9041-A0B0-DF305FA6846C}">
      <dgm:prSet/>
      <dgm:spPr/>
      <dgm:t>
        <a:bodyPr/>
        <a:lstStyle/>
        <a:p>
          <a:endParaRPr lang="en-US"/>
        </a:p>
      </dgm:t>
    </dgm:pt>
    <dgm:pt modelId="{7816673D-AC3D-5644-ADBF-D80B2FE9D5F6}" type="sibTrans" cxnId="{BF63E9D8-53BF-9041-A0B0-DF305FA6846C}">
      <dgm:prSet/>
      <dgm:spPr/>
      <dgm:t>
        <a:bodyPr/>
        <a:lstStyle/>
        <a:p>
          <a:endParaRPr lang="en-US"/>
        </a:p>
      </dgm:t>
    </dgm:pt>
    <dgm:pt modelId="{BE212C3B-20EC-9442-80C0-4233E624D91F}">
      <dgm:prSet phldrT="[Text]"/>
      <dgm:spPr>
        <a:xfrm>
          <a:off x="475758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gm:t>
    </dgm:pt>
    <dgm:pt modelId="{FE10F86D-697C-B84E-B869-DEDB8FBE8C02}" type="parTrans" cxnId="{8BF306A7-EE24-A240-9BC2-736BF4E9CEEE}">
      <dgm:prSet/>
      <dgm:spPr/>
      <dgm:t>
        <a:bodyPr/>
        <a:lstStyle/>
        <a:p>
          <a:endParaRPr lang="en-US"/>
        </a:p>
      </dgm:t>
    </dgm:pt>
    <dgm:pt modelId="{F0A08EA7-BE68-8746-9C00-18B158754C6D}" type="sibTrans" cxnId="{8BF306A7-EE24-A240-9BC2-736BF4E9CEEE}">
      <dgm:prSet/>
      <dgm:spPr/>
      <dgm:t>
        <a:bodyPr/>
        <a:lstStyle/>
        <a:p>
          <a:endParaRPr lang="en-US"/>
        </a:p>
      </dgm:t>
    </dgm:pt>
    <dgm:pt modelId="{5FF0458D-A7DE-A14C-8012-919D8492B6FA}">
      <dgm:prSet phldrT="[Text]"/>
      <dgm:spPr>
        <a:xfrm>
          <a:off x="624619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gm:t>
    </dgm:pt>
    <dgm:pt modelId="{633DE8A8-A083-5248-8FF0-538020995AB6}" type="parTrans" cxnId="{5B88FC54-1398-DD4F-B671-7775EC46FB03}">
      <dgm:prSet/>
      <dgm:spPr/>
      <dgm:t>
        <a:bodyPr/>
        <a:lstStyle/>
        <a:p>
          <a:endParaRPr lang="en-US"/>
        </a:p>
      </dgm:t>
    </dgm:pt>
    <dgm:pt modelId="{DFD9D5EE-F93D-9940-B451-05EA72EAB14A}" type="sibTrans" cxnId="{5B88FC54-1398-DD4F-B671-7775EC46FB03}">
      <dgm:prSet/>
      <dgm:spPr/>
      <dgm:t>
        <a:bodyPr/>
        <a:lstStyle/>
        <a:p>
          <a:endParaRPr lang="en-US"/>
        </a:p>
      </dgm:t>
    </dgm:pt>
    <dgm:pt modelId="{04D8227A-59B3-AA46-946F-27BF0CF90D1B}" type="pres">
      <dgm:prSet presAssocID="{D33D995F-DBE8-3C4B-A35A-252121C39764}" presName="Name0" presStyleCnt="0">
        <dgm:presLayoutVars>
          <dgm:dir/>
          <dgm:animLvl val="lvl"/>
          <dgm:resizeHandles val="exact"/>
        </dgm:presLayoutVars>
      </dgm:prSet>
      <dgm:spPr/>
    </dgm:pt>
    <dgm:pt modelId="{D0117222-BF8F-DF49-87E8-4DE8ADFF9D15}" type="pres">
      <dgm:prSet presAssocID="{1FCEF624-ECEA-BA4F-8177-BEAE020E598D}" presName="compositeNode" presStyleCnt="0">
        <dgm:presLayoutVars>
          <dgm:bulletEnabled val="1"/>
        </dgm:presLayoutVars>
      </dgm:prSet>
      <dgm:spPr/>
    </dgm:pt>
    <dgm:pt modelId="{FB3BF803-45EF-AA42-BDD2-E75CD6532912}" type="pres">
      <dgm:prSet presAssocID="{1FCEF624-ECEA-BA4F-8177-BEAE020E598D}" presName="bgRect" presStyleLbl="node1" presStyleIdx="0" presStyleCnt="5"/>
      <dgm:spPr/>
    </dgm:pt>
    <dgm:pt modelId="{FBE84A21-20EA-014D-A097-E1B58FE98081}" type="pres">
      <dgm:prSet presAssocID="{1FCEF624-ECEA-BA4F-8177-BEAE020E598D}" presName="parentNode" presStyleLbl="node1" presStyleIdx="0" presStyleCnt="5">
        <dgm:presLayoutVars>
          <dgm:chMax val="0"/>
          <dgm:bulletEnabled val="1"/>
        </dgm:presLayoutVars>
      </dgm:prSet>
      <dgm:spPr/>
    </dgm:pt>
    <dgm:pt modelId="{971673C2-F47C-2B46-A180-42AE3DADCE7D}" type="pres">
      <dgm:prSet presAssocID="{1FCEF624-ECEA-BA4F-8177-BEAE020E598D}" presName="childNode" presStyleLbl="node1" presStyleIdx="0" presStyleCnt="5">
        <dgm:presLayoutVars>
          <dgm:bulletEnabled val="1"/>
        </dgm:presLayoutVars>
      </dgm:prSet>
      <dgm:spPr/>
    </dgm:pt>
    <dgm:pt modelId="{F5FA7BB7-15ED-2948-93DA-F1871C9189E3}" type="pres">
      <dgm:prSet presAssocID="{28835215-52CD-1442-AAD5-98CD7DC772B0}" presName="hSp" presStyleCnt="0"/>
      <dgm:spPr/>
    </dgm:pt>
    <dgm:pt modelId="{5934D96E-2C5B-AC47-A8EE-EF7774DDF158}" type="pres">
      <dgm:prSet presAssocID="{28835215-52CD-1442-AAD5-98CD7DC772B0}" presName="vProcSp" presStyleCnt="0"/>
      <dgm:spPr/>
    </dgm:pt>
    <dgm:pt modelId="{3E4C296C-74C3-F04D-BE1D-37A5662C8169}" type="pres">
      <dgm:prSet presAssocID="{28835215-52CD-1442-AAD5-98CD7DC772B0}" presName="vSp1" presStyleCnt="0"/>
      <dgm:spPr/>
    </dgm:pt>
    <dgm:pt modelId="{926E4446-4CD7-D94B-8D3A-223F9E75C6A3}" type="pres">
      <dgm:prSet presAssocID="{28835215-52CD-1442-AAD5-98CD7DC772B0}" presName="simulatedConn" presStyleLbl="solidFgAcc1" presStyleIdx="0" presStyleCnt="4"/>
      <dgm: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3136572-866A-DD41-9E5A-92C6C585C9F5}" type="pres">
      <dgm:prSet presAssocID="{28835215-52CD-1442-AAD5-98CD7DC772B0}" presName="vSp2" presStyleCnt="0"/>
      <dgm:spPr/>
    </dgm:pt>
    <dgm:pt modelId="{2989CCDB-4248-0549-A8C8-A2AEC7C7052A}" type="pres">
      <dgm:prSet presAssocID="{28835215-52CD-1442-AAD5-98CD7DC772B0}" presName="sibTrans" presStyleCnt="0"/>
      <dgm:spPr/>
    </dgm:pt>
    <dgm:pt modelId="{7C47D2C3-BB2E-404E-8417-02BBE5F1B2C0}" type="pres">
      <dgm:prSet presAssocID="{2651876E-082C-F043-B305-E19C2F6575A5}" presName="compositeNode" presStyleCnt="0">
        <dgm:presLayoutVars>
          <dgm:bulletEnabled val="1"/>
        </dgm:presLayoutVars>
      </dgm:prSet>
      <dgm:spPr/>
    </dgm:pt>
    <dgm:pt modelId="{4E92D05A-7E69-B94B-938F-8CB8794072A0}" type="pres">
      <dgm:prSet presAssocID="{2651876E-082C-F043-B305-E19C2F6575A5}" presName="bgRect" presStyleLbl="node1" presStyleIdx="1" presStyleCnt="5"/>
      <dgm:spPr/>
    </dgm:pt>
    <dgm:pt modelId="{F0878577-1D48-5242-AB01-AFA1E654B5C2}" type="pres">
      <dgm:prSet presAssocID="{2651876E-082C-F043-B305-E19C2F6575A5}" presName="parentNode" presStyleLbl="node1" presStyleIdx="1" presStyleCnt="5">
        <dgm:presLayoutVars>
          <dgm:chMax val="0"/>
          <dgm:bulletEnabled val="1"/>
        </dgm:presLayoutVars>
      </dgm:prSet>
      <dgm:spPr/>
    </dgm:pt>
    <dgm:pt modelId="{E2514576-F97D-7E46-B8AC-CB40BA3575E4}" type="pres">
      <dgm:prSet presAssocID="{2651876E-082C-F043-B305-E19C2F6575A5}" presName="childNode" presStyleLbl="node1" presStyleIdx="1" presStyleCnt="5">
        <dgm:presLayoutVars>
          <dgm:bulletEnabled val="1"/>
        </dgm:presLayoutVars>
      </dgm:prSet>
      <dgm:spPr/>
    </dgm:pt>
    <dgm:pt modelId="{602293B6-A008-C14F-B185-47DC394E7541}" type="pres">
      <dgm:prSet presAssocID="{029BAC59-E577-B545-932D-464DA519B745}" presName="hSp" presStyleCnt="0"/>
      <dgm:spPr/>
    </dgm:pt>
    <dgm:pt modelId="{E1B70292-BE04-734D-BF9D-9F2444F092EE}" type="pres">
      <dgm:prSet presAssocID="{029BAC59-E577-B545-932D-464DA519B745}" presName="vProcSp" presStyleCnt="0"/>
      <dgm:spPr/>
    </dgm:pt>
    <dgm:pt modelId="{2BFE6363-AD80-CC4C-B4FC-63E4ED3F4F6D}" type="pres">
      <dgm:prSet presAssocID="{029BAC59-E577-B545-932D-464DA519B745}" presName="vSp1" presStyleCnt="0"/>
      <dgm:spPr/>
    </dgm:pt>
    <dgm:pt modelId="{F8F04E18-85D5-ED4B-85C6-2149A776013F}" type="pres">
      <dgm:prSet presAssocID="{029BAC59-E577-B545-932D-464DA519B745}" presName="simulatedConn" presStyleLbl="solidFgAcc1" presStyleIdx="1" presStyleCnt="4"/>
      <dgm: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7ED9F8A-BD4D-864F-AFBB-BF1588C6EC05}" type="pres">
      <dgm:prSet presAssocID="{029BAC59-E577-B545-932D-464DA519B745}" presName="vSp2" presStyleCnt="0"/>
      <dgm:spPr/>
    </dgm:pt>
    <dgm:pt modelId="{52CB4DE4-54A3-4542-8A0C-8833BBFBC207}" type="pres">
      <dgm:prSet presAssocID="{029BAC59-E577-B545-932D-464DA519B745}" presName="sibTrans" presStyleCnt="0"/>
      <dgm:spPr/>
    </dgm:pt>
    <dgm:pt modelId="{E4DAE931-C8B6-B745-ACD5-984A2B3DDAC4}" type="pres">
      <dgm:prSet presAssocID="{82CF15C8-1F13-4248-B09D-A5D1942BB934}" presName="compositeNode" presStyleCnt="0">
        <dgm:presLayoutVars>
          <dgm:bulletEnabled val="1"/>
        </dgm:presLayoutVars>
      </dgm:prSet>
      <dgm:spPr/>
    </dgm:pt>
    <dgm:pt modelId="{C6321622-D5D4-704D-9D2D-3AC563738361}" type="pres">
      <dgm:prSet presAssocID="{82CF15C8-1F13-4248-B09D-A5D1942BB934}" presName="bgRect" presStyleLbl="node1" presStyleIdx="2" presStyleCnt="5"/>
      <dgm:spPr/>
    </dgm:pt>
    <dgm:pt modelId="{660CC7A8-21A8-DF42-B8A5-79C1B4098D37}" type="pres">
      <dgm:prSet presAssocID="{82CF15C8-1F13-4248-B09D-A5D1942BB934}" presName="parentNode" presStyleLbl="node1" presStyleIdx="2" presStyleCnt="5">
        <dgm:presLayoutVars>
          <dgm:chMax val="0"/>
          <dgm:bulletEnabled val="1"/>
        </dgm:presLayoutVars>
      </dgm:prSet>
      <dgm:spPr/>
    </dgm:pt>
    <dgm:pt modelId="{C61469CC-CAB0-ED4F-B401-77F6D7D542D3}" type="pres">
      <dgm:prSet presAssocID="{82CF15C8-1F13-4248-B09D-A5D1942BB934}" presName="childNode" presStyleLbl="node1" presStyleIdx="2" presStyleCnt="5">
        <dgm:presLayoutVars>
          <dgm:bulletEnabled val="1"/>
        </dgm:presLayoutVars>
      </dgm:prSet>
      <dgm:spPr/>
    </dgm:pt>
    <dgm:pt modelId="{B4C479AE-7D42-504E-8ADC-C20A4A0E1C5F}" type="pres">
      <dgm:prSet presAssocID="{244DE922-8EFE-BD41-A86D-CE08C66FB383}" presName="hSp" presStyleCnt="0"/>
      <dgm:spPr/>
    </dgm:pt>
    <dgm:pt modelId="{F082A3E8-C62D-2247-AC6E-2FFE51B26AFC}" type="pres">
      <dgm:prSet presAssocID="{244DE922-8EFE-BD41-A86D-CE08C66FB383}" presName="vProcSp" presStyleCnt="0"/>
      <dgm:spPr/>
    </dgm:pt>
    <dgm:pt modelId="{803FE186-5595-744B-9F73-014473032E6C}" type="pres">
      <dgm:prSet presAssocID="{244DE922-8EFE-BD41-A86D-CE08C66FB383}" presName="vSp1" presStyleCnt="0"/>
      <dgm:spPr/>
    </dgm:pt>
    <dgm:pt modelId="{2FB0FBF8-92A5-ED4B-AE33-17FB27DF68E8}" type="pres">
      <dgm:prSet presAssocID="{244DE922-8EFE-BD41-A86D-CE08C66FB383}" presName="simulatedConn" presStyleLbl="solidFgAcc1" presStyleIdx="2" presStyleCnt="4"/>
      <dgm: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58A7A786-70A3-1746-985E-E3786AA3804B}" type="pres">
      <dgm:prSet presAssocID="{244DE922-8EFE-BD41-A86D-CE08C66FB383}" presName="vSp2" presStyleCnt="0"/>
      <dgm:spPr/>
    </dgm:pt>
    <dgm:pt modelId="{3A6E6A5C-3770-5C4E-B31C-DE3D2A394950}" type="pres">
      <dgm:prSet presAssocID="{244DE922-8EFE-BD41-A86D-CE08C66FB383}" presName="sibTrans" presStyleCnt="0"/>
      <dgm:spPr/>
    </dgm:pt>
    <dgm:pt modelId="{D42A2B4C-539D-8047-AA5E-CBBFCF10E7AC}" type="pres">
      <dgm:prSet presAssocID="{FD09AFD2-3DC0-D04C-BD73-46AAC344FAB8}" presName="compositeNode" presStyleCnt="0">
        <dgm:presLayoutVars>
          <dgm:bulletEnabled val="1"/>
        </dgm:presLayoutVars>
      </dgm:prSet>
      <dgm:spPr/>
    </dgm:pt>
    <dgm:pt modelId="{83AC6EE8-2A6A-C44F-A36F-2D642544406E}" type="pres">
      <dgm:prSet presAssocID="{FD09AFD2-3DC0-D04C-BD73-46AAC344FAB8}" presName="bgRect" presStyleLbl="node1" presStyleIdx="3" presStyleCnt="5"/>
      <dgm:spPr/>
    </dgm:pt>
    <dgm:pt modelId="{D602AE19-97A5-B845-80B9-3F4C0D39087B}" type="pres">
      <dgm:prSet presAssocID="{FD09AFD2-3DC0-D04C-BD73-46AAC344FAB8}" presName="parentNode" presStyleLbl="node1" presStyleIdx="3" presStyleCnt="5">
        <dgm:presLayoutVars>
          <dgm:chMax val="0"/>
          <dgm:bulletEnabled val="1"/>
        </dgm:presLayoutVars>
      </dgm:prSet>
      <dgm:spPr/>
    </dgm:pt>
    <dgm:pt modelId="{D0F39E11-AB5B-1549-BA3D-ED6BD5BF53EE}" type="pres">
      <dgm:prSet presAssocID="{FD09AFD2-3DC0-D04C-BD73-46AAC344FAB8}" presName="childNode" presStyleLbl="node1" presStyleIdx="3" presStyleCnt="5">
        <dgm:presLayoutVars>
          <dgm:bulletEnabled val="1"/>
        </dgm:presLayoutVars>
      </dgm:prSet>
      <dgm:spPr/>
    </dgm:pt>
    <dgm:pt modelId="{FC2B5D3C-9AC2-2644-BF4B-A3F09DEEEA5E}" type="pres">
      <dgm:prSet presAssocID="{A6502A1C-390A-2B47-8EBD-B0DCFEF1ECBF}" presName="hSp" presStyleCnt="0"/>
      <dgm:spPr/>
    </dgm:pt>
    <dgm:pt modelId="{CA351197-84C1-FB4E-9F7C-2C8B2945AA78}" type="pres">
      <dgm:prSet presAssocID="{A6502A1C-390A-2B47-8EBD-B0DCFEF1ECBF}" presName="vProcSp" presStyleCnt="0"/>
      <dgm:spPr/>
    </dgm:pt>
    <dgm:pt modelId="{6796B8B3-6EA1-C94E-99AB-58E0EB8D5F97}" type="pres">
      <dgm:prSet presAssocID="{A6502A1C-390A-2B47-8EBD-B0DCFEF1ECBF}" presName="vSp1" presStyleCnt="0"/>
      <dgm:spPr/>
    </dgm:pt>
    <dgm:pt modelId="{B2E45524-4475-B74F-801B-B278A247738B}" type="pres">
      <dgm:prSet presAssocID="{A6502A1C-390A-2B47-8EBD-B0DCFEF1ECBF}" presName="simulatedConn" presStyleLbl="solidFgAcc1" presStyleIdx="3" presStyleCnt="4"/>
      <dgm: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08AAC71D-041E-0247-A84C-CEDEC07416A6}" type="pres">
      <dgm:prSet presAssocID="{A6502A1C-390A-2B47-8EBD-B0DCFEF1ECBF}" presName="vSp2" presStyleCnt="0"/>
      <dgm:spPr/>
    </dgm:pt>
    <dgm:pt modelId="{8518D427-F4E3-784D-9493-7C4B6F085F49}" type="pres">
      <dgm:prSet presAssocID="{A6502A1C-390A-2B47-8EBD-B0DCFEF1ECBF}" presName="sibTrans" presStyleCnt="0"/>
      <dgm:spPr/>
    </dgm:pt>
    <dgm:pt modelId="{A517B307-8D02-0948-84F5-581A7EE22862}" type="pres">
      <dgm:prSet presAssocID="{6994FBDB-C954-C042-A548-42251D69188B}" presName="compositeNode" presStyleCnt="0">
        <dgm:presLayoutVars>
          <dgm:bulletEnabled val="1"/>
        </dgm:presLayoutVars>
      </dgm:prSet>
      <dgm:spPr/>
    </dgm:pt>
    <dgm:pt modelId="{EC5ED897-6DF7-4D46-A862-C4F539649D5E}" type="pres">
      <dgm:prSet presAssocID="{6994FBDB-C954-C042-A548-42251D69188B}" presName="bgRect" presStyleLbl="node1" presStyleIdx="4" presStyleCnt="5"/>
      <dgm:spPr/>
    </dgm:pt>
    <dgm:pt modelId="{5DCDA0CA-B8D9-C343-8288-40B5DB67A9AC}" type="pres">
      <dgm:prSet presAssocID="{6994FBDB-C954-C042-A548-42251D69188B}" presName="parentNode" presStyleLbl="node1" presStyleIdx="4" presStyleCnt="5">
        <dgm:presLayoutVars>
          <dgm:chMax val="0"/>
          <dgm:bulletEnabled val="1"/>
        </dgm:presLayoutVars>
      </dgm:prSet>
      <dgm:spPr/>
    </dgm:pt>
    <dgm:pt modelId="{90A3C866-AB9C-F64F-8587-DBAFAD305CB9}" type="pres">
      <dgm:prSet presAssocID="{6994FBDB-C954-C042-A548-42251D69188B}" presName="childNode" presStyleLbl="node1" presStyleIdx="4" presStyleCnt="5">
        <dgm:presLayoutVars>
          <dgm:bulletEnabled val="1"/>
        </dgm:presLayoutVars>
      </dgm:prSet>
      <dgm:spPr/>
    </dgm:pt>
  </dgm:ptLst>
  <dgm:cxnLst>
    <dgm:cxn modelId="{1BD8C20F-C1AF-5742-9FA8-8D573FA37E14}" type="presOf" srcId="{6D0FE90A-9531-9644-89C8-1701AEAFCA4A}" destId="{C61469CC-CAB0-ED4F-B401-77F6D7D542D3}" srcOrd="0" destOrd="0" presId="urn:microsoft.com/office/officeart/2005/8/layout/hProcess7"/>
    <dgm:cxn modelId="{3B3A9218-B2A8-4C4B-B8ED-906A131DA133}" type="presOf" srcId="{82CF15C8-1F13-4248-B09D-A5D1942BB934}" destId="{C6321622-D5D4-704D-9D2D-3AC563738361}" srcOrd="0" destOrd="0" presId="urn:microsoft.com/office/officeart/2005/8/layout/hProcess7"/>
    <dgm:cxn modelId="{752E6D1A-BA5F-5446-9C3F-96CE417856EC}" type="presOf" srcId="{5FF0458D-A7DE-A14C-8012-919D8492B6FA}" destId="{90A3C866-AB9C-F64F-8587-DBAFAD305CB9}" srcOrd="0" destOrd="0" presId="urn:microsoft.com/office/officeart/2005/8/layout/hProcess7"/>
    <dgm:cxn modelId="{812FE41E-109F-C243-8E7B-359D7AA23A9A}" srcId="{D33D995F-DBE8-3C4B-A35A-252121C39764}" destId="{2651876E-082C-F043-B305-E19C2F6575A5}" srcOrd="1" destOrd="0" parTransId="{030B171A-1EE1-5A40-A524-A76001AF6D82}" sibTransId="{029BAC59-E577-B545-932D-464DA519B745}"/>
    <dgm:cxn modelId="{C78C211F-75B4-BF43-BE5B-3C0994DDF500}" type="presOf" srcId="{6994FBDB-C954-C042-A548-42251D69188B}" destId="{5DCDA0CA-B8D9-C343-8288-40B5DB67A9AC}" srcOrd="1" destOrd="0" presId="urn:microsoft.com/office/officeart/2005/8/layout/hProcess7"/>
    <dgm:cxn modelId="{E895DE3A-6E00-6741-A7FD-1CDAF7D09A80}" type="presOf" srcId="{2651876E-082C-F043-B305-E19C2F6575A5}" destId="{F0878577-1D48-5242-AB01-AFA1E654B5C2}" srcOrd="1" destOrd="0" presId="urn:microsoft.com/office/officeart/2005/8/layout/hProcess7"/>
    <dgm:cxn modelId="{AB94883D-D265-A044-AC71-1C7DE6E776E7}" srcId="{D33D995F-DBE8-3C4B-A35A-252121C39764}" destId="{1FCEF624-ECEA-BA4F-8177-BEAE020E598D}" srcOrd="0" destOrd="0" parTransId="{68A87354-4E15-4A4A-A10C-C354D4FFCC50}" sibTransId="{28835215-52CD-1442-AAD5-98CD7DC772B0}"/>
    <dgm:cxn modelId="{4EA8B45D-9931-4242-92BD-9F4BFFECCA71}" type="presOf" srcId="{2651876E-082C-F043-B305-E19C2F6575A5}" destId="{4E92D05A-7E69-B94B-938F-8CB8794072A0}" srcOrd="0" destOrd="0" presId="urn:microsoft.com/office/officeart/2005/8/layout/hProcess7"/>
    <dgm:cxn modelId="{5EF5CE41-F2DB-664F-B7AC-91A74015A950}" type="presOf" srcId="{FFA21F49-57C9-4E4B-968F-1154585DA40A}" destId="{971673C2-F47C-2B46-A180-42AE3DADCE7D}" srcOrd="0" destOrd="0" presId="urn:microsoft.com/office/officeart/2005/8/layout/hProcess7"/>
    <dgm:cxn modelId="{BE718D68-1234-714A-AA26-87F0C0A1A1B7}" type="presOf" srcId="{6994FBDB-C954-C042-A548-42251D69188B}" destId="{EC5ED897-6DF7-4D46-A862-C4F539649D5E}" srcOrd="0" destOrd="0" presId="urn:microsoft.com/office/officeart/2005/8/layout/hProcess7"/>
    <dgm:cxn modelId="{26E2806E-25E4-7F4F-A006-FFE8FA54C473}" type="presOf" srcId="{82CF15C8-1F13-4248-B09D-A5D1942BB934}" destId="{660CC7A8-21A8-DF42-B8A5-79C1B4098D37}" srcOrd="1" destOrd="0" presId="urn:microsoft.com/office/officeart/2005/8/layout/hProcess7"/>
    <dgm:cxn modelId="{DB721151-6AEE-5645-92C2-E35220D96B69}" type="presOf" srcId="{BE212C3B-20EC-9442-80C0-4233E624D91F}" destId="{D0F39E11-AB5B-1549-BA3D-ED6BD5BF53EE}" srcOrd="0" destOrd="0" presId="urn:microsoft.com/office/officeart/2005/8/layout/hProcess7"/>
    <dgm:cxn modelId="{5B88FC54-1398-DD4F-B671-7775EC46FB03}" srcId="{6994FBDB-C954-C042-A548-42251D69188B}" destId="{5FF0458D-A7DE-A14C-8012-919D8492B6FA}" srcOrd="0" destOrd="0" parTransId="{633DE8A8-A083-5248-8FF0-538020995AB6}" sibTransId="{DFD9D5EE-F93D-9940-B451-05EA72EAB14A}"/>
    <dgm:cxn modelId="{94E29990-DE78-4048-88EE-D72AAD76DD53}" srcId="{82CF15C8-1F13-4248-B09D-A5D1942BB934}" destId="{6D0FE90A-9531-9644-89C8-1701AEAFCA4A}" srcOrd="0" destOrd="0" parTransId="{0A2CB6C8-6378-DB4B-BB6B-B5F179E140C8}" sibTransId="{E00768F7-E3C5-0B48-A9FA-AB6579492E4C}"/>
    <dgm:cxn modelId="{D5308D93-3774-4F4A-8CD4-15203618CF74}" type="presOf" srcId="{FD09AFD2-3DC0-D04C-BD73-46AAC344FAB8}" destId="{83AC6EE8-2A6A-C44F-A36F-2D642544406E}" srcOrd="0" destOrd="0" presId="urn:microsoft.com/office/officeart/2005/8/layout/hProcess7"/>
    <dgm:cxn modelId="{D9434694-DE58-4F46-8451-56230A86CAFF}" type="presOf" srcId="{1FCEF624-ECEA-BA4F-8177-BEAE020E598D}" destId="{FBE84A21-20EA-014D-A097-E1B58FE98081}" srcOrd="1" destOrd="0" presId="urn:microsoft.com/office/officeart/2005/8/layout/hProcess7"/>
    <dgm:cxn modelId="{D638FF98-D1E9-9B4D-A4FE-E9D7C58E9928}" srcId="{D33D995F-DBE8-3C4B-A35A-252121C39764}" destId="{82CF15C8-1F13-4248-B09D-A5D1942BB934}" srcOrd="2" destOrd="0" parTransId="{1141B81D-1891-B14F-AE91-7A9A3B2674FF}" sibTransId="{244DE922-8EFE-BD41-A86D-CE08C66FB383}"/>
    <dgm:cxn modelId="{8BF306A7-EE24-A240-9BC2-736BF4E9CEEE}" srcId="{FD09AFD2-3DC0-D04C-BD73-46AAC344FAB8}" destId="{BE212C3B-20EC-9442-80C0-4233E624D91F}" srcOrd="0" destOrd="0" parTransId="{FE10F86D-697C-B84E-B869-DEDB8FBE8C02}" sibTransId="{F0A08EA7-BE68-8746-9C00-18B158754C6D}"/>
    <dgm:cxn modelId="{4083EEAF-88E5-5A4D-BA51-B27A54820268}" srcId="{D33D995F-DBE8-3C4B-A35A-252121C39764}" destId="{FD09AFD2-3DC0-D04C-BD73-46AAC344FAB8}" srcOrd="3" destOrd="0" parTransId="{E3A348C5-AE99-A440-BB9A-B611C8B4A3F5}" sibTransId="{A6502A1C-390A-2B47-8EBD-B0DCFEF1ECBF}"/>
    <dgm:cxn modelId="{E12414C1-FDC5-234D-B422-BAD730EBD31A}" type="presOf" srcId="{D33D995F-DBE8-3C4B-A35A-252121C39764}" destId="{04D8227A-59B3-AA46-946F-27BF0CF90D1B}" srcOrd="0" destOrd="0" presId="urn:microsoft.com/office/officeart/2005/8/layout/hProcess7"/>
    <dgm:cxn modelId="{B4DE64C9-F958-884D-BD98-A5A302F33EB0}" type="presOf" srcId="{1FCEF624-ECEA-BA4F-8177-BEAE020E598D}" destId="{FB3BF803-45EF-AA42-BDD2-E75CD6532912}" srcOrd="0" destOrd="0" presId="urn:microsoft.com/office/officeart/2005/8/layout/hProcess7"/>
    <dgm:cxn modelId="{73E58AD5-965F-8F4B-8778-FDD473A96689}" srcId="{1FCEF624-ECEA-BA4F-8177-BEAE020E598D}" destId="{FFA21F49-57C9-4E4B-968F-1154585DA40A}" srcOrd="0" destOrd="0" parTransId="{D0FB94BF-C99E-8C40-A9C2-B18B4339FE1C}" sibTransId="{E0E0F92E-B97A-C945-BE59-6ECAFCF88DE6}"/>
    <dgm:cxn modelId="{BF63E9D8-53BF-9041-A0B0-DF305FA6846C}" srcId="{D33D995F-DBE8-3C4B-A35A-252121C39764}" destId="{6994FBDB-C954-C042-A548-42251D69188B}" srcOrd="4" destOrd="0" parTransId="{42877146-CF37-E44D-BB3B-5391797FC3A8}" sibTransId="{7816673D-AC3D-5644-ADBF-D80B2FE9D5F6}"/>
    <dgm:cxn modelId="{BBE04BE8-25CD-6B40-8B23-3802764AD2B1}" type="presOf" srcId="{4275CB51-229E-024E-86CC-290E709AC992}" destId="{E2514576-F97D-7E46-B8AC-CB40BA3575E4}" srcOrd="0" destOrd="0" presId="urn:microsoft.com/office/officeart/2005/8/layout/hProcess7"/>
    <dgm:cxn modelId="{254AB2EF-45C3-CF4D-9F30-5F435B5D2A7E}" srcId="{2651876E-082C-F043-B305-E19C2F6575A5}" destId="{4275CB51-229E-024E-86CC-290E709AC992}" srcOrd="0" destOrd="0" parTransId="{831D9CB6-8A9C-4344-ABC7-EE8165132F7A}" sibTransId="{9749FF14-2A9A-7C4A-9B9E-55FEA5834A3F}"/>
    <dgm:cxn modelId="{C985ABF0-2F33-0243-AA39-BDDE7BFEFA91}" type="presOf" srcId="{FD09AFD2-3DC0-D04C-BD73-46AAC344FAB8}" destId="{D602AE19-97A5-B845-80B9-3F4C0D39087B}" srcOrd="1" destOrd="0" presId="urn:microsoft.com/office/officeart/2005/8/layout/hProcess7"/>
    <dgm:cxn modelId="{F06AD304-B426-DA4A-BAAA-7605A193A4C7}" type="presParOf" srcId="{04D8227A-59B3-AA46-946F-27BF0CF90D1B}" destId="{D0117222-BF8F-DF49-87E8-4DE8ADFF9D15}" srcOrd="0" destOrd="0" presId="urn:microsoft.com/office/officeart/2005/8/layout/hProcess7"/>
    <dgm:cxn modelId="{D4A5B4BB-E2D5-E043-BBFF-4350CC853E2F}" type="presParOf" srcId="{D0117222-BF8F-DF49-87E8-4DE8ADFF9D15}" destId="{FB3BF803-45EF-AA42-BDD2-E75CD6532912}" srcOrd="0" destOrd="0" presId="urn:microsoft.com/office/officeart/2005/8/layout/hProcess7"/>
    <dgm:cxn modelId="{3390E578-E297-0442-873E-7AB522243D52}" type="presParOf" srcId="{D0117222-BF8F-DF49-87E8-4DE8ADFF9D15}" destId="{FBE84A21-20EA-014D-A097-E1B58FE98081}" srcOrd="1" destOrd="0" presId="urn:microsoft.com/office/officeart/2005/8/layout/hProcess7"/>
    <dgm:cxn modelId="{93DD4602-6490-5F4C-980D-E9A81BDF9251}" type="presParOf" srcId="{D0117222-BF8F-DF49-87E8-4DE8ADFF9D15}" destId="{971673C2-F47C-2B46-A180-42AE3DADCE7D}" srcOrd="2" destOrd="0" presId="urn:microsoft.com/office/officeart/2005/8/layout/hProcess7"/>
    <dgm:cxn modelId="{5B8451D2-D650-624F-87DB-0EA63253913A}" type="presParOf" srcId="{04D8227A-59B3-AA46-946F-27BF0CF90D1B}" destId="{F5FA7BB7-15ED-2948-93DA-F1871C9189E3}" srcOrd="1" destOrd="0" presId="urn:microsoft.com/office/officeart/2005/8/layout/hProcess7"/>
    <dgm:cxn modelId="{A9A73198-3BDD-844B-852D-B3D1A8A8BA81}" type="presParOf" srcId="{04D8227A-59B3-AA46-946F-27BF0CF90D1B}" destId="{5934D96E-2C5B-AC47-A8EE-EF7774DDF158}" srcOrd="2" destOrd="0" presId="urn:microsoft.com/office/officeart/2005/8/layout/hProcess7"/>
    <dgm:cxn modelId="{A1A4A715-A199-5945-BE6F-4A4F8165EBE1}" type="presParOf" srcId="{5934D96E-2C5B-AC47-A8EE-EF7774DDF158}" destId="{3E4C296C-74C3-F04D-BE1D-37A5662C8169}" srcOrd="0" destOrd="0" presId="urn:microsoft.com/office/officeart/2005/8/layout/hProcess7"/>
    <dgm:cxn modelId="{BD14239E-45D4-3644-9ED7-F69EF967B0CF}" type="presParOf" srcId="{5934D96E-2C5B-AC47-A8EE-EF7774DDF158}" destId="{926E4446-4CD7-D94B-8D3A-223F9E75C6A3}" srcOrd="1" destOrd="0" presId="urn:microsoft.com/office/officeart/2005/8/layout/hProcess7"/>
    <dgm:cxn modelId="{EDB7FA29-D4C4-5D41-9272-FFAC638FAFD0}" type="presParOf" srcId="{5934D96E-2C5B-AC47-A8EE-EF7774DDF158}" destId="{33136572-866A-DD41-9E5A-92C6C585C9F5}" srcOrd="2" destOrd="0" presId="urn:microsoft.com/office/officeart/2005/8/layout/hProcess7"/>
    <dgm:cxn modelId="{88C79231-2DD5-EF44-BF97-C15DF35B30D1}" type="presParOf" srcId="{04D8227A-59B3-AA46-946F-27BF0CF90D1B}" destId="{2989CCDB-4248-0549-A8C8-A2AEC7C7052A}" srcOrd="3" destOrd="0" presId="urn:microsoft.com/office/officeart/2005/8/layout/hProcess7"/>
    <dgm:cxn modelId="{0BE4F055-2D10-7142-A97F-47E5CB81185C}" type="presParOf" srcId="{04D8227A-59B3-AA46-946F-27BF0CF90D1B}" destId="{7C47D2C3-BB2E-404E-8417-02BBE5F1B2C0}" srcOrd="4" destOrd="0" presId="urn:microsoft.com/office/officeart/2005/8/layout/hProcess7"/>
    <dgm:cxn modelId="{034EAD75-753A-4F47-AE30-809E11CF0E6D}" type="presParOf" srcId="{7C47D2C3-BB2E-404E-8417-02BBE5F1B2C0}" destId="{4E92D05A-7E69-B94B-938F-8CB8794072A0}" srcOrd="0" destOrd="0" presId="urn:microsoft.com/office/officeart/2005/8/layout/hProcess7"/>
    <dgm:cxn modelId="{63DA8C9C-244A-0F4E-9940-80E980478BCB}" type="presParOf" srcId="{7C47D2C3-BB2E-404E-8417-02BBE5F1B2C0}" destId="{F0878577-1D48-5242-AB01-AFA1E654B5C2}" srcOrd="1" destOrd="0" presId="urn:microsoft.com/office/officeart/2005/8/layout/hProcess7"/>
    <dgm:cxn modelId="{B8E699BA-EA48-8440-9833-4BB8BBA44124}" type="presParOf" srcId="{7C47D2C3-BB2E-404E-8417-02BBE5F1B2C0}" destId="{E2514576-F97D-7E46-B8AC-CB40BA3575E4}" srcOrd="2" destOrd="0" presId="urn:microsoft.com/office/officeart/2005/8/layout/hProcess7"/>
    <dgm:cxn modelId="{4B2DEEB1-D204-F24A-B99A-0A4B63E19527}" type="presParOf" srcId="{04D8227A-59B3-AA46-946F-27BF0CF90D1B}" destId="{602293B6-A008-C14F-B185-47DC394E7541}" srcOrd="5" destOrd="0" presId="urn:microsoft.com/office/officeart/2005/8/layout/hProcess7"/>
    <dgm:cxn modelId="{A0D0D923-463E-0F4A-B82C-70EF869CE2A4}" type="presParOf" srcId="{04D8227A-59B3-AA46-946F-27BF0CF90D1B}" destId="{E1B70292-BE04-734D-BF9D-9F2444F092EE}" srcOrd="6" destOrd="0" presId="urn:microsoft.com/office/officeart/2005/8/layout/hProcess7"/>
    <dgm:cxn modelId="{BDAE1FAC-3C1A-0A42-BC4E-B22D3C52F999}" type="presParOf" srcId="{E1B70292-BE04-734D-BF9D-9F2444F092EE}" destId="{2BFE6363-AD80-CC4C-B4FC-63E4ED3F4F6D}" srcOrd="0" destOrd="0" presId="urn:microsoft.com/office/officeart/2005/8/layout/hProcess7"/>
    <dgm:cxn modelId="{6DCA59EA-CD50-8A46-8568-DB29E8F0468C}" type="presParOf" srcId="{E1B70292-BE04-734D-BF9D-9F2444F092EE}" destId="{F8F04E18-85D5-ED4B-85C6-2149A776013F}" srcOrd="1" destOrd="0" presId="urn:microsoft.com/office/officeart/2005/8/layout/hProcess7"/>
    <dgm:cxn modelId="{9F7DF13F-7DFF-4245-BA7B-794F0BE05D62}" type="presParOf" srcId="{E1B70292-BE04-734D-BF9D-9F2444F092EE}" destId="{37ED9F8A-BD4D-864F-AFBB-BF1588C6EC05}" srcOrd="2" destOrd="0" presId="urn:microsoft.com/office/officeart/2005/8/layout/hProcess7"/>
    <dgm:cxn modelId="{3B499C84-0449-2544-91A7-1EFC3E603698}" type="presParOf" srcId="{04D8227A-59B3-AA46-946F-27BF0CF90D1B}" destId="{52CB4DE4-54A3-4542-8A0C-8833BBFBC207}" srcOrd="7" destOrd="0" presId="urn:microsoft.com/office/officeart/2005/8/layout/hProcess7"/>
    <dgm:cxn modelId="{2FA46135-0314-EA48-8051-C0F800E5AAC0}" type="presParOf" srcId="{04D8227A-59B3-AA46-946F-27BF0CF90D1B}" destId="{E4DAE931-C8B6-B745-ACD5-984A2B3DDAC4}" srcOrd="8" destOrd="0" presId="urn:microsoft.com/office/officeart/2005/8/layout/hProcess7"/>
    <dgm:cxn modelId="{86F0DCB5-26AF-5F48-8963-A703321B86A4}" type="presParOf" srcId="{E4DAE931-C8B6-B745-ACD5-984A2B3DDAC4}" destId="{C6321622-D5D4-704D-9D2D-3AC563738361}" srcOrd="0" destOrd="0" presId="urn:microsoft.com/office/officeart/2005/8/layout/hProcess7"/>
    <dgm:cxn modelId="{BF182B2E-E734-0C45-ACB5-74FDD12E8F8A}" type="presParOf" srcId="{E4DAE931-C8B6-B745-ACD5-984A2B3DDAC4}" destId="{660CC7A8-21A8-DF42-B8A5-79C1B4098D37}" srcOrd="1" destOrd="0" presId="urn:microsoft.com/office/officeart/2005/8/layout/hProcess7"/>
    <dgm:cxn modelId="{3345018A-82E6-A24A-BBD6-DF98BABD15EC}" type="presParOf" srcId="{E4DAE931-C8B6-B745-ACD5-984A2B3DDAC4}" destId="{C61469CC-CAB0-ED4F-B401-77F6D7D542D3}" srcOrd="2" destOrd="0" presId="urn:microsoft.com/office/officeart/2005/8/layout/hProcess7"/>
    <dgm:cxn modelId="{C7CFC819-5719-FB46-82C2-EB1B1D03FCCD}" type="presParOf" srcId="{04D8227A-59B3-AA46-946F-27BF0CF90D1B}" destId="{B4C479AE-7D42-504E-8ADC-C20A4A0E1C5F}" srcOrd="9" destOrd="0" presId="urn:microsoft.com/office/officeart/2005/8/layout/hProcess7"/>
    <dgm:cxn modelId="{A23E1E04-24B0-034C-A20A-81145B1D2E37}" type="presParOf" srcId="{04D8227A-59B3-AA46-946F-27BF0CF90D1B}" destId="{F082A3E8-C62D-2247-AC6E-2FFE51B26AFC}" srcOrd="10" destOrd="0" presId="urn:microsoft.com/office/officeart/2005/8/layout/hProcess7"/>
    <dgm:cxn modelId="{B68BAD60-CD9B-CF44-A830-D49D150409A0}" type="presParOf" srcId="{F082A3E8-C62D-2247-AC6E-2FFE51B26AFC}" destId="{803FE186-5595-744B-9F73-014473032E6C}" srcOrd="0" destOrd="0" presId="urn:microsoft.com/office/officeart/2005/8/layout/hProcess7"/>
    <dgm:cxn modelId="{1600DCB7-CCB5-DA43-9FC6-9F434D3BE6F7}" type="presParOf" srcId="{F082A3E8-C62D-2247-AC6E-2FFE51B26AFC}" destId="{2FB0FBF8-92A5-ED4B-AE33-17FB27DF68E8}" srcOrd="1" destOrd="0" presId="urn:microsoft.com/office/officeart/2005/8/layout/hProcess7"/>
    <dgm:cxn modelId="{416F39E1-0470-7A4B-AF9A-A986F65D42B3}" type="presParOf" srcId="{F082A3E8-C62D-2247-AC6E-2FFE51B26AFC}" destId="{58A7A786-70A3-1746-985E-E3786AA3804B}" srcOrd="2" destOrd="0" presId="urn:microsoft.com/office/officeart/2005/8/layout/hProcess7"/>
    <dgm:cxn modelId="{646E6A45-B045-0A45-8C30-90BCA5514529}" type="presParOf" srcId="{04D8227A-59B3-AA46-946F-27BF0CF90D1B}" destId="{3A6E6A5C-3770-5C4E-B31C-DE3D2A394950}" srcOrd="11" destOrd="0" presId="urn:microsoft.com/office/officeart/2005/8/layout/hProcess7"/>
    <dgm:cxn modelId="{E718C989-8914-1945-B5B7-8AEBC1326FB4}" type="presParOf" srcId="{04D8227A-59B3-AA46-946F-27BF0CF90D1B}" destId="{D42A2B4C-539D-8047-AA5E-CBBFCF10E7AC}" srcOrd="12" destOrd="0" presId="urn:microsoft.com/office/officeart/2005/8/layout/hProcess7"/>
    <dgm:cxn modelId="{B46A4315-EE28-6749-AE35-833044804A5A}" type="presParOf" srcId="{D42A2B4C-539D-8047-AA5E-CBBFCF10E7AC}" destId="{83AC6EE8-2A6A-C44F-A36F-2D642544406E}" srcOrd="0" destOrd="0" presId="urn:microsoft.com/office/officeart/2005/8/layout/hProcess7"/>
    <dgm:cxn modelId="{F4C215F0-F0A6-8540-965F-4B246CE7FB6B}" type="presParOf" srcId="{D42A2B4C-539D-8047-AA5E-CBBFCF10E7AC}" destId="{D602AE19-97A5-B845-80B9-3F4C0D39087B}" srcOrd="1" destOrd="0" presId="urn:microsoft.com/office/officeart/2005/8/layout/hProcess7"/>
    <dgm:cxn modelId="{633FADBD-7427-7640-BEA1-76130FFE9FAB}" type="presParOf" srcId="{D42A2B4C-539D-8047-AA5E-CBBFCF10E7AC}" destId="{D0F39E11-AB5B-1549-BA3D-ED6BD5BF53EE}" srcOrd="2" destOrd="0" presId="urn:microsoft.com/office/officeart/2005/8/layout/hProcess7"/>
    <dgm:cxn modelId="{B871F0EB-9DB3-D640-AE6B-06D34E2DA871}" type="presParOf" srcId="{04D8227A-59B3-AA46-946F-27BF0CF90D1B}" destId="{FC2B5D3C-9AC2-2644-BF4B-A3F09DEEEA5E}" srcOrd="13" destOrd="0" presId="urn:microsoft.com/office/officeart/2005/8/layout/hProcess7"/>
    <dgm:cxn modelId="{5D41077F-91F7-E14C-BF97-0F57D589C86B}" type="presParOf" srcId="{04D8227A-59B3-AA46-946F-27BF0CF90D1B}" destId="{CA351197-84C1-FB4E-9F7C-2C8B2945AA78}" srcOrd="14" destOrd="0" presId="urn:microsoft.com/office/officeart/2005/8/layout/hProcess7"/>
    <dgm:cxn modelId="{352E0605-608C-344A-8F22-39C093A2E3F2}" type="presParOf" srcId="{CA351197-84C1-FB4E-9F7C-2C8B2945AA78}" destId="{6796B8B3-6EA1-C94E-99AB-58E0EB8D5F97}" srcOrd="0" destOrd="0" presId="urn:microsoft.com/office/officeart/2005/8/layout/hProcess7"/>
    <dgm:cxn modelId="{66F29115-B253-CF4C-8772-3D737EE7D953}" type="presParOf" srcId="{CA351197-84C1-FB4E-9F7C-2C8B2945AA78}" destId="{B2E45524-4475-B74F-801B-B278A247738B}" srcOrd="1" destOrd="0" presId="urn:microsoft.com/office/officeart/2005/8/layout/hProcess7"/>
    <dgm:cxn modelId="{7B078514-10FC-7A4A-9F8B-25CADE04ED19}" type="presParOf" srcId="{CA351197-84C1-FB4E-9F7C-2C8B2945AA78}" destId="{08AAC71D-041E-0247-A84C-CEDEC07416A6}" srcOrd="2" destOrd="0" presId="urn:microsoft.com/office/officeart/2005/8/layout/hProcess7"/>
    <dgm:cxn modelId="{077DFB0D-284C-4F41-8264-CAAE3ED8E032}" type="presParOf" srcId="{04D8227A-59B3-AA46-946F-27BF0CF90D1B}" destId="{8518D427-F4E3-784D-9493-7C4B6F085F49}" srcOrd="15" destOrd="0" presId="urn:microsoft.com/office/officeart/2005/8/layout/hProcess7"/>
    <dgm:cxn modelId="{ADC86A19-70C5-4548-A11A-C7C9305519D4}" type="presParOf" srcId="{04D8227A-59B3-AA46-946F-27BF0CF90D1B}" destId="{A517B307-8D02-0948-84F5-581A7EE22862}" srcOrd="16" destOrd="0" presId="urn:microsoft.com/office/officeart/2005/8/layout/hProcess7"/>
    <dgm:cxn modelId="{E3612F1A-09A1-2640-99E3-9A0099BD928C}" type="presParOf" srcId="{A517B307-8D02-0948-84F5-581A7EE22862}" destId="{EC5ED897-6DF7-4D46-A862-C4F539649D5E}" srcOrd="0" destOrd="0" presId="urn:microsoft.com/office/officeart/2005/8/layout/hProcess7"/>
    <dgm:cxn modelId="{E60BE895-4991-9341-8108-1248B7DF3E92}" type="presParOf" srcId="{A517B307-8D02-0948-84F5-581A7EE22862}" destId="{5DCDA0CA-B8D9-C343-8288-40B5DB67A9AC}" srcOrd="1" destOrd="0" presId="urn:microsoft.com/office/officeart/2005/8/layout/hProcess7"/>
    <dgm:cxn modelId="{BA98AA01-4F22-3E41-9784-332C01D4AB25}" type="presParOf" srcId="{A517B307-8D02-0948-84F5-581A7EE22862}" destId="{90A3C866-AB9C-F64F-8587-DBAFAD305CB9}"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CDA518-BC6C-454C-8425-289DBEFA6303}" type="doc">
      <dgm:prSet loTypeId="urn:microsoft.com/office/officeart/2005/8/layout/hList7" loCatId="process" qsTypeId="urn:microsoft.com/office/officeart/2005/8/quickstyle/simple1#1" qsCatId="simple" csTypeId="urn:microsoft.com/office/officeart/2005/8/colors/accent1_2#1" csCatId="accent1" phldr="1"/>
      <dgm:spPr/>
    </dgm:pt>
    <dgm:pt modelId="{82ED9815-0689-437F-AB55-8011A9589219}">
      <dgm:prSet phldrT="[Text]" custT="1"/>
      <dgm:spPr>
        <a:xfrm>
          <a:off x="3744"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 1</a:t>
          </a:r>
        </a:p>
      </dgm:t>
    </dgm:pt>
    <dgm:pt modelId="{CA69EC14-8F26-4324-9465-B228833C3D9E}" type="parTrans" cxnId="{8DB8FAB8-F8BE-4232-8E1A-61CBAFE1B3A6}">
      <dgm:prSet/>
      <dgm:spPr/>
      <dgm:t>
        <a:bodyPr/>
        <a:lstStyle/>
        <a:p>
          <a:endParaRPr lang="en-US" sz="1800"/>
        </a:p>
      </dgm:t>
    </dgm:pt>
    <dgm:pt modelId="{095AE3E2-7CB6-43CA-A532-FBE35E2C2239}" type="sibTrans" cxnId="{8DB8FAB8-F8BE-4232-8E1A-61CBAFE1B3A6}">
      <dgm:prSet/>
      <dgm:spPr/>
      <dgm:t>
        <a:bodyPr/>
        <a:lstStyle/>
        <a:p>
          <a:endParaRPr lang="en-US" sz="1800"/>
        </a:p>
      </dgm:t>
    </dgm:pt>
    <dgm:pt modelId="{4F7AD0EE-0E26-4017-9F94-86272D93EFC3}">
      <dgm:prSet phldrT="[Text]" custT="1"/>
      <dgm:spPr>
        <a:xfrm>
          <a:off x="3615079" y="0"/>
          <a:ext cx="876537" cy="3384549"/>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4</a:t>
          </a:r>
        </a:p>
      </dgm:t>
    </dgm:pt>
    <dgm:pt modelId="{1B378C42-C627-4201-AE52-4BA974618512}" type="parTrans" cxnId="{EE6BF61A-B19F-4C39-8C06-B8706D9BA7BA}">
      <dgm:prSet/>
      <dgm:spPr/>
      <dgm:t>
        <a:bodyPr/>
        <a:lstStyle/>
        <a:p>
          <a:endParaRPr lang="en-US" sz="1800"/>
        </a:p>
      </dgm:t>
    </dgm:pt>
    <dgm:pt modelId="{51654D6A-95A4-4E7F-B6C4-FF063E7F512E}" type="sibTrans" cxnId="{EE6BF61A-B19F-4C39-8C06-B8706D9BA7BA}">
      <dgm:prSet/>
      <dgm:spPr/>
      <dgm:t>
        <a:bodyPr/>
        <a:lstStyle/>
        <a:p>
          <a:endParaRPr lang="en-US" sz="1800"/>
        </a:p>
      </dgm:t>
    </dgm:pt>
    <dgm:pt modelId="{DA761F70-B11F-4EA6-915D-15ADF7DDBA23}">
      <dgm:prSet phldrT="[Text]" custT="1"/>
      <dgm:spPr>
        <a:xfrm>
          <a:off x="4517912" y="0"/>
          <a:ext cx="876537" cy="3384549"/>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205211D0-56BC-42B4-8B39-5E0986F07326}" type="parTrans" cxnId="{5EE004A5-3774-4BB1-B9EC-EDCC333FB895}">
      <dgm:prSet/>
      <dgm:spPr/>
      <dgm:t>
        <a:bodyPr/>
        <a:lstStyle/>
        <a:p>
          <a:endParaRPr lang="en-US" sz="1800"/>
        </a:p>
      </dgm:t>
    </dgm:pt>
    <dgm:pt modelId="{8B7B9245-1212-4EA2-8DBA-AB21D24D994E}" type="sibTrans" cxnId="{5EE004A5-3774-4BB1-B9EC-EDCC333FB895}">
      <dgm:prSet/>
      <dgm:spPr/>
      <dgm:t>
        <a:bodyPr/>
        <a:lstStyle/>
        <a:p>
          <a:endParaRPr lang="en-US" sz="1800"/>
        </a:p>
      </dgm:t>
    </dgm:pt>
    <dgm:pt modelId="{0C927F58-D0E1-4B01-A6B6-C603E890F398}">
      <dgm:prSet phldrT="[Text]" custT="1"/>
      <dgm:spPr>
        <a:xfrm>
          <a:off x="1809411"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a:solidFill>
              <a:sysClr val="window" lastClr="FFFFFF"/>
            </a:solidFill>
            <a:latin typeface="Calibri" panose="020F0502020204030204"/>
            <a:ea typeface="+mn-ea"/>
            <a:cs typeface="+mn-cs"/>
          </a:endParaRPr>
        </a:p>
      </dgm:t>
    </dgm:pt>
    <dgm:pt modelId="{79673275-EAE9-4B21-BD17-BA2A2DC472F8}" type="parTrans" cxnId="{CB5E5B09-20CD-4245-A349-FF2971C82599}">
      <dgm:prSet/>
      <dgm:spPr/>
      <dgm:t>
        <a:bodyPr/>
        <a:lstStyle/>
        <a:p>
          <a:endParaRPr lang="en-US" sz="1800"/>
        </a:p>
      </dgm:t>
    </dgm:pt>
    <dgm:pt modelId="{91B44C06-EF03-4B80-B764-56D43105AB17}" type="sibTrans" cxnId="{CB5E5B09-20CD-4245-A349-FF2971C82599}">
      <dgm:prSet/>
      <dgm:spPr/>
      <dgm:t>
        <a:bodyPr/>
        <a:lstStyle/>
        <a:p>
          <a:endParaRPr lang="en-US" sz="1800"/>
        </a:p>
      </dgm:t>
    </dgm:pt>
    <dgm:pt modelId="{87EBC7B2-62CC-4F4D-B8F1-6913234E01AB}">
      <dgm:prSet phldrT="[Text]" custT="1"/>
      <dgm:spPr>
        <a:xfrm>
          <a:off x="5420746"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792074DA-5FA9-4FC5-82A0-319076547753}" type="parTrans" cxnId="{2E1A1579-A6BA-476F-822B-86009E26C1D5}">
      <dgm:prSet/>
      <dgm:spPr/>
      <dgm:t>
        <a:bodyPr/>
        <a:lstStyle/>
        <a:p>
          <a:endParaRPr lang="en-US" sz="1800"/>
        </a:p>
      </dgm:t>
    </dgm:pt>
    <dgm:pt modelId="{B3C296FB-3485-4B9E-A81F-C9229475D8E6}" type="sibTrans" cxnId="{2E1A1579-A6BA-476F-822B-86009E26C1D5}">
      <dgm:prSet/>
      <dgm:spPr/>
      <dgm:t>
        <a:bodyPr/>
        <a:lstStyle/>
        <a:p>
          <a:endParaRPr lang="en-US" sz="1800"/>
        </a:p>
      </dgm:t>
    </dgm:pt>
    <dgm:pt modelId="{EDE82B6F-CA32-4C6B-8BFB-B30D12284093}">
      <dgm:prSet phldrT="[Text]" custT="1"/>
      <dgm:spPr>
        <a:xfrm>
          <a:off x="906578"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2</a:t>
          </a:r>
          <a:endParaRPr lang="en-US" sz="1800">
            <a:solidFill>
              <a:srgbClr val="FFC000"/>
            </a:solidFill>
            <a:latin typeface="Calibri" panose="020F0502020204030204"/>
            <a:ea typeface="+mn-ea"/>
            <a:cs typeface="+mn-cs"/>
          </a:endParaRPr>
        </a:p>
      </dgm:t>
    </dgm:pt>
    <dgm:pt modelId="{9B21EF5D-1347-4E9C-B71F-5BDA8B9DA602}" type="parTrans" cxnId="{9E31DBA0-E939-49A6-A6BC-57FBA271E74D}">
      <dgm:prSet/>
      <dgm:spPr/>
      <dgm:t>
        <a:bodyPr/>
        <a:lstStyle/>
        <a:p>
          <a:endParaRPr lang="en-US" sz="1800"/>
        </a:p>
      </dgm:t>
    </dgm:pt>
    <dgm:pt modelId="{4B7087D8-60F7-45B3-90E8-83EEE7316E5B}" type="sibTrans" cxnId="{9E31DBA0-E939-49A6-A6BC-57FBA271E74D}">
      <dgm:prSet/>
      <dgm:spPr/>
      <dgm:t>
        <a:bodyPr/>
        <a:lstStyle/>
        <a:p>
          <a:endParaRPr lang="en-US" sz="1800"/>
        </a:p>
      </dgm:t>
    </dgm:pt>
    <dgm:pt modelId="{167BF358-8434-4987-B85A-37964861114E}">
      <dgm:prSet phldrT="[Text]" custT="1"/>
      <dgm:spPr>
        <a:xfrm>
          <a:off x="2712245"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3</a:t>
          </a:r>
          <a:endParaRPr lang="en-US" sz="1800" i="1">
            <a:solidFill>
              <a:srgbClr val="FFC000"/>
            </a:solidFill>
            <a:latin typeface="Calibri" panose="020F0502020204030204"/>
            <a:ea typeface="+mn-ea"/>
            <a:cs typeface="+mn-cs"/>
          </a:endParaRPr>
        </a:p>
      </dgm:t>
    </dgm:pt>
    <dgm:pt modelId="{CAB79F3C-EB84-4F7C-A9F7-2D2507D5DBE7}" type="parTrans" cxnId="{9697DD3F-1923-415C-B9D3-CEE56720C4CC}">
      <dgm:prSet/>
      <dgm:spPr/>
      <dgm:t>
        <a:bodyPr/>
        <a:lstStyle/>
        <a:p>
          <a:endParaRPr lang="en-US" sz="1800"/>
        </a:p>
      </dgm:t>
    </dgm:pt>
    <dgm:pt modelId="{23117442-D303-468D-9B1A-74E04914477C}" type="sibTrans" cxnId="{9697DD3F-1923-415C-B9D3-CEE56720C4CC}">
      <dgm:prSet/>
      <dgm:spPr/>
      <dgm:t>
        <a:bodyPr/>
        <a:lstStyle/>
        <a:p>
          <a:endParaRPr lang="en-US" sz="1800"/>
        </a:p>
      </dgm:t>
    </dgm:pt>
    <dgm:pt modelId="{5DE23A1F-B828-4AED-93AF-CB385BE40F90}">
      <dgm:prSet phldrT="[Text]" custT="1"/>
      <dgm:spPr>
        <a:xfrm>
          <a:off x="6323579"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gm:t>
    </dgm:pt>
    <dgm:pt modelId="{AC415565-C001-469D-988D-42CCD55DFDCC}" type="parTrans" cxnId="{57F181F1-6B71-4EAF-824A-3C3569D63AC5}">
      <dgm:prSet/>
      <dgm:spPr/>
      <dgm:t>
        <a:bodyPr/>
        <a:lstStyle/>
        <a:p>
          <a:endParaRPr lang="en-US" sz="1800"/>
        </a:p>
      </dgm:t>
    </dgm:pt>
    <dgm:pt modelId="{4F72BF1C-5C6D-4106-A1C4-ECB77BA1216C}" type="sibTrans" cxnId="{57F181F1-6B71-4EAF-824A-3C3569D63AC5}">
      <dgm:prSet/>
      <dgm:spPr/>
      <dgm:t>
        <a:bodyPr/>
        <a:lstStyle/>
        <a:p>
          <a:endParaRPr lang="en-US" sz="1800"/>
        </a:p>
      </dgm:t>
    </dgm:pt>
    <dgm:pt modelId="{15FAF609-EF06-4219-A9A5-579532B2B0F5}">
      <dgm:prSet phldrT="[Text]" custT="1"/>
      <dgm:spPr>
        <a:xfrm>
          <a:off x="7226413"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i="1">
            <a:solidFill>
              <a:srgbClr val="FFC000"/>
            </a:solidFill>
            <a:latin typeface="Calibri" panose="020F0502020204030204"/>
            <a:ea typeface="+mn-ea"/>
            <a:cs typeface="+mn-cs"/>
          </a:endParaRPr>
        </a:p>
      </dgm:t>
    </dgm:pt>
    <dgm:pt modelId="{D2885B8D-6C0A-4181-92C1-3B3291BDFB29}" type="parTrans" cxnId="{49844915-79B7-4760-B8A6-6358800639E0}">
      <dgm:prSet/>
      <dgm:spPr/>
      <dgm:t>
        <a:bodyPr/>
        <a:lstStyle/>
        <a:p>
          <a:endParaRPr lang="en-US" sz="1800"/>
        </a:p>
      </dgm:t>
    </dgm:pt>
    <dgm:pt modelId="{6DF72718-445E-4FDC-B1E6-DF26AB44A9AF}" type="sibTrans" cxnId="{49844915-79B7-4760-B8A6-6358800639E0}">
      <dgm:prSet/>
      <dgm:spPr/>
      <dgm:t>
        <a:bodyPr/>
        <a:lstStyle/>
        <a:p>
          <a:endParaRPr lang="en-US" sz="1800"/>
        </a:p>
      </dgm:t>
    </dgm:pt>
    <dgm:pt modelId="{312AC8EC-3989-4E6B-A34C-4A44971F8422}">
      <dgm:prSet phldrT="[Text]" custT="1"/>
      <dgm:spPr>
        <a:xfrm>
          <a:off x="8129246"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i="1">
              <a:solidFill>
                <a:srgbClr val="FFC000"/>
              </a:solidFill>
              <a:latin typeface="Calibri" panose="020F0502020204030204"/>
              <a:ea typeface="+mn-ea"/>
              <a:cs typeface="+mn-cs"/>
            </a:rPr>
            <a:t>Revising for the year ahead</a:t>
          </a:r>
        </a:p>
      </dgm:t>
    </dgm:pt>
    <dgm:pt modelId="{4C6EC9C3-231F-4CE7-B7C6-B9BD23DC1532}" type="parTrans" cxnId="{4A8A7912-19DD-4170-BE92-5B4CEA10F0F4}">
      <dgm:prSet/>
      <dgm:spPr/>
      <dgm:t>
        <a:bodyPr/>
        <a:lstStyle/>
        <a:p>
          <a:endParaRPr lang="en-US" sz="1800"/>
        </a:p>
      </dgm:t>
    </dgm:pt>
    <dgm:pt modelId="{9CD2B463-8A90-4055-A6A7-74FFBC8F1CA8}" type="sibTrans" cxnId="{4A8A7912-19DD-4170-BE92-5B4CEA10F0F4}">
      <dgm:prSet/>
      <dgm:spPr/>
      <dgm:t>
        <a:bodyPr/>
        <a:lstStyle/>
        <a:p>
          <a:endParaRPr lang="en-US" sz="1800"/>
        </a:p>
      </dgm:t>
    </dgm:pt>
    <dgm:pt modelId="{700DEE2E-009E-4920-8919-3EBA1BD25605}" type="pres">
      <dgm:prSet presAssocID="{76CDA518-BC6C-454C-8425-289DBEFA6303}" presName="Name0" presStyleCnt="0">
        <dgm:presLayoutVars>
          <dgm:dir/>
          <dgm:resizeHandles val="exact"/>
        </dgm:presLayoutVars>
      </dgm:prSet>
      <dgm:spPr/>
    </dgm:pt>
    <dgm:pt modelId="{6CA53C31-027B-47B6-99A7-1B4548807CCF}" type="pres">
      <dgm:prSet presAssocID="{76CDA518-BC6C-454C-8425-289DBEFA6303}" presName="fgShape" presStyleLbl="fgShp" presStyleIdx="0" presStyleCnt="1" custScaleY="72067" custLinFactNeighborX="-58" custLinFactNeighborY="5601"/>
      <dgm:spPr>
        <a:xfrm>
          <a:off x="355573" y="2806979"/>
          <a:ext cx="8288766" cy="365871"/>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gm:spPr>
    </dgm:pt>
    <dgm:pt modelId="{474004DD-83D6-490F-8C13-1D7113C388B6}" type="pres">
      <dgm:prSet presAssocID="{76CDA518-BC6C-454C-8425-289DBEFA6303}" presName="linComp" presStyleCnt="0"/>
      <dgm:spPr/>
    </dgm:pt>
    <dgm:pt modelId="{1596B23E-FF3A-4F13-8B81-DB82401CB8A2}" type="pres">
      <dgm:prSet presAssocID="{82ED9815-0689-437F-AB55-8011A9589219}" presName="compNode" presStyleCnt="0"/>
      <dgm:spPr/>
    </dgm:pt>
    <dgm:pt modelId="{33027701-4552-4E82-B8B5-201818F384E1}" type="pres">
      <dgm:prSet presAssocID="{82ED9815-0689-437F-AB55-8011A9589219}" presName="bkgdShape" presStyleLbl="node1" presStyleIdx="0" presStyleCnt="10"/>
      <dgm:spPr/>
    </dgm:pt>
    <dgm:pt modelId="{80C6CD21-4D30-4F02-A5E3-108A4E386C2A}" type="pres">
      <dgm:prSet presAssocID="{82ED9815-0689-437F-AB55-8011A9589219}" presName="nodeTx" presStyleLbl="node1" presStyleIdx="0" presStyleCnt="10">
        <dgm:presLayoutVars>
          <dgm:bulletEnabled val="1"/>
        </dgm:presLayoutVars>
      </dgm:prSet>
      <dgm:spPr/>
    </dgm:pt>
    <dgm:pt modelId="{76216FFC-B42E-47B5-BEF6-E584E61758BE}" type="pres">
      <dgm:prSet presAssocID="{82ED9815-0689-437F-AB55-8011A9589219}" presName="invisiNode" presStyleLbl="node1" presStyleIdx="0" presStyleCnt="10"/>
      <dgm:spPr/>
    </dgm:pt>
    <dgm:pt modelId="{0304F202-A9F3-479D-BEB1-3ABB9CCAFAF9}" type="pres">
      <dgm:prSet presAssocID="{82ED9815-0689-437F-AB55-8011A9589219}" presName="imagNode" presStyleLbl="fgImgPlace1" presStyleIdx="0" presStyleCnt="10"/>
      <dgm:spPr>
        <a:xfrm>
          <a:off x="30040" y="203072"/>
          <a:ext cx="823945" cy="1127054"/>
        </a:xfrm>
        <a:prstGeom prst="ellipse">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B403F713-81E6-4AE7-B3A1-1A307AF769A8}" type="pres">
      <dgm:prSet presAssocID="{095AE3E2-7CB6-43CA-A532-FBE35E2C2239}" presName="sibTrans" presStyleLbl="sibTrans2D1" presStyleIdx="0" presStyleCnt="0"/>
      <dgm:spPr/>
    </dgm:pt>
    <dgm:pt modelId="{B9908DC9-75CD-470F-86E2-F7B565FA29D9}" type="pres">
      <dgm:prSet presAssocID="{EDE82B6F-CA32-4C6B-8BFB-B30D12284093}" presName="compNode" presStyleCnt="0"/>
      <dgm:spPr/>
    </dgm:pt>
    <dgm:pt modelId="{FA06BBCE-464F-4266-B09B-D42E3ACE62C5}" type="pres">
      <dgm:prSet presAssocID="{EDE82B6F-CA32-4C6B-8BFB-B30D12284093}" presName="bkgdShape" presStyleLbl="node1" presStyleIdx="1" presStyleCnt="10"/>
      <dgm:spPr/>
    </dgm:pt>
    <dgm:pt modelId="{4010F67F-62A0-45F8-9086-6325303267DE}" type="pres">
      <dgm:prSet presAssocID="{EDE82B6F-CA32-4C6B-8BFB-B30D12284093}" presName="nodeTx" presStyleLbl="node1" presStyleIdx="1" presStyleCnt="10">
        <dgm:presLayoutVars>
          <dgm:bulletEnabled val="1"/>
        </dgm:presLayoutVars>
      </dgm:prSet>
      <dgm:spPr/>
    </dgm:pt>
    <dgm:pt modelId="{BA70FC0A-0E40-43D4-9CED-0E9CD2687E95}" type="pres">
      <dgm:prSet presAssocID="{EDE82B6F-CA32-4C6B-8BFB-B30D12284093}" presName="invisiNode" presStyleLbl="node1" presStyleIdx="1" presStyleCnt="10"/>
      <dgm:spPr/>
    </dgm:pt>
    <dgm:pt modelId="{AF799562-D0FE-4304-8CBE-F6EBFAE4013A}" type="pres">
      <dgm:prSet presAssocID="{EDE82B6F-CA32-4C6B-8BFB-B30D12284093}" presName="imagNode" presStyleLbl="fgImgPlace1" presStyleIdx="1" presStyleCnt="10"/>
      <dgm:spPr>
        <a:xfrm>
          <a:off x="932874" y="203072"/>
          <a:ext cx="823945" cy="1127054"/>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620E0897-60F4-4FE7-BB5B-EC1118AD18C4}" type="pres">
      <dgm:prSet presAssocID="{4B7087D8-60F7-45B3-90E8-83EEE7316E5B}" presName="sibTrans" presStyleLbl="sibTrans2D1" presStyleIdx="0" presStyleCnt="0"/>
      <dgm:spPr/>
    </dgm:pt>
    <dgm:pt modelId="{D8032356-C94D-4EB5-BD43-52AF1F0DC0DA}" type="pres">
      <dgm:prSet presAssocID="{0C927F58-D0E1-4B01-A6B6-C603E890F398}" presName="compNode" presStyleCnt="0"/>
      <dgm:spPr/>
    </dgm:pt>
    <dgm:pt modelId="{991FE780-09B4-437E-87F1-633B9F17E51A}" type="pres">
      <dgm:prSet presAssocID="{0C927F58-D0E1-4B01-A6B6-C603E890F398}" presName="bkgdShape" presStyleLbl="node1" presStyleIdx="2" presStyleCnt="10"/>
      <dgm:spPr/>
    </dgm:pt>
    <dgm:pt modelId="{9214762E-771B-4644-B4EF-48158964CAF7}" type="pres">
      <dgm:prSet presAssocID="{0C927F58-D0E1-4B01-A6B6-C603E890F398}" presName="nodeTx" presStyleLbl="node1" presStyleIdx="2" presStyleCnt="10">
        <dgm:presLayoutVars>
          <dgm:bulletEnabled val="1"/>
        </dgm:presLayoutVars>
      </dgm:prSet>
      <dgm:spPr/>
    </dgm:pt>
    <dgm:pt modelId="{FB25865C-F5C6-44CB-B4D2-3814AA594E66}" type="pres">
      <dgm:prSet presAssocID="{0C927F58-D0E1-4B01-A6B6-C603E890F398}" presName="invisiNode" presStyleLbl="node1" presStyleIdx="2" presStyleCnt="10"/>
      <dgm:spPr/>
    </dgm:pt>
    <dgm:pt modelId="{069CDC01-BE12-484D-9486-671E87A5E1A9}" type="pres">
      <dgm:prSet presAssocID="{0C927F58-D0E1-4B01-A6B6-C603E890F398}" presName="imagNode" presStyleLbl="fgImgPlace1" presStyleIdx="2" presStyleCnt="10"/>
      <dgm:spPr>
        <a:xfrm>
          <a:off x="1835708" y="203072"/>
          <a:ext cx="823945" cy="1127054"/>
        </a:xfrm>
        <a:prstGeom prst="ellipse">
          <a:avLst/>
        </a:prstGeom>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1F0423FB-D68E-4585-AD64-427F976129F3}" type="pres">
      <dgm:prSet presAssocID="{91B44C06-EF03-4B80-B764-56D43105AB17}" presName="sibTrans" presStyleLbl="sibTrans2D1" presStyleIdx="0" presStyleCnt="0"/>
      <dgm:spPr/>
    </dgm:pt>
    <dgm:pt modelId="{67FA1698-9E24-4229-A2FA-F4674B67919C}" type="pres">
      <dgm:prSet presAssocID="{167BF358-8434-4987-B85A-37964861114E}" presName="compNode" presStyleCnt="0"/>
      <dgm:spPr/>
    </dgm:pt>
    <dgm:pt modelId="{2E70E187-B08A-486D-8A45-C8A232CC337A}" type="pres">
      <dgm:prSet presAssocID="{167BF358-8434-4987-B85A-37964861114E}" presName="bkgdShape" presStyleLbl="node1" presStyleIdx="3" presStyleCnt="10"/>
      <dgm:spPr/>
    </dgm:pt>
    <dgm:pt modelId="{0B0F9D5E-01B5-4D70-8912-3735DC726156}" type="pres">
      <dgm:prSet presAssocID="{167BF358-8434-4987-B85A-37964861114E}" presName="nodeTx" presStyleLbl="node1" presStyleIdx="3" presStyleCnt="10">
        <dgm:presLayoutVars>
          <dgm:bulletEnabled val="1"/>
        </dgm:presLayoutVars>
      </dgm:prSet>
      <dgm:spPr/>
    </dgm:pt>
    <dgm:pt modelId="{FC7B3C5D-EC91-4467-AF60-0E5515B36ED2}" type="pres">
      <dgm:prSet presAssocID="{167BF358-8434-4987-B85A-37964861114E}" presName="invisiNode" presStyleLbl="node1" presStyleIdx="3" presStyleCnt="10"/>
      <dgm:spPr/>
    </dgm:pt>
    <dgm:pt modelId="{640B4EA2-5D13-4CA1-86A9-3221B0994580}" type="pres">
      <dgm:prSet presAssocID="{167BF358-8434-4987-B85A-37964861114E}" presName="imagNode" presStyleLbl="fgImgPlace1" presStyleIdx="3" presStyleCnt="10"/>
      <dgm:spPr>
        <a:xfrm>
          <a:off x="2738541" y="203072"/>
          <a:ext cx="823945" cy="1127054"/>
        </a:xfrm>
        <a:prstGeom prst="ellipse">
          <a:avLst/>
        </a:prstGeom>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92BB5058-E676-44FD-8396-B1C6E9350E2F}" type="pres">
      <dgm:prSet presAssocID="{23117442-D303-468D-9B1A-74E04914477C}" presName="sibTrans" presStyleLbl="sibTrans2D1" presStyleIdx="0" presStyleCnt="0"/>
      <dgm:spPr/>
    </dgm:pt>
    <dgm:pt modelId="{44F6A7E9-A24E-43F1-8876-7D150D31E9D4}" type="pres">
      <dgm:prSet presAssocID="{4F7AD0EE-0E26-4017-9F94-86272D93EFC3}" presName="compNode" presStyleCnt="0"/>
      <dgm:spPr/>
    </dgm:pt>
    <dgm:pt modelId="{0F17CE07-4E74-4F15-86EB-6C6567CBA919}" type="pres">
      <dgm:prSet presAssocID="{4F7AD0EE-0E26-4017-9F94-86272D93EFC3}" presName="bkgdShape" presStyleLbl="node1" presStyleIdx="4" presStyleCnt="10"/>
      <dgm:spPr/>
    </dgm:pt>
    <dgm:pt modelId="{8D07021B-273A-4B9A-9F4E-3DC526DA65BD}" type="pres">
      <dgm:prSet presAssocID="{4F7AD0EE-0E26-4017-9F94-86272D93EFC3}" presName="nodeTx" presStyleLbl="node1" presStyleIdx="4" presStyleCnt="10">
        <dgm:presLayoutVars>
          <dgm:bulletEnabled val="1"/>
        </dgm:presLayoutVars>
      </dgm:prSet>
      <dgm:spPr/>
    </dgm:pt>
    <dgm:pt modelId="{D5E502C2-DE8D-4346-877A-9C40A3864E73}" type="pres">
      <dgm:prSet presAssocID="{4F7AD0EE-0E26-4017-9F94-86272D93EFC3}" presName="invisiNode" presStyleLbl="node1" presStyleIdx="4" presStyleCnt="10"/>
      <dgm:spPr/>
    </dgm:pt>
    <dgm:pt modelId="{1722C8D5-9191-4617-9A5C-B2D813A9D915}" type="pres">
      <dgm:prSet presAssocID="{4F7AD0EE-0E26-4017-9F94-86272D93EFC3}" presName="imagNode" presStyleLbl="fgImgPlace1" presStyleIdx="4" presStyleCnt="10"/>
      <dgm:spPr>
        <a:xfrm>
          <a:off x="3641375" y="203072"/>
          <a:ext cx="823945" cy="1127054"/>
        </a:xfrm>
        <a:prstGeom prst="ellipse">
          <a:avLst/>
        </a:prstGeom>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EBD88C52-2018-48D1-9314-C17CB78960E1}" type="pres">
      <dgm:prSet presAssocID="{51654D6A-95A4-4E7F-B6C4-FF063E7F512E}" presName="sibTrans" presStyleLbl="sibTrans2D1" presStyleIdx="0" presStyleCnt="0"/>
      <dgm:spPr/>
    </dgm:pt>
    <dgm:pt modelId="{0F54D2C3-2473-46B1-B62D-6D975835F768}" type="pres">
      <dgm:prSet presAssocID="{DA761F70-B11F-4EA6-915D-15ADF7DDBA23}" presName="compNode" presStyleCnt="0"/>
      <dgm:spPr/>
    </dgm:pt>
    <dgm:pt modelId="{7DF9CCCA-3B9D-4598-9B0D-5726972F0780}" type="pres">
      <dgm:prSet presAssocID="{DA761F70-B11F-4EA6-915D-15ADF7DDBA23}" presName="bkgdShape" presStyleLbl="node1" presStyleIdx="5" presStyleCnt="10"/>
      <dgm:spPr>
        <a:xfrm>
          <a:off x="4517912" y="0"/>
          <a:ext cx="876537" cy="3384549"/>
        </a:xfrm>
        <a:prstGeom prst="roundRect">
          <a:avLst>
            <a:gd name="adj" fmla="val 10000"/>
          </a:avLst>
        </a:prstGeom>
      </dgm:spPr>
    </dgm:pt>
    <dgm:pt modelId="{3A3CCAAA-9391-4727-92C0-D8017A0163A3}" type="pres">
      <dgm:prSet presAssocID="{DA761F70-B11F-4EA6-915D-15ADF7DDBA23}" presName="nodeTx" presStyleLbl="node1" presStyleIdx="5" presStyleCnt="10">
        <dgm:presLayoutVars>
          <dgm:bulletEnabled val="1"/>
        </dgm:presLayoutVars>
      </dgm:prSet>
      <dgm:spPr/>
    </dgm:pt>
    <dgm:pt modelId="{57AF0E7A-6E2A-4DFD-8782-FF6ACFBFE49A}" type="pres">
      <dgm:prSet presAssocID="{DA761F70-B11F-4EA6-915D-15ADF7DDBA23}" presName="invisiNode" presStyleLbl="node1" presStyleIdx="5" presStyleCnt="10"/>
      <dgm:spPr/>
    </dgm:pt>
    <dgm:pt modelId="{0ED1F304-354B-4320-B27C-70A3951670CA}" type="pres">
      <dgm:prSet presAssocID="{DA761F70-B11F-4EA6-915D-15ADF7DDBA23}" presName="imagNode" presStyleLbl="fgImgPlace1" presStyleIdx="5" presStyleCnt="10"/>
      <dgm:spPr>
        <a:xfrm>
          <a:off x="4544208" y="203072"/>
          <a:ext cx="823945" cy="1127054"/>
        </a:xfrm>
        <a:prstGeom prst="ellipse">
          <a:avLst/>
        </a:prstGeom>
        <a:blipFill dpi="0" rotWithShape="1">
          <a:blip xmlns:r="http://schemas.openxmlformats.org/officeDocument/2006/relationships" r:embed="rId6" cstate="print">
            <a:extLst>
              <a:ext uri="{28A0092B-C50C-407E-A947-70E740481C1C}">
                <a14:useLocalDpi xmlns:a14="http://schemas.microsoft.com/office/drawing/2010/main" val="0"/>
              </a:ext>
            </a:extLst>
          </a:blip>
          <a:srcRect/>
          <a:stretch>
            <a:fillRect l="-4327" r="-3073"/>
          </a:stretch>
        </a:blipFill>
        <a:ln w="12700" cap="flat" cmpd="sng" algn="ctr">
          <a:solidFill>
            <a:sysClr val="window" lastClr="FFFFFF">
              <a:hueOff val="0"/>
              <a:satOff val="0"/>
              <a:lumOff val="0"/>
              <a:alphaOff val="0"/>
            </a:sysClr>
          </a:solidFill>
          <a:prstDash val="solid"/>
          <a:miter lim="800000"/>
        </a:ln>
        <a:effectLst/>
      </dgm:spPr>
    </dgm:pt>
    <dgm:pt modelId="{1BFDB655-8D21-4995-B102-9474CBAFCA39}" type="pres">
      <dgm:prSet presAssocID="{8B7B9245-1212-4EA2-8DBA-AB21D24D994E}" presName="sibTrans" presStyleLbl="sibTrans2D1" presStyleIdx="0" presStyleCnt="0"/>
      <dgm:spPr/>
    </dgm:pt>
    <dgm:pt modelId="{E3D4926D-D56C-4D55-82B1-FA30BBB9C0E6}" type="pres">
      <dgm:prSet presAssocID="{87EBC7B2-62CC-4F4D-B8F1-6913234E01AB}" presName="compNode" presStyleCnt="0"/>
      <dgm:spPr/>
    </dgm:pt>
    <dgm:pt modelId="{1E2AF601-0E14-41E6-A130-E7A0A9003234}" type="pres">
      <dgm:prSet presAssocID="{87EBC7B2-62CC-4F4D-B8F1-6913234E01AB}" presName="bkgdShape" presStyleLbl="node1" presStyleIdx="6" presStyleCnt="10"/>
      <dgm:spPr>
        <a:xfrm>
          <a:off x="5420746" y="0"/>
          <a:ext cx="876537" cy="3384549"/>
        </a:xfrm>
        <a:prstGeom prst="roundRect">
          <a:avLst>
            <a:gd name="adj" fmla="val 10000"/>
          </a:avLst>
        </a:prstGeom>
      </dgm:spPr>
    </dgm:pt>
    <dgm:pt modelId="{EFEA8269-3FA8-4E67-A41C-D7364A1F0F81}" type="pres">
      <dgm:prSet presAssocID="{87EBC7B2-62CC-4F4D-B8F1-6913234E01AB}" presName="nodeTx" presStyleLbl="node1" presStyleIdx="6" presStyleCnt="10">
        <dgm:presLayoutVars>
          <dgm:bulletEnabled val="1"/>
        </dgm:presLayoutVars>
      </dgm:prSet>
      <dgm:spPr/>
    </dgm:pt>
    <dgm:pt modelId="{0EA924EF-8D1F-47B0-BF16-25A8EDEA9546}" type="pres">
      <dgm:prSet presAssocID="{87EBC7B2-62CC-4F4D-B8F1-6913234E01AB}" presName="invisiNode" presStyleLbl="node1" presStyleIdx="6" presStyleCnt="10"/>
      <dgm:spPr/>
    </dgm:pt>
    <dgm:pt modelId="{92DE6F99-74F9-48AD-8F0A-3356A4758B7E}" type="pres">
      <dgm:prSet presAssocID="{87EBC7B2-62CC-4F4D-B8F1-6913234E01AB}" presName="imagNode" presStyleLbl="fgImgPlace1" presStyleIdx="6" presStyleCnt="10"/>
      <dgm:spPr>
        <a:xfrm>
          <a:off x="5447042" y="203072"/>
          <a:ext cx="823945" cy="1127054"/>
        </a:xfrm>
        <a:prstGeom prst="ellipse">
          <a:avLst/>
        </a:prstGeom>
        <a:blipFill dpi="0" rotWithShape="1">
          <a:blip xmlns:r="http://schemas.openxmlformats.org/officeDocument/2006/relationships" r:embed="rId7" cstate="print">
            <a:extLst>
              <a:ext uri="{28A0092B-C50C-407E-A947-70E740481C1C}">
                <a14:useLocalDpi xmlns:a14="http://schemas.microsoft.com/office/drawing/2010/main" val="0"/>
              </a:ext>
            </a:extLst>
          </a:blip>
          <a:srcRect/>
          <a:stretch>
            <a:fillRect l="-4117" r="-895"/>
          </a:stretch>
        </a:blipFill>
        <a:ln w="12700" cap="flat" cmpd="sng" algn="ctr">
          <a:solidFill>
            <a:sysClr val="window" lastClr="FFFFFF">
              <a:hueOff val="0"/>
              <a:satOff val="0"/>
              <a:lumOff val="0"/>
              <a:alphaOff val="0"/>
            </a:sysClr>
          </a:solidFill>
          <a:prstDash val="solid"/>
          <a:miter lim="800000"/>
        </a:ln>
        <a:effectLst/>
      </dgm:spPr>
    </dgm:pt>
    <dgm:pt modelId="{A1BE973D-2666-428F-968A-6FB64469B94A}" type="pres">
      <dgm:prSet presAssocID="{B3C296FB-3485-4B9E-A81F-C9229475D8E6}" presName="sibTrans" presStyleLbl="sibTrans2D1" presStyleIdx="0" presStyleCnt="0"/>
      <dgm:spPr/>
    </dgm:pt>
    <dgm:pt modelId="{FB0C6E0C-92BE-4A54-B44D-FD3B9DEFEEF5}" type="pres">
      <dgm:prSet presAssocID="{5DE23A1F-B828-4AED-93AF-CB385BE40F90}" presName="compNode" presStyleCnt="0"/>
      <dgm:spPr/>
    </dgm:pt>
    <dgm:pt modelId="{620747C8-B56B-4616-9A1D-BDC76FE2232C}" type="pres">
      <dgm:prSet presAssocID="{5DE23A1F-B828-4AED-93AF-CB385BE40F90}" presName="bkgdShape" presStyleLbl="node1" presStyleIdx="7" presStyleCnt="10"/>
      <dgm:spPr>
        <a:xfrm>
          <a:off x="6323579" y="0"/>
          <a:ext cx="876537" cy="3384549"/>
        </a:xfrm>
        <a:prstGeom prst="roundRect">
          <a:avLst>
            <a:gd name="adj" fmla="val 10000"/>
          </a:avLst>
        </a:prstGeom>
      </dgm:spPr>
    </dgm:pt>
    <dgm:pt modelId="{597A3276-0637-471F-8C39-62B3791F94E7}" type="pres">
      <dgm:prSet presAssocID="{5DE23A1F-B828-4AED-93AF-CB385BE40F90}" presName="nodeTx" presStyleLbl="node1" presStyleIdx="7" presStyleCnt="10">
        <dgm:presLayoutVars>
          <dgm:bulletEnabled val="1"/>
        </dgm:presLayoutVars>
      </dgm:prSet>
      <dgm:spPr/>
    </dgm:pt>
    <dgm:pt modelId="{0206AF53-D451-4267-AC81-68C6CC03F37B}" type="pres">
      <dgm:prSet presAssocID="{5DE23A1F-B828-4AED-93AF-CB385BE40F90}" presName="invisiNode" presStyleLbl="node1" presStyleIdx="7" presStyleCnt="10"/>
      <dgm:spPr/>
    </dgm:pt>
    <dgm:pt modelId="{55472D87-4270-4864-9513-C4EF84F48593}" type="pres">
      <dgm:prSet presAssocID="{5DE23A1F-B828-4AED-93AF-CB385BE40F90}" presName="imagNode" presStyleLbl="fgImgPlace1" presStyleIdx="7" presStyleCnt="10"/>
      <dgm:spPr>
        <a:xfrm>
          <a:off x="6349875" y="203072"/>
          <a:ext cx="823945" cy="1127054"/>
        </a:xfrm>
        <a:prstGeom prst="ellipse">
          <a:avLst/>
        </a:prstGeom>
        <a:blipFill dpi="0" rotWithShape="1">
          <a:blip xmlns:r="http://schemas.openxmlformats.org/officeDocument/2006/relationships" r:embed="rId8" cstate="print">
            <a:extLst>
              <a:ext uri="{28A0092B-C50C-407E-A947-70E740481C1C}">
                <a14:useLocalDpi xmlns:a14="http://schemas.microsoft.com/office/drawing/2010/main" val="0"/>
              </a:ext>
            </a:extLst>
          </a:blip>
          <a:srcRect/>
          <a:stretch>
            <a:fillRect l="-8680" r="88"/>
          </a:stretch>
        </a:blipFill>
        <a:ln w="12700" cap="flat" cmpd="sng" algn="ctr">
          <a:solidFill>
            <a:sysClr val="window" lastClr="FFFFFF">
              <a:hueOff val="0"/>
              <a:satOff val="0"/>
              <a:lumOff val="0"/>
              <a:alphaOff val="0"/>
            </a:sysClr>
          </a:solidFill>
          <a:prstDash val="solid"/>
          <a:miter lim="800000"/>
        </a:ln>
        <a:effectLst/>
      </dgm:spPr>
    </dgm:pt>
    <dgm:pt modelId="{180CC420-22A6-4967-BD0A-16B1BE5DD723}" type="pres">
      <dgm:prSet presAssocID="{4F72BF1C-5C6D-4106-A1C4-ECB77BA1216C}" presName="sibTrans" presStyleLbl="sibTrans2D1" presStyleIdx="0" presStyleCnt="0"/>
      <dgm:spPr/>
    </dgm:pt>
    <dgm:pt modelId="{3209A560-3317-4B8E-947C-607FD3DF3066}" type="pres">
      <dgm:prSet presAssocID="{15FAF609-EF06-4219-A9A5-579532B2B0F5}" presName="compNode" presStyleCnt="0"/>
      <dgm:spPr/>
    </dgm:pt>
    <dgm:pt modelId="{6C212EEF-C90E-4A39-8624-2778E48E4BE0}" type="pres">
      <dgm:prSet presAssocID="{15FAF609-EF06-4219-A9A5-579532B2B0F5}" presName="bkgdShape" presStyleLbl="node1" presStyleIdx="8" presStyleCnt="10"/>
      <dgm:spPr/>
    </dgm:pt>
    <dgm:pt modelId="{7A28B743-5308-49B7-A36D-077D307978EA}" type="pres">
      <dgm:prSet presAssocID="{15FAF609-EF06-4219-A9A5-579532B2B0F5}" presName="nodeTx" presStyleLbl="node1" presStyleIdx="8" presStyleCnt="10">
        <dgm:presLayoutVars>
          <dgm:bulletEnabled val="1"/>
        </dgm:presLayoutVars>
      </dgm:prSet>
      <dgm:spPr/>
    </dgm:pt>
    <dgm:pt modelId="{0401C330-83F7-4374-B0FE-4979745BF16D}" type="pres">
      <dgm:prSet presAssocID="{15FAF609-EF06-4219-A9A5-579532B2B0F5}" presName="invisiNode" presStyleLbl="node1" presStyleIdx="8" presStyleCnt="10"/>
      <dgm:spPr/>
    </dgm:pt>
    <dgm:pt modelId="{8B20BB08-94B1-48F9-9897-CB80CA7F6C0C}" type="pres">
      <dgm:prSet presAssocID="{15FAF609-EF06-4219-A9A5-579532B2B0F5}" presName="imagNode" presStyleLbl="fgImgPlace1" presStyleIdx="8" presStyleCnt="10"/>
      <dgm:spPr>
        <a:xfrm>
          <a:off x="7252709" y="203072"/>
          <a:ext cx="823945" cy="1127054"/>
        </a:xfrm>
        <a:prstGeom prst="ellipse">
          <a:avLst/>
        </a:prstGeom>
        <a:blipFill dpi="0" rotWithShape="1">
          <a:blip xmlns:r="http://schemas.openxmlformats.org/officeDocument/2006/relationships" r:embed="rId9"/>
          <a:srcRect/>
          <a:stretch>
            <a:fillRect l="-9662" r="-10862"/>
          </a:stretch>
        </a:blipFill>
        <a:ln w="12700" cap="flat" cmpd="sng" algn="ctr">
          <a:solidFill>
            <a:sysClr val="window" lastClr="FFFFFF">
              <a:hueOff val="0"/>
              <a:satOff val="0"/>
              <a:lumOff val="0"/>
              <a:alphaOff val="0"/>
            </a:sysClr>
          </a:solidFill>
          <a:prstDash val="solid"/>
          <a:miter lim="800000"/>
        </a:ln>
        <a:effectLst/>
      </dgm:spPr>
    </dgm:pt>
    <dgm:pt modelId="{F67F770D-9EE3-448C-A8A4-D441C2B590E5}" type="pres">
      <dgm:prSet presAssocID="{6DF72718-445E-4FDC-B1E6-DF26AB44A9AF}" presName="sibTrans" presStyleLbl="sibTrans2D1" presStyleIdx="0" presStyleCnt="0"/>
      <dgm:spPr/>
    </dgm:pt>
    <dgm:pt modelId="{DEE6476C-3C9B-4114-B5E6-B41D5B87BEDA}" type="pres">
      <dgm:prSet presAssocID="{312AC8EC-3989-4E6B-A34C-4A44971F8422}" presName="compNode" presStyleCnt="0"/>
      <dgm:spPr/>
    </dgm:pt>
    <dgm:pt modelId="{046C3189-9723-4D48-AB42-84F0840E98A7}" type="pres">
      <dgm:prSet presAssocID="{312AC8EC-3989-4E6B-A34C-4A44971F8422}" presName="bkgdShape" presStyleLbl="node1" presStyleIdx="9" presStyleCnt="10"/>
      <dgm:spPr/>
    </dgm:pt>
    <dgm:pt modelId="{D27D4B50-EAD1-4E28-BB95-5202D94609AD}" type="pres">
      <dgm:prSet presAssocID="{312AC8EC-3989-4E6B-A34C-4A44971F8422}" presName="nodeTx" presStyleLbl="node1" presStyleIdx="9" presStyleCnt="10">
        <dgm:presLayoutVars>
          <dgm:bulletEnabled val="1"/>
        </dgm:presLayoutVars>
      </dgm:prSet>
      <dgm:spPr/>
    </dgm:pt>
    <dgm:pt modelId="{7513BE1C-84BB-43A0-B14A-E852AFD3D884}" type="pres">
      <dgm:prSet presAssocID="{312AC8EC-3989-4E6B-A34C-4A44971F8422}" presName="invisiNode" presStyleLbl="node1" presStyleIdx="9" presStyleCnt="10"/>
      <dgm:spPr/>
    </dgm:pt>
    <dgm:pt modelId="{A5E4E931-3070-4D12-BE4A-A7CFF0542571}" type="pres">
      <dgm:prSet presAssocID="{312AC8EC-3989-4E6B-A34C-4A44971F8422}" presName="imagNode" presStyleLbl="fgImgPlace1" presStyleIdx="9" presStyleCnt="10"/>
      <dgm:spPr>
        <a:xfrm>
          <a:off x="8155542" y="203072"/>
          <a:ext cx="823945" cy="1127054"/>
        </a:xfrm>
        <a:prstGeom prst="ellipse">
          <a:avLst/>
        </a:prstGeom>
        <a:blipFill dpi="0" rotWithShape="1">
          <a:blip xmlns:r="http://schemas.openxmlformats.org/officeDocument/2006/relationships" r:embed="rId10"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Lst>
  <dgm:cxnLst>
    <dgm:cxn modelId="{CB5E5B09-20CD-4245-A349-FF2971C82599}" srcId="{76CDA518-BC6C-454C-8425-289DBEFA6303}" destId="{0C927F58-D0E1-4B01-A6B6-C603E890F398}" srcOrd="2" destOrd="0" parTransId="{79673275-EAE9-4B21-BD17-BA2A2DC472F8}" sibTransId="{91B44C06-EF03-4B80-B764-56D43105AB17}"/>
    <dgm:cxn modelId="{4A8A7912-19DD-4170-BE92-5B4CEA10F0F4}" srcId="{76CDA518-BC6C-454C-8425-289DBEFA6303}" destId="{312AC8EC-3989-4E6B-A34C-4A44971F8422}" srcOrd="9" destOrd="0" parTransId="{4C6EC9C3-231F-4CE7-B7C6-B9BD23DC1532}" sibTransId="{9CD2B463-8A90-4055-A6A7-74FFBC8F1CA8}"/>
    <dgm:cxn modelId="{1C523813-002F-4E06-BB09-C5D00C73709B}" type="presOf" srcId="{51654D6A-95A4-4E7F-B6C4-FF063E7F512E}" destId="{EBD88C52-2018-48D1-9314-C17CB78960E1}" srcOrd="0" destOrd="0" presId="urn:microsoft.com/office/officeart/2005/8/layout/hList7"/>
    <dgm:cxn modelId="{49844915-79B7-4760-B8A6-6358800639E0}" srcId="{76CDA518-BC6C-454C-8425-289DBEFA6303}" destId="{15FAF609-EF06-4219-A9A5-579532B2B0F5}" srcOrd="8" destOrd="0" parTransId="{D2885B8D-6C0A-4181-92C1-3B3291BDFB29}" sibTransId="{6DF72718-445E-4FDC-B1E6-DF26AB44A9AF}"/>
    <dgm:cxn modelId="{EE6BF61A-B19F-4C39-8C06-B8706D9BA7BA}" srcId="{76CDA518-BC6C-454C-8425-289DBEFA6303}" destId="{4F7AD0EE-0E26-4017-9F94-86272D93EFC3}" srcOrd="4" destOrd="0" parTransId="{1B378C42-C627-4201-AE52-4BA974618512}" sibTransId="{51654D6A-95A4-4E7F-B6C4-FF063E7F512E}"/>
    <dgm:cxn modelId="{12110A1E-07E5-4867-8924-79D6630C17C6}" type="presOf" srcId="{EDE82B6F-CA32-4C6B-8BFB-B30D12284093}" destId="{FA06BBCE-464F-4266-B09B-D42E3ACE62C5}" srcOrd="0" destOrd="0" presId="urn:microsoft.com/office/officeart/2005/8/layout/hList7"/>
    <dgm:cxn modelId="{83120230-15CF-4E4A-9B10-5AB8D831D9D7}" type="presOf" srcId="{EDE82B6F-CA32-4C6B-8BFB-B30D12284093}" destId="{4010F67F-62A0-45F8-9086-6325303267DE}" srcOrd="1" destOrd="0" presId="urn:microsoft.com/office/officeart/2005/8/layout/hList7"/>
    <dgm:cxn modelId="{EE1F8730-E41D-4888-8091-8ADFA9BE2D54}" type="presOf" srcId="{4F72BF1C-5C6D-4106-A1C4-ECB77BA1216C}" destId="{180CC420-22A6-4967-BD0A-16B1BE5DD723}" srcOrd="0" destOrd="0" presId="urn:microsoft.com/office/officeart/2005/8/layout/hList7"/>
    <dgm:cxn modelId="{DA375233-0C46-4FA9-B168-858D9E87495A}" type="presOf" srcId="{167BF358-8434-4987-B85A-37964861114E}" destId="{2E70E187-B08A-486D-8A45-C8A232CC337A}" srcOrd="0" destOrd="0" presId="urn:microsoft.com/office/officeart/2005/8/layout/hList7"/>
    <dgm:cxn modelId="{0F6EB633-F2B0-43E9-9D7D-147ED0CAF52B}" type="presOf" srcId="{312AC8EC-3989-4E6B-A34C-4A44971F8422}" destId="{046C3189-9723-4D48-AB42-84F0840E98A7}" srcOrd="0" destOrd="0" presId="urn:microsoft.com/office/officeart/2005/8/layout/hList7"/>
    <dgm:cxn modelId="{662FCF39-6008-4D96-84FA-337968BE560C}" type="presOf" srcId="{4B7087D8-60F7-45B3-90E8-83EEE7316E5B}" destId="{620E0897-60F4-4FE7-BB5B-EC1118AD18C4}" srcOrd="0" destOrd="0" presId="urn:microsoft.com/office/officeart/2005/8/layout/hList7"/>
    <dgm:cxn modelId="{A2D6653A-6BB0-4F5E-B478-B413DEF1F37D}" type="presOf" srcId="{4F7AD0EE-0E26-4017-9F94-86272D93EFC3}" destId="{0F17CE07-4E74-4F15-86EB-6C6567CBA919}" srcOrd="0" destOrd="0" presId="urn:microsoft.com/office/officeart/2005/8/layout/hList7"/>
    <dgm:cxn modelId="{9697DD3F-1923-415C-B9D3-CEE56720C4CC}" srcId="{76CDA518-BC6C-454C-8425-289DBEFA6303}" destId="{167BF358-8434-4987-B85A-37964861114E}" srcOrd="3" destOrd="0" parTransId="{CAB79F3C-EB84-4F7C-A9F7-2D2507D5DBE7}" sibTransId="{23117442-D303-468D-9B1A-74E04914477C}"/>
    <dgm:cxn modelId="{9289F541-01BB-4432-B9FC-11E020530607}" type="presOf" srcId="{87EBC7B2-62CC-4F4D-B8F1-6913234E01AB}" destId="{1E2AF601-0E14-41E6-A130-E7A0A9003234}" srcOrd="0" destOrd="0" presId="urn:microsoft.com/office/officeart/2005/8/layout/hList7"/>
    <dgm:cxn modelId="{1B55AB57-8769-4433-BC6D-3F99C7B9FAB0}" type="presOf" srcId="{0C927F58-D0E1-4B01-A6B6-C603E890F398}" destId="{991FE780-09B4-437E-87F1-633B9F17E51A}" srcOrd="0" destOrd="0" presId="urn:microsoft.com/office/officeart/2005/8/layout/hList7"/>
    <dgm:cxn modelId="{3010D677-843A-41AF-B19F-380B234A9644}" type="presOf" srcId="{82ED9815-0689-437F-AB55-8011A9589219}" destId="{80C6CD21-4D30-4F02-A5E3-108A4E386C2A}" srcOrd="1" destOrd="0" presId="urn:microsoft.com/office/officeart/2005/8/layout/hList7"/>
    <dgm:cxn modelId="{6EBF0958-14B8-46D6-946A-55D79E6E528B}" type="presOf" srcId="{095AE3E2-7CB6-43CA-A532-FBE35E2C2239}" destId="{B403F713-81E6-4AE7-B3A1-1A307AF769A8}" srcOrd="0" destOrd="0" presId="urn:microsoft.com/office/officeart/2005/8/layout/hList7"/>
    <dgm:cxn modelId="{2E1A1579-A6BA-476F-822B-86009E26C1D5}" srcId="{76CDA518-BC6C-454C-8425-289DBEFA6303}" destId="{87EBC7B2-62CC-4F4D-B8F1-6913234E01AB}" srcOrd="6" destOrd="0" parTransId="{792074DA-5FA9-4FC5-82A0-319076547753}" sibTransId="{B3C296FB-3485-4B9E-A81F-C9229475D8E6}"/>
    <dgm:cxn modelId="{3A168159-F514-4D05-9D15-75431E275694}" type="presOf" srcId="{DA761F70-B11F-4EA6-915D-15ADF7DDBA23}" destId="{7DF9CCCA-3B9D-4598-9B0D-5726972F0780}" srcOrd="0" destOrd="0" presId="urn:microsoft.com/office/officeart/2005/8/layout/hList7"/>
    <dgm:cxn modelId="{7AC4B77A-DAFF-4FBE-9270-9429405FB40E}" type="presOf" srcId="{91B44C06-EF03-4B80-B764-56D43105AB17}" destId="{1F0423FB-D68E-4585-AD64-427F976129F3}" srcOrd="0" destOrd="0" presId="urn:microsoft.com/office/officeart/2005/8/layout/hList7"/>
    <dgm:cxn modelId="{9E22D085-E0E9-4B1C-8A6A-C57206DF8895}" type="presOf" srcId="{5DE23A1F-B828-4AED-93AF-CB385BE40F90}" destId="{620747C8-B56B-4616-9A1D-BDC76FE2232C}" srcOrd="0" destOrd="0" presId="urn:microsoft.com/office/officeart/2005/8/layout/hList7"/>
    <dgm:cxn modelId="{9DE9A892-2074-4CBF-98B0-745517EADAE5}" type="presOf" srcId="{5DE23A1F-B828-4AED-93AF-CB385BE40F90}" destId="{597A3276-0637-471F-8C39-62B3791F94E7}" srcOrd="1" destOrd="0" presId="urn:microsoft.com/office/officeart/2005/8/layout/hList7"/>
    <dgm:cxn modelId="{36624C9E-C7BB-44F8-92F8-AF4B1AF6A923}" type="presOf" srcId="{312AC8EC-3989-4E6B-A34C-4A44971F8422}" destId="{D27D4B50-EAD1-4E28-BB95-5202D94609AD}" srcOrd="1" destOrd="0" presId="urn:microsoft.com/office/officeart/2005/8/layout/hList7"/>
    <dgm:cxn modelId="{9E31DBA0-E939-49A6-A6BC-57FBA271E74D}" srcId="{76CDA518-BC6C-454C-8425-289DBEFA6303}" destId="{EDE82B6F-CA32-4C6B-8BFB-B30D12284093}" srcOrd="1" destOrd="0" parTransId="{9B21EF5D-1347-4E9C-B71F-5BDA8B9DA602}" sibTransId="{4B7087D8-60F7-45B3-90E8-83EEE7316E5B}"/>
    <dgm:cxn modelId="{5EE004A5-3774-4BB1-B9EC-EDCC333FB895}" srcId="{76CDA518-BC6C-454C-8425-289DBEFA6303}" destId="{DA761F70-B11F-4EA6-915D-15ADF7DDBA23}" srcOrd="5" destOrd="0" parTransId="{205211D0-56BC-42B4-8B39-5E0986F07326}" sibTransId="{8B7B9245-1212-4EA2-8DBA-AB21D24D994E}"/>
    <dgm:cxn modelId="{9A3F4BAA-79D8-469B-B567-9488E3562F84}" type="presOf" srcId="{87EBC7B2-62CC-4F4D-B8F1-6913234E01AB}" destId="{EFEA8269-3FA8-4E67-A41C-D7364A1F0F81}" srcOrd="1" destOrd="0" presId="urn:microsoft.com/office/officeart/2005/8/layout/hList7"/>
    <dgm:cxn modelId="{8DB8FAB8-F8BE-4232-8E1A-61CBAFE1B3A6}" srcId="{76CDA518-BC6C-454C-8425-289DBEFA6303}" destId="{82ED9815-0689-437F-AB55-8011A9589219}" srcOrd="0" destOrd="0" parTransId="{CA69EC14-8F26-4324-9465-B228833C3D9E}" sibTransId="{095AE3E2-7CB6-43CA-A532-FBE35E2C2239}"/>
    <dgm:cxn modelId="{248B32C3-2711-45FB-A7E4-F6788733167D}" type="presOf" srcId="{DA761F70-B11F-4EA6-915D-15ADF7DDBA23}" destId="{3A3CCAAA-9391-4727-92C0-D8017A0163A3}" srcOrd="1" destOrd="0" presId="urn:microsoft.com/office/officeart/2005/8/layout/hList7"/>
    <dgm:cxn modelId="{A189E8C8-377C-4E7D-A34C-EF786E666C7D}" type="presOf" srcId="{15FAF609-EF06-4219-A9A5-579532B2B0F5}" destId="{7A28B743-5308-49B7-A36D-077D307978EA}" srcOrd="1" destOrd="0" presId="urn:microsoft.com/office/officeart/2005/8/layout/hList7"/>
    <dgm:cxn modelId="{B23DACD6-8113-4336-8719-9839AF4B1795}" type="presOf" srcId="{76CDA518-BC6C-454C-8425-289DBEFA6303}" destId="{700DEE2E-009E-4920-8919-3EBA1BD25605}" srcOrd="0" destOrd="0" presId="urn:microsoft.com/office/officeart/2005/8/layout/hList7"/>
    <dgm:cxn modelId="{FAA028D7-1DE7-4442-9490-EEB6E1171220}" type="presOf" srcId="{23117442-D303-468D-9B1A-74E04914477C}" destId="{92BB5058-E676-44FD-8396-B1C6E9350E2F}" srcOrd="0" destOrd="0" presId="urn:microsoft.com/office/officeart/2005/8/layout/hList7"/>
    <dgm:cxn modelId="{52FD1BD9-942B-42FC-89C4-CA1C6D6A324F}" type="presOf" srcId="{82ED9815-0689-437F-AB55-8011A9589219}" destId="{33027701-4552-4E82-B8B5-201818F384E1}" srcOrd="0" destOrd="0" presId="urn:microsoft.com/office/officeart/2005/8/layout/hList7"/>
    <dgm:cxn modelId="{EF3EC2E4-CF1B-43F2-BD80-5F80F6C32568}" type="presOf" srcId="{6DF72718-445E-4FDC-B1E6-DF26AB44A9AF}" destId="{F67F770D-9EE3-448C-A8A4-D441C2B590E5}" srcOrd="0" destOrd="0" presId="urn:microsoft.com/office/officeart/2005/8/layout/hList7"/>
    <dgm:cxn modelId="{CA9346E7-D6F8-4EA2-9D92-51AAA605F8DD}" type="presOf" srcId="{0C927F58-D0E1-4B01-A6B6-C603E890F398}" destId="{9214762E-771B-4644-B4EF-48158964CAF7}" srcOrd="1" destOrd="0" presId="urn:microsoft.com/office/officeart/2005/8/layout/hList7"/>
    <dgm:cxn modelId="{815729E8-E25D-4A72-BD47-FE40CD2B80FE}" type="presOf" srcId="{167BF358-8434-4987-B85A-37964861114E}" destId="{0B0F9D5E-01B5-4D70-8912-3735DC726156}" srcOrd="1" destOrd="0" presId="urn:microsoft.com/office/officeart/2005/8/layout/hList7"/>
    <dgm:cxn modelId="{4E5399E9-945F-4B4C-8FE5-B460E55BC7AD}" type="presOf" srcId="{B3C296FB-3485-4B9E-A81F-C9229475D8E6}" destId="{A1BE973D-2666-428F-968A-6FB64469B94A}" srcOrd="0" destOrd="0" presId="urn:microsoft.com/office/officeart/2005/8/layout/hList7"/>
    <dgm:cxn modelId="{703063F1-FCA8-493B-B8AE-11DB8560AFD4}" type="presOf" srcId="{15FAF609-EF06-4219-A9A5-579532B2B0F5}" destId="{6C212EEF-C90E-4A39-8624-2778E48E4BE0}" srcOrd="0" destOrd="0" presId="urn:microsoft.com/office/officeart/2005/8/layout/hList7"/>
    <dgm:cxn modelId="{57F181F1-6B71-4EAF-824A-3C3569D63AC5}" srcId="{76CDA518-BC6C-454C-8425-289DBEFA6303}" destId="{5DE23A1F-B828-4AED-93AF-CB385BE40F90}" srcOrd="7" destOrd="0" parTransId="{AC415565-C001-469D-988D-42CCD55DFDCC}" sibTransId="{4F72BF1C-5C6D-4106-A1C4-ECB77BA1216C}"/>
    <dgm:cxn modelId="{05E35DFB-AF70-4C1D-96C7-B8BC87201543}" type="presOf" srcId="{4F7AD0EE-0E26-4017-9F94-86272D93EFC3}" destId="{8D07021B-273A-4B9A-9F4E-3DC526DA65BD}" srcOrd="1" destOrd="0" presId="urn:microsoft.com/office/officeart/2005/8/layout/hList7"/>
    <dgm:cxn modelId="{C49DCCFE-1215-498E-A1C6-A1A823895249}" type="presOf" srcId="{8B7B9245-1212-4EA2-8DBA-AB21D24D994E}" destId="{1BFDB655-8D21-4995-B102-9474CBAFCA39}" srcOrd="0" destOrd="0" presId="urn:microsoft.com/office/officeart/2005/8/layout/hList7"/>
    <dgm:cxn modelId="{66403882-303E-4DBA-9699-723003DCA811}" type="presParOf" srcId="{700DEE2E-009E-4920-8919-3EBA1BD25605}" destId="{6CA53C31-027B-47B6-99A7-1B4548807CCF}" srcOrd="0" destOrd="0" presId="urn:microsoft.com/office/officeart/2005/8/layout/hList7"/>
    <dgm:cxn modelId="{B21CE3E0-C884-4071-8CF9-BB24C702A3A3}" type="presParOf" srcId="{700DEE2E-009E-4920-8919-3EBA1BD25605}" destId="{474004DD-83D6-490F-8C13-1D7113C388B6}" srcOrd="1" destOrd="0" presId="urn:microsoft.com/office/officeart/2005/8/layout/hList7"/>
    <dgm:cxn modelId="{576714EA-F462-4ED6-A2E0-876FC6A1C845}" type="presParOf" srcId="{474004DD-83D6-490F-8C13-1D7113C388B6}" destId="{1596B23E-FF3A-4F13-8B81-DB82401CB8A2}" srcOrd="0" destOrd="0" presId="urn:microsoft.com/office/officeart/2005/8/layout/hList7"/>
    <dgm:cxn modelId="{ADB3E9FF-1F6E-4560-97E7-BA3ED5CC3BF9}" type="presParOf" srcId="{1596B23E-FF3A-4F13-8B81-DB82401CB8A2}" destId="{33027701-4552-4E82-B8B5-201818F384E1}" srcOrd="0" destOrd="0" presId="urn:microsoft.com/office/officeart/2005/8/layout/hList7"/>
    <dgm:cxn modelId="{CD3ED116-738E-4F22-8EA0-8DB8380FF554}" type="presParOf" srcId="{1596B23E-FF3A-4F13-8B81-DB82401CB8A2}" destId="{80C6CD21-4D30-4F02-A5E3-108A4E386C2A}" srcOrd="1" destOrd="0" presId="urn:microsoft.com/office/officeart/2005/8/layout/hList7"/>
    <dgm:cxn modelId="{7BAE6B39-95C9-4FC9-857C-00F0D6EFBCF7}" type="presParOf" srcId="{1596B23E-FF3A-4F13-8B81-DB82401CB8A2}" destId="{76216FFC-B42E-47B5-BEF6-E584E61758BE}" srcOrd="2" destOrd="0" presId="urn:microsoft.com/office/officeart/2005/8/layout/hList7"/>
    <dgm:cxn modelId="{58F46BE4-B062-43B3-BDE6-367C05645391}" type="presParOf" srcId="{1596B23E-FF3A-4F13-8B81-DB82401CB8A2}" destId="{0304F202-A9F3-479D-BEB1-3ABB9CCAFAF9}" srcOrd="3" destOrd="0" presId="urn:microsoft.com/office/officeart/2005/8/layout/hList7"/>
    <dgm:cxn modelId="{4A140DCC-F06D-45F8-95F1-717FE5C1855A}" type="presParOf" srcId="{474004DD-83D6-490F-8C13-1D7113C388B6}" destId="{B403F713-81E6-4AE7-B3A1-1A307AF769A8}" srcOrd="1" destOrd="0" presId="urn:microsoft.com/office/officeart/2005/8/layout/hList7"/>
    <dgm:cxn modelId="{739EE2BA-509C-41D9-86BC-778E57F80E3B}" type="presParOf" srcId="{474004DD-83D6-490F-8C13-1D7113C388B6}" destId="{B9908DC9-75CD-470F-86E2-F7B565FA29D9}" srcOrd="2" destOrd="0" presId="urn:microsoft.com/office/officeart/2005/8/layout/hList7"/>
    <dgm:cxn modelId="{77B5E5A5-E487-46A5-B2F2-FA2FD213398D}" type="presParOf" srcId="{B9908DC9-75CD-470F-86E2-F7B565FA29D9}" destId="{FA06BBCE-464F-4266-B09B-D42E3ACE62C5}" srcOrd="0" destOrd="0" presId="urn:microsoft.com/office/officeart/2005/8/layout/hList7"/>
    <dgm:cxn modelId="{3669B955-F869-4689-9990-748586B2BF9D}" type="presParOf" srcId="{B9908DC9-75CD-470F-86E2-F7B565FA29D9}" destId="{4010F67F-62A0-45F8-9086-6325303267DE}" srcOrd="1" destOrd="0" presId="urn:microsoft.com/office/officeart/2005/8/layout/hList7"/>
    <dgm:cxn modelId="{6E801378-E0C0-4ADD-9F21-8E674A2EE1DB}" type="presParOf" srcId="{B9908DC9-75CD-470F-86E2-F7B565FA29D9}" destId="{BA70FC0A-0E40-43D4-9CED-0E9CD2687E95}" srcOrd="2" destOrd="0" presId="urn:microsoft.com/office/officeart/2005/8/layout/hList7"/>
    <dgm:cxn modelId="{01ABC13A-4364-45E2-858D-86FABCB82333}" type="presParOf" srcId="{B9908DC9-75CD-470F-86E2-F7B565FA29D9}" destId="{AF799562-D0FE-4304-8CBE-F6EBFAE4013A}" srcOrd="3" destOrd="0" presId="urn:microsoft.com/office/officeart/2005/8/layout/hList7"/>
    <dgm:cxn modelId="{1398982A-7E5E-4B53-B7F6-C7AE4EC43CDA}" type="presParOf" srcId="{474004DD-83D6-490F-8C13-1D7113C388B6}" destId="{620E0897-60F4-4FE7-BB5B-EC1118AD18C4}" srcOrd="3" destOrd="0" presId="urn:microsoft.com/office/officeart/2005/8/layout/hList7"/>
    <dgm:cxn modelId="{0C2C912C-2644-4E66-84B1-678A2933A000}" type="presParOf" srcId="{474004DD-83D6-490F-8C13-1D7113C388B6}" destId="{D8032356-C94D-4EB5-BD43-52AF1F0DC0DA}" srcOrd="4" destOrd="0" presId="urn:microsoft.com/office/officeart/2005/8/layout/hList7"/>
    <dgm:cxn modelId="{ACA8A327-9C8E-48CA-A1A4-47FCEA08AED4}" type="presParOf" srcId="{D8032356-C94D-4EB5-BD43-52AF1F0DC0DA}" destId="{991FE780-09B4-437E-87F1-633B9F17E51A}" srcOrd="0" destOrd="0" presId="urn:microsoft.com/office/officeart/2005/8/layout/hList7"/>
    <dgm:cxn modelId="{3E8D3153-4902-4375-B1B4-02C8FC7C3773}" type="presParOf" srcId="{D8032356-C94D-4EB5-BD43-52AF1F0DC0DA}" destId="{9214762E-771B-4644-B4EF-48158964CAF7}" srcOrd="1" destOrd="0" presId="urn:microsoft.com/office/officeart/2005/8/layout/hList7"/>
    <dgm:cxn modelId="{7A22D462-C0CB-492D-B8E6-D6C66F58E294}" type="presParOf" srcId="{D8032356-C94D-4EB5-BD43-52AF1F0DC0DA}" destId="{FB25865C-F5C6-44CB-B4D2-3814AA594E66}" srcOrd="2" destOrd="0" presId="urn:microsoft.com/office/officeart/2005/8/layout/hList7"/>
    <dgm:cxn modelId="{3F793554-E02B-4EED-9870-85B933AC3EC9}" type="presParOf" srcId="{D8032356-C94D-4EB5-BD43-52AF1F0DC0DA}" destId="{069CDC01-BE12-484D-9486-671E87A5E1A9}" srcOrd="3" destOrd="0" presId="urn:microsoft.com/office/officeart/2005/8/layout/hList7"/>
    <dgm:cxn modelId="{159B6F88-28B4-45BC-89E8-3CCC2E681A7B}" type="presParOf" srcId="{474004DD-83D6-490F-8C13-1D7113C388B6}" destId="{1F0423FB-D68E-4585-AD64-427F976129F3}" srcOrd="5" destOrd="0" presId="urn:microsoft.com/office/officeart/2005/8/layout/hList7"/>
    <dgm:cxn modelId="{0F1ACEAF-F5E4-4E22-A734-2CAFC017B0F5}" type="presParOf" srcId="{474004DD-83D6-490F-8C13-1D7113C388B6}" destId="{67FA1698-9E24-4229-A2FA-F4674B67919C}" srcOrd="6" destOrd="0" presId="urn:microsoft.com/office/officeart/2005/8/layout/hList7"/>
    <dgm:cxn modelId="{BFF05C29-CB5D-4D76-8A86-F26D6D98F497}" type="presParOf" srcId="{67FA1698-9E24-4229-A2FA-F4674B67919C}" destId="{2E70E187-B08A-486D-8A45-C8A232CC337A}" srcOrd="0" destOrd="0" presId="urn:microsoft.com/office/officeart/2005/8/layout/hList7"/>
    <dgm:cxn modelId="{57EA0B2B-A5B4-40B9-AAFA-69AAD083ECF7}" type="presParOf" srcId="{67FA1698-9E24-4229-A2FA-F4674B67919C}" destId="{0B0F9D5E-01B5-4D70-8912-3735DC726156}" srcOrd="1" destOrd="0" presId="urn:microsoft.com/office/officeart/2005/8/layout/hList7"/>
    <dgm:cxn modelId="{B2C9B959-64C7-4AD9-8B93-9A3DAB8F01EF}" type="presParOf" srcId="{67FA1698-9E24-4229-A2FA-F4674B67919C}" destId="{FC7B3C5D-EC91-4467-AF60-0E5515B36ED2}" srcOrd="2" destOrd="0" presId="urn:microsoft.com/office/officeart/2005/8/layout/hList7"/>
    <dgm:cxn modelId="{91981C83-5779-402E-911B-650A1A3F4753}" type="presParOf" srcId="{67FA1698-9E24-4229-A2FA-F4674B67919C}" destId="{640B4EA2-5D13-4CA1-86A9-3221B0994580}" srcOrd="3" destOrd="0" presId="urn:microsoft.com/office/officeart/2005/8/layout/hList7"/>
    <dgm:cxn modelId="{ECAA67DF-CA90-43D9-9DB1-6F1A74162E92}" type="presParOf" srcId="{474004DD-83D6-490F-8C13-1D7113C388B6}" destId="{92BB5058-E676-44FD-8396-B1C6E9350E2F}" srcOrd="7" destOrd="0" presId="urn:microsoft.com/office/officeart/2005/8/layout/hList7"/>
    <dgm:cxn modelId="{3C7FFDC0-80FD-4C41-861C-CA7010089CD8}" type="presParOf" srcId="{474004DD-83D6-490F-8C13-1D7113C388B6}" destId="{44F6A7E9-A24E-43F1-8876-7D150D31E9D4}" srcOrd="8" destOrd="0" presId="urn:microsoft.com/office/officeart/2005/8/layout/hList7"/>
    <dgm:cxn modelId="{D98C04F7-3BE5-4957-A160-ECFCEBAA1206}" type="presParOf" srcId="{44F6A7E9-A24E-43F1-8876-7D150D31E9D4}" destId="{0F17CE07-4E74-4F15-86EB-6C6567CBA919}" srcOrd="0" destOrd="0" presId="urn:microsoft.com/office/officeart/2005/8/layout/hList7"/>
    <dgm:cxn modelId="{7B5F780B-4FA8-448F-BF8F-32E316FC322A}" type="presParOf" srcId="{44F6A7E9-A24E-43F1-8876-7D150D31E9D4}" destId="{8D07021B-273A-4B9A-9F4E-3DC526DA65BD}" srcOrd="1" destOrd="0" presId="urn:microsoft.com/office/officeart/2005/8/layout/hList7"/>
    <dgm:cxn modelId="{52BB9FE3-6F98-4F15-8CF5-CF6B851B8768}" type="presParOf" srcId="{44F6A7E9-A24E-43F1-8876-7D150D31E9D4}" destId="{D5E502C2-DE8D-4346-877A-9C40A3864E73}" srcOrd="2" destOrd="0" presId="urn:microsoft.com/office/officeart/2005/8/layout/hList7"/>
    <dgm:cxn modelId="{3E1C65BF-65DF-485C-9773-79176B2FEA13}" type="presParOf" srcId="{44F6A7E9-A24E-43F1-8876-7D150D31E9D4}" destId="{1722C8D5-9191-4617-9A5C-B2D813A9D915}" srcOrd="3" destOrd="0" presId="urn:microsoft.com/office/officeart/2005/8/layout/hList7"/>
    <dgm:cxn modelId="{F6D15635-6391-4AD5-A336-4B0919D2BDE9}" type="presParOf" srcId="{474004DD-83D6-490F-8C13-1D7113C388B6}" destId="{EBD88C52-2018-48D1-9314-C17CB78960E1}" srcOrd="9" destOrd="0" presId="urn:microsoft.com/office/officeart/2005/8/layout/hList7"/>
    <dgm:cxn modelId="{86F11F4F-4986-44B2-886B-ED889141033C}" type="presParOf" srcId="{474004DD-83D6-490F-8C13-1D7113C388B6}" destId="{0F54D2C3-2473-46B1-B62D-6D975835F768}" srcOrd="10" destOrd="0" presId="urn:microsoft.com/office/officeart/2005/8/layout/hList7"/>
    <dgm:cxn modelId="{1B46EDC0-1EFA-4404-867C-2DE321C3941C}" type="presParOf" srcId="{0F54D2C3-2473-46B1-B62D-6D975835F768}" destId="{7DF9CCCA-3B9D-4598-9B0D-5726972F0780}" srcOrd="0" destOrd="0" presId="urn:microsoft.com/office/officeart/2005/8/layout/hList7"/>
    <dgm:cxn modelId="{932D6225-ECA7-48A1-8AC3-E8391D5A6D67}" type="presParOf" srcId="{0F54D2C3-2473-46B1-B62D-6D975835F768}" destId="{3A3CCAAA-9391-4727-92C0-D8017A0163A3}" srcOrd="1" destOrd="0" presId="urn:microsoft.com/office/officeart/2005/8/layout/hList7"/>
    <dgm:cxn modelId="{6D5BE0D7-3A8A-4615-8013-C7014C3BB980}" type="presParOf" srcId="{0F54D2C3-2473-46B1-B62D-6D975835F768}" destId="{57AF0E7A-6E2A-4DFD-8782-FF6ACFBFE49A}" srcOrd="2" destOrd="0" presId="urn:microsoft.com/office/officeart/2005/8/layout/hList7"/>
    <dgm:cxn modelId="{6983BF68-DA04-47C2-872B-ED9741F91E89}" type="presParOf" srcId="{0F54D2C3-2473-46B1-B62D-6D975835F768}" destId="{0ED1F304-354B-4320-B27C-70A3951670CA}" srcOrd="3" destOrd="0" presId="urn:microsoft.com/office/officeart/2005/8/layout/hList7"/>
    <dgm:cxn modelId="{3DC5EE6C-13AE-448D-BC35-F9077B5F0D9F}" type="presParOf" srcId="{474004DD-83D6-490F-8C13-1D7113C388B6}" destId="{1BFDB655-8D21-4995-B102-9474CBAFCA39}" srcOrd="11" destOrd="0" presId="urn:microsoft.com/office/officeart/2005/8/layout/hList7"/>
    <dgm:cxn modelId="{8F64572C-707B-4316-8346-9E46ED72F008}" type="presParOf" srcId="{474004DD-83D6-490F-8C13-1D7113C388B6}" destId="{E3D4926D-D56C-4D55-82B1-FA30BBB9C0E6}" srcOrd="12" destOrd="0" presId="urn:microsoft.com/office/officeart/2005/8/layout/hList7"/>
    <dgm:cxn modelId="{52002706-CA26-4E3D-988D-5EF5CAD3E5A9}" type="presParOf" srcId="{E3D4926D-D56C-4D55-82B1-FA30BBB9C0E6}" destId="{1E2AF601-0E14-41E6-A130-E7A0A9003234}" srcOrd="0" destOrd="0" presId="urn:microsoft.com/office/officeart/2005/8/layout/hList7"/>
    <dgm:cxn modelId="{AB0A17C8-F40C-4C66-B3B1-FE7946E18ADF}" type="presParOf" srcId="{E3D4926D-D56C-4D55-82B1-FA30BBB9C0E6}" destId="{EFEA8269-3FA8-4E67-A41C-D7364A1F0F81}" srcOrd="1" destOrd="0" presId="urn:microsoft.com/office/officeart/2005/8/layout/hList7"/>
    <dgm:cxn modelId="{BB5D29CE-4D9B-4FE8-B68C-95EDF68E8100}" type="presParOf" srcId="{E3D4926D-D56C-4D55-82B1-FA30BBB9C0E6}" destId="{0EA924EF-8D1F-47B0-BF16-25A8EDEA9546}" srcOrd="2" destOrd="0" presId="urn:microsoft.com/office/officeart/2005/8/layout/hList7"/>
    <dgm:cxn modelId="{5301C4CD-C833-4852-85DF-E4E7F351527B}" type="presParOf" srcId="{E3D4926D-D56C-4D55-82B1-FA30BBB9C0E6}" destId="{92DE6F99-74F9-48AD-8F0A-3356A4758B7E}" srcOrd="3" destOrd="0" presId="urn:microsoft.com/office/officeart/2005/8/layout/hList7"/>
    <dgm:cxn modelId="{32C9FEE3-FF3F-42FB-94AF-6AC4184FCA5F}" type="presParOf" srcId="{474004DD-83D6-490F-8C13-1D7113C388B6}" destId="{A1BE973D-2666-428F-968A-6FB64469B94A}" srcOrd="13" destOrd="0" presId="urn:microsoft.com/office/officeart/2005/8/layout/hList7"/>
    <dgm:cxn modelId="{72F058A5-26DF-48B8-AD0E-38C631F67876}" type="presParOf" srcId="{474004DD-83D6-490F-8C13-1D7113C388B6}" destId="{FB0C6E0C-92BE-4A54-B44D-FD3B9DEFEEF5}" srcOrd="14" destOrd="0" presId="urn:microsoft.com/office/officeart/2005/8/layout/hList7"/>
    <dgm:cxn modelId="{B0AC9F55-4FF6-4068-AE6D-C934ED6BBA53}" type="presParOf" srcId="{FB0C6E0C-92BE-4A54-B44D-FD3B9DEFEEF5}" destId="{620747C8-B56B-4616-9A1D-BDC76FE2232C}" srcOrd="0" destOrd="0" presId="urn:microsoft.com/office/officeart/2005/8/layout/hList7"/>
    <dgm:cxn modelId="{3C3F168E-D671-4E08-A2ED-B89654CD24F3}" type="presParOf" srcId="{FB0C6E0C-92BE-4A54-B44D-FD3B9DEFEEF5}" destId="{597A3276-0637-471F-8C39-62B3791F94E7}" srcOrd="1" destOrd="0" presId="urn:microsoft.com/office/officeart/2005/8/layout/hList7"/>
    <dgm:cxn modelId="{27EA8704-AFA0-4ADA-92E3-E83C6782268A}" type="presParOf" srcId="{FB0C6E0C-92BE-4A54-B44D-FD3B9DEFEEF5}" destId="{0206AF53-D451-4267-AC81-68C6CC03F37B}" srcOrd="2" destOrd="0" presId="urn:microsoft.com/office/officeart/2005/8/layout/hList7"/>
    <dgm:cxn modelId="{16AD9D15-9178-457B-AEDE-DD7191634009}" type="presParOf" srcId="{FB0C6E0C-92BE-4A54-B44D-FD3B9DEFEEF5}" destId="{55472D87-4270-4864-9513-C4EF84F48593}" srcOrd="3" destOrd="0" presId="urn:microsoft.com/office/officeart/2005/8/layout/hList7"/>
    <dgm:cxn modelId="{F32EAFD5-1F1B-4AAF-8F05-5C2E795012EF}" type="presParOf" srcId="{474004DD-83D6-490F-8C13-1D7113C388B6}" destId="{180CC420-22A6-4967-BD0A-16B1BE5DD723}" srcOrd="15" destOrd="0" presId="urn:microsoft.com/office/officeart/2005/8/layout/hList7"/>
    <dgm:cxn modelId="{4505E924-BFF2-48B1-BFC8-4A12C750276B}" type="presParOf" srcId="{474004DD-83D6-490F-8C13-1D7113C388B6}" destId="{3209A560-3317-4B8E-947C-607FD3DF3066}" srcOrd="16" destOrd="0" presId="urn:microsoft.com/office/officeart/2005/8/layout/hList7"/>
    <dgm:cxn modelId="{6C64D894-0B16-414C-A0AD-3DBBA4BBB9CC}" type="presParOf" srcId="{3209A560-3317-4B8E-947C-607FD3DF3066}" destId="{6C212EEF-C90E-4A39-8624-2778E48E4BE0}" srcOrd="0" destOrd="0" presId="urn:microsoft.com/office/officeart/2005/8/layout/hList7"/>
    <dgm:cxn modelId="{D18A45E4-F0A5-4611-82BB-87D15304EEDE}" type="presParOf" srcId="{3209A560-3317-4B8E-947C-607FD3DF3066}" destId="{7A28B743-5308-49B7-A36D-077D307978EA}" srcOrd="1" destOrd="0" presId="urn:microsoft.com/office/officeart/2005/8/layout/hList7"/>
    <dgm:cxn modelId="{2D616029-4C72-4BB1-B0B9-0FF20143F3DF}" type="presParOf" srcId="{3209A560-3317-4B8E-947C-607FD3DF3066}" destId="{0401C330-83F7-4374-B0FE-4979745BF16D}" srcOrd="2" destOrd="0" presId="urn:microsoft.com/office/officeart/2005/8/layout/hList7"/>
    <dgm:cxn modelId="{98DF5B9A-D061-4470-8381-7C31CD34D816}" type="presParOf" srcId="{3209A560-3317-4B8E-947C-607FD3DF3066}" destId="{8B20BB08-94B1-48F9-9897-CB80CA7F6C0C}" srcOrd="3" destOrd="0" presId="urn:microsoft.com/office/officeart/2005/8/layout/hList7"/>
    <dgm:cxn modelId="{E8B4E76D-C3F5-4757-AC62-C9BE7DFE6675}" type="presParOf" srcId="{474004DD-83D6-490F-8C13-1D7113C388B6}" destId="{F67F770D-9EE3-448C-A8A4-D441C2B590E5}" srcOrd="17" destOrd="0" presId="urn:microsoft.com/office/officeart/2005/8/layout/hList7"/>
    <dgm:cxn modelId="{49984D9D-FCF4-423B-A68F-D56B759D228D}" type="presParOf" srcId="{474004DD-83D6-490F-8C13-1D7113C388B6}" destId="{DEE6476C-3C9B-4114-B5E6-B41D5B87BEDA}" srcOrd="18" destOrd="0" presId="urn:microsoft.com/office/officeart/2005/8/layout/hList7"/>
    <dgm:cxn modelId="{A7C0BC45-94A0-4472-BE9A-146783C8ED9D}" type="presParOf" srcId="{DEE6476C-3C9B-4114-B5E6-B41D5B87BEDA}" destId="{046C3189-9723-4D48-AB42-84F0840E98A7}" srcOrd="0" destOrd="0" presId="urn:microsoft.com/office/officeart/2005/8/layout/hList7"/>
    <dgm:cxn modelId="{F0794833-436C-4318-A147-A3D52A7C0E9C}" type="presParOf" srcId="{DEE6476C-3C9B-4114-B5E6-B41D5B87BEDA}" destId="{D27D4B50-EAD1-4E28-BB95-5202D94609AD}" srcOrd="1" destOrd="0" presId="urn:microsoft.com/office/officeart/2005/8/layout/hList7"/>
    <dgm:cxn modelId="{BDB11796-FF95-44AF-B1F0-EA6360747B0E}" type="presParOf" srcId="{DEE6476C-3C9B-4114-B5E6-B41D5B87BEDA}" destId="{7513BE1C-84BB-43A0-B14A-E852AFD3D884}" srcOrd="2" destOrd="0" presId="urn:microsoft.com/office/officeart/2005/8/layout/hList7"/>
    <dgm:cxn modelId="{D1FB12FD-85BD-4996-91D5-57AB2DAB9996}" type="presParOf" srcId="{DEE6476C-3C9B-4114-B5E6-B41D5B87BEDA}" destId="{A5E4E931-3070-4D12-BE4A-A7CFF054257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3D995F-DBE8-3C4B-A35A-252121C39764}" type="doc">
      <dgm:prSet loTypeId="urn:microsoft.com/office/officeart/2005/8/layout/hProcess7" loCatId="" qsTypeId="urn:microsoft.com/office/officeart/2005/8/quickstyle/simple2#2" qsCatId="simple" csTypeId="urn:microsoft.com/office/officeart/2005/8/colors/accent1_1#2" csCatId="accent1" phldr="1"/>
      <dgm:spPr/>
      <dgm:t>
        <a:bodyPr/>
        <a:lstStyle/>
        <a:p>
          <a:endParaRPr lang="en-US"/>
        </a:p>
      </dgm:t>
    </dgm:pt>
    <dgm:pt modelId="{1FCEF624-ECEA-BA4F-8177-BEAE020E598D}">
      <dgm:prSet phldrT="[Text]"/>
      <dgm: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68A87354-4E15-4A4A-A10C-C354D4FFCC50}" type="parTrans" cxnId="{AB94883D-D265-A044-AC71-1C7DE6E776E7}">
      <dgm:prSet/>
      <dgm:spPr/>
      <dgm:t>
        <a:bodyPr/>
        <a:lstStyle/>
        <a:p>
          <a:endParaRPr lang="en-US"/>
        </a:p>
      </dgm:t>
    </dgm:pt>
    <dgm:pt modelId="{28835215-52CD-1442-AAD5-98CD7DC772B0}" type="sibTrans" cxnId="{AB94883D-D265-A044-AC71-1C7DE6E776E7}">
      <dgm:prSet/>
      <dgm:spPr/>
      <dgm:t>
        <a:bodyPr/>
        <a:lstStyle/>
        <a:p>
          <a:endParaRPr lang="en-US"/>
        </a:p>
      </dgm:t>
    </dgm:pt>
    <dgm:pt modelId="{FFA21F49-57C9-4E4B-968F-1154585DA40A}">
      <dgm:prSet phldrT="[Text]"/>
      <dgm:spPr>
        <a:xfrm>
          <a:off x="29177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gm:t>
    </dgm:pt>
    <dgm:pt modelId="{D0FB94BF-C99E-8C40-A9C2-B18B4339FE1C}" type="parTrans" cxnId="{73E58AD5-965F-8F4B-8778-FDD473A96689}">
      <dgm:prSet/>
      <dgm:spPr/>
      <dgm:t>
        <a:bodyPr/>
        <a:lstStyle/>
        <a:p>
          <a:endParaRPr lang="en-US"/>
        </a:p>
      </dgm:t>
    </dgm:pt>
    <dgm:pt modelId="{E0E0F92E-B97A-C945-BE59-6ECAFCF88DE6}" type="sibTrans" cxnId="{73E58AD5-965F-8F4B-8778-FDD473A96689}">
      <dgm:prSet/>
      <dgm:spPr/>
      <dgm:t>
        <a:bodyPr/>
        <a:lstStyle/>
        <a:p>
          <a:endParaRPr lang="en-US"/>
        </a:p>
      </dgm:t>
    </dgm:pt>
    <dgm:pt modelId="{2651876E-082C-F043-B305-E19C2F6575A5}">
      <dgm:prSet phldrT="[Text]"/>
      <dgm: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030B171A-1EE1-5A40-A524-A76001AF6D82}" type="parTrans" cxnId="{812FE41E-109F-C243-8E7B-359D7AA23A9A}">
      <dgm:prSet/>
      <dgm:spPr/>
      <dgm:t>
        <a:bodyPr/>
        <a:lstStyle/>
        <a:p>
          <a:endParaRPr lang="en-US"/>
        </a:p>
      </dgm:t>
    </dgm:pt>
    <dgm:pt modelId="{029BAC59-E577-B545-932D-464DA519B745}" type="sibTrans" cxnId="{812FE41E-109F-C243-8E7B-359D7AA23A9A}">
      <dgm:prSet/>
      <dgm:spPr/>
      <dgm:t>
        <a:bodyPr/>
        <a:lstStyle/>
        <a:p>
          <a:endParaRPr lang="en-US"/>
        </a:p>
      </dgm:t>
    </dgm:pt>
    <dgm:pt modelId="{4275CB51-229E-024E-86CC-290E709AC992}">
      <dgm:prSet phldrT="[Text]"/>
      <dgm:spPr>
        <a:xfrm>
          <a:off x="178037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baseline="0">
              <a:solidFill>
                <a:sysClr val="windowText" lastClr="000000">
                  <a:hueOff val="0"/>
                  <a:satOff val="0"/>
                  <a:lumOff val="0"/>
                  <a:alphaOff val="0"/>
                </a:sysClr>
              </a:solidFill>
              <a:latin typeface="Century Gothic" panose="020B0502020202020204"/>
              <a:ea typeface="+mn-ea"/>
              <a:cs typeface="+mn-cs"/>
            </a:rPr>
            <a:t> </a:t>
          </a:r>
          <a:r>
            <a:rPr lang="en-US">
              <a:solidFill>
                <a:sysClr val="windowText" lastClr="000000">
                  <a:hueOff val="0"/>
                  <a:satOff val="0"/>
                  <a:lumOff val="0"/>
                  <a:alphaOff val="0"/>
                </a:sysClr>
              </a:solidFill>
              <a:latin typeface="Century Gothic" panose="020B0502020202020204"/>
              <a:ea typeface="+mn-ea"/>
              <a:cs typeface="+mn-cs"/>
            </a:rPr>
            <a:t>reinforcing components</a:t>
          </a:r>
        </a:p>
      </dgm:t>
    </dgm:pt>
    <dgm:pt modelId="{831D9CB6-8A9C-4344-ABC7-EE8165132F7A}" type="parTrans" cxnId="{254AB2EF-45C3-CF4D-9F30-5F435B5D2A7E}">
      <dgm:prSet/>
      <dgm:spPr/>
      <dgm:t>
        <a:bodyPr/>
        <a:lstStyle/>
        <a:p>
          <a:endParaRPr lang="en-US"/>
        </a:p>
      </dgm:t>
    </dgm:pt>
    <dgm:pt modelId="{9749FF14-2A9A-7C4A-9B9E-55FEA5834A3F}" type="sibTrans" cxnId="{254AB2EF-45C3-CF4D-9F30-5F435B5D2A7E}">
      <dgm:prSet/>
      <dgm:spPr/>
      <dgm:t>
        <a:bodyPr/>
        <a:lstStyle/>
        <a:p>
          <a:endParaRPr lang="en-US"/>
        </a:p>
      </dgm:t>
    </dgm:pt>
    <dgm:pt modelId="{82CF15C8-1F13-4248-B09D-A5D1942BB934}">
      <dgm:prSet phldrT="[Text]"/>
      <dgm: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1141B81D-1891-B14F-AE91-7A9A3B2674FF}" type="parTrans" cxnId="{D638FF98-D1E9-9B4D-A4FE-E9D7C58E9928}">
      <dgm:prSet/>
      <dgm:spPr/>
      <dgm:t>
        <a:bodyPr/>
        <a:lstStyle/>
        <a:p>
          <a:endParaRPr lang="en-US"/>
        </a:p>
      </dgm:t>
    </dgm:pt>
    <dgm:pt modelId="{244DE922-8EFE-BD41-A86D-CE08C66FB383}" type="sibTrans" cxnId="{D638FF98-D1E9-9B4D-A4FE-E9D7C58E9928}">
      <dgm:prSet/>
      <dgm:spPr/>
      <dgm:t>
        <a:bodyPr/>
        <a:lstStyle/>
        <a:p>
          <a:endParaRPr lang="en-US"/>
        </a:p>
      </dgm:t>
    </dgm:pt>
    <dgm:pt modelId="{6D0FE90A-9531-9644-89C8-1701AEAFCA4A}">
      <dgm:prSet phldrT="[Text]"/>
      <dgm:spPr>
        <a:xfrm>
          <a:off x="326898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screeners; Complete assessment schedule</a:t>
          </a:r>
        </a:p>
      </dgm:t>
    </dgm:pt>
    <dgm:pt modelId="{0A2CB6C8-6378-DB4B-BB6B-B5F179E140C8}" type="parTrans" cxnId="{94E29990-DE78-4048-88EE-D72AAD76DD53}">
      <dgm:prSet/>
      <dgm:spPr/>
      <dgm:t>
        <a:bodyPr/>
        <a:lstStyle/>
        <a:p>
          <a:endParaRPr lang="en-US"/>
        </a:p>
      </dgm:t>
    </dgm:pt>
    <dgm:pt modelId="{E00768F7-E3C5-0B48-A9FA-AB6579492E4C}" type="sibTrans" cxnId="{94E29990-DE78-4048-88EE-D72AAD76DD53}">
      <dgm:prSet/>
      <dgm:spPr/>
      <dgm:t>
        <a:bodyPr/>
        <a:lstStyle/>
        <a:p>
          <a:endParaRPr lang="en-US"/>
        </a:p>
      </dgm:t>
    </dgm:pt>
    <dgm:pt modelId="{FD09AFD2-3DC0-D04C-BD73-46AAC344FAB8}">
      <dgm:prSet phldrT="[Text]"/>
      <dgm: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E3A348C5-AE99-A440-BB9A-B611C8B4A3F5}" type="parTrans" cxnId="{4083EEAF-88E5-5A4D-BA51-B27A54820268}">
      <dgm:prSet/>
      <dgm:spPr/>
      <dgm:t>
        <a:bodyPr/>
        <a:lstStyle/>
        <a:p>
          <a:endParaRPr lang="en-US"/>
        </a:p>
      </dgm:t>
    </dgm:pt>
    <dgm:pt modelId="{A6502A1C-390A-2B47-8EBD-B0DCFEF1ECBF}" type="sibTrans" cxnId="{4083EEAF-88E5-5A4D-BA51-B27A54820268}">
      <dgm:prSet/>
      <dgm:spPr/>
      <dgm:t>
        <a:bodyPr/>
        <a:lstStyle/>
        <a:p>
          <a:endParaRPr lang="en-US"/>
        </a:p>
      </dgm:t>
    </dgm:pt>
    <dgm:pt modelId="{6994FBDB-C954-C042-A548-42251D69188B}">
      <dgm:prSet phldrT="[Text]"/>
      <dgm: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42877146-CF37-E44D-BB3B-5391797FC3A8}" type="parTrans" cxnId="{BF63E9D8-53BF-9041-A0B0-DF305FA6846C}">
      <dgm:prSet/>
      <dgm:spPr/>
      <dgm:t>
        <a:bodyPr/>
        <a:lstStyle/>
        <a:p>
          <a:endParaRPr lang="en-US"/>
        </a:p>
      </dgm:t>
    </dgm:pt>
    <dgm:pt modelId="{7816673D-AC3D-5644-ADBF-D80B2FE9D5F6}" type="sibTrans" cxnId="{BF63E9D8-53BF-9041-A0B0-DF305FA6846C}">
      <dgm:prSet/>
      <dgm:spPr/>
      <dgm:t>
        <a:bodyPr/>
        <a:lstStyle/>
        <a:p>
          <a:endParaRPr lang="en-US"/>
        </a:p>
      </dgm:t>
    </dgm:pt>
    <dgm:pt modelId="{BE212C3B-20EC-9442-80C0-4233E624D91F}">
      <dgm:prSet phldrT="[Text]"/>
      <dgm:spPr>
        <a:xfrm>
          <a:off x="475758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gm:t>
    </dgm:pt>
    <dgm:pt modelId="{FE10F86D-697C-B84E-B869-DEDB8FBE8C02}" type="parTrans" cxnId="{8BF306A7-EE24-A240-9BC2-736BF4E9CEEE}">
      <dgm:prSet/>
      <dgm:spPr/>
      <dgm:t>
        <a:bodyPr/>
        <a:lstStyle/>
        <a:p>
          <a:endParaRPr lang="en-US"/>
        </a:p>
      </dgm:t>
    </dgm:pt>
    <dgm:pt modelId="{F0A08EA7-BE68-8746-9C00-18B158754C6D}" type="sibTrans" cxnId="{8BF306A7-EE24-A240-9BC2-736BF4E9CEEE}">
      <dgm:prSet/>
      <dgm:spPr/>
      <dgm:t>
        <a:bodyPr/>
        <a:lstStyle/>
        <a:p>
          <a:endParaRPr lang="en-US"/>
        </a:p>
      </dgm:t>
    </dgm:pt>
    <dgm:pt modelId="{5FF0458D-A7DE-A14C-8012-919D8492B6FA}">
      <dgm:prSet phldrT="[Text]"/>
      <dgm:spPr>
        <a:xfrm>
          <a:off x="624619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gm:t>
    </dgm:pt>
    <dgm:pt modelId="{633DE8A8-A083-5248-8FF0-538020995AB6}" type="parTrans" cxnId="{5B88FC54-1398-DD4F-B671-7775EC46FB03}">
      <dgm:prSet/>
      <dgm:spPr/>
      <dgm:t>
        <a:bodyPr/>
        <a:lstStyle/>
        <a:p>
          <a:endParaRPr lang="en-US"/>
        </a:p>
      </dgm:t>
    </dgm:pt>
    <dgm:pt modelId="{DFD9D5EE-F93D-9940-B451-05EA72EAB14A}" type="sibTrans" cxnId="{5B88FC54-1398-DD4F-B671-7775EC46FB03}">
      <dgm:prSet/>
      <dgm:spPr/>
      <dgm:t>
        <a:bodyPr/>
        <a:lstStyle/>
        <a:p>
          <a:endParaRPr lang="en-US"/>
        </a:p>
      </dgm:t>
    </dgm:pt>
    <dgm:pt modelId="{04D8227A-59B3-AA46-946F-27BF0CF90D1B}" type="pres">
      <dgm:prSet presAssocID="{D33D995F-DBE8-3C4B-A35A-252121C39764}" presName="Name0" presStyleCnt="0">
        <dgm:presLayoutVars>
          <dgm:dir/>
          <dgm:animLvl val="lvl"/>
          <dgm:resizeHandles val="exact"/>
        </dgm:presLayoutVars>
      </dgm:prSet>
      <dgm:spPr/>
    </dgm:pt>
    <dgm:pt modelId="{D0117222-BF8F-DF49-87E8-4DE8ADFF9D15}" type="pres">
      <dgm:prSet presAssocID="{1FCEF624-ECEA-BA4F-8177-BEAE020E598D}" presName="compositeNode" presStyleCnt="0">
        <dgm:presLayoutVars>
          <dgm:bulletEnabled val="1"/>
        </dgm:presLayoutVars>
      </dgm:prSet>
      <dgm:spPr/>
    </dgm:pt>
    <dgm:pt modelId="{FB3BF803-45EF-AA42-BDD2-E75CD6532912}" type="pres">
      <dgm:prSet presAssocID="{1FCEF624-ECEA-BA4F-8177-BEAE020E598D}" presName="bgRect" presStyleLbl="node1" presStyleIdx="0" presStyleCnt="5"/>
      <dgm:spPr/>
    </dgm:pt>
    <dgm:pt modelId="{FBE84A21-20EA-014D-A097-E1B58FE98081}" type="pres">
      <dgm:prSet presAssocID="{1FCEF624-ECEA-BA4F-8177-BEAE020E598D}" presName="parentNode" presStyleLbl="node1" presStyleIdx="0" presStyleCnt="5">
        <dgm:presLayoutVars>
          <dgm:chMax val="0"/>
          <dgm:bulletEnabled val="1"/>
        </dgm:presLayoutVars>
      </dgm:prSet>
      <dgm:spPr/>
    </dgm:pt>
    <dgm:pt modelId="{971673C2-F47C-2B46-A180-42AE3DADCE7D}" type="pres">
      <dgm:prSet presAssocID="{1FCEF624-ECEA-BA4F-8177-BEAE020E598D}" presName="childNode" presStyleLbl="node1" presStyleIdx="0" presStyleCnt="5">
        <dgm:presLayoutVars>
          <dgm:bulletEnabled val="1"/>
        </dgm:presLayoutVars>
      </dgm:prSet>
      <dgm:spPr/>
    </dgm:pt>
    <dgm:pt modelId="{F5FA7BB7-15ED-2948-93DA-F1871C9189E3}" type="pres">
      <dgm:prSet presAssocID="{28835215-52CD-1442-AAD5-98CD7DC772B0}" presName="hSp" presStyleCnt="0"/>
      <dgm:spPr/>
    </dgm:pt>
    <dgm:pt modelId="{5934D96E-2C5B-AC47-A8EE-EF7774DDF158}" type="pres">
      <dgm:prSet presAssocID="{28835215-52CD-1442-AAD5-98CD7DC772B0}" presName="vProcSp" presStyleCnt="0"/>
      <dgm:spPr/>
    </dgm:pt>
    <dgm:pt modelId="{3E4C296C-74C3-F04D-BE1D-37A5662C8169}" type="pres">
      <dgm:prSet presAssocID="{28835215-52CD-1442-AAD5-98CD7DC772B0}" presName="vSp1" presStyleCnt="0"/>
      <dgm:spPr/>
    </dgm:pt>
    <dgm:pt modelId="{926E4446-4CD7-D94B-8D3A-223F9E75C6A3}" type="pres">
      <dgm:prSet presAssocID="{28835215-52CD-1442-AAD5-98CD7DC772B0}" presName="simulatedConn" presStyleLbl="solidFgAcc1" presStyleIdx="0" presStyleCnt="4"/>
      <dgm: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3136572-866A-DD41-9E5A-92C6C585C9F5}" type="pres">
      <dgm:prSet presAssocID="{28835215-52CD-1442-AAD5-98CD7DC772B0}" presName="vSp2" presStyleCnt="0"/>
      <dgm:spPr/>
    </dgm:pt>
    <dgm:pt modelId="{2989CCDB-4248-0549-A8C8-A2AEC7C7052A}" type="pres">
      <dgm:prSet presAssocID="{28835215-52CD-1442-AAD5-98CD7DC772B0}" presName="sibTrans" presStyleCnt="0"/>
      <dgm:spPr/>
    </dgm:pt>
    <dgm:pt modelId="{7C47D2C3-BB2E-404E-8417-02BBE5F1B2C0}" type="pres">
      <dgm:prSet presAssocID="{2651876E-082C-F043-B305-E19C2F6575A5}" presName="compositeNode" presStyleCnt="0">
        <dgm:presLayoutVars>
          <dgm:bulletEnabled val="1"/>
        </dgm:presLayoutVars>
      </dgm:prSet>
      <dgm:spPr/>
    </dgm:pt>
    <dgm:pt modelId="{4E92D05A-7E69-B94B-938F-8CB8794072A0}" type="pres">
      <dgm:prSet presAssocID="{2651876E-082C-F043-B305-E19C2F6575A5}" presName="bgRect" presStyleLbl="node1" presStyleIdx="1" presStyleCnt="5"/>
      <dgm:spPr/>
    </dgm:pt>
    <dgm:pt modelId="{F0878577-1D48-5242-AB01-AFA1E654B5C2}" type="pres">
      <dgm:prSet presAssocID="{2651876E-082C-F043-B305-E19C2F6575A5}" presName="parentNode" presStyleLbl="node1" presStyleIdx="1" presStyleCnt="5">
        <dgm:presLayoutVars>
          <dgm:chMax val="0"/>
          <dgm:bulletEnabled val="1"/>
        </dgm:presLayoutVars>
      </dgm:prSet>
      <dgm:spPr/>
    </dgm:pt>
    <dgm:pt modelId="{E2514576-F97D-7E46-B8AC-CB40BA3575E4}" type="pres">
      <dgm:prSet presAssocID="{2651876E-082C-F043-B305-E19C2F6575A5}" presName="childNode" presStyleLbl="node1" presStyleIdx="1" presStyleCnt="5">
        <dgm:presLayoutVars>
          <dgm:bulletEnabled val="1"/>
        </dgm:presLayoutVars>
      </dgm:prSet>
      <dgm:spPr/>
    </dgm:pt>
    <dgm:pt modelId="{602293B6-A008-C14F-B185-47DC394E7541}" type="pres">
      <dgm:prSet presAssocID="{029BAC59-E577-B545-932D-464DA519B745}" presName="hSp" presStyleCnt="0"/>
      <dgm:spPr/>
    </dgm:pt>
    <dgm:pt modelId="{E1B70292-BE04-734D-BF9D-9F2444F092EE}" type="pres">
      <dgm:prSet presAssocID="{029BAC59-E577-B545-932D-464DA519B745}" presName="vProcSp" presStyleCnt="0"/>
      <dgm:spPr/>
    </dgm:pt>
    <dgm:pt modelId="{2BFE6363-AD80-CC4C-B4FC-63E4ED3F4F6D}" type="pres">
      <dgm:prSet presAssocID="{029BAC59-E577-B545-932D-464DA519B745}" presName="vSp1" presStyleCnt="0"/>
      <dgm:spPr/>
    </dgm:pt>
    <dgm:pt modelId="{F8F04E18-85D5-ED4B-85C6-2149A776013F}" type="pres">
      <dgm:prSet presAssocID="{029BAC59-E577-B545-932D-464DA519B745}" presName="simulatedConn" presStyleLbl="solidFgAcc1" presStyleIdx="1" presStyleCnt="4"/>
      <dgm: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7ED9F8A-BD4D-864F-AFBB-BF1588C6EC05}" type="pres">
      <dgm:prSet presAssocID="{029BAC59-E577-B545-932D-464DA519B745}" presName="vSp2" presStyleCnt="0"/>
      <dgm:spPr/>
    </dgm:pt>
    <dgm:pt modelId="{52CB4DE4-54A3-4542-8A0C-8833BBFBC207}" type="pres">
      <dgm:prSet presAssocID="{029BAC59-E577-B545-932D-464DA519B745}" presName="sibTrans" presStyleCnt="0"/>
      <dgm:spPr/>
    </dgm:pt>
    <dgm:pt modelId="{E4DAE931-C8B6-B745-ACD5-984A2B3DDAC4}" type="pres">
      <dgm:prSet presAssocID="{82CF15C8-1F13-4248-B09D-A5D1942BB934}" presName="compositeNode" presStyleCnt="0">
        <dgm:presLayoutVars>
          <dgm:bulletEnabled val="1"/>
        </dgm:presLayoutVars>
      </dgm:prSet>
      <dgm:spPr/>
    </dgm:pt>
    <dgm:pt modelId="{C6321622-D5D4-704D-9D2D-3AC563738361}" type="pres">
      <dgm:prSet presAssocID="{82CF15C8-1F13-4248-B09D-A5D1942BB934}" presName="bgRect" presStyleLbl="node1" presStyleIdx="2" presStyleCnt="5"/>
      <dgm:spPr/>
    </dgm:pt>
    <dgm:pt modelId="{660CC7A8-21A8-DF42-B8A5-79C1B4098D37}" type="pres">
      <dgm:prSet presAssocID="{82CF15C8-1F13-4248-B09D-A5D1942BB934}" presName="parentNode" presStyleLbl="node1" presStyleIdx="2" presStyleCnt="5">
        <dgm:presLayoutVars>
          <dgm:chMax val="0"/>
          <dgm:bulletEnabled val="1"/>
        </dgm:presLayoutVars>
      </dgm:prSet>
      <dgm:spPr/>
    </dgm:pt>
    <dgm:pt modelId="{C61469CC-CAB0-ED4F-B401-77F6D7D542D3}" type="pres">
      <dgm:prSet presAssocID="{82CF15C8-1F13-4248-B09D-A5D1942BB934}" presName="childNode" presStyleLbl="node1" presStyleIdx="2" presStyleCnt="5">
        <dgm:presLayoutVars>
          <dgm:bulletEnabled val="1"/>
        </dgm:presLayoutVars>
      </dgm:prSet>
      <dgm:spPr/>
    </dgm:pt>
    <dgm:pt modelId="{B4C479AE-7D42-504E-8ADC-C20A4A0E1C5F}" type="pres">
      <dgm:prSet presAssocID="{244DE922-8EFE-BD41-A86D-CE08C66FB383}" presName="hSp" presStyleCnt="0"/>
      <dgm:spPr/>
    </dgm:pt>
    <dgm:pt modelId="{F082A3E8-C62D-2247-AC6E-2FFE51B26AFC}" type="pres">
      <dgm:prSet presAssocID="{244DE922-8EFE-BD41-A86D-CE08C66FB383}" presName="vProcSp" presStyleCnt="0"/>
      <dgm:spPr/>
    </dgm:pt>
    <dgm:pt modelId="{803FE186-5595-744B-9F73-014473032E6C}" type="pres">
      <dgm:prSet presAssocID="{244DE922-8EFE-BD41-A86D-CE08C66FB383}" presName="vSp1" presStyleCnt="0"/>
      <dgm:spPr/>
    </dgm:pt>
    <dgm:pt modelId="{2FB0FBF8-92A5-ED4B-AE33-17FB27DF68E8}" type="pres">
      <dgm:prSet presAssocID="{244DE922-8EFE-BD41-A86D-CE08C66FB383}" presName="simulatedConn" presStyleLbl="solidFgAcc1" presStyleIdx="2" presStyleCnt="4"/>
      <dgm: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58A7A786-70A3-1746-985E-E3786AA3804B}" type="pres">
      <dgm:prSet presAssocID="{244DE922-8EFE-BD41-A86D-CE08C66FB383}" presName="vSp2" presStyleCnt="0"/>
      <dgm:spPr/>
    </dgm:pt>
    <dgm:pt modelId="{3A6E6A5C-3770-5C4E-B31C-DE3D2A394950}" type="pres">
      <dgm:prSet presAssocID="{244DE922-8EFE-BD41-A86D-CE08C66FB383}" presName="sibTrans" presStyleCnt="0"/>
      <dgm:spPr/>
    </dgm:pt>
    <dgm:pt modelId="{D42A2B4C-539D-8047-AA5E-CBBFCF10E7AC}" type="pres">
      <dgm:prSet presAssocID="{FD09AFD2-3DC0-D04C-BD73-46AAC344FAB8}" presName="compositeNode" presStyleCnt="0">
        <dgm:presLayoutVars>
          <dgm:bulletEnabled val="1"/>
        </dgm:presLayoutVars>
      </dgm:prSet>
      <dgm:spPr/>
    </dgm:pt>
    <dgm:pt modelId="{83AC6EE8-2A6A-C44F-A36F-2D642544406E}" type="pres">
      <dgm:prSet presAssocID="{FD09AFD2-3DC0-D04C-BD73-46AAC344FAB8}" presName="bgRect" presStyleLbl="node1" presStyleIdx="3" presStyleCnt="5"/>
      <dgm:spPr/>
    </dgm:pt>
    <dgm:pt modelId="{D602AE19-97A5-B845-80B9-3F4C0D39087B}" type="pres">
      <dgm:prSet presAssocID="{FD09AFD2-3DC0-D04C-BD73-46AAC344FAB8}" presName="parentNode" presStyleLbl="node1" presStyleIdx="3" presStyleCnt="5">
        <dgm:presLayoutVars>
          <dgm:chMax val="0"/>
          <dgm:bulletEnabled val="1"/>
        </dgm:presLayoutVars>
      </dgm:prSet>
      <dgm:spPr/>
    </dgm:pt>
    <dgm:pt modelId="{D0F39E11-AB5B-1549-BA3D-ED6BD5BF53EE}" type="pres">
      <dgm:prSet presAssocID="{FD09AFD2-3DC0-D04C-BD73-46AAC344FAB8}" presName="childNode" presStyleLbl="node1" presStyleIdx="3" presStyleCnt="5">
        <dgm:presLayoutVars>
          <dgm:bulletEnabled val="1"/>
        </dgm:presLayoutVars>
      </dgm:prSet>
      <dgm:spPr/>
    </dgm:pt>
    <dgm:pt modelId="{FC2B5D3C-9AC2-2644-BF4B-A3F09DEEEA5E}" type="pres">
      <dgm:prSet presAssocID="{A6502A1C-390A-2B47-8EBD-B0DCFEF1ECBF}" presName="hSp" presStyleCnt="0"/>
      <dgm:spPr/>
    </dgm:pt>
    <dgm:pt modelId="{CA351197-84C1-FB4E-9F7C-2C8B2945AA78}" type="pres">
      <dgm:prSet presAssocID="{A6502A1C-390A-2B47-8EBD-B0DCFEF1ECBF}" presName="vProcSp" presStyleCnt="0"/>
      <dgm:spPr/>
    </dgm:pt>
    <dgm:pt modelId="{6796B8B3-6EA1-C94E-99AB-58E0EB8D5F97}" type="pres">
      <dgm:prSet presAssocID="{A6502A1C-390A-2B47-8EBD-B0DCFEF1ECBF}" presName="vSp1" presStyleCnt="0"/>
      <dgm:spPr/>
    </dgm:pt>
    <dgm:pt modelId="{B2E45524-4475-B74F-801B-B278A247738B}" type="pres">
      <dgm:prSet presAssocID="{A6502A1C-390A-2B47-8EBD-B0DCFEF1ECBF}" presName="simulatedConn" presStyleLbl="solidFgAcc1" presStyleIdx="3" presStyleCnt="4"/>
      <dgm: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08AAC71D-041E-0247-A84C-CEDEC07416A6}" type="pres">
      <dgm:prSet presAssocID="{A6502A1C-390A-2B47-8EBD-B0DCFEF1ECBF}" presName="vSp2" presStyleCnt="0"/>
      <dgm:spPr/>
    </dgm:pt>
    <dgm:pt modelId="{8518D427-F4E3-784D-9493-7C4B6F085F49}" type="pres">
      <dgm:prSet presAssocID="{A6502A1C-390A-2B47-8EBD-B0DCFEF1ECBF}" presName="sibTrans" presStyleCnt="0"/>
      <dgm:spPr/>
    </dgm:pt>
    <dgm:pt modelId="{A517B307-8D02-0948-84F5-581A7EE22862}" type="pres">
      <dgm:prSet presAssocID="{6994FBDB-C954-C042-A548-42251D69188B}" presName="compositeNode" presStyleCnt="0">
        <dgm:presLayoutVars>
          <dgm:bulletEnabled val="1"/>
        </dgm:presLayoutVars>
      </dgm:prSet>
      <dgm:spPr/>
    </dgm:pt>
    <dgm:pt modelId="{EC5ED897-6DF7-4D46-A862-C4F539649D5E}" type="pres">
      <dgm:prSet presAssocID="{6994FBDB-C954-C042-A548-42251D69188B}" presName="bgRect" presStyleLbl="node1" presStyleIdx="4" presStyleCnt="5"/>
      <dgm:spPr/>
    </dgm:pt>
    <dgm:pt modelId="{5DCDA0CA-B8D9-C343-8288-40B5DB67A9AC}" type="pres">
      <dgm:prSet presAssocID="{6994FBDB-C954-C042-A548-42251D69188B}" presName="parentNode" presStyleLbl="node1" presStyleIdx="4" presStyleCnt="5">
        <dgm:presLayoutVars>
          <dgm:chMax val="0"/>
          <dgm:bulletEnabled val="1"/>
        </dgm:presLayoutVars>
      </dgm:prSet>
      <dgm:spPr/>
    </dgm:pt>
    <dgm:pt modelId="{90A3C866-AB9C-F64F-8587-DBAFAD305CB9}" type="pres">
      <dgm:prSet presAssocID="{6994FBDB-C954-C042-A548-42251D69188B}" presName="childNode" presStyleLbl="node1" presStyleIdx="4" presStyleCnt="5">
        <dgm:presLayoutVars>
          <dgm:bulletEnabled val="1"/>
        </dgm:presLayoutVars>
      </dgm:prSet>
      <dgm:spPr/>
    </dgm:pt>
  </dgm:ptLst>
  <dgm:cxnLst>
    <dgm:cxn modelId="{1BD8C20F-C1AF-5742-9FA8-8D573FA37E14}" type="presOf" srcId="{6D0FE90A-9531-9644-89C8-1701AEAFCA4A}" destId="{C61469CC-CAB0-ED4F-B401-77F6D7D542D3}" srcOrd="0" destOrd="0" presId="urn:microsoft.com/office/officeart/2005/8/layout/hProcess7"/>
    <dgm:cxn modelId="{3B3A9218-B2A8-4C4B-B8ED-906A131DA133}" type="presOf" srcId="{82CF15C8-1F13-4248-B09D-A5D1942BB934}" destId="{C6321622-D5D4-704D-9D2D-3AC563738361}" srcOrd="0" destOrd="0" presId="urn:microsoft.com/office/officeart/2005/8/layout/hProcess7"/>
    <dgm:cxn modelId="{752E6D1A-BA5F-5446-9C3F-96CE417856EC}" type="presOf" srcId="{5FF0458D-A7DE-A14C-8012-919D8492B6FA}" destId="{90A3C866-AB9C-F64F-8587-DBAFAD305CB9}" srcOrd="0" destOrd="0" presId="urn:microsoft.com/office/officeart/2005/8/layout/hProcess7"/>
    <dgm:cxn modelId="{812FE41E-109F-C243-8E7B-359D7AA23A9A}" srcId="{D33D995F-DBE8-3C4B-A35A-252121C39764}" destId="{2651876E-082C-F043-B305-E19C2F6575A5}" srcOrd="1" destOrd="0" parTransId="{030B171A-1EE1-5A40-A524-A76001AF6D82}" sibTransId="{029BAC59-E577-B545-932D-464DA519B745}"/>
    <dgm:cxn modelId="{C78C211F-75B4-BF43-BE5B-3C0994DDF500}" type="presOf" srcId="{6994FBDB-C954-C042-A548-42251D69188B}" destId="{5DCDA0CA-B8D9-C343-8288-40B5DB67A9AC}" srcOrd="1" destOrd="0" presId="urn:microsoft.com/office/officeart/2005/8/layout/hProcess7"/>
    <dgm:cxn modelId="{E895DE3A-6E00-6741-A7FD-1CDAF7D09A80}" type="presOf" srcId="{2651876E-082C-F043-B305-E19C2F6575A5}" destId="{F0878577-1D48-5242-AB01-AFA1E654B5C2}" srcOrd="1" destOrd="0" presId="urn:microsoft.com/office/officeart/2005/8/layout/hProcess7"/>
    <dgm:cxn modelId="{AB94883D-D265-A044-AC71-1C7DE6E776E7}" srcId="{D33D995F-DBE8-3C4B-A35A-252121C39764}" destId="{1FCEF624-ECEA-BA4F-8177-BEAE020E598D}" srcOrd="0" destOrd="0" parTransId="{68A87354-4E15-4A4A-A10C-C354D4FFCC50}" sibTransId="{28835215-52CD-1442-AAD5-98CD7DC772B0}"/>
    <dgm:cxn modelId="{4EA8B45D-9931-4242-92BD-9F4BFFECCA71}" type="presOf" srcId="{2651876E-082C-F043-B305-E19C2F6575A5}" destId="{4E92D05A-7E69-B94B-938F-8CB8794072A0}" srcOrd="0" destOrd="0" presId="urn:microsoft.com/office/officeart/2005/8/layout/hProcess7"/>
    <dgm:cxn modelId="{5EF5CE41-F2DB-664F-B7AC-91A74015A950}" type="presOf" srcId="{FFA21F49-57C9-4E4B-968F-1154585DA40A}" destId="{971673C2-F47C-2B46-A180-42AE3DADCE7D}" srcOrd="0" destOrd="0" presId="urn:microsoft.com/office/officeart/2005/8/layout/hProcess7"/>
    <dgm:cxn modelId="{BE718D68-1234-714A-AA26-87F0C0A1A1B7}" type="presOf" srcId="{6994FBDB-C954-C042-A548-42251D69188B}" destId="{EC5ED897-6DF7-4D46-A862-C4F539649D5E}" srcOrd="0" destOrd="0" presId="urn:microsoft.com/office/officeart/2005/8/layout/hProcess7"/>
    <dgm:cxn modelId="{26E2806E-25E4-7F4F-A006-FFE8FA54C473}" type="presOf" srcId="{82CF15C8-1F13-4248-B09D-A5D1942BB934}" destId="{660CC7A8-21A8-DF42-B8A5-79C1B4098D37}" srcOrd="1" destOrd="0" presId="urn:microsoft.com/office/officeart/2005/8/layout/hProcess7"/>
    <dgm:cxn modelId="{DB721151-6AEE-5645-92C2-E35220D96B69}" type="presOf" srcId="{BE212C3B-20EC-9442-80C0-4233E624D91F}" destId="{D0F39E11-AB5B-1549-BA3D-ED6BD5BF53EE}" srcOrd="0" destOrd="0" presId="urn:microsoft.com/office/officeart/2005/8/layout/hProcess7"/>
    <dgm:cxn modelId="{5B88FC54-1398-DD4F-B671-7775EC46FB03}" srcId="{6994FBDB-C954-C042-A548-42251D69188B}" destId="{5FF0458D-A7DE-A14C-8012-919D8492B6FA}" srcOrd="0" destOrd="0" parTransId="{633DE8A8-A083-5248-8FF0-538020995AB6}" sibTransId="{DFD9D5EE-F93D-9940-B451-05EA72EAB14A}"/>
    <dgm:cxn modelId="{94E29990-DE78-4048-88EE-D72AAD76DD53}" srcId="{82CF15C8-1F13-4248-B09D-A5D1942BB934}" destId="{6D0FE90A-9531-9644-89C8-1701AEAFCA4A}" srcOrd="0" destOrd="0" parTransId="{0A2CB6C8-6378-DB4B-BB6B-B5F179E140C8}" sibTransId="{E00768F7-E3C5-0B48-A9FA-AB6579492E4C}"/>
    <dgm:cxn modelId="{D5308D93-3774-4F4A-8CD4-15203618CF74}" type="presOf" srcId="{FD09AFD2-3DC0-D04C-BD73-46AAC344FAB8}" destId="{83AC6EE8-2A6A-C44F-A36F-2D642544406E}" srcOrd="0" destOrd="0" presId="urn:microsoft.com/office/officeart/2005/8/layout/hProcess7"/>
    <dgm:cxn modelId="{D9434694-DE58-4F46-8451-56230A86CAFF}" type="presOf" srcId="{1FCEF624-ECEA-BA4F-8177-BEAE020E598D}" destId="{FBE84A21-20EA-014D-A097-E1B58FE98081}" srcOrd="1" destOrd="0" presId="urn:microsoft.com/office/officeart/2005/8/layout/hProcess7"/>
    <dgm:cxn modelId="{D638FF98-D1E9-9B4D-A4FE-E9D7C58E9928}" srcId="{D33D995F-DBE8-3C4B-A35A-252121C39764}" destId="{82CF15C8-1F13-4248-B09D-A5D1942BB934}" srcOrd="2" destOrd="0" parTransId="{1141B81D-1891-B14F-AE91-7A9A3B2674FF}" sibTransId="{244DE922-8EFE-BD41-A86D-CE08C66FB383}"/>
    <dgm:cxn modelId="{8BF306A7-EE24-A240-9BC2-736BF4E9CEEE}" srcId="{FD09AFD2-3DC0-D04C-BD73-46AAC344FAB8}" destId="{BE212C3B-20EC-9442-80C0-4233E624D91F}" srcOrd="0" destOrd="0" parTransId="{FE10F86D-697C-B84E-B869-DEDB8FBE8C02}" sibTransId="{F0A08EA7-BE68-8746-9C00-18B158754C6D}"/>
    <dgm:cxn modelId="{4083EEAF-88E5-5A4D-BA51-B27A54820268}" srcId="{D33D995F-DBE8-3C4B-A35A-252121C39764}" destId="{FD09AFD2-3DC0-D04C-BD73-46AAC344FAB8}" srcOrd="3" destOrd="0" parTransId="{E3A348C5-AE99-A440-BB9A-B611C8B4A3F5}" sibTransId="{A6502A1C-390A-2B47-8EBD-B0DCFEF1ECBF}"/>
    <dgm:cxn modelId="{E12414C1-FDC5-234D-B422-BAD730EBD31A}" type="presOf" srcId="{D33D995F-DBE8-3C4B-A35A-252121C39764}" destId="{04D8227A-59B3-AA46-946F-27BF0CF90D1B}" srcOrd="0" destOrd="0" presId="urn:microsoft.com/office/officeart/2005/8/layout/hProcess7"/>
    <dgm:cxn modelId="{B4DE64C9-F958-884D-BD98-A5A302F33EB0}" type="presOf" srcId="{1FCEF624-ECEA-BA4F-8177-BEAE020E598D}" destId="{FB3BF803-45EF-AA42-BDD2-E75CD6532912}" srcOrd="0" destOrd="0" presId="urn:microsoft.com/office/officeart/2005/8/layout/hProcess7"/>
    <dgm:cxn modelId="{73E58AD5-965F-8F4B-8778-FDD473A96689}" srcId="{1FCEF624-ECEA-BA4F-8177-BEAE020E598D}" destId="{FFA21F49-57C9-4E4B-968F-1154585DA40A}" srcOrd="0" destOrd="0" parTransId="{D0FB94BF-C99E-8C40-A9C2-B18B4339FE1C}" sibTransId="{E0E0F92E-B97A-C945-BE59-6ECAFCF88DE6}"/>
    <dgm:cxn modelId="{BF63E9D8-53BF-9041-A0B0-DF305FA6846C}" srcId="{D33D995F-DBE8-3C4B-A35A-252121C39764}" destId="{6994FBDB-C954-C042-A548-42251D69188B}" srcOrd="4" destOrd="0" parTransId="{42877146-CF37-E44D-BB3B-5391797FC3A8}" sibTransId="{7816673D-AC3D-5644-ADBF-D80B2FE9D5F6}"/>
    <dgm:cxn modelId="{BBE04BE8-25CD-6B40-8B23-3802764AD2B1}" type="presOf" srcId="{4275CB51-229E-024E-86CC-290E709AC992}" destId="{E2514576-F97D-7E46-B8AC-CB40BA3575E4}" srcOrd="0" destOrd="0" presId="urn:microsoft.com/office/officeart/2005/8/layout/hProcess7"/>
    <dgm:cxn modelId="{254AB2EF-45C3-CF4D-9F30-5F435B5D2A7E}" srcId="{2651876E-082C-F043-B305-E19C2F6575A5}" destId="{4275CB51-229E-024E-86CC-290E709AC992}" srcOrd="0" destOrd="0" parTransId="{831D9CB6-8A9C-4344-ABC7-EE8165132F7A}" sibTransId="{9749FF14-2A9A-7C4A-9B9E-55FEA5834A3F}"/>
    <dgm:cxn modelId="{C985ABF0-2F33-0243-AA39-BDDE7BFEFA91}" type="presOf" srcId="{FD09AFD2-3DC0-D04C-BD73-46AAC344FAB8}" destId="{D602AE19-97A5-B845-80B9-3F4C0D39087B}" srcOrd="1" destOrd="0" presId="urn:microsoft.com/office/officeart/2005/8/layout/hProcess7"/>
    <dgm:cxn modelId="{F06AD304-B426-DA4A-BAAA-7605A193A4C7}" type="presParOf" srcId="{04D8227A-59B3-AA46-946F-27BF0CF90D1B}" destId="{D0117222-BF8F-DF49-87E8-4DE8ADFF9D15}" srcOrd="0" destOrd="0" presId="urn:microsoft.com/office/officeart/2005/8/layout/hProcess7"/>
    <dgm:cxn modelId="{D4A5B4BB-E2D5-E043-BBFF-4350CC853E2F}" type="presParOf" srcId="{D0117222-BF8F-DF49-87E8-4DE8ADFF9D15}" destId="{FB3BF803-45EF-AA42-BDD2-E75CD6532912}" srcOrd="0" destOrd="0" presId="urn:microsoft.com/office/officeart/2005/8/layout/hProcess7"/>
    <dgm:cxn modelId="{3390E578-E297-0442-873E-7AB522243D52}" type="presParOf" srcId="{D0117222-BF8F-DF49-87E8-4DE8ADFF9D15}" destId="{FBE84A21-20EA-014D-A097-E1B58FE98081}" srcOrd="1" destOrd="0" presId="urn:microsoft.com/office/officeart/2005/8/layout/hProcess7"/>
    <dgm:cxn modelId="{93DD4602-6490-5F4C-980D-E9A81BDF9251}" type="presParOf" srcId="{D0117222-BF8F-DF49-87E8-4DE8ADFF9D15}" destId="{971673C2-F47C-2B46-A180-42AE3DADCE7D}" srcOrd="2" destOrd="0" presId="urn:microsoft.com/office/officeart/2005/8/layout/hProcess7"/>
    <dgm:cxn modelId="{5B8451D2-D650-624F-87DB-0EA63253913A}" type="presParOf" srcId="{04D8227A-59B3-AA46-946F-27BF0CF90D1B}" destId="{F5FA7BB7-15ED-2948-93DA-F1871C9189E3}" srcOrd="1" destOrd="0" presId="urn:microsoft.com/office/officeart/2005/8/layout/hProcess7"/>
    <dgm:cxn modelId="{A9A73198-3BDD-844B-852D-B3D1A8A8BA81}" type="presParOf" srcId="{04D8227A-59B3-AA46-946F-27BF0CF90D1B}" destId="{5934D96E-2C5B-AC47-A8EE-EF7774DDF158}" srcOrd="2" destOrd="0" presId="urn:microsoft.com/office/officeart/2005/8/layout/hProcess7"/>
    <dgm:cxn modelId="{A1A4A715-A199-5945-BE6F-4A4F8165EBE1}" type="presParOf" srcId="{5934D96E-2C5B-AC47-A8EE-EF7774DDF158}" destId="{3E4C296C-74C3-F04D-BE1D-37A5662C8169}" srcOrd="0" destOrd="0" presId="urn:microsoft.com/office/officeart/2005/8/layout/hProcess7"/>
    <dgm:cxn modelId="{BD14239E-45D4-3644-9ED7-F69EF967B0CF}" type="presParOf" srcId="{5934D96E-2C5B-AC47-A8EE-EF7774DDF158}" destId="{926E4446-4CD7-D94B-8D3A-223F9E75C6A3}" srcOrd="1" destOrd="0" presId="urn:microsoft.com/office/officeart/2005/8/layout/hProcess7"/>
    <dgm:cxn modelId="{EDB7FA29-D4C4-5D41-9272-FFAC638FAFD0}" type="presParOf" srcId="{5934D96E-2C5B-AC47-A8EE-EF7774DDF158}" destId="{33136572-866A-DD41-9E5A-92C6C585C9F5}" srcOrd="2" destOrd="0" presId="urn:microsoft.com/office/officeart/2005/8/layout/hProcess7"/>
    <dgm:cxn modelId="{88C79231-2DD5-EF44-BF97-C15DF35B30D1}" type="presParOf" srcId="{04D8227A-59B3-AA46-946F-27BF0CF90D1B}" destId="{2989CCDB-4248-0549-A8C8-A2AEC7C7052A}" srcOrd="3" destOrd="0" presId="urn:microsoft.com/office/officeart/2005/8/layout/hProcess7"/>
    <dgm:cxn modelId="{0BE4F055-2D10-7142-A97F-47E5CB81185C}" type="presParOf" srcId="{04D8227A-59B3-AA46-946F-27BF0CF90D1B}" destId="{7C47D2C3-BB2E-404E-8417-02BBE5F1B2C0}" srcOrd="4" destOrd="0" presId="urn:microsoft.com/office/officeart/2005/8/layout/hProcess7"/>
    <dgm:cxn modelId="{034EAD75-753A-4F47-AE30-809E11CF0E6D}" type="presParOf" srcId="{7C47D2C3-BB2E-404E-8417-02BBE5F1B2C0}" destId="{4E92D05A-7E69-B94B-938F-8CB8794072A0}" srcOrd="0" destOrd="0" presId="urn:microsoft.com/office/officeart/2005/8/layout/hProcess7"/>
    <dgm:cxn modelId="{63DA8C9C-244A-0F4E-9940-80E980478BCB}" type="presParOf" srcId="{7C47D2C3-BB2E-404E-8417-02BBE5F1B2C0}" destId="{F0878577-1D48-5242-AB01-AFA1E654B5C2}" srcOrd="1" destOrd="0" presId="urn:microsoft.com/office/officeart/2005/8/layout/hProcess7"/>
    <dgm:cxn modelId="{B8E699BA-EA48-8440-9833-4BB8BBA44124}" type="presParOf" srcId="{7C47D2C3-BB2E-404E-8417-02BBE5F1B2C0}" destId="{E2514576-F97D-7E46-B8AC-CB40BA3575E4}" srcOrd="2" destOrd="0" presId="urn:microsoft.com/office/officeart/2005/8/layout/hProcess7"/>
    <dgm:cxn modelId="{4B2DEEB1-D204-F24A-B99A-0A4B63E19527}" type="presParOf" srcId="{04D8227A-59B3-AA46-946F-27BF0CF90D1B}" destId="{602293B6-A008-C14F-B185-47DC394E7541}" srcOrd="5" destOrd="0" presId="urn:microsoft.com/office/officeart/2005/8/layout/hProcess7"/>
    <dgm:cxn modelId="{A0D0D923-463E-0F4A-B82C-70EF869CE2A4}" type="presParOf" srcId="{04D8227A-59B3-AA46-946F-27BF0CF90D1B}" destId="{E1B70292-BE04-734D-BF9D-9F2444F092EE}" srcOrd="6" destOrd="0" presId="urn:microsoft.com/office/officeart/2005/8/layout/hProcess7"/>
    <dgm:cxn modelId="{BDAE1FAC-3C1A-0A42-BC4E-B22D3C52F999}" type="presParOf" srcId="{E1B70292-BE04-734D-BF9D-9F2444F092EE}" destId="{2BFE6363-AD80-CC4C-B4FC-63E4ED3F4F6D}" srcOrd="0" destOrd="0" presId="urn:microsoft.com/office/officeart/2005/8/layout/hProcess7"/>
    <dgm:cxn modelId="{6DCA59EA-CD50-8A46-8568-DB29E8F0468C}" type="presParOf" srcId="{E1B70292-BE04-734D-BF9D-9F2444F092EE}" destId="{F8F04E18-85D5-ED4B-85C6-2149A776013F}" srcOrd="1" destOrd="0" presId="urn:microsoft.com/office/officeart/2005/8/layout/hProcess7"/>
    <dgm:cxn modelId="{9F7DF13F-7DFF-4245-BA7B-794F0BE05D62}" type="presParOf" srcId="{E1B70292-BE04-734D-BF9D-9F2444F092EE}" destId="{37ED9F8A-BD4D-864F-AFBB-BF1588C6EC05}" srcOrd="2" destOrd="0" presId="urn:microsoft.com/office/officeart/2005/8/layout/hProcess7"/>
    <dgm:cxn modelId="{3B499C84-0449-2544-91A7-1EFC3E603698}" type="presParOf" srcId="{04D8227A-59B3-AA46-946F-27BF0CF90D1B}" destId="{52CB4DE4-54A3-4542-8A0C-8833BBFBC207}" srcOrd="7" destOrd="0" presId="urn:microsoft.com/office/officeart/2005/8/layout/hProcess7"/>
    <dgm:cxn modelId="{2FA46135-0314-EA48-8051-C0F800E5AAC0}" type="presParOf" srcId="{04D8227A-59B3-AA46-946F-27BF0CF90D1B}" destId="{E4DAE931-C8B6-B745-ACD5-984A2B3DDAC4}" srcOrd="8" destOrd="0" presId="urn:microsoft.com/office/officeart/2005/8/layout/hProcess7"/>
    <dgm:cxn modelId="{86F0DCB5-26AF-5F48-8963-A703321B86A4}" type="presParOf" srcId="{E4DAE931-C8B6-B745-ACD5-984A2B3DDAC4}" destId="{C6321622-D5D4-704D-9D2D-3AC563738361}" srcOrd="0" destOrd="0" presId="urn:microsoft.com/office/officeart/2005/8/layout/hProcess7"/>
    <dgm:cxn modelId="{BF182B2E-E734-0C45-ACB5-74FDD12E8F8A}" type="presParOf" srcId="{E4DAE931-C8B6-B745-ACD5-984A2B3DDAC4}" destId="{660CC7A8-21A8-DF42-B8A5-79C1B4098D37}" srcOrd="1" destOrd="0" presId="urn:microsoft.com/office/officeart/2005/8/layout/hProcess7"/>
    <dgm:cxn modelId="{3345018A-82E6-A24A-BBD6-DF98BABD15EC}" type="presParOf" srcId="{E4DAE931-C8B6-B745-ACD5-984A2B3DDAC4}" destId="{C61469CC-CAB0-ED4F-B401-77F6D7D542D3}" srcOrd="2" destOrd="0" presId="urn:microsoft.com/office/officeart/2005/8/layout/hProcess7"/>
    <dgm:cxn modelId="{C7CFC819-5719-FB46-82C2-EB1B1D03FCCD}" type="presParOf" srcId="{04D8227A-59B3-AA46-946F-27BF0CF90D1B}" destId="{B4C479AE-7D42-504E-8ADC-C20A4A0E1C5F}" srcOrd="9" destOrd="0" presId="urn:microsoft.com/office/officeart/2005/8/layout/hProcess7"/>
    <dgm:cxn modelId="{A23E1E04-24B0-034C-A20A-81145B1D2E37}" type="presParOf" srcId="{04D8227A-59B3-AA46-946F-27BF0CF90D1B}" destId="{F082A3E8-C62D-2247-AC6E-2FFE51B26AFC}" srcOrd="10" destOrd="0" presId="urn:microsoft.com/office/officeart/2005/8/layout/hProcess7"/>
    <dgm:cxn modelId="{B68BAD60-CD9B-CF44-A830-D49D150409A0}" type="presParOf" srcId="{F082A3E8-C62D-2247-AC6E-2FFE51B26AFC}" destId="{803FE186-5595-744B-9F73-014473032E6C}" srcOrd="0" destOrd="0" presId="urn:microsoft.com/office/officeart/2005/8/layout/hProcess7"/>
    <dgm:cxn modelId="{1600DCB7-CCB5-DA43-9FC6-9F434D3BE6F7}" type="presParOf" srcId="{F082A3E8-C62D-2247-AC6E-2FFE51B26AFC}" destId="{2FB0FBF8-92A5-ED4B-AE33-17FB27DF68E8}" srcOrd="1" destOrd="0" presId="urn:microsoft.com/office/officeart/2005/8/layout/hProcess7"/>
    <dgm:cxn modelId="{416F39E1-0470-7A4B-AF9A-A986F65D42B3}" type="presParOf" srcId="{F082A3E8-C62D-2247-AC6E-2FFE51B26AFC}" destId="{58A7A786-70A3-1746-985E-E3786AA3804B}" srcOrd="2" destOrd="0" presId="urn:microsoft.com/office/officeart/2005/8/layout/hProcess7"/>
    <dgm:cxn modelId="{646E6A45-B045-0A45-8C30-90BCA5514529}" type="presParOf" srcId="{04D8227A-59B3-AA46-946F-27BF0CF90D1B}" destId="{3A6E6A5C-3770-5C4E-B31C-DE3D2A394950}" srcOrd="11" destOrd="0" presId="urn:microsoft.com/office/officeart/2005/8/layout/hProcess7"/>
    <dgm:cxn modelId="{E718C989-8914-1945-B5B7-8AEBC1326FB4}" type="presParOf" srcId="{04D8227A-59B3-AA46-946F-27BF0CF90D1B}" destId="{D42A2B4C-539D-8047-AA5E-CBBFCF10E7AC}" srcOrd="12" destOrd="0" presId="urn:microsoft.com/office/officeart/2005/8/layout/hProcess7"/>
    <dgm:cxn modelId="{B46A4315-EE28-6749-AE35-833044804A5A}" type="presParOf" srcId="{D42A2B4C-539D-8047-AA5E-CBBFCF10E7AC}" destId="{83AC6EE8-2A6A-C44F-A36F-2D642544406E}" srcOrd="0" destOrd="0" presId="urn:microsoft.com/office/officeart/2005/8/layout/hProcess7"/>
    <dgm:cxn modelId="{F4C215F0-F0A6-8540-965F-4B246CE7FB6B}" type="presParOf" srcId="{D42A2B4C-539D-8047-AA5E-CBBFCF10E7AC}" destId="{D602AE19-97A5-B845-80B9-3F4C0D39087B}" srcOrd="1" destOrd="0" presId="urn:microsoft.com/office/officeart/2005/8/layout/hProcess7"/>
    <dgm:cxn modelId="{633FADBD-7427-7640-BEA1-76130FFE9FAB}" type="presParOf" srcId="{D42A2B4C-539D-8047-AA5E-CBBFCF10E7AC}" destId="{D0F39E11-AB5B-1549-BA3D-ED6BD5BF53EE}" srcOrd="2" destOrd="0" presId="urn:microsoft.com/office/officeart/2005/8/layout/hProcess7"/>
    <dgm:cxn modelId="{B871F0EB-9DB3-D640-AE6B-06D34E2DA871}" type="presParOf" srcId="{04D8227A-59B3-AA46-946F-27BF0CF90D1B}" destId="{FC2B5D3C-9AC2-2644-BF4B-A3F09DEEEA5E}" srcOrd="13" destOrd="0" presId="urn:microsoft.com/office/officeart/2005/8/layout/hProcess7"/>
    <dgm:cxn modelId="{5D41077F-91F7-E14C-BF97-0F57D589C86B}" type="presParOf" srcId="{04D8227A-59B3-AA46-946F-27BF0CF90D1B}" destId="{CA351197-84C1-FB4E-9F7C-2C8B2945AA78}" srcOrd="14" destOrd="0" presId="urn:microsoft.com/office/officeart/2005/8/layout/hProcess7"/>
    <dgm:cxn modelId="{352E0605-608C-344A-8F22-39C093A2E3F2}" type="presParOf" srcId="{CA351197-84C1-FB4E-9F7C-2C8B2945AA78}" destId="{6796B8B3-6EA1-C94E-99AB-58E0EB8D5F97}" srcOrd="0" destOrd="0" presId="urn:microsoft.com/office/officeart/2005/8/layout/hProcess7"/>
    <dgm:cxn modelId="{66F29115-B253-CF4C-8772-3D737EE7D953}" type="presParOf" srcId="{CA351197-84C1-FB4E-9F7C-2C8B2945AA78}" destId="{B2E45524-4475-B74F-801B-B278A247738B}" srcOrd="1" destOrd="0" presId="urn:microsoft.com/office/officeart/2005/8/layout/hProcess7"/>
    <dgm:cxn modelId="{7B078514-10FC-7A4A-9F8B-25CADE04ED19}" type="presParOf" srcId="{CA351197-84C1-FB4E-9F7C-2C8B2945AA78}" destId="{08AAC71D-041E-0247-A84C-CEDEC07416A6}" srcOrd="2" destOrd="0" presId="urn:microsoft.com/office/officeart/2005/8/layout/hProcess7"/>
    <dgm:cxn modelId="{077DFB0D-284C-4F41-8264-CAAE3ED8E032}" type="presParOf" srcId="{04D8227A-59B3-AA46-946F-27BF0CF90D1B}" destId="{8518D427-F4E3-784D-9493-7C4B6F085F49}" srcOrd="15" destOrd="0" presId="urn:microsoft.com/office/officeart/2005/8/layout/hProcess7"/>
    <dgm:cxn modelId="{ADC86A19-70C5-4548-A11A-C7C9305519D4}" type="presParOf" srcId="{04D8227A-59B3-AA46-946F-27BF0CF90D1B}" destId="{A517B307-8D02-0948-84F5-581A7EE22862}" srcOrd="16" destOrd="0" presId="urn:microsoft.com/office/officeart/2005/8/layout/hProcess7"/>
    <dgm:cxn modelId="{E3612F1A-09A1-2640-99E3-9A0099BD928C}" type="presParOf" srcId="{A517B307-8D02-0948-84F5-581A7EE22862}" destId="{EC5ED897-6DF7-4D46-A862-C4F539649D5E}" srcOrd="0" destOrd="0" presId="urn:microsoft.com/office/officeart/2005/8/layout/hProcess7"/>
    <dgm:cxn modelId="{E60BE895-4991-9341-8108-1248B7DF3E92}" type="presParOf" srcId="{A517B307-8D02-0948-84F5-581A7EE22862}" destId="{5DCDA0CA-B8D9-C343-8288-40B5DB67A9AC}" srcOrd="1" destOrd="0" presId="urn:microsoft.com/office/officeart/2005/8/layout/hProcess7"/>
    <dgm:cxn modelId="{BA98AA01-4F22-3E41-9784-332C01D4AB25}" type="presParOf" srcId="{A517B307-8D02-0948-84F5-581A7EE22862}" destId="{90A3C866-AB9C-F64F-8587-DBAFAD305CB9}"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CDA518-BC6C-454C-8425-289DBEFA6303}" type="doc">
      <dgm:prSet loTypeId="urn:microsoft.com/office/officeart/2005/8/layout/hList7" loCatId="process" qsTypeId="urn:microsoft.com/office/officeart/2005/8/quickstyle/simple1#2" qsCatId="simple" csTypeId="urn:microsoft.com/office/officeart/2005/8/colors/accent1_2#2" csCatId="accent1" phldr="1"/>
      <dgm:spPr/>
    </dgm:pt>
    <dgm:pt modelId="{82ED9815-0689-437F-AB55-8011A9589219}">
      <dgm:prSet phldrT="[Text]" custT="1"/>
      <dgm:spPr>
        <a:xfrm>
          <a:off x="3744"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 1</a:t>
          </a:r>
        </a:p>
      </dgm:t>
    </dgm:pt>
    <dgm:pt modelId="{CA69EC14-8F26-4324-9465-B228833C3D9E}" type="parTrans" cxnId="{8DB8FAB8-F8BE-4232-8E1A-61CBAFE1B3A6}">
      <dgm:prSet/>
      <dgm:spPr/>
      <dgm:t>
        <a:bodyPr/>
        <a:lstStyle/>
        <a:p>
          <a:endParaRPr lang="en-US" sz="1800"/>
        </a:p>
      </dgm:t>
    </dgm:pt>
    <dgm:pt modelId="{095AE3E2-7CB6-43CA-A532-FBE35E2C2239}" type="sibTrans" cxnId="{8DB8FAB8-F8BE-4232-8E1A-61CBAFE1B3A6}">
      <dgm:prSet/>
      <dgm:spPr/>
      <dgm:t>
        <a:bodyPr/>
        <a:lstStyle/>
        <a:p>
          <a:endParaRPr lang="en-US" sz="1800"/>
        </a:p>
      </dgm:t>
    </dgm:pt>
    <dgm:pt modelId="{4F7AD0EE-0E26-4017-9F94-86272D93EFC3}">
      <dgm:prSet phldrT="[Text]" custT="1"/>
      <dgm:spPr>
        <a:xfrm>
          <a:off x="3615079" y="0"/>
          <a:ext cx="876537" cy="3384549"/>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4</a:t>
          </a:r>
        </a:p>
      </dgm:t>
    </dgm:pt>
    <dgm:pt modelId="{1B378C42-C627-4201-AE52-4BA974618512}" type="parTrans" cxnId="{EE6BF61A-B19F-4C39-8C06-B8706D9BA7BA}">
      <dgm:prSet/>
      <dgm:spPr/>
      <dgm:t>
        <a:bodyPr/>
        <a:lstStyle/>
        <a:p>
          <a:endParaRPr lang="en-US" sz="1800"/>
        </a:p>
      </dgm:t>
    </dgm:pt>
    <dgm:pt modelId="{51654D6A-95A4-4E7F-B6C4-FF063E7F512E}" type="sibTrans" cxnId="{EE6BF61A-B19F-4C39-8C06-B8706D9BA7BA}">
      <dgm:prSet/>
      <dgm:spPr/>
      <dgm:t>
        <a:bodyPr/>
        <a:lstStyle/>
        <a:p>
          <a:endParaRPr lang="en-US" sz="1800"/>
        </a:p>
      </dgm:t>
    </dgm:pt>
    <dgm:pt modelId="{DA761F70-B11F-4EA6-915D-15ADF7DDBA23}">
      <dgm:prSet phldrT="[Text]" custT="1"/>
      <dgm:spPr>
        <a:xfrm>
          <a:off x="4517912" y="0"/>
          <a:ext cx="876537" cy="3384549"/>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205211D0-56BC-42B4-8B39-5E0986F07326}" type="parTrans" cxnId="{5EE004A5-3774-4BB1-B9EC-EDCC333FB895}">
      <dgm:prSet/>
      <dgm:spPr/>
      <dgm:t>
        <a:bodyPr/>
        <a:lstStyle/>
        <a:p>
          <a:endParaRPr lang="en-US" sz="1800"/>
        </a:p>
      </dgm:t>
    </dgm:pt>
    <dgm:pt modelId="{8B7B9245-1212-4EA2-8DBA-AB21D24D994E}" type="sibTrans" cxnId="{5EE004A5-3774-4BB1-B9EC-EDCC333FB895}">
      <dgm:prSet/>
      <dgm:spPr/>
      <dgm:t>
        <a:bodyPr/>
        <a:lstStyle/>
        <a:p>
          <a:endParaRPr lang="en-US" sz="1800"/>
        </a:p>
      </dgm:t>
    </dgm:pt>
    <dgm:pt modelId="{0C927F58-D0E1-4B01-A6B6-C603E890F398}">
      <dgm:prSet phldrT="[Text]" custT="1"/>
      <dgm:spPr>
        <a:xfrm>
          <a:off x="1809411"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a:solidFill>
              <a:sysClr val="window" lastClr="FFFFFF"/>
            </a:solidFill>
            <a:latin typeface="Calibri" panose="020F0502020204030204"/>
            <a:ea typeface="+mn-ea"/>
            <a:cs typeface="+mn-cs"/>
          </a:endParaRPr>
        </a:p>
      </dgm:t>
    </dgm:pt>
    <dgm:pt modelId="{79673275-EAE9-4B21-BD17-BA2A2DC472F8}" type="parTrans" cxnId="{CB5E5B09-20CD-4245-A349-FF2971C82599}">
      <dgm:prSet/>
      <dgm:spPr/>
      <dgm:t>
        <a:bodyPr/>
        <a:lstStyle/>
        <a:p>
          <a:endParaRPr lang="en-US" sz="1800"/>
        </a:p>
      </dgm:t>
    </dgm:pt>
    <dgm:pt modelId="{91B44C06-EF03-4B80-B764-56D43105AB17}" type="sibTrans" cxnId="{CB5E5B09-20CD-4245-A349-FF2971C82599}">
      <dgm:prSet/>
      <dgm:spPr/>
      <dgm:t>
        <a:bodyPr/>
        <a:lstStyle/>
        <a:p>
          <a:endParaRPr lang="en-US" sz="1800"/>
        </a:p>
      </dgm:t>
    </dgm:pt>
    <dgm:pt modelId="{87EBC7B2-62CC-4F4D-B8F1-6913234E01AB}">
      <dgm:prSet phldrT="[Text]" custT="1"/>
      <dgm:spPr>
        <a:xfrm>
          <a:off x="5420746"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792074DA-5FA9-4FC5-82A0-319076547753}" type="parTrans" cxnId="{2E1A1579-A6BA-476F-822B-86009E26C1D5}">
      <dgm:prSet/>
      <dgm:spPr/>
      <dgm:t>
        <a:bodyPr/>
        <a:lstStyle/>
        <a:p>
          <a:endParaRPr lang="en-US" sz="1800"/>
        </a:p>
      </dgm:t>
    </dgm:pt>
    <dgm:pt modelId="{B3C296FB-3485-4B9E-A81F-C9229475D8E6}" type="sibTrans" cxnId="{2E1A1579-A6BA-476F-822B-86009E26C1D5}">
      <dgm:prSet/>
      <dgm:spPr/>
      <dgm:t>
        <a:bodyPr/>
        <a:lstStyle/>
        <a:p>
          <a:endParaRPr lang="en-US" sz="1800"/>
        </a:p>
      </dgm:t>
    </dgm:pt>
    <dgm:pt modelId="{EDE82B6F-CA32-4C6B-8BFB-B30D12284093}">
      <dgm:prSet phldrT="[Text]" custT="1"/>
      <dgm:spPr>
        <a:xfrm>
          <a:off x="906578"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2</a:t>
          </a:r>
          <a:endParaRPr lang="en-US" sz="1800">
            <a:solidFill>
              <a:srgbClr val="FFC000"/>
            </a:solidFill>
            <a:latin typeface="Calibri" panose="020F0502020204030204"/>
            <a:ea typeface="+mn-ea"/>
            <a:cs typeface="+mn-cs"/>
          </a:endParaRPr>
        </a:p>
      </dgm:t>
    </dgm:pt>
    <dgm:pt modelId="{9B21EF5D-1347-4E9C-B71F-5BDA8B9DA602}" type="parTrans" cxnId="{9E31DBA0-E939-49A6-A6BC-57FBA271E74D}">
      <dgm:prSet/>
      <dgm:spPr/>
      <dgm:t>
        <a:bodyPr/>
        <a:lstStyle/>
        <a:p>
          <a:endParaRPr lang="en-US" sz="1800"/>
        </a:p>
      </dgm:t>
    </dgm:pt>
    <dgm:pt modelId="{4B7087D8-60F7-45B3-90E8-83EEE7316E5B}" type="sibTrans" cxnId="{9E31DBA0-E939-49A6-A6BC-57FBA271E74D}">
      <dgm:prSet/>
      <dgm:spPr/>
      <dgm:t>
        <a:bodyPr/>
        <a:lstStyle/>
        <a:p>
          <a:endParaRPr lang="en-US" sz="1800"/>
        </a:p>
      </dgm:t>
    </dgm:pt>
    <dgm:pt modelId="{167BF358-8434-4987-B85A-37964861114E}">
      <dgm:prSet phldrT="[Text]" custT="1"/>
      <dgm:spPr>
        <a:xfrm>
          <a:off x="2712245"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3</a:t>
          </a:r>
          <a:endParaRPr lang="en-US" sz="1800" i="1">
            <a:solidFill>
              <a:srgbClr val="FFC000"/>
            </a:solidFill>
            <a:latin typeface="Calibri" panose="020F0502020204030204"/>
            <a:ea typeface="+mn-ea"/>
            <a:cs typeface="+mn-cs"/>
          </a:endParaRPr>
        </a:p>
      </dgm:t>
    </dgm:pt>
    <dgm:pt modelId="{CAB79F3C-EB84-4F7C-A9F7-2D2507D5DBE7}" type="parTrans" cxnId="{9697DD3F-1923-415C-B9D3-CEE56720C4CC}">
      <dgm:prSet/>
      <dgm:spPr/>
      <dgm:t>
        <a:bodyPr/>
        <a:lstStyle/>
        <a:p>
          <a:endParaRPr lang="en-US" sz="1800"/>
        </a:p>
      </dgm:t>
    </dgm:pt>
    <dgm:pt modelId="{23117442-D303-468D-9B1A-74E04914477C}" type="sibTrans" cxnId="{9697DD3F-1923-415C-B9D3-CEE56720C4CC}">
      <dgm:prSet/>
      <dgm:spPr/>
      <dgm:t>
        <a:bodyPr/>
        <a:lstStyle/>
        <a:p>
          <a:endParaRPr lang="en-US" sz="1800"/>
        </a:p>
      </dgm:t>
    </dgm:pt>
    <dgm:pt modelId="{5DE23A1F-B828-4AED-93AF-CB385BE40F90}">
      <dgm:prSet phldrT="[Text]" custT="1"/>
      <dgm:spPr>
        <a:xfrm>
          <a:off x="6323579"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gm:t>
    </dgm:pt>
    <dgm:pt modelId="{AC415565-C001-469D-988D-42CCD55DFDCC}" type="parTrans" cxnId="{57F181F1-6B71-4EAF-824A-3C3569D63AC5}">
      <dgm:prSet/>
      <dgm:spPr/>
      <dgm:t>
        <a:bodyPr/>
        <a:lstStyle/>
        <a:p>
          <a:endParaRPr lang="en-US" sz="1800"/>
        </a:p>
      </dgm:t>
    </dgm:pt>
    <dgm:pt modelId="{4F72BF1C-5C6D-4106-A1C4-ECB77BA1216C}" type="sibTrans" cxnId="{57F181F1-6B71-4EAF-824A-3C3569D63AC5}">
      <dgm:prSet/>
      <dgm:spPr/>
      <dgm:t>
        <a:bodyPr/>
        <a:lstStyle/>
        <a:p>
          <a:endParaRPr lang="en-US" sz="1800"/>
        </a:p>
      </dgm:t>
    </dgm:pt>
    <dgm:pt modelId="{15FAF609-EF06-4219-A9A5-579532B2B0F5}">
      <dgm:prSet phldrT="[Text]" custT="1"/>
      <dgm:spPr>
        <a:xfrm>
          <a:off x="7226413"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i="1">
            <a:solidFill>
              <a:srgbClr val="FFC000"/>
            </a:solidFill>
            <a:latin typeface="Calibri" panose="020F0502020204030204"/>
            <a:ea typeface="+mn-ea"/>
            <a:cs typeface="+mn-cs"/>
          </a:endParaRPr>
        </a:p>
      </dgm:t>
    </dgm:pt>
    <dgm:pt modelId="{D2885B8D-6C0A-4181-92C1-3B3291BDFB29}" type="parTrans" cxnId="{49844915-79B7-4760-B8A6-6358800639E0}">
      <dgm:prSet/>
      <dgm:spPr/>
      <dgm:t>
        <a:bodyPr/>
        <a:lstStyle/>
        <a:p>
          <a:endParaRPr lang="en-US" sz="1800"/>
        </a:p>
      </dgm:t>
    </dgm:pt>
    <dgm:pt modelId="{6DF72718-445E-4FDC-B1E6-DF26AB44A9AF}" type="sibTrans" cxnId="{49844915-79B7-4760-B8A6-6358800639E0}">
      <dgm:prSet/>
      <dgm:spPr/>
      <dgm:t>
        <a:bodyPr/>
        <a:lstStyle/>
        <a:p>
          <a:endParaRPr lang="en-US" sz="1800"/>
        </a:p>
      </dgm:t>
    </dgm:pt>
    <dgm:pt modelId="{312AC8EC-3989-4E6B-A34C-4A44971F8422}">
      <dgm:prSet phldrT="[Text]" custT="1"/>
      <dgm:spPr>
        <a:xfrm>
          <a:off x="8129246"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i="1">
              <a:solidFill>
                <a:srgbClr val="FFC000"/>
              </a:solidFill>
              <a:latin typeface="Calibri" panose="020F0502020204030204"/>
              <a:ea typeface="+mn-ea"/>
              <a:cs typeface="+mn-cs"/>
            </a:rPr>
            <a:t>Revising for the year ahead</a:t>
          </a:r>
        </a:p>
      </dgm:t>
    </dgm:pt>
    <dgm:pt modelId="{4C6EC9C3-231F-4CE7-B7C6-B9BD23DC1532}" type="parTrans" cxnId="{4A8A7912-19DD-4170-BE92-5B4CEA10F0F4}">
      <dgm:prSet/>
      <dgm:spPr/>
      <dgm:t>
        <a:bodyPr/>
        <a:lstStyle/>
        <a:p>
          <a:endParaRPr lang="en-US" sz="1800"/>
        </a:p>
      </dgm:t>
    </dgm:pt>
    <dgm:pt modelId="{9CD2B463-8A90-4055-A6A7-74FFBC8F1CA8}" type="sibTrans" cxnId="{4A8A7912-19DD-4170-BE92-5B4CEA10F0F4}">
      <dgm:prSet/>
      <dgm:spPr/>
      <dgm:t>
        <a:bodyPr/>
        <a:lstStyle/>
        <a:p>
          <a:endParaRPr lang="en-US" sz="1800"/>
        </a:p>
      </dgm:t>
    </dgm:pt>
    <dgm:pt modelId="{700DEE2E-009E-4920-8919-3EBA1BD25605}" type="pres">
      <dgm:prSet presAssocID="{76CDA518-BC6C-454C-8425-289DBEFA6303}" presName="Name0" presStyleCnt="0">
        <dgm:presLayoutVars>
          <dgm:dir/>
          <dgm:resizeHandles val="exact"/>
        </dgm:presLayoutVars>
      </dgm:prSet>
      <dgm:spPr/>
    </dgm:pt>
    <dgm:pt modelId="{6CA53C31-027B-47B6-99A7-1B4548807CCF}" type="pres">
      <dgm:prSet presAssocID="{76CDA518-BC6C-454C-8425-289DBEFA6303}" presName="fgShape" presStyleLbl="fgShp" presStyleIdx="0" presStyleCnt="1" custScaleY="72067" custLinFactNeighborX="-58" custLinFactNeighborY="5601"/>
      <dgm:spPr>
        <a:xfrm>
          <a:off x="355573" y="2806979"/>
          <a:ext cx="8288766" cy="365871"/>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gm:spPr>
    </dgm:pt>
    <dgm:pt modelId="{474004DD-83D6-490F-8C13-1D7113C388B6}" type="pres">
      <dgm:prSet presAssocID="{76CDA518-BC6C-454C-8425-289DBEFA6303}" presName="linComp" presStyleCnt="0"/>
      <dgm:spPr/>
    </dgm:pt>
    <dgm:pt modelId="{1596B23E-FF3A-4F13-8B81-DB82401CB8A2}" type="pres">
      <dgm:prSet presAssocID="{82ED9815-0689-437F-AB55-8011A9589219}" presName="compNode" presStyleCnt="0"/>
      <dgm:spPr/>
    </dgm:pt>
    <dgm:pt modelId="{33027701-4552-4E82-B8B5-201818F384E1}" type="pres">
      <dgm:prSet presAssocID="{82ED9815-0689-437F-AB55-8011A9589219}" presName="bkgdShape" presStyleLbl="node1" presStyleIdx="0" presStyleCnt="10"/>
      <dgm:spPr/>
    </dgm:pt>
    <dgm:pt modelId="{80C6CD21-4D30-4F02-A5E3-108A4E386C2A}" type="pres">
      <dgm:prSet presAssocID="{82ED9815-0689-437F-AB55-8011A9589219}" presName="nodeTx" presStyleLbl="node1" presStyleIdx="0" presStyleCnt="10">
        <dgm:presLayoutVars>
          <dgm:bulletEnabled val="1"/>
        </dgm:presLayoutVars>
      </dgm:prSet>
      <dgm:spPr/>
    </dgm:pt>
    <dgm:pt modelId="{76216FFC-B42E-47B5-BEF6-E584E61758BE}" type="pres">
      <dgm:prSet presAssocID="{82ED9815-0689-437F-AB55-8011A9589219}" presName="invisiNode" presStyleLbl="node1" presStyleIdx="0" presStyleCnt="10"/>
      <dgm:spPr/>
    </dgm:pt>
    <dgm:pt modelId="{0304F202-A9F3-479D-BEB1-3ABB9CCAFAF9}" type="pres">
      <dgm:prSet presAssocID="{82ED9815-0689-437F-AB55-8011A9589219}" presName="imagNode" presStyleLbl="fgImgPlace1" presStyleIdx="0" presStyleCnt="10"/>
      <dgm:spPr>
        <a:xfrm>
          <a:off x="30040" y="203072"/>
          <a:ext cx="823945" cy="1127054"/>
        </a:xfrm>
        <a:prstGeom prst="ellipse">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B403F713-81E6-4AE7-B3A1-1A307AF769A8}" type="pres">
      <dgm:prSet presAssocID="{095AE3E2-7CB6-43CA-A532-FBE35E2C2239}" presName="sibTrans" presStyleLbl="sibTrans2D1" presStyleIdx="0" presStyleCnt="0"/>
      <dgm:spPr/>
    </dgm:pt>
    <dgm:pt modelId="{B9908DC9-75CD-470F-86E2-F7B565FA29D9}" type="pres">
      <dgm:prSet presAssocID="{EDE82B6F-CA32-4C6B-8BFB-B30D12284093}" presName="compNode" presStyleCnt="0"/>
      <dgm:spPr/>
    </dgm:pt>
    <dgm:pt modelId="{FA06BBCE-464F-4266-B09B-D42E3ACE62C5}" type="pres">
      <dgm:prSet presAssocID="{EDE82B6F-CA32-4C6B-8BFB-B30D12284093}" presName="bkgdShape" presStyleLbl="node1" presStyleIdx="1" presStyleCnt="10"/>
      <dgm:spPr/>
    </dgm:pt>
    <dgm:pt modelId="{4010F67F-62A0-45F8-9086-6325303267DE}" type="pres">
      <dgm:prSet presAssocID="{EDE82B6F-CA32-4C6B-8BFB-B30D12284093}" presName="nodeTx" presStyleLbl="node1" presStyleIdx="1" presStyleCnt="10">
        <dgm:presLayoutVars>
          <dgm:bulletEnabled val="1"/>
        </dgm:presLayoutVars>
      </dgm:prSet>
      <dgm:spPr/>
    </dgm:pt>
    <dgm:pt modelId="{BA70FC0A-0E40-43D4-9CED-0E9CD2687E95}" type="pres">
      <dgm:prSet presAssocID="{EDE82B6F-CA32-4C6B-8BFB-B30D12284093}" presName="invisiNode" presStyleLbl="node1" presStyleIdx="1" presStyleCnt="10"/>
      <dgm:spPr/>
    </dgm:pt>
    <dgm:pt modelId="{AF799562-D0FE-4304-8CBE-F6EBFAE4013A}" type="pres">
      <dgm:prSet presAssocID="{EDE82B6F-CA32-4C6B-8BFB-B30D12284093}" presName="imagNode" presStyleLbl="fgImgPlace1" presStyleIdx="1" presStyleCnt="10"/>
      <dgm:spPr>
        <a:xfrm>
          <a:off x="932874" y="203072"/>
          <a:ext cx="823945" cy="1127054"/>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620E0897-60F4-4FE7-BB5B-EC1118AD18C4}" type="pres">
      <dgm:prSet presAssocID="{4B7087D8-60F7-45B3-90E8-83EEE7316E5B}" presName="sibTrans" presStyleLbl="sibTrans2D1" presStyleIdx="0" presStyleCnt="0"/>
      <dgm:spPr/>
    </dgm:pt>
    <dgm:pt modelId="{D8032356-C94D-4EB5-BD43-52AF1F0DC0DA}" type="pres">
      <dgm:prSet presAssocID="{0C927F58-D0E1-4B01-A6B6-C603E890F398}" presName="compNode" presStyleCnt="0"/>
      <dgm:spPr/>
    </dgm:pt>
    <dgm:pt modelId="{991FE780-09B4-437E-87F1-633B9F17E51A}" type="pres">
      <dgm:prSet presAssocID="{0C927F58-D0E1-4B01-A6B6-C603E890F398}" presName="bkgdShape" presStyleLbl="node1" presStyleIdx="2" presStyleCnt="10"/>
      <dgm:spPr/>
    </dgm:pt>
    <dgm:pt modelId="{9214762E-771B-4644-B4EF-48158964CAF7}" type="pres">
      <dgm:prSet presAssocID="{0C927F58-D0E1-4B01-A6B6-C603E890F398}" presName="nodeTx" presStyleLbl="node1" presStyleIdx="2" presStyleCnt="10">
        <dgm:presLayoutVars>
          <dgm:bulletEnabled val="1"/>
        </dgm:presLayoutVars>
      </dgm:prSet>
      <dgm:spPr/>
    </dgm:pt>
    <dgm:pt modelId="{FB25865C-F5C6-44CB-B4D2-3814AA594E66}" type="pres">
      <dgm:prSet presAssocID="{0C927F58-D0E1-4B01-A6B6-C603E890F398}" presName="invisiNode" presStyleLbl="node1" presStyleIdx="2" presStyleCnt="10"/>
      <dgm:spPr/>
    </dgm:pt>
    <dgm:pt modelId="{069CDC01-BE12-484D-9486-671E87A5E1A9}" type="pres">
      <dgm:prSet presAssocID="{0C927F58-D0E1-4B01-A6B6-C603E890F398}" presName="imagNode" presStyleLbl="fgImgPlace1" presStyleIdx="2" presStyleCnt="10"/>
      <dgm:spPr>
        <a:xfrm>
          <a:off x="1835708" y="203072"/>
          <a:ext cx="823945" cy="1127054"/>
        </a:xfrm>
        <a:prstGeom prst="ellipse">
          <a:avLst/>
        </a:prstGeom>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1F0423FB-D68E-4585-AD64-427F976129F3}" type="pres">
      <dgm:prSet presAssocID="{91B44C06-EF03-4B80-B764-56D43105AB17}" presName="sibTrans" presStyleLbl="sibTrans2D1" presStyleIdx="0" presStyleCnt="0"/>
      <dgm:spPr/>
    </dgm:pt>
    <dgm:pt modelId="{67FA1698-9E24-4229-A2FA-F4674B67919C}" type="pres">
      <dgm:prSet presAssocID="{167BF358-8434-4987-B85A-37964861114E}" presName="compNode" presStyleCnt="0"/>
      <dgm:spPr/>
    </dgm:pt>
    <dgm:pt modelId="{2E70E187-B08A-486D-8A45-C8A232CC337A}" type="pres">
      <dgm:prSet presAssocID="{167BF358-8434-4987-B85A-37964861114E}" presName="bkgdShape" presStyleLbl="node1" presStyleIdx="3" presStyleCnt="10"/>
      <dgm:spPr/>
    </dgm:pt>
    <dgm:pt modelId="{0B0F9D5E-01B5-4D70-8912-3735DC726156}" type="pres">
      <dgm:prSet presAssocID="{167BF358-8434-4987-B85A-37964861114E}" presName="nodeTx" presStyleLbl="node1" presStyleIdx="3" presStyleCnt="10">
        <dgm:presLayoutVars>
          <dgm:bulletEnabled val="1"/>
        </dgm:presLayoutVars>
      </dgm:prSet>
      <dgm:spPr/>
    </dgm:pt>
    <dgm:pt modelId="{FC7B3C5D-EC91-4467-AF60-0E5515B36ED2}" type="pres">
      <dgm:prSet presAssocID="{167BF358-8434-4987-B85A-37964861114E}" presName="invisiNode" presStyleLbl="node1" presStyleIdx="3" presStyleCnt="10"/>
      <dgm:spPr/>
    </dgm:pt>
    <dgm:pt modelId="{640B4EA2-5D13-4CA1-86A9-3221B0994580}" type="pres">
      <dgm:prSet presAssocID="{167BF358-8434-4987-B85A-37964861114E}" presName="imagNode" presStyleLbl="fgImgPlace1" presStyleIdx="3" presStyleCnt="10"/>
      <dgm:spPr>
        <a:xfrm>
          <a:off x="2738541" y="203072"/>
          <a:ext cx="823945" cy="1127054"/>
        </a:xfrm>
        <a:prstGeom prst="ellipse">
          <a:avLst/>
        </a:prstGeom>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92BB5058-E676-44FD-8396-B1C6E9350E2F}" type="pres">
      <dgm:prSet presAssocID="{23117442-D303-468D-9B1A-74E04914477C}" presName="sibTrans" presStyleLbl="sibTrans2D1" presStyleIdx="0" presStyleCnt="0"/>
      <dgm:spPr/>
    </dgm:pt>
    <dgm:pt modelId="{44F6A7E9-A24E-43F1-8876-7D150D31E9D4}" type="pres">
      <dgm:prSet presAssocID="{4F7AD0EE-0E26-4017-9F94-86272D93EFC3}" presName="compNode" presStyleCnt="0"/>
      <dgm:spPr/>
    </dgm:pt>
    <dgm:pt modelId="{0F17CE07-4E74-4F15-86EB-6C6567CBA919}" type="pres">
      <dgm:prSet presAssocID="{4F7AD0EE-0E26-4017-9F94-86272D93EFC3}" presName="bkgdShape" presStyleLbl="node1" presStyleIdx="4" presStyleCnt="10"/>
      <dgm:spPr/>
    </dgm:pt>
    <dgm:pt modelId="{8D07021B-273A-4B9A-9F4E-3DC526DA65BD}" type="pres">
      <dgm:prSet presAssocID="{4F7AD0EE-0E26-4017-9F94-86272D93EFC3}" presName="nodeTx" presStyleLbl="node1" presStyleIdx="4" presStyleCnt="10">
        <dgm:presLayoutVars>
          <dgm:bulletEnabled val="1"/>
        </dgm:presLayoutVars>
      </dgm:prSet>
      <dgm:spPr/>
    </dgm:pt>
    <dgm:pt modelId="{D5E502C2-DE8D-4346-877A-9C40A3864E73}" type="pres">
      <dgm:prSet presAssocID="{4F7AD0EE-0E26-4017-9F94-86272D93EFC3}" presName="invisiNode" presStyleLbl="node1" presStyleIdx="4" presStyleCnt="10"/>
      <dgm:spPr/>
    </dgm:pt>
    <dgm:pt modelId="{1722C8D5-9191-4617-9A5C-B2D813A9D915}" type="pres">
      <dgm:prSet presAssocID="{4F7AD0EE-0E26-4017-9F94-86272D93EFC3}" presName="imagNode" presStyleLbl="fgImgPlace1" presStyleIdx="4" presStyleCnt="10"/>
      <dgm:spPr>
        <a:xfrm>
          <a:off x="3641375" y="203072"/>
          <a:ext cx="823945" cy="1127054"/>
        </a:xfrm>
        <a:prstGeom prst="ellipse">
          <a:avLst/>
        </a:prstGeom>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EBD88C52-2018-48D1-9314-C17CB78960E1}" type="pres">
      <dgm:prSet presAssocID="{51654D6A-95A4-4E7F-B6C4-FF063E7F512E}" presName="sibTrans" presStyleLbl="sibTrans2D1" presStyleIdx="0" presStyleCnt="0"/>
      <dgm:spPr/>
    </dgm:pt>
    <dgm:pt modelId="{0F54D2C3-2473-46B1-B62D-6D975835F768}" type="pres">
      <dgm:prSet presAssocID="{DA761F70-B11F-4EA6-915D-15ADF7DDBA23}" presName="compNode" presStyleCnt="0"/>
      <dgm:spPr/>
    </dgm:pt>
    <dgm:pt modelId="{7DF9CCCA-3B9D-4598-9B0D-5726972F0780}" type="pres">
      <dgm:prSet presAssocID="{DA761F70-B11F-4EA6-915D-15ADF7DDBA23}" presName="bkgdShape" presStyleLbl="node1" presStyleIdx="5" presStyleCnt="10"/>
      <dgm:spPr>
        <a:xfrm>
          <a:off x="4517912" y="0"/>
          <a:ext cx="876537" cy="3384549"/>
        </a:xfrm>
        <a:prstGeom prst="roundRect">
          <a:avLst>
            <a:gd name="adj" fmla="val 10000"/>
          </a:avLst>
        </a:prstGeom>
      </dgm:spPr>
    </dgm:pt>
    <dgm:pt modelId="{3A3CCAAA-9391-4727-92C0-D8017A0163A3}" type="pres">
      <dgm:prSet presAssocID="{DA761F70-B11F-4EA6-915D-15ADF7DDBA23}" presName="nodeTx" presStyleLbl="node1" presStyleIdx="5" presStyleCnt="10">
        <dgm:presLayoutVars>
          <dgm:bulletEnabled val="1"/>
        </dgm:presLayoutVars>
      </dgm:prSet>
      <dgm:spPr/>
    </dgm:pt>
    <dgm:pt modelId="{57AF0E7A-6E2A-4DFD-8782-FF6ACFBFE49A}" type="pres">
      <dgm:prSet presAssocID="{DA761F70-B11F-4EA6-915D-15ADF7DDBA23}" presName="invisiNode" presStyleLbl="node1" presStyleIdx="5" presStyleCnt="10"/>
      <dgm:spPr/>
    </dgm:pt>
    <dgm:pt modelId="{0ED1F304-354B-4320-B27C-70A3951670CA}" type="pres">
      <dgm:prSet presAssocID="{DA761F70-B11F-4EA6-915D-15ADF7DDBA23}" presName="imagNode" presStyleLbl="fgImgPlace1" presStyleIdx="5" presStyleCnt="10"/>
      <dgm:spPr>
        <a:xfrm>
          <a:off x="4544208" y="203072"/>
          <a:ext cx="823945" cy="1127054"/>
        </a:xfrm>
        <a:prstGeom prst="ellipse">
          <a:avLst/>
        </a:prstGeom>
        <a:blipFill dpi="0" rotWithShape="1">
          <a:blip xmlns:r="http://schemas.openxmlformats.org/officeDocument/2006/relationships" r:embed="rId6" cstate="print">
            <a:extLst>
              <a:ext uri="{28A0092B-C50C-407E-A947-70E740481C1C}">
                <a14:useLocalDpi xmlns:a14="http://schemas.microsoft.com/office/drawing/2010/main" val="0"/>
              </a:ext>
            </a:extLst>
          </a:blip>
          <a:srcRect/>
          <a:stretch>
            <a:fillRect l="-4327" r="-3073"/>
          </a:stretch>
        </a:blipFill>
        <a:ln w="12700" cap="flat" cmpd="sng" algn="ctr">
          <a:solidFill>
            <a:sysClr val="window" lastClr="FFFFFF">
              <a:hueOff val="0"/>
              <a:satOff val="0"/>
              <a:lumOff val="0"/>
              <a:alphaOff val="0"/>
            </a:sysClr>
          </a:solidFill>
          <a:prstDash val="solid"/>
          <a:miter lim="800000"/>
        </a:ln>
        <a:effectLst/>
      </dgm:spPr>
    </dgm:pt>
    <dgm:pt modelId="{1BFDB655-8D21-4995-B102-9474CBAFCA39}" type="pres">
      <dgm:prSet presAssocID="{8B7B9245-1212-4EA2-8DBA-AB21D24D994E}" presName="sibTrans" presStyleLbl="sibTrans2D1" presStyleIdx="0" presStyleCnt="0"/>
      <dgm:spPr/>
    </dgm:pt>
    <dgm:pt modelId="{E3D4926D-D56C-4D55-82B1-FA30BBB9C0E6}" type="pres">
      <dgm:prSet presAssocID="{87EBC7B2-62CC-4F4D-B8F1-6913234E01AB}" presName="compNode" presStyleCnt="0"/>
      <dgm:spPr/>
    </dgm:pt>
    <dgm:pt modelId="{1E2AF601-0E14-41E6-A130-E7A0A9003234}" type="pres">
      <dgm:prSet presAssocID="{87EBC7B2-62CC-4F4D-B8F1-6913234E01AB}" presName="bkgdShape" presStyleLbl="node1" presStyleIdx="6" presStyleCnt="10"/>
      <dgm:spPr>
        <a:xfrm>
          <a:off x="5420746" y="0"/>
          <a:ext cx="876537" cy="3384549"/>
        </a:xfrm>
        <a:prstGeom prst="roundRect">
          <a:avLst>
            <a:gd name="adj" fmla="val 10000"/>
          </a:avLst>
        </a:prstGeom>
      </dgm:spPr>
    </dgm:pt>
    <dgm:pt modelId="{EFEA8269-3FA8-4E67-A41C-D7364A1F0F81}" type="pres">
      <dgm:prSet presAssocID="{87EBC7B2-62CC-4F4D-B8F1-6913234E01AB}" presName="nodeTx" presStyleLbl="node1" presStyleIdx="6" presStyleCnt="10">
        <dgm:presLayoutVars>
          <dgm:bulletEnabled val="1"/>
        </dgm:presLayoutVars>
      </dgm:prSet>
      <dgm:spPr/>
    </dgm:pt>
    <dgm:pt modelId="{0EA924EF-8D1F-47B0-BF16-25A8EDEA9546}" type="pres">
      <dgm:prSet presAssocID="{87EBC7B2-62CC-4F4D-B8F1-6913234E01AB}" presName="invisiNode" presStyleLbl="node1" presStyleIdx="6" presStyleCnt="10"/>
      <dgm:spPr/>
    </dgm:pt>
    <dgm:pt modelId="{92DE6F99-74F9-48AD-8F0A-3356A4758B7E}" type="pres">
      <dgm:prSet presAssocID="{87EBC7B2-62CC-4F4D-B8F1-6913234E01AB}" presName="imagNode" presStyleLbl="fgImgPlace1" presStyleIdx="6" presStyleCnt="10"/>
      <dgm:spPr>
        <a:xfrm>
          <a:off x="5447042" y="203072"/>
          <a:ext cx="823945" cy="1127054"/>
        </a:xfrm>
        <a:prstGeom prst="ellipse">
          <a:avLst/>
        </a:prstGeom>
        <a:blipFill dpi="0" rotWithShape="1">
          <a:blip xmlns:r="http://schemas.openxmlformats.org/officeDocument/2006/relationships" r:embed="rId7" cstate="print">
            <a:extLst>
              <a:ext uri="{28A0092B-C50C-407E-A947-70E740481C1C}">
                <a14:useLocalDpi xmlns:a14="http://schemas.microsoft.com/office/drawing/2010/main" val="0"/>
              </a:ext>
            </a:extLst>
          </a:blip>
          <a:srcRect/>
          <a:stretch>
            <a:fillRect l="-4117" r="-895"/>
          </a:stretch>
        </a:blipFill>
        <a:ln w="12700" cap="flat" cmpd="sng" algn="ctr">
          <a:solidFill>
            <a:sysClr val="window" lastClr="FFFFFF">
              <a:hueOff val="0"/>
              <a:satOff val="0"/>
              <a:lumOff val="0"/>
              <a:alphaOff val="0"/>
            </a:sysClr>
          </a:solidFill>
          <a:prstDash val="solid"/>
          <a:miter lim="800000"/>
        </a:ln>
        <a:effectLst/>
      </dgm:spPr>
    </dgm:pt>
    <dgm:pt modelId="{A1BE973D-2666-428F-968A-6FB64469B94A}" type="pres">
      <dgm:prSet presAssocID="{B3C296FB-3485-4B9E-A81F-C9229475D8E6}" presName="sibTrans" presStyleLbl="sibTrans2D1" presStyleIdx="0" presStyleCnt="0"/>
      <dgm:spPr/>
    </dgm:pt>
    <dgm:pt modelId="{FB0C6E0C-92BE-4A54-B44D-FD3B9DEFEEF5}" type="pres">
      <dgm:prSet presAssocID="{5DE23A1F-B828-4AED-93AF-CB385BE40F90}" presName="compNode" presStyleCnt="0"/>
      <dgm:spPr/>
    </dgm:pt>
    <dgm:pt modelId="{620747C8-B56B-4616-9A1D-BDC76FE2232C}" type="pres">
      <dgm:prSet presAssocID="{5DE23A1F-B828-4AED-93AF-CB385BE40F90}" presName="bkgdShape" presStyleLbl="node1" presStyleIdx="7" presStyleCnt="10"/>
      <dgm:spPr>
        <a:xfrm>
          <a:off x="6323579" y="0"/>
          <a:ext cx="876537" cy="3384549"/>
        </a:xfrm>
        <a:prstGeom prst="roundRect">
          <a:avLst>
            <a:gd name="adj" fmla="val 10000"/>
          </a:avLst>
        </a:prstGeom>
      </dgm:spPr>
    </dgm:pt>
    <dgm:pt modelId="{597A3276-0637-471F-8C39-62B3791F94E7}" type="pres">
      <dgm:prSet presAssocID="{5DE23A1F-B828-4AED-93AF-CB385BE40F90}" presName="nodeTx" presStyleLbl="node1" presStyleIdx="7" presStyleCnt="10">
        <dgm:presLayoutVars>
          <dgm:bulletEnabled val="1"/>
        </dgm:presLayoutVars>
      </dgm:prSet>
      <dgm:spPr/>
    </dgm:pt>
    <dgm:pt modelId="{0206AF53-D451-4267-AC81-68C6CC03F37B}" type="pres">
      <dgm:prSet presAssocID="{5DE23A1F-B828-4AED-93AF-CB385BE40F90}" presName="invisiNode" presStyleLbl="node1" presStyleIdx="7" presStyleCnt="10"/>
      <dgm:spPr/>
    </dgm:pt>
    <dgm:pt modelId="{55472D87-4270-4864-9513-C4EF84F48593}" type="pres">
      <dgm:prSet presAssocID="{5DE23A1F-B828-4AED-93AF-CB385BE40F90}" presName="imagNode" presStyleLbl="fgImgPlace1" presStyleIdx="7" presStyleCnt="10"/>
      <dgm:spPr>
        <a:xfrm>
          <a:off x="6349875" y="203072"/>
          <a:ext cx="823945" cy="1127054"/>
        </a:xfrm>
        <a:prstGeom prst="ellipse">
          <a:avLst/>
        </a:prstGeom>
        <a:blipFill dpi="0" rotWithShape="1">
          <a:blip xmlns:r="http://schemas.openxmlformats.org/officeDocument/2006/relationships" r:embed="rId8" cstate="print">
            <a:extLst>
              <a:ext uri="{28A0092B-C50C-407E-A947-70E740481C1C}">
                <a14:useLocalDpi xmlns:a14="http://schemas.microsoft.com/office/drawing/2010/main" val="0"/>
              </a:ext>
            </a:extLst>
          </a:blip>
          <a:srcRect/>
          <a:stretch>
            <a:fillRect l="-8680" r="88"/>
          </a:stretch>
        </a:blipFill>
        <a:ln w="12700" cap="flat" cmpd="sng" algn="ctr">
          <a:solidFill>
            <a:sysClr val="window" lastClr="FFFFFF">
              <a:hueOff val="0"/>
              <a:satOff val="0"/>
              <a:lumOff val="0"/>
              <a:alphaOff val="0"/>
            </a:sysClr>
          </a:solidFill>
          <a:prstDash val="solid"/>
          <a:miter lim="800000"/>
        </a:ln>
        <a:effectLst/>
      </dgm:spPr>
    </dgm:pt>
    <dgm:pt modelId="{180CC420-22A6-4967-BD0A-16B1BE5DD723}" type="pres">
      <dgm:prSet presAssocID="{4F72BF1C-5C6D-4106-A1C4-ECB77BA1216C}" presName="sibTrans" presStyleLbl="sibTrans2D1" presStyleIdx="0" presStyleCnt="0"/>
      <dgm:spPr/>
    </dgm:pt>
    <dgm:pt modelId="{3209A560-3317-4B8E-947C-607FD3DF3066}" type="pres">
      <dgm:prSet presAssocID="{15FAF609-EF06-4219-A9A5-579532B2B0F5}" presName="compNode" presStyleCnt="0"/>
      <dgm:spPr/>
    </dgm:pt>
    <dgm:pt modelId="{6C212EEF-C90E-4A39-8624-2778E48E4BE0}" type="pres">
      <dgm:prSet presAssocID="{15FAF609-EF06-4219-A9A5-579532B2B0F5}" presName="bkgdShape" presStyleLbl="node1" presStyleIdx="8" presStyleCnt="10"/>
      <dgm:spPr/>
    </dgm:pt>
    <dgm:pt modelId="{7A28B743-5308-49B7-A36D-077D307978EA}" type="pres">
      <dgm:prSet presAssocID="{15FAF609-EF06-4219-A9A5-579532B2B0F5}" presName="nodeTx" presStyleLbl="node1" presStyleIdx="8" presStyleCnt="10">
        <dgm:presLayoutVars>
          <dgm:bulletEnabled val="1"/>
        </dgm:presLayoutVars>
      </dgm:prSet>
      <dgm:spPr/>
    </dgm:pt>
    <dgm:pt modelId="{0401C330-83F7-4374-B0FE-4979745BF16D}" type="pres">
      <dgm:prSet presAssocID="{15FAF609-EF06-4219-A9A5-579532B2B0F5}" presName="invisiNode" presStyleLbl="node1" presStyleIdx="8" presStyleCnt="10"/>
      <dgm:spPr/>
    </dgm:pt>
    <dgm:pt modelId="{8B20BB08-94B1-48F9-9897-CB80CA7F6C0C}" type="pres">
      <dgm:prSet presAssocID="{15FAF609-EF06-4219-A9A5-579532B2B0F5}" presName="imagNode" presStyleLbl="fgImgPlace1" presStyleIdx="8" presStyleCnt="10"/>
      <dgm:spPr>
        <a:xfrm>
          <a:off x="7252709" y="203072"/>
          <a:ext cx="823945" cy="1127054"/>
        </a:xfrm>
        <a:prstGeom prst="ellipse">
          <a:avLst/>
        </a:prstGeom>
        <a:blipFill dpi="0" rotWithShape="1">
          <a:blip xmlns:r="http://schemas.openxmlformats.org/officeDocument/2006/relationships" r:embed="rId9"/>
          <a:srcRect/>
          <a:stretch>
            <a:fillRect l="-9662" r="-10862"/>
          </a:stretch>
        </a:blipFill>
        <a:ln w="12700" cap="flat" cmpd="sng" algn="ctr">
          <a:solidFill>
            <a:sysClr val="window" lastClr="FFFFFF">
              <a:hueOff val="0"/>
              <a:satOff val="0"/>
              <a:lumOff val="0"/>
              <a:alphaOff val="0"/>
            </a:sysClr>
          </a:solidFill>
          <a:prstDash val="solid"/>
          <a:miter lim="800000"/>
        </a:ln>
        <a:effectLst/>
      </dgm:spPr>
    </dgm:pt>
    <dgm:pt modelId="{F67F770D-9EE3-448C-A8A4-D441C2B590E5}" type="pres">
      <dgm:prSet presAssocID="{6DF72718-445E-4FDC-B1E6-DF26AB44A9AF}" presName="sibTrans" presStyleLbl="sibTrans2D1" presStyleIdx="0" presStyleCnt="0"/>
      <dgm:spPr/>
    </dgm:pt>
    <dgm:pt modelId="{DEE6476C-3C9B-4114-B5E6-B41D5B87BEDA}" type="pres">
      <dgm:prSet presAssocID="{312AC8EC-3989-4E6B-A34C-4A44971F8422}" presName="compNode" presStyleCnt="0"/>
      <dgm:spPr/>
    </dgm:pt>
    <dgm:pt modelId="{046C3189-9723-4D48-AB42-84F0840E98A7}" type="pres">
      <dgm:prSet presAssocID="{312AC8EC-3989-4E6B-A34C-4A44971F8422}" presName="bkgdShape" presStyleLbl="node1" presStyleIdx="9" presStyleCnt="10"/>
      <dgm:spPr/>
    </dgm:pt>
    <dgm:pt modelId="{D27D4B50-EAD1-4E28-BB95-5202D94609AD}" type="pres">
      <dgm:prSet presAssocID="{312AC8EC-3989-4E6B-A34C-4A44971F8422}" presName="nodeTx" presStyleLbl="node1" presStyleIdx="9" presStyleCnt="10">
        <dgm:presLayoutVars>
          <dgm:bulletEnabled val="1"/>
        </dgm:presLayoutVars>
      </dgm:prSet>
      <dgm:spPr/>
    </dgm:pt>
    <dgm:pt modelId="{7513BE1C-84BB-43A0-B14A-E852AFD3D884}" type="pres">
      <dgm:prSet presAssocID="{312AC8EC-3989-4E6B-A34C-4A44971F8422}" presName="invisiNode" presStyleLbl="node1" presStyleIdx="9" presStyleCnt="10"/>
      <dgm:spPr/>
    </dgm:pt>
    <dgm:pt modelId="{A5E4E931-3070-4D12-BE4A-A7CFF0542571}" type="pres">
      <dgm:prSet presAssocID="{312AC8EC-3989-4E6B-A34C-4A44971F8422}" presName="imagNode" presStyleLbl="fgImgPlace1" presStyleIdx="9" presStyleCnt="10"/>
      <dgm:spPr>
        <a:xfrm>
          <a:off x="8155542" y="203072"/>
          <a:ext cx="823945" cy="1127054"/>
        </a:xfrm>
        <a:prstGeom prst="ellipse">
          <a:avLst/>
        </a:prstGeom>
        <a:blipFill dpi="0" rotWithShape="1">
          <a:blip xmlns:r="http://schemas.openxmlformats.org/officeDocument/2006/relationships" r:embed="rId10"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Lst>
  <dgm:cxnLst>
    <dgm:cxn modelId="{CB5E5B09-20CD-4245-A349-FF2971C82599}" srcId="{76CDA518-BC6C-454C-8425-289DBEFA6303}" destId="{0C927F58-D0E1-4B01-A6B6-C603E890F398}" srcOrd="2" destOrd="0" parTransId="{79673275-EAE9-4B21-BD17-BA2A2DC472F8}" sibTransId="{91B44C06-EF03-4B80-B764-56D43105AB17}"/>
    <dgm:cxn modelId="{4A8A7912-19DD-4170-BE92-5B4CEA10F0F4}" srcId="{76CDA518-BC6C-454C-8425-289DBEFA6303}" destId="{312AC8EC-3989-4E6B-A34C-4A44971F8422}" srcOrd="9" destOrd="0" parTransId="{4C6EC9C3-231F-4CE7-B7C6-B9BD23DC1532}" sibTransId="{9CD2B463-8A90-4055-A6A7-74FFBC8F1CA8}"/>
    <dgm:cxn modelId="{1C523813-002F-4E06-BB09-C5D00C73709B}" type="presOf" srcId="{51654D6A-95A4-4E7F-B6C4-FF063E7F512E}" destId="{EBD88C52-2018-48D1-9314-C17CB78960E1}" srcOrd="0" destOrd="0" presId="urn:microsoft.com/office/officeart/2005/8/layout/hList7"/>
    <dgm:cxn modelId="{49844915-79B7-4760-B8A6-6358800639E0}" srcId="{76CDA518-BC6C-454C-8425-289DBEFA6303}" destId="{15FAF609-EF06-4219-A9A5-579532B2B0F5}" srcOrd="8" destOrd="0" parTransId="{D2885B8D-6C0A-4181-92C1-3B3291BDFB29}" sibTransId="{6DF72718-445E-4FDC-B1E6-DF26AB44A9AF}"/>
    <dgm:cxn modelId="{EE6BF61A-B19F-4C39-8C06-B8706D9BA7BA}" srcId="{76CDA518-BC6C-454C-8425-289DBEFA6303}" destId="{4F7AD0EE-0E26-4017-9F94-86272D93EFC3}" srcOrd="4" destOrd="0" parTransId="{1B378C42-C627-4201-AE52-4BA974618512}" sibTransId="{51654D6A-95A4-4E7F-B6C4-FF063E7F512E}"/>
    <dgm:cxn modelId="{12110A1E-07E5-4867-8924-79D6630C17C6}" type="presOf" srcId="{EDE82B6F-CA32-4C6B-8BFB-B30D12284093}" destId="{FA06BBCE-464F-4266-B09B-D42E3ACE62C5}" srcOrd="0" destOrd="0" presId="urn:microsoft.com/office/officeart/2005/8/layout/hList7"/>
    <dgm:cxn modelId="{83120230-15CF-4E4A-9B10-5AB8D831D9D7}" type="presOf" srcId="{EDE82B6F-CA32-4C6B-8BFB-B30D12284093}" destId="{4010F67F-62A0-45F8-9086-6325303267DE}" srcOrd="1" destOrd="0" presId="urn:microsoft.com/office/officeart/2005/8/layout/hList7"/>
    <dgm:cxn modelId="{EE1F8730-E41D-4888-8091-8ADFA9BE2D54}" type="presOf" srcId="{4F72BF1C-5C6D-4106-A1C4-ECB77BA1216C}" destId="{180CC420-22A6-4967-BD0A-16B1BE5DD723}" srcOrd="0" destOrd="0" presId="urn:microsoft.com/office/officeart/2005/8/layout/hList7"/>
    <dgm:cxn modelId="{DA375233-0C46-4FA9-B168-858D9E87495A}" type="presOf" srcId="{167BF358-8434-4987-B85A-37964861114E}" destId="{2E70E187-B08A-486D-8A45-C8A232CC337A}" srcOrd="0" destOrd="0" presId="urn:microsoft.com/office/officeart/2005/8/layout/hList7"/>
    <dgm:cxn modelId="{0F6EB633-F2B0-43E9-9D7D-147ED0CAF52B}" type="presOf" srcId="{312AC8EC-3989-4E6B-A34C-4A44971F8422}" destId="{046C3189-9723-4D48-AB42-84F0840E98A7}" srcOrd="0" destOrd="0" presId="urn:microsoft.com/office/officeart/2005/8/layout/hList7"/>
    <dgm:cxn modelId="{662FCF39-6008-4D96-84FA-337968BE560C}" type="presOf" srcId="{4B7087D8-60F7-45B3-90E8-83EEE7316E5B}" destId="{620E0897-60F4-4FE7-BB5B-EC1118AD18C4}" srcOrd="0" destOrd="0" presId="urn:microsoft.com/office/officeart/2005/8/layout/hList7"/>
    <dgm:cxn modelId="{A2D6653A-6BB0-4F5E-B478-B413DEF1F37D}" type="presOf" srcId="{4F7AD0EE-0E26-4017-9F94-86272D93EFC3}" destId="{0F17CE07-4E74-4F15-86EB-6C6567CBA919}" srcOrd="0" destOrd="0" presId="urn:microsoft.com/office/officeart/2005/8/layout/hList7"/>
    <dgm:cxn modelId="{9697DD3F-1923-415C-B9D3-CEE56720C4CC}" srcId="{76CDA518-BC6C-454C-8425-289DBEFA6303}" destId="{167BF358-8434-4987-B85A-37964861114E}" srcOrd="3" destOrd="0" parTransId="{CAB79F3C-EB84-4F7C-A9F7-2D2507D5DBE7}" sibTransId="{23117442-D303-468D-9B1A-74E04914477C}"/>
    <dgm:cxn modelId="{9289F541-01BB-4432-B9FC-11E020530607}" type="presOf" srcId="{87EBC7B2-62CC-4F4D-B8F1-6913234E01AB}" destId="{1E2AF601-0E14-41E6-A130-E7A0A9003234}" srcOrd="0" destOrd="0" presId="urn:microsoft.com/office/officeart/2005/8/layout/hList7"/>
    <dgm:cxn modelId="{1B55AB57-8769-4433-BC6D-3F99C7B9FAB0}" type="presOf" srcId="{0C927F58-D0E1-4B01-A6B6-C603E890F398}" destId="{991FE780-09B4-437E-87F1-633B9F17E51A}" srcOrd="0" destOrd="0" presId="urn:microsoft.com/office/officeart/2005/8/layout/hList7"/>
    <dgm:cxn modelId="{3010D677-843A-41AF-B19F-380B234A9644}" type="presOf" srcId="{82ED9815-0689-437F-AB55-8011A9589219}" destId="{80C6CD21-4D30-4F02-A5E3-108A4E386C2A}" srcOrd="1" destOrd="0" presId="urn:microsoft.com/office/officeart/2005/8/layout/hList7"/>
    <dgm:cxn modelId="{6EBF0958-14B8-46D6-946A-55D79E6E528B}" type="presOf" srcId="{095AE3E2-7CB6-43CA-A532-FBE35E2C2239}" destId="{B403F713-81E6-4AE7-B3A1-1A307AF769A8}" srcOrd="0" destOrd="0" presId="urn:microsoft.com/office/officeart/2005/8/layout/hList7"/>
    <dgm:cxn modelId="{2E1A1579-A6BA-476F-822B-86009E26C1D5}" srcId="{76CDA518-BC6C-454C-8425-289DBEFA6303}" destId="{87EBC7B2-62CC-4F4D-B8F1-6913234E01AB}" srcOrd="6" destOrd="0" parTransId="{792074DA-5FA9-4FC5-82A0-319076547753}" sibTransId="{B3C296FB-3485-4B9E-A81F-C9229475D8E6}"/>
    <dgm:cxn modelId="{3A168159-F514-4D05-9D15-75431E275694}" type="presOf" srcId="{DA761F70-B11F-4EA6-915D-15ADF7DDBA23}" destId="{7DF9CCCA-3B9D-4598-9B0D-5726972F0780}" srcOrd="0" destOrd="0" presId="urn:microsoft.com/office/officeart/2005/8/layout/hList7"/>
    <dgm:cxn modelId="{7AC4B77A-DAFF-4FBE-9270-9429405FB40E}" type="presOf" srcId="{91B44C06-EF03-4B80-B764-56D43105AB17}" destId="{1F0423FB-D68E-4585-AD64-427F976129F3}" srcOrd="0" destOrd="0" presId="urn:microsoft.com/office/officeart/2005/8/layout/hList7"/>
    <dgm:cxn modelId="{9E22D085-E0E9-4B1C-8A6A-C57206DF8895}" type="presOf" srcId="{5DE23A1F-B828-4AED-93AF-CB385BE40F90}" destId="{620747C8-B56B-4616-9A1D-BDC76FE2232C}" srcOrd="0" destOrd="0" presId="urn:microsoft.com/office/officeart/2005/8/layout/hList7"/>
    <dgm:cxn modelId="{9DE9A892-2074-4CBF-98B0-745517EADAE5}" type="presOf" srcId="{5DE23A1F-B828-4AED-93AF-CB385BE40F90}" destId="{597A3276-0637-471F-8C39-62B3791F94E7}" srcOrd="1" destOrd="0" presId="urn:microsoft.com/office/officeart/2005/8/layout/hList7"/>
    <dgm:cxn modelId="{36624C9E-C7BB-44F8-92F8-AF4B1AF6A923}" type="presOf" srcId="{312AC8EC-3989-4E6B-A34C-4A44971F8422}" destId="{D27D4B50-EAD1-4E28-BB95-5202D94609AD}" srcOrd="1" destOrd="0" presId="urn:microsoft.com/office/officeart/2005/8/layout/hList7"/>
    <dgm:cxn modelId="{9E31DBA0-E939-49A6-A6BC-57FBA271E74D}" srcId="{76CDA518-BC6C-454C-8425-289DBEFA6303}" destId="{EDE82B6F-CA32-4C6B-8BFB-B30D12284093}" srcOrd="1" destOrd="0" parTransId="{9B21EF5D-1347-4E9C-B71F-5BDA8B9DA602}" sibTransId="{4B7087D8-60F7-45B3-90E8-83EEE7316E5B}"/>
    <dgm:cxn modelId="{5EE004A5-3774-4BB1-B9EC-EDCC333FB895}" srcId="{76CDA518-BC6C-454C-8425-289DBEFA6303}" destId="{DA761F70-B11F-4EA6-915D-15ADF7DDBA23}" srcOrd="5" destOrd="0" parTransId="{205211D0-56BC-42B4-8B39-5E0986F07326}" sibTransId="{8B7B9245-1212-4EA2-8DBA-AB21D24D994E}"/>
    <dgm:cxn modelId="{9A3F4BAA-79D8-469B-B567-9488E3562F84}" type="presOf" srcId="{87EBC7B2-62CC-4F4D-B8F1-6913234E01AB}" destId="{EFEA8269-3FA8-4E67-A41C-D7364A1F0F81}" srcOrd="1" destOrd="0" presId="urn:microsoft.com/office/officeart/2005/8/layout/hList7"/>
    <dgm:cxn modelId="{8DB8FAB8-F8BE-4232-8E1A-61CBAFE1B3A6}" srcId="{76CDA518-BC6C-454C-8425-289DBEFA6303}" destId="{82ED9815-0689-437F-AB55-8011A9589219}" srcOrd="0" destOrd="0" parTransId="{CA69EC14-8F26-4324-9465-B228833C3D9E}" sibTransId="{095AE3E2-7CB6-43CA-A532-FBE35E2C2239}"/>
    <dgm:cxn modelId="{248B32C3-2711-45FB-A7E4-F6788733167D}" type="presOf" srcId="{DA761F70-B11F-4EA6-915D-15ADF7DDBA23}" destId="{3A3CCAAA-9391-4727-92C0-D8017A0163A3}" srcOrd="1" destOrd="0" presId="urn:microsoft.com/office/officeart/2005/8/layout/hList7"/>
    <dgm:cxn modelId="{A189E8C8-377C-4E7D-A34C-EF786E666C7D}" type="presOf" srcId="{15FAF609-EF06-4219-A9A5-579532B2B0F5}" destId="{7A28B743-5308-49B7-A36D-077D307978EA}" srcOrd="1" destOrd="0" presId="urn:microsoft.com/office/officeart/2005/8/layout/hList7"/>
    <dgm:cxn modelId="{B23DACD6-8113-4336-8719-9839AF4B1795}" type="presOf" srcId="{76CDA518-BC6C-454C-8425-289DBEFA6303}" destId="{700DEE2E-009E-4920-8919-3EBA1BD25605}" srcOrd="0" destOrd="0" presId="urn:microsoft.com/office/officeart/2005/8/layout/hList7"/>
    <dgm:cxn modelId="{FAA028D7-1DE7-4442-9490-EEB6E1171220}" type="presOf" srcId="{23117442-D303-468D-9B1A-74E04914477C}" destId="{92BB5058-E676-44FD-8396-B1C6E9350E2F}" srcOrd="0" destOrd="0" presId="urn:microsoft.com/office/officeart/2005/8/layout/hList7"/>
    <dgm:cxn modelId="{52FD1BD9-942B-42FC-89C4-CA1C6D6A324F}" type="presOf" srcId="{82ED9815-0689-437F-AB55-8011A9589219}" destId="{33027701-4552-4E82-B8B5-201818F384E1}" srcOrd="0" destOrd="0" presId="urn:microsoft.com/office/officeart/2005/8/layout/hList7"/>
    <dgm:cxn modelId="{EF3EC2E4-CF1B-43F2-BD80-5F80F6C32568}" type="presOf" srcId="{6DF72718-445E-4FDC-B1E6-DF26AB44A9AF}" destId="{F67F770D-9EE3-448C-A8A4-D441C2B590E5}" srcOrd="0" destOrd="0" presId="urn:microsoft.com/office/officeart/2005/8/layout/hList7"/>
    <dgm:cxn modelId="{CA9346E7-D6F8-4EA2-9D92-51AAA605F8DD}" type="presOf" srcId="{0C927F58-D0E1-4B01-A6B6-C603E890F398}" destId="{9214762E-771B-4644-B4EF-48158964CAF7}" srcOrd="1" destOrd="0" presId="urn:microsoft.com/office/officeart/2005/8/layout/hList7"/>
    <dgm:cxn modelId="{815729E8-E25D-4A72-BD47-FE40CD2B80FE}" type="presOf" srcId="{167BF358-8434-4987-B85A-37964861114E}" destId="{0B0F9D5E-01B5-4D70-8912-3735DC726156}" srcOrd="1" destOrd="0" presId="urn:microsoft.com/office/officeart/2005/8/layout/hList7"/>
    <dgm:cxn modelId="{4E5399E9-945F-4B4C-8FE5-B460E55BC7AD}" type="presOf" srcId="{B3C296FB-3485-4B9E-A81F-C9229475D8E6}" destId="{A1BE973D-2666-428F-968A-6FB64469B94A}" srcOrd="0" destOrd="0" presId="urn:microsoft.com/office/officeart/2005/8/layout/hList7"/>
    <dgm:cxn modelId="{703063F1-FCA8-493B-B8AE-11DB8560AFD4}" type="presOf" srcId="{15FAF609-EF06-4219-A9A5-579532B2B0F5}" destId="{6C212EEF-C90E-4A39-8624-2778E48E4BE0}" srcOrd="0" destOrd="0" presId="urn:microsoft.com/office/officeart/2005/8/layout/hList7"/>
    <dgm:cxn modelId="{57F181F1-6B71-4EAF-824A-3C3569D63AC5}" srcId="{76CDA518-BC6C-454C-8425-289DBEFA6303}" destId="{5DE23A1F-B828-4AED-93AF-CB385BE40F90}" srcOrd="7" destOrd="0" parTransId="{AC415565-C001-469D-988D-42CCD55DFDCC}" sibTransId="{4F72BF1C-5C6D-4106-A1C4-ECB77BA1216C}"/>
    <dgm:cxn modelId="{05E35DFB-AF70-4C1D-96C7-B8BC87201543}" type="presOf" srcId="{4F7AD0EE-0E26-4017-9F94-86272D93EFC3}" destId="{8D07021B-273A-4B9A-9F4E-3DC526DA65BD}" srcOrd="1" destOrd="0" presId="urn:microsoft.com/office/officeart/2005/8/layout/hList7"/>
    <dgm:cxn modelId="{C49DCCFE-1215-498E-A1C6-A1A823895249}" type="presOf" srcId="{8B7B9245-1212-4EA2-8DBA-AB21D24D994E}" destId="{1BFDB655-8D21-4995-B102-9474CBAFCA39}" srcOrd="0" destOrd="0" presId="urn:microsoft.com/office/officeart/2005/8/layout/hList7"/>
    <dgm:cxn modelId="{66403882-303E-4DBA-9699-723003DCA811}" type="presParOf" srcId="{700DEE2E-009E-4920-8919-3EBA1BD25605}" destId="{6CA53C31-027B-47B6-99A7-1B4548807CCF}" srcOrd="0" destOrd="0" presId="urn:microsoft.com/office/officeart/2005/8/layout/hList7"/>
    <dgm:cxn modelId="{B21CE3E0-C884-4071-8CF9-BB24C702A3A3}" type="presParOf" srcId="{700DEE2E-009E-4920-8919-3EBA1BD25605}" destId="{474004DD-83D6-490F-8C13-1D7113C388B6}" srcOrd="1" destOrd="0" presId="urn:microsoft.com/office/officeart/2005/8/layout/hList7"/>
    <dgm:cxn modelId="{576714EA-F462-4ED6-A2E0-876FC6A1C845}" type="presParOf" srcId="{474004DD-83D6-490F-8C13-1D7113C388B6}" destId="{1596B23E-FF3A-4F13-8B81-DB82401CB8A2}" srcOrd="0" destOrd="0" presId="urn:microsoft.com/office/officeart/2005/8/layout/hList7"/>
    <dgm:cxn modelId="{ADB3E9FF-1F6E-4560-97E7-BA3ED5CC3BF9}" type="presParOf" srcId="{1596B23E-FF3A-4F13-8B81-DB82401CB8A2}" destId="{33027701-4552-4E82-B8B5-201818F384E1}" srcOrd="0" destOrd="0" presId="urn:microsoft.com/office/officeart/2005/8/layout/hList7"/>
    <dgm:cxn modelId="{CD3ED116-738E-4F22-8EA0-8DB8380FF554}" type="presParOf" srcId="{1596B23E-FF3A-4F13-8B81-DB82401CB8A2}" destId="{80C6CD21-4D30-4F02-A5E3-108A4E386C2A}" srcOrd="1" destOrd="0" presId="urn:microsoft.com/office/officeart/2005/8/layout/hList7"/>
    <dgm:cxn modelId="{7BAE6B39-95C9-4FC9-857C-00F0D6EFBCF7}" type="presParOf" srcId="{1596B23E-FF3A-4F13-8B81-DB82401CB8A2}" destId="{76216FFC-B42E-47B5-BEF6-E584E61758BE}" srcOrd="2" destOrd="0" presId="urn:microsoft.com/office/officeart/2005/8/layout/hList7"/>
    <dgm:cxn modelId="{58F46BE4-B062-43B3-BDE6-367C05645391}" type="presParOf" srcId="{1596B23E-FF3A-4F13-8B81-DB82401CB8A2}" destId="{0304F202-A9F3-479D-BEB1-3ABB9CCAFAF9}" srcOrd="3" destOrd="0" presId="urn:microsoft.com/office/officeart/2005/8/layout/hList7"/>
    <dgm:cxn modelId="{4A140DCC-F06D-45F8-95F1-717FE5C1855A}" type="presParOf" srcId="{474004DD-83D6-490F-8C13-1D7113C388B6}" destId="{B403F713-81E6-4AE7-B3A1-1A307AF769A8}" srcOrd="1" destOrd="0" presId="urn:microsoft.com/office/officeart/2005/8/layout/hList7"/>
    <dgm:cxn modelId="{739EE2BA-509C-41D9-86BC-778E57F80E3B}" type="presParOf" srcId="{474004DD-83D6-490F-8C13-1D7113C388B6}" destId="{B9908DC9-75CD-470F-86E2-F7B565FA29D9}" srcOrd="2" destOrd="0" presId="urn:microsoft.com/office/officeart/2005/8/layout/hList7"/>
    <dgm:cxn modelId="{77B5E5A5-E487-46A5-B2F2-FA2FD213398D}" type="presParOf" srcId="{B9908DC9-75CD-470F-86E2-F7B565FA29D9}" destId="{FA06BBCE-464F-4266-B09B-D42E3ACE62C5}" srcOrd="0" destOrd="0" presId="urn:microsoft.com/office/officeart/2005/8/layout/hList7"/>
    <dgm:cxn modelId="{3669B955-F869-4689-9990-748586B2BF9D}" type="presParOf" srcId="{B9908DC9-75CD-470F-86E2-F7B565FA29D9}" destId="{4010F67F-62A0-45F8-9086-6325303267DE}" srcOrd="1" destOrd="0" presId="urn:microsoft.com/office/officeart/2005/8/layout/hList7"/>
    <dgm:cxn modelId="{6E801378-E0C0-4ADD-9F21-8E674A2EE1DB}" type="presParOf" srcId="{B9908DC9-75CD-470F-86E2-F7B565FA29D9}" destId="{BA70FC0A-0E40-43D4-9CED-0E9CD2687E95}" srcOrd="2" destOrd="0" presId="urn:microsoft.com/office/officeart/2005/8/layout/hList7"/>
    <dgm:cxn modelId="{01ABC13A-4364-45E2-858D-86FABCB82333}" type="presParOf" srcId="{B9908DC9-75CD-470F-86E2-F7B565FA29D9}" destId="{AF799562-D0FE-4304-8CBE-F6EBFAE4013A}" srcOrd="3" destOrd="0" presId="urn:microsoft.com/office/officeart/2005/8/layout/hList7"/>
    <dgm:cxn modelId="{1398982A-7E5E-4B53-B7F6-C7AE4EC43CDA}" type="presParOf" srcId="{474004DD-83D6-490F-8C13-1D7113C388B6}" destId="{620E0897-60F4-4FE7-BB5B-EC1118AD18C4}" srcOrd="3" destOrd="0" presId="urn:microsoft.com/office/officeart/2005/8/layout/hList7"/>
    <dgm:cxn modelId="{0C2C912C-2644-4E66-84B1-678A2933A000}" type="presParOf" srcId="{474004DD-83D6-490F-8C13-1D7113C388B6}" destId="{D8032356-C94D-4EB5-BD43-52AF1F0DC0DA}" srcOrd="4" destOrd="0" presId="urn:microsoft.com/office/officeart/2005/8/layout/hList7"/>
    <dgm:cxn modelId="{ACA8A327-9C8E-48CA-A1A4-47FCEA08AED4}" type="presParOf" srcId="{D8032356-C94D-4EB5-BD43-52AF1F0DC0DA}" destId="{991FE780-09B4-437E-87F1-633B9F17E51A}" srcOrd="0" destOrd="0" presId="urn:microsoft.com/office/officeart/2005/8/layout/hList7"/>
    <dgm:cxn modelId="{3E8D3153-4902-4375-B1B4-02C8FC7C3773}" type="presParOf" srcId="{D8032356-C94D-4EB5-BD43-52AF1F0DC0DA}" destId="{9214762E-771B-4644-B4EF-48158964CAF7}" srcOrd="1" destOrd="0" presId="urn:microsoft.com/office/officeart/2005/8/layout/hList7"/>
    <dgm:cxn modelId="{7A22D462-C0CB-492D-B8E6-D6C66F58E294}" type="presParOf" srcId="{D8032356-C94D-4EB5-BD43-52AF1F0DC0DA}" destId="{FB25865C-F5C6-44CB-B4D2-3814AA594E66}" srcOrd="2" destOrd="0" presId="urn:microsoft.com/office/officeart/2005/8/layout/hList7"/>
    <dgm:cxn modelId="{3F793554-E02B-4EED-9870-85B933AC3EC9}" type="presParOf" srcId="{D8032356-C94D-4EB5-BD43-52AF1F0DC0DA}" destId="{069CDC01-BE12-484D-9486-671E87A5E1A9}" srcOrd="3" destOrd="0" presId="urn:microsoft.com/office/officeart/2005/8/layout/hList7"/>
    <dgm:cxn modelId="{159B6F88-28B4-45BC-89E8-3CCC2E681A7B}" type="presParOf" srcId="{474004DD-83D6-490F-8C13-1D7113C388B6}" destId="{1F0423FB-D68E-4585-AD64-427F976129F3}" srcOrd="5" destOrd="0" presId="urn:microsoft.com/office/officeart/2005/8/layout/hList7"/>
    <dgm:cxn modelId="{0F1ACEAF-F5E4-4E22-A734-2CAFC017B0F5}" type="presParOf" srcId="{474004DD-83D6-490F-8C13-1D7113C388B6}" destId="{67FA1698-9E24-4229-A2FA-F4674B67919C}" srcOrd="6" destOrd="0" presId="urn:microsoft.com/office/officeart/2005/8/layout/hList7"/>
    <dgm:cxn modelId="{BFF05C29-CB5D-4D76-8A86-F26D6D98F497}" type="presParOf" srcId="{67FA1698-9E24-4229-A2FA-F4674B67919C}" destId="{2E70E187-B08A-486D-8A45-C8A232CC337A}" srcOrd="0" destOrd="0" presId="urn:microsoft.com/office/officeart/2005/8/layout/hList7"/>
    <dgm:cxn modelId="{57EA0B2B-A5B4-40B9-AAFA-69AAD083ECF7}" type="presParOf" srcId="{67FA1698-9E24-4229-A2FA-F4674B67919C}" destId="{0B0F9D5E-01B5-4D70-8912-3735DC726156}" srcOrd="1" destOrd="0" presId="urn:microsoft.com/office/officeart/2005/8/layout/hList7"/>
    <dgm:cxn modelId="{B2C9B959-64C7-4AD9-8B93-9A3DAB8F01EF}" type="presParOf" srcId="{67FA1698-9E24-4229-A2FA-F4674B67919C}" destId="{FC7B3C5D-EC91-4467-AF60-0E5515B36ED2}" srcOrd="2" destOrd="0" presId="urn:microsoft.com/office/officeart/2005/8/layout/hList7"/>
    <dgm:cxn modelId="{91981C83-5779-402E-911B-650A1A3F4753}" type="presParOf" srcId="{67FA1698-9E24-4229-A2FA-F4674B67919C}" destId="{640B4EA2-5D13-4CA1-86A9-3221B0994580}" srcOrd="3" destOrd="0" presId="urn:microsoft.com/office/officeart/2005/8/layout/hList7"/>
    <dgm:cxn modelId="{ECAA67DF-CA90-43D9-9DB1-6F1A74162E92}" type="presParOf" srcId="{474004DD-83D6-490F-8C13-1D7113C388B6}" destId="{92BB5058-E676-44FD-8396-B1C6E9350E2F}" srcOrd="7" destOrd="0" presId="urn:microsoft.com/office/officeart/2005/8/layout/hList7"/>
    <dgm:cxn modelId="{3C7FFDC0-80FD-4C41-861C-CA7010089CD8}" type="presParOf" srcId="{474004DD-83D6-490F-8C13-1D7113C388B6}" destId="{44F6A7E9-A24E-43F1-8876-7D150D31E9D4}" srcOrd="8" destOrd="0" presId="urn:microsoft.com/office/officeart/2005/8/layout/hList7"/>
    <dgm:cxn modelId="{D98C04F7-3BE5-4957-A160-ECFCEBAA1206}" type="presParOf" srcId="{44F6A7E9-A24E-43F1-8876-7D150D31E9D4}" destId="{0F17CE07-4E74-4F15-86EB-6C6567CBA919}" srcOrd="0" destOrd="0" presId="urn:microsoft.com/office/officeart/2005/8/layout/hList7"/>
    <dgm:cxn modelId="{7B5F780B-4FA8-448F-BF8F-32E316FC322A}" type="presParOf" srcId="{44F6A7E9-A24E-43F1-8876-7D150D31E9D4}" destId="{8D07021B-273A-4B9A-9F4E-3DC526DA65BD}" srcOrd="1" destOrd="0" presId="urn:microsoft.com/office/officeart/2005/8/layout/hList7"/>
    <dgm:cxn modelId="{52BB9FE3-6F98-4F15-8CF5-CF6B851B8768}" type="presParOf" srcId="{44F6A7E9-A24E-43F1-8876-7D150D31E9D4}" destId="{D5E502C2-DE8D-4346-877A-9C40A3864E73}" srcOrd="2" destOrd="0" presId="urn:microsoft.com/office/officeart/2005/8/layout/hList7"/>
    <dgm:cxn modelId="{3E1C65BF-65DF-485C-9773-79176B2FEA13}" type="presParOf" srcId="{44F6A7E9-A24E-43F1-8876-7D150D31E9D4}" destId="{1722C8D5-9191-4617-9A5C-B2D813A9D915}" srcOrd="3" destOrd="0" presId="urn:microsoft.com/office/officeart/2005/8/layout/hList7"/>
    <dgm:cxn modelId="{F6D15635-6391-4AD5-A336-4B0919D2BDE9}" type="presParOf" srcId="{474004DD-83D6-490F-8C13-1D7113C388B6}" destId="{EBD88C52-2018-48D1-9314-C17CB78960E1}" srcOrd="9" destOrd="0" presId="urn:microsoft.com/office/officeart/2005/8/layout/hList7"/>
    <dgm:cxn modelId="{86F11F4F-4986-44B2-886B-ED889141033C}" type="presParOf" srcId="{474004DD-83D6-490F-8C13-1D7113C388B6}" destId="{0F54D2C3-2473-46B1-B62D-6D975835F768}" srcOrd="10" destOrd="0" presId="urn:microsoft.com/office/officeart/2005/8/layout/hList7"/>
    <dgm:cxn modelId="{1B46EDC0-1EFA-4404-867C-2DE321C3941C}" type="presParOf" srcId="{0F54D2C3-2473-46B1-B62D-6D975835F768}" destId="{7DF9CCCA-3B9D-4598-9B0D-5726972F0780}" srcOrd="0" destOrd="0" presId="urn:microsoft.com/office/officeart/2005/8/layout/hList7"/>
    <dgm:cxn modelId="{932D6225-ECA7-48A1-8AC3-E8391D5A6D67}" type="presParOf" srcId="{0F54D2C3-2473-46B1-B62D-6D975835F768}" destId="{3A3CCAAA-9391-4727-92C0-D8017A0163A3}" srcOrd="1" destOrd="0" presId="urn:microsoft.com/office/officeart/2005/8/layout/hList7"/>
    <dgm:cxn modelId="{6D5BE0D7-3A8A-4615-8013-C7014C3BB980}" type="presParOf" srcId="{0F54D2C3-2473-46B1-B62D-6D975835F768}" destId="{57AF0E7A-6E2A-4DFD-8782-FF6ACFBFE49A}" srcOrd="2" destOrd="0" presId="urn:microsoft.com/office/officeart/2005/8/layout/hList7"/>
    <dgm:cxn modelId="{6983BF68-DA04-47C2-872B-ED9741F91E89}" type="presParOf" srcId="{0F54D2C3-2473-46B1-B62D-6D975835F768}" destId="{0ED1F304-354B-4320-B27C-70A3951670CA}" srcOrd="3" destOrd="0" presId="urn:microsoft.com/office/officeart/2005/8/layout/hList7"/>
    <dgm:cxn modelId="{3DC5EE6C-13AE-448D-BC35-F9077B5F0D9F}" type="presParOf" srcId="{474004DD-83D6-490F-8C13-1D7113C388B6}" destId="{1BFDB655-8D21-4995-B102-9474CBAFCA39}" srcOrd="11" destOrd="0" presId="urn:microsoft.com/office/officeart/2005/8/layout/hList7"/>
    <dgm:cxn modelId="{8F64572C-707B-4316-8346-9E46ED72F008}" type="presParOf" srcId="{474004DD-83D6-490F-8C13-1D7113C388B6}" destId="{E3D4926D-D56C-4D55-82B1-FA30BBB9C0E6}" srcOrd="12" destOrd="0" presId="urn:microsoft.com/office/officeart/2005/8/layout/hList7"/>
    <dgm:cxn modelId="{52002706-CA26-4E3D-988D-5EF5CAD3E5A9}" type="presParOf" srcId="{E3D4926D-D56C-4D55-82B1-FA30BBB9C0E6}" destId="{1E2AF601-0E14-41E6-A130-E7A0A9003234}" srcOrd="0" destOrd="0" presId="urn:microsoft.com/office/officeart/2005/8/layout/hList7"/>
    <dgm:cxn modelId="{AB0A17C8-F40C-4C66-B3B1-FE7946E18ADF}" type="presParOf" srcId="{E3D4926D-D56C-4D55-82B1-FA30BBB9C0E6}" destId="{EFEA8269-3FA8-4E67-A41C-D7364A1F0F81}" srcOrd="1" destOrd="0" presId="urn:microsoft.com/office/officeart/2005/8/layout/hList7"/>
    <dgm:cxn modelId="{BB5D29CE-4D9B-4FE8-B68C-95EDF68E8100}" type="presParOf" srcId="{E3D4926D-D56C-4D55-82B1-FA30BBB9C0E6}" destId="{0EA924EF-8D1F-47B0-BF16-25A8EDEA9546}" srcOrd="2" destOrd="0" presId="urn:microsoft.com/office/officeart/2005/8/layout/hList7"/>
    <dgm:cxn modelId="{5301C4CD-C833-4852-85DF-E4E7F351527B}" type="presParOf" srcId="{E3D4926D-D56C-4D55-82B1-FA30BBB9C0E6}" destId="{92DE6F99-74F9-48AD-8F0A-3356A4758B7E}" srcOrd="3" destOrd="0" presId="urn:microsoft.com/office/officeart/2005/8/layout/hList7"/>
    <dgm:cxn modelId="{32C9FEE3-FF3F-42FB-94AF-6AC4184FCA5F}" type="presParOf" srcId="{474004DD-83D6-490F-8C13-1D7113C388B6}" destId="{A1BE973D-2666-428F-968A-6FB64469B94A}" srcOrd="13" destOrd="0" presId="urn:microsoft.com/office/officeart/2005/8/layout/hList7"/>
    <dgm:cxn modelId="{72F058A5-26DF-48B8-AD0E-38C631F67876}" type="presParOf" srcId="{474004DD-83D6-490F-8C13-1D7113C388B6}" destId="{FB0C6E0C-92BE-4A54-B44D-FD3B9DEFEEF5}" srcOrd="14" destOrd="0" presId="urn:microsoft.com/office/officeart/2005/8/layout/hList7"/>
    <dgm:cxn modelId="{B0AC9F55-4FF6-4068-AE6D-C934ED6BBA53}" type="presParOf" srcId="{FB0C6E0C-92BE-4A54-B44D-FD3B9DEFEEF5}" destId="{620747C8-B56B-4616-9A1D-BDC76FE2232C}" srcOrd="0" destOrd="0" presId="urn:microsoft.com/office/officeart/2005/8/layout/hList7"/>
    <dgm:cxn modelId="{3C3F168E-D671-4E08-A2ED-B89654CD24F3}" type="presParOf" srcId="{FB0C6E0C-92BE-4A54-B44D-FD3B9DEFEEF5}" destId="{597A3276-0637-471F-8C39-62B3791F94E7}" srcOrd="1" destOrd="0" presId="urn:microsoft.com/office/officeart/2005/8/layout/hList7"/>
    <dgm:cxn modelId="{27EA8704-AFA0-4ADA-92E3-E83C6782268A}" type="presParOf" srcId="{FB0C6E0C-92BE-4A54-B44D-FD3B9DEFEEF5}" destId="{0206AF53-D451-4267-AC81-68C6CC03F37B}" srcOrd="2" destOrd="0" presId="urn:microsoft.com/office/officeart/2005/8/layout/hList7"/>
    <dgm:cxn modelId="{16AD9D15-9178-457B-AEDE-DD7191634009}" type="presParOf" srcId="{FB0C6E0C-92BE-4A54-B44D-FD3B9DEFEEF5}" destId="{55472D87-4270-4864-9513-C4EF84F48593}" srcOrd="3" destOrd="0" presId="urn:microsoft.com/office/officeart/2005/8/layout/hList7"/>
    <dgm:cxn modelId="{F32EAFD5-1F1B-4AAF-8F05-5C2E795012EF}" type="presParOf" srcId="{474004DD-83D6-490F-8C13-1D7113C388B6}" destId="{180CC420-22A6-4967-BD0A-16B1BE5DD723}" srcOrd="15" destOrd="0" presId="urn:microsoft.com/office/officeart/2005/8/layout/hList7"/>
    <dgm:cxn modelId="{4505E924-BFF2-48B1-BFC8-4A12C750276B}" type="presParOf" srcId="{474004DD-83D6-490F-8C13-1D7113C388B6}" destId="{3209A560-3317-4B8E-947C-607FD3DF3066}" srcOrd="16" destOrd="0" presId="urn:microsoft.com/office/officeart/2005/8/layout/hList7"/>
    <dgm:cxn modelId="{6C64D894-0B16-414C-A0AD-3DBBA4BBB9CC}" type="presParOf" srcId="{3209A560-3317-4B8E-947C-607FD3DF3066}" destId="{6C212EEF-C90E-4A39-8624-2778E48E4BE0}" srcOrd="0" destOrd="0" presId="urn:microsoft.com/office/officeart/2005/8/layout/hList7"/>
    <dgm:cxn modelId="{D18A45E4-F0A5-4611-82BB-87D15304EEDE}" type="presParOf" srcId="{3209A560-3317-4B8E-947C-607FD3DF3066}" destId="{7A28B743-5308-49B7-A36D-077D307978EA}" srcOrd="1" destOrd="0" presId="urn:microsoft.com/office/officeart/2005/8/layout/hList7"/>
    <dgm:cxn modelId="{2D616029-4C72-4BB1-B0B9-0FF20143F3DF}" type="presParOf" srcId="{3209A560-3317-4B8E-947C-607FD3DF3066}" destId="{0401C330-83F7-4374-B0FE-4979745BF16D}" srcOrd="2" destOrd="0" presId="urn:microsoft.com/office/officeart/2005/8/layout/hList7"/>
    <dgm:cxn modelId="{98DF5B9A-D061-4470-8381-7C31CD34D816}" type="presParOf" srcId="{3209A560-3317-4B8E-947C-607FD3DF3066}" destId="{8B20BB08-94B1-48F9-9897-CB80CA7F6C0C}" srcOrd="3" destOrd="0" presId="urn:microsoft.com/office/officeart/2005/8/layout/hList7"/>
    <dgm:cxn modelId="{E8B4E76D-C3F5-4757-AC62-C9BE7DFE6675}" type="presParOf" srcId="{474004DD-83D6-490F-8C13-1D7113C388B6}" destId="{F67F770D-9EE3-448C-A8A4-D441C2B590E5}" srcOrd="17" destOrd="0" presId="urn:microsoft.com/office/officeart/2005/8/layout/hList7"/>
    <dgm:cxn modelId="{49984D9D-FCF4-423B-A68F-D56B759D228D}" type="presParOf" srcId="{474004DD-83D6-490F-8C13-1D7113C388B6}" destId="{DEE6476C-3C9B-4114-B5E6-B41D5B87BEDA}" srcOrd="18" destOrd="0" presId="urn:microsoft.com/office/officeart/2005/8/layout/hList7"/>
    <dgm:cxn modelId="{A7C0BC45-94A0-4472-BE9A-146783C8ED9D}" type="presParOf" srcId="{DEE6476C-3C9B-4114-B5E6-B41D5B87BEDA}" destId="{046C3189-9723-4D48-AB42-84F0840E98A7}" srcOrd="0" destOrd="0" presId="urn:microsoft.com/office/officeart/2005/8/layout/hList7"/>
    <dgm:cxn modelId="{F0794833-436C-4318-A147-A3D52A7C0E9C}" type="presParOf" srcId="{DEE6476C-3C9B-4114-B5E6-B41D5B87BEDA}" destId="{D27D4B50-EAD1-4E28-BB95-5202D94609AD}" srcOrd="1" destOrd="0" presId="urn:microsoft.com/office/officeart/2005/8/layout/hList7"/>
    <dgm:cxn modelId="{BDB11796-FF95-44AF-B1F0-EA6360747B0E}" type="presParOf" srcId="{DEE6476C-3C9B-4114-B5E6-B41D5B87BEDA}" destId="{7513BE1C-84BB-43A0-B14A-E852AFD3D884}" srcOrd="2" destOrd="0" presId="urn:microsoft.com/office/officeart/2005/8/layout/hList7"/>
    <dgm:cxn modelId="{D1FB12FD-85BD-4996-91D5-57AB2DAB9996}" type="presParOf" srcId="{DEE6476C-3C9B-4114-B5E6-B41D5B87BEDA}" destId="{A5E4E931-3070-4D12-BE4A-A7CFF054257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AC245F8-D051-45A9-9866-B12B1BD22194}" type="doc">
      <dgm:prSet loTypeId="urn:microsoft.com/office/officeart/2005/8/layout/target1" loCatId="relationship" qsTypeId="urn:microsoft.com/office/officeart/2005/8/quickstyle/simple2#9" qsCatId="simple" csTypeId="urn:microsoft.com/office/officeart/2005/8/colors/accent1_2#13" csCatId="accent1" phldr="1"/>
      <dgm:spPr/>
      <dgm:t>
        <a:bodyPr/>
        <a:lstStyle/>
        <a:p>
          <a:endParaRPr lang="en-US"/>
        </a:p>
      </dgm:t>
    </dgm:pt>
    <dgm:pt modelId="{B93520E0-1D36-4737-B371-33F8E13EF870}">
      <dgm:prSet phldrT="[Text]" custT="1"/>
      <dgm:spPr/>
      <dgm:t>
        <a:bodyPr/>
        <a:lstStyle/>
        <a:p>
          <a:r>
            <a:rPr lang="en-US" sz="2400"/>
            <a:t>ED &lt;1%</a:t>
          </a:r>
        </a:p>
      </dgm:t>
    </dgm:pt>
    <dgm:pt modelId="{5EDEC8FE-88FF-4201-A13F-895780ABE10E}" type="parTrans" cxnId="{C739214C-072A-4BFB-836C-79EBF003958A}">
      <dgm:prSet/>
      <dgm:spPr/>
      <dgm:t>
        <a:bodyPr/>
        <a:lstStyle/>
        <a:p>
          <a:endParaRPr lang="en-US"/>
        </a:p>
      </dgm:t>
    </dgm:pt>
    <dgm:pt modelId="{C2EEA5EF-263E-478C-91AC-7494728BD4E6}" type="sibTrans" cxnId="{C739214C-072A-4BFB-836C-79EBF003958A}">
      <dgm:prSet/>
      <dgm:spPr/>
      <dgm:t>
        <a:bodyPr/>
        <a:lstStyle/>
        <a:p>
          <a:endParaRPr lang="en-US"/>
        </a:p>
      </dgm:t>
    </dgm:pt>
    <dgm:pt modelId="{EDE20376-FE05-4A1C-90FA-9C33B62012B4}">
      <dgm:prSet phldrT="[Text]" custT="1"/>
      <dgm:spPr/>
      <dgm:t>
        <a:bodyPr/>
        <a:lstStyle/>
        <a:p>
          <a:pPr algn="r"/>
          <a:r>
            <a:rPr lang="en-US" sz="2400"/>
            <a:t>EBD 12-20%</a:t>
          </a:r>
        </a:p>
      </dgm:t>
    </dgm:pt>
    <dgm:pt modelId="{AD7528A0-E56A-469B-84F7-870E41599666}" type="parTrans" cxnId="{30F91050-9333-45C1-AE50-979CFA1E0184}">
      <dgm:prSet/>
      <dgm:spPr/>
      <dgm:t>
        <a:bodyPr/>
        <a:lstStyle/>
        <a:p>
          <a:endParaRPr lang="en-US"/>
        </a:p>
      </dgm:t>
    </dgm:pt>
    <dgm:pt modelId="{0D3A6E3B-C00F-49CC-9C10-76184F774A43}" type="sibTrans" cxnId="{30F91050-9333-45C1-AE50-979CFA1E0184}">
      <dgm:prSet/>
      <dgm:spPr/>
      <dgm:t>
        <a:bodyPr/>
        <a:lstStyle/>
        <a:p>
          <a:endParaRPr lang="en-US"/>
        </a:p>
      </dgm:t>
    </dgm:pt>
    <dgm:pt modelId="{63D8F321-4D6F-4C87-BC4F-1D9AE918ED37}" type="pres">
      <dgm:prSet presAssocID="{7AC245F8-D051-45A9-9866-B12B1BD22194}" presName="composite" presStyleCnt="0">
        <dgm:presLayoutVars>
          <dgm:chMax val="5"/>
          <dgm:dir/>
          <dgm:resizeHandles val="exact"/>
        </dgm:presLayoutVars>
      </dgm:prSet>
      <dgm:spPr/>
    </dgm:pt>
    <dgm:pt modelId="{6625C065-9CCB-4478-B8B3-41238F5B4862}" type="pres">
      <dgm:prSet presAssocID="{B93520E0-1D36-4737-B371-33F8E13EF870}" presName="circle1" presStyleLbl="lnNode1" presStyleIdx="0" presStyleCnt="2" custLinFactNeighborX="7387" custLinFactNeighborY="-5060"/>
      <dgm:spPr>
        <a:solidFill>
          <a:srgbClr val="FFFF00"/>
        </a:solidFill>
      </dgm:spPr>
      <dgm:extLst>
        <a:ext uri="{E40237B7-FDA0-4F09-8148-C483321AD2D9}">
          <dgm14:cNvPr xmlns:dgm14="http://schemas.microsoft.com/office/drawing/2010/diagram" id="0" name="" descr="A bullseye diagram showing prevalence of emotional or behavioral disorders: Emotionally Disturbed= less than 1%. Emotional and Behavior Disorders= 12-20%."/>
        </a:ext>
      </dgm:extLst>
    </dgm:pt>
    <dgm:pt modelId="{98BEF41C-5B07-4278-A012-D820FB1EAE95}" type="pres">
      <dgm:prSet presAssocID="{B93520E0-1D36-4737-B371-33F8E13EF870}" presName="text1" presStyleLbl="revTx" presStyleIdx="0" presStyleCnt="2" custScaleX="211723" custScaleY="64934" custLinFactNeighborX="20328" custLinFactNeighborY="-2923">
        <dgm:presLayoutVars>
          <dgm:bulletEnabled val="1"/>
        </dgm:presLayoutVars>
      </dgm:prSet>
      <dgm:spPr/>
    </dgm:pt>
    <dgm:pt modelId="{F85020AF-8515-406B-B6E1-03CC05B4F8F1}" type="pres">
      <dgm:prSet presAssocID="{B93520E0-1D36-4737-B371-33F8E13EF870}" presName="line1" presStyleLbl="callout" presStyleIdx="0" presStyleCnt="4" custLinFactY="71955" custLinFactNeighborX="-71914" custLinFactNeighborY="100000"/>
      <dgm:spPr>
        <a:ln w="38100"/>
      </dgm:spPr>
    </dgm:pt>
    <dgm:pt modelId="{5D5127DC-F990-4D10-A3ED-83F4E4094D01}" type="pres">
      <dgm:prSet presAssocID="{B93520E0-1D36-4737-B371-33F8E13EF870}" presName="d1" presStyleLbl="callout" presStyleIdx="1" presStyleCnt="4" custScaleX="80232" custScaleY="93939" custLinFactNeighborX="-6384" custLinFactNeighborY="3644"/>
      <dgm:spPr>
        <a:ln w="38100"/>
      </dgm:spPr>
    </dgm:pt>
    <dgm:pt modelId="{E2AD58FC-D3A4-4404-B3F3-516FAB1C8940}" type="pres">
      <dgm:prSet presAssocID="{EDE20376-FE05-4A1C-90FA-9C33B62012B4}" presName="circle2" presStyleLbl="lnNode1" presStyleIdx="1" presStyleCnt="2" custLinFactNeighborX="1194" custLinFactNeighborY="-1880"/>
      <dgm:spPr>
        <a:solidFill>
          <a:srgbClr val="7030A0"/>
        </a:solidFill>
      </dgm:spPr>
    </dgm:pt>
    <dgm:pt modelId="{9CA21573-BB90-49A1-BE64-A9D7A2BF3678}" type="pres">
      <dgm:prSet presAssocID="{EDE20376-FE05-4A1C-90FA-9C33B62012B4}" presName="text2" presStyleLbl="revTx" presStyleIdx="1" presStyleCnt="2" custScaleX="318598" custLinFactNeighborX="85201" custLinFactNeighborY="-14023">
        <dgm:presLayoutVars>
          <dgm:bulletEnabled val="1"/>
        </dgm:presLayoutVars>
      </dgm:prSet>
      <dgm:spPr/>
    </dgm:pt>
    <dgm:pt modelId="{1E4DC311-4D49-4A44-8224-A248A07C0CCA}" type="pres">
      <dgm:prSet presAssocID="{EDE20376-FE05-4A1C-90FA-9C33B62012B4}" presName="line2" presStyleLbl="callout" presStyleIdx="2" presStyleCnt="4"/>
      <dgm:spPr>
        <a:ln w="38100"/>
      </dgm:spPr>
    </dgm:pt>
    <dgm:pt modelId="{37C521DE-E66D-4861-A4AE-F1EF4BACE376}" type="pres">
      <dgm:prSet presAssocID="{EDE20376-FE05-4A1C-90FA-9C33B62012B4}" presName="d2" presStyleLbl="callout" presStyleIdx="3" presStyleCnt="4"/>
      <dgm:spPr>
        <a:ln w="38100"/>
      </dgm:spPr>
    </dgm:pt>
  </dgm:ptLst>
  <dgm:cxnLst>
    <dgm:cxn modelId="{77A83348-65B3-4211-A742-FDCB82F1DAC1}" type="presOf" srcId="{7AC245F8-D051-45A9-9866-B12B1BD22194}" destId="{63D8F321-4D6F-4C87-BC4F-1D9AE918ED37}" srcOrd="0" destOrd="0" presId="urn:microsoft.com/office/officeart/2005/8/layout/target1"/>
    <dgm:cxn modelId="{DDA6504B-E367-4CE3-910A-7B694A4C551E}" type="presOf" srcId="{EDE20376-FE05-4A1C-90FA-9C33B62012B4}" destId="{9CA21573-BB90-49A1-BE64-A9D7A2BF3678}" srcOrd="0" destOrd="0" presId="urn:microsoft.com/office/officeart/2005/8/layout/target1"/>
    <dgm:cxn modelId="{C739214C-072A-4BFB-836C-79EBF003958A}" srcId="{7AC245F8-D051-45A9-9866-B12B1BD22194}" destId="{B93520E0-1D36-4737-B371-33F8E13EF870}" srcOrd="0" destOrd="0" parTransId="{5EDEC8FE-88FF-4201-A13F-895780ABE10E}" sibTransId="{C2EEA5EF-263E-478C-91AC-7494728BD4E6}"/>
    <dgm:cxn modelId="{30F91050-9333-45C1-AE50-979CFA1E0184}" srcId="{7AC245F8-D051-45A9-9866-B12B1BD22194}" destId="{EDE20376-FE05-4A1C-90FA-9C33B62012B4}" srcOrd="1" destOrd="0" parTransId="{AD7528A0-E56A-469B-84F7-870E41599666}" sibTransId="{0D3A6E3B-C00F-49CC-9C10-76184F774A43}"/>
    <dgm:cxn modelId="{2E2E5EA2-C257-4627-A38B-C65C1D25918C}" type="presOf" srcId="{B93520E0-1D36-4737-B371-33F8E13EF870}" destId="{98BEF41C-5B07-4278-A012-D820FB1EAE95}" srcOrd="0" destOrd="0" presId="urn:microsoft.com/office/officeart/2005/8/layout/target1"/>
    <dgm:cxn modelId="{6AF4005B-B993-4DF8-B527-529D25AA249B}" type="presParOf" srcId="{63D8F321-4D6F-4C87-BC4F-1D9AE918ED37}" destId="{6625C065-9CCB-4478-B8B3-41238F5B4862}" srcOrd="0" destOrd="0" presId="urn:microsoft.com/office/officeart/2005/8/layout/target1"/>
    <dgm:cxn modelId="{EBA5E856-E1D6-4455-ACAF-12E454B755B4}" type="presParOf" srcId="{63D8F321-4D6F-4C87-BC4F-1D9AE918ED37}" destId="{98BEF41C-5B07-4278-A012-D820FB1EAE95}" srcOrd="1" destOrd="0" presId="urn:microsoft.com/office/officeart/2005/8/layout/target1"/>
    <dgm:cxn modelId="{A3A309DE-5F92-4B29-ACAE-4B711C16DCAE}" type="presParOf" srcId="{63D8F321-4D6F-4C87-BC4F-1D9AE918ED37}" destId="{F85020AF-8515-406B-B6E1-03CC05B4F8F1}" srcOrd="2" destOrd="0" presId="urn:microsoft.com/office/officeart/2005/8/layout/target1"/>
    <dgm:cxn modelId="{BB5E13D5-10E2-4E29-B3F7-1182E7692B38}" type="presParOf" srcId="{63D8F321-4D6F-4C87-BC4F-1D9AE918ED37}" destId="{5D5127DC-F990-4D10-A3ED-83F4E4094D01}" srcOrd="3" destOrd="0" presId="urn:microsoft.com/office/officeart/2005/8/layout/target1"/>
    <dgm:cxn modelId="{88A36DFB-93EF-4920-ADF5-5CBF96B1CB04}" type="presParOf" srcId="{63D8F321-4D6F-4C87-BC4F-1D9AE918ED37}" destId="{E2AD58FC-D3A4-4404-B3F3-516FAB1C8940}" srcOrd="4" destOrd="0" presId="urn:microsoft.com/office/officeart/2005/8/layout/target1"/>
    <dgm:cxn modelId="{A10E7DAE-14D5-43CE-8FDE-383DDACC0F17}" type="presParOf" srcId="{63D8F321-4D6F-4C87-BC4F-1D9AE918ED37}" destId="{9CA21573-BB90-49A1-BE64-A9D7A2BF3678}" srcOrd="5" destOrd="0" presId="urn:microsoft.com/office/officeart/2005/8/layout/target1"/>
    <dgm:cxn modelId="{02DDD146-CF20-473A-94CD-7DCF7E347B07}" type="presParOf" srcId="{63D8F321-4D6F-4C87-BC4F-1D9AE918ED37}" destId="{1E4DC311-4D49-4A44-8224-A248A07C0CCA}" srcOrd="6" destOrd="0" presId="urn:microsoft.com/office/officeart/2005/8/layout/target1"/>
    <dgm:cxn modelId="{523F7470-25B5-4106-9B64-54CF2C79300B}" type="presParOf" srcId="{63D8F321-4D6F-4C87-BC4F-1D9AE918ED37}" destId="{37C521DE-E66D-4861-A4AE-F1EF4BACE376}" srcOrd="7" destOrd="0" presId="urn:microsoft.com/office/officeart/2005/8/layout/targe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65B9CEC-747A-43ED-9178-5FE60BBE0962}" type="doc">
      <dgm:prSet loTypeId="urn:microsoft.com/office/officeart/2011/layout/CircleProcess" loCatId="process" qsTypeId="urn:microsoft.com/office/officeart/2005/8/quickstyle/simple1#11" qsCatId="simple" csTypeId="urn:microsoft.com/office/officeart/2005/8/colors/accent1_2#14" csCatId="accent1" phldr="1"/>
      <dgm:spPr/>
      <dgm:t>
        <a:bodyPr/>
        <a:lstStyle/>
        <a:p>
          <a:endParaRPr lang="en-US"/>
        </a:p>
      </dgm:t>
    </dgm:pt>
    <dgm:pt modelId="{4A1F7287-B2A9-4018-93D7-07A76B2381C9}">
      <dgm:prSet phldrT="[Text]"/>
      <dgm:spPr/>
      <dgm:t>
        <a:bodyPr/>
        <a:lstStyle/>
        <a:p>
          <a:r>
            <a:rPr lang="en-US"/>
            <a:t>Fall</a:t>
          </a:r>
        </a:p>
      </dgm:t>
    </dgm:pt>
    <dgm:pt modelId="{20707723-CBC0-4BDB-B40F-3F37CABF92A4}" type="parTrans" cxnId="{648432A0-26E9-46C5-B9F8-0528FAAD6F36}">
      <dgm:prSet/>
      <dgm:spPr/>
      <dgm:t>
        <a:bodyPr/>
        <a:lstStyle/>
        <a:p>
          <a:endParaRPr lang="en-US"/>
        </a:p>
      </dgm:t>
    </dgm:pt>
    <dgm:pt modelId="{C5B4A24E-9908-460B-9DF1-5F26D39A679E}" type="sibTrans" cxnId="{648432A0-26E9-46C5-B9F8-0528FAAD6F36}">
      <dgm:prSet/>
      <dgm:spPr/>
      <dgm:t>
        <a:bodyPr/>
        <a:lstStyle/>
        <a:p>
          <a:endParaRPr lang="en-US"/>
        </a:p>
      </dgm:t>
    </dgm:pt>
    <dgm:pt modelId="{7D52F953-CA7D-4C10-87DE-961F4621885E}">
      <dgm:prSet phldrT="[Text]"/>
      <dgm:spPr/>
      <dgm:t>
        <a:bodyPr/>
        <a:lstStyle/>
        <a:p>
          <a:r>
            <a:rPr lang="en-US"/>
            <a:t>Winter</a:t>
          </a:r>
        </a:p>
      </dgm:t>
    </dgm:pt>
    <dgm:pt modelId="{CBAD469D-9A2D-4702-926B-6721B198A00C}" type="parTrans" cxnId="{2A8E0220-8B14-43FE-A69C-680E31566BDA}">
      <dgm:prSet/>
      <dgm:spPr/>
      <dgm:t>
        <a:bodyPr/>
        <a:lstStyle/>
        <a:p>
          <a:endParaRPr lang="en-US"/>
        </a:p>
      </dgm:t>
    </dgm:pt>
    <dgm:pt modelId="{90288430-9498-4B97-9A41-A9705C82F903}" type="sibTrans" cxnId="{2A8E0220-8B14-43FE-A69C-680E31566BDA}">
      <dgm:prSet/>
      <dgm:spPr/>
      <dgm:t>
        <a:bodyPr/>
        <a:lstStyle/>
        <a:p>
          <a:endParaRPr lang="en-US"/>
        </a:p>
      </dgm:t>
    </dgm:pt>
    <dgm:pt modelId="{75EF79E5-7FB4-457E-97E8-ADEEDBC08D8E}">
      <dgm:prSet phldrT="[Text]"/>
      <dgm:spPr/>
      <dgm:t>
        <a:bodyPr/>
        <a:lstStyle/>
        <a:p>
          <a:r>
            <a:rPr lang="en-US"/>
            <a:t>Spring</a:t>
          </a:r>
        </a:p>
      </dgm:t>
    </dgm:pt>
    <dgm:pt modelId="{8C91182E-F0F7-4DBA-96A5-8BBA026AE6C2}" type="parTrans" cxnId="{7386033F-8218-421B-80FA-9811349A39D9}">
      <dgm:prSet/>
      <dgm:spPr/>
      <dgm:t>
        <a:bodyPr/>
        <a:lstStyle/>
        <a:p>
          <a:endParaRPr lang="en-US"/>
        </a:p>
      </dgm:t>
    </dgm:pt>
    <dgm:pt modelId="{BC8CD318-0A66-4952-96E0-5D14A780B019}" type="sibTrans" cxnId="{7386033F-8218-421B-80FA-9811349A39D9}">
      <dgm:prSet/>
      <dgm:spPr/>
      <dgm:t>
        <a:bodyPr/>
        <a:lstStyle/>
        <a:p>
          <a:endParaRPr lang="en-US"/>
        </a:p>
      </dgm:t>
    </dgm:pt>
    <dgm:pt modelId="{A0575927-31F4-429F-84B3-D47319CFF55A}" type="pres">
      <dgm:prSet presAssocID="{365B9CEC-747A-43ED-9178-5FE60BBE0962}" presName="Name0" presStyleCnt="0">
        <dgm:presLayoutVars>
          <dgm:chMax val="11"/>
          <dgm:chPref val="11"/>
          <dgm:dir/>
          <dgm:resizeHandles/>
        </dgm:presLayoutVars>
      </dgm:prSet>
      <dgm:spPr/>
    </dgm:pt>
    <dgm:pt modelId="{359B8155-D9C8-4240-8236-F25252FA305F}" type="pres">
      <dgm:prSet presAssocID="{75EF79E5-7FB4-457E-97E8-ADEEDBC08D8E}" presName="Accent3" presStyleCnt="0"/>
      <dgm:spPr/>
    </dgm:pt>
    <dgm:pt modelId="{2B3E6CE9-C53C-4BE8-9404-0F71C2DA7C2B}" type="pres">
      <dgm:prSet presAssocID="{75EF79E5-7FB4-457E-97E8-ADEEDBC08D8E}" presName="Accent" presStyleLbl="node1" presStyleIdx="0" presStyleCnt="3"/>
      <dgm:spPr/>
    </dgm:pt>
    <dgm:pt modelId="{F9DB2E59-3038-43DC-9447-D0AC843CF248}" type="pres">
      <dgm:prSet presAssocID="{75EF79E5-7FB4-457E-97E8-ADEEDBC08D8E}" presName="ParentBackground3" presStyleCnt="0"/>
      <dgm:spPr/>
    </dgm:pt>
    <dgm:pt modelId="{E2A40099-3EA8-46DF-8737-5F5C4BE66025}" type="pres">
      <dgm:prSet presAssocID="{75EF79E5-7FB4-457E-97E8-ADEEDBC08D8E}" presName="ParentBackground" presStyleLbl="fgAcc1" presStyleIdx="0" presStyleCnt="3"/>
      <dgm:spPr/>
    </dgm:pt>
    <dgm:pt modelId="{F2FF9593-8579-4AE0-82D1-87C3B3C79863}" type="pres">
      <dgm:prSet presAssocID="{75EF79E5-7FB4-457E-97E8-ADEEDBC08D8E}" presName="Parent3" presStyleLbl="revTx" presStyleIdx="0" presStyleCnt="0">
        <dgm:presLayoutVars>
          <dgm:chMax val="1"/>
          <dgm:chPref val="1"/>
          <dgm:bulletEnabled val="1"/>
        </dgm:presLayoutVars>
      </dgm:prSet>
      <dgm:spPr/>
    </dgm:pt>
    <dgm:pt modelId="{4378B597-1CAE-4FC4-BAF5-4419F69F9E7C}" type="pres">
      <dgm:prSet presAssocID="{7D52F953-CA7D-4C10-87DE-961F4621885E}" presName="Accent2" presStyleCnt="0"/>
      <dgm:spPr/>
    </dgm:pt>
    <dgm:pt modelId="{D250D6A6-840F-4AE9-B4E6-2BFEAEAAD961}" type="pres">
      <dgm:prSet presAssocID="{7D52F953-CA7D-4C10-87DE-961F4621885E}" presName="Accent" presStyleLbl="node1" presStyleIdx="1" presStyleCnt="3"/>
      <dgm:spPr/>
    </dgm:pt>
    <dgm:pt modelId="{311FA360-5052-4F72-84BC-6CB58AD7F51D}" type="pres">
      <dgm:prSet presAssocID="{7D52F953-CA7D-4C10-87DE-961F4621885E}" presName="ParentBackground2" presStyleCnt="0"/>
      <dgm:spPr/>
    </dgm:pt>
    <dgm:pt modelId="{07979D52-96F6-4BAB-8408-622494D3F10C}" type="pres">
      <dgm:prSet presAssocID="{7D52F953-CA7D-4C10-87DE-961F4621885E}" presName="ParentBackground" presStyleLbl="fgAcc1" presStyleIdx="1" presStyleCnt="3"/>
      <dgm:spPr/>
    </dgm:pt>
    <dgm:pt modelId="{6F30FEAA-E26A-45E2-976C-A5EBF6F73DAA}" type="pres">
      <dgm:prSet presAssocID="{7D52F953-CA7D-4C10-87DE-961F4621885E}" presName="Parent2" presStyleLbl="revTx" presStyleIdx="0" presStyleCnt="0">
        <dgm:presLayoutVars>
          <dgm:chMax val="1"/>
          <dgm:chPref val="1"/>
          <dgm:bulletEnabled val="1"/>
        </dgm:presLayoutVars>
      </dgm:prSet>
      <dgm:spPr/>
    </dgm:pt>
    <dgm:pt modelId="{3A051859-D600-47F8-B018-9706C83E8F1E}" type="pres">
      <dgm:prSet presAssocID="{4A1F7287-B2A9-4018-93D7-07A76B2381C9}" presName="Accent1" presStyleCnt="0"/>
      <dgm:spPr/>
    </dgm:pt>
    <dgm:pt modelId="{B1761DD4-8450-42DE-B7D1-DC92695CFC6C}" type="pres">
      <dgm:prSet presAssocID="{4A1F7287-B2A9-4018-93D7-07A76B2381C9}" presName="Accent" presStyleLbl="node1" presStyleIdx="2" presStyleCnt="3"/>
      <dgm:spPr/>
    </dgm:pt>
    <dgm:pt modelId="{7B925DC5-1AE4-4A02-B05E-F4E2E6CDD49B}" type="pres">
      <dgm:prSet presAssocID="{4A1F7287-B2A9-4018-93D7-07A76B2381C9}" presName="ParentBackground1" presStyleCnt="0"/>
      <dgm:spPr/>
    </dgm:pt>
    <dgm:pt modelId="{F67C0699-19E7-4D29-B996-47BA69249930}" type="pres">
      <dgm:prSet presAssocID="{4A1F7287-B2A9-4018-93D7-07A76B2381C9}" presName="ParentBackground" presStyleLbl="fgAcc1" presStyleIdx="2" presStyleCnt="3"/>
      <dgm:spPr/>
    </dgm:pt>
    <dgm:pt modelId="{9A9013DA-D69F-4C86-B5FC-B41D113F07D7}" type="pres">
      <dgm:prSet presAssocID="{4A1F7287-B2A9-4018-93D7-07A76B2381C9}" presName="Parent1" presStyleLbl="revTx" presStyleIdx="0" presStyleCnt="0">
        <dgm:presLayoutVars>
          <dgm:chMax val="1"/>
          <dgm:chPref val="1"/>
          <dgm:bulletEnabled val="1"/>
        </dgm:presLayoutVars>
      </dgm:prSet>
      <dgm:spPr/>
    </dgm:pt>
  </dgm:ptLst>
  <dgm:cxnLst>
    <dgm:cxn modelId="{DB00870C-FF58-4782-B9B6-BD264F3B849D}" type="presOf" srcId="{75EF79E5-7FB4-457E-97E8-ADEEDBC08D8E}" destId="{E2A40099-3EA8-46DF-8737-5F5C4BE66025}" srcOrd="0" destOrd="0" presId="urn:microsoft.com/office/officeart/2011/layout/CircleProcess"/>
    <dgm:cxn modelId="{59EC5713-3651-4108-8348-B897D0B562A0}" type="presOf" srcId="{4A1F7287-B2A9-4018-93D7-07A76B2381C9}" destId="{9A9013DA-D69F-4C86-B5FC-B41D113F07D7}" srcOrd="1" destOrd="0" presId="urn:microsoft.com/office/officeart/2011/layout/CircleProcess"/>
    <dgm:cxn modelId="{E9037316-19FA-4C92-B924-EF3AD21FF8D2}" type="presOf" srcId="{4A1F7287-B2A9-4018-93D7-07A76B2381C9}" destId="{F67C0699-19E7-4D29-B996-47BA69249930}" srcOrd="0" destOrd="0" presId="urn:microsoft.com/office/officeart/2011/layout/CircleProcess"/>
    <dgm:cxn modelId="{2A8E0220-8B14-43FE-A69C-680E31566BDA}" srcId="{365B9CEC-747A-43ED-9178-5FE60BBE0962}" destId="{7D52F953-CA7D-4C10-87DE-961F4621885E}" srcOrd="1" destOrd="0" parTransId="{CBAD469D-9A2D-4702-926B-6721B198A00C}" sibTransId="{90288430-9498-4B97-9A41-A9705C82F903}"/>
    <dgm:cxn modelId="{7386033F-8218-421B-80FA-9811349A39D9}" srcId="{365B9CEC-747A-43ED-9178-5FE60BBE0962}" destId="{75EF79E5-7FB4-457E-97E8-ADEEDBC08D8E}" srcOrd="2" destOrd="0" parTransId="{8C91182E-F0F7-4DBA-96A5-8BBA026AE6C2}" sibTransId="{BC8CD318-0A66-4952-96E0-5D14A780B019}"/>
    <dgm:cxn modelId="{083E1089-2CA6-4C49-8F96-E128AB3EDDF1}" type="presOf" srcId="{75EF79E5-7FB4-457E-97E8-ADEEDBC08D8E}" destId="{F2FF9593-8579-4AE0-82D1-87C3B3C79863}" srcOrd="1" destOrd="0" presId="urn:microsoft.com/office/officeart/2011/layout/CircleProcess"/>
    <dgm:cxn modelId="{F8597C91-A5D0-47C7-89AD-77857EF86FE2}" type="presOf" srcId="{7D52F953-CA7D-4C10-87DE-961F4621885E}" destId="{6F30FEAA-E26A-45E2-976C-A5EBF6F73DAA}" srcOrd="1" destOrd="0" presId="urn:microsoft.com/office/officeart/2011/layout/CircleProcess"/>
    <dgm:cxn modelId="{648432A0-26E9-46C5-B9F8-0528FAAD6F36}" srcId="{365B9CEC-747A-43ED-9178-5FE60BBE0962}" destId="{4A1F7287-B2A9-4018-93D7-07A76B2381C9}" srcOrd="0" destOrd="0" parTransId="{20707723-CBC0-4BDB-B40F-3F37CABF92A4}" sibTransId="{C5B4A24E-9908-460B-9DF1-5F26D39A679E}"/>
    <dgm:cxn modelId="{60935BED-1B2E-46EF-AA6E-56283F1F0B10}" type="presOf" srcId="{7D52F953-CA7D-4C10-87DE-961F4621885E}" destId="{07979D52-96F6-4BAB-8408-622494D3F10C}" srcOrd="0" destOrd="0" presId="urn:microsoft.com/office/officeart/2011/layout/CircleProcess"/>
    <dgm:cxn modelId="{CEC0F7F7-221B-47E6-914F-C1BE1264F9D4}" type="presOf" srcId="{365B9CEC-747A-43ED-9178-5FE60BBE0962}" destId="{A0575927-31F4-429F-84B3-D47319CFF55A}" srcOrd="0" destOrd="0" presId="urn:microsoft.com/office/officeart/2011/layout/CircleProcess"/>
    <dgm:cxn modelId="{C752C356-D7A8-42CC-A1DF-F5049009A61E}" type="presParOf" srcId="{A0575927-31F4-429F-84B3-D47319CFF55A}" destId="{359B8155-D9C8-4240-8236-F25252FA305F}" srcOrd="0" destOrd="0" presId="urn:microsoft.com/office/officeart/2011/layout/CircleProcess"/>
    <dgm:cxn modelId="{7DF8A03D-BCD3-4353-B434-84C75777E6F1}" type="presParOf" srcId="{359B8155-D9C8-4240-8236-F25252FA305F}" destId="{2B3E6CE9-C53C-4BE8-9404-0F71C2DA7C2B}" srcOrd="0" destOrd="0" presId="urn:microsoft.com/office/officeart/2011/layout/CircleProcess"/>
    <dgm:cxn modelId="{52CE7C78-3630-4375-BCC0-083EFEB41CF5}" type="presParOf" srcId="{A0575927-31F4-429F-84B3-D47319CFF55A}" destId="{F9DB2E59-3038-43DC-9447-D0AC843CF248}" srcOrd="1" destOrd="0" presId="urn:microsoft.com/office/officeart/2011/layout/CircleProcess"/>
    <dgm:cxn modelId="{B7D16375-E8D7-4A01-B6B8-C4FD25F85720}" type="presParOf" srcId="{F9DB2E59-3038-43DC-9447-D0AC843CF248}" destId="{E2A40099-3EA8-46DF-8737-5F5C4BE66025}" srcOrd="0" destOrd="0" presId="urn:microsoft.com/office/officeart/2011/layout/CircleProcess"/>
    <dgm:cxn modelId="{B8B1E7EA-DC14-4CE1-8D94-6FC4A4CE97C7}" type="presParOf" srcId="{A0575927-31F4-429F-84B3-D47319CFF55A}" destId="{F2FF9593-8579-4AE0-82D1-87C3B3C79863}" srcOrd="2" destOrd="0" presId="urn:microsoft.com/office/officeart/2011/layout/CircleProcess"/>
    <dgm:cxn modelId="{B1885CC5-6DF7-44D8-B948-9BB3959C0776}" type="presParOf" srcId="{A0575927-31F4-429F-84B3-D47319CFF55A}" destId="{4378B597-1CAE-4FC4-BAF5-4419F69F9E7C}" srcOrd="3" destOrd="0" presId="urn:microsoft.com/office/officeart/2011/layout/CircleProcess"/>
    <dgm:cxn modelId="{80ABD5FA-FC99-4F47-9439-89F706623545}" type="presParOf" srcId="{4378B597-1CAE-4FC4-BAF5-4419F69F9E7C}" destId="{D250D6A6-840F-4AE9-B4E6-2BFEAEAAD961}" srcOrd="0" destOrd="0" presId="urn:microsoft.com/office/officeart/2011/layout/CircleProcess"/>
    <dgm:cxn modelId="{61E26957-7613-469F-9E92-C79987C7775B}" type="presParOf" srcId="{A0575927-31F4-429F-84B3-D47319CFF55A}" destId="{311FA360-5052-4F72-84BC-6CB58AD7F51D}" srcOrd="4" destOrd="0" presId="urn:microsoft.com/office/officeart/2011/layout/CircleProcess"/>
    <dgm:cxn modelId="{110A687F-8B84-4F2F-94FD-9B46201B2D6D}" type="presParOf" srcId="{311FA360-5052-4F72-84BC-6CB58AD7F51D}" destId="{07979D52-96F6-4BAB-8408-622494D3F10C}" srcOrd="0" destOrd="0" presId="urn:microsoft.com/office/officeart/2011/layout/CircleProcess"/>
    <dgm:cxn modelId="{27E1A7EB-A0FD-4455-ACD0-C1F14DCA8FF2}" type="presParOf" srcId="{A0575927-31F4-429F-84B3-D47319CFF55A}" destId="{6F30FEAA-E26A-45E2-976C-A5EBF6F73DAA}" srcOrd="5" destOrd="0" presId="urn:microsoft.com/office/officeart/2011/layout/CircleProcess"/>
    <dgm:cxn modelId="{FC79C4A6-99E4-4D5A-9751-B1834117B12F}" type="presParOf" srcId="{A0575927-31F4-429F-84B3-D47319CFF55A}" destId="{3A051859-D600-47F8-B018-9706C83E8F1E}" srcOrd="6" destOrd="0" presId="urn:microsoft.com/office/officeart/2011/layout/CircleProcess"/>
    <dgm:cxn modelId="{6FBD6617-076D-432D-B819-D8218E9CEECF}" type="presParOf" srcId="{3A051859-D600-47F8-B018-9706C83E8F1E}" destId="{B1761DD4-8450-42DE-B7D1-DC92695CFC6C}" srcOrd="0" destOrd="0" presId="urn:microsoft.com/office/officeart/2011/layout/CircleProcess"/>
    <dgm:cxn modelId="{DEDD6ED2-384C-484E-9D5F-D5691CFFF786}" type="presParOf" srcId="{A0575927-31F4-429F-84B3-D47319CFF55A}" destId="{7B925DC5-1AE4-4A02-B05E-F4E2E6CDD49B}" srcOrd="7" destOrd="0" presId="urn:microsoft.com/office/officeart/2011/layout/CircleProcess"/>
    <dgm:cxn modelId="{FEF3BBAD-375B-48F7-9FF4-29C1CA644D8D}" type="presParOf" srcId="{7B925DC5-1AE4-4A02-B05E-F4E2E6CDD49B}" destId="{F67C0699-19E7-4D29-B996-47BA69249930}" srcOrd="0" destOrd="0" presId="urn:microsoft.com/office/officeart/2011/layout/CircleProcess"/>
    <dgm:cxn modelId="{7054ED07-1AF5-4FED-89BB-7FEFF542225E}" type="presParOf" srcId="{A0575927-31F4-429F-84B3-D47319CFF55A}" destId="{9A9013DA-D69F-4C86-B5FC-B41D113F07D7}" srcOrd="8"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56B69D9-9F23-4F4D-AFF5-028EF9CAB6BF}" type="doc">
      <dgm:prSet loTypeId="urn:microsoft.com/office/officeart/2005/8/layout/hProcess9" loCatId="process" qsTypeId="urn:microsoft.com/office/officeart/2005/8/quickstyle/simple1#12" qsCatId="simple" csTypeId="urn:microsoft.com/office/officeart/2005/8/colors/accent1_2#15" csCatId="accent1" phldr="1"/>
      <dgm:spPr/>
    </dgm:pt>
    <dgm:pt modelId="{5E068FFF-E290-4441-AC94-C6DFD8189264}">
      <dgm:prSet phldrT="[Text]" custT="1"/>
      <dgm:spPr/>
      <dgm:t>
        <a:bodyPr/>
        <a:lstStyle/>
        <a:p>
          <a:r>
            <a:rPr lang="en-US" sz="2400">
              <a:solidFill>
                <a:schemeClr val="tx1">
                  <a:lumMod val="85000"/>
                  <a:lumOff val="15000"/>
                </a:schemeClr>
              </a:solidFill>
            </a:rPr>
            <a:t>Selecting</a:t>
          </a:r>
        </a:p>
      </dgm:t>
    </dgm:pt>
    <dgm:pt modelId="{A628B0E8-8F2F-4622-8FE0-37A46A8BF4F5}" type="parTrans" cxnId="{A1D6C21C-9F36-421E-895C-2D7557B70742}">
      <dgm:prSet/>
      <dgm:spPr/>
      <dgm:t>
        <a:bodyPr/>
        <a:lstStyle/>
        <a:p>
          <a:endParaRPr lang="en-US" sz="2400"/>
        </a:p>
      </dgm:t>
    </dgm:pt>
    <dgm:pt modelId="{F4D2B5BA-3ACB-4F5A-B78C-102FA59C8FD2}" type="sibTrans" cxnId="{A1D6C21C-9F36-421E-895C-2D7557B70742}">
      <dgm:prSet/>
      <dgm:spPr/>
      <dgm:t>
        <a:bodyPr/>
        <a:lstStyle/>
        <a:p>
          <a:endParaRPr lang="en-US" sz="2400"/>
        </a:p>
      </dgm:t>
    </dgm:pt>
    <dgm:pt modelId="{17DB0254-CE67-41F1-B0BE-B80F8F3376FA}">
      <dgm:prSet phldrT="[Text]" custT="1"/>
      <dgm:spPr/>
      <dgm:t>
        <a:bodyPr/>
        <a:lstStyle/>
        <a:p>
          <a:r>
            <a:rPr lang="en-US" sz="2400">
              <a:solidFill>
                <a:schemeClr val="tx1">
                  <a:lumMod val="75000"/>
                  <a:lumOff val="25000"/>
                </a:schemeClr>
              </a:solidFill>
            </a:rPr>
            <a:t>Installing</a:t>
          </a:r>
        </a:p>
      </dgm:t>
    </dgm:pt>
    <dgm:pt modelId="{3061DB9A-B818-456C-85DC-F6F45C8696E2}" type="parTrans" cxnId="{2CCC176F-D20C-4ADD-AB08-1C68C2132060}">
      <dgm:prSet/>
      <dgm:spPr/>
      <dgm:t>
        <a:bodyPr/>
        <a:lstStyle/>
        <a:p>
          <a:endParaRPr lang="en-US" sz="2400"/>
        </a:p>
      </dgm:t>
    </dgm:pt>
    <dgm:pt modelId="{619F8050-9D65-488F-9E1B-A5504317872E}" type="sibTrans" cxnId="{2CCC176F-D20C-4ADD-AB08-1C68C2132060}">
      <dgm:prSet/>
      <dgm:spPr/>
      <dgm:t>
        <a:bodyPr/>
        <a:lstStyle/>
        <a:p>
          <a:endParaRPr lang="en-US" sz="2400"/>
        </a:p>
      </dgm:t>
    </dgm:pt>
    <dgm:pt modelId="{A1BE2792-42B1-4359-8D3B-CEB00969C450}">
      <dgm:prSet phldrT="[Text]" custT="1"/>
      <dgm:spPr/>
      <dgm:t>
        <a:bodyPr/>
        <a:lstStyle/>
        <a:p>
          <a:r>
            <a:rPr lang="en-US" sz="2400">
              <a:solidFill>
                <a:schemeClr val="tx1"/>
              </a:solidFill>
            </a:rPr>
            <a:t>Analyzing</a:t>
          </a:r>
        </a:p>
      </dgm:t>
    </dgm:pt>
    <dgm:pt modelId="{DB419CE7-FEF9-4E8E-B906-DCF59E2516DC}" type="parTrans" cxnId="{08AB3198-2880-4CD4-8C91-7A06D0D0D40E}">
      <dgm:prSet/>
      <dgm:spPr/>
      <dgm:t>
        <a:bodyPr/>
        <a:lstStyle/>
        <a:p>
          <a:endParaRPr lang="en-US" sz="2400"/>
        </a:p>
      </dgm:t>
    </dgm:pt>
    <dgm:pt modelId="{76E22832-65FB-4A72-8014-EF4BAB3F02A3}" type="sibTrans" cxnId="{08AB3198-2880-4CD4-8C91-7A06D0D0D40E}">
      <dgm:prSet/>
      <dgm:spPr/>
      <dgm:t>
        <a:bodyPr/>
        <a:lstStyle/>
        <a:p>
          <a:endParaRPr lang="en-US" sz="2400"/>
        </a:p>
      </dgm:t>
    </dgm:pt>
    <dgm:pt modelId="{9AAEA3E6-0D44-45E9-86A5-296864DA38EF}" type="pres">
      <dgm:prSet presAssocID="{B56B69D9-9F23-4F4D-AFF5-028EF9CAB6BF}" presName="CompostProcess" presStyleCnt="0">
        <dgm:presLayoutVars>
          <dgm:dir/>
          <dgm:resizeHandles val="exact"/>
        </dgm:presLayoutVars>
      </dgm:prSet>
      <dgm:spPr/>
    </dgm:pt>
    <dgm:pt modelId="{E3DEB135-FE62-48DF-970C-D826F5A489EF}" type="pres">
      <dgm:prSet presAssocID="{B56B69D9-9F23-4F4D-AFF5-028EF9CAB6BF}" presName="arrow" presStyleLbl="bgShp" presStyleIdx="0" presStyleCnt="1"/>
      <dgm:spPr/>
    </dgm:pt>
    <dgm:pt modelId="{341E916B-783B-4724-8677-3E8448E477F2}" type="pres">
      <dgm:prSet presAssocID="{B56B69D9-9F23-4F4D-AFF5-028EF9CAB6BF}" presName="linearProcess" presStyleCnt="0"/>
      <dgm:spPr/>
    </dgm:pt>
    <dgm:pt modelId="{B67AA2B9-FD6C-43D4-8791-F42551B198CD}" type="pres">
      <dgm:prSet presAssocID="{5E068FFF-E290-4441-AC94-C6DFD8189264}" presName="textNode" presStyleLbl="node1" presStyleIdx="0" presStyleCnt="3">
        <dgm:presLayoutVars>
          <dgm:bulletEnabled val="1"/>
        </dgm:presLayoutVars>
      </dgm:prSet>
      <dgm:spPr/>
    </dgm:pt>
    <dgm:pt modelId="{2A3FAA4A-7E6E-4DC0-AE0D-D5E1C76EAD77}" type="pres">
      <dgm:prSet presAssocID="{F4D2B5BA-3ACB-4F5A-B78C-102FA59C8FD2}" presName="sibTrans" presStyleCnt="0"/>
      <dgm:spPr/>
    </dgm:pt>
    <dgm:pt modelId="{C8277305-BFA5-4CB7-AEE4-ABFC7D057AD9}" type="pres">
      <dgm:prSet presAssocID="{17DB0254-CE67-41F1-B0BE-B80F8F3376FA}" presName="textNode" presStyleLbl="node1" presStyleIdx="1" presStyleCnt="3">
        <dgm:presLayoutVars>
          <dgm:bulletEnabled val="1"/>
        </dgm:presLayoutVars>
      </dgm:prSet>
      <dgm:spPr/>
    </dgm:pt>
    <dgm:pt modelId="{1BA5A0C1-5A1A-412A-A7A5-2346D3D14A5A}" type="pres">
      <dgm:prSet presAssocID="{619F8050-9D65-488F-9E1B-A5504317872E}" presName="sibTrans" presStyleCnt="0"/>
      <dgm:spPr/>
    </dgm:pt>
    <dgm:pt modelId="{318AAECD-848F-414E-BECE-3515CC3B39FC}" type="pres">
      <dgm:prSet presAssocID="{A1BE2792-42B1-4359-8D3B-CEB00969C450}" presName="textNode" presStyleLbl="node1" presStyleIdx="2" presStyleCnt="3">
        <dgm:presLayoutVars>
          <dgm:bulletEnabled val="1"/>
        </dgm:presLayoutVars>
      </dgm:prSet>
      <dgm:spPr/>
    </dgm:pt>
  </dgm:ptLst>
  <dgm:cxnLst>
    <dgm:cxn modelId="{A1D6C21C-9F36-421E-895C-2D7557B70742}" srcId="{B56B69D9-9F23-4F4D-AFF5-028EF9CAB6BF}" destId="{5E068FFF-E290-4441-AC94-C6DFD8189264}" srcOrd="0" destOrd="0" parTransId="{A628B0E8-8F2F-4622-8FE0-37A46A8BF4F5}" sibTransId="{F4D2B5BA-3ACB-4F5A-B78C-102FA59C8FD2}"/>
    <dgm:cxn modelId="{8E136944-C603-43C7-987E-6CBCC5DFC724}" type="presOf" srcId="{A1BE2792-42B1-4359-8D3B-CEB00969C450}" destId="{318AAECD-848F-414E-BECE-3515CC3B39FC}" srcOrd="0" destOrd="0" presId="urn:microsoft.com/office/officeart/2005/8/layout/hProcess9"/>
    <dgm:cxn modelId="{2CCC176F-D20C-4ADD-AB08-1C68C2132060}" srcId="{B56B69D9-9F23-4F4D-AFF5-028EF9CAB6BF}" destId="{17DB0254-CE67-41F1-B0BE-B80F8F3376FA}" srcOrd="1" destOrd="0" parTransId="{3061DB9A-B818-456C-85DC-F6F45C8696E2}" sibTransId="{619F8050-9D65-488F-9E1B-A5504317872E}"/>
    <dgm:cxn modelId="{4A8CC98E-C0E3-4B97-9819-4413494C8164}" type="presOf" srcId="{5E068FFF-E290-4441-AC94-C6DFD8189264}" destId="{B67AA2B9-FD6C-43D4-8791-F42551B198CD}" srcOrd="0" destOrd="0" presId="urn:microsoft.com/office/officeart/2005/8/layout/hProcess9"/>
    <dgm:cxn modelId="{08AB3198-2880-4CD4-8C91-7A06D0D0D40E}" srcId="{B56B69D9-9F23-4F4D-AFF5-028EF9CAB6BF}" destId="{A1BE2792-42B1-4359-8D3B-CEB00969C450}" srcOrd="2" destOrd="0" parTransId="{DB419CE7-FEF9-4E8E-B906-DCF59E2516DC}" sibTransId="{76E22832-65FB-4A72-8014-EF4BAB3F02A3}"/>
    <dgm:cxn modelId="{470ED2B9-F0CA-40DE-B4B1-5B1A6C7222A0}" type="presOf" srcId="{B56B69D9-9F23-4F4D-AFF5-028EF9CAB6BF}" destId="{9AAEA3E6-0D44-45E9-86A5-296864DA38EF}" srcOrd="0" destOrd="0" presId="urn:microsoft.com/office/officeart/2005/8/layout/hProcess9"/>
    <dgm:cxn modelId="{CCF89FCC-8380-4FEE-B9E5-6EFFCCB309C2}" type="presOf" srcId="{17DB0254-CE67-41F1-B0BE-B80F8F3376FA}" destId="{C8277305-BFA5-4CB7-AEE4-ABFC7D057AD9}" srcOrd="0" destOrd="0" presId="urn:microsoft.com/office/officeart/2005/8/layout/hProcess9"/>
    <dgm:cxn modelId="{767FE536-861C-451B-BB74-95CEBB13584A}" type="presParOf" srcId="{9AAEA3E6-0D44-45E9-86A5-296864DA38EF}" destId="{E3DEB135-FE62-48DF-970C-D826F5A489EF}" srcOrd="0" destOrd="0" presId="urn:microsoft.com/office/officeart/2005/8/layout/hProcess9"/>
    <dgm:cxn modelId="{B05EB2DC-E0E1-4763-9358-F08372484A86}" type="presParOf" srcId="{9AAEA3E6-0D44-45E9-86A5-296864DA38EF}" destId="{341E916B-783B-4724-8677-3E8448E477F2}" srcOrd="1" destOrd="0" presId="urn:microsoft.com/office/officeart/2005/8/layout/hProcess9"/>
    <dgm:cxn modelId="{70EBA817-CBDF-4343-A222-6A7B204FDCB4}" type="presParOf" srcId="{341E916B-783B-4724-8677-3E8448E477F2}" destId="{B67AA2B9-FD6C-43D4-8791-F42551B198CD}" srcOrd="0" destOrd="0" presId="urn:microsoft.com/office/officeart/2005/8/layout/hProcess9"/>
    <dgm:cxn modelId="{3D79C55B-DAB2-4617-8F7A-8E68BB806B8B}" type="presParOf" srcId="{341E916B-783B-4724-8677-3E8448E477F2}" destId="{2A3FAA4A-7E6E-4DC0-AE0D-D5E1C76EAD77}" srcOrd="1" destOrd="0" presId="urn:microsoft.com/office/officeart/2005/8/layout/hProcess9"/>
    <dgm:cxn modelId="{F7FB66E4-EF55-4905-811F-88EAB70E0DC5}" type="presParOf" srcId="{341E916B-783B-4724-8677-3E8448E477F2}" destId="{C8277305-BFA5-4CB7-AEE4-ABFC7D057AD9}" srcOrd="2" destOrd="0" presId="urn:microsoft.com/office/officeart/2005/8/layout/hProcess9"/>
    <dgm:cxn modelId="{8575462A-A8F1-48E3-B9AE-4B11F592BE5A}" type="presParOf" srcId="{341E916B-783B-4724-8677-3E8448E477F2}" destId="{1BA5A0C1-5A1A-412A-A7A5-2346D3D14A5A}" srcOrd="3" destOrd="0" presId="urn:microsoft.com/office/officeart/2005/8/layout/hProcess9"/>
    <dgm:cxn modelId="{4C943F9A-65F9-4533-B9ED-CACF42852B15}" type="presParOf" srcId="{341E916B-783B-4724-8677-3E8448E477F2}" destId="{318AAECD-848F-414E-BECE-3515CC3B39FC}" srcOrd="4" destOrd="0" presId="urn:microsoft.com/office/officeart/2005/8/layout/hProcess9"/>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BF803-45EF-AA42-BDD2-E75CD6532912}">
      <dsp:nvSpPr>
        <dsp:cNvPr id="0" name=""/>
        <dsp:cNvSpPr/>
      </dsp:nvSpPr>
      <dsp: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55467" y="1737053"/>
        <a:ext cx="1406827" cy="279227"/>
      </dsp:txXfrm>
    </dsp:sp>
    <dsp:sp modelId="{971673C2-F47C-2B46-A180-42AE3DADCE7D}">
      <dsp:nvSpPr>
        <dsp:cNvPr id="0" name=""/>
        <dsp:cNvSpPr/>
      </dsp:nvSpPr>
      <dsp:spPr>
        <a:xfrm>
          <a:off x="29177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sp:txBody>
      <dsp:txXfrm>
        <a:off x="291772" y="1169040"/>
        <a:ext cx="1071507" cy="1725918"/>
      </dsp:txXfrm>
    </dsp:sp>
    <dsp:sp modelId="{4E92D05A-7E69-B94B-938F-8CB8794072A0}">
      <dsp:nvSpPr>
        <dsp:cNvPr id="0" name=""/>
        <dsp:cNvSpPr/>
      </dsp:nvSpPr>
      <dsp: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933137" y="1737053"/>
        <a:ext cx="1406827" cy="279227"/>
      </dsp:txXfrm>
    </dsp:sp>
    <dsp:sp modelId="{926E4446-4CD7-D94B-8D3A-223F9E75C6A3}">
      <dsp:nvSpPr>
        <dsp:cNvPr id="0" name=""/>
        <dsp:cNvSpPr/>
      </dsp:nvSpPr>
      <dsp: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E2514576-F97D-7E46-B8AC-CB40BA3575E4}">
      <dsp:nvSpPr>
        <dsp:cNvPr id="0" name=""/>
        <dsp:cNvSpPr/>
      </dsp:nvSpPr>
      <dsp:spPr>
        <a:xfrm>
          <a:off x="178037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sz="1300" kern="1200" baseline="0">
              <a:solidFill>
                <a:sysClr val="windowText" lastClr="000000">
                  <a:hueOff val="0"/>
                  <a:satOff val="0"/>
                  <a:lumOff val="0"/>
                  <a:alphaOff val="0"/>
                </a:sysClr>
              </a:solidFill>
              <a:latin typeface="Century Gothic" panose="020B0502020202020204"/>
              <a:ea typeface="+mn-ea"/>
              <a:cs typeface="+mn-cs"/>
            </a:rPr>
            <a:t> </a:t>
          </a:r>
          <a:r>
            <a:rPr lang="en-US" sz="1300" kern="1200">
              <a:solidFill>
                <a:sysClr val="windowText" lastClr="000000">
                  <a:hueOff val="0"/>
                  <a:satOff val="0"/>
                  <a:lumOff val="0"/>
                  <a:alphaOff val="0"/>
                </a:sysClr>
              </a:solidFill>
              <a:latin typeface="Century Gothic" panose="020B0502020202020204"/>
              <a:ea typeface="+mn-ea"/>
              <a:cs typeface="+mn-cs"/>
            </a:rPr>
            <a:t>reinforcing components</a:t>
          </a:r>
        </a:p>
      </dsp:txBody>
      <dsp:txXfrm>
        <a:off x="1780377" y="1169040"/>
        <a:ext cx="1071507" cy="1725918"/>
      </dsp:txXfrm>
    </dsp:sp>
    <dsp:sp modelId="{C6321622-D5D4-704D-9D2D-3AC563738361}">
      <dsp:nvSpPr>
        <dsp:cNvPr id="0" name=""/>
        <dsp:cNvSpPr/>
      </dsp:nvSpPr>
      <dsp: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2421742" y="1737053"/>
        <a:ext cx="1406827" cy="279227"/>
      </dsp:txXfrm>
    </dsp:sp>
    <dsp:sp modelId="{F8F04E18-85D5-ED4B-85C6-2149A776013F}">
      <dsp:nvSpPr>
        <dsp:cNvPr id="0" name=""/>
        <dsp:cNvSpPr/>
      </dsp:nvSpPr>
      <dsp: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C61469CC-CAB0-ED4F-B401-77F6D7D542D3}">
      <dsp:nvSpPr>
        <dsp:cNvPr id="0" name=""/>
        <dsp:cNvSpPr/>
      </dsp:nvSpPr>
      <dsp:spPr>
        <a:xfrm>
          <a:off x="326898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screeners; Complete assessment schedule</a:t>
          </a:r>
        </a:p>
      </dsp:txBody>
      <dsp:txXfrm>
        <a:off x="3268982" y="1169040"/>
        <a:ext cx="1071507" cy="1725918"/>
      </dsp:txXfrm>
    </dsp:sp>
    <dsp:sp modelId="{83AC6EE8-2A6A-C44F-A36F-2D642544406E}">
      <dsp:nvSpPr>
        <dsp:cNvPr id="0" name=""/>
        <dsp:cNvSpPr/>
      </dsp:nvSpPr>
      <dsp: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3910347" y="1737053"/>
        <a:ext cx="1406827" cy="279227"/>
      </dsp:txXfrm>
    </dsp:sp>
    <dsp:sp modelId="{2FB0FBF8-92A5-ED4B-AE33-17FB27DF68E8}">
      <dsp:nvSpPr>
        <dsp:cNvPr id="0" name=""/>
        <dsp:cNvSpPr/>
      </dsp:nvSpPr>
      <dsp: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0F39E11-AB5B-1549-BA3D-ED6BD5BF53EE}">
      <dsp:nvSpPr>
        <dsp:cNvPr id="0" name=""/>
        <dsp:cNvSpPr/>
      </dsp:nvSpPr>
      <dsp:spPr>
        <a:xfrm>
          <a:off x="475758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sp:txBody>
      <dsp:txXfrm>
        <a:off x="4757587" y="1169040"/>
        <a:ext cx="1071507" cy="1725918"/>
      </dsp:txXfrm>
    </dsp:sp>
    <dsp:sp modelId="{EC5ED897-6DF7-4D46-A862-C4F539649D5E}">
      <dsp:nvSpPr>
        <dsp:cNvPr id="0" name=""/>
        <dsp:cNvSpPr/>
      </dsp:nvSpPr>
      <dsp: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398952" y="1737053"/>
        <a:ext cx="1406827" cy="279227"/>
      </dsp:txXfrm>
    </dsp:sp>
    <dsp:sp modelId="{B2E45524-4475-B74F-801B-B278A247738B}">
      <dsp:nvSpPr>
        <dsp:cNvPr id="0" name=""/>
        <dsp:cNvSpPr/>
      </dsp:nvSpPr>
      <dsp: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90A3C866-AB9C-F64F-8587-DBAFAD305CB9}">
      <dsp:nvSpPr>
        <dsp:cNvPr id="0" name=""/>
        <dsp:cNvSpPr/>
      </dsp:nvSpPr>
      <dsp:spPr>
        <a:xfrm>
          <a:off x="624619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sp:txBody>
      <dsp:txXfrm>
        <a:off x="6246192" y="1169040"/>
        <a:ext cx="1071507" cy="17259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27701-4552-4E82-B8B5-201818F384E1}">
      <dsp:nvSpPr>
        <dsp:cNvPr id="0" name=""/>
        <dsp:cNvSpPr/>
      </dsp:nvSpPr>
      <dsp:spPr>
        <a:xfrm>
          <a:off x="4770"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 1</a:t>
          </a:r>
        </a:p>
      </dsp:txBody>
      <dsp:txXfrm>
        <a:off x="37476" y="1502882"/>
        <a:ext cx="1051245" cy="1404764"/>
      </dsp:txXfrm>
    </dsp:sp>
    <dsp:sp modelId="{0304F202-A9F3-479D-BEB1-3ABB9CCAFAF9}">
      <dsp:nvSpPr>
        <dsp:cNvPr id="0" name=""/>
        <dsp:cNvSpPr/>
      </dsp:nvSpPr>
      <dsp:spPr>
        <a:xfrm>
          <a:off x="38270" y="220526"/>
          <a:ext cx="1049658" cy="1223921"/>
        </a:xfrm>
        <a:prstGeom prst="ellipse">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FA06BBCE-464F-4266-B09B-D42E3ACE62C5}">
      <dsp:nvSpPr>
        <dsp:cNvPr id="0" name=""/>
        <dsp:cNvSpPr/>
      </dsp:nvSpPr>
      <dsp:spPr>
        <a:xfrm>
          <a:off x="1154928"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2</a:t>
          </a:r>
          <a:endParaRPr lang="en-US" sz="1800" kern="1200">
            <a:solidFill>
              <a:srgbClr val="FFC000"/>
            </a:solidFill>
            <a:latin typeface="Calibri" panose="020F0502020204030204"/>
            <a:ea typeface="+mn-ea"/>
            <a:cs typeface="+mn-cs"/>
          </a:endParaRPr>
        </a:p>
      </dsp:txBody>
      <dsp:txXfrm>
        <a:off x="1187634" y="1502882"/>
        <a:ext cx="1051245" cy="1404764"/>
      </dsp:txXfrm>
    </dsp:sp>
    <dsp:sp modelId="{AF799562-D0FE-4304-8CBE-F6EBFAE4013A}">
      <dsp:nvSpPr>
        <dsp:cNvPr id="0" name=""/>
        <dsp:cNvSpPr/>
      </dsp:nvSpPr>
      <dsp:spPr>
        <a:xfrm>
          <a:off x="1188427" y="220526"/>
          <a:ext cx="1049658" cy="1223921"/>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991FE780-09B4-437E-87F1-633B9F17E51A}">
      <dsp:nvSpPr>
        <dsp:cNvPr id="0" name=""/>
        <dsp:cNvSpPr/>
      </dsp:nvSpPr>
      <dsp:spPr>
        <a:xfrm>
          <a:off x="2305085"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kern="1200">
            <a:solidFill>
              <a:sysClr val="window" lastClr="FFFFFF"/>
            </a:solidFill>
            <a:latin typeface="Calibri" panose="020F0502020204030204"/>
            <a:ea typeface="+mn-ea"/>
            <a:cs typeface="+mn-cs"/>
          </a:endParaRPr>
        </a:p>
      </dsp:txBody>
      <dsp:txXfrm>
        <a:off x="2337791" y="1502882"/>
        <a:ext cx="1051245" cy="1404764"/>
      </dsp:txXfrm>
    </dsp:sp>
    <dsp:sp modelId="{069CDC01-BE12-484D-9486-671E87A5E1A9}">
      <dsp:nvSpPr>
        <dsp:cNvPr id="0" name=""/>
        <dsp:cNvSpPr/>
      </dsp:nvSpPr>
      <dsp:spPr>
        <a:xfrm>
          <a:off x="2338585" y="220526"/>
          <a:ext cx="1049658" cy="1223921"/>
        </a:xfrm>
        <a:prstGeom prst="ellipse">
          <a:avLst/>
        </a:prstGeom>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2E70E187-B08A-486D-8A45-C8A232CC337A}">
      <dsp:nvSpPr>
        <dsp:cNvPr id="0" name=""/>
        <dsp:cNvSpPr/>
      </dsp:nvSpPr>
      <dsp:spPr>
        <a:xfrm>
          <a:off x="3455242"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3</a:t>
          </a:r>
          <a:endParaRPr lang="en-US" sz="1800" i="1" kern="1200">
            <a:solidFill>
              <a:srgbClr val="FFC000"/>
            </a:solidFill>
            <a:latin typeface="Calibri" panose="020F0502020204030204"/>
            <a:ea typeface="+mn-ea"/>
            <a:cs typeface="+mn-cs"/>
          </a:endParaRPr>
        </a:p>
      </dsp:txBody>
      <dsp:txXfrm>
        <a:off x="3487948" y="1502882"/>
        <a:ext cx="1051245" cy="1404764"/>
      </dsp:txXfrm>
    </dsp:sp>
    <dsp:sp modelId="{640B4EA2-5D13-4CA1-86A9-3221B0994580}">
      <dsp:nvSpPr>
        <dsp:cNvPr id="0" name=""/>
        <dsp:cNvSpPr/>
      </dsp:nvSpPr>
      <dsp:spPr>
        <a:xfrm>
          <a:off x="3488742" y="220526"/>
          <a:ext cx="1049658" cy="1223921"/>
        </a:xfrm>
        <a:prstGeom prst="ellipse">
          <a:avLst/>
        </a:prstGeom>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F17CE07-4E74-4F15-86EB-6C6567CBA919}">
      <dsp:nvSpPr>
        <dsp:cNvPr id="0" name=""/>
        <dsp:cNvSpPr/>
      </dsp:nvSpPr>
      <dsp:spPr>
        <a:xfrm>
          <a:off x="4605400" y="0"/>
          <a:ext cx="1116657" cy="3675440"/>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4</a:t>
          </a:r>
        </a:p>
      </dsp:txBody>
      <dsp:txXfrm>
        <a:off x="4638106" y="1502882"/>
        <a:ext cx="1051245" cy="1404764"/>
      </dsp:txXfrm>
    </dsp:sp>
    <dsp:sp modelId="{1722C8D5-9191-4617-9A5C-B2D813A9D915}">
      <dsp:nvSpPr>
        <dsp:cNvPr id="0" name=""/>
        <dsp:cNvSpPr/>
      </dsp:nvSpPr>
      <dsp:spPr>
        <a:xfrm>
          <a:off x="4638900" y="220526"/>
          <a:ext cx="1049658" cy="1223921"/>
        </a:xfrm>
        <a:prstGeom prst="ellipse">
          <a:avLst/>
        </a:prstGeom>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7DF9CCCA-3B9D-4598-9B0D-5726972F0780}">
      <dsp:nvSpPr>
        <dsp:cNvPr id="0" name=""/>
        <dsp:cNvSpPr/>
      </dsp:nvSpPr>
      <dsp:spPr>
        <a:xfrm>
          <a:off x="5755557" y="0"/>
          <a:ext cx="1116657" cy="3675440"/>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5788263" y="1502882"/>
        <a:ext cx="1051245" cy="1404764"/>
      </dsp:txXfrm>
    </dsp:sp>
    <dsp:sp modelId="{0ED1F304-354B-4320-B27C-70A3951670CA}">
      <dsp:nvSpPr>
        <dsp:cNvPr id="0" name=""/>
        <dsp:cNvSpPr/>
      </dsp:nvSpPr>
      <dsp:spPr>
        <a:xfrm>
          <a:off x="5789057" y="220526"/>
          <a:ext cx="1049658" cy="1223921"/>
        </a:xfrm>
        <a:prstGeom prst="ellipse">
          <a:avLst/>
        </a:prstGeom>
        <a:blipFill dpi="0" rotWithShape="1">
          <a:blip xmlns:r="http://schemas.openxmlformats.org/officeDocument/2006/relationships" r:embed="rId6" cstate="print">
            <a:extLst>
              <a:ext uri="{28A0092B-C50C-407E-A947-70E740481C1C}">
                <a14:useLocalDpi xmlns:a14="http://schemas.microsoft.com/office/drawing/2010/main" val="0"/>
              </a:ext>
            </a:extLst>
          </a:blip>
          <a:srcRect/>
          <a:stretch>
            <a:fillRect l="-4327" r="-3073"/>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1E2AF601-0E14-41E6-A130-E7A0A9003234}">
      <dsp:nvSpPr>
        <dsp:cNvPr id="0" name=""/>
        <dsp:cNvSpPr/>
      </dsp:nvSpPr>
      <dsp:spPr>
        <a:xfrm>
          <a:off x="6905715"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6938421" y="1502882"/>
        <a:ext cx="1051245" cy="1404764"/>
      </dsp:txXfrm>
    </dsp:sp>
    <dsp:sp modelId="{92DE6F99-74F9-48AD-8F0A-3356A4758B7E}">
      <dsp:nvSpPr>
        <dsp:cNvPr id="0" name=""/>
        <dsp:cNvSpPr/>
      </dsp:nvSpPr>
      <dsp:spPr>
        <a:xfrm>
          <a:off x="6939215" y="220526"/>
          <a:ext cx="1049658" cy="1223921"/>
        </a:xfrm>
        <a:prstGeom prst="ellipse">
          <a:avLst/>
        </a:prstGeom>
        <a:blipFill dpi="0" rotWithShape="1">
          <a:blip xmlns:r="http://schemas.openxmlformats.org/officeDocument/2006/relationships" r:embed="rId7" cstate="print">
            <a:extLst>
              <a:ext uri="{28A0092B-C50C-407E-A947-70E740481C1C}">
                <a14:useLocalDpi xmlns:a14="http://schemas.microsoft.com/office/drawing/2010/main" val="0"/>
              </a:ext>
            </a:extLst>
          </a:blip>
          <a:srcRect/>
          <a:stretch>
            <a:fillRect l="-4117" r="-895"/>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20747C8-B56B-4616-9A1D-BDC76FE2232C}">
      <dsp:nvSpPr>
        <dsp:cNvPr id="0" name=""/>
        <dsp:cNvSpPr/>
      </dsp:nvSpPr>
      <dsp:spPr>
        <a:xfrm>
          <a:off x="8055872"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sp:txBody>
      <dsp:txXfrm>
        <a:off x="8088578" y="1502882"/>
        <a:ext cx="1051245" cy="1404764"/>
      </dsp:txXfrm>
    </dsp:sp>
    <dsp:sp modelId="{55472D87-4270-4864-9513-C4EF84F48593}">
      <dsp:nvSpPr>
        <dsp:cNvPr id="0" name=""/>
        <dsp:cNvSpPr/>
      </dsp:nvSpPr>
      <dsp:spPr>
        <a:xfrm>
          <a:off x="8089372" y="220526"/>
          <a:ext cx="1049658" cy="1223921"/>
        </a:xfrm>
        <a:prstGeom prst="ellipse">
          <a:avLst/>
        </a:prstGeom>
        <a:blipFill dpi="0" rotWithShape="1">
          <a:blip xmlns:r="http://schemas.openxmlformats.org/officeDocument/2006/relationships" r:embed="rId8" cstate="print">
            <a:extLst>
              <a:ext uri="{28A0092B-C50C-407E-A947-70E740481C1C}">
                <a14:useLocalDpi xmlns:a14="http://schemas.microsoft.com/office/drawing/2010/main" val="0"/>
              </a:ext>
            </a:extLst>
          </a:blip>
          <a:srcRect/>
          <a:stretch>
            <a:fillRect l="-8680" r="88"/>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212EEF-C90E-4A39-8624-2778E48E4BE0}">
      <dsp:nvSpPr>
        <dsp:cNvPr id="0" name=""/>
        <dsp:cNvSpPr/>
      </dsp:nvSpPr>
      <dsp:spPr>
        <a:xfrm>
          <a:off x="9206030"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i="1" kern="1200">
            <a:solidFill>
              <a:srgbClr val="FFC000"/>
            </a:solidFill>
            <a:latin typeface="Calibri" panose="020F0502020204030204"/>
            <a:ea typeface="+mn-ea"/>
            <a:cs typeface="+mn-cs"/>
          </a:endParaRPr>
        </a:p>
      </dsp:txBody>
      <dsp:txXfrm>
        <a:off x="9238736" y="1502882"/>
        <a:ext cx="1051245" cy="1404764"/>
      </dsp:txXfrm>
    </dsp:sp>
    <dsp:sp modelId="{8B20BB08-94B1-48F9-9897-CB80CA7F6C0C}">
      <dsp:nvSpPr>
        <dsp:cNvPr id="0" name=""/>
        <dsp:cNvSpPr/>
      </dsp:nvSpPr>
      <dsp:spPr>
        <a:xfrm>
          <a:off x="9239529" y="220526"/>
          <a:ext cx="1049658" cy="1223921"/>
        </a:xfrm>
        <a:prstGeom prst="ellipse">
          <a:avLst/>
        </a:prstGeom>
        <a:blipFill dpi="0" rotWithShape="1">
          <a:blip xmlns:r="http://schemas.openxmlformats.org/officeDocument/2006/relationships" r:embed="rId9"/>
          <a:srcRect/>
          <a:stretch>
            <a:fillRect l="-9662" r="-10862"/>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46C3189-9723-4D48-AB42-84F0840E98A7}">
      <dsp:nvSpPr>
        <dsp:cNvPr id="0" name=""/>
        <dsp:cNvSpPr/>
      </dsp:nvSpPr>
      <dsp:spPr>
        <a:xfrm>
          <a:off x="10356187"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i="1" kern="1200">
              <a:solidFill>
                <a:srgbClr val="FFC000"/>
              </a:solidFill>
              <a:latin typeface="Calibri" panose="020F0502020204030204"/>
              <a:ea typeface="+mn-ea"/>
              <a:cs typeface="+mn-cs"/>
            </a:rPr>
            <a:t>Revising for the year ahead</a:t>
          </a:r>
        </a:p>
      </dsp:txBody>
      <dsp:txXfrm>
        <a:off x="10388893" y="1502882"/>
        <a:ext cx="1051245" cy="1404764"/>
      </dsp:txXfrm>
    </dsp:sp>
    <dsp:sp modelId="{A5E4E931-3070-4D12-BE4A-A7CFF0542571}">
      <dsp:nvSpPr>
        <dsp:cNvPr id="0" name=""/>
        <dsp:cNvSpPr/>
      </dsp:nvSpPr>
      <dsp:spPr>
        <a:xfrm>
          <a:off x="10389687" y="220526"/>
          <a:ext cx="1049658" cy="1223921"/>
        </a:xfrm>
        <a:prstGeom prst="ellipse">
          <a:avLst/>
        </a:prstGeom>
        <a:blipFill dpi="0" rotWithShape="1">
          <a:blip xmlns:r="http://schemas.openxmlformats.org/officeDocument/2006/relationships" r:embed="rId10"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A53C31-027B-47B6-99A7-1B4548807CCF}">
      <dsp:nvSpPr>
        <dsp:cNvPr id="0" name=""/>
        <dsp:cNvSpPr/>
      </dsp:nvSpPr>
      <dsp:spPr>
        <a:xfrm>
          <a:off x="452980" y="3048230"/>
          <a:ext cx="10559406" cy="397316"/>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BF803-45EF-AA42-BDD2-E75CD6532912}">
      <dsp:nvSpPr>
        <dsp:cNvPr id="0" name=""/>
        <dsp:cNvSpPr/>
      </dsp:nvSpPr>
      <dsp: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55467" y="1737053"/>
        <a:ext cx="1406827" cy="279227"/>
      </dsp:txXfrm>
    </dsp:sp>
    <dsp:sp modelId="{971673C2-F47C-2B46-A180-42AE3DADCE7D}">
      <dsp:nvSpPr>
        <dsp:cNvPr id="0" name=""/>
        <dsp:cNvSpPr/>
      </dsp:nvSpPr>
      <dsp:spPr>
        <a:xfrm>
          <a:off x="29177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sp:txBody>
      <dsp:txXfrm>
        <a:off x="291772" y="1169040"/>
        <a:ext cx="1071507" cy="1725918"/>
      </dsp:txXfrm>
    </dsp:sp>
    <dsp:sp modelId="{4E92D05A-7E69-B94B-938F-8CB8794072A0}">
      <dsp:nvSpPr>
        <dsp:cNvPr id="0" name=""/>
        <dsp:cNvSpPr/>
      </dsp:nvSpPr>
      <dsp: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933137" y="1737053"/>
        <a:ext cx="1406827" cy="279227"/>
      </dsp:txXfrm>
    </dsp:sp>
    <dsp:sp modelId="{926E4446-4CD7-D94B-8D3A-223F9E75C6A3}">
      <dsp:nvSpPr>
        <dsp:cNvPr id="0" name=""/>
        <dsp:cNvSpPr/>
      </dsp:nvSpPr>
      <dsp: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E2514576-F97D-7E46-B8AC-CB40BA3575E4}">
      <dsp:nvSpPr>
        <dsp:cNvPr id="0" name=""/>
        <dsp:cNvSpPr/>
      </dsp:nvSpPr>
      <dsp:spPr>
        <a:xfrm>
          <a:off x="178037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sz="1300" kern="1200" baseline="0">
              <a:solidFill>
                <a:sysClr val="windowText" lastClr="000000">
                  <a:hueOff val="0"/>
                  <a:satOff val="0"/>
                  <a:lumOff val="0"/>
                  <a:alphaOff val="0"/>
                </a:sysClr>
              </a:solidFill>
              <a:latin typeface="Century Gothic" panose="020B0502020202020204"/>
              <a:ea typeface="+mn-ea"/>
              <a:cs typeface="+mn-cs"/>
            </a:rPr>
            <a:t> </a:t>
          </a:r>
          <a:r>
            <a:rPr lang="en-US" sz="1300" kern="1200">
              <a:solidFill>
                <a:sysClr val="windowText" lastClr="000000">
                  <a:hueOff val="0"/>
                  <a:satOff val="0"/>
                  <a:lumOff val="0"/>
                  <a:alphaOff val="0"/>
                </a:sysClr>
              </a:solidFill>
              <a:latin typeface="Century Gothic" panose="020B0502020202020204"/>
              <a:ea typeface="+mn-ea"/>
              <a:cs typeface="+mn-cs"/>
            </a:rPr>
            <a:t>reinforcing components</a:t>
          </a:r>
        </a:p>
      </dsp:txBody>
      <dsp:txXfrm>
        <a:off x="1780377" y="1169040"/>
        <a:ext cx="1071507" cy="1725918"/>
      </dsp:txXfrm>
    </dsp:sp>
    <dsp:sp modelId="{C6321622-D5D4-704D-9D2D-3AC563738361}">
      <dsp:nvSpPr>
        <dsp:cNvPr id="0" name=""/>
        <dsp:cNvSpPr/>
      </dsp:nvSpPr>
      <dsp: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2421742" y="1737053"/>
        <a:ext cx="1406827" cy="279227"/>
      </dsp:txXfrm>
    </dsp:sp>
    <dsp:sp modelId="{F8F04E18-85D5-ED4B-85C6-2149A776013F}">
      <dsp:nvSpPr>
        <dsp:cNvPr id="0" name=""/>
        <dsp:cNvSpPr/>
      </dsp:nvSpPr>
      <dsp: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C61469CC-CAB0-ED4F-B401-77F6D7D542D3}">
      <dsp:nvSpPr>
        <dsp:cNvPr id="0" name=""/>
        <dsp:cNvSpPr/>
      </dsp:nvSpPr>
      <dsp:spPr>
        <a:xfrm>
          <a:off x="326898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screeners; Complete assessment schedule</a:t>
          </a:r>
        </a:p>
      </dsp:txBody>
      <dsp:txXfrm>
        <a:off x="3268982" y="1169040"/>
        <a:ext cx="1071507" cy="1725918"/>
      </dsp:txXfrm>
    </dsp:sp>
    <dsp:sp modelId="{83AC6EE8-2A6A-C44F-A36F-2D642544406E}">
      <dsp:nvSpPr>
        <dsp:cNvPr id="0" name=""/>
        <dsp:cNvSpPr/>
      </dsp:nvSpPr>
      <dsp: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3910347" y="1737053"/>
        <a:ext cx="1406827" cy="279227"/>
      </dsp:txXfrm>
    </dsp:sp>
    <dsp:sp modelId="{2FB0FBF8-92A5-ED4B-AE33-17FB27DF68E8}">
      <dsp:nvSpPr>
        <dsp:cNvPr id="0" name=""/>
        <dsp:cNvSpPr/>
      </dsp:nvSpPr>
      <dsp: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0F39E11-AB5B-1549-BA3D-ED6BD5BF53EE}">
      <dsp:nvSpPr>
        <dsp:cNvPr id="0" name=""/>
        <dsp:cNvSpPr/>
      </dsp:nvSpPr>
      <dsp:spPr>
        <a:xfrm>
          <a:off x="475758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sp:txBody>
      <dsp:txXfrm>
        <a:off x="4757587" y="1169040"/>
        <a:ext cx="1071507" cy="1725918"/>
      </dsp:txXfrm>
    </dsp:sp>
    <dsp:sp modelId="{EC5ED897-6DF7-4D46-A862-C4F539649D5E}">
      <dsp:nvSpPr>
        <dsp:cNvPr id="0" name=""/>
        <dsp:cNvSpPr/>
      </dsp:nvSpPr>
      <dsp: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398952" y="1737053"/>
        <a:ext cx="1406827" cy="279227"/>
      </dsp:txXfrm>
    </dsp:sp>
    <dsp:sp modelId="{B2E45524-4475-B74F-801B-B278A247738B}">
      <dsp:nvSpPr>
        <dsp:cNvPr id="0" name=""/>
        <dsp:cNvSpPr/>
      </dsp:nvSpPr>
      <dsp: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90A3C866-AB9C-F64F-8587-DBAFAD305CB9}">
      <dsp:nvSpPr>
        <dsp:cNvPr id="0" name=""/>
        <dsp:cNvSpPr/>
      </dsp:nvSpPr>
      <dsp:spPr>
        <a:xfrm>
          <a:off x="624619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sp:txBody>
      <dsp:txXfrm>
        <a:off x="6246192" y="1169040"/>
        <a:ext cx="1071507" cy="17259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27701-4552-4E82-B8B5-201818F384E1}">
      <dsp:nvSpPr>
        <dsp:cNvPr id="0" name=""/>
        <dsp:cNvSpPr/>
      </dsp:nvSpPr>
      <dsp:spPr>
        <a:xfrm>
          <a:off x="4770"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 1</a:t>
          </a:r>
        </a:p>
      </dsp:txBody>
      <dsp:txXfrm>
        <a:off x="37476" y="1502882"/>
        <a:ext cx="1051245" cy="1404764"/>
      </dsp:txXfrm>
    </dsp:sp>
    <dsp:sp modelId="{0304F202-A9F3-479D-BEB1-3ABB9CCAFAF9}">
      <dsp:nvSpPr>
        <dsp:cNvPr id="0" name=""/>
        <dsp:cNvSpPr/>
      </dsp:nvSpPr>
      <dsp:spPr>
        <a:xfrm>
          <a:off x="38270" y="220526"/>
          <a:ext cx="1049658" cy="1223921"/>
        </a:xfrm>
        <a:prstGeom prst="ellipse">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FA06BBCE-464F-4266-B09B-D42E3ACE62C5}">
      <dsp:nvSpPr>
        <dsp:cNvPr id="0" name=""/>
        <dsp:cNvSpPr/>
      </dsp:nvSpPr>
      <dsp:spPr>
        <a:xfrm>
          <a:off x="1154928"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2</a:t>
          </a:r>
          <a:endParaRPr lang="en-US" sz="1800" kern="1200">
            <a:solidFill>
              <a:srgbClr val="FFC000"/>
            </a:solidFill>
            <a:latin typeface="Calibri" panose="020F0502020204030204"/>
            <a:ea typeface="+mn-ea"/>
            <a:cs typeface="+mn-cs"/>
          </a:endParaRPr>
        </a:p>
      </dsp:txBody>
      <dsp:txXfrm>
        <a:off x="1187634" y="1502882"/>
        <a:ext cx="1051245" cy="1404764"/>
      </dsp:txXfrm>
    </dsp:sp>
    <dsp:sp modelId="{AF799562-D0FE-4304-8CBE-F6EBFAE4013A}">
      <dsp:nvSpPr>
        <dsp:cNvPr id="0" name=""/>
        <dsp:cNvSpPr/>
      </dsp:nvSpPr>
      <dsp:spPr>
        <a:xfrm>
          <a:off x="1188427" y="220526"/>
          <a:ext cx="1049658" cy="1223921"/>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991FE780-09B4-437E-87F1-633B9F17E51A}">
      <dsp:nvSpPr>
        <dsp:cNvPr id="0" name=""/>
        <dsp:cNvSpPr/>
      </dsp:nvSpPr>
      <dsp:spPr>
        <a:xfrm>
          <a:off x="2305085"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kern="1200">
            <a:solidFill>
              <a:sysClr val="window" lastClr="FFFFFF"/>
            </a:solidFill>
            <a:latin typeface="Calibri" panose="020F0502020204030204"/>
            <a:ea typeface="+mn-ea"/>
            <a:cs typeface="+mn-cs"/>
          </a:endParaRPr>
        </a:p>
      </dsp:txBody>
      <dsp:txXfrm>
        <a:off x="2337791" y="1502882"/>
        <a:ext cx="1051245" cy="1404764"/>
      </dsp:txXfrm>
    </dsp:sp>
    <dsp:sp modelId="{069CDC01-BE12-484D-9486-671E87A5E1A9}">
      <dsp:nvSpPr>
        <dsp:cNvPr id="0" name=""/>
        <dsp:cNvSpPr/>
      </dsp:nvSpPr>
      <dsp:spPr>
        <a:xfrm>
          <a:off x="2338585" y="220526"/>
          <a:ext cx="1049658" cy="1223921"/>
        </a:xfrm>
        <a:prstGeom prst="ellipse">
          <a:avLst/>
        </a:prstGeom>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2E70E187-B08A-486D-8A45-C8A232CC337A}">
      <dsp:nvSpPr>
        <dsp:cNvPr id="0" name=""/>
        <dsp:cNvSpPr/>
      </dsp:nvSpPr>
      <dsp:spPr>
        <a:xfrm>
          <a:off x="3455242"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3</a:t>
          </a:r>
          <a:endParaRPr lang="en-US" sz="1800" i="1" kern="1200">
            <a:solidFill>
              <a:srgbClr val="FFC000"/>
            </a:solidFill>
            <a:latin typeface="Calibri" panose="020F0502020204030204"/>
            <a:ea typeface="+mn-ea"/>
            <a:cs typeface="+mn-cs"/>
          </a:endParaRPr>
        </a:p>
      </dsp:txBody>
      <dsp:txXfrm>
        <a:off x="3487948" y="1502882"/>
        <a:ext cx="1051245" cy="1404764"/>
      </dsp:txXfrm>
    </dsp:sp>
    <dsp:sp modelId="{640B4EA2-5D13-4CA1-86A9-3221B0994580}">
      <dsp:nvSpPr>
        <dsp:cNvPr id="0" name=""/>
        <dsp:cNvSpPr/>
      </dsp:nvSpPr>
      <dsp:spPr>
        <a:xfrm>
          <a:off x="3488742" y="220526"/>
          <a:ext cx="1049658" cy="1223921"/>
        </a:xfrm>
        <a:prstGeom prst="ellipse">
          <a:avLst/>
        </a:prstGeom>
        <a:blipFill dpi="0" rotWithShape="1">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F17CE07-4E74-4F15-86EB-6C6567CBA919}">
      <dsp:nvSpPr>
        <dsp:cNvPr id="0" name=""/>
        <dsp:cNvSpPr/>
      </dsp:nvSpPr>
      <dsp:spPr>
        <a:xfrm>
          <a:off x="4605400" y="0"/>
          <a:ext cx="1116657" cy="3675440"/>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4</a:t>
          </a:r>
        </a:p>
      </dsp:txBody>
      <dsp:txXfrm>
        <a:off x="4638106" y="1502882"/>
        <a:ext cx="1051245" cy="1404764"/>
      </dsp:txXfrm>
    </dsp:sp>
    <dsp:sp modelId="{1722C8D5-9191-4617-9A5C-B2D813A9D915}">
      <dsp:nvSpPr>
        <dsp:cNvPr id="0" name=""/>
        <dsp:cNvSpPr/>
      </dsp:nvSpPr>
      <dsp:spPr>
        <a:xfrm>
          <a:off x="4638900" y="220526"/>
          <a:ext cx="1049658" cy="1223921"/>
        </a:xfrm>
        <a:prstGeom prst="ellipse">
          <a:avLst/>
        </a:prstGeom>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7DF9CCCA-3B9D-4598-9B0D-5726972F0780}">
      <dsp:nvSpPr>
        <dsp:cNvPr id="0" name=""/>
        <dsp:cNvSpPr/>
      </dsp:nvSpPr>
      <dsp:spPr>
        <a:xfrm>
          <a:off x="5755557" y="0"/>
          <a:ext cx="1116657" cy="3675440"/>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5788263" y="1502882"/>
        <a:ext cx="1051245" cy="1404764"/>
      </dsp:txXfrm>
    </dsp:sp>
    <dsp:sp modelId="{0ED1F304-354B-4320-B27C-70A3951670CA}">
      <dsp:nvSpPr>
        <dsp:cNvPr id="0" name=""/>
        <dsp:cNvSpPr/>
      </dsp:nvSpPr>
      <dsp:spPr>
        <a:xfrm>
          <a:off x="5789057" y="220526"/>
          <a:ext cx="1049658" cy="1223921"/>
        </a:xfrm>
        <a:prstGeom prst="ellipse">
          <a:avLst/>
        </a:prstGeom>
        <a:blipFill dpi="0" rotWithShape="1">
          <a:blip xmlns:r="http://schemas.openxmlformats.org/officeDocument/2006/relationships" r:embed="rId6" cstate="print">
            <a:extLst>
              <a:ext uri="{28A0092B-C50C-407E-A947-70E740481C1C}">
                <a14:useLocalDpi xmlns:a14="http://schemas.microsoft.com/office/drawing/2010/main" val="0"/>
              </a:ext>
            </a:extLst>
          </a:blip>
          <a:srcRect/>
          <a:stretch>
            <a:fillRect l="-4327" r="-3073"/>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1E2AF601-0E14-41E6-A130-E7A0A9003234}">
      <dsp:nvSpPr>
        <dsp:cNvPr id="0" name=""/>
        <dsp:cNvSpPr/>
      </dsp:nvSpPr>
      <dsp:spPr>
        <a:xfrm>
          <a:off x="6905715"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6938421" y="1502882"/>
        <a:ext cx="1051245" cy="1404764"/>
      </dsp:txXfrm>
    </dsp:sp>
    <dsp:sp modelId="{92DE6F99-74F9-48AD-8F0A-3356A4758B7E}">
      <dsp:nvSpPr>
        <dsp:cNvPr id="0" name=""/>
        <dsp:cNvSpPr/>
      </dsp:nvSpPr>
      <dsp:spPr>
        <a:xfrm>
          <a:off x="6939215" y="220526"/>
          <a:ext cx="1049658" cy="1223921"/>
        </a:xfrm>
        <a:prstGeom prst="ellipse">
          <a:avLst/>
        </a:prstGeom>
        <a:blipFill dpi="0" rotWithShape="1">
          <a:blip xmlns:r="http://schemas.openxmlformats.org/officeDocument/2006/relationships" r:embed="rId7" cstate="print">
            <a:extLst>
              <a:ext uri="{28A0092B-C50C-407E-A947-70E740481C1C}">
                <a14:useLocalDpi xmlns:a14="http://schemas.microsoft.com/office/drawing/2010/main" val="0"/>
              </a:ext>
            </a:extLst>
          </a:blip>
          <a:srcRect/>
          <a:stretch>
            <a:fillRect l="-4117" r="-895"/>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20747C8-B56B-4616-9A1D-BDC76FE2232C}">
      <dsp:nvSpPr>
        <dsp:cNvPr id="0" name=""/>
        <dsp:cNvSpPr/>
      </dsp:nvSpPr>
      <dsp:spPr>
        <a:xfrm>
          <a:off x="8055872"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sp:txBody>
      <dsp:txXfrm>
        <a:off x="8088578" y="1502882"/>
        <a:ext cx="1051245" cy="1404764"/>
      </dsp:txXfrm>
    </dsp:sp>
    <dsp:sp modelId="{55472D87-4270-4864-9513-C4EF84F48593}">
      <dsp:nvSpPr>
        <dsp:cNvPr id="0" name=""/>
        <dsp:cNvSpPr/>
      </dsp:nvSpPr>
      <dsp:spPr>
        <a:xfrm>
          <a:off x="8089372" y="220526"/>
          <a:ext cx="1049658" cy="1223921"/>
        </a:xfrm>
        <a:prstGeom prst="ellipse">
          <a:avLst/>
        </a:prstGeom>
        <a:blipFill dpi="0" rotWithShape="1">
          <a:blip xmlns:r="http://schemas.openxmlformats.org/officeDocument/2006/relationships" r:embed="rId8" cstate="print">
            <a:extLst>
              <a:ext uri="{28A0092B-C50C-407E-A947-70E740481C1C}">
                <a14:useLocalDpi xmlns:a14="http://schemas.microsoft.com/office/drawing/2010/main" val="0"/>
              </a:ext>
            </a:extLst>
          </a:blip>
          <a:srcRect/>
          <a:stretch>
            <a:fillRect l="-8680" r="88"/>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212EEF-C90E-4A39-8624-2778E48E4BE0}">
      <dsp:nvSpPr>
        <dsp:cNvPr id="0" name=""/>
        <dsp:cNvSpPr/>
      </dsp:nvSpPr>
      <dsp:spPr>
        <a:xfrm>
          <a:off x="9206030"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i="1" kern="1200">
            <a:solidFill>
              <a:srgbClr val="FFC000"/>
            </a:solidFill>
            <a:latin typeface="Calibri" panose="020F0502020204030204"/>
            <a:ea typeface="+mn-ea"/>
            <a:cs typeface="+mn-cs"/>
          </a:endParaRPr>
        </a:p>
      </dsp:txBody>
      <dsp:txXfrm>
        <a:off x="9238736" y="1502882"/>
        <a:ext cx="1051245" cy="1404764"/>
      </dsp:txXfrm>
    </dsp:sp>
    <dsp:sp modelId="{8B20BB08-94B1-48F9-9897-CB80CA7F6C0C}">
      <dsp:nvSpPr>
        <dsp:cNvPr id="0" name=""/>
        <dsp:cNvSpPr/>
      </dsp:nvSpPr>
      <dsp:spPr>
        <a:xfrm>
          <a:off x="9239529" y="220526"/>
          <a:ext cx="1049658" cy="1223921"/>
        </a:xfrm>
        <a:prstGeom prst="ellipse">
          <a:avLst/>
        </a:prstGeom>
        <a:blipFill dpi="0" rotWithShape="1">
          <a:blip xmlns:r="http://schemas.openxmlformats.org/officeDocument/2006/relationships" r:embed="rId9"/>
          <a:srcRect/>
          <a:stretch>
            <a:fillRect l="-9662" r="-10862"/>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46C3189-9723-4D48-AB42-84F0840E98A7}">
      <dsp:nvSpPr>
        <dsp:cNvPr id="0" name=""/>
        <dsp:cNvSpPr/>
      </dsp:nvSpPr>
      <dsp:spPr>
        <a:xfrm>
          <a:off x="10356187"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i="1" kern="1200">
              <a:solidFill>
                <a:srgbClr val="FFC000"/>
              </a:solidFill>
              <a:latin typeface="Calibri" panose="020F0502020204030204"/>
              <a:ea typeface="+mn-ea"/>
              <a:cs typeface="+mn-cs"/>
            </a:rPr>
            <a:t>Revising for the year ahead</a:t>
          </a:r>
        </a:p>
      </dsp:txBody>
      <dsp:txXfrm>
        <a:off x="10388893" y="1502882"/>
        <a:ext cx="1051245" cy="1404764"/>
      </dsp:txXfrm>
    </dsp:sp>
    <dsp:sp modelId="{A5E4E931-3070-4D12-BE4A-A7CFF0542571}">
      <dsp:nvSpPr>
        <dsp:cNvPr id="0" name=""/>
        <dsp:cNvSpPr/>
      </dsp:nvSpPr>
      <dsp:spPr>
        <a:xfrm>
          <a:off x="10389687" y="220526"/>
          <a:ext cx="1049658" cy="1223921"/>
        </a:xfrm>
        <a:prstGeom prst="ellipse">
          <a:avLst/>
        </a:prstGeom>
        <a:blipFill dpi="0" rotWithShape="1">
          <a:blip xmlns:r="http://schemas.openxmlformats.org/officeDocument/2006/relationships" r:embed="rId10" cstate="print">
            <a:extLst>
              <a:ext uri="{28A0092B-C50C-407E-A947-70E740481C1C}">
                <a14:useLocalDpi xmlns:a14="http://schemas.microsoft.com/office/drawing/2010/main" val="0"/>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A53C31-027B-47B6-99A7-1B4548807CCF}">
      <dsp:nvSpPr>
        <dsp:cNvPr id="0" name=""/>
        <dsp:cNvSpPr/>
      </dsp:nvSpPr>
      <dsp:spPr>
        <a:xfrm>
          <a:off x="452980" y="3048230"/>
          <a:ext cx="10559406" cy="397316"/>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AD58FC-D3A4-4404-B3F3-516FAB1C8940}">
      <dsp:nvSpPr>
        <dsp:cNvPr id="0" name=""/>
        <dsp:cNvSpPr/>
      </dsp:nvSpPr>
      <dsp:spPr>
        <a:xfrm>
          <a:off x="326304" y="429970"/>
          <a:ext cx="1546622" cy="1546622"/>
        </a:xfrm>
        <a:prstGeom prst="ellipse">
          <a:avLst/>
        </a:prstGeom>
        <a:solidFill>
          <a:srgbClr val="7030A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625C065-9CCB-4478-B8B3-41238F5B4862}">
      <dsp:nvSpPr>
        <dsp:cNvPr id="0" name=""/>
        <dsp:cNvSpPr/>
      </dsp:nvSpPr>
      <dsp:spPr>
        <a:xfrm>
          <a:off x="861461" y="948501"/>
          <a:ext cx="515540" cy="515540"/>
        </a:xfrm>
        <a:prstGeom prst="ellipse">
          <a:avLst/>
        </a:prstGeom>
        <a:solidFill>
          <a:srgbClr val="FFFF0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8BEF41C-5B07-4278-A012-D820FB1EAE95}">
      <dsp:nvSpPr>
        <dsp:cNvPr id="0" name=""/>
        <dsp:cNvSpPr/>
      </dsp:nvSpPr>
      <dsp:spPr>
        <a:xfrm>
          <a:off x="1837445" y="37657"/>
          <a:ext cx="1637277" cy="418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30480" rIns="30480" bIns="30480" numCol="1" spcCol="1270" anchor="ctr" anchorCtr="0">
          <a:noAutofit/>
        </a:bodyPr>
        <a:lstStyle/>
        <a:p>
          <a:pPr marL="0" lvl="0" indent="0" algn="l" defTabSz="1066800">
            <a:lnSpc>
              <a:spcPct val="90000"/>
            </a:lnSpc>
            <a:spcBef>
              <a:spcPct val="0"/>
            </a:spcBef>
            <a:spcAft>
              <a:spcPct val="35000"/>
            </a:spcAft>
            <a:buNone/>
          </a:pPr>
          <a:r>
            <a:rPr lang="en-US" sz="2400" kern="1200"/>
            <a:t>ED &lt;1%</a:t>
          </a:r>
        </a:p>
      </dsp:txBody>
      <dsp:txXfrm>
        <a:off x="1837445" y="37657"/>
        <a:ext cx="1637277" cy="418451"/>
      </dsp:txXfrm>
    </dsp:sp>
    <dsp:sp modelId="{F85020AF-8515-406B-B6E1-03CC05B4F8F1}">
      <dsp:nvSpPr>
        <dsp:cNvPr id="0" name=""/>
        <dsp:cNvSpPr/>
      </dsp:nvSpPr>
      <dsp:spPr>
        <a:xfrm>
          <a:off x="1779872" y="327623"/>
          <a:ext cx="193327" cy="0"/>
        </a:xfrm>
        <a:prstGeom prst="line">
          <a:avLst/>
        </a:prstGeom>
        <a:solidFill>
          <a:schemeClr val="accent1">
            <a:hueOff val="0"/>
            <a:satOff val="0"/>
            <a:lumOff val="0"/>
            <a:alphaOff val="0"/>
          </a:schemeClr>
        </a:solidFill>
        <a:ln w="38100" cap="flat" cmpd="sng" algn="ctr">
          <a:solidFill>
            <a:scrgbClr r="0" g="0" b="0"/>
          </a:solidFill>
          <a:prstDash val="solid"/>
          <a:miter lim="800000"/>
        </a:ln>
        <a:effectLst/>
      </dsp:spPr>
      <dsp:style>
        <a:lnRef idx="2">
          <a:scrgbClr r="0" g="0" b="0"/>
        </a:lnRef>
        <a:fillRef idx="1">
          <a:scrgbClr r="0" g="0" b="0"/>
        </a:fillRef>
        <a:effectRef idx="1">
          <a:scrgbClr r="0" g="0" b="0"/>
        </a:effectRef>
        <a:fontRef idx="minor"/>
      </dsp:style>
    </dsp:sp>
    <dsp:sp modelId="{5D5127DC-F990-4D10-A3ED-83F4E4094D01}">
      <dsp:nvSpPr>
        <dsp:cNvPr id="0" name=""/>
        <dsp:cNvSpPr/>
      </dsp:nvSpPr>
      <dsp:spPr>
        <a:xfrm rot="5400000">
          <a:off x="991994" y="448209"/>
          <a:ext cx="908535" cy="671629"/>
        </a:xfrm>
        <a:prstGeom prst="line">
          <a:avLst/>
        </a:prstGeom>
        <a:solidFill>
          <a:schemeClr val="accent1">
            <a:hueOff val="0"/>
            <a:satOff val="0"/>
            <a:lumOff val="0"/>
            <a:alphaOff val="0"/>
          </a:schemeClr>
        </a:solidFill>
        <a:ln w="38100" cap="flat" cmpd="sng" algn="ctr">
          <a:solidFill>
            <a:scrgbClr r="0" g="0" b="0"/>
          </a:solidFill>
          <a:prstDash val="solid"/>
          <a:miter lim="800000"/>
        </a:ln>
        <a:effectLst/>
      </dsp:spPr>
      <dsp:style>
        <a:lnRef idx="2">
          <a:scrgbClr r="0" g="0" b="0"/>
        </a:lnRef>
        <a:fillRef idx="1">
          <a:scrgbClr r="0" g="0" b="0"/>
        </a:fillRef>
        <a:effectRef idx="1">
          <a:scrgbClr r="0" g="0" b="0"/>
        </a:effectRef>
        <a:fontRef idx="minor"/>
      </dsp:style>
    </dsp:sp>
    <dsp:sp modelId="{9CA21573-BB90-49A1-BE64-A9D7A2BF3678}">
      <dsp:nvSpPr>
        <dsp:cNvPr id="0" name=""/>
        <dsp:cNvSpPr/>
      </dsp:nvSpPr>
      <dsp:spPr>
        <a:xfrm>
          <a:off x="1574846" y="497564"/>
          <a:ext cx="2463753" cy="6444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30480" rIns="30480" bIns="30480" numCol="1" spcCol="1270" anchor="ctr" anchorCtr="0">
          <a:noAutofit/>
        </a:bodyPr>
        <a:lstStyle/>
        <a:p>
          <a:pPr marL="0" lvl="0" indent="0" algn="r" defTabSz="1066800">
            <a:lnSpc>
              <a:spcPct val="90000"/>
            </a:lnSpc>
            <a:spcBef>
              <a:spcPct val="0"/>
            </a:spcBef>
            <a:spcAft>
              <a:spcPct val="35000"/>
            </a:spcAft>
            <a:buNone/>
          </a:pPr>
          <a:r>
            <a:rPr lang="en-US" sz="2400" kern="1200"/>
            <a:t>EBD 12-20%</a:t>
          </a:r>
        </a:p>
      </dsp:txBody>
      <dsp:txXfrm>
        <a:off x="1574846" y="497564"/>
        <a:ext cx="2463753" cy="644425"/>
      </dsp:txXfrm>
    </dsp:sp>
    <dsp:sp modelId="{1E4DC311-4D49-4A44-8224-A248A07C0CCA}">
      <dsp:nvSpPr>
        <dsp:cNvPr id="0" name=""/>
        <dsp:cNvSpPr/>
      </dsp:nvSpPr>
      <dsp:spPr>
        <a:xfrm>
          <a:off x="1918902" y="910145"/>
          <a:ext cx="193327" cy="0"/>
        </a:xfrm>
        <a:prstGeom prst="line">
          <a:avLst/>
        </a:prstGeom>
        <a:solidFill>
          <a:schemeClr val="accent1">
            <a:hueOff val="0"/>
            <a:satOff val="0"/>
            <a:lumOff val="0"/>
            <a:alphaOff val="0"/>
          </a:schemeClr>
        </a:solidFill>
        <a:ln w="38100" cap="flat" cmpd="sng" algn="ctr">
          <a:solidFill>
            <a:scrgbClr r="0" g="0" b="0"/>
          </a:solidFill>
          <a:prstDash val="solid"/>
          <a:miter lim="800000"/>
        </a:ln>
        <a:effectLst/>
      </dsp:spPr>
      <dsp:style>
        <a:lnRef idx="2">
          <a:scrgbClr r="0" g="0" b="0"/>
        </a:lnRef>
        <a:fillRef idx="1">
          <a:scrgbClr r="0" g="0" b="0"/>
        </a:fillRef>
        <a:effectRef idx="1">
          <a:scrgbClr r="0" g="0" b="0"/>
        </a:effectRef>
        <a:fontRef idx="minor"/>
      </dsp:style>
    </dsp:sp>
    <dsp:sp modelId="{37C521DE-E66D-4861-A4AE-F1EF4BACE376}">
      <dsp:nvSpPr>
        <dsp:cNvPr id="0" name=""/>
        <dsp:cNvSpPr/>
      </dsp:nvSpPr>
      <dsp:spPr>
        <a:xfrm rot="5400000">
          <a:off x="1345827" y="1015650"/>
          <a:ext cx="677008" cy="467853"/>
        </a:xfrm>
        <a:prstGeom prst="line">
          <a:avLst/>
        </a:prstGeom>
        <a:solidFill>
          <a:schemeClr val="accent1">
            <a:hueOff val="0"/>
            <a:satOff val="0"/>
            <a:lumOff val="0"/>
            <a:alphaOff val="0"/>
          </a:schemeClr>
        </a:solidFill>
        <a:ln w="38100" cap="flat" cmpd="sng" algn="ctr">
          <a:solidFill>
            <a:scrgbClr r="0" g="0" b="0"/>
          </a:solidFill>
          <a:prstDash val="solid"/>
          <a:miter lim="800000"/>
        </a:ln>
        <a:effectLst/>
      </dsp:spPr>
      <dsp:style>
        <a:lnRef idx="2">
          <a:scrgbClr r="0" g="0" b="0"/>
        </a:lnRef>
        <a:fillRef idx="1">
          <a:scrgbClr r="0" g="0" b="0"/>
        </a:fillRef>
        <a:effectRef idx="1">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3E6CE9-C53C-4BE8-9404-0F71C2DA7C2B}">
      <dsp:nvSpPr>
        <dsp:cNvPr id="0" name=""/>
        <dsp:cNvSpPr/>
      </dsp:nvSpPr>
      <dsp:spPr>
        <a:xfrm>
          <a:off x="6735583" y="876836"/>
          <a:ext cx="2322716" cy="232314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A40099-3EA8-46DF-8737-5F5C4BE66025}">
      <dsp:nvSpPr>
        <dsp:cNvPr id="0" name=""/>
        <dsp:cNvSpPr/>
      </dsp:nvSpPr>
      <dsp:spPr>
        <a:xfrm>
          <a:off x="6812704" y="954287"/>
          <a:ext cx="2168473" cy="216824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kern="1200"/>
            <a:t>Spring</a:t>
          </a:r>
        </a:p>
      </dsp:txBody>
      <dsp:txXfrm>
        <a:off x="7122702" y="1264095"/>
        <a:ext cx="1548477" cy="1548628"/>
      </dsp:txXfrm>
    </dsp:sp>
    <dsp:sp modelId="{D250D6A6-840F-4AE9-B4E6-2BFEAEAAD961}">
      <dsp:nvSpPr>
        <dsp:cNvPr id="0" name=""/>
        <dsp:cNvSpPr/>
      </dsp:nvSpPr>
      <dsp:spPr>
        <a:xfrm rot="2700000">
          <a:off x="4337786" y="879644"/>
          <a:ext cx="2317122" cy="2317122"/>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979D52-96F6-4BAB-8408-622494D3F10C}">
      <dsp:nvSpPr>
        <dsp:cNvPr id="0" name=""/>
        <dsp:cNvSpPr/>
      </dsp:nvSpPr>
      <dsp:spPr>
        <a:xfrm>
          <a:off x="4412110" y="954287"/>
          <a:ext cx="2168473" cy="216824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kern="1200"/>
            <a:t>Winter</a:t>
          </a:r>
        </a:p>
      </dsp:txBody>
      <dsp:txXfrm>
        <a:off x="4722108" y="1264095"/>
        <a:ext cx="1548477" cy="1548628"/>
      </dsp:txXfrm>
    </dsp:sp>
    <dsp:sp modelId="{B1761DD4-8450-42DE-B7D1-DC92695CFC6C}">
      <dsp:nvSpPr>
        <dsp:cNvPr id="0" name=""/>
        <dsp:cNvSpPr/>
      </dsp:nvSpPr>
      <dsp:spPr>
        <a:xfrm rot="2700000">
          <a:off x="1937191" y="879644"/>
          <a:ext cx="2317122" cy="2317122"/>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7C0699-19E7-4D29-B996-47BA69249930}">
      <dsp:nvSpPr>
        <dsp:cNvPr id="0" name=""/>
        <dsp:cNvSpPr/>
      </dsp:nvSpPr>
      <dsp:spPr>
        <a:xfrm>
          <a:off x="2011515" y="954287"/>
          <a:ext cx="2168473" cy="216824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kern="1200"/>
            <a:t>Fall</a:t>
          </a:r>
        </a:p>
      </dsp:txBody>
      <dsp:txXfrm>
        <a:off x="2321513" y="1264095"/>
        <a:ext cx="1548477" cy="154862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DEB135-FE62-48DF-970C-D826F5A489EF}">
      <dsp:nvSpPr>
        <dsp:cNvPr id="0" name=""/>
        <dsp:cNvSpPr/>
      </dsp:nvSpPr>
      <dsp:spPr>
        <a:xfrm>
          <a:off x="408687" y="0"/>
          <a:ext cx="4631786" cy="3408779"/>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7AA2B9-FD6C-43D4-8791-F42551B198CD}">
      <dsp:nvSpPr>
        <dsp:cNvPr id="0" name=""/>
        <dsp:cNvSpPr/>
      </dsp:nvSpPr>
      <dsp:spPr>
        <a:xfrm>
          <a:off x="2660" y="1022633"/>
          <a:ext cx="1644326" cy="13635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lumMod val="85000"/>
                  <a:lumOff val="15000"/>
                </a:schemeClr>
              </a:solidFill>
            </a:rPr>
            <a:t>Selecting</a:t>
          </a:r>
        </a:p>
      </dsp:txBody>
      <dsp:txXfrm>
        <a:off x="69221" y="1089194"/>
        <a:ext cx="1511204" cy="1230389"/>
      </dsp:txXfrm>
    </dsp:sp>
    <dsp:sp modelId="{C8277305-BFA5-4CB7-AEE4-ABFC7D057AD9}">
      <dsp:nvSpPr>
        <dsp:cNvPr id="0" name=""/>
        <dsp:cNvSpPr/>
      </dsp:nvSpPr>
      <dsp:spPr>
        <a:xfrm>
          <a:off x="1902417" y="1022633"/>
          <a:ext cx="1644326" cy="13635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lumMod val="75000"/>
                  <a:lumOff val="25000"/>
                </a:schemeClr>
              </a:solidFill>
            </a:rPr>
            <a:t>Installing</a:t>
          </a:r>
        </a:p>
      </dsp:txBody>
      <dsp:txXfrm>
        <a:off x="1968978" y="1089194"/>
        <a:ext cx="1511204" cy="1230389"/>
      </dsp:txXfrm>
    </dsp:sp>
    <dsp:sp modelId="{318AAECD-848F-414E-BECE-3515CC3B39FC}">
      <dsp:nvSpPr>
        <dsp:cNvPr id="0" name=""/>
        <dsp:cNvSpPr/>
      </dsp:nvSpPr>
      <dsp:spPr>
        <a:xfrm>
          <a:off x="3802173" y="1022633"/>
          <a:ext cx="1644326" cy="13635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rPr>
            <a:t>Analyzing</a:t>
          </a:r>
        </a:p>
      </dsp:txBody>
      <dsp:txXfrm>
        <a:off x="3868734" y="1089194"/>
        <a:ext cx="1511204" cy="123038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9">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F6B44D-42BB-F849-A9E0-25535464354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9C25D48-9968-694B-8B18-EF6CBB2688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987C75-5A4D-0F4C-98F9-12B3A7808E58}" type="datetimeFigureOut">
              <a:rPr lang="en-US" smtClean="0"/>
              <a:t>8/28/2026</a:t>
            </a:fld>
            <a:endParaRPr lang="en-US"/>
          </a:p>
        </p:txBody>
      </p:sp>
      <p:sp>
        <p:nvSpPr>
          <p:cNvPr id="4" name="Footer Placeholder 3">
            <a:extLst>
              <a:ext uri="{FF2B5EF4-FFF2-40B4-BE49-F238E27FC236}">
                <a16:creationId xmlns:a16="http://schemas.microsoft.com/office/drawing/2014/main" id="{C36B3588-481A-1946-93AC-0F7052634B8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294096D-8EB7-D248-91EB-DD3604D059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330417-F1C9-8B48-B37E-051459DA4198}" type="slidenum">
              <a:rPr lang="en-US" smtClean="0"/>
              <a:t>‹#›</a:t>
            </a:fld>
            <a:endParaRPr lang="en-US"/>
          </a:p>
        </p:txBody>
      </p:sp>
    </p:spTree>
    <p:extLst>
      <p:ext uri="{BB962C8B-B14F-4D97-AF65-F5344CB8AC3E}">
        <p14:creationId xmlns:p14="http://schemas.microsoft.com/office/powerpoint/2010/main" val="27203565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069B63-EBD3-4D80-8BA6-0829B466321E}" type="datetimeFigureOut">
              <a:rPr lang="en-US" smtClean="0"/>
              <a:t>8/28/2026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36FB66-C3F5-4772-98BC-F6528CE7299B}" type="slidenum">
              <a:rPr lang="en-US" smtClean="0"/>
              <a:t>‹#›</a:t>
            </a:fld>
            <a:endParaRPr lang="en-US"/>
          </a:p>
        </p:txBody>
      </p:sp>
    </p:spTree>
    <p:extLst>
      <p:ext uri="{BB962C8B-B14F-4D97-AF65-F5344CB8AC3E}">
        <p14:creationId xmlns:p14="http://schemas.microsoft.com/office/powerpoint/2010/main" val="2029106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C5976-6F89-661B-D776-3B309C82DA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20F03A-3778-E5EC-0190-C8E0EF92A5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A6FFF0-1E6E-C78F-E6E6-06CE2E18C1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EB3CDF-B342-54F4-2728-00E6028D11D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500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36FB66-C3F5-4772-98BC-F6528CE7299B}" type="slidenum">
              <a:rPr lang="en-US" smtClean="0"/>
              <a:t>5</a:t>
            </a:fld>
            <a:endParaRPr lang="en-US"/>
          </a:p>
        </p:txBody>
      </p:sp>
    </p:spTree>
    <p:extLst>
      <p:ext uri="{BB962C8B-B14F-4D97-AF65-F5344CB8AC3E}">
        <p14:creationId xmlns:p14="http://schemas.microsoft.com/office/powerpoint/2010/main" val="1725576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8053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B2CC2-478E-E30C-0266-9E71B561B1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3127A2-B256-CB7E-4556-33E9C4F910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8E2D92-9E79-74A8-A38E-7C76DF9D63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5EE41D-C341-A9AE-3FF4-727704C0AC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E9D5D3-2E19-48D7-A2AA-A8BA04DCF7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0077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3723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1396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9131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D5B24-0795-344D-B2A7-7D1312F6BD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6A922D-D220-D6A5-AB6F-A1A5BF8D18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72EEF0-9A61-2977-6F92-92979F5DC52B}"/>
              </a:ext>
            </a:extLst>
          </p:cNvPr>
          <p:cNvSpPr>
            <a:spLocks noGrp="1"/>
          </p:cNvSpPr>
          <p:nvPr>
            <p:ph type="body" idx="1"/>
          </p:nvPr>
        </p:nvSpPr>
        <p:spPr/>
        <p:txBody>
          <a:bodyPr/>
          <a:lstStyle/>
          <a:p>
            <a:r>
              <a:rPr lang="en-US" dirty="0"/>
              <a:t>5-minutes</a:t>
            </a:r>
          </a:p>
        </p:txBody>
      </p:sp>
      <p:sp>
        <p:nvSpPr>
          <p:cNvPr id="4" name="Slide Number Placeholder 3">
            <a:extLst>
              <a:ext uri="{FF2B5EF4-FFF2-40B4-BE49-F238E27FC236}">
                <a16:creationId xmlns:a16="http://schemas.microsoft.com/office/drawing/2014/main" id="{A6048721-DCD4-AD58-D563-B134A8CC849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569370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E9D5D3-2E19-48D7-A2AA-A8BA04DCF7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19847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936FB66-C3F5-4772-98BC-F6528CE7299B}" type="slidenum">
              <a:rPr lang="en-US" smtClean="0"/>
              <a:t>21</a:t>
            </a:fld>
            <a:endParaRPr lang="en-US"/>
          </a:p>
        </p:txBody>
      </p:sp>
    </p:spTree>
    <p:extLst>
      <p:ext uri="{BB962C8B-B14F-4D97-AF65-F5344CB8AC3E}">
        <p14:creationId xmlns:p14="http://schemas.microsoft.com/office/powerpoint/2010/main" val="10437964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BDACA8-45AF-461A-9F93-73E959B08D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647451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2F41D-515C-6101-F388-01491AFEB2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D1767C-91CB-45BA-97DE-95ECA67BB6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E75DB1-08EA-4D16-3DCB-1AE05D77C83C}"/>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7A0BE832-F36F-CD0D-C177-0FE84F82F9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86625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4B014-2006-C58B-92F5-36F7A71FB8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1E5D1C-1AEC-03C6-35D7-F0E1515797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3D5DFE-6023-A33E-EDA2-2D852A739D6E}"/>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7C2C12DD-B038-7A08-38C7-C2842B5EA00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5775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4BBF9-47E4-9E56-1538-15B59AC1EB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CC183B-ABB2-06CB-04EF-4228E178AB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B932F0-2D4E-6837-2F48-A81E8BE30D2E}"/>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25EAAF8F-CBD4-A1C2-7920-7C4C9075DD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0112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F9BA9-5089-EE99-5FCC-3CCF53D9D80F}"/>
            </a:ext>
          </a:extLst>
        </p:cNvPr>
        <p:cNvGrpSpPr/>
        <p:nvPr/>
      </p:nvGrpSpPr>
      <p:grpSpPr>
        <a:xfrm>
          <a:off x="0" y="0"/>
          <a:ext cx="0" cy="0"/>
          <a:chOff x="0" y="0"/>
          <a:chExt cx="0" cy="0"/>
        </a:xfrm>
      </p:grpSpPr>
      <p:sp>
        <p:nvSpPr>
          <p:cNvPr id="103426" name="Slide Image Placeholder 1">
            <a:extLst>
              <a:ext uri="{FF2B5EF4-FFF2-40B4-BE49-F238E27FC236}">
                <a16:creationId xmlns:a16="http://schemas.microsoft.com/office/drawing/2014/main" id="{D2F6D5BA-5515-2ED6-43B3-6FD23160D6A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427" name="Notes Placeholder 2">
            <a:extLst>
              <a:ext uri="{FF2B5EF4-FFF2-40B4-BE49-F238E27FC236}">
                <a16:creationId xmlns:a16="http://schemas.microsoft.com/office/drawing/2014/main" id="{67B94855-80E1-7237-0789-5F6931D64F7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112644" name="Slide Number Placeholder 3">
            <a:extLst>
              <a:ext uri="{FF2B5EF4-FFF2-40B4-BE49-F238E27FC236}">
                <a16:creationId xmlns:a16="http://schemas.microsoft.com/office/drawing/2014/main" id="{F3418725-2BB9-9E37-40B7-4F1222B0B046}"/>
              </a:ext>
            </a:extLst>
          </p:cNvPr>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5998">
              <a:defRPr>
                <a:solidFill>
                  <a:schemeClr val="tx1"/>
                </a:solidFill>
                <a:latin typeface="Calibri" pitchFamily="34" charset="0"/>
              </a:defRPr>
            </a:lvl1pPr>
            <a:lvl2pPr marL="761821" indent="-293008" defTabSz="935998">
              <a:defRPr>
                <a:solidFill>
                  <a:schemeClr val="tx1"/>
                </a:solidFill>
                <a:latin typeface="Calibri" pitchFamily="34" charset="0"/>
              </a:defRPr>
            </a:lvl2pPr>
            <a:lvl3pPr marL="1172032" indent="-234406" defTabSz="935998">
              <a:defRPr>
                <a:solidFill>
                  <a:schemeClr val="tx1"/>
                </a:solidFill>
                <a:latin typeface="Calibri" pitchFamily="34" charset="0"/>
              </a:defRPr>
            </a:lvl3pPr>
            <a:lvl4pPr marL="1640845" indent="-234406" defTabSz="935998">
              <a:defRPr>
                <a:solidFill>
                  <a:schemeClr val="tx1"/>
                </a:solidFill>
                <a:latin typeface="Calibri" pitchFamily="34" charset="0"/>
              </a:defRPr>
            </a:lvl4pPr>
            <a:lvl5pPr marL="2109658" indent="-234406" defTabSz="935998">
              <a:defRPr>
                <a:solidFill>
                  <a:schemeClr val="tx1"/>
                </a:solidFill>
                <a:latin typeface="Calibri" pitchFamily="34" charset="0"/>
              </a:defRPr>
            </a:lvl5pPr>
            <a:lvl6pPr marL="2578471" indent="-234406" defTabSz="935998" fontAlgn="base">
              <a:spcBef>
                <a:spcPct val="0"/>
              </a:spcBef>
              <a:spcAft>
                <a:spcPct val="0"/>
              </a:spcAft>
              <a:defRPr>
                <a:solidFill>
                  <a:schemeClr val="tx1"/>
                </a:solidFill>
                <a:latin typeface="Calibri" pitchFamily="34" charset="0"/>
              </a:defRPr>
            </a:lvl6pPr>
            <a:lvl7pPr marL="3047284" indent="-234406" defTabSz="935998" fontAlgn="base">
              <a:spcBef>
                <a:spcPct val="0"/>
              </a:spcBef>
              <a:spcAft>
                <a:spcPct val="0"/>
              </a:spcAft>
              <a:defRPr>
                <a:solidFill>
                  <a:schemeClr val="tx1"/>
                </a:solidFill>
                <a:latin typeface="Calibri" pitchFamily="34" charset="0"/>
              </a:defRPr>
            </a:lvl7pPr>
            <a:lvl8pPr marL="3516097" indent="-234406" defTabSz="935998" fontAlgn="base">
              <a:spcBef>
                <a:spcPct val="0"/>
              </a:spcBef>
              <a:spcAft>
                <a:spcPct val="0"/>
              </a:spcAft>
              <a:defRPr>
                <a:solidFill>
                  <a:schemeClr val="tx1"/>
                </a:solidFill>
                <a:latin typeface="Calibri" pitchFamily="34" charset="0"/>
              </a:defRPr>
            </a:lvl8pPr>
            <a:lvl9pPr marL="3984909" indent="-234406" defTabSz="935998" fontAlgn="base">
              <a:spcBef>
                <a:spcPct val="0"/>
              </a:spcBef>
              <a:spcAft>
                <a:spcPct val="0"/>
              </a:spcAft>
              <a:defRPr>
                <a:solidFill>
                  <a:schemeClr val="tx1"/>
                </a:solidFill>
                <a:latin typeface="Calibri" pitchFamily="34" charset="0"/>
              </a:defRPr>
            </a:lvl9pPr>
          </a:lstStyle>
          <a:p>
            <a:pPr marL="0" marR="0" lvl="0" indent="0" algn="r" defTabSz="935998" rtl="0" eaLnBrk="1" fontAlgn="auto" latinLnBrk="0" hangingPunct="1">
              <a:lnSpc>
                <a:spcPct val="100000"/>
              </a:lnSpc>
              <a:spcBef>
                <a:spcPts val="0"/>
              </a:spcBef>
              <a:spcAft>
                <a:spcPts val="0"/>
              </a:spcAft>
              <a:buClrTx/>
              <a:buSzTx/>
              <a:buFontTx/>
              <a:buNone/>
              <a:tabLst/>
              <a:defRPr/>
            </a:pPr>
            <a:fld id="{E9974735-75EA-4173-8D41-68936E24EC5A}" type="slidenum">
              <a:rPr kumimoji="0" lang="en-US"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35998"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
        <p:nvSpPr>
          <p:cNvPr id="2" name="Footer Placeholder 1">
            <a:extLst>
              <a:ext uri="{FF2B5EF4-FFF2-40B4-BE49-F238E27FC236}">
                <a16:creationId xmlns:a16="http://schemas.microsoft.com/office/drawing/2014/main" id="{FC78D8EC-5EF4-9238-4F0C-515718CE2231}"/>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Lane and Oakes 2013</a:t>
            </a:r>
          </a:p>
        </p:txBody>
      </p:sp>
    </p:spTree>
    <p:extLst>
      <p:ext uri="{BB962C8B-B14F-4D97-AF65-F5344CB8AC3E}">
        <p14:creationId xmlns:p14="http://schemas.microsoft.com/office/powerpoint/2010/main" val="26935379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75398-FC23-6E5C-70F3-68CBEE35B8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1BA7A5-0B62-549B-6B1D-23E164132A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6D50E8-8C48-A7A9-86BD-16655B427C25}"/>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47212772-9047-313B-8BF4-4138E8062A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0482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EFAF3-8672-8612-C820-6D8A64D188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F18FB3-09FE-EFE9-8B03-E64E50C766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4608B0-6C9A-E0C1-5D09-E9166B824138}"/>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00EB2948-9BD2-ED4A-5F13-44036512A0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55428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https://www.ci3t.org/measures/screening/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36FB66-C3F5-4772-98BC-F6528CE7299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950800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935543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If you have Ci3T in place, here’s where it is in your Ci3T Implementation manual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85944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19833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86239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hangingPunct="0"/>
            <a:r>
              <a:rPr lang="en-US"/>
              <a:t>Lane, K. L., Oakes, W. P., Ennis, R. P., &amp; Hirsch, S. E. (2014). Identifying students for secondary and tertiary prevention efforts: How do we determine which students have Tier 2 and Tier 3 needs? </a:t>
            </a:r>
            <a:r>
              <a:rPr lang="en-US" i="1"/>
              <a:t>Preventing School Failure, 58, </a:t>
            </a:r>
            <a:r>
              <a:rPr lang="en-US"/>
              <a:t>171-182, DOI: 10.1080/1045988X.2014.895573</a:t>
            </a:r>
          </a:p>
          <a:p>
            <a:endParaRPr lang="en-US"/>
          </a:p>
        </p:txBody>
      </p:sp>
      <p:sp>
        <p:nvSpPr>
          <p:cNvPr id="4" name="Slide Number Placeholder 3"/>
          <p:cNvSpPr>
            <a:spLocks noGrp="1"/>
          </p:cNvSpPr>
          <p:nvPr>
            <p:ph type="sldNum" sz="quarter" idx="10"/>
          </p:nvPr>
        </p:nvSpPr>
        <p:spPr/>
        <p:txBody>
          <a:bodyPr/>
          <a:lstStyle/>
          <a:p>
            <a:pPr marL="0" marR="0" lvl="0" indent="0" algn="r" defTabSz="975847" rtl="0" eaLnBrk="0" fontAlgn="base" latinLnBrk="0" hangingPunct="0">
              <a:lnSpc>
                <a:spcPct val="100000"/>
              </a:lnSpc>
              <a:spcBef>
                <a:spcPct val="0"/>
              </a:spcBef>
              <a:spcAft>
                <a:spcPct val="0"/>
              </a:spcAft>
              <a:buClrTx/>
              <a:buSzTx/>
              <a:buFontTx/>
              <a:buNone/>
              <a:tabLst/>
              <a:defRPr/>
            </a:pPr>
            <a:fld id="{DFDAB86F-69B3-40D1-ADA3-E7244A873187}" type="slidenum">
              <a:rPr kumimoji="0" lang="en-US" sz="1400" b="0" i="0" u="none" strike="noStrike" kern="1200" cap="none" spc="0" normalizeH="0" baseline="0" noProof="0">
                <a:ln>
                  <a:noFill/>
                </a:ln>
                <a:solidFill>
                  <a:prstClr val="black"/>
                </a:solidFill>
                <a:effectLst/>
                <a:uLnTx/>
                <a:uFillTx/>
                <a:latin typeface="Verdana" panose="020B0604030504040204" pitchFamily="34" charset="0"/>
                <a:ea typeface="MS PGothic" panose="020B0600070205080204" pitchFamily="34" charset="-128"/>
                <a:cs typeface="+mn-cs"/>
              </a:rPr>
              <a:pPr marL="0" marR="0" lvl="0" indent="0" algn="r" defTabSz="975847" rtl="0" eaLnBrk="0" fontAlgn="base" latinLnBrk="0" hangingPunct="0">
                <a:lnSpc>
                  <a:spcPct val="100000"/>
                </a:lnSpc>
                <a:spcBef>
                  <a:spcPct val="0"/>
                </a:spcBef>
                <a:spcAft>
                  <a:spcPct val="0"/>
                </a:spcAft>
                <a:buClrTx/>
                <a:buSzTx/>
                <a:buFontTx/>
                <a:buNone/>
                <a:tabLst/>
                <a:defRPr/>
              </a:pPr>
              <a:t>45</a:t>
            </a:fld>
            <a:endParaRPr kumimoji="0" lang="en-US" sz="1400" b="0" i="0" u="none" strike="noStrike" kern="1200" cap="none" spc="0" normalizeH="0" baseline="0" noProof="0">
              <a:ln>
                <a:noFill/>
              </a:ln>
              <a:solidFill>
                <a:prstClr val="black"/>
              </a:solidFill>
              <a:effectLst/>
              <a:uLnTx/>
              <a:uFillTx/>
              <a:latin typeface="Verdana" panose="020B0604030504040204" pitchFamily="34" charset="0"/>
              <a:ea typeface="MS PGothic" panose="020B0600070205080204" pitchFamily="34" charset="-128"/>
              <a:cs typeface="+mn-cs"/>
            </a:endParaRPr>
          </a:p>
        </p:txBody>
      </p:sp>
    </p:spTree>
    <p:extLst>
      <p:ext uri="{BB962C8B-B14F-4D97-AF65-F5344CB8AC3E}">
        <p14:creationId xmlns:p14="http://schemas.microsoft.com/office/powerpoint/2010/main" val="17870371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D7BDF-B563-54FC-37EB-DEAAA83B38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AF994-9684-2026-251B-09154005095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E8EF0D4-D241-44DD-AEAA-94206DC4A37B}"/>
              </a:ext>
            </a:extLst>
          </p:cNvPr>
          <p:cNvSpPr>
            <a:spLocks noGrp="1"/>
          </p:cNvSpPr>
          <p:nvPr>
            <p:ph type="body" idx="1"/>
          </p:nvPr>
        </p:nvSpPr>
        <p:spPr/>
        <p:txBody>
          <a:bodyPr/>
          <a:lstStyle/>
          <a:p>
            <a:endParaRPr lang="en-US"/>
          </a:p>
          <a:p>
            <a:endParaRPr lang="en-US"/>
          </a:p>
        </p:txBody>
      </p:sp>
      <p:sp>
        <p:nvSpPr>
          <p:cNvPr id="4" name="Slide Number Placeholder 3">
            <a:extLst>
              <a:ext uri="{FF2B5EF4-FFF2-40B4-BE49-F238E27FC236}">
                <a16:creationId xmlns:a16="http://schemas.microsoft.com/office/drawing/2014/main" id="{88E3B263-EFC4-2E35-93B0-59D5506CE06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A97D0D-5178-4F57-BFD7-EC7A6577274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223695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75265-97CE-86D0-9597-E075ADDF56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6CA171-A9CE-2D46-B093-40F315599A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65215E-0552-C257-5C7D-A5C4F7D23146}"/>
              </a:ext>
            </a:extLst>
          </p:cNvPr>
          <p:cNvSpPr>
            <a:spLocks noGrp="1"/>
          </p:cNvSpPr>
          <p:nvPr>
            <p:ph type="body" idx="1"/>
          </p:nvPr>
        </p:nvSpPr>
        <p:spPr/>
        <p:txBody>
          <a:bodyPr/>
          <a:lstStyle/>
          <a:p>
            <a:pPr marL="171450" indent="-171450">
              <a:buFont typeface="Arial" panose="020B0604020202020204" pitchFamily="34" charset="0"/>
              <a:buChar char="•"/>
            </a:pPr>
            <a:r>
              <a:rPr lang="en-US"/>
              <a:t>In addition to the module featured here outlining how to use multiple sources of data to connect students with Tier 2 supports, we offer a full suite of modules highlighting validated Tier 2 interventions such as Self-Regulated Strategy Development (SRSD) for Writing and Check-In/Check Out that may appear in your Secondary (Tier 2) Intervention Grid</a:t>
            </a:r>
          </a:p>
        </p:txBody>
      </p:sp>
      <p:sp>
        <p:nvSpPr>
          <p:cNvPr id="4" name="Slide Number Placeholder 3">
            <a:extLst>
              <a:ext uri="{FF2B5EF4-FFF2-40B4-BE49-F238E27FC236}">
                <a16:creationId xmlns:a16="http://schemas.microsoft.com/office/drawing/2014/main" id="{D226C61A-B8B6-C185-15BF-7C2387FA71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82488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Support is the name of the strategy, practice, or program. Notice this </a:t>
            </a:r>
            <a:r>
              <a:rPr lang="en-US" b="1"/>
              <a:t>is not </a:t>
            </a:r>
            <a:r>
              <a:rPr lang="en-US"/>
              <a:t>the name of a person or role.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BDACA8-45AF-461A-9F93-73E959B08D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36335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71716-41EE-DCA1-3B55-0B63F4A54E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A62FAA-095E-DD07-36E1-CE8A92B837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48AD04-235B-5910-D4C2-FC612ECD170B}"/>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In addition to the module featured here outlining how to use multiple sources of data to connect students with Tier 3 supports, we offer a full suite of modules highlighting validated Tier 3 interventions such as Functional Assessment-Based Intervention (FABI) that may appear in your Tertiary (Tier 3) Intervention Grid</a:t>
            </a:r>
          </a:p>
          <a:p>
            <a:endParaRPr lang="en-US"/>
          </a:p>
        </p:txBody>
      </p:sp>
      <p:sp>
        <p:nvSpPr>
          <p:cNvPr id="4" name="Slide Number Placeholder 3">
            <a:extLst>
              <a:ext uri="{FF2B5EF4-FFF2-40B4-BE49-F238E27FC236}">
                <a16:creationId xmlns:a16="http://schemas.microsoft.com/office/drawing/2014/main" id="{CE706368-A4E8-AD3B-4891-ECBED2BB851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94076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DDD7D-A858-9BD6-8149-4FA57278C7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46271C-6B5F-19E3-806C-F2FF982B9B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E456A5-43A3-D43E-DFF1-BE6356F558DA}"/>
              </a:ext>
            </a:extLst>
          </p:cNvPr>
          <p:cNvSpPr>
            <a:spLocks noGrp="1"/>
          </p:cNvSpPr>
          <p:nvPr>
            <p:ph type="body" idx="1"/>
          </p:nvPr>
        </p:nvSpPr>
        <p:spPr/>
        <p:txBody>
          <a:bodyPr/>
          <a:lstStyle/>
          <a:p>
            <a:r>
              <a:rPr lang="en-US" dirty="0"/>
              <a:t>5-minutes</a:t>
            </a:r>
          </a:p>
        </p:txBody>
      </p:sp>
      <p:sp>
        <p:nvSpPr>
          <p:cNvPr id="4" name="Slide Number Placeholder 3">
            <a:extLst>
              <a:ext uri="{FF2B5EF4-FFF2-40B4-BE49-F238E27FC236}">
                <a16:creationId xmlns:a16="http://schemas.microsoft.com/office/drawing/2014/main" id="{3F0664E3-79E3-DAF9-ACF9-4C6F6C54C3F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19876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E04F-72F6-8CAD-8D12-E924732E83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7A5B2F-37EF-6F5F-8A26-4E642887D8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9F56FB-F724-8569-24E3-A2B4412513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7054B8E-D251-DD39-31E1-CDD0AFCF6224}"/>
              </a:ext>
            </a:extLst>
          </p:cNvPr>
          <p:cNvSpPr>
            <a:spLocks noGrp="1"/>
          </p:cNvSpPr>
          <p:nvPr>
            <p:ph type="sldNum" sz="quarter" idx="5"/>
          </p:nvPr>
        </p:nvSpPr>
        <p:spPr/>
        <p:txBody>
          <a:bodyPr/>
          <a:lstStyle/>
          <a:p>
            <a:fld id="{0936FB66-C3F5-4772-98BC-F6528CE7299B}" type="slidenum">
              <a:rPr lang="en-US" smtClean="0"/>
              <a:t>62</a:t>
            </a:fld>
            <a:endParaRPr lang="en-US"/>
          </a:p>
        </p:txBody>
      </p:sp>
    </p:spTree>
    <p:extLst>
      <p:ext uri="{BB962C8B-B14F-4D97-AF65-F5344CB8AC3E}">
        <p14:creationId xmlns:p14="http://schemas.microsoft.com/office/powerpoint/2010/main" val="33129534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Master" Target="../slideMasters/slideMaster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svg"/><Relationship Id="rId1" Type="http://schemas.openxmlformats.org/officeDocument/2006/relationships/slideMaster" Target="../slideMasters/slideMaster1.xml"/><Relationship Id="rId6" Type="http://schemas.openxmlformats.org/officeDocument/2006/relationships/image" Target="../media/image19.svg"/><Relationship Id="rId11" Type="http://schemas.openxmlformats.org/officeDocument/2006/relationships/image" Target="../media/image3.png"/><Relationship Id="rId5" Type="http://schemas.openxmlformats.org/officeDocument/2006/relationships/image" Target="../media/image18.emf"/><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8" Type="http://schemas.openxmlformats.org/officeDocument/2006/relationships/hyperlink" Target="https://opendoodles.com/" TargetMode="External"/><Relationship Id="rId13" Type="http://schemas.openxmlformats.org/officeDocument/2006/relationships/hyperlink" Target="https://www.iconfinder.com/free_icons" TargetMode="External"/><Relationship Id="rId18" Type="http://schemas.openxmlformats.org/officeDocument/2006/relationships/hyperlink" Target="https://24slides.com/presentation-examples" TargetMode="External"/><Relationship Id="rId3" Type="http://schemas.openxmlformats.org/officeDocument/2006/relationships/hyperlink" Target="https://unsplash.com/" TargetMode="External"/><Relationship Id="rId7" Type="http://schemas.openxmlformats.org/officeDocument/2006/relationships/hyperlink" Target="https://www.drawkit.io/" TargetMode="External"/><Relationship Id="rId12" Type="http://schemas.openxmlformats.org/officeDocument/2006/relationships/hyperlink" Target="https://thenounproject.com/" TargetMode="External"/><Relationship Id="rId17" Type="http://schemas.openxmlformats.org/officeDocument/2006/relationships/hyperlink" Target="https://creativecommons.org/licenses/" TargetMode="External"/><Relationship Id="rId2" Type="http://schemas.openxmlformats.org/officeDocument/2006/relationships/hyperlink" Target="https://pixabay.com/" TargetMode="External"/><Relationship Id="rId16" Type="http://schemas.openxmlformats.org/officeDocument/2006/relationships/hyperlink" Target="https://www.canva.com/" TargetMode="External"/><Relationship Id="rId1" Type="http://schemas.openxmlformats.org/officeDocument/2006/relationships/slideMaster" Target="../slideMasters/slideMaster1.xml"/><Relationship Id="rId6" Type="http://schemas.openxmlformats.org/officeDocument/2006/relationships/hyperlink" Target="https://www.humaaans.com/" TargetMode="External"/><Relationship Id="rId11" Type="http://schemas.openxmlformats.org/officeDocument/2006/relationships/hyperlink" Target="https://www.flaticon.com/" TargetMode="External"/><Relationship Id="rId5" Type="http://schemas.openxmlformats.org/officeDocument/2006/relationships/hyperlink" Target="https://www.blackillustrations.com/" TargetMode="External"/><Relationship Id="rId15" Type="http://schemas.openxmlformats.org/officeDocument/2006/relationships/hyperlink" Target="https://blog.snappa.com/free-stock-photos/" TargetMode="External"/><Relationship Id="rId10" Type="http://schemas.openxmlformats.org/officeDocument/2006/relationships/hyperlink" Target="https://freepik.com/" TargetMode="External"/><Relationship Id="rId4" Type="http://schemas.openxmlformats.org/officeDocument/2006/relationships/hyperlink" Target="https://lukaszadam.com/illustrations" TargetMode="External"/><Relationship Id="rId9" Type="http://schemas.openxmlformats.org/officeDocument/2006/relationships/hyperlink" Target="https://absurd.design/" TargetMode="External"/><Relationship Id="rId14" Type="http://schemas.openxmlformats.org/officeDocument/2006/relationships/hyperlink" Target="https://www.pexels.com/" TargetMode="Externa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Master" Target="../slideMasters/slideMaster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Layouts/_rels/slideLayout4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Master" Target="../slideMasters/slideMaster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8" Type="http://schemas.openxmlformats.org/officeDocument/2006/relationships/hyperlink" Target="https://opendoodles.com/" TargetMode="External"/><Relationship Id="rId13" Type="http://schemas.openxmlformats.org/officeDocument/2006/relationships/hyperlink" Target="https://www.iconfinder.com/free_icons" TargetMode="External"/><Relationship Id="rId18" Type="http://schemas.openxmlformats.org/officeDocument/2006/relationships/hyperlink" Target="https://24slides.com/presentation-examples" TargetMode="External"/><Relationship Id="rId3" Type="http://schemas.openxmlformats.org/officeDocument/2006/relationships/hyperlink" Target="https://unsplash.com/" TargetMode="External"/><Relationship Id="rId7" Type="http://schemas.openxmlformats.org/officeDocument/2006/relationships/hyperlink" Target="https://www.drawkit.io/" TargetMode="External"/><Relationship Id="rId12" Type="http://schemas.openxmlformats.org/officeDocument/2006/relationships/hyperlink" Target="https://thenounproject.com/" TargetMode="External"/><Relationship Id="rId17" Type="http://schemas.openxmlformats.org/officeDocument/2006/relationships/hyperlink" Target="https://creativecommons.org/licenses/" TargetMode="External"/><Relationship Id="rId2" Type="http://schemas.openxmlformats.org/officeDocument/2006/relationships/hyperlink" Target="https://pixabay.com/" TargetMode="External"/><Relationship Id="rId16" Type="http://schemas.openxmlformats.org/officeDocument/2006/relationships/hyperlink" Target="https://www.canva.com/" TargetMode="External"/><Relationship Id="rId1" Type="http://schemas.openxmlformats.org/officeDocument/2006/relationships/slideMaster" Target="../slideMasters/slideMaster2.xml"/><Relationship Id="rId6" Type="http://schemas.openxmlformats.org/officeDocument/2006/relationships/hyperlink" Target="https://www.humaaans.com/" TargetMode="External"/><Relationship Id="rId11" Type="http://schemas.openxmlformats.org/officeDocument/2006/relationships/hyperlink" Target="https://www.flaticon.com/" TargetMode="External"/><Relationship Id="rId5" Type="http://schemas.openxmlformats.org/officeDocument/2006/relationships/hyperlink" Target="https://www.blackillustrations.com/" TargetMode="External"/><Relationship Id="rId15" Type="http://schemas.openxmlformats.org/officeDocument/2006/relationships/hyperlink" Target="https://blog.snappa.com/free-stock-photos/" TargetMode="External"/><Relationship Id="rId10" Type="http://schemas.openxmlformats.org/officeDocument/2006/relationships/hyperlink" Target="https://freepik.com/" TargetMode="External"/><Relationship Id="rId4" Type="http://schemas.openxmlformats.org/officeDocument/2006/relationships/hyperlink" Target="https://lukaszadam.com/illustrations" TargetMode="External"/><Relationship Id="rId9" Type="http://schemas.openxmlformats.org/officeDocument/2006/relationships/hyperlink" Target="https://absurd.design/" TargetMode="External"/><Relationship Id="rId14" Type="http://schemas.openxmlformats.org/officeDocument/2006/relationships/hyperlink" Target="https://www.pexels.com/" TargetMode="Externa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1FBD-495F-BE41-8148-85102874645F}"/>
              </a:ext>
            </a:extLst>
          </p:cNvPr>
          <p:cNvSpPr>
            <a:spLocks noGrp="1"/>
          </p:cNvSpPr>
          <p:nvPr>
            <p:ph type="ctrTitle"/>
          </p:nvPr>
        </p:nvSpPr>
        <p:spPr>
          <a:xfrm>
            <a:off x="838200" y="1122363"/>
            <a:ext cx="105156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1F6DA2-5E5E-8240-89B8-56DAAFED9C67}"/>
              </a:ext>
            </a:extLst>
          </p:cNvPr>
          <p:cNvSpPr>
            <a:spLocks noGrp="1"/>
          </p:cNvSpPr>
          <p:nvPr>
            <p:ph type="subTitle" idx="1"/>
          </p:nvPr>
        </p:nvSpPr>
        <p:spPr>
          <a:xfrm>
            <a:off x="838200" y="3602038"/>
            <a:ext cx="105156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a:extLst>
              <a:ext uri="{FF2B5EF4-FFF2-40B4-BE49-F238E27FC236}">
                <a16:creationId xmlns:a16="http://schemas.microsoft.com/office/drawing/2014/main" id="{E43D232E-8082-3540-9359-00E264FDD8D5}"/>
              </a:ext>
            </a:extLst>
          </p:cNvPr>
          <p:cNvPicPr>
            <a:picLocks noChangeAspect="1"/>
          </p:cNvPicPr>
          <p:nvPr userDrawn="1"/>
        </p:nvPicPr>
        <p:blipFill>
          <a:blip r:embed="rId2"/>
          <a:srcRect/>
          <a:stretch/>
        </p:blipFill>
        <p:spPr>
          <a:xfrm>
            <a:off x="97039" y="6312245"/>
            <a:ext cx="4951211" cy="432496"/>
          </a:xfrm>
          <a:prstGeom prst="rect">
            <a:avLst/>
          </a:prstGeom>
        </p:spPr>
      </p:pic>
    </p:spTree>
    <p:extLst>
      <p:ext uri="{BB962C8B-B14F-4D97-AF65-F5344CB8AC3E}">
        <p14:creationId xmlns:p14="http://schemas.microsoft.com/office/powerpoint/2010/main" val="1732743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Low-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A213AC10-A39E-D04F-B9C8-0350CDA52BD9}"/>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b="22162"/>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636721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pic>
        <p:nvPicPr>
          <p:cNvPr id="8" name="Picture 7">
            <a:extLst>
              <a:ext uri="{FF2B5EF4-FFF2-40B4-BE49-F238E27FC236}">
                <a16:creationId xmlns:a16="http://schemas.microsoft.com/office/drawing/2014/main" id="{E99EF1DD-1C58-F442-9D60-B70273AF2B84}"/>
              </a:ext>
            </a:extLst>
          </p:cNvPr>
          <p:cNvPicPr>
            <a:picLocks noChangeAspect="1"/>
          </p:cNvPicPr>
          <p:nvPr userDrawn="1"/>
        </p:nvPicPr>
        <p:blipFill>
          <a:blip r:embed="rId2"/>
          <a:srcRect b="42946"/>
          <a:stretch>
            <a:fillRect/>
          </a:stretch>
        </p:blipFill>
        <p:spPr>
          <a:xfrm>
            <a:off x="5279576" y="72582"/>
            <a:ext cx="1632848" cy="546543"/>
          </a:xfrm>
          <a:prstGeom prst="rect">
            <a:avLst/>
          </a:prstGeom>
        </p:spPr>
      </p:pic>
    </p:spTree>
    <p:extLst>
      <p:ext uri="{BB962C8B-B14F-4D97-AF65-F5344CB8AC3E}">
        <p14:creationId xmlns:p14="http://schemas.microsoft.com/office/powerpoint/2010/main" val="1366159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Giant Triang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alphaModFix amt="15000"/>
            <a:extLst>
              <a:ext uri="{28A0092B-C50C-407E-A947-70E740481C1C}">
                <a14:useLocalDpi xmlns:a14="http://schemas.microsoft.com/office/drawing/2010/main" val="0"/>
              </a:ext>
            </a:extLst>
          </a:blip>
          <a:srcRect/>
          <a:stretch/>
        </p:blipFill>
        <p:spPr>
          <a:xfrm>
            <a:off x="-43544" y="-21772"/>
            <a:ext cx="6743281" cy="6897357"/>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896878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Giant Triangle &amp; Ba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6743281" cy="6897357"/>
          </a:xfrm>
          <a:prstGeom prst="rect">
            <a:avLst/>
          </a:prstGeom>
        </p:spPr>
      </p:pic>
      <p:sp>
        <p:nvSpPr>
          <p:cNvPr id="2" name="Title 1"/>
          <p:cNvSpPr>
            <a:spLocks noGrp="1"/>
          </p:cNvSpPr>
          <p:nvPr>
            <p:ph type="title"/>
          </p:nvPr>
        </p:nvSpPr>
        <p:spPr>
          <a:xfrm>
            <a:off x="3581400" y="1709738"/>
            <a:ext cx="8610600" cy="2852737"/>
          </a:xfrm>
          <a:custGeom>
            <a:avLst/>
            <a:gdLst>
              <a:gd name="connsiteX0" fmla="*/ 0 w 8610600"/>
              <a:gd name="connsiteY0" fmla="*/ 0 h 2852737"/>
              <a:gd name="connsiteX1" fmla="*/ 8610600 w 8610600"/>
              <a:gd name="connsiteY1" fmla="*/ 0 h 2852737"/>
              <a:gd name="connsiteX2" fmla="*/ 8610600 w 8610600"/>
              <a:gd name="connsiteY2" fmla="*/ 2852737 h 2852737"/>
              <a:gd name="connsiteX3" fmla="*/ 0 w 8610600"/>
              <a:gd name="connsiteY3" fmla="*/ 2852737 h 2852737"/>
              <a:gd name="connsiteX4" fmla="*/ 0 w 8610600"/>
              <a:gd name="connsiteY4" fmla="*/ 0 h 2852737"/>
              <a:gd name="connsiteX0" fmla="*/ 0 w 8610600"/>
              <a:gd name="connsiteY0" fmla="*/ 0 h 2852737"/>
              <a:gd name="connsiteX1" fmla="*/ 8610600 w 8610600"/>
              <a:gd name="connsiteY1" fmla="*/ 0 h 2852737"/>
              <a:gd name="connsiteX2" fmla="*/ 8610600 w 8610600"/>
              <a:gd name="connsiteY2" fmla="*/ 2852737 h 2852737"/>
              <a:gd name="connsiteX3" fmla="*/ 1643605 w 8610600"/>
              <a:gd name="connsiteY3" fmla="*/ 2841162 h 2852737"/>
              <a:gd name="connsiteX4" fmla="*/ 0 w 8610600"/>
              <a:gd name="connsiteY4" fmla="*/ 0 h 2852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0600" h="2852737">
                <a:moveTo>
                  <a:pt x="0" y="0"/>
                </a:moveTo>
                <a:lnTo>
                  <a:pt x="8610600" y="0"/>
                </a:lnTo>
                <a:lnTo>
                  <a:pt x="8610600" y="2852737"/>
                </a:lnTo>
                <a:lnTo>
                  <a:pt x="1643605" y="2841162"/>
                </a:lnTo>
                <a:lnTo>
                  <a:pt x="0" y="0"/>
                </a:lnTo>
                <a:close/>
              </a:path>
            </a:pathLst>
          </a:custGeom>
          <a:solidFill>
            <a:srgbClr val="FFC000"/>
          </a:solidFill>
        </p:spPr>
        <p:txBody>
          <a:bodyPr lIns="1371600" anchor="ctr" anchorCtr="0"/>
          <a:lstStyle>
            <a:lvl1pPr>
              <a:defRPr sz="60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5578996" y="4589463"/>
            <a:ext cx="6613004"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713117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Bottom-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B2DC11-DD4D-3344-9EAB-425775B559C7}"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9" name="Picture 8" descr="A close up of a sign&#10;&#10;Description automatically generated">
            <a:extLst>
              <a:ext uri="{FF2B5EF4-FFF2-40B4-BE49-F238E27FC236}">
                <a16:creationId xmlns:a16="http://schemas.microsoft.com/office/drawing/2014/main" id="{FFC1C379-1FB3-A54B-A801-896B503F6498}"/>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b="22162"/>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776070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Bottom-R">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B2DC11-DD4D-3344-9EAB-425775B559C7}" type="datetimeFigureOut">
              <a:rPr lang="en-US" smtClean="0"/>
              <a:t>8/28/2026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11" name="Picture 10" descr="A close up of a sign&#10;&#10;Description automatically generated">
            <a:extLst>
              <a:ext uri="{FF2B5EF4-FFF2-40B4-BE49-F238E27FC236}">
                <a16:creationId xmlns:a16="http://schemas.microsoft.com/office/drawing/2014/main" id="{6AB7A92D-26CA-8E4A-91B3-DAA129A804E4}"/>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b="22162"/>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100412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B2DC11-DD4D-3344-9EAB-425775B559C7}" type="datetimeFigureOut">
              <a:rPr lang="en-US" smtClean="0"/>
              <a:t>8/28/2026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2552282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558677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_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CF600849-390B-784E-9278-0BA760801D90}"/>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b="21042"/>
          <a:stretch>
            <a:fillRect/>
          </a:stretch>
        </p:blipFill>
        <p:spPr>
          <a:xfrm>
            <a:off x="10871236" y="5609558"/>
            <a:ext cx="1134809" cy="8960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800903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Ci3T Model">
    <p:spTree>
      <p:nvGrpSpPr>
        <p:cNvPr id="1" name=""/>
        <p:cNvGrpSpPr/>
        <p:nvPr/>
      </p:nvGrpSpPr>
      <p:grpSpPr>
        <a:xfrm>
          <a:off x="0" y="0"/>
          <a:ext cx="0" cy="0"/>
          <a:chOff x="0" y="0"/>
          <a:chExt cx="0" cy="0"/>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3" name="Goal 3">
            <a:extLst>
              <a:ext uri="{FF2B5EF4-FFF2-40B4-BE49-F238E27FC236}">
                <a16:creationId xmlns:a16="http://schemas.microsoft.com/office/drawing/2014/main" id="{4F0367BA-DE0F-DE46-80B6-55D46F5130F6}"/>
              </a:ext>
            </a:extLst>
          </p:cNvPr>
          <p:cNvSpPr/>
          <p:nvPr userDrawn="1"/>
        </p:nvSpPr>
        <p:spPr>
          <a:xfrm flipH="1">
            <a:off x="7164572" y="805649"/>
            <a:ext cx="3485321"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Reduce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Specialized individual systems</a:t>
            </a:r>
            <a:br>
              <a:rPr kumimoji="0" lang="en-US" sz="1800" b="1" i="0" u="none" strike="noStrike" kern="0" cap="none" spc="0" normalizeH="0" baseline="0" noProof="0">
                <a:ln>
                  <a:noFill/>
                </a:ln>
                <a:solidFill>
                  <a:prstClr val="white"/>
                </a:solidFill>
                <a:effectLst/>
                <a:uLnTx/>
                <a:uFillTx/>
                <a:latin typeface="Calibri"/>
                <a:ea typeface="+mn-ea"/>
                <a:cs typeface="+mn-cs"/>
              </a:rPr>
            </a:br>
            <a:r>
              <a:rPr kumimoji="0" lang="en-US" sz="1800" b="1" i="0" u="none" strike="noStrike" kern="0" cap="none" spc="0" normalizeH="0" baseline="0" noProof="0">
                <a:ln>
                  <a:noFill/>
                </a:ln>
                <a:solidFill>
                  <a:prstClr val="white"/>
                </a:solidFill>
                <a:effectLst/>
                <a:uLnTx/>
                <a:uFillTx/>
                <a:latin typeface="Calibri"/>
                <a:ea typeface="+mn-ea"/>
                <a:cs typeface="+mn-cs"/>
              </a:rPr>
              <a:t>       for students with high risk</a:t>
            </a:r>
          </a:p>
        </p:txBody>
      </p:sp>
      <p:sp>
        <p:nvSpPr>
          <p:cNvPr id="44" name="Goal 2">
            <a:extLst>
              <a:ext uri="{FF2B5EF4-FFF2-40B4-BE49-F238E27FC236}">
                <a16:creationId xmlns:a16="http://schemas.microsoft.com/office/drawing/2014/main" id="{CE3623A0-87FA-B144-8700-BFAB962D159F}"/>
              </a:ext>
            </a:extLst>
          </p:cNvPr>
          <p:cNvSpPr/>
          <p:nvPr userDrawn="1"/>
        </p:nvSpPr>
        <p:spPr>
          <a:xfrm rot="10800000" flipH="1" flipV="1">
            <a:off x="1537625" y="1858317"/>
            <a:ext cx="3072384" cy="914400"/>
          </a:xfrm>
          <a:prstGeom prst="homePlate">
            <a:avLst/>
          </a:prstGeom>
          <a:solidFill>
            <a:srgbClr val="1F497D"/>
          </a:solidFill>
          <a:ln w="25400" cap="flat" cmpd="sng" algn="ctr">
            <a:solidFill>
              <a:srgbClr val="4F81BD">
                <a:shade val="50000"/>
              </a:srgbClr>
            </a:solidFill>
            <a:prstDash val="solid"/>
          </a:ln>
          <a:effectLst/>
        </p:spPr>
        <p:txBody>
          <a:bodyPr vert="horz" wrap="square" lIns="9144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Arial" charset="0"/>
              </a:rPr>
              <a:t>Goal: Reverse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Specialized group systems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for students at risk</a:t>
            </a: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Goal 1">
            <a:extLst>
              <a:ext uri="{FF2B5EF4-FFF2-40B4-BE49-F238E27FC236}">
                <a16:creationId xmlns:a16="http://schemas.microsoft.com/office/drawing/2014/main" id="{21CDEB5D-36CB-7441-82AE-59E7BEBA4BF2}"/>
              </a:ext>
            </a:extLst>
          </p:cNvPr>
          <p:cNvSpPr/>
          <p:nvPr userDrawn="1"/>
        </p:nvSpPr>
        <p:spPr>
          <a:xfrm flipH="1">
            <a:off x="6838152" y="3740744"/>
            <a:ext cx="3813048"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Prevent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School/classroom-wide systems for all students, staff, &amp; settings</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a:t>
            </a:r>
            <a:r>
              <a:rPr lang="en-US" sz="2000" err="1">
                <a:solidFill>
                  <a:prstClr val="black"/>
                </a:solidFill>
                <a:latin typeface="Calibri"/>
              </a:rPr>
              <a:t>Kalberg</a:t>
            </a:r>
            <a:r>
              <a:rPr lang="en-US" sz="2000">
                <a:solidFill>
                  <a:prstClr val="black"/>
                </a:solidFill>
                <a:latin typeface="Calibri"/>
              </a:rPr>
              <a:t>, &amp; </a:t>
            </a:r>
            <a:r>
              <a:rPr lang="en-US" sz="2000" err="1">
                <a:solidFill>
                  <a:prstClr val="black"/>
                </a:solidFill>
                <a:latin typeface="Calibri"/>
              </a:rPr>
              <a:t>Menzies</a:t>
            </a:r>
            <a:r>
              <a:rPr lang="en-US" sz="2000">
                <a:solidFill>
                  <a:prstClr val="black"/>
                </a:solidFill>
                <a:latin typeface="Calibri"/>
              </a:rPr>
              <a:t>,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spTree>
    <p:extLst>
      <p:ext uri="{BB962C8B-B14F-4D97-AF65-F5344CB8AC3E}">
        <p14:creationId xmlns:p14="http://schemas.microsoft.com/office/powerpoint/2010/main" val="38743372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Ci3T Model Watermark">
    <p:spTree>
      <p:nvGrpSpPr>
        <p:cNvPr id="1" name=""/>
        <p:cNvGrpSpPr/>
        <p:nvPr/>
      </p:nvGrpSpPr>
      <p:grpSpPr>
        <a:xfrm>
          <a:off x="0" y="0"/>
          <a:ext cx="0" cy="0"/>
          <a:chOff x="0" y="0"/>
          <a:chExt cx="0" cy="0"/>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a:t>
            </a:r>
            <a:r>
              <a:rPr lang="en-US" sz="2000" err="1">
                <a:solidFill>
                  <a:prstClr val="black"/>
                </a:solidFill>
                <a:latin typeface="Calibri"/>
              </a:rPr>
              <a:t>Kalberg</a:t>
            </a:r>
            <a:r>
              <a:rPr lang="en-US" sz="2000">
                <a:solidFill>
                  <a:prstClr val="black"/>
                </a:solidFill>
                <a:latin typeface="Calibri"/>
              </a:rPr>
              <a:t>, &amp; </a:t>
            </a:r>
            <a:r>
              <a:rPr lang="en-US" sz="2000" err="1">
                <a:solidFill>
                  <a:prstClr val="black"/>
                </a:solidFill>
                <a:latin typeface="Calibri"/>
              </a:rPr>
              <a:t>Menzies</a:t>
            </a:r>
            <a:r>
              <a:rPr lang="en-US" sz="2000">
                <a:solidFill>
                  <a:prstClr val="black"/>
                </a:solidFill>
                <a:latin typeface="Calibri"/>
              </a:rPr>
              <a:t>,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sp>
        <p:nvSpPr>
          <p:cNvPr id="17" name="Watermark Covering">
            <a:extLst>
              <a:ext uri="{FF2B5EF4-FFF2-40B4-BE49-F238E27FC236}">
                <a16:creationId xmlns:a16="http://schemas.microsoft.com/office/drawing/2014/main" id="{67D09180-788D-E344-8F4B-7E44FC1CF388}"/>
              </a:ext>
            </a:extLst>
          </p:cNvPr>
          <p:cNvSpPr/>
          <p:nvPr userDrawn="1"/>
        </p:nvSpPr>
        <p:spPr>
          <a:xfrm>
            <a:off x="1524" y="0"/>
            <a:ext cx="12188952" cy="6858000"/>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spTree>
    <p:extLst>
      <p:ext uri="{BB962C8B-B14F-4D97-AF65-F5344CB8AC3E}">
        <p14:creationId xmlns:p14="http://schemas.microsoft.com/office/powerpoint/2010/main" val="2873436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Ci3T Training Series">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B334141-A06E-1E45-AA81-D2B0530A4CD5}"/>
              </a:ext>
            </a:extLst>
          </p:cNvPr>
          <p:cNvGrpSpPr/>
          <p:nvPr userDrawn="1"/>
        </p:nvGrpSpPr>
        <p:grpSpPr>
          <a:xfrm>
            <a:off x="2175020" y="980151"/>
            <a:ext cx="8870360" cy="4064000"/>
            <a:chOff x="112165" y="751543"/>
            <a:chExt cx="8870360" cy="4064000"/>
          </a:xfrm>
        </p:grpSpPr>
        <p:sp>
          <p:nvSpPr>
            <p:cNvPr id="18" name="Freeform 17">
              <a:extLst>
                <a:ext uri="{FF2B5EF4-FFF2-40B4-BE49-F238E27FC236}">
                  <a16:creationId xmlns:a16="http://schemas.microsoft.com/office/drawing/2014/main" id="{2562E0D1-9494-8C4A-8020-23CB861B02F1}"/>
                </a:ext>
              </a:extLst>
            </p:cNvPr>
            <p:cNvSpPr/>
            <p:nvPr/>
          </p:nvSpPr>
          <p:spPr>
            <a:xfrm>
              <a:off x="11216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1:</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Ci3T model overview</a:t>
              </a:r>
            </a:p>
          </p:txBody>
        </p:sp>
        <p:sp>
          <p:nvSpPr>
            <p:cNvPr id="19" name="Freeform 18">
              <a:extLst>
                <a:ext uri="{FF2B5EF4-FFF2-40B4-BE49-F238E27FC236}">
                  <a16:creationId xmlns:a16="http://schemas.microsoft.com/office/drawing/2014/main" id="{3853A3C8-8CC4-FB48-9CA8-11EE3F95102D}"/>
                </a:ext>
              </a:extLst>
            </p:cNvPr>
            <p:cNvSpPr/>
            <p:nvPr/>
          </p:nvSpPr>
          <p:spPr>
            <a:xfrm>
              <a:off x="159777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2:</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the primary prevention plan</a:t>
              </a:r>
            </a:p>
          </p:txBody>
        </p:sp>
        <p:sp>
          <p:nvSpPr>
            <p:cNvPr id="20" name="Freeform 19">
              <a:extLst>
                <a:ext uri="{FF2B5EF4-FFF2-40B4-BE49-F238E27FC236}">
                  <a16:creationId xmlns:a16="http://schemas.microsoft.com/office/drawing/2014/main" id="{A976C4A6-EF26-6F48-84FE-26DBBAE88F55}"/>
                </a:ext>
              </a:extLst>
            </p:cNvPr>
            <p:cNvSpPr/>
            <p:nvPr/>
          </p:nvSpPr>
          <p:spPr>
            <a:xfrm>
              <a:off x="308337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3:</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How to monitor the plan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1" name="Freeform 20">
              <a:extLst>
                <a:ext uri="{FF2B5EF4-FFF2-40B4-BE49-F238E27FC236}">
                  <a16:creationId xmlns:a16="http://schemas.microsoft.com/office/drawing/2014/main" id="{AD789F3A-520C-974B-8221-612D55FB6851}"/>
                </a:ext>
              </a:extLst>
            </p:cNvPr>
            <p:cNvSpPr/>
            <p:nvPr/>
          </p:nvSpPr>
          <p:spPr>
            <a:xfrm>
              <a:off x="456898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57785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4:</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4450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2 supports</a:t>
              </a:r>
            </a:p>
          </p:txBody>
        </p:sp>
        <p:sp>
          <p:nvSpPr>
            <p:cNvPr id="22" name="Freeform 21">
              <a:extLst>
                <a:ext uri="{FF2B5EF4-FFF2-40B4-BE49-F238E27FC236}">
                  <a16:creationId xmlns:a16="http://schemas.microsoft.com/office/drawing/2014/main" id="{32392249-C53C-C74E-99A3-9C61977E1126}"/>
                </a:ext>
              </a:extLst>
            </p:cNvPr>
            <p:cNvSpPr/>
            <p:nvPr/>
          </p:nvSpPr>
          <p:spPr>
            <a:xfrm>
              <a:off x="605458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5:</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3 supports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3" name="Freeform 22">
              <a:extLst>
                <a:ext uri="{FF2B5EF4-FFF2-40B4-BE49-F238E27FC236}">
                  <a16:creationId xmlns:a16="http://schemas.microsoft.com/office/drawing/2014/main" id="{827B41B5-A935-2D40-B796-7AA7416675B5}"/>
                </a:ext>
              </a:extLst>
            </p:cNvPr>
            <p:cNvSpPr/>
            <p:nvPr/>
          </p:nvSpPr>
          <p:spPr>
            <a:xfrm>
              <a:off x="754019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6:</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Preparing to implement</a:t>
              </a:r>
            </a:p>
          </p:txBody>
        </p:sp>
        <p:sp>
          <p:nvSpPr>
            <p:cNvPr id="24" name="Right Arrow 23">
              <a:extLst>
                <a:ext uri="{FF2B5EF4-FFF2-40B4-BE49-F238E27FC236}">
                  <a16:creationId xmlns:a16="http://schemas.microsoft.com/office/drawing/2014/main" id="{398F122F-8F14-D140-8BE2-313DAFDD70A9}"/>
                </a:ext>
              </a:extLst>
            </p:cNvPr>
            <p:cNvSpPr/>
            <p:nvPr/>
          </p:nvSpPr>
          <p:spPr>
            <a:xfrm>
              <a:off x="466880" y="3743324"/>
              <a:ext cx="8160930" cy="614363"/>
            </a:xfrm>
            <a:prstGeom prst="rightArrow">
              <a:avLst/>
            </a:prstGeom>
            <a:gradFill rotWithShape="1">
              <a:gsLst>
                <a:gs pos="0">
                  <a:srgbClr val="0F6FC6">
                    <a:tint val="60000"/>
                    <a:hueOff val="0"/>
                    <a:satOff val="0"/>
                    <a:lumOff val="0"/>
                    <a:alphaOff val="0"/>
                    <a:tint val="98000"/>
                    <a:lumMod val="114000"/>
                  </a:srgbClr>
                </a:gs>
                <a:gs pos="100000">
                  <a:srgbClr val="0F6FC6">
                    <a:tint val="60000"/>
                    <a:hueOff val="0"/>
                    <a:satOff val="0"/>
                    <a:lumOff val="0"/>
                    <a:alphaOff val="0"/>
                    <a:shade val="90000"/>
                    <a:lumMod val="84000"/>
                  </a:srgbClr>
                </a:gs>
              </a:gsLst>
              <a:lin ang="5400000" scaled="0"/>
            </a:gradFill>
            <a:ln>
              <a:noFill/>
            </a:ln>
            <a:effectLst>
              <a:outerShdw blurRad="38100" dist="25400" dir="5400000" rotWithShape="0">
                <a:srgbClr val="000000">
                  <a:alpha val="45000"/>
                </a:srgbClr>
              </a:outerShdw>
            </a:effectLst>
          </p:spPr>
        </p:sp>
      </p:grpSp>
      <p:sp>
        <p:nvSpPr>
          <p:cNvPr id="25" name="Title 1">
            <a:extLst>
              <a:ext uri="{FF2B5EF4-FFF2-40B4-BE49-F238E27FC236}">
                <a16:creationId xmlns:a16="http://schemas.microsoft.com/office/drawing/2014/main" id="{7A516B1B-1E52-CF43-8D80-44DCFF114B25}"/>
              </a:ext>
            </a:extLst>
          </p:cNvPr>
          <p:cNvSpPr txBox="1">
            <a:spLocks/>
          </p:cNvSpPr>
          <p:nvPr userDrawn="1"/>
        </p:nvSpPr>
        <p:spPr>
          <a:xfrm>
            <a:off x="1524000" y="100013"/>
            <a:ext cx="9144000" cy="796932"/>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a:ln>
                  <a:noFill/>
                </a:ln>
                <a:solidFill>
                  <a:sysClr val="windowText" lastClr="000000"/>
                </a:solidFill>
                <a:effectLst/>
                <a:uLnTx/>
                <a:uFillTx/>
                <a:latin typeface="Calibri" charset="0"/>
                <a:ea typeface="Calibri" charset="0"/>
                <a:cs typeface="Calibri" charset="0"/>
              </a:rPr>
              <a:t>Ci3T Professional Learning Series</a:t>
            </a:r>
          </a:p>
        </p:txBody>
      </p:sp>
      <p:graphicFrame>
        <p:nvGraphicFramePr>
          <p:cNvPr id="26" name="Diagram 25">
            <a:extLst>
              <a:ext uri="{FF2B5EF4-FFF2-40B4-BE49-F238E27FC236}">
                <a16:creationId xmlns:a16="http://schemas.microsoft.com/office/drawing/2014/main" id="{83BA793E-BFFA-2642-A6A3-E68E4EC23829}"/>
              </a:ext>
            </a:extLst>
          </p:cNvPr>
          <p:cNvGraphicFramePr/>
          <p:nvPr userDrawn="1"/>
        </p:nvGraphicFramePr>
        <p:xfrm>
          <a:off x="2777230" y="3597282"/>
          <a:ext cx="7400925"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7" name="Freeform 26">
            <a:extLst>
              <a:ext uri="{FF2B5EF4-FFF2-40B4-BE49-F238E27FC236}">
                <a16:creationId xmlns:a16="http://schemas.microsoft.com/office/drawing/2014/main" id="{0DA30D2D-A1E2-154C-BEC6-DBB838EB43D1}"/>
              </a:ext>
            </a:extLst>
          </p:cNvPr>
          <p:cNvSpPr/>
          <p:nvPr userDrawn="1"/>
        </p:nvSpPr>
        <p:spPr>
          <a:xfrm>
            <a:off x="11088650" y="980151"/>
            <a:ext cx="573602"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vert270" wrap="none" lIns="91440" tIns="91440" rIns="91440" bIns="91440" numCol="1" spcCol="1270" anchor="ctr" anchorCtr="0">
            <a:noAutofit/>
          </a:bodyPr>
          <a:lstStyle/>
          <a:p>
            <a:pPr marL="0" marR="0" lvl="0" indent="0" algn="ctr"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Implementation</a:t>
            </a:r>
          </a:p>
        </p:txBody>
      </p:sp>
      <p:sp>
        <p:nvSpPr>
          <p:cNvPr id="28" name="Freeform 27">
            <a:extLst>
              <a:ext uri="{FF2B5EF4-FFF2-40B4-BE49-F238E27FC236}">
                <a16:creationId xmlns:a16="http://schemas.microsoft.com/office/drawing/2014/main" id="{1EDBD56A-2A7B-3844-8A65-BF7393F6562D}"/>
              </a:ext>
            </a:extLst>
          </p:cNvPr>
          <p:cNvSpPr/>
          <p:nvPr userDrawn="1"/>
        </p:nvSpPr>
        <p:spPr>
          <a:xfrm>
            <a:off x="538855" y="980151"/>
            <a:ext cx="1592895"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0"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Pre-Training Activities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Team member selection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Schoolwide Expectations Survey for Specific Settings (SESSS)</a:t>
            </a:r>
          </a:p>
        </p:txBody>
      </p:sp>
    </p:spTree>
    <p:extLst>
      <p:ext uri="{BB962C8B-B14F-4D97-AF65-F5344CB8AC3E}">
        <p14:creationId xmlns:p14="http://schemas.microsoft.com/office/powerpoint/2010/main" val="3231358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Ci3T Imp Series">
    <p:spTree>
      <p:nvGrpSpPr>
        <p:cNvPr id="1" name=""/>
        <p:cNvGrpSpPr/>
        <p:nvPr/>
      </p:nvGrpSpPr>
      <p:grpSpPr>
        <a:xfrm>
          <a:off x="0" y="0"/>
          <a:ext cx="0" cy="0"/>
          <a:chOff x="0" y="0"/>
          <a:chExt cx="0" cy="0"/>
        </a:xfrm>
      </p:grpSpPr>
      <p:graphicFrame>
        <p:nvGraphicFramePr>
          <p:cNvPr id="12" name="Diagram 11">
            <a:extLst>
              <a:ext uri="{FF2B5EF4-FFF2-40B4-BE49-F238E27FC236}">
                <a16:creationId xmlns:a16="http://schemas.microsoft.com/office/drawing/2014/main" id="{61974619-D344-094C-8112-721DAE16AB40}"/>
              </a:ext>
            </a:extLst>
          </p:cNvPr>
          <p:cNvGraphicFramePr/>
          <p:nvPr userDrawn="1"/>
        </p:nvGraphicFramePr>
        <p:xfrm>
          <a:off x="351711" y="1697430"/>
          <a:ext cx="11477616" cy="3675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Box 12">
            <a:extLst>
              <a:ext uri="{FF2B5EF4-FFF2-40B4-BE49-F238E27FC236}">
                <a16:creationId xmlns:a16="http://schemas.microsoft.com/office/drawing/2014/main" id="{B0A84E59-D065-8B41-ADE7-CF3647177614}"/>
              </a:ext>
            </a:extLst>
          </p:cNvPr>
          <p:cNvSpPr txBox="1"/>
          <p:nvPr userDrawn="1"/>
        </p:nvSpPr>
        <p:spPr>
          <a:xfrm>
            <a:off x="1569129" y="5305873"/>
            <a:ext cx="1700784" cy="574863"/>
          </a:xfrm>
          <a:prstGeom prst="roundRect">
            <a:avLst/>
          </a:prstGeom>
          <a:solidFill>
            <a:srgbClr val="FFC000">
              <a:lumMod val="60000"/>
              <a:lumOff val="40000"/>
            </a:srgbClr>
          </a:solidFill>
          <a:ln>
            <a:solidFill>
              <a:srgbClr val="FFC000">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Fall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October	November</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4</a:t>
            </a:r>
            <a:r>
              <a:rPr kumimoji="0" lang="en-US" sz="1200" b="0" i="0" u="none" strike="noStrike" kern="0" cap="none" spc="0" normalizeH="0" baseline="30000" noProof="0">
                <a:ln>
                  <a:noFill/>
                </a:ln>
                <a:solidFill>
                  <a:prstClr val="black"/>
                </a:solidFill>
                <a:effectLst/>
                <a:uLnTx/>
                <a:uFillTx/>
                <a:latin typeface="Calibri" panose="020F0502020204030204"/>
              </a:rPr>
              <a:t>th</a:t>
            </a:r>
            <a:r>
              <a:rPr kumimoji="0" lang="en-US" sz="1200" b="0" i="0" u="none" strike="noStrike" kern="0" cap="none" spc="0" normalizeH="0" baseline="0" noProof="0">
                <a:ln>
                  <a:noFill/>
                </a:ln>
                <a:solidFill>
                  <a:prstClr val="black"/>
                </a:solidFill>
                <a:effectLst/>
                <a:uLnTx/>
                <a:uFillTx/>
                <a:latin typeface="Calibri" panose="020F0502020204030204"/>
              </a:rPr>
              <a:t> Monday – 3</a:t>
            </a:r>
            <a:r>
              <a:rPr kumimoji="0" lang="en-US" sz="1200" b="0" i="0" u="none" strike="noStrike" kern="0" cap="none" spc="0" normalizeH="0" baseline="30000" noProof="0">
                <a:ln>
                  <a:noFill/>
                </a:ln>
                <a:solidFill>
                  <a:prstClr val="black"/>
                </a:solidFill>
                <a:effectLst/>
                <a:uLnTx/>
                <a:uFillTx/>
                <a:latin typeface="Calibri" panose="020F0502020204030204"/>
              </a:rPr>
              <a:t>rd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4" name="TextBox 13">
            <a:extLst>
              <a:ext uri="{FF2B5EF4-FFF2-40B4-BE49-F238E27FC236}">
                <a16:creationId xmlns:a16="http://schemas.microsoft.com/office/drawing/2014/main" id="{7501B37E-28A3-5342-8C43-3FD08364B315}"/>
              </a:ext>
            </a:extLst>
          </p:cNvPr>
          <p:cNvSpPr txBox="1"/>
          <p:nvPr userDrawn="1"/>
        </p:nvSpPr>
        <p:spPr>
          <a:xfrm>
            <a:off x="6188114" y="5305873"/>
            <a:ext cx="1700784" cy="574863"/>
          </a:xfrm>
          <a:prstGeom prst="roundRect">
            <a:avLst/>
          </a:prstGeom>
          <a:solidFill>
            <a:srgbClr val="70AD47">
              <a:lumMod val="60000"/>
              <a:lumOff val="40000"/>
            </a:srgbClr>
          </a:solidFill>
          <a:ln>
            <a:solidFill>
              <a:srgbClr val="70AD47">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Spring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February	March</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Monday – 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5" name="TextBox 14">
            <a:extLst>
              <a:ext uri="{FF2B5EF4-FFF2-40B4-BE49-F238E27FC236}">
                <a16:creationId xmlns:a16="http://schemas.microsoft.com/office/drawing/2014/main" id="{18AC8789-1BD6-8548-A0C0-DEB353F04016}"/>
              </a:ext>
            </a:extLst>
          </p:cNvPr>
          <p:cNvSpPr txBox="1"/>
          <p:nvPr userDrawn="1"/>
        </p:nvSpPr>
        <p:spPr>
          <a:xfrm>
            <a:off x="351710" y="127770"/>
            <a:ext cx="8829675" cy="1569660"/>
          </a:xfrm>
          <a:prstGeom prst="rect">
            <a:avLst/>
          </a:prstGeom>
          <a:noFill/>
        </p:spPr>
        <p:txBody>
          <a:bodyPr wrap="square" rtlCol="0">
            <a:spAutoFit/>
          </a:bodyPr>
          <a:lstStyle/>
          <a:p>
            <a:pPr defTabSz="457200"/>
            <a:r>
              <a:rPr lang="en-US" sz="4800">
                <a:solidFill>
                  <a:prstClr val="black"/>
                </a:solidFill>
                <a:latin typeface="Calibri" panose="020F0502020204030204"/>
              </a:rPr>
              <a:t>Ci3T </a:t>
            </a:r>
            <a:r>
              <a:rPr lang="en-US" sz="4800" b="1" cap="small">
                <a:ln w="3175">
                  <a:solidFill>
                    <a:prstClr val="black"/>
                  </a:solidFill>
                </a:ln>
                <a:solidFill>
                  <a:srgbClr val="4472C4"/>
                </a:solidFill>
                <a:latin typeface="Calibri" panose="020F0502020204030204"/>
              </a:rPr>
              <a:t>IMPLEMENTATION</a:t>
            </a:r>
            <a:br>
              <a:rPr lang="en-US" sz="4800">
                <a:solidFill>
                  <a:prstClr val="black"/>
                </a:solidFill>
                <a:latin typeface="Calibri" panose="020F0502020204030204"/>
              </a:rPr>
            </a:br>
            <a:r>
              <a:rPr lang="en-US" sz="4800">
                <a:solidFill>
                  <a:prstClr val="black"/>
                </a:solidFill>
                <a:latin typeface="Calibri" panose="020F0502020204030204"/>
              </a:rPr>
              <a:t>Professional Learning Series</a:t>
            </a:r>
          </a:p>
        </p:txBody>
      </p:sp>
      <p:sp>
        <p:nvSpPr>
          <p:cNvPr id="16" name="TextBox 15">
            <a:extLst>
              <a:ext uri="{FF2B5EF4-FFF2-40B4-BE49-F238E27FC236}">
                <a16:creationId xmlns:a16="http://schemas.microsoft.com/office/drawing/2014/main" id="{7F51A2F2-7364-8F42-9858-DAC1CC4DFA02}"/>
              </a:ext>
            </a:extLst>
          </p:cNvPr>
          <p:cNvSpPr txBox="1"/>
          <p:nvPr userDrawn="1"/>
        </p:nvSpPr>
        <p:spPr>
          <a:xfrm>
            <a:off x="1056341" y="3914317"/>
            <a:ext cx="865238" cy="1312899"/>
          </a:xfrm>
          <a:prstGeom prst="roundRect">
            <a:avLst/>
          </a:prstGeom>
          <a:solidFill>
            <a:srgbClr val="FFC000"/>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Fall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after school begins</a:t>
            </a:r>
          </a:p>
        </p:txBody>
      </p:sp>
      <p:sp>
        <p:nvSpPr>
          <p:cNvPr id="17" name="TextBox 16">
            <a:extLst>
              <a:ext uri="{FF2B5EF4-FFF2-40B4-BE49-F238E27FC236}">
                <a16:creationId xmlns:a16="http://schemas.microsoft.com/office/drawing/2014/main" id="{2414E135-197D-D04E-9226-B7344814D73F}"/>
              </a:ext>
            </a:extLst>
          </p:cNvPr>
          <p:cNvSpPr txBox="1"/>
          <p:nvPr userDrawn="1"/>
        </p:nvSpPr>
        <p:spPr>
          <a:xfrm>
            <a:off x="3932592" y="3914317"/>
            <a:ext cx="868680" cy="1312899"/>
          </a:xfrm>
          <a:prstGeom prst="roundRect">
            <a:avLst/>
          </a:prstGeom>
          <a:solidFill>
            <a:srgbClr val="5B9BD5"/>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Winter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First 2 weeks of December</a:t>
            </a:r>
          </a:p>
        </p:txBody>
      </p:sp>
      <p:sp>
        <p:nvSpPr>
          <p:cNvPr id="18" name="TextBox 17">
            <a:extLst>
              <a:ext uri="{FF2B5EF4-FFF2-40B4-BE49-F238E27FC236}">
                <a16:creationId xmlns:a16="http://schemas.microsoft.com/office/drawing/2014/main" id="{C942C00F-C118-6E4A-B513-0A13238C5802}"/>
              </a:ext>
            </a:extLst>
          </p:cNvPr>
          <p:cNvSpPr txBox="1"/>
          <p:nvPr userDrawn="1"/>
        </p:nvSpPr>
        <p:spPr>
          <a:xfrm>
            <a:off x="9135144" y="3914317"/>
            <a:ext cx="868680" cy="1312899"/>
          </a:xfrm>
          <a:prstGeom prst="roundRect">
            <a:avLst/>
          </a:prstGeom>
          <a:solidFill>
            <a:srgbClr val="70AD47"/>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Spring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before school ends</a:t>
            </a:r>
          </a:p>
        </p:txBody>
      </p:sp>
    </p:spTree>
    <p:extLst>
      <p:ext uri="{BB962C8B-B14F-4D97-AF65-F5344CB8AC3E}">
        <p14:creationId xmlns:p14="http://schemas.microsoft.com/office/powerpoint/2010/main" val="4201594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ENHANCE C2">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A0029E8-A6F5-944F-AC41-594C4B2AFEC7}"/>
              </a:ext>
            </a:extLst>
          </p:cNvPr>
          <p:cNvGraphicFramePr>
            <a:graphicFrameLocks noGrp="1"/>
          </p:cNvGraphicFramePr>
          <p:nvPr userDrawn="1"/>
        </p:nvGraphicFramePr>
        <p:xfrm>
          <a:off x="0" y="0"/>
          <a:ext cx="12192000" cy="6867144"/>
        </p:xfrm>
        <a:graphic>
          <a:graphicData uri="http://schemas.openxmlformats.org/drawingml/2006/table">
            <a:tbl>
              <a:tblPr>
                <a:tableStyleId>{2D5ABB26-0587-4C30-8999-92F81FD0307C}</a:tableStyleId>
              </a:tblPr>
              <a:tblGrid>
                <a:gridCol w="644062">
                  <a:extLst>
                    <a:ext uri="{9D8B030D-6E8A-4147-A177-3AD203B41FA5}">
                      <a16:colId xmlns:a16="http://schemas.microsoft.com/office/drawing/2014/main" val="2750378661"/>
                    </a:ext>
                  </a:extLst>
                </a:gridCol>
                <a:gridCol w="531464">
                  <a:extLst>
                    <a:ext uri="{9D8B030D-6E8A-4147-A177-3AD203B41FA5}">
                      <a16:colId xmlns:a16="http://schemas.microsoft.com/office/drawing/2014/main" val="1720634993"/>
                    </a:ext>
                  </a:extLst>
                </a:gridCol>
                <a:gridCol w="230164">
                  <a:extLst>
                    <a:ext uri="{9D8B030D-6E8A-4147-A177-3AD203B41FA5}">
                      <a16:colId xmlns:a16="http://schemas.microsoft.com/office/drawing/2014/main" val="1363387475"/>
                    </a:ext>
                  </a:extLst>
                </a:gridCol>
                <a:gridCol w="598048">
                  <a:extLst>
                    <a:ext uri="{9D8B030D-6E8A-4147-A177-3AD203B41FA5}">
                      <a16:colId xmlns:a16="http://schemas.microsoft.com/office/drawing/2014/main" val="1222386896"/>
                    </a:ext>
                  </a:extLst>
                </a:gridCol>
                <a:gridCol w="3076478">
                  <a:extLst>
                    <a:ext uri="{9D8B030D-6E8A-4147-A177-3AD203B41FA5}">
                      <a16:colId xmlns:a16="http://schemas.microsoft.com/office/drawing/2014/main" val="3006897056"/>
                    </a:ext>
                  </a:extLst>
                </a:gridCol>
                <a:gridCol w="4377424">
                  <a:extLst>
                    <a:ext uri="{9D8B030D-6E8A-4147-A177-3AD203B41FA5}">
                      <a16:colId xmlns:a16="http://schemas.microsoft.com/office/drawing/2014/main" val="1639233194"/>
                    </a:ext>
                  </a:extLst>
                </a:gridCol>
                <a:gridCol w="1375900">
                  <a:extLst>
                    <a:ext uri="{9D8B030D-6E8A-4147-A177-3AD203B41FA5}">
                      <a16:colId xmlns:a16="http://schemas.microsoft.com/office/drawing/2014/main" val="897606555"/>
                    </a:ext>
                  </a:extLst>
                </a:gridCol>
                <a:gridCol w="1358460">
                  <a:extLst>
                    <a:ext uri="{9D8B030D-6E8A-4147-A177-3AD203B41FA5}">
                      <a16:colId xmlns:a16="http://schemas.microsoft.com/office/drawing/2014/main" val="1714857302"/>
                    </a:ext>
                  </a:extLst>
                </a:gridCol>
              </a:tblGrid>
              <a:tr h="795528">
                <a:tc rowSpan="2">
                  <a:txBody>
                    <a:bodyPr/>
                    <a:lstStyle/>
                    <a:p>
                      <a:pPr algn="ctr"/>
                      <a:endParaRPr lang="en-US" sz="1400" spc="-100" baseline="0">
                        <a:solidFill>
                          <a:schemeClr val="tx2"/>
                        </a:solidFill>
                      </a:endParaRPr>
                    </a:p>
                  </a:txBody>
                  <a:tcPr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rowSpan="2" gridSpan="2">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rowSpan="2"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11098830"/>
                  </a:ext>
                </a:extLst>
              </a:tr>
              <a:tr h="795528">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algn="ctr"/>
                      <a:endParaRPr lang="en-US">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extLst>
                  <a:ext uri="{0D108BD9-81ED-4DB2-BD59-A6C34878D82A}">
                    <a16:rowId xmlns:a16="http://schemas.microsoft.com/office/drawing/2014/main" val="758986038"/>
                  </a:ext>
                </a:extLst>
              </a:tr>
              <a:tr h="1591056">
                <a:tc rowSpan="3">
                  <a:txBody>
                    <a:bodyPr/>
                    <a:lstStyle/>
                    <a:p>
                      <a:pPr algn="ctr"/>
                      <a:r>
                        <a:rPr lang="en-US"/>
                        <a:t>Design Component</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Leadership</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E3EA"/>
                    </a:solidFill>
                  </a:tcPr>
                </a:tc>
                <a:tc rowSpan="3" hMerge="1">
                  <a:txBody>
                    <a:bodyPr/>
                    <a:lstStyle/>
                    <a:p>
                      <a:endParaRPr lang="en-US"/>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3255310"/>
                  </a:ext>
                </a:extLst>
              </a:tr>
              <a:tr h="1591056">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80000"/>
                        </a:lnSpc>
                      </a:pPr>
                      <a:r>
                        <a:rPr lang="en-US"/>
                        <a:t>Building Capacity</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vMerge="1">
                  <a:txBody>
                    <a:bodyPr/>
                    <a:lstStyle/>
                    <a:p>
                      <a:endParaRPr lang="en-US"/>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5117458"/>
                  </a:ext>
                </a:extLst>
              </a:tr>
              <a:tr h="1591056">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Screening</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US"/>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0275024"/>
                  </a:ext>
                </a:extLst>
              </a:tr>
              <a:tr h="502920">
                <a:tc>
                  <a:txBody>
                    <a:bodyPr/>
                    <a:lstStyle/>
                    <a:p>
                      <a:pPr algn="ctr"/>
                      <a:r>
                        <a:rPr lang="en-US"/>
                        <a:t>Year</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gridSpan="3">
                  <a:txBody>
                    <a:bodyPr/>
                    <a:lstStyle/>
                    <a:p>
                      <a:pPr algn="ctr"/>
                      <a:r>
                        <a:rPr lang="en-US"/>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a:t>2 and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hMerge="1">
                  <a:txBody>
                    <a:bodyPr/>
                    <a:lstStyle/>
                    <a:p>
                      <a:pPr algn="ct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a:txBody>
                    <a:bodyPr/>
                    <a:lstStyle/>
                    <a:p>
                      <a:pPr algn="ctr"/>
                      <a:r>
                        <a:rPr lang="en-US"/>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extLst>
                  <a:ext uri="{0D108BD9-81ED-4DB2-BD59-A6C34878D82A}">
                    <a16:rowId xmlns:a16="http://schemas.microsoft.com/office/drawing/2014/main" val="2930578132"/>
                  </a:ext>
                </a:extLst>
              </a:tr>
            </a:tbl>
          </a:graphicData>
        </a:graphic>
      </p:graphicFrame>
      <p:sp>
        <p:nvSpPr>
          <p:cNvPr id="6" name="Right Arrow 5">
            <a:extLst>
              <a:ext uri="{FF2B5EF4-FFF2-40B4-BE49-F238E27FC236}">
                <a16:creationId xmlns:a16="http://schemas.microsoft.com/office/drawing/2014/main" id="{E0DA4909-3E97-B045-98ED-7B45B348C773}"/>
              </a:ext>
            </a:extLst>
          </p:cNvPr>
          <p:cNvSpPr/>
          <p:nvPr userDrawn="1"/>
        </p:nvSpPr>
        <p:spPr>
          <a:xfrm>
            <a:off x="0" y="6181948"/>
            <a:ext cx="12161520" cy="358588"/>
          </a:xfrm>
          <a:prstGeom prst="rightArrow">
            <a:avLst>
              <a:gd name="adj1" fmla="val 40000"/>
              <a:gd name="adj2" fmla="val 50000"/>
            </a:avLst>
          </a:prstGeom>
          <a:solidFill>
            <a:srgbClr val="356D3C"/>
          </a:solidFill>
          <a:ln w="28575">
            <a:solidFill>
              <a:srgbClr val="80B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F4746BA5-7066-B44E-9780-A29906ADCFA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97881" y="3668242"/>
            <a:ext cx="562478" cy="562478"/>
          </a:xfrm>
          <a:prstGeom prst="rect">
            <a:avLst/>
          </a:prstGeom>
        </p:spPr>
      </p:pic>
      <p:pic>
        <p:nvPicPr>
          <p:cNvPr id="7" name="Picture 6">
            <a:extLst>
              <a:ext uri="{FF2B5EF4-FFF2-40B4-BE49-F238E27FC236}">
                <a16:creationId xmlns:a16="http://schemas.microsoft.com/office/drawing/2014/main" id="{95C1CF6E-ED48-F047-BE2E-5A6E16931F28}"/>
              </a:ext>
            </a:extLst>
          </p:cNvPr>
          <p:cNvPicPr>
            <a:picLocks noChangeAspect="1"/>
          </p:cNvPicPr>
          <p:nvPr userDrawn="1"/>
        </p:nvPicPr>
        <p:blipFill>
          <a:blip r:embed="rId3"/>
          <a:stretch>
            <a:fillRect/>
          </a:stretch>
        </p:blipFill>
        <p:spPr>
          <a:xfrm>
            <a:off x="1282393" y="2545372"/>
            <a:ext cx="593454" cy="487257"/>
          </a:xfrm>
          <a:prstGeom prst="rect">
            <a:avLst/>
          </a:prstGeom>
        </p:spPr>
      </p:pic>
      <p:pic>
        <p:nvPicPr>
          <p:cNvPr id="8" name="Picture 7">
            <a:extLst>
              <a:ext uri="{FF2B5EF4-FFF2-40B4-BE49-F238E27FC236}">
                <a16:creationId xmlns:a16="http://schemas.microsoft.com/office/drawing/2014/main" id="{9A45A2BA-FAC4-DF41-A406-16E52AC04E37}"/>
              </a:ext>
            </a:extLst>
          </p:cNvPr>
          <p:cNvPicPr>
            <a:picLocks noChangeAspect="1"/>
          </p:cNvPicPr>
          <p:nvPr userDrawn="1"/>
        </p:nvPicPr>
        <p:blipFill rotWithShape="1">
          <a:blip r:embed="rId4">
            <a:alphaModFix amt="50000"/>
          </a:blip>
          <a:srcRect r="27907"/>
          <a:stretch/>
        </p:blipFill>
        <p:spPr>
          <a:xfrm>
            <a:off x="10807119" y="5197604"/>
            <a:ext cx="1374607" cy="849091"/>
          </a:xfrm>
          <a:prstGeom prst="rect">
            <a:avLst/>
          </a:prstGeom>
        </p:spPr>
      </p:pic>
      <p:pic>
        <p:nvPicPr>
          <p:cNvPr id="9" name="Picture 8">
            <a:extLst>
              <a:ext uri="{FF2B5EF4-FFF2-40B4-BE49-F238E27FC236}">
                <a16:creationId xmlns:a16="http://schemas.microsoft.com/office/drawing/2014/main" id="{F8D07F82-2361-5A45-8598-829FF0CE958D}"/>
              </a:ext>
            </a:extLst>
          </p:cNvPr>
          <p:cNvPicPr>
            <a:picLocks noChangeAspect="1"/>
          </p:cNvPicPr>
          <p:nvPr userDrawn="1"/>
        </p:nvPicPr>
        <p:blipFill>
          <a:blip r:embed="rId5">
            <a:alphaModFix amt="85000"/>
          </a:blip>
          <a:stretch>
            <a:fillRect/>
          </a:stretch>
        </p:blipFill>
        <p:spPr>
          <a:xfrm>
            <a:off x="11062526" y="1805769"/>
            <a:ext cx="884341" cy="1144598"/>
          </a:xfrm>
          <a:prstGeom prst="rect">
            <a:avLst/>
          </a:prstGeom>
        </p:spPr>
      </p:pic>
      <p:sp>
        <p:nvSpPr>
          <p:cNvPr id="10" name="TextBox 9">
            <a:extLst>
              <a:ext uri="{FF2B5EF4-FFF2-40B4-BE49-F238E27FC236}">
                <a16:creationId xmlns:a16="http://schemas.microsoft.com/office/drawing/2014/main" id="{EBF771A2-3CAB-7549-B6FD-1E3AB324CD27}"/>
              </a:ext>
            </a:extLst>
          </p:cNvPr>
          <p:cNvSpPr txBox="1"/>
          <p:nvPr userDrawn="1"/>
        </p:nvSpPr>
        <p:spPr>
          <a:xfrm>
            <a:off x="10927455" y="2793974"/>
            <a:ext cx="1154483" cy="400110"/>
          </a:xfrm>
          <a:prstGeom prst="rect">
            <a:avLst/>
          </a:prstGeom>
          <a:noFill/>
        </p:spPr>
        <p:txBody>
          <a:bodyPr wrap="none" rtlCol="0">
            <a:spAutoFit/>
          </a:bodyPr>
          <a:lstStyle/>
          <a:p>
            <a:r>
              <a:rPr lang="en-US" sz="2000" b="1">
                <a:ln w="12700">
                  <a:solidFill>
                    <a:schemeClr val="bg1"/>
                  </a:solidFill>
                </a:ln>
                <a:effectLst>
                  <a:outerShdw blurRad="50800" dist="38100" dir="2700000" algn="tl" rotWithShape="0">
                    <a:prstClr val="black">
                      <a:alpha val="40000"/>
                    </a:prstClr>
                  </a:outerShdw>
                </a:effectLst>
              </a:rPr>
              <a:t>Analyze</a:t>
            </a:r>
          </a:p>
        </p:txBody>
      </p:sp>
      <p:pic>
        <p:nvPicPr>
          <p:cNvPr id="11" name="Graphic 10">
            <a:extLst>
              <a:ext uri="{FF2B5EF4-FFF2-40B4-BE49-F238E27FC236}">
                <a16:creationId xmlns:a16="http://schemas.microsoft.com/office/drawing/2014/main" id="{5963DC16-C711-744A-864D-06FA7372F727}"/>
              </a:ext>
            </a:extLst>
          </p:cNvPr>
          <p:cNvPicPr>
            <a:picLocks noChangeAspect="1"/>
          </p:cNvPicPr>
          <p:nvPr userDrawn="1"/>
        </p:nvPicPr>
        <p:blipFill>
          <a:blip>
            <a:alphaModFix amt="20000"/>
            <a:extLst>
              <a:ext uri="{96DAC541-7B7A-43D3-8B79-37D633B846F1}">
                <asvg:svgBlip xmlns:asvg="http://schemas.microsoft.com/office/drawing/2016/SVG/main" r:embed="rId6"/>
              </a:ext>
            </a:extLst>
          </a:blip>
          <a:stretch>
            <a:fillRect/>
          </a:stretch>
        </p:blipFill>
        <p:spPr>
          <a:xfrm>
            <a:off x="10861020" y="3500236"/>
            <a:ext cx="1287353" cy="846622"/>
          </a:xfrm>
          <a:prstGeom prst="rect">
            <a:avLst/>
          </a:prstGeom>
        </p:spPr>
      </p:pic>
      <p:sp>
        <p:nvSpPr>
          <p:cNvPr id="12" name="TextBox 11">
            <a:extLst>
              <a:ext uri="{FF2B5EF4-FFF2-40B4-BE49-F238E27FC236}">
                <a16:creationId xmlns:a16="http://schemas.microsoft.com/office/drawing/2014/main" id="{FD4A1261-931D-F346-8364-3D30AAE1CA41}"/>
              </a:ext>
            </a:extLst>
          </p:cNvPr>
          <p:cNvSpPr txBox="1"/>
          <p:nvPr userDrawn="1"/>
        </p:nvSpPr>
        <p:spPr>
          <a:xfrm>
            <a:off x="10942683" y="4230720"/>
            <a:ext cx="1124026" cy="400110"/>
          </a:xfrm>
          <a:prstGeom prst="rect">
            <a:avLst/>
          </a:prstGeom>
          <a:noFill/>
        </p:spPr>
        <p:txBody>
          <a:bodyPr wrap="none" rtlCol="0">
            <a:spAutoFit/>
          </a:bodyPr>
          <a:lstStyle/>
          <a:p>
            <a:r>
              <a:rPr lang="en-US" sz="2000" b="1">
                <a:ln w="12700">
                  <a:solidFill>
                    <a:schemeClr val="bg1"/>
                  </a:solidFill>
                </a:ln>
                <a:effectLst>
                  <a:outerShdw blurRad="50800" dist="38100" dir="2700000" algn="tl" rotWithShape="0">
                    <a:prstClr val="black">
                      <a:alpha val="40000"/>
                    </a:prstClr>
                  </a:outerShdw>
                </a:effectLst>
              </a:rPr>
              <a:t>Finalize</a:t>
            </a:r>
          </a:p>
        </p:txBody>
      </p:sp>
      <p:sp>
        <p:nvSpPr>
          <p:cNvPr id="13" name="TextBox 12">
            <a:extLst>
              <a:ext uri="{FF2B5EF4-FFF2-40B4-BE49-F238E27FC236}">
                <a16:creationId xmlns:a16="http://schemas.microsoft.com/office/drawing/2014/main" id="{97D96D7B-6390-9D4F-9160-F9F3FBF4A8BF}"/>
              </a:ext>
            </a:extLst>
          </p:cNvPr>
          <p:cNvSpPr txBox="1"/>
          <p:nvPr userDrawn="1"/>
        </p:nvSpPr>
        <p:spPr>
          <a:xfrm rot="18953579">
            <a:off x="10593092" y="5407869"/>
            <a:ext cx="1694695" cy="400110"/>
          </a:xfrm>
          <a:prstGeom prst="rect">
            <a:avLst/>
          </a:prstGeom>
          <a:noFill/>
        </p:spPr>
        <p:txBody>
          <a:bodyPr wrap="none" rtlCol="0">
            <a:spAutoFit/>
          </a:bodyPr>
          <a:lstStyle/>
          <a:p>
            <a:r>
              <a:rPr lang="en-US" sz="2000" b="1">
                <a:ln w="12700">
                  <a:solidFill>
                    <a:schemeClr val="bg1"/>
                  </a:solidFill>
                </a:ln>
                <a:effectLst>
                  <a:outerShdw blurRad="50800" dist="38100" dir="2700000" algn="tl" rotWithShape="0">
                    <a:prstClr val="black">
                      <a:alpha val="40000"/>
                    </a:prstClr>
                  </a:outerShdw>
                </a:effectLst>
              </a:rPr>
              <a:t>Disseminate</a:t>
            </a:r>
          </a:p>
        </p:txBody>
      </p:sp>
      <p:pic>
        <p:nvPicPr>
          <p:cNvPr id="14" name="Picture 13">
            <a:extLst>
              <a:ext uri="{FF2B5EF4-FFF2-40B4-BE49-F238E27FC236}">
                <a16:creationId xmlns:a16="http://schemas.microsoft.com/office/drawing/2014/main" id="{65EB7AFA-6BC6-EA47-A3C1-58DFA4B6CA1A}"/>
              </a:ext>
            </a:extLst>
          </p:cNvPr>
          <p:cNvPicPr>
            <a:picLocks noChangeAspect="1"/>
          </p:cNvPicPr>
          <p:nvPr userDrawn="1"/>
        </p:nvPicPr>
        <p:blipFill>
          <a:blip r:embed="rId7"/>
          <a:stretch>
            <a:fillRect/>
          </a:stretch>
        </p:blipFill>
        <p:spPr>
          <a:xfrm>
            <a:off x="1401149" y="1823944"/>
            <a:ext cx="355942" cy="517734"/>
          </a:xfrm>
          <a:prstGeom prst="rect">
            <a:avLst/>
          </a:prstGeom>
        </p:spPr>
      </p:pic>
      <p:sp>
        <p:nvSpPr>
          <p:cNvPr id="15" name="TextBox 14">
            <a:extLst>
              <a:ext uri="{FF2B5EF4-FFF2-40B4-BE49-F238E27FC236}">
                <a16:creationId xmlns:a16="http://schemas.microsoft.com/office/drawing/2014/main" id="{2E189B67-CE6A-8345-810C-5A04DB9CB97B}"/>
              </a:ext>
            </a:extLst>
          </p:cNvPr>
          <p:cNvSpPr txBox="1"/>
          <p:nvPr userDrawn="1"/>
        </p:nvSpPr>
        <p:spPr>
          <a:xfrm>
            <a:off x="9468836" y="1617852"/>
            <a:ext cx="1371600" cy="205890"/>
          </a:xfrm>
          <a:prstGeom prst="rect">
            <a:avLst/>
          </a:prstGeom>
          <a:noFill/>
        </p:spPr>
        <p:txBody>
          <a:bodyPr wrap="square" lIns="0" rIns="0" rtlCol="0">
            <a:spAutoFit/>
          </a:bodyPr>
          <a:lstStyle/>
          <a:p>
            <a:pPr algn="ctr">
              <a:lnSpc>
                <a:spcPct val="80000"/>
              </a:lnSpc>
            </a:pPr>
            <a:r>
              <a:rPr lang="en-US" sz="900">
                <a:solidFill>
                  <a:srgbClr val="041A3A"/>
                </a:solidFill>
              </a:rPr>
              <a:t>Quasi-experimental Study</a:t>
            </a:r>
          </a:p>
        </p:txBody>
      </p:sp>
      <p:pic>
        <p:nvPicPr>
          <p:cNvPr id="16" name="Graphic 15">
            <a:extLst>
              <a:ext uri="{FF2B5EF4-FFF2-40B4-BE49-F238E27FC236}">
                <a16:creationId xmlns:a16="http://schemas.microsoft.com/office/drawing/2014/main" id="{17072A44-16D1-DE44-91AE-4F3E08C4411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396892" y="4937827"/>
            <a:ext cx="364457" cy="364457"/>
          </a:xfrm>
          <a:prstGeom prst="rect">
            <a:avLst/>
          </a:prstGeom>
        </p:spPr>
      </p:pic>
      <p:pic>
        <p:nvPicPr>
          <p:cNvPr id="17" name="Picture 16">
            <a:extLst>
              <a:ext uri="{FF2B5EF4-FFF2-40B4-BE49-F238E27FC236}">
                <a16:creationId xmlns:a16="http://schemas.microsoft.com/office/drawing/2014/main" id="{E2EEB15E-169B-B547-BB3F-B637B8D7F5E7}"/>
              </a:ext>
            </a:extLst>
          </p:cNvPr>
          <p:cNvPicPr>
            <a:picLocks noChangeAspect="1"/>
          </p:cNvPicPr>
          <p:nvPr userDrawn="1"/>
        </p:nvPicPr>
        <p:blipFill>
          <a:blip r:embed="rId8"/>
          <a:stretch>
            <a:fillRect/>
          </a:stretch>
        </p:blipFill>
        <p:spPr>
          <a:xfrm>
            <a:off x="9661576" y="2831665"/>
            <a:ext cx="914400" cy="914400"/>
          </a:xfrm>
          <a:prstGeom prst="rect">
            <a:avLst/>
          </a:prstGeom>
        </p:spPr>
      </p:pic>
      <p:pic>
        <p:nvPicPr>
          <p:cNvPr id="18" name="Picture 17" descr="A close up of a sign&#10;&#10;Description automatically generated">
            <a:extLst>
              <a:ext uri="{FF2B5EF4-FFF2-40B4-BE49-F238E27FC236}">
                <a16:creationId xmlns:a16="http://schemas.microsoft.com/office/drawing/2014/main" id="{AC904ED4-1446-344C-8E21-08DA1C378606}"/>
              </a:ext>
            </a:extLst>
          </p:cNvPr>
          <p:cNvPicPr>
            <a:picLocks noChangeAspect="1"/>
          </p:cNvPicPr>
          <p:nvPr userDrawn="1"/>
        </p:nvPicPr>
        <p:blipFill>
          <a:blip r:embed="rId9"/>
          <a:stretch>
            <a:fillRect/>
          </a:stretch>
        </p:blipFill>
        <p:spPr>
          <a:xfrm>
            <a:off x="9547276" y="4510056"/>
            <a:ext cx="1143000" cy="1143000"/>
          </a:xfrm>
          <a:prstGeom prst="rect">
            <a:avLst/>
          </a:prstGeom>
        </p:spPr>
      </p:pic>
      <p:pic>
        <p:nvPicPr>
          <p:cNvPr id="19" name="Picture 18">
            <a:extLst>
              <a:ext uri="{FF2B5EF4-FFF2-40B4-BE49-F238E27FC236}">
                <a16:creationId xmlns:a16="http://schemas.microsoft.com/office/drawing/2014/main" id="{F49BB598-15D5-4D45-BF76-488DE45A79CB}"/>
              </a:ext>
            </a:extLst>
          </p:cNvPr>
          <p:cNvPicPr>
            <a:picLocks noChangeAspect="1"/>
          </p:cNvPicPr>
          <p:nvPr userDrawn="1"/>
        </p:nvPicPr>
        <p:blipFill>
          <a:blip r:embed="rId3"/>
          <a:stretch>
            <a:fillRect/>
          </a:stretch>
        </p:blipFill>
        <p:spPr>
          <a:xfrm>
            <a:off x="1356382" y="5848197"/>
            <a:ext cx="445477" cy="365760"/>
          </a:xfrm>
          <a:prstGeom prst="rect">
            <a:avLst/>
          </a:prstGeom>
        </p:spPr>
      </p:pic>
      <p:pic>
        <p:nvPicPr>
          <p:cNvPr id="20" name="Picture 19">
            <a:extLst>
              <a:ext uri="{FF2B5EF4-FFF2-40B4-BE49-F238E27FC236}">
                <a16:creationId xmlns:a16="http://schemas.microsoft.com/office/drawing/2014/main" id="{A4282118-8608-1147-8897-FDAB3F72E147}"/>
              </a:ext>
            </a:extLst>
          </p:cNvPr>
          <p:cNvPicPr>
            <a:picLocks noChangeAspect="1"/>
          </p:cNvPicPr>
          <p:nvPr userDrawn="1"/>
        </p:nvPicPr>
        <p:blipFill>
          <a:blip r:embed="rId7"/>
          <a:stretch>
            <a:fillRect/>
          </a:stretch>
        </p:blipFill>
        <p:spPr>
          <a:xfrm>
            <a:off x="1453390" y="5392360"/>
            <a:ext cx="251460" cy="365760"/>
          </a:xfrm>
          <a:prstGeom prst="rect">
            <a:avLst/>
          </a:prstGeom>
        </p:spPr>
      </p:pic>
      <p:sp>
        <p:nvSpPr>
          <p:cNvPr id="21" name="Sun half left">
            <a:extLst>
              <a:ext uri="{FF2B5EF4-FFF2-40B4-BE49-F238E27FC236}">
                <a16:creationId xmlns:a16="http://schemas.microsoft.com/office/drawing/2014/main" id="{587FA922-9613-AB4F-BF33-8656569B5989}"/>
              </a:ext>
            </a:extLst>
          </p:cNvPr>
          <p:cNvSpPr>
            <a:spLocks noChangeAspect="1"/>
          </p:cNvSpPr>
          <p:nvPr userDrawn="1"/>
        </p:nvSpPr>
        <p:spPr>
          <a:xfrm rot="5400000">
            <a:off x="8612048" y="1682450"/>
            <a:ext cx="548640" cy="1084897"/>
          </a:xfrm>
          <a:custGeom>
            <a:avLst/>
            <a:gdLst>
              <a:gd name="connsiteX0" fmla="*/ 560483 w 661864"/>
              <a:gd name="connsiteY0" fmla="*/ 1044714 h 1308789"/>
              <a:gd name="connsiteX1" fmla="*/ 661864 w 661864"/>
              <a:gd name="connsiteY1" fmla="*/ 1044714 h 1308789"/>
              <a:gd name="connsiteX2" fmla="*/ 661864 w 661864"/>
              <a:gd name="connsiteY2" fmla="*/ 1287787 h 1308789"/>
              <a:gd name="connsiteX3" fmla="*/ 654395 w 661864"/>
              <a:gd name="connsiteY3" fmla="*/ 1308789 h 1308789"/>
              <a:gd name="connsiteX4" fmla="*/ 312003 w 661864"/>
              <a:gd name="connsiteY4" fmla="*/ 863977 h 1308789"/>
              <a:gd name="connsiteX5" fmla="*/ 444812 w 661864"/>
              <a:gd name="connsiteY5" fmla="*/ 996786 h 1308789"/>
              <a:gd name="connsiteX6" fmla="*/ 191653 w 661864"/>
              <a:gd name="connsiteY6" fmla="*/ 1117076 h 1308789"/>
              <a:gd name="connsiteX7" fmla="*/ 264075 w 661864"/>
              <a:gd name="connsiteY7" fmla="*/ 560483 h 1308789"/>
              <a:gd name="connsiteX8" fmla="*/ 264075 w 661864"/>
              <a:gd name="connsiteY8" fmla="*/ 748306 h 1308789"/>
              <a:gd name="connsiteX9" fmla="*/ 0 w 661864"/>
              <a:gd name="connsiteY9" fmla="*/ 654395 h 1308789"/>
              <a:gd name="connsiteX10" fmla="*/ 654394 w 661864"/>
              <a:gd name="connsiteY10" fmla="*/ 327198 h 1308789"/>
              <a:gd name="connsiteX11" fmla="*/ 661864 w 661864"/>
              <a:gd name="connsiteY11" fmla="*/ 327951 h 1308789"/>
              <a:gd name="connsiteX12" fmla="*/ 661864 w 661864"/>
              <a:gd name="connsiteY12" fmla="*/ 980839 h 1308789"/>
              <a:gd name="connsiteX13" fmla="*/ 654394 w 661864"/>
              <a:gd name="connsiteY13" fmla="*/ 981592 h 1308789"/>
              <a:gd name="connsiteX14" fmla="*/ 327197 w 661864"/>
              <a:gd name="connsiteY14" fmla="*/ 654395 h 1308789"/>
              <a:gd name="connsiteX15" fmla="*/ 654394 w 661864"/>
              <a:gd name="connsiteY15" fmla="*/ 327198 h 1308789"/>
              <a:gd name="connsiteX16" fmla="*/ 191653 w 661864"/>
              <a:gd name="connsiteY16" fmla="*/ 191653 h 1308789"/>
              <a:gd name="connsiteX17" fmla="*/ 444812 w 661864"/>
              <a:gd name="connsiteY17" fmla="*/ 312003 h 1308789"/>
              <a:gd name="connsiteX18" fmla="*/ 312003 w 661864"/>
              <a:gd name="connsiteY18" fmla="*/ 444812 h 1308789"/>
              <a:gd name="connsiteX19" fmla="*/ 654395 w 661864"/>
              <a:gd name="connsiteY19" fmla="*/ 0 h 1308789"/>
              <a:gd name="connsiteX20" fmla="*/ 661864 w 661864"/>
              <a:gd name="connsiteY20" fmla="*/ 21003 h 1308789"/>
              <a:gd name="connsiteX21" fmla="*/ 661864 w 661864"/>
              <a:gd name="connsiteY21" fmla="*/ 264075 h 1308789"/>
              <a:gd name="connsiteX22" fmla="*/ 560483 w 661864"/>
              <a:gd name="connsiteY22" fmla="*/ 264075 h 130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1864" h="1308789">
                <a:moveTo>
                  <a:pt x="560483" y="1044714"/>
                </a:moveTo>
                <a:lnTo>
                  <a:pt x="661864" y="1044714"/>
                </a:lnTo>
                <a:lnTo>
                  <a:pt x="661864" y="1287787"/>
                </a:lnTo>
                <a:lnTo>
                  <a:pt x="654395" y="1308789"/>
                </a:lnTo>
                <a:close/>
                <a:moveTo>
                  <a:pt x="312003" y="863977"/>
                </a:moveTo>
                <a:lnTo>
                  <a:pt x="444812" y="996786"/>
                </a:lnTo>
                <a:lnTo>
                  <a:pt x="191653" y="1117076"/>
                </a:lnTo>
                <a:close/>
                <a:moveTo>
                  <a:pt x="264075" y="560483"/>
                </a:moveTo>
                <a:lnTo>
                  <a:pt x="264075" y="748306"/>
                </a:lnTo>
                <a:lnTo>
                  <a:pt x="0" y="654395"/>
                </a:lnTo>
                <a:close/>
                <a:moveTo>
                  <a:pt x="654394" y="327198"/>
                </a:moveTo>
                <a:lnTo>
                  <a:pt x="661864" y="327951"/>
                </a:lnTo>
                <a:lnTo>
                  <a:pt x="661864" y="980839"/>
                </a:lnTo>
                <a:lnTo>
                  <a:pt x="654394" y="981592"/>
                </a:lnTo>
                <a:cubicBezTo>
                  <a:pt x="473688" y="981592"/>
                  <a:pt x="327197" y="835101"/>
                  <a:pt x="327197" y="654395"/>
                </a:cubicBezTo>
                <a:cubicBezTo>
                  <a:pt x="327197" y="473689"/>
                  <a:pt x="473688" y="327198"/>
                  <a:pt x="654394" y="327198"/>
                </a:cubicBezTo>
                <a:close/>
                <a:moveTo>
                  <a:pt x="191653" y="191653"/>
                </a:moveTo>
                <a:lnTo>
                  <a:pt x="444812" y="312003"/>
                </a:lnTo>
                <a:lnTo>
                  <a:pt x="312003" y="444812"/>
                </a:lnTo>
                <a:close/>
                <a:moveTo>
                  <a:pt x="654395" y="0"/>
                </a:moveTo>
                <a:lnTo>
                  <a:pt x="661864" y="21003"/>
                </a:lnTo>
                <a:lnTo>
                  <a:pt x="661864" y="264075"/>
                </a:lnTo>
                <a:lnTo>
                  <a:pt x="560483" y="264075"/>
                </a:lnTo>
                <a:close/>
              </a:path>
            </a:pathLst>
          </a:custGeom>
          <a:solidFill>
            <a:srgbClr val="FFC000">
              <a:alpha val="70000"/>
            </a:srgbClr>
          </a:solidFill>
          <a:ln w="3175">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00"/>
          </a:p>
        </p:txBody>
      </p:sp>
      <p:sp>
        <p:nvSpPr>
          <p:cNvPr id="22" name="Rectangle: Rounded Corners 109">
            <a:extLst>
              <a:ext uri="{FF2B5EF4-FFF2-40B4-BE49-F238E27FC236}">
                <a16:creationId xmlns:a16="http://schemas.microsoft.com/office/drawing/2014/main" id="{D23630C4-6A95-B543-83CF-081423A0670E}"/>
              </a:ext>
            </a:extLst>
          </p:cNvPr>
          <p:cNvSpPr/>
          <p:nvPr userDrawn="1"/>
        </p:nvSpPr>
        <p:spPr>
          <a:xfrm>
            <a:off x="2081352" y="2138133"/>
            <a:ext cx="4628859" cy="301752"/>
          </a:xfrm>
          <a:prstGeom prst="roundRect">
            <a:avLst/>
          </a:prstGeom>
          <a:solidFill>
            <a:srgbClr val="D3E2D3"/>
          </a:solidFill>
          <a:ln>
            <a:solidFill>
              <a:schemeClr val="accent1">
                <a:lumMod val="5000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2785" rIns="72785" bIns="72785" numCol="1" spcCol="1270" anchor="ctr" anchorCtr="0">
            <a:noAutofit/>
          </a:bodyPr>
          <a:lstStyle/>
          <a:p>
            <a:pPr algn="ctr" defTabSz="528955">
              <a:lnSpc>
                <a:spcPct val="90000"/>
              </a:lnSpc>
              <a:spcBef>
                <a:spcPct val="0"/>
              </a:spcBef>
              <a:spcAft>
                <a:spcPct val="35000"/>
              </a:spcAft>
            </a:pPr>
            <a:r>
              <a:rPr lang="en-US" sz="1600">
                <a:solidFill>
                  <a:schemeClr val="tx1"/>
                </a:solidFill>
                <a:cs typeface="Calibri"/>
              </a:rPr>
              <a:t>Advisory Board &amp; Expert Panel Feedback</a:t>
            </a:r>
          </a:p>
        </p:txBody>
      </p:sp>
      <p:sp>
        <p:nvSpPr>
          <p:cNvPr id="23" name="Freeform: Shape 132">
            <a:extLst>
              <a:ext uri="{FF2B5EF4-FFF2-40B4-BE49-F238E27FC236}">
                <a16:creationId xmlns:a16="http://schemas.microsoft.com/office/drawing/2014/main" id="{005A7CC2-F47F-3C44-B440-0699BC207555}"/>
              </a:ext>
            </a:extLst>
          </p:cNvPr>
          <p:cNvSpPr/>
          <p:nvPr userDrawn="1"/>
        </p:nvSpPr>
        <p:spPr>
          <a:xfrm>
            <a:off x="7138780"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6308" tIns="66308" rIns="66308" bIns="66308" numCol="1" spcCol="1270" anchor="t" anchorCtr="0">
            <a:noAutofit/>
          </a:bodyPr>
          <a:lstStyle/>
          <a:p>
            <a:pPr defTabSz="453390">
              <a:lnSpc>
                <a:spcPct val="90000"/>
              </a:lnSpc>
              <a:spcBef>
                <a:spcPct val="0"/>
              </a:spcBef>
              <a:spcAft>
                <a:spcPct val="35000"/>
              </a:spcAft>
            </a:pPr>
            <a:r>
              <a:rPr lang="en-US" sz="1400" u="sng">
                <a:solidFill>
                  <a:schemeClr val="tx1"/>
                </a:solidFill>
              </a:rPr>
              <a:t>Session 5</a:t>
            </a:r>
            <a:endParaRPr lang="en-US" sz="1400" u="sng">
              <a:solidFill>
                <a:schemeClr val="tx1"/>
              </a:solidFill>
              <a:cs typeface="Calibri"/>
            </a:endParaRPr>
          </a:p>
        </p:txBody>
      </p:sp>
      <p:sp>
        <p:nvSpPr>
          <p:cNvPr id="24" name="Freeform: Shape 21">
            <a:extLst>
              <a:ext uri="{FF2B5EF4-FFF2-40B4-BE49-F238E27FC236}">
                <a16:creationId xmlns:a16="http://schemas.microsoft.com/office/drawing/2014/main" id="{B4454ACE-9C39-2C48-9531-9B5CC8910279}"/>
              </a:ext>
            </a:extLst>
          </p:cNvPr>
          <p:cNvSpPr/>
          <p:nvPr userDrawn="1"/>
        </p:nvSpPr>
        <p:spPr>
          <a:xfrm>
            <a:off x="2081352"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2785" rIns="72785" bIns="72785" numCol="1" spcCol="1270" anchor="t" anchorCtr="0">
            <a:noAutofit/>
          </a:bodyPr>
          <a:lstStyle/>
          <a:p>
            <a:pPr defTabSz="528955">
              <a:lnSpc>
                <a:spcPct val="90000"/>
              </a:lnSpc>
              <a:spcBef>
                <a:spcPct val="0"/>
              </a:spcBef>
              <a:spcAft>
                <a:spcPct val="35000"/>
              </a:spcAft>
            </a:pPr>
            <a:r>
              <a:rPr lang="en-US" sz="1400" u="sng">
                <a:solidFill>
                  <a:schemeClr val="tx1"/>
                </a:solidFill>
              </a:rPr>
              <a:t>Session 1</a:t>
            </a:r>
            <a:endParaRPr lang="en-US" sz="1400" u="sng">
              <a:solidFill>
                <a:schemeClr val="tx1"/>
              </a:solidFill>
              <a:cs typeface="Calibri"/>
            </a:endParaRPr>
          </a:p>
          <a:p>
            <a:pPr marL="0" lvl="1" defTabSz="415608">
              <a:lnSpc>
                <a:spcPct val="90000"/>
              </a:lnSpc>
              <a:spcBef>
                <a:spcPct val="0"/>
              </a:spcBef>
              <a:spcAft>
                <a:spcPct val="15000"/>
              </a:spcAft>
            </a:pPr>
            <a:r>
              <a:rPr lang="en-US" sz="1400">
                <a:solidFill>
                  <a:schemeClr val="tx1"/>
                </a:solidFill>
              </a:rPr>
              <a:t>Welcome to Project ENHANCE!</a:t>
            </a:r>
            <a:endParaRPr lang="en-US" sz="1400">
              <a:solidFill>
                <a:schemeClr val="tx1"/>
              </a:solidFill>
              <a:cs typeface="Calibri"/>
            </a:endParaRPr>
          </a:p>
          <a:p>
            <a:pPr marL="48578" lvl="1" indent="-48578" defTabSz="415608">
              <a:lnSpc>
                <a:spcPct val="90000"/>
              </a:lnSpc>
              <a:spcBef>
                <a:spcPct val="0"/>
              </a:spcBef>
              <a:spcAft>
                <a:spcPct val="15000"/>
              </a:spcAft>
              <a:buChar char="•"/>
            </a:pPr>
            <a:endParaRPr lang="en-US" sz="1400">
              <a:solidFill>
                <a:schemeClr val="tx1"/>
              </a:solidFill>
            </a:endParaRPr>
          </a:p>
        </p:txBody>
      </p:sp>
      <p:sp>
        <p:nvSpPr>
          <p:cNvPr id="25" name="Freeform: Shape 22">
            <a:extLst>
              <a:ext uri="{FF2B5EF4-FFF2-40B4-BE49-F238E27FC236}">
                <a16:creationId xmlns:a16="http://schemas.microsoft.com/office/drawing/2014/main" id="{36C69CD0-B30C-B941-A16E-C9177D6B258E}"/>
              </a:ext>
            </a:extLst>
          </p:cNvPr>
          <p:cNvSpPr/>
          <p:nvPr userDrawn="1"/>
        </p:nvSpPr>
        <p:spPr>
          <a:xfrm>
            <a:off x="3345709"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546" tIns="69546" rIns="69546" bIns="69546" numCol="1" spcCol="1270" anchor="t" anchorCtr="0">
            <a:noAutofit/>
          </a:bodyPr>
          <a:lstStyle/>
          <a:p>
            <a:pPr defTabSz="491173">
              <a:lnSpc>
                <a:spcPct val="90000"/>
              </a:lnSpc>
              <a:spcBef>
                <a:spcPct val="0"/>
              </a:spcBef>
              <a:spcAft>
                <a:spcPct val="35000"/>
              </a:spcAft>
            </a:pPr>
            <a:r>
              <a:rPr lang="en-US" sz="1400" u="sng">
                <a:solidFill>
                  <a:schemeClr val="tx1"/>
                </a:solidFill>
              </a:rPr>
              <a:t>Session 2</a:t>
            </a:r>
            <a:endParaRPr lang="en-US" sz="1400" u="sng">
              <a:solidFill>
                <a:schemeClr val="tx1"/>
              </a:solidFill>
              <a:cs typeface="Calibri"/>
            </a:endParaRPr>
          </a:p>
        </p:txBody>
      </p:sp>
      <p:sp>
        <p:nvSpPr>
          <p:cNvPr id="26" name="Freeform: Shape 23">
            <a:extLst>
              <a:ext uri="{FF2B5EF4-FFF2-40B4-BE49-F238E27FC236}">
                <a16:creationId xmlns:a16="http://schemas.microsoft.com/office/drawing/2014/main" id="{316AA3EB-D64A-4242-B719-7A10F06E5F9B}"/>
              </a:ext>
            </a:extLst>
          </p:cNvPr>
          <p:cNvSpPr/>
          <p:nvPr userDrawn="1"/>
        </p:nvSpPr>
        <p:spPr>
          <a:xfrm>
            <a:off x="4610066"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546" tIns="69546" rIns="69546" bIns="69546" numCol="1" spcCol="1270" anchor="t" anchorCtr="0">
            <a:noAutofit/>
          </a:bodyPr>
          <a:lstStyle/>
          <a:p>
            <a:pPr defTabSz="491173">
              <a:lnSpc>
                <a:spcPct val="90000"/>
              </a:lnSpc>
              <a:spcBef>
                <a:spcPct val="0"/>
              </a:spcBef>
              <a:spcAft>
                <a:spcPct val="35000"/>
              </a:spcAft>
            </a:pPr>
            <a:r>
              <a:rPr lang="en-US" sz="1400" u="sng">
                <a:solidFill>
                  <a:schemeClr val="tx1"/>
                </a:solidFill>
              </a:rPr>
              <a:t>Session 3</a:t>
            </a:r>
            <a:endParaRPr lang="en-US" sz="1400" u="sng">
              <a:solidFill>
                <a:schemeClr val="tx1"/>
              </a:solidFill>
              <a:cs typeface="Calibri"/>
            </a:endParaRPr>
          </a:p>
        </p:txBody>
      </p:sp>
      <p:sp>
        <p:nvSpPr>
          <p:cNvPr id="27" name="Freeform: Shape 24">
            <a:extLst>
              <a:ext uri="{FF2B5EF4-FFF2-40B4-BE49-F238E27FC236}">
                <a16:creationId xmlns:a16="http://schemas.microsoft.com/office/drawing/2014/main" id="{F1B1904F-1993-6E4A-A3F3-9FB9A39B4BB2}"/>
              </a:ext>
            </a:extLst>
          </p:cNvPr>
          <p:cNvSpPr/>
          <p:nvPr userDrawn="1"/>
        </p:nvSpPr>
        <p:spPr>
          <a:xfrm>
            <a:off x="5874423"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546" tIns="69546" rIns="69546" bIns="69546" numCol="1" spcCol="1270" anchor="t" anchorCtr="0">
            <a:noAutofit/>
          </a:bodyPr>
          <a:lstStyle/>
          <a:p>
            <a:pPr defTabSz="491173">
              <a:lnSpc>
                <a:spcPct val="90000"/>
              </a:lnSpc>
              <a:spcBef>
                <a:spcPct val="0"/>
              </a:spcBef>
              <a:spcAft>
                <a:spcPct val="35000"/>
              </a:spcAft>
            </a:pPr>
            <a:r>
              <a:rPr lang="en-US" sz="1400" u="sng">
                <a:solidFill>
                  <a:schemeClr val="tx1"/>
                </a:solidFill>
              </a:rPr>
              <a:t>Session 4</a:t>
            </a:r>
            <a:endParaRPr lang="en-US" sz="1400" u="sng">
              <a:solidFill>
                <a:schemeClr val="tx1"/>
              </a:solidFill>
              <a:cs typeface="Calibri"/>
            </a:endParaRPr>
          </a:p>
        </p:txBody>
      </p:sp>
      <p:sp>
        <p:nvSpPr>
          <p:cNvPr id="28" name="Rectangle: Rounded Corners 121">
            <a:extLst>
              <a:ext uri="{FF2B5EF4-FFF2-40B4-BE49-F238E27FC236}">
                <a16:creationId xmlns:a16="http://schemas.microsoft.com/office/drawing/2014/main" id="{D1EA6C49-6B4B-144A-A641-36458845EE9C}"/>
              </a:ext>
            </a:extLst>
          </p:cNvPr>
          <p:cNvSpPr/>
          <p:nvPr userDrawn="1"/>
        </p:nvSpPr>
        <p:spPr>
          <a:xfrm>
            <a:off x="2081352" y="2499218"/>
            <a:ext cx="6291868" cy="301751"/>
          </a:xfrm>
          <a:prstGeom prst="roundRect">
            <a:avLst/>
          </a:pr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528955">
              <a:lnSpc>
                <a:spcPct val="90000"/>
              </a:lnSpc>
              <a:spcBef>
                <a:spcPct val="0"/>
              </a:spcBef>
              <a:spcAft>
                <a:spcPct val="35000"/>
              </a:spcAft>
            </a:pPr>
            <a:r>
              <a:rPr lang="en-US" sz="1600">
                <a:solidFill>
                  <a:schemeClr val="tx1"/>
                </a:solidFill>
              </a:rPr>
              <a:t>Phase 1: Ci3T Leadership Teams</a:t>
            </a:r>
          </a:p>
        </p:txBody>
      </p:sp>
      <p:sp>
        <p:nvSpPr>
          <p:cNvPr id="29" name="Freeform: Shape 134">
            <a:extLst>
              <a:ext uri="{FF2B5EF4-FFF2-40B4-BE49-F238E27FC236}">
                <a16:creationId xmlns:a16="http://schemas.microsoft.com/office/drawing/2014/main" id="{B2B366D0-D4BD-6B41-A53E-D2180910D487}"/>
              </a:ext>
            </a:extLst>
          </p:cNvPr>
          <p:cNvSpPr/>
          <p:nvPr userDrawn="1"/>
        </p:nvSpPr>
        <p:spPr>
          <a:xfrm>
            <a:off x="8411433" y="2853433"/>
            <a:ext cx="949871"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w="19050">
            <a:solidFill>
              <a:srgbClr val="FFC000"/>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2785" rIns="72785" bIns="72785" numCol="1" spcCol="1270" anchor="t" anchorCtr="0">
            <a:noAutofit/>
          </a:bodyPr>
          <a:lstStyle/>
          <a:p>
            <a:pPr algn="ctr" defTabSz="528955">
              <a:lnSpc>
                <a:spcPct val="90000"/>
              </a:lnSpc>
              <a:spcBef>
                <a:spcPct val="0"/>
              </a:spcBef>
              <a:spcAft>
                <a:spcPct val="35000"/>
              </a:spcAft>
            </a:pPr>
            <a:r>
              <a:rPr lang="en-US" sz="1400">
                <a:solidFill>
                  <a:schemeClr val="tx1"/>
                </a:solidFill>
              </a:rPr>
              <a:t>Module v2 Review</a:t>
            </a:r>
          </a:p>
          <a:p>
            <a:pPr marL="48578" lvl="1" indent="-48578" defTabSz="415608">
              <a:lnSpc>
                <a:spcPct val="90000"/>
              </a:lnSpc>
              <a:spcBef>
                <a:spcPct val="0"/>
              </a:spcBef>
              <a:spcAft>
                <a:spcPct val="15000"/>
              </a:spcAft>
              <a:buChar char="•"/>
            </a:pPr>
            <a:endParaRPr lang="en-US" sz="1400">
              <a:solidFill>
                <a:schemeClr val="tx1"/>
              </a:solidFill>
            </a:endParaRPr>
          </a:p>
        </p:txBody>
      </p:sp>
      <p:pic>
        <p:nvPicPr>
          <p:cNvPr id="30" name="Focus Group">
            <a:extLst>
              <a:ext uri="{FF2B5EF4-FFF2-40B4-BE49-F238E27FC236}">
                <a16:creationId xmlns:a16="http://schemas.microsoft.com/office/drawing/2014/main" id="{6705AD34-0846-E644-8C40-5F5D2C8D70EE}"/>
              </a:ext>
            </a:extLst>
          </p:cNvPr>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p:blipFill>
        <p:spPr bwMode="auto">
          <a:xfrm>
            <a:off x="8651992" y="3839135"/>
            <a:ext cx="468752" cy="391585"/>
          </a:xfrm>
          <a:prstGeom prst="rect">
            <a:avLst/>
          </a:prstGeom>
          <a:solidFill>
            <a:srgbClr val="80B284"/>
          </a:solidFill>
          <a:ln w="9525">
            <a:noFill/>
            <a:miter lim="800000"/>
            <a:headEnd/>
            <a:tailEnd/>
          </a:ln>
          <a:effectLst/>
        </p:spPr>
      </p:pic>
      <p:sp>
        <p:nvSpPr>
          <p:cNvPr id="31" name="Rectangle: Rounded Corners 122">
            <a:extLst>
              <a:ext uri="{FF2B5EF4-FFF2-40B4-BE49-F238E27FC236}">
                <a16:creationId xmlns:a16="http://schemas.microsoft.com/office/drawing/2014/main" id="{34EDA6D7-2D92-664E-A2A5-893DCAFEC1D2}"/>
              </a:ext>
            </a:extLst>
          </p:cNvPr>
          <p:cNvSpPr/>
          <p:nvPr userDrawn="1"/>
        </p:nvSpPr>
        <p:spPr>
          <a:xfrm>
            <a:off x="8410880" y="2499218"/>
            <a:ext cx="950976" cy="301751"/>
          </a:xfrm>
          <a:prstGeom prst="roundRect">
            <a:avLst/>
          </a:prstGeom>
          <a:solidFill>
            <a:srgbClr val="80B284"/>
          </a:solidFill>
          <a:ln w="19050">
            <a:solidFill>
              <a:srgbClr val="FFC000"/>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528955">
              <a:lnSpc>
                <a:spcPct val="90000"/>
              </a:lnSpc>
              <a:spcBef>
                <a:spcPct val="0"/>
              </a:spcBef>
              <a:spcAft>
                <a:spcPct val="35000"/>
              </a:spcAft>
            </a:pPr>
            <a:r>
              <a:rPr lang="en-US" sz="1600">
                <a:solidFill>
                  <a:schemeClr val="tx1"/>
                </a:solidFill>
              </a:rPr>
              <a:t>Phase 3</a:t>
            </a:r>
          </a:p>
        </p:txBody>
      </p:sp>
      <p:sp>
        <p:nvSpPr>
          <p:cNvPr id="32" name="TextBox 31">
            <a:extLst>
              <a:ext uri="{FF2B5EF4-FFF2-40B4-BE49-F238E27FC236}">
                <a16:creationId xmlns:a16="http://schemas.microsoft.com/office/drawing/2014/main" id="{AB1EA08D-FF5F-EE45-B59B-DFF66803F8C3}"/>
              </a:ext>
            </a:extLst>
          </p:cNvPr>
          <p:cNvSpPr txBox="1"/>
          <p:nvPr userDrawn="1"/>
        </p:nvSpPr>
        <p:spPr>
          <a:xfrm>
            <a:off x="2836406" y="5307553"/>
            <a:ext cx="4216074" cy="929485"/>
          </a:xfrm>
          <a:prstGeom prst="rect">
            <a:avLst/>
          </a:prstGeom>
          <a:noFill/>
        </p:spPr>
        <p:txBody>
          <a:bodyPr wrap="square" rtlCol="0">
            <a:spAutoFit/>
          </a:bodyPr>
          <a:lstStyle/>
          <a:p>
            <a:pPr>
              <a:lnSpc>
                <a:spcPct val="85000"/>
              </a:lnSpc>
            </a:pPr>
            <a:r>
              <a:rPr lang="en-US" sz="1600"/>
              <a:t>Stakeholder Field Testing</a:t>
            </a:r>
          </a:p>
          <a:p>
            <a:pPr marL="173038" indent="-112713">
              <a:lnSpc>
                <a:spcPct val="85000"/>
              </a:lnSpc>
              <a:buFont typeface="Arial" panose="020B0604020202020204" pitchFamily="34" charset="0"/>
              <a:buChar char="•"/>
              <a:tabLst>
                <a:tab pos="1597025" algn="l"/>
              </a:tabLst>
            </a:pPr>
            <a:r>
              <a:rPr lang="en-US" sz="1600"/>
              <a:t>Students	• Ci3T Leadership Teams</a:t>
            </a:r>
          </a:p>
          <a:p>
            <a:pPr marL="173038" indent="-112713">
              <a:lnSpc>
                <a:spcPct val="85000"/>
              </a:lnSpc>
              <a:buFont typeface="Arial" panose="020B0604020202020204" pitchFamily="34" charset="0"/>
              <a:buChar char="•"/>
              <a:tabLst>
                <a:tab pos="1597025" algn="l"/>
              </a:tabLst>
            </a:pPr>
            <a:r>
              <a:rPr lang="en-US" sz="1600"/>
              <a:t>Families	• Principal Leaders</a:t>
            </a:r>
          </a:p>
          <a:p>
            <a:pPr marL="173038" indent="-112713">
              <a:lnSpc>
                <a:spcPct val="85000"/>
              </a:lnSpc>
              <a:buFont typeface="Arial" panose="020B0604020202020204" pitchFamily="34" charset="0"/>
              <a:buChar char="•"/>
              <a:tabLst>
                <a:tab pos="1597025" algn="l"/>
              </a:tabLst>
            </a:pPr>
            <a:r>
              <a:rPr lang="en-US" sz="1600"/>
              <a:t>Faculty &amp; Staff	• District Administrators</a:t>
            </a:r>
          </a:p>
        </p:txBody>
      </p:sp>
      <p:sp>
        <p:nvSpPr>
          <p:cNvPr id="33" name="TextBox 32">
            <a:extLst>
              <a:ext uri="{FF2B5EF4-FFF2-40B4-BE49-F238E27FC236}">
                <a16:creationId xmlns:a16="http://schemas.microsoft.com/office/drawing/2014/main" id="{69135271-DEB4-EE4E-9E9C-320D82299298}"/>
              </a:ext>
            </a:extLst>
          </p:cNvPr>
          <p:cNvSpPr txBox="1"/>
          <p:nvPr userDrawn="1"/>
        </p:nvSpPr>
        <p:spPr>
          <a:xfrm>
            <a:off x="9432976" y="2882747"/>
            <a:ext cx="1371600" cy="1477328"/>
          </a:xfrm>
          <a:prstGeom prst="rect">
            <a:avLst/>
          </a:prstGeom>
          <a:noFill/>
          <a:effectLst/>
        </p:spPr>
        <p:txBody>
          <a:bodyPr wrap="square" lIns="0" rIns="0" rtlCol="0">
            <a:spAutoFit/>
          </a:bodyPr>
          <a:lstStyle/>
          <a:p>
            <a:pPr algn="ctr"/>
            <a:r>
              <a:rPr lang="en-US" sz="2000" b="1">
                <a:ln w="6350">
                  <a:solidFill>
                    <a:schemeClr val="bg1"/>
                  </a:solidFill>
                </a:ln>
                <a:latin typeface="Calibri" panose="020F0502020204030204" pitchFamily="34" charset="0"/>
                <a:cs typeface="Calibri" panose="020F0502020204030204" pitchFamily="34" charset="0"/>
              </a:rPr>
              <a:t>Traditional</a:t>
            </a:r>
          </a:p>
          <a:p>
            <a:pPr algn="ctr"/>
            <a:endParaRPr lang="en-US" b="1">
              <a:ln w="6350">
                <a:solidFill>
                  <a:schemeClr val="bg1"/>
                </a:solidFill>
              </a:ln>
            </a:endParaRPr>
          </a:p>
          <a:p>
            <a:pPr algn="ctr"/>
            <a:endParaRPr lang="en-US" sz="2000" b="1">
              <a:ln w="6350">
                <a:solidFill>
                  <a:schemeClr val="bg1"/>
                </a:solidFill>
              </a:ln>
            </a:endParaRPr>
          </a:p>
          <a:p>
            <a:pPr algn="ctr"/>
            <a:endParaRPr lang="en-US" sz="1400" b="1">
              <a:ln w="6350">
                <a:solidFill>
                  <a:schemeClr val="bg1"/>
                </a:solidFill>
              </a:ln>
            </a:endParaRPr>
          </a:p>
          <a:p>
            <a:pPr algn="ctr"/>
            <a:r>
              <a:rPr lang="en-US" b="1">
                <a:ln w="6350">
                  <a:solidFill>
                    <a:schemeClr val="bg1"/>
                  </a:solidFill>
                </a:ln>
              </a:rPr>
              <a:t>vs.</a:t>
            </a:r>
          </a:p>
        </p:txBody>
      </p:sp>
      <p:sp>
        <p:nvSpPr>
          <p:cNvPr id="34" name="Freeform: Shape 126">
            <a:extLst>
              <a:ext uri="{FF2B5EF4-FFF2-40B4-BE49-F238E27FC236}">
                <a16:creationId xmlns:a16="http://schemas.microsoft.com/office/drawing/2014/main" id="{BC8A2ECC-D591-8D4F-946D-AE9B0B3153F4}"/>
              </a:ext>
            </a:extLst>
          </p:cNvPr>
          <p:cNvSpPr/>
          <p:nvPr userDrawn="1"/>
        </p:nvSpPr>
        <p:spPr>
          <a:xfrm>
            <a:off x="2836406" y="4970507"/>
            <a:ext cx="6291868" cy="29923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chemeClr val="accent1">
              <a:lumMod val="50000"/>
            </a:schemeClr>
          </a:solidFill>
          <a:ln>
            <a:solidFill>
              <a:schemeClr val="tx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3152" rIns="72785" bIns="72785" numCol="1" spcCol="1270" anchor="ctr" anchorCtr="0">
            <a:noAutofit/>
          </a:bodyPr>
          <a:lstStyle/>
          <a:p>
            <a:pPr algn="ctr" defTabSz="528955">
              <a:lnSpc>
                <a:spcPct val="90000"/>
              </a:lnSpc>
              <a:spcBef>
                <a:spcPct val="0"/>
              </a:spcBef>
              <a:spcAft>
                <a:spcPct val="35000"/>
              </a:spcAft>
            </a:pPr>
            <a:r>
              <a:rPr lang="en-US" sz="1600">
                <a:solidFill>
                  <a:schemeClr val="bg1"/>
                </a:solidFill>
              </a:rPr>
              <a:t>Phase 2: Module Testing with Stakeholders</a:t>
            </a:r>
          </a:p>
        </p:txBody>
      </p:sp>
      <p:pic>
        <p:nvPicPr>
          <p:cNvPr id="35" name="Picture 34" descr="A close up of a sign&#10;&#10;Description automatically generated">
            <a:extLst>
              <a:ext uri="{FF2B5EF4-FFF2-40B4-BE49-F238E27FC236}">
                <a16:creationId xmlns:a16="http://schemas.microsoft.com/office/drawing/2014/main" id="{8D667F29-D52F-5F4D-8172-944ED27B157E}"/>
              </a:ext>
            </a:extLst>
          </p:cNvPr>
          <p:cNvPicPr>
            <a:picLocks noChangeAspect="1"/>
          </p:cNvPicPr>
          <p:nvPr userDrawn="1"/>
        </p:nvPicPr>
        <p:blipFill>
          <a:blip r:embed="rId11"/>
          <a:stretch>
            <a:fillRect/>
          </a:stretch>
        </p:blipFill>
        <p:spPr>
          <a:xfrm>
            <a:off x="261007" y="108426"/>
            <a:ext cx="2190750" cy="1285240"/>
          </a:xfrm>
          <a:prstGeom prst="rect">
            <a:avLst/>
          </a:prstGeom>
        </p:spPr>
      </p:pic>
    </p:spTree>
    <p:extLst>
      <p:ext uri="{BB962C8B-B14F-4D97-AF65-F5344CB8AC3E}">
        <p14:creationId xmlns:p14="http://schemas.microsoft.com/office/powerpoint/2010/main" val="1145542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Whiteboar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4C06DF-5FE6-5F41-9985-6F788AEFFB36}"/>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33950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Whiteboard Sass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E49F326-64E6-7743-A147-00E6237E46D2}"/>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508520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aper: Dav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22BABB-0BFE-D44C-9C7C-98BB463FE037}"/>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82781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Paper: Emi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0331FC-660F-594A-9DFB-530BE5375998}"/>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16413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Notepad">
    <p:spTree>
      <p:nvGrpSpPr>
        <p:cNvPr id="1" name=""/>
        <p:cNvGrpSpPr/>
        <p:nvPr/>
      </p:nvGrpSpPr>
      <p:grpSpPr>
        <a:xfrm>
          <a:off x="0" y="0"/>
          <a:ext cx="0" cy="0"/>
          <a:chOff x="0" y="0"/>
          <a:chExt cx="0" cy="0"/>
        </a:xfrm>
      </p:grpSpPr>
      <p:pic>
        <p:nvPicPr>
          <p:cNvPr id="5" name="Content Placeholder 3">
            <a:extLst>
              <a:ext uri="{FF2B5EF4-FFF2-40B4-BE49-F238E27FC236}">
                <a16:creationId xmlns:a16="http://schemas.microsoft.com/office/drawing/2014/main" id="{15828486-9D7A-1649-BE91-4E2ACF6A61B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auto">
          <a:xfrm>
            <a:off x="3324225" y="115263"/>
            <a:ext cx="5543551" cy="665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5232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reserve="1">
  <p:cSld name="Quotation">
    <p:bg>
      <p:bgPr>
        <a:gradFill flip="none" rotWithShape="1">
          <a:gsLst>
            <a:gs pos="0">
              <a:schemeClr val="accent1">
                <a:lumMod val="40000"/>
                <a:lumOff val="60000"/>
              </a:schemeClr>
            </a:gs>
            <a:gs pos="38000">
              <a:schemeClr val="accent1">
                <a:lumMod val="95000"/>
                <a:lumOff val="5000"/>
              </a:schemeClr>
            </a:gs>
            <a:gs pos="88000">
              <a:srgbClr val="00594E"/>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6FF510-08C2-2149-9896-B6FFD67CBA11}"/>
              </a:ext>
            </a:extLst>
          </p:cNvPr>
          <p:cNvSpPr/>
          <p:nvPr userDrawn="1"/>
        </p:nvSpPr>
        <p:spPr>
          <a:xfrm>
            <a:off x="6392" y="-1522471"/>
            <a:ext cx="4679486" cy="10864513"/>
          </a:xfrm>
          <a:prstGeom prst="rect">
            <a:avLst/>
          </a:prstGeom>
          <a:noFill/>
        </p:spPr>
        <p:txBody>
          <a:bodyPr wrap="none" lIns="91440" tIns="45720" rIns="91440" bIns="45720">
            <a:spAutoFit/>
          </a:bodyPr>
          <a:lstStyle/>
          <a:p>
            <a:pPr algn="ctr"/>
            <a:r>
              <a:rPr lang="en-US" sz="70000" b="1" cap="none" spc="50">
                <a:ln w="0"/>
                <a:solidFill>
                  <a:srgbClr val="00594E"/>
                </a:solidFill>
                <a:effectLst>
                  <a:glow rad="63500">
                    <a:srgbClr val="00594E">
                      <a:alpha val="40000"/>
                    </a:srgbClr>
                  </a:glow>
                </a:effectLst>
                <a:latin typeface="Times New Roman" panose="02020603050405020304" pitchFamily="18" charset="0"/>
                <a:cs typeface="Times New Roman" panose="02020603050405020304" pitchFamily="18" charset="0"/>
              </a:rPr>
              <a:t>“</a:t>
            </a:r>
          </a:p>
        </p:txBody>
      </p:sp>
      <p:sp>
        <p:nvSpPr>
          <p:cNvPr id="2" name="Title 1"/>
          <p:cNvSpPr>
            <a:spLocks noGrp="1"/>
          </p:cNvSpPr>
          <p:nvPr>
            <p:ph type="title"/>
          </p:nvPr>
        </p:nvSpPr>
        <p:spPr/>
        <p:txBody>
          <a:bodyPr lIns="0"/>
          <a:lstStyle>
            <a:lvl1pPr>
              <a:defRPr>
                <a:solidFill>
                  <a:schemeClr val="bg1"/>
                </a:solidFill>
              </a:defRPr>
            </a:lvl1pPr>
          </a:lstStyle>
          <a:p>
            <a:r>
              <a:rPr lang="en-US"/>
              <a:t>Click to edit Master title style</a:t>
            </a:r>
          </a:p>
        </p:txBody>
      </p:sp>
      <p:sp>
        <p:nvSpPr>
          <p:cNvPr id="3" name="Content Placeholder 2"/>
          <p:cNvSpPr>
            <a:spLocks noGrp="1"/>
          </p:cNvSpPr>
          <p:nvPr>
            <p:ph idx="1" hasCustomPrompt="1"/>
          </p:nvPr>
        </p:nvSpPr>
        <p:spPr>
          <a:xfrm>
            <a:off x="838200" y="1825625"/>
            <a:ext cx="10515600" cy="5032375"/>
          </a:xfrm>
        </p:spPr>
        <p:txBody>
          <a:bodyPr lIns="0" tIns="0" rIns="0" bIns="0">
            <a:noAutofit/>
          </a:bodyPr>
          <a:lstStyle>
            <a:lvl1pPr marL="228600" indent="-228600">
              <a:buFont typeface="System Font Regular"/>
              <a:buChar char="❝"/>
              <a:defRPr sz="3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8414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5764591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21415296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144363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19933541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Resource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FF95C6A-2CE7-D54B-95E3-529CC7140770}"/>
              </a:ext>
            </a:extLst>
          </p:cNvPr>
          <p:cNvSpPr txBox="1"/>
          <p:nvPr userDrawn="1"/>
        </p:nvSpPr>
        <p:spPr>
          <a:xfrm>
            <a:off x="838200" y="1902691"/>
            <a:ext cx="7022617" cy="4031873"/>
          </a:xfrm>
          <a:prstGeom prst="rect">
            <a:avLst/>
          </a:prstGeom>
          <a:noFill/>
        </p:spPr>
        <p:txBody>
          <a:bodyPr wrap="square" rtlCol="0">
            <a:spAutoFit/>
          </a:bodyPr>
          <a:lstStyle/>
          <a:p>
            <a:pPr marL="285750" lvl="0" indent="-285750">
              <a:buFont typeface="Arial" panose="020B0604020202020204" pitchFamily="34" charset="0"/>
              <a:buChar char="•"/>
            </a:pPr>
            <a:r>
              <a:rPr lang="en-US" sz="1600"/>
              <a:t>Photos, illustrations, videos, music, and more </a:t>
            </a:r>
            <a:r>
              <a:rPr lang="en-US" sz="1600">
                <a:hlinkClick r:id="rId2"/>
              </a:rPr>
              <a:t>https://pixabay.com</a:t>
            </a:r>
            <a:r>
              <a:rPr lang="en-US" sz="1600"/>
              <a:t> </a:t>
            </a:r>
          </a:p>
          <a:p>
            <a:pPr marL="285750" lvl="0" indent="-285750">
              <a:buFont typeface="Arial" panose="020B0604020202020204" pitchFamily="34" charset="0"/>
              <a:buChar char="•"/>
            </a:pPr>
            <a:r>
              <a:rPr lang="en-US" sz="1600"/>
              <a:t>Photos </a:t>
            </a:r>
            <a:r>
              <a:rPr lang="en-US" sz="1600">
                <a:hlinkClick r:id="rId3"/>
              </a:rPr>
              <a:t>https://unsplash.com</a:t>
            </a:r>
            <a:r>
              <a:rPr lang="en-US" sz="1600"/>
              <a:t> </a:t>
            </a:r>
          </a:p>
          <a:p>
            <a:pPr marL="285750" lvl="0" indent="-285750">
              <a:buFont typeface="Arial" panose="020B0604020202020204" pitchFamily="34" charset="0"/>
              <a:buChar char="•"/>
            </a:pPr>
            <a:r>
              <a:rPr lang="en-US" sz="1600"/>
              <a:t>Illustrations </a:t>
            </a:r>
            <a:r>
              <a:rPr lang="en-US" sz="1600">
                <a:hlinkClick r:id="rId4"/>
              </a:rPr>
              <a:t>https://lukaszadam.com/illustrations</a:t>
            </a:r>
            <a:r>
              <a:rPr lang="en-US" sz="1600"/>
              <a:t> </a:t>
            </a:r>
          </a:p>
          <a:p>
            <a:pPr marL="285750" lvl="0" indent="-285750">
              <a:buFont typeface="Arial" panose="020B0604020202020204" pitchFamily="34" charset="0"/>
              <a:buChar char="•"/>
            </a:pPr>
            <a:r>
              <a:rPr lang="en-US" sz="1600"/>
              <a:t>Black Illustrations </a:t>
            </a:r>
            <a:r>
              <a:rPr lang="en-US" sz="1600">
                <a:hlinkClick r:id="rId5"/>
              </a:rPr>
              <a:t>https://www.blackillustrations.com</a:t>
            </a:r>
            <a:r>
              <a:rPr lang="en-US" sz="1600"/>
              <a:t> </a:t>
            </a:r>
          </a:p>
          <a:p>
            <a:pPr marL="285750" lvl="0" indent="-285750">
              <a:buFont typeface="Arial" panose="020B0604020202020204" pitchFamily="34" charset="0"/>
              <a:buChar char="•"/>
            </a:pPr>
            <a:r>
              <a:rPr lang="en-US" sz="1600" err="1"/>
              <a:t>Humaaans</a:t>
            </a:r>
            <a:r>
              <a:rPr lang="en-US" sz="1600"/>
              <a:t> </a:t>
            </a:r>
            <a:r>
              <a:rPr lang="en-US" sz="1600">
                <a:hlinkClick r:id="rId6"/>
              </a:rPr>
              <a:t>https://www.humaaans.com/</a:t>
            </a:r>
            <a:r>
              <a:rPr lang="en-US" sz="1600"/>
              <a:t> </a:t>
            </a:r>
          </a:p>
          <a:p>
            <a:pPr marL="285750" lvl="0" indent="-285750">
              <a:buFont typeface="Arial" panose="020B0604020202020204" pitchFamily="34" charset="0"/>
              <a:buChar char="•"/>
            </a:pPr>
            <a:r>
              <a:rPr lang="en-US" sz="1600" err="1"/>
              <a:t>Drawkit</a:t>
            </a:r>
            <a:r>
              <a:rPr lang="en-US" sz="1600"/>
              <a:t> illustrations and icons </a:t>
            </a:r>
            <a:r>
              <a:rPr lang="en-US" sz="1600">
                <a:hlinkClick r:id="rId7"/>
              </a:rPr>
              <a:t>https://www.drawkit.io/</a:t>
            </a:r>
            <a:r>
              <a:rPr lang="en-US" sz="1600"/>
              <a:t> </a:t>
            </a:r>
          </a:p>
          <a:p>
            <a:pPr marL="285750" lvl="0" indent="-285750">
              <a:buFont typeface="Arial" panose="020B0604020202020204" pitchFamily="34" charset="0"/>
              <a:buChar char="•"/>
            </a:pPr>
            <a:r>
              <a:rPr lang="en-US" sz="1600"/>
              <a:t>Open Doodles sketched illustrations </a:t>
            </a:r>
            <a:r>
              <a:rPr lang="en-US" sz="1600">
                <a:hlinkClick r:id="rId8"/>
              </a:rPr>
              <a:t>https://opendoodles.com</a:t>
            </a:r>
            <a:r>
              <a:rPr lang="en-US" sz="1600"/>
              <a:t> </a:t>
            </a:r>
          </a:p>
          <a:p>
            <a:pPr marL="285750" lvl="0" indent="-285750">
              <a:buFont typeface="Arial" panose="020B0604020202020204" pitchFamily="34" charset="0"/>
              <a:buChar char="•"/>
            </a:pPr>
            <a:r>
              <a:rPr lang="en-US" sz="1600"/>
              <a:t>Absurd Design (attribution link required) </a:t>
            </a:r>
            <a:r>
              <a:rPr lang="en-US" sz="1600">
                <a:hlinkClick r:id="rId9"/>
              </a:rPr>
              <a:t>https://absurd.design</a:t>
            </a:r>
            <a:r>
              <a:rPr lang="en-US" sz="1600"/>
              <a:t> </a:t>
            </a:r>
          </a:p>
          <a:p>
            <a:pPr marL="285750" lvl="0" indent="-285750">
              <a:buFont typeface="Arial" panose="020B0604020202020204" pitchFamily="34" charset="0"/>
              <a:buChar char="•"/>
            </a:pPr>
            <a:r>
              <a:rPr lang="en-US" sz="1600" err="1"/>
              <a:t>freepik</a:t>
            </a:r>
            <a:r>
              <a:rPr lang="en-US" sz="1600"/>
              <a:t> and icons (attribution link required) </a:t>
            </a:r>
            <a:r>
              <a:rPr lang="en-US" sz="1600">
                <a:hlinkClick r:id="rId10"/>
              </a:rPr>
              <a:t>https://freepik.com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1"/>
              </a:rPr>
              <a:t>https://www.flaticon.com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2"/>
              </a:rPr>
              <a:t>https://thenounproject.com</a:t>
            </a:r>
            <a:r>
              <a:rPr lang="en-US" sz="1600"/>
              <a:t> </a:t>
            </a:r>
          </a:p>
          <a:p>
            <a:pPr marL="742950" lvl="1" indent="-285750">
              <a:buFont typeface="Courier New" panose="02070309020205020404" pitchFamily="49" charset="0"/>
              <a:buChar char="o"/>
            </a:pPr>
            <a:r>
              <a:rPr lang="en-US" sz="1600" i="1"/>
              <a:t>…or use Mark Buckman’s paid account with no attribution required</a:t>
            </a:r>
          </a:p>
          <a:p>
            <a:pPr marL="285750" lvl="0" indent="-285750">
              <a:buFont typeface="Arial" panose="020B0604020202020204" pitchFamily="34" charset="0"/>
              <a:buChar char="•"/>
            </a:pPr>
            <a:r>
              <a:rPr lang="en-US" sz="1600"/>
              <a:t>Icons (attribution link required) </a:t>
            </a:r>
            <a:r>
              <a:rPr lang="en-US" sz="1600">
                <a:hlinkClick r:id="rId13"/>
              </a:rPr>
              <a:t>https://www.iconfinder.com/free_icons</a:t>
            </a:r>
            <a:endParaRPr lang="en-US" sz="160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t>Stock photos </a:t>
            </a:r>
            <a:r>
              <a:rPr lang="en-US" sz="1600">
                <a:hlinkClick r:id="rId14"/>
              </a:rPr>
              <a:t>https://www.pexels.com/</a:t>
            </a:r>
            <a:endParaRPr lang="en-US" sz="1600"/>
          </a:p>
          <a:p>
            <a:pPr marL="285750" lvl="0" indent="-285750">
              <a:buFont typeface="Arial" panose="020B0604020202020204" pitchFamily="34" charset="0"/>
              <a:buChar char="•"/>
            </a:pPr>
            <a:r>
              <a:rPr lang="en-US" sz="1600"/>
              <a:t>21 free stock photo sites </a:t>
            </a:r>
            <a:r>
              <a:rPr lang="en-US" sz="1600">
                <a:hlinkClick r:id="rId15"/>
              </a:rPr>
              <a:t>https://blog.snappa.com/free-stock-photos/</a:t>
            </a:r>
            <a:r>
              <a:rPr lang="en-US" sz="1600"/>
              <a:t> </a:t>
            </a:r>
          </a:p>
        </p:txBody>
      </p:sp>
      <p:sp>
        <p:nvSpPr>
          <p:cNvPr id="8" name="TextBox 7">
            <a:extLst>
              <a:ext uri="{FF2B5EF4-FFF2-40B4-BE49-F238E27FC236}">
                <a16:creationId xmlns:a16="http://schemas.microsoft.com/office/drawing/2014/main" id="{9DD62A4A-5AA7-DF40-9D97-CA75D2131A59}"/>
              </a:ext>
            </a:extLst>
          </p:cNvPr>
          <p:cNvSpPr txBox="1"/>
          <p:nvPr userDrawn="1"/>
        </p:nvSpPr>
        <p:spPr>
          <a:xfrm>
            <a:off x="7860817" y="1902691"/>
            <a:ext cx="4321952" cy="2062103"/>
          </a:xfrm>
          <a:prstGeom prst="rect">
            <a:avLst/>
          </a:prstGeom>
          <a:noFill/>
        </p:spPr>
        <p:txBody>
          <a:bodyPr wrap="none" rtlCol="0">
            <a:spAutoFit/>
          </a:bodyPr>
          <a:lstStyle/>
          <a:p>
            <a:pPr marL="0" indent="0">
              <a:buFont typeface="Arial" panose="020B0604020202020204" pitchFamily="34" charset="0"/>
              <a:buNone/>
            </a:pPr>
            <a:r>
              <a:rPr lang="en-US" sz="1600"/>
              <a:t>Infographic maker:</a:t>
            </a:r>
          </a:p>
          <a:p>
            <a:pPr marL="285750" indent="-285750">
              <a:buFont typeface="Arial" panose="020B0604020202020204" pitchFamily="34" charset="0"/>
              <a:buChar char="•"/>
            </a:pPr>
            <a:r>
              <a:rPr lang="en-US" sz="1600">
                <a:hlinkClick r:id="rId16"/>
              </a:rPr>
              <a:t>https://www.canva.com</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Creative Commons Licenses</a:t>
            </a:r>
          </a:p>
          <a:p>
            <a:pPr marL="285750" indent="-285750">
              <a:buFont typeface="Arial" panose="020B0604020202020204" pitchFamily="34" charset="0"/>
              <a:buChar char="•"/>
            </a:pPr>
            <a:r>
              <a:rPr lang="en-US" sz="1600">
                <a:hlinkClick r:id="rId17"/>
              </a:rPr>
              <a:t>https://creativecommons.org/licenses/</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Impressive/inspirational PowerPoint Examples</a:t>
            </a:r>
          </a:p>
          <a:p>
            <a:pPr marL="285750" indent="-285750">
              <a:buFont typeface="Arial" panose="020B0604020202020204" pitchFamily="34" charset="0"/>
              <a:buChar char="•"/>
            </a:pPr>
            <a:r>
              <a:rPr lang="en-US" sz="1600">
                <a:hlinkClick r:id="rId18"/>
              </a:rPr>
              <a:t>https://24slides.com/presentation-examples</a:t>
            </a:r>
            <a:r>
              <a:rPr lang="en-US" sz="1600"/>
              <a:t> </a:t>
            </a:r>
          </a:p>
        </p:txBody>
      </p:sp>
      <p:sp>
        <p:nvSpPr>
          <p:cNvPr id="3" name="TextBox 2">
            <a:extLst>
              <a:ext uri="{FF2B5EF4-FFF2-40B4-BE49-F238E27FC236}">
                <a16:creationId xmlns:a16="http://schemas.microsoft.com/office/drawing/2014/main" id="{D9F2D00A-44B5-CF41-8CF0-1AD5895A79E8}"/>
              </a:ext>
            </a:extLst>
          </p:cNvPr>
          <p:cNvSpPr txBox="1"/>
          <p:nvPr userDrawn="1"/>
        </p:nvSpPr>
        <p:spPr>
          <a:xfrm>
            <a:off x="838200" y="603504"/>
            <a:ext cx="10425033" cy="830997"/>
          </a:xfrm>
          <a:prstGeom prst="rect">
            <a:avLst/>
          </a:prstGeom>
          <a:noFill/>
        </p:spPr>
        <p:txBody>
          <a:bodyPr wrap="none" rtlCol="0">
            <a:spAutoFit/>
          </a:bodyPr>
          <a:lstStyle/>
          <a:p>
            <a:r>
              <a:rPr lang="en-US" sz="4800">
                <a:solidFill>
                  <a:schemeClr val="tx2"/>
                </a:solidFill>
                <a:latin typeface="+mj-lt"/>
              </a:rPr>
              <a:t>Resources (free for commercial use)</a:t>
            </a:r>
          </a:p>
        </p:txBody>
      </p:sp>
    </p:spTree>
    <p:extLst>
      <p:ext uri="{BB962C8B-B14F-4D97-AF65-F5344CB8AC3E}">
        <p14:creationId xmlns:p14="http://schemas.microsoft.com/office/powerpoint/2010/main" val="27781391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i3T_Style_Gu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67E7E9-A100-AE49-AEC9-65BE3D9E7337}"/>
              </a:ext>
            </a:extLst>
          </p:cNvPr>
          <p:cNvPicPr>
            <a:picLocks noChangeAspect="1"/>
          </p:cNvPicPr>
          <p:nvPr userDrawn="1"/>
        </p:nvPicPr>
        <p:blipFill rotWithShape="1">
          <a:blip r:embed="rId2"/>
          <a:srcRect l="5202" t="5361" r="4075" b="4329"/>
          <a:stretch/>
        </p:blipFill>
        <p:spPr>
          <a:xfrm>
            <a:off x="772440" y="0"/>
            <a:ext cx="10647120" cy="6858000"/>
          </a:xfrm>
          <a:prstGeom prst="rect">
            <a:avLst/>
          </a:prstGeom>
        </p:spPr>
      </p:pic>
    </p:spTree>
    <p:extLst>
      <p:ext uri="{BB962C8B-B14F-4D97-AF65-F5344CB8AC3E}">
        <p14:creationId xmlns:p14="http://schemas.microsoft.com/office/powerpoint/2010/main" val="18647039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1FBD-495F-BE41-8148-85102874645F}"/>
              </a:ext>
            </a:extLst>
          </p:cNvPr>
          <p:cNvSpPr>
            <a:spLocks noGrp="1"/>
          </p:cNvSpPr>
          <p:nvPr>
            <p:ph type="ctrTitle"/>
          </p:nvPr>
        </p:nvSpPr>
        <p:spPr>
          <a:xfrm>
            <a:off x="838200" y="1122363"/>
            <a:ext cx="105156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1F6DA2-5E5E-8240-89B8-56DAAFED9C67}"/>
              </a:ext>
            </a:extLst>
          </p:cNvPr>
          <p:cNvSpPr>
            <a:spLocks noGrp="1"/>
          </p:cNvSpPr>
          <p:nvPr>
            <p:ph type="subTitle" idx="1"/>
          </p:nvPr>
        </p:nvSpPr>
        <p:spPr>
          <a:xfrm>
            <a:off x="838200" y="3602038"/>
            <a:ext cx="105156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a:extLst>
              <a:ext uri="{FF2B5EF4-FFF2-40B4-BE49-F238E27FC236}">
                <a16:creationId xmlns:a16="http://schemas.microsoft.com/office/drawing/2014/main" id="{B88CE013-B5B0-F898-B884-AC76929ED827}"/>
              </a:ext>
            </a:extLst>
          </p:cNvPr>
          <p:cNvPicPr>
            <a:picLocks noChangeAspect="1"/>
          </p:cNvPicPr>
          <p:nvPr userDrawn="1"/>
        </p:nvPicPr>
        <p:blipFill>
          <a:blip r:embed="rId2"/>
          <a:srcRect/>
          <a:stretch/>
        </p:blipFill>
        <p:spPr>
          <a:xfrm>
            <a:off x="97039" y="6312245"/>
            <a:ext cx="4503131" cy="393355"/>
          </a:xfrm>
          <a:prstGeom prst="rect">
            <a:avLst/>
          </a:prstGeom>
        </p:spPr>
      </p:pic>
    </p:spTree>
    <p:extLst>
      <p:ext uri="{BB962C8B-B14F-4D97-AF65-F5344CB8AC3E}">
        <p14:creationId xmlns:p14="http://schemas.microsoft.com/office/powerpoint/2010/main" val="1536246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Low-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A213AC10-A39E-D04F-B9C8-0350CDA52BD9}"/>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b="20558"/>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2074268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pic>
        <p:nvPicPr>
          <p:cNvPr id="7" name="Picture 6">
            <a:extLst>
              <a:ext uri="{FF2B5EF4-FFF2-40B4-BE49-F238E27FC236}">
                <a16:creationId xmlns:a16="http://schemas.microsoft.com/office/drawing/2014/main" id="{20427FFB-9A31-38E9-0B16-38D5F38125E1}"/>
              </a:ext>
            </a:extLst>
          </p:cNvPr>
          <p:cNvPicPr>
            <a:picLocks noChangeAspect="1"/>
          </p:cNvPicPr>
          <p:nvPr userDrawn="1"/>
        </p:nvPicPr>
        <p:blipFill>
          <a:blip r:embed="rId2"/>
          <a:srcRect b="41952"/>
          <a:stretch>
            <a:fillRect/>
          </a:stretch>
        </p:blipFill>
        <p:spPr>
          <a:xfrm>
            <a:off x="5279576" y="72582"/>
            <a:ext cx="1632848" cy="556068"/>
          </a:xfrm>
          <a:prstGeom prst="rect">
            <a:avLst/>
          </a:prstGeom>
        </p:spPr>
      </p:pic>
    </p:spTree>
    <p:extLst>
      <p:ext uri="{BB962C8B-B14F-4D97-AF65-F5344CB8AC3E}">
        <p14:creationId xmlns:p14="http://schemas.microsoft.com/office/powerpoint/2010/main" val="7242562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Section Header Giant Triang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alphaModFix amt="15000"/>
            <a:extLst>
              <a:ext uri="{28A0092B-C50C-407E-A947-70E740481C1C}">
                <a14:useLocalDpi xmlns:a14="http://schemas.microsoft.com/office/drawing/2010/main" val="0"/>
              </a:ext>
            </a:extLst>
          </a:blip>
          <a:srcRect/>
          <a:stretch/>
        </p:blipFill>
        <p:spPr>
          <a:xfrm>
            <a:off x="-43544" y="-21772"/>
            <a:ext cx="6743281" cy="6897357"/>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820471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Giant Triangle &amp; Ba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6743281" cy="6897357"/>
          </a:xfrm>
          <a:prstGeom prst="rect">
            <a:avLst/>
          </a:prstGeom>
        </p:spPr>
      </p:pic>
      <p:sp>
        <p:nvSpPr>
          <p:cNvPr id="2" name="Title 1"/>
          <p:cNvSpPr>
            <a:spLocks noGrp="1"/>
          </p:cNvSpPr>
          <p:nvPr>
            <p:ph type="title"/>
          </p:nvPr>
        </p:nvSpPr>
        <p:spPr>
          <a:xfrm>
            <a:off x="3581400" y="1709738"/>
            <a:ext cx="8610600" cy="2852737"/>
          </a:xfrm>
          <a:custGeom>
            <a:avLst/>
            <a:gdLst>
              <a:gd name="connsiteX0" fmla="*/ 0 w 8610600"/>
              <a:gd name="connsiteY0" fmla="*/ 0 h 2852737"/>
              <a:gd name="connsiteX1" fmla="*/ 8610600 w 8610600"/>
              <a:gd name="connsiteY1" fmla="*/ 0 h 2852737"/>
              <a:gd name="connsiteX2" fmla="*/ 8610600 w 8610600"/>
              <a:gd name="connsiteY2" fmla="*/ 2852737 h 2852737"/>
              <a:gd name="connsiteX3" fmla="*/ 0 w 8610600"/>
              <a:gd name="connsiteY3" fmla="*/ 2852737 h 2852737"/>
              <a:gd name="connsiteX4" fmla="*/ 0 w 8610600"/>
              <a:gd name="connsiteY4" fmla="*/ 0 h 2852737"/>
              <a:gd name="connsiteX0" fmla="*/ 0 w 8610600"/>
              <a:gd name="connsiteY0" fmla="*/ 0 h 2852737"/>
              <a:gd name="connsiteX1" fmla="*/ 8610600 w 8610600"/>
              <a:gd name="connsiteY1" fmla="*/ 0 h 2852737"/>
              <a:gd name="connsiteX2" fmla="*/ 8610600 w 8610600"/>
              <a:gd name="connsiteY2" fmla="*/ 2852737 h 2852737"/>
              <a:gd name="connsiteX3" fmla="*/ 1643605 w 8610600"/>
              <a:gd name="connsiteY3" fmla="*/ 2841162 h 2852737"/>
              <a:gd name="connsiteX4" fmla="*/ 0 w 8610600"/>
              <a:gd name="connsiteY4" fmla="*/ 0 h 2852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0600" h="2852737">
                <a:moveTo>
                  <a:pt x="0" y="0"/>
                </a:moveTo>
                <a:lnTo>
                  <a:pt x="8610600" y="0"/>
                </a:lnTo>
                <a:lnTo>
                  <a:pt x="8610600" y="2852737"/>
                </a:lnTo>
                <a:lnTo>
                  <a:pt x="1643605" y="2841162"/>
                </a:lnTo>
                <a:lnTo>
                  <a:pt x="0" y="0"/>
                </a:lnTo>
                <a:close/>
              </a:path>
            </a:pathLst>
          </a:custGeom>
          <a:solidFill>
            <a:srgbClr val="FFC000"/>
          </a:solidFill>
        </p:spPr>
        <p:txBody>
          <a:bodyPr lIns="1371600" anchor="ctr" anchorCtr="0"/>
          <a:lstStyle>
            <a:lvl1pPr>
              <a:defRPr sz="60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5578996" y="4589463"/>
            <a:ext cx="6613004"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559028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Bottom-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B2DC11-DD4D-3344-9EAB-425775B559C7}"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9" name="Picture 8" descr="A close up of a sign&#10;&#10;Description automatically generated">
            <a:extLst>
              <a:ext uri="{FF2B5EF4-FFF2-40B4-BE49-F238E27FC236}">
                <a16:creationId xmlns:a16="http://schemas.microsoft.com/office/drawing/2014/main" id="{FFC1C379-1FB3-A54B-A801-896B503F6498}"/>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b="22161"/>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8995282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Bottom-R">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B2DC11-DD4D-3344-9EAB-425775B559C7}" type="datetimeFigureOut">
              <a:rPr lang="en-US" smtClean="0"/>
              <a:t>8/28/2026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11" name="Picture 10" descr="A close up of a sign&#10;&#10;Description automatically generated">
            <a:extLst>
              <a:ext uri="{FF2B5EF4-FFF2-40B4-BE49-F238E27FC236}">
                <a16:creationId xmlns:a16="http://schemas.microsoft.com/office/drawing/2014/main" id="{6AB7A92D-26CA-8E4A-91B3-DAA129A804E4}"/>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b="22162"/>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11512515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B2DC11-DD4D-3344-9EAB-425775B559C7}" type="datetimeFigureOut">
              <a:rPr lang="en-US" smtClean="0"/>
              <a:t>8/28/2026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0A29FA-1078-6A4A-8847-68C718895826}" type="slidenum">
              <a:rPr lang="en-US" smtClean="0"/>
              <a:t>‹#›</a:t>
            </a:fld>
            <a:endParaRPr lang="en-US"/>
          </a:p>
        </p:txBody>
      </p:sp>
      <p:pic>
        <p:nvPicPr>
          <p:cNvPr id="6" name="Picture 5" descr="A close up of a sign&#10;&#10;Description automatically generated">
            <a:extLst>
              <a:ext uri="{FF2B5EF4-FFF2-40B4-BE49-F238E27FC236}">
                <a16:creationId xmlns:a16="http://schemas.microsoft.com/office/drawing/2014/main" id="{FAE43020-455B-E8E6-751D-C2C285419323}"/>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b="22162"/>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23216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8DB80E25-8F7D-876A-6B26-4DFDB8903472}"/>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b="19364"/>
          <a:stretch>
            <a:fillRect/>
          </a:stretch>
        </p:blipFill>
        <p:spPr>
          <a:xfrm>
            <a:off x="10871236" y="5609558"/>
            <a:ext cx="1134809" cy="91506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7892124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_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CF600849-390B-784E-9278-0BA760801D90}"/>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b="18524"/>
          <a:stretch>
            <a:fillRect/>
          </a:stretch>
        </p:blipFill>
        <p:spPr>
          <a:xfrm>
            <a:off x="10871236" y="5609559"/>
            <a:ext cx="1134809" cy="924592"/>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5654570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Ci3T Model">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BD94371-D238-6B34-3873-1B9CB7BAD2ED}"/>
              </a:ext>
            </a:extLst>
          </p:cNvPr>
          <p:cNvGrpSpPr/>
          <p:nvPr userDrawn="1"/>
        </p:nvGrpSpPr>
        <p:grpSpPr>
          <a:xfrm>
            <a:off x="1524000" y="0"/>
            <a:ext cx="9144000" cy="6773334"/>
            <a:chOff x="1524000" y="0"/>
            <a:chExt cx="9144000" cy="6773334"/>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3" name="Goal 3">
              <a:extLst>
                <a:ext uri="{FF2B5EF4-FFF2-40B4-BE49-F238E27FC236}">
                  <a16:creationId xmlns:a16="http://schemas.microsoft.com/office/drawing/2014/main" id="{4F0367BA-DE0F-DE46-80B6-55D46F5130F6}"/>
                </a:ext>
              </a:extLst>
            </p:cNvPr>
            <p:cNvSpPr/>
            <p:nvPr userDrawn="1"/>
          </p:nvSpPr>
          <p:spPr>
            <a:xfrm flipH="1">
              <a:off x="7164572" y="805649"/>
              <a:ext cx="3485321"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Reduce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Specialized individual systems</a:t>
              </a:r>
              <a:br>
                <a:rPr kumimoji="0" lang="en-US" sz="1800" b="1" i="0" u="none" strike="noStrike" kern="0" cap="none" spc="0" normalizeH="0" baseline="0" noProof="0">
                  <a:ln>
                    <a:noFill/>
                  </a:ln>
                  <a:solidFill>
                    <a:prstClr val="white"/>
                  </a:solidFill>
                  <a:effectLst/>
                  <a:uLnTx/>
                  <a:uFillTx/>
                  <a:latin typeface="Calibri"/>
                  <a:ea typeface="+mn-ea"/>
                  <a:cs typeface="+mn-cs"/>
                </a:rPr>
              </a:br>
              <a:r>
                <a:rPr kumimoji="0" lang="en-US" sz="1800" b="1" i="0" u="none" strike="noStrike" kern="0" cap="none" spc="0" normalizeH="0" baseline="0" noProof="0">
                  <a:ln>
                    <a:noFill/>
                  </a:ln>
                  <a:solidFill>
                    <a:prstClr val="white"/>
                  </a:solidFill>
                  <a:effectLst/>
                  <a:uLnTx/>
                  <a:uFillTx/>
                  <a:latin typeface="Calibri"/>
                  <a:ea typeface="+mn-ea"/>
                  <a:cs typeface="+mn-cs"/>
                </a:rPr>
                <a:t>       for students with high risk</a:t>
              </a:r>
            </a:p>
          </p:txBody>
        </p:sp>
        <p:sp>
          <p:nvSpPr>
            <p:cNvPr id="44" name="Goal 2">
              <a:extLst>
                <a:ext uri="{FF2B5EF4-FFF2-40B4-BE49-F238E27FC236}">
                  <a16:creationId xmlns:a16="http://schemas.microsoft.com/office/drawing/2014/main" id="{CE3623A0-87FA-B144-8700-BFAB962D159F}"/>
                </a:ext>
              </a:extLst>
            </p:cNvPr>
            <p:cNvSpPr/>
            <p:nvPr userDrawn="1"/>
          </p:nvSpPr>
          <p:spPr>
            <a:xfrm rot="10800000" flipH="1" flipV="1">
              <a:off x="1537625" y="1858317"/>
              <a:ext cx="3072384" cy="914400"/>
            </a:xfrm>
            <a:prstGeom prst="homePlate">
              <a:avLst/>
            </a:prstGeom>
            <a:solidFill>
              <a:srgbClr val="1F497D"/>
            </a:solidFill>
            <a:ln w="25400" cap="flat" cmpd="sng" algn="ctr">
              <a:solidFill>
                <a:srgbClr val="4F81BD">
                  <a:shade val="50000"/>
                </a:srgbClr>
              </a:solidFill>
              <a:prstDash val="solid"/>
            </a:ln>
            <a:effectLst/>
          </p:spPr>
          <p:txBody>
            <a:bodyPr vert="horz" wrap="square" lIns="9144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Arial" charset="0"/>
                </a:rPr>
                <a:t>Goal: Reverse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Specialized group systems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for students at risk</a:t>
              </a: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Goal 1">
              <a:extLst>
                <a:ext uri="{FF2B5EF4-FFF2-40B4-BE49-F238E27FC236}">
                  <a16:creationId xmlns:a16="http://schemas.microsoft.com/office/drawing/2014/main" id="{21CDEB5D-36CB-7441-82AE-59E7BEBA4BF2}"/>
                </a:ext>
              </a:extLst>
            </p:cNvPr>
            <p:cNvSpPr/>
            <p:nvPr userDrawn="1"/>
          </p:nvSpPr>
          <p:spPr>
            <a:xfrm flipH="1">
              <a:off x="6838152" y="3740744"/>
              <a:ext cx="3813048"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Prevent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School/classroom-wide systems for all students, staff, &amp; settings</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Kalberg, &amp; Menzies,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grpSp>
    </p:spTree>
    <p:extLst>
      <p:ext uri="{BB962C8B-B14F-4D97-AF65-F5344CB8AC3E}">
        <p14:creationId xmlns:p14="http://schemas.microsoft.com/office/powerpoint/2010/main" val="3527512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Ci3T Model Watermark">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CF76ABEB-8EE2-1B35-B565-5703C357F45C}"/>
              </a:ext>
            </a:extLst>
          </p:cNvPr>
          <p:cNvGrpSpPr/>
          <p:nvPr userDrawn="1"/>
        </p:nvGrpSpPr>
        <p:grpSpPr>
          <a:xfrm>
            <a:off x="162148" y="0"/>
            <a:ext cx="11885675" cy="6836909"/>
            <a:chOff x="162148" y="0"/>
            <a:chExt cx="11885675" cy="6836909"/>
          </a:xfrm>
        </p:grpSpPr>
        <p:grpSp>
          <p:nvGrpSpPr>
            <p:cNvPr id="5" name="Group 4">
              <a:extLst>
                <a:ext uri="{FF2B5EF4-FFF2-40B4-BE49-F238E27FC236}">
                  <a16:creationId xmlns:a16="http://schemas.microsoft.com/office/drawing/2014/main" id="{D9D039B9-615C-EE10-1A51-8E569CBE9F7C}"/>
                </a:ext>
              </a:extLst>
            </p:cNvPr>
            <p:cNvGrpSpPr/>
            <p:nvPr userDrawn="1"/>
          </p:nvGrpSpPr>
          <p:grpSpPr>
            <a:xfrm>
              <a:off x="1524000" y="0"/>
              <a:ext cx="9144000" cy="6773334"/>
              <a:chOff x="1524000" y="0"/>
              <a:chExt cx="9144000" cy="6773334"/>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1"/>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Kalberg, &amp; Menzies,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grpSp>
        <p:sp>
          <p:nvSpPr>
            <p:cNvPr id="17" name="Watermark Covering">
              <a:extLst>
                <a:ext uri="{FF2B5EF4-FFF2-40B4-BE49-F238E27FC236}">
                  <a16:creationId xmlns:a16="http://schemas.microsoft.com/office/drawing/2014/main" id="{67D09180-788D-E344-8F4B-7E44FC1CF388}"/>
                </a:ext>
              </a:extLst>
            </p:cNvPr>
            <p:cNvSpPr/>
            <p:nvPr userDrawn="1"/>
          </p:nvSpPr>
          <p:spPr>
            <a:xfrm>
              <a:off x="162148" y="96878"/>
              <a:ext cx="11885675" cy="6740031"/>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grpSp>
    </p:spTree>
    <p:extLst>
      <p:ext uri="{BB962C8B-B14F-4D97-AF65-F5344CB8AC3E}">
        <p14:creationId xmlns:p14="http://schemas.microsoft.com/office/powerpoint/2010/main" val="34112465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Ci3T Training Series">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B334141-A06E-1E45-AA81-D2B0530A4CD5}"/>
              </a:ext>
            </a:extLst>
          </p:cNvPr>
          <p:cNvGrpSpPr/>
          <p:nvPr userDrawn="1"/>
        </p:nvGrpSpPr>
        <p:grpSpPr>
          <a:xfrm>
            <a:off x="2175020" y="980151"/>
            <a:ext cx="8870360" cy="4064000"/>
            <a:chOff x="112165" y="751543"/>
            <a:chExt cx="8870360" cy="4064000"/>
          </a:xfrm>
        </p:grpSpPr>
        <p:sp>
          <p:nvSpPr>
            <p:cNvPr id="18" name="Freeform 17">
              <a:extLst>
                <a:ext uri="{FF2B5EF4-FFF2-40B4-BE49-F238E27FC236}">
                  <a16:creationId xmlns:a16="http://schemas.microsoft.com/office/drawing/2014/main" id="{2562E0D1-9494-8C4A-8020-23CB861B02F1}"/>
                </a:ext>
              </a:extLst>
            </p:cNvPr>
            <p:cNvSpPr/>
            <p:nvPr/>
          </p:nvSpPr>
          <p:spPr>
            <a:xfrm>
              <a:off x="11216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1:</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Ci3T model overview</a:t>
              </a:r>
            </a:p>
          </p:txBody>
        </p:sp>
        <p:sp>
          <p:nvSpPr>
            <p:cNvPr id="19" name="Freeform 18">
              <a:extLst>
                <a:ext uri="{FF2B5EF4-FFF2-40B4-BE49-F238E27FC236}">
                  <a16:creationId xmlns:a16="http://schemas.microsoft.com/office/drawing/2014/main" id="{3853A3C8-8CC4-FB48-9CA8-11EE3F95102D}"/>
                </a:ext>
              </a:extLst>
            </p:cNvPr>
            <p:cNvSpPr/>
            <p:nvPr/>
          </p:nvSpPr>
          <p:spPr>
            <a:xfrm>
              <a:off x="159777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2:</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the primary prevention plan</a:t>
              </a:r>
            </a:p>
          </p:txBody>
        </p:sp>
        <p:sp>
          <p:nvSpPr>
            <p:cNvPr id="20" name="Freeform 19">
              <a:extLst>
                <a:ext uri="{FF2B5EF4-FFF2-40B4-BE49-F238E27FC236}">
                  <a16:creationId xmlns:a16="http://schemas.microsoft.com/office/drawing/2014/main" id="{A976C4A6-EF26-6F48-84FE-26DBBAE88F55}"/>
                </a:ext>
              </a:extLst>
            </p:cNvPr>
            <p:cNvSpPr/>
            <p:nvPr/>
          </p:nvSpPr>
          <p:spPr>
            <a:xfrm>
              <a:off x="308337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3:</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How to monitor the plan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1" name="Freeform 20">
              <a:extLst>
                <a:ext uri="{FF2B5EF4-FFF2-40B4-BE49-F238E27FC236}">
                  <a16:creationId xmlns:a16="http://schemas.microsoft.com/office/drawing/2014/main" id="{AD789F3A-520C-974B-8221-612D55FB6851}"/>
                </a:ext>
              </a:extLst>
            </p:cNvPr>
            <p:cNvSpPr/>
            <p:nvPr/>
          </p:nvSpPr>
          <p:spPr>
            <a:xfrm>
              <a:off x="456898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57785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4:</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4450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2 supports</a:t>
              </a:r>
            </a:p>
          </p:txBody>
        </p:sp>
        <p:sp>
          <p:nvSpPr>
            <p:cNvPr id="22" name="Freeform 21">
              <a:extLst>
                <a:ext uri="{FF2B5EF4-FFF2-40B4-BE49-F238E27FC236}">
                  <a16:creationId xmlns:a16="http://schemas.microsoft.com/office/drawing/2014/main" id="{32392249-C53C-C74E-99A3-9C61977E1126}"/>
                </a:ext>
              </a:extLst>
            </p:cNvPr>
            <p:cNvSpPr/>
            <p:nvPr/>
          </p:nvSpPr>
          <p:spPr>
            <a:xfrm>
              <a:off x="605458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5:</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3 supports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3" name="Freeform 22">
              <a:extLst>
                <a:ext uri="{FF2B5EF4-FFF2-40B4-BE49-F238E27FC236}">
                  <a16:creationId xmlns:a16="http://schemas.microsoft.com/office/drawing/2014/main" id="{827B41B5-A935-2D40-B796-7AA7416675B5}"/>
                </a:ext>
              </a:extLst>
            </p:cNvPr>
            <p:cNvSpPr/>
            <p:nvPr/>
          </p:nvSpPr>
          <p:spPr>
            <a:xfrm>
              <a:off x="754019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6:</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Preparing to implement</a:t>
              </a:r>
            </a:p>
          </p:txBody>
        </p:sp>
        <p:sp>
          <p:nvSpPr>
            <p:cNvPr id="24" name="Right Arrow 23">
              <a:extLst>
                <a:ext uri="{FF2B5EF4-FFF2-40B4-BE49-F238E27FC236}">
                  <a16:creationId xmlns:a16="http://schemas.microsoft.com/office/drawing/2014/main" id="{398F122F-8F14-D140-8BE2-313DAFDD70A9}"/>
                </a:ext>
              </a:extLst>
            </p:cNvPr>
            <p:cNvSpPr/>
            <p:nvPr/>
          </p:nvSpPr>
          <p:spPr>
            <a:xfrm>
              <a:off x="466880" y="3743324"/>
              <a:ext cx="8160930" cy="614363"/>
            </a:xfrm>
            <a:prstGeom prst="rightArrow">
              <a:avLst/>
            </a:prstGeom>
            <a:gradFill rotWithShape="1">
              <a:gsLst>
                <a:gs pos="0">
                  <a:srgbClr val="0F6FC6">
                    <a:tint val="60000"/>
                    <a:hueOff val="0"/>
                    <a:satOff val="0"/>
                    <a:lumOff val="0"/>
                    <a:alphaOff val="0"/>
                    <a:tint val="98000"/>
                    <a:lumMod val="114000"/>
                  </a:srgbClr>
                </a:gs>
                <a:gs pos="100000">
                  <a:srgbClr val="0F6FC6">
                    <a:tint val="60000"/>
                    <a:hueOff val="0"/>
                    <a:satOff val="0"/>
                    <a:lumOff val="0"/>
                    <a:alphaOff val="0"/>
                    <a:shade val="90000"/>
                    <a:lumMod val="84000"/>
                  </a:srgbClr>
                </a:gs>
              </a:gsLst>
              <a:lin ang="5400000" scaled="0"/>
            </a:gradFill>
            <a:ln>
              <a:noFill/>
            </a:ln>
            <a:effectLst>
              <a:outerShdw blurRad="38100" dist="25400" dir="5400000" rotWithShape="0">
                <a:srgbClr val="000000">
                  <a:alpha val="45000"/>
                </a:srgbClr>
              </a:outerShdw>
            </a:effectLst>
          </p:spPr>
        </p:sp>
      </p:grpSp>
      <p:sp>
        <p:nvSpPr>
          <p:cNvPr id="25" name="Title 1">
            <a:extLst>
              <a:ext uri="{FF2B5EF4-FFF2-40B4-BE49-F238E27FC236}">
                <a16:creationId xmlns:a16="http://schemas.microsoft.com/office/drawing/2014/main" id="{7A516B1B-1E52-CF43-8D80-44DCFF114B25}"/>
              </a:ext>
            </a:extLst>
          </p:cNvPr>
          <p:cNvSpPr txBox="1">
            <a:spLocks/>
          </p:cNvSpPr>
          <p:nvPr userDrawn="1"/>
        </p:nvSpPr>
        <p:spPr>
          <a:xfrm>
            <a:off x="1524000" y="100013"/>
            <a:ext cx="9144000" cy="796932"/>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a:ln>
                  <a:noFill/>
                </a:ln>
                <a:solidFill>
                  <a:sysClr val="windowText" lastClr="000000"/>
                </a:solidFill>
                <a:effectLst/>
                <a:uLnTx/>
                <a:uFillTx/>
                <a:latin typeface="Calibri" charset="0"/>
                <a:ea typeface="Calibri" charset="0"/>
                <a:cs typeface="Calibri" charset="0"/>
              </a:rPr>
              <a:t>Ci3T Professional Learning Series</a:t>
            </a:r>
          </a:p>
        </p:txBody>
      </p:sp>
      <p:graphicFrame>
        <p:nvGraphicFramePr>
          <p:cNvPr id="26" name="Diagram 25">
            <a:extLst>
              <a:ext uri="{FF2B5EF4-FFF2-40B4-BE49-F238E27FC236}">
                <a16:creationId xmlns:a16="http://schemas.microsoft.com/office/drawing/2014/main" id="{83BA793E-BFFA-2642-A6A3-E68E4EC23829}"/>
              </a:ext>
            </a:extLst>
          </p:cNvPr>
          <p:cNvGraphicFramePr/>
          <p:nvPr userDrawn="1"/>
        </p:nvGraphicFramePr>
        <p:xfrm>
          <a:off x="2777230" y="3597282"/>
          <a:ext cx="7400925"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7" name="Freeform 26">
            <a:extLst>
              <a:ext uri="{FF2B5EF4-FFF2-40B4-BE49-F238E27FC236}">
                <a16:creationId xmlns:a16="http://schemas.microsoft.com/office/drawing/2014/main" id="{0DA30D2D-A1E2-154C-BEC6-DBB838EB43D1}"/>
              </a:ext>
            </a:extLst>
          </p:cNvPr>
          <p:cNvSpPr/>
          <p:nvPr userDrawn="1"/>
        </p:nvSpPr>
        <p:spPr>
          <a:xfrm>
            <a:off x="11088650" y="980151"/>
            <a:ext cx="573602"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vert270" wrap="none" lIns="91440" tIns="91440" rIns="91440" bIns="91440" numCol="1" spcCol="1270" anchor="ctr" anchorCtr="0">
            <a:noAutofit/>
          </a:bodyPr>
          <a:lstStyle/>
          <a:p>
            <a:pPr marL="0" marR="0" lvl="0" indent="0" algn="ctr"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Implementation</a:t>
            </a:r>
          </a:p>
        </p:txBody>
      </p:sp>
      <p:sp>
        <p:nvSpPr>
          <p:cNvPr id="28" name="Freeform 27">
            <a:extLst>
              <a:ext uri="{FF2B5EF4-FFF2-40B4-BE49-F238E27FC236}">
                <a16:creationId xmlns:a16="http://schemas.microsoft.com/office/drawing/2014/main" id="{1EDBD56A-2A7B-3844-8A65-BF7393F6562D}"/>
              </a:ext>
            </a:extLst>
          </p:cNvPr>
          <p:cNvSpPr/>
          <p:nvPr userDrawn="1"/>
        </p:nvSpPr>
        <p:spPr>
          <a:xfrm>
            <a:off x="538855" y="980151"/>
            <a:ext cx="1592895"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0"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Pre-Training Activities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Team member selection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Schoolwide Expectations Survey for Specific Settings (SESSS)</a:t>
            </a:r>
          </a:p>
        </p:txBody>
      </p:sp>
    </p:spTree>
    <p:extLst>
      <p:ext uri="{BB962C8B-B14F-4D97-AF65-F5344CB8AC3E}">
        <p14:creationId xmlns:p14="http://schemas.microsoft.com/office/powerpoint/2010/main" val="23811535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Ci3T Imp Series">
    <p:spTree>
      <p:nvGrpSpPr>
        <p:cNvPr id="1" name=""/>
        <p:cNvGrpSpPr/>
        <p:nvPr/>
      </p:nvGrpSpPr>
      <p:grpSpPr>
        <a:xfrm>
          <a:off x="0" y="0"/>
          <a:ext cx="0" cy="0"/>
          <a:chOff x="0" y="0"/>
          <a:chExt cx="0" cy="0"/>
        </a:xfrm>
      </p:grpSpPr>
      <p:graphicFrame>
        <p:nvGraphicFramePr>
          <p:cNvPr id="12" name="Diagram 11">
            <a:extLst>
              <a:ext uri="{FF2B5EF4-FFF2-40B4-BE49-F238E27FC236}">
                <a16:creationId xmlns:a16="http://schemas.microsoft.com/office/drawing/2014/main" id="{61974619-D344-094C-8112-721DAE16AB40}"/>
              </a:ext>
            </a:extLst>
          </p:cNvPr>
          <p:cNvGraphicFramePr/>
          <p:nvPr userDrawn="1"/>
        </p:nvGraphicFramePr>
        <p:xfrm>
          <a:off x="351711" y="1697430"/>
          <a:ext cx="11477616" cy="3675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Box 12">
            <a:extLst>
              <a:ext uri="{FF2B5EF4-FFF2-40B4-BE49-F238E27FC236}">
                <a16:creationId xmlns:a16="http://schemas.microsoft.com/office/drawing/2014/main" id="{B0A84E59-D065-8B41-ADE7-CF3647177614}"/>
              </a:ext>
            </a:extLst>
          </p:cNvPr>
          <p:cNvSpPr txBox="1"/>
          <p:nvPr userDrawn="1"/>
        </p:nvSpPr>
        <p:spPr>
          <a:xfrm>
            <a:off x="1569129" y="5305873"/>
            <a:ext cx="1700784" cy="574863"/>
          </a:xfrm>
          <a:prstGeom prst="roundRect">
            <a:avLst/>
          </a:prstGeom>
          <a:solidFill>
            <a:srgbClr val="FFC000">
              <a:lumMod val="60000"/>
              <a:lumOff val="40000"/>
            </a:srgbClr>
          </a:solidFill>
          <a:ln>
            <a:solidFill>
              <a:srgbClr val="FFC000">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Fall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October	November</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4</a:t>
            </a:r>
            <a:r>
              <a:rPr kumimoji="0" lang="en-US" sz="1200" b="0" i="0" u="none" strike="noStrike" kern="0" cap="none" spc="0" normalizeH="0" baseline="30000" noProof="0">
                <a:ln>
                  <a:noFill/>
                </a:ln>
                <a:solidFill>
                  <a:prstClr val="black"/>
                </a:solidFill>
                <a:effectLst/>
                <a:uLnTx/>
                <a:uFillTx/>
                <a:latin typeface="Calibri" panose="020F0502020204030204"/>
              </a:rPr>
              <a:t>th</a:t>
            </a:r>
            <a:r>
              <a:rPr kumimoji="0" lang="en-US" sz="1200" b="0" i="0" u="none" strike="noStrike" kern="0" cap="none" spc="0" normalizeH="0" baseline="0" noProof="0">
                <a:ln>
                  <a:noFill/>
                </a:ln>
                <a:solidFill>
                  <a:prstClr val="black"/>
                </a:solidFill>
                <a:effectLst/>
                <a:uLnTx/>
                <a:uFillTx/>
                <a:latin typeface="Calibri" panose="020F0502020204030204"/>
              </a:rPr>
              <a:t> Monday – 3</a:t>
            </a:r>
            <a:r>
              <a:rPr kumimoji="0" lang="en-US" sz="1200" b="0" i="0" u="none" strike="noStrike" kern="0" cap="none" spc="0" normalizeH="0" baseline="30000" noProof="0">
                <a:ln>
                  <a:noFill/>
                </a:ln>
                <a:solidFill>
                  <a:prstClr val="black"/>
                </a:solidFill>
                <a:effectLst/>
                <a:uLnTx/>
                <a:uFillTx/>
                <a:latin typeface="Calibri" panose="020F0502020204030204"/>
              </a:rPr>
              <a:t>rd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4" name="TextBox 13">
            <a:extLst>
              <a:ext uri="{FF2B5EF4-FFF2-40B4-BE49-F238E27FC236}">
                <a16:creationId xmlns:a16="http://schemas.microsoft.com/office/drawing/2014/main" id="{7501B37E-28A3-5342-8C43-3FD08364B315}"/>
              </a:ext>
            </a:extLst>
          </p:cNvPr>
          <p:cNvSpPr txBox="1"/>
          <p:nvPr userDrawn="1"/>
        </p:nvSpPr>
        <p:spPr>
          <a:xfrm>
            <a:off x="6188114" y="5305873"/>
            <a:ext cx="1700784" cy="574863"/>
          </a:xfrm>
          <a:prstGeom prst="roundRect">
            <a:avLst/>
          </a:prstGeom>
          <a:solidFill>
            <a:srgbClr val="70AD47">
              <a:lumMod val="60000"/>
              <a:lumOff val="40000"/>
            </a:srgbClr>
          </a:solidFill>
          <a:ln>
            <a:solidFill>
              <a:srgbClr val="70AD47">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Spring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February	March</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Monday – 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5" name="TextBox 14">
            <a:extLst>
              <a:ext uri="{FF2B5EF4-FFF2-40B4-BE49-F238E27FC236}">
                <a16:creationId xmlns:a16="http://schemas.microsoft.com/office/drawing/2014/main" id="{18AC8789-1BD6-8548-A0C0-DEB353F04016}"/>
              </a:ext>
            </a:extLst>
          </p:cNvPr>
          <p:cNvSpPr txBox="1"/>
          <p:nvPr userDrawn="1"/>
        </p:nvSpPr>
        <p:spPr>
          <a:xfrm>
            <a:off x="351710" y="127770"/>
            <a:ext cx="8829675" cy="1569660"/>
          </a:xfrm>
          <a:prstGeom prst="rect">
            <a:avLst/>
          </a:prstGeom>
          <a:noFill/>
        </p:spPr>
        <p:txBody>
          <a:bodyPr wrap="square" rtlCol="0">
            <a:spAutoFit/>
          </a:bodyPr>
          <a:lstStyle/>
          <a:p>
            <a:pPr defTabSz="457200"/>
            <a:r>
              <a:rPr lang="en-US" sz="4800">
                <a:solidFill>
                  <a:prstClr val="black"/>
                </a:solidFill>
                <a:latin typeface="Calibri" panose="020F0502020204030204"/>
              </a:rPr>
              <a:t>Ci3T </a:t>
            </a:r>
            <a:r>
              <a:rPr lang="en-US" sz="4800" b="1" cap="small">
                <a:ln w="3175">
                  <a:solidFill>
                    <a:prstClr val="black"/>
                  </a:solidFill>
                </a:ln>
                <a:solidFill>
                  <a:srgbClr val="4472C4"/>
                </a:solidFill>
                <a:latin typeface="Calibri" panose="020F0502020204030204"/>
              </a:rPr>
              <a:t>IMPLEMENTATION</a:t>
            </a:r>
            <a:br>
              <a:rPr lang="en-US" sz="4800">
                <a:solidFill>
                  <a:prstClr val="black"/>
                </a:solidFill>
                <a:latin typeface="Calibri" panose="020F0502020204030204"/>
              </a:rPr>
            </a:br>
            <a:r>
              <a:rPr lang="en-US" sz="4800">
                <a:solidFill>
                  <a:prstClr val="black"/>
                </a:solidFill>
                <a:latin typeface="Calibri" panose="020F0502020204030204"/>
              </a:rPr>
              <a:t>Professional Learning Series</a:t>
            </a:r>
          </a:p>
        </p:txBody>
      </p:sp>
      <p:sp>
        <p:nvSpPr>
          <p:cNvPr id="16" name="TextBox 15">
            <a:extLst>
              <a:ext uri="{FF2B5EF4-FFF2-40B4-BE49-F238E27FC236}">
                <a16:creationId xmlns:a16="http://schemas.microsoft.com/office/drawing/2014/main" id="{7F51A2F2-7364-8F42-9858-DAC1CC4DFA02}"/>
              </a:ext>
            </a:extLst>
          </p:cNvPr>
          <p:cNvSpPr txBox="1"/>
          <p:nvPr userDrawn="1"/>
        </p:nvSpPr>
        <p:spPr>
          <a:xfrm>
            <a:off x="1056341" y="3914317"/>
            <a:ext cx="865238" cy="1312899"/>
          </a:xfrm>
          <a:prstGeom prst="roundRect">
            <a:avLst/>
          </a:prstGeom>
          <a:solidFill>
            <a:srgbClr val="FFC000"/>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Fall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after school begins</a:t>
            </a:r>
          </a:p>
        </p:txBody>
      </p:sp>
      <p:sp>
        <p:nvSpPr>
          <p:cNvPr id="17" name="TextBox 16">
            <a:extLst>
              <a:ext uri="{FF2B5EF4-FFF2-40B4-BE49-F238E27FC236}">
                <a16:creationId xmlns:a16="http://schemas.microsoft.com/office/drawing/2014/main" id="{2414E135-197D-D04E-9226-B7344814D73F}"/>
              </a:ext>
            </a:extLst>
          </p:cNvPr>
          <p:cNvSpPr txBox="1"/>
          <p:nvPr userDrawn="1"/>
        </p:nvSpPr>
        <p:spPr>
          <a:xfrm>
            <a:off x="3932592" y="3914317"/>
            <a:ext cx="868680" cy="1312899"/>
          </a:xfrm>
          <a:prstGeom prst="roundRect">
            <a:avLst/>
          </a:prstGeom>
          <a:solidFill>
            <a:srgbClr val="5B9BD5"/>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Winter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First 2 weeks of December</a:t>
            </a:r>
          </a:p>
        </p:txBody>
      </p:sp>
      <p:sp>
        <p:nvSpPr>
          <p:cNvPr id="18" name="TextBox 17">
            <a:extLst>
              <a:ext uri="{FF2B5EF4-FFF2-40B4-BE49-F238E27FC236}">
                <a16:creationId xmlns:a16="http://schemas.microsoft.com/office/drawing/2014/main" id="{C942C00F-C118-6E4A-B513-0A13238C5802}"/>
              </a:ext>
            </a:extLst>
          </p:cNvPr>
          <p:cNvSpPr txBox="1"/>
          <p:nvPr userDrawn="1"/>
        </p:nvSpPr>
        <p:spPr>
          <a:xfrm>
            <a:off x="9135144" y="3914317"/>
            <a:ext cx="868680" cy="1312899"/>
          </a:xfrm>
          <a:prstGeom prst="roundRect">
            <a:avLst/>
          </a:prstGeom>
          <a:solidFill>
            <a:srgbClr val="70AD47"/>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Spring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before school ends</a:t>
            </a:r>
          </a:p>
        </p:txBody>
      </p:sp>
    </p:spTree>
    <p:extLst>
      <p:ext uri="{BB962C8B-B14F-4D97-AF65-F5344CB8AC3E}">
        <p14:creationId xmlns:p14="http://schemas.microsoft.com/office/powerpoint/2010/main" val="24595578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Whiteboar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4C06DF-5FE6-5F41-9985-6F788AEFFB36}"/>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5685775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Whiteboard Sass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E49F326-64E6-7743-A147-00E6237E46D2}"/>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960803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Paper: Dav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22BABB-0BFE-D44C-9C7C-98BB463FE037}"/>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2120157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Paper: Emi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0331FC-660F-594A-9DFB-530BE5375998}"/>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049646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Notepad">
    <p:spTree>
      <p:nvGrpSpPr>
        <p:cNvPr id="1" name=""/>
        <p:cNvGrpSpPr/>
        <p:nvPr/>
      </p:nvGrpSpPr>
      <p:grpSpPr>
        <a:xfrm>
          <a:off x="0" y="0"/>
          <a:ext cx="0" cy="0"/>
          <a:chOff x="0" y="0"/>
          <a:chExt cx="0" cy="0"/>
        </a:xfrm>
      </p:grpSpPr>
      <p:pic>
        <p:nvPicPr>
          <p:cNvPr id="5" name="Content Placeholder 3">
            <a:extLst>
              <a:ext uri="{FF2B5EF4-FFF2-40B4-BE49-F238E27FC236}">
                <a16:creationId xmlns:a16="http://schemas.microsoft.com/office/drawing/2014/main" id="{15828486-9D7A-1649-BE91-4E2ACF6A61B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auto">
          <a:xfrm>
            <a:off x="3324225" y="115263"/>
            <a:ext cx="5543551" cy="665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80647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obj" preserve="1">
  <p:cSld name="Quotation">
    <p:bg>
      <p:bgPr>
        <a:gradFill flip="none" rotWithShape="1">
          <a:gsLst>
            <a:gs pos="0">
              <a:schemeClr val="accent1">
                <a:lumMod val="40000"/>
                <a:lumOff val="60000"/>
              </a:schemeClr>
            </a:gs>
            <a:gs pos="38000">
              <a:schemeClr val="accent1">
                <a:lumMod val="95000"/>
                <a:lumOff val="5000"/>
              </a:schemeClr>
            </a:gs>
            <a:gs pos="88000">
              <a:srgbClr val="00594E"/>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6FF510-08C2-2149-9896-B6FFD67CBA11}"/>
              </a:ext>
            </a:extLst>
          </p:cNvPr>
          <p:cNvSpPr/>
          <p:nvPr userDrawn="1"/>
        </p:nvSpPr>
        <p:spPr>
          <a:xfrm>
            <a:off x="6392" y="-1522471"/>
            <a:ext cx="4679486" cy="10864513"/>
          </a:xfrm>
          <a:prstGeom prst="rect">
            <a:avLst/>
          </a:prstGeom>
          <a:noFill/>
        </p:spPr>
        <p:txBody>
          <a:bodyPr wrap="none" lIns="91440" tIns="45720" rIns="91440" bIns="45720">
            <a:spAutoFit/>
          </a:bodyPr>
          <a:lstStyle/>
          <a:p>
            <a:pPr algn="ctr"/>
            <a:r>
              <a:rPr lang="en-US" sz="70000" b="1" cap="none" spc="50">
                <a:ln w="0"/>
                <a:solidFill>
                  <a:srgbClr val="00594E"/>
                </a:solidFill>
                <a:effectLst>
                  <a:glow rad="63500">
                    <a:srgbClr val="00594E">
                      <a:alpha val="40000"/>
                    </a:srgbClr>
                  </a:glow>
                </a:effectLst>
                <a:latin typeface="Times New Roman" panose="02020603050405020304" pitchFamily="18" charset="0"/>
                <a:cs typeface="Times New Roman" panose="02020603050405020304" pitchFamily="18" charset="0"/>
              </a:rPr>
              <a:t>“</a:t>
            </a:r>
          </a:p>
        </p:txBody>
      </p:sp>
      <p:sp>
        <p:nvSpPr>
          <p:cNvPr id="2" name="Title 1"/>
          <p:cNvSpPr>
            <a:spLocks noGrp="1"/>
          </p:cNvSpPr>
          <p:nvPr>
            <p:ph type="title"/>
          </p:nvPr>
        </p:nvSpPr>
        <p:spPr/>
        <p:txBody>
          <a:bodyPr lIns="0"/>
          <a:lstStyle>
            <a:lvl1pPr>
              <a:defRPr>
                <a:solidFill>
                  <a:schemeClr val="bg1"/>
                </a:solidFill>
              </a:defRPr>
            </a:lvl1pPr>
          </a:lstStyle>
          <a:p>
            <a:r>
              <a:rPr lang="en-US"/>
              <a:t>Click to edit Master title style</a:t>
            </a:r>
          </a:p>
        </p:txBody>
      </p:sp>
      <p:sp>
        <p:nvSpPr>
          <p:cNvPr id="3" name="Content Placeholder 2"/>
          <p:cNvSpPr>
            <a:spLocks noGrp="1"/>
          </p:cNvSpPr>
          <p:nvPr>
            <p:ph idx="1" hasCustomPrompt="1"/>
          </p:nvPr>
        </p:nvSpPr>
        <p:spPr>
          <a:xfrm>
            <a:off x="838200" y="1825625"/>
            <a:ext cx="10515600" cy="5032375"/>
          </a:xfrm>
        </p:spPr>
        <p:txBody>
          <a:bodyPr lIns="0" tIns="0" rIns="0" bIns="0">
            <a:noAutofit/>
          </a:bodyPr>
          <a:lstStyle>
            <a:lvl1pPr marL="228600" indent="-228600">
              <a:buFont typeface="System Font Regular"/>
              <a:buChar char="❝"/>
              <a:defRPr sz="3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25755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9462086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9470426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1145212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42332583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Resource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FF95C6A-2CE7-D54B-95E3-529CC7140770}"/>
              </a:ext>
            </a:extLst>
          </p:cNvPr>
          <p:cNvSpPr txBox="1"/>
          <p:nvPr userDrawn="1"/>
        </p:nvSpPr>
        <p:spPr>
          <a:xfrm>
            <a:off x="838200" y="1902691"/>
            <a:ext cx="7022617" cy="4031873"/>
          </a:xfrm>
          <a:prstGeom prst="rect">
            <a:avLst/>
          </a:prstGeom>
          <a:noFill/>
        </p:spPr>
        <p:txBody>
          <a:bodyPr wrap="square" rtlCol="0">
            <a:spAutoFit/>
          </a:bodyPr>
          <a:lstStyle/>
          <a:p>
            <a:pPr marL="285750" lvl="0" indent="-285750">
              <a:buFont typeface="Arial" panose="020B0604020202020204" pitchFamily="34" charset="0"/>
              <a:buChar char="•"/>
            </a:pPr>
            <a:r>
              <a:rPr lang="en-US" sz="1600"/>
              <a:t>Photos, illustrations, videos, music, and more </a:t>
            </a:r>
            <a:r>
              <a:rPr lang="en-US" sz="1600">
                <a:hlinkClick r:id="rId2"/>
              </a:rPr>
              <a:t>https://pixabay.com</a:t>
            </a:r>
            <a:r>
              <a:rPr lang="en-US" sz="1600"/>
              <a:t> </a:t>
            </a:r>
          </a:p>
          <a:p>
            <a:pPr marL="285750" lvl="0" indent="-285750">
              <a:buFont typeface="Arial" panose="020B0604020202020204" pitchFamily="34" charset="0"/>
              <a:buChar char="•"/>
            </a:pPr>
            <a:r>
              <a:rPr lang="en-US" sz="1600"/>
              <a:t>Photos </a:t>
            </a:r>
            <a:r>
              <a:rPr lang="en-US" sz="1600">
                <a:hlinkClick r:id="rId3"/>
              </a:rPr>
              <a:t>https://unsplash.com</a:t>
            </a:r>
            <a:r>
              <a:rPr lang="en-US" sz="1600"/>
              <a:t> </a:t>
            </a:r>
          </a:p>
          <a:p>
            <a:pPr marL="285750" lvl="0" indent="-285750">
              <a:buFont typeface="Arial" panose="020B0604020202020204" pitchFamily="34" charset="0"/>
              <a:buChar char="•"/>
            </a:pPr>
            <a:r>
              <a:rPr lang="en-US" sz="1600"/>
              <a:t>Illustrations </a:t>
            </a:r>
            <a:r>
              <a:rPr lang="en-US" sz="1600">
                <a:hlinkClick r:id="rId4"/>
              </a:rPr>
              <a:t>https://lukaszadam.com/illustrations</a:t>
            </a:r>
            <a:r>
              <a:rPr lang="en-US" sz="1600"/>
              <a:t> </a:t>
            </a:r>
          </a:p>
          <a:p>
            <a:pPr marL="285750" lvl="0" indent="-285750">
              <a:buFont typeface="Arial" panose="020B0604020202020204" pitchFamily="34" charset="0"/>
              <a:buChar char="•"/>
            </a:pPr>
            <a:r>
              <a:rPr lang="en-US" sz="1600"/>
              <a:t>Black Illustrations </a:t>
            </a:r>
            <a:r>
              <a:rPr lang="en-US" sz="1600">
                <a:hlinkClick r:id="rId5"/>
              </a:rPr>
              <a:t>https://www.blackillustrations.com</a:t>
            </a:r>
            <a:r>
              <a:rPr lang="en-US" sz="1600"/>
              <a:t> </a:t>
            </a:r>
          </a:p>
          <a:p>
            <a:pPr marL="285750" lvl="0" indent="-285750">
              <a:buFont typeface="Arial" panose="020B0604020202020204" pitchFamily="34" charset="0"/>
              <a:buChar char="•"/>
            </a:pPr>
            <a:r>
              <a:rPr lang="en-US" sz="1600" err="1"/>
              <a:t>Humaaans</a:t>
            </a:r>
            <a:r>
              <a:rPr lang="en-US" sz="1600"/>
              <a:t> </a:t>
            </a:r>
            <a:r>
              <a:rPr lang="en-US" sz="1600">
                <a:hlinkClick r:id="rId6"/>
              </a:rPr>
              <a:t>https://www.humaaans.com/</a:t>
            </a:r>
            <a:r>
              <a:rPr lang="en-US" sz="1600"/>
              <a:t> </a:t>
            </a:r>
          </a:p>
          <a:p>
            <a:pPr marL="285750" lvl="0" indent="-285750">
              <a:buFont typeface="Arial" panose="020B0604020202020204" pitchFamily="34" charset="0"/>
              <a:buChar char="•"/>
            </a:pPr>
            <a:r>
              <a:rPr lang="en-US" sz="1600" err="1"/>
              <a:t>Drawkit</a:t>
            </a:r>
            <a:r>
              <a:rPr lang="en-US" sz="1600"/>
              <a:t> illustrations and icons </a:t>
            </a:r>
            <a:r>
              <a:rPr lang="en-US" sz="1600">
                <a:hlinkClick r:id="rId7"/>
              </a:rPr>
              <a:t>https://www.drawkit.io/</a:t>
            </a:r>
            <a:r>
              <a:rPr lang="en-US" sz="1600"/>
              <a:t> </a:t>
            </a:r>
          </a:p>
          <a:p>
            <a:pPr marL="285750" lvl="0" indent="-285750">
              <a:buFont typeface="Arial" panose="020B0604020202020204" pitchFamily="34" charset="0"/>
              <a:buChar char="•"/>
            </a:pPr>
            <a:r>
              <a:rPr lang="en-US" sz="1600"/>
              <a:t>Open Doodles sketched illustrations </a:t>
            </a:r>
            <a:r>
              <a:rPr lang="en-US" sz="1600">
                <a:hlinkClick r:id="rId8"/>
              </a:rPr>
              <a:t>https://opendoodles.com</a:t>
            </a:r>
            <a:r>
              <a:rPr lang="en-US" sz="1600"/>
              <a:t> </a:t>
            </a:r>
          </a:p>
          <a:p>
            <a:pPr marL="285750" lvl="0" indent="-285750">
              <a:buFont typeface="Arial" panose="020B0604020202020204" pitchFamily="34" charset="0"/>
              <a:buChar char="•"/>
            </a:pPr>
            <a:r>
              <a:rPr lang="en-US" sz="1600"/>
              <a:t>Absurd Design (attribution link required) </a:t>
            </a:r>
            <a:r>
              <a:rPr lang="en-US" sz="1600">
                <a:hlinkClick r:id="rId9"/>
              </a:rPr>
              <a:t>https://absurd.design</a:t>
            </a:r>
            <a:r>
              <a:rPr lang="en-US" sz="1600"/>
              <a:t> </a:t>
            </a:r>
          </a:p>
          <a:p>
            <a:pPr marL="285750" lvl="0" indent="-285750">
              <a:buFont typeface="Arial" panose="020B0604020202020204" pitchFamily="34" charset="0"/>
              <a:buChar char="•"/>
            </a:pPr>
            <a:r>
              <a:rPr lang="en-US" sz="1600" err="1"/>
              <a:t>freepik</a:t>
            </a:r>
            <a:r>
              <a:rPr lang="en-US" sz="1600"/>
              <a:t> and icons (attribution link required) </a:t>
            </a:r>
            <a:r>
              <a:rPr lang="en-US" sz="1600">
                <a:hlinkClick r:id="rId10"/>
              </a:rPr>
              <a:t>https://freepik.com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1"/>
              </a:rPr>
              <a:t>https://www.flaticon.com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2"/>
              </a:rPr>
              <a:t>https://thenounproject.com</a:t>
            </a:r>
            <a:r>
              <a:rPr lang="en-US" sz="1600"/>
              <a:t> </a:t>
            </a:r>
          </a:p>
          <a:p>
            <a:pPr marL="742950" lvl="1" indent="-285750">
              <a:buFont typeface="Courier New" panose="02070309020205020404" pitchFamily="49" charset="0"/>
              <a:buChar char="o"/>
            </a:pPr>
            <a:r>
              <a:rPr lang="en-US" sz="1600" i="1"/>
              <a:t>…or use Mark Buckman’s paid account with no attribution required</a:t>
            </a:r>
          </a:p>
          <a:p>
            <a:pPr marL="285750" lvl="0" indent="-285750">
              <a:buFont typeface="Arial" panose="020B0604020202020204" pitchFamily="34" charset="0"/>
              <a:buChar char="•"/>
            </a:pPr>
            <a:r>
              <a:rPr lang="en-US" sz="1600"/>
              <a:t>Icons (attribution link required) </a:t>
            </a:r>
            <a:r>
              <a:rPr lang="en-US" sz="1600">
                <a:hlinkClick r:id="rId13"/>
              </a:rPr>
              <a:t>https://www.iconfinder.com/free_icons</a:t>
            </a:r>
            <a:endParaRPr lang="en-US" sz="160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t>Stock photos </a:t>
            </a:r>
            <a:r>
              <a:rPr lang="en-US" sz="1600">
                <a:hlinkClick r:id="rId14"/>
              </a:rPr>
              <a:t>https://www.pexels.com/</a:t>
            </a:r>
            <a:endParaRPr lang="en-US" sz="1600"/>
          </a:p>
          <a:p>
            <a:pPr marL="285750" lvl="0" indent="-285750">
              <a:buFont typeface="Arial" panose="020B0604020202020204" pitchFamily="34" charset="0"/>
              <a:buChar char="•"/>
            </a:pPr>
            <a:r>
              <a:rPr lang="en-US" sz="1600"/>
              <a:t>21 free stock photo sites </a:t>
            </a:r>
            <a:r>
              <a:rPr lang="en-US" sz="1600">
                <a:hlinkClick r:id="rId15"/>
              </a:rPr>
              <a:t>https://blog.snappa.com/free-stock-photos/</a:t>
            </a:r>
            <a:r>
              <a:rPr lang="en-US" sz="1600"/>
              <a:t> </a:t>
            </a:r>
          </a:p>
        </p:txBody>
      </p:sp>
      <p:sp>
        <p:nvSpPr>
          <p:cNvPr id="8" name="TextBox 7">
            <a:extLst>
              <a:ext uri="{FF2B5EF4-FFF2-40B4-BE49-F238E27FC236}">
                <a16:creationId xmlns:a16="http://schemas.microsoft.com/office/drawing/2014/main" id="{9DD62A4A-5AA7-DF40-9D97-CA75D2131A59}"/>
              </a:ext>
            </a:extLst>
          </p:cNvPr>
          <p:cNvSpPr txBox="1"/>
          <p:nvPr userDrawn="1"/>
        </p:nvSpPr>
        <p:spPr>
          <a:xfrm>
            <a:off x="7860817" y="1902691"/>
            <a:ext cx="4321952" cy="2062103"/>
          </a:xfrm>
          <a:prstGeom prst="rect">
            <a:avLst/>
          </a:prstGeom>
          <a:noFill/>
        </p:spPr>
        <p:txBody>
          <a:bodyPr wrap="none" rtlCol="0">
            <a:spAutoFit/>
          </a:bodyPr>
          <a:lstStyle/>
          <a:p>
            <a:pPr marL="0" indent="0">
              <a:buFont typeface="Arial" panose="020B0604020202020204" pitchFamily="34" charset="0"/>
              <a:buNone/>
            </a:pPr>
            <a:r>
              <a:rPr lang="en-US" sz="1600"/>
              <a:t>Infographic maker:</a:t>
            </a:r>
          </a:p>
          <a:p>
            <a:pPr marL="285750" indent="-285750">
              <a:buFont typeface="Arial" panose="020B0604020202020204" pitchFamily="34" charset="0"/>
              <a:buChar char="•"/>
            </a:pPr>
            <a:r>
              <a:rPr lang="en-US" sz="1600">
                <a:hlinkClick r:id="rId16"/>
              </a:rPr>
              <a:t>https://www.canva.com</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Creative Commons Licenses</a:t>
            </a:r>
          </a:p>
          <a:p>
            <a:pPr marL="285750" indent="-285750">
              <a:buFont typeface="Arial" panose="020B0604020202020204" pitchFamily="34" charset="0"/>
              <a:buChar char="•"/>
            </a:pPr>
            <a:r>
              <a:rPr lang="en-US" sz="1600">
                <a:hlinkClick r:id="rId17"/>
              </a:rPr>
              <a:t>https://creativecommons.org/licenses/</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Impressive/inspirational PowerPoint Examples</a:t>
            </a:r>
          </a:p>
          <a:p>
            <a:pPr marL="285750" indent="-285750">
              <a:buFont typeface="Arial" panose="020B0604020202020204" pitchFamily="34" charset="0"/>
              <a:buChar char="•"/>
            </a:pPr>
            <a:r>
              <a:rPr lang="en-US" sz="1600">
                <a:hlinkClick r:id="rId18"/>
              </a:rPr>
              <a:t>https://24slides.com/presentation-examples</a:t>
            </a:r>
            <a:r>
              <a:rPr lang="en-US" sz="1600"/>
              <a:t> </a:t>
            </a:r>
          </a:p>
        </p:txBody>
      </p:sp>
      <p:sp>
        <p:nvSpPr>
          <p:cNvPr id="3" name="TextBox 2">
            <a:extLst>
              <a:ext uri="{FF2B5EF4-FFF2-40B4-BE49-F238E27FC236}">
                <a16:creationId xmlns:a16="http://schemas.microsoft.com/office/drawing/2014/main" id="{D9F2D00A-44B5-CF41-8CF0-1AD5895A79E8}"/>
              </a:ext>
            </a:extLst>
          </p:cNvPr>
          <p:cNvSpPr txBox="1"/>
          <p:nvPr userDrawn="1"/>
        </p:nvSpPr>
        <p:spPr>
          <a:xfrm>
            <a:off x="838200" y="603504"/>
            <a:ext cx="10425033" cy="830997"/>
          </a:xfrm>
          <a:prstGeom prst="rect">
            <a:avLst/>
          </a:prstGeom>
          <a:noFill/>
        </p:spPr>
        <p:txBody>
          <a:bodyPr wrap="none" rtlCol="0">
            <a:spAutoFit/>
          </a:bodyPr>
          <a:lstStyle/>
          <a:p>
            <a:r>
              <a:rPr lang="en-US" sz="4800">
                <a:solidFill>
                  <a:schemeClr val="tx2"/>
                </a:solidFill>
                <a:latin typeface="+mj-lt"/>
              </a:rPr>
              <a:t>Resources (free for commercial use)</a:t>
            </a:r>
          </a:p>
        </p:txBody>
      </p:sp>
    </p:spTree>
    <p:extLst>
      <p:ext uri="{BB962C8B-B14F-4D97-AF65-F5344CB8AC3E}">
        <p14:creationId xmlns:p14="http://schemas.microsoft.com/office/powerpoint/2010/main" val="40175247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i3T_Style_Gu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67E7E9-A100-AE49-AEC9-65BE3D9E7337}"/>
              </a:ext>
            </a:extLst>
          </p:cNvPr>
          <p:cNvPicPr>
            <a:picLocks noChangeAspect="1"/>
          </p:cNvPicPr>
          <p:nvPr userDrawn="1"/>
        </p:nvPicPr>
        <p:blipFill rotWithShape="1">
          <a:blip r:embed="rId2"/>
          <a:srcRect l="5202" t="5361" r="4075" b="4329"/>
          <a:stretch/>
        </p:blipFill>
        <p:spPr>
          <a:xfrm>
            <a:off x="772440" y="0"/>
            <a:ext cx="10647120" cy="6858000"/>
          </a:xfrm>
          <a:prstGeom prst="rect">
            <a:avLst/>
          </a:prstGeom>
        </p:spPr>
      </p:pic>
    </p:spTree>
    <p:extLst>
      <p:ext uri="{BB962C8B-B14F-4D97-AF65-F5344CB8AC3E}">
        <p14:creationId xmlns:p14="http://schemas.microsoft.com/office/powerpoint/2010/main" val="41056371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44476"/>
            <a:ext cx="11184467"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9"/>
          <p:cNvSpPr>
            <a:spLocks noGrp="1"/>
          </p:cNvSpPr>
          <p:nvPr>
            <p:ph type="dt" sz="half" idx="10"/>
          </p:nvPr>
        </p:nvSpPr>
        <p:spPr>
          <a:xfrm>
            <a:off x="609600" y="6356351"/>
            <a:ext cx="2844800" cy="365125"/>
          </a:xfrm>
          <a:prstGeom prst="rect">
            <a:avLst/>
          </a:prstGeom>
        </p:spPr>
        <p:txBody>
          <a:bodyPr/>
          <a:lstStyle>
            <a:lvl1pPr>
              <a:defRPr>
                <a:solidFill>
                  <a:srgbClr val="46464A">
                    <a:shade val="90000"/>
                  </a:srgb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46464A">
                  <a:shade val="90000"/>
                </a:srgbClr>
              </a:solidFill>
              <a:effectLst/>
              <a:uLnTx/>
              <a:uFillTx/>
              <a:latin typeface="Arial" panose="020B0604020202020204"/>
              <a:ea typeface="+mn-ea"/>
              <a:cs typeface="+mn-cs"/>
            </a:endParaRPr>
          </a:p>
        </p:txBody>
      </p:sp>
      <p:sp>
        <p:nvSpPr>
          <p:cNvPr id="4" name="Footer Placeholder 21"/>
          <p:cNvSpPr>
            <a:spLocks noGrp="1"/>
          </p:cNvSpPr>
          <p:nvPr>
            <p:ph type="ftr" sz="quarter" idx="11"/>
          </p:nvPr>
        </p:nvSpPr>
        <p:spPr>
          <a:xfrm>
            <a:off x="4165600" y="6356351"/>
            <a:ext cx="3860800" cy="365125"/>
          </a:xfrm>
          <a:prstGeom prst="rect">
            <a:avLst/>
          </a:prstGeom>
        </p:spPr>
        <p:txBody>
          <a:bodyPr/>
          <a:lstStyle>
            <a:lvl1pPr>
              <a:defRPr>
                <a:solidFill>
                  <a:srgbClr val="46464A">
                    <a:shade val="90000"/>
                  </a:srgb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6464A">
                    <a:shade val="90000"/>
                  </a:srgbClr>
                </a:solidFill>
                <a:effectLst/>
                <a:uLnTx/>
                <a:uFillTx/>
                <a:latin typeface="Arial" panose="020B0604020202020204"/>
                <a:ea typeface="+mn-ea"/>
                <a:cs typeface="+mn-cs"/>
              </a:rPr>
              <a:t>IRB # 100863</a:t>
            </a:r>
          </a:p>
        </p:txBody>
      </p:sp>
      <p:sp>
        <p:nvSpPr>
          <p:cNvPr id="5" name="Slide Number Placeholder 17"/>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424246"/>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AD8C5752-3634-4A47-A36B-784E85709ABA}" type="slidenum">
              <a:rPr kumimoji="0" lang="en-US" altLang="en-US" sz="1200" b="0" i="0" u="none" strike="noStrike" kern="1200" cap="none" spc="0" normalizeH="0" baseline="0" noProof="0">
                <a:ln>
                  <a:noFill/>
                </a:ln>
                <a:solidFill>
                  <a:srgbClr val="424246"/>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altLang="en-US" sz="1200" b="0" i="0" u="none" strike="noStrike" kern="1200" cap="none" spc="0" normalizeH="0" baseline="0" noProof="0">
              <a:ln>
                <a:noFill/>
              </a:ln>
              <a:solidFill>
                <a:srgbClr val="424246"/>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358613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theme" Target="../theme/theme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2DC11-DD4D-3344-9EAB-425775B559C7}" type="datetimeFigureOut">
              <a:rPr lang="en-US" smtClean="0"/>
              <a:t>8/28/2026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A29FA-1078-6A4A-8847-68C718895826}" type="slidenum">
              <a:rPr lang="en-US" smtClean="0"/>
              <a:t>‹#›</a:t>
            </a:fld>
            <a:endParaRPr lang="en-US"/>
          </a:p>
        </p:txBody>
      </p:sp>
    </p:spTree>
    <p:extLst>
      <p:ext uri="{BB962C8B-B14F-4D97-AF65-F5344CB8AC3E}">
        <p14:creationId xmlns:p14="http://schemas.microsoft.com/office/powerpoint/2010/main" val="330015361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63" r:id="rId3"/>
    <p:sldLayoutId id="2147483681" r:id="rId4"/>
    <p:sldLayoutId id="2147483682" r:id="rId5"/>
    <p:sldLayoutId id="2147483678" r:id="rId6"/>
    <p:sldLayoutId id="2147483679" r:id="rId7"/>
    <p:sldLayoutId id="2147483666" r:id="rId8"/>
    <p:sldLayoutId id="2147483667" r:id="rId9"/>
    <p:sldLayoutId id="2147483680" r:id="rId10"/>
    <p:sldLayoutId id="2147483683" r:id="rId11"/>
    <p:sldLayoutId id="2147483684" r:id="rId12"/>
    <p:sldLayoutId id="2147483685" r:id="rId13"/>
    <p:sldLayoutId id="2147483686" r:id="rId14"/>
    <p:sldLayoutId id="2147483693" r:id="rId15"/>
    <p:sldLayoutId id="2147483687" r:id="rId16"/>
    <p:sldLayoutId id="2147483688" r:id="rId17"/>
    <p:sldLayoutId id="2147483689" r:id="rId18"/>
    <p:sldLayoutId id="2147483690" r:id="rId19"/>
    <p:sldLayoutId id="2147483691" r:id="rId20"/>
    <p:sldLayoutId id="2147483692" r:id="rId21"/>
    <p:sldLayoutId id="2147483668" r:id="rId22"/>
    <p:sldLayoutId id="2147483669" r:id="rId23"/>
    <p:sldLayoutId id="2147483670" r:id="rId24"/>
    <p:sldLayoutId id="2147483671" r:id="rId25"/>
    <p:sldLayoutId id="2147483672" r:id="rId26"/>
    <p:sldLayoutId id="2147483673" r:id="rId27"/>
  </p:sldLayoutIdLst>
  <p:txStyles>
    <p:title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2DC11-DD4D-3344-9EAB-425775B559C7}" type="datetimeFigureOut">
              <a:rPr lang="en-US" smtClean="0"/>
              <a:t>8/28/2026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A29FA-1078-6A4A-8847-68C718895826}" type="slidenum">
              <a:rPr lang="en-US" smtClean="0"/>
              <a:t>‹#›</a:t>
            </a:fld>
            <a:endParaRPr lang="en-US"/>
          </a:p>
        </p:txBody>
      </p:sp>
    </p:spTree>
    <p:extLst>
      <p:ext uri="{BB962C8B-B14F-4D97-AF65-F5344CB8AC3E}">
        <p14:creationId xmlns:p14="http://schemas.microsoft.com/office/powerpoint/2010/main" val="725772722"/>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 id="2147483711" r:id="rId17"/>
    <p:sldLayoutId id="2147483712" r:id="rId18"/>
    <p:sldLayoutId id="2147483713" r:id="rId19"/>
    <p:sldLayoutId id="2147483714" r:id="rId20"/>
    <p:sldLayoutId id="2147483715" r:id="rId21"/>
    <p:sldLayoutId id="2147483716" r:id="rId22"/>
    <p:sldLayoutId id="2147483717" r:id="rId23"/>
    <p:sldLayoutId id="2147483718" r:id="rId24"/>
    <p:sldLayoutId id="2147483719" r:id="rId25"/>
    <p:sldLayoutId id="2147483720" r:id="rId26"/>
    <p:sldLayoutId id="2147483721" r:id="rId27"/>
  </p:sldLayoutIdLst>
  <p:txStyles>
    <p:title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7.png"/><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36.xml"/><Relationship Id="rId5" Type="http://schemas.openxmlformats.org/officeDocument/2006/relationships/image" Target="../media/image41.png"/><Relationship Id="rId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36.xml"/><Relationship Id="rId5" Type="http://schemas.openxmlformats.org/officeDocument/2006/relationships/image" Target="../media/image43.png"/><Relationship Id="rId4" Type="http://schemas.openxmlformats.org/officeDocument/2006/relationships/image" Target="../media/image42.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36.xml"/><Relationship Id="rId5" Type="http://schemas.openxmlformats.org/officeDocument/2006/relationships/image" Target="../media/image45.png"/><Relationship Id="rId4" Type="http://schemas.openxmlformats.org/officeDocument/2006/relationships/image" Target="../media/image44.pn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36.xml"/><Relationship Id="rId5" Type="http://schemas.openxmlformats.org/officeDocument/2006/relationships/image" Target="../media/image47.png"/><Relationship Id="rId4" Type="http://schemas.openxmlformats.org/officeDocument/2006/relationships/image" Target="../media/image46.png"/></Relationships>
</file>

<file path=ppt/slides/_rels/slide1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9.xml"/><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36.xml"/><Relationship Id="rId4" Type="http://schemas.openxmlformats.org/officeDocument/2006/relationships/image" Target="../media/image55.png"/></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1.png"/><Relationship Id="rId2" Type="http://schemas.openxmlformats.org/officeDocument/2006/relationships/notesSlide" Target="../notesSlides/notesSlide7.xml"/><Relationship Id="rId1" Type="http://schemas.openxmlformats.org/officeDocument/2006/relationships/slideLayout" Target="../slideLayouts/slideLayout35.xml"/><Relationship Id="rId6" Type="http://schemas.openxmlformats.org/officeDocument/2006/relationships/image" Target="../media/image60.png"/><Relationship Id="rId5" Type="http://schemas.openxmlformats.org/officeDocument/2006/relationships/hyperlink" Target="https://www.ci3t.org/measures" TargetMode="External"/><Relationship Id="rId4" Type="http://schemas.openxmlformats.org/officeDocument/2006/relationships/image" Target="../media/image59.png"/></Relationships>
</file>

<file path=ppt/slides/_rels/slide19.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svg"/><Relationship Id="rId7" Type="http://schemas.openxmlformats.org/officeDocument/2006/relationships/image" Target="../media/image66.jpeg"/><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image" Target="../media/image65.jpeg"/><Relationship Id="rId5" Type="http://schemas.openxmlformats.org/officeDocument/2006/relationships/image" Target="../media/image64.jpeg"/><Relationship Id="rId10" Type="http://schemas.openxmlformats.org/officeDocument/2006/relationships/image" Target="../media/image69.jpeg"/><Relationship Id="rId4" Type="http://schemas.openxmlformats.org/officeDocument/2006/relationships/image" Target="../media/image63.jpeg"/><Relationship Id="rId9" Type="http://schemas.openxmlformats.org/officeDocument/2006/relationships/image" Target="../media/image68.jpeg"/></Relationships>
</file>

<file path=ppt/slides/_rels/slide20.xml.rels><?xml version="1.0" encoding="UTF-8" standalone="yes"?>
<Relationships xmlns="http://schemas.openxmlformats.org/package/2006/relationships"><Relationship Id="rId8" Type="http://schemas.openxmlformats.org/officeDocument/2006/relationships/image" Target="../media/image70.jpeg"/><Relationship Id="rId13" Type="http://schemas.microsoft.com/office/2007/relationships/diagramDrawing" Target="../diagrams/drawing7.xml"/><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diagramColors" Target="../diagrams/colors7.xml"/><Relationship Id="rId2" Type="http://schemas.openxmlformats.org/officeDocument/2006/relationships/notesSlide" Target="../notesSlides/notesSlide9.xml"/><Relationship Id="rId1" Type="http://schemas.openxmlformats.org/officeDocument/2006/relationships/slideLayout" Target="../slideLayouts/slideLayout29.xml"/><Relationship Id="rId6" Type="http://schemas.openxmlformats.org/officeDocument/2006/relationships/diagramColors" Target="../diagrams/colors6.xml"/><Relationship Id="rId11" Type="http://schemas.openxmlformats.org/officeDocument/2006/relationships/diagramQuickStyle" Target="../diagrams/quickStyle7.xml"/><Relationship Id="rId5" Type="http://schemas.openxmlformats.org/officeDocument/2006/relationships/diagramQuickStyle" Target="../diagrams/quickStyle6.xml"/><Relationship Id="rId10" Type="http://schemas.openxmlformats.org/officeDocument/2006/relationships/diagramLayout" Target="../diagrams/layout7.xml"/><Relationship Id="rId4" Type="http://schemas.openxmlformats.org/officeDocument/2006/relationships/diagramLayout" Target="../diagrams/layout6.xml"/><Relationship Id="rId9" Type="http://schemas.openxmlformats.org/officeDocument/2006/relationships/diagramData" Target="../diagrams/data7.xml"/></Relationships>
</file>

<file path=ppt/slides/_rels/slide2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0.xml"/><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8.xml"/><Relationship Id="rId1" Type="http://schemas.openxmlformats.org/officeDocument/2006/relationships/slideLayout" Target="../slideLayouts/slideLayout29.xml"/><Relationship Id="rId4" Type="http://schemas.openxmlformats.org/officeDocument/2006/relationships/image" Target="../media/image74.png"/></Relationships>
</file>

<file path=ppt/slides/_rels/slide3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35.xml"/><Relationship Id="rId4" Type="http://schemas.openxmlformats.org/officeDocument/2006/relationships/image" Target="../media/image79.png"/></Relationships>
</file>

<file path=ppt/slides/_rels/slide4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1.xml"/><Relationship Id="rId1" Type="http://schemas.openxmlformats.org/officeDocument/2006/relationships/slideLayout" Target="../slideLayouts/slideLayout35.xml"/><Relationship Id="rId6" Type="http://schemas.openxmlformats.org/officeDocument/2006/relationships/hyperlink" Target="https://doi.org/10.17161/ci3t.42880" TargetMode="External"/><Relationship Id="rId5" Type="http://schemas.openxmlformats.org/officeDocument/2006/relationships/image" Target="../media/image82.jpeg"/><Relationship Id="rId4" Type="http://schemas.openxmlformats.org/officeDocument/2006/relationships/image" Target="../media/image81.png"/></Relationships>
</file>

<file path=ppt/slides/_rels/slide4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3.xml"/><Relationship Id="rId1" Type="http://schemas.openxmlformats.org/officeDocument/2006/relationships/slideLayout" Target="../slideLayouts/slideLayout35.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87.png"/><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3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36.xml"/><Relationship Id="rId5" Type="http://schemas.openxmlformats.org/officeDocument/2006/relationships/image" Target="../media/image45.png"/><Relationship Id="rId4" Type="http://schemas.openxmlformats.org/officeDocument/2006/relationships/image" Target="../media/image44.png"/></Relationships>
</file>

<file path=ppt/slides/_rels/slide51.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image" Target="../media/image92.jpeg"/><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35.xml"/></Relationships>
</file>

<file path=ppt/slides/_rels/slide5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3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26.xml"/><Relationship Id="rId1" Type="http://schemas.openxmlformats.org/officeDocument/2006/relationships/slideLayout" Target="../slideLayouts/slideLayout35.xml"/><Relationship Id="rId4" Type="http://schemas.openxmlformats.org/officeDocument/2006/relationships/image" Target="../media/image49.png"/></Relationships>
</file>

<file path=ppt/slides/_rels/slide5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36.xml"/><Relationship Id="rId5" Type="http://schemas.openxmlformats.org/officeDocument/2006/relationships/image" Target="../media/image47.png"/><Relationship Id="rId4" Type="http://schemas.openxmlformats.org/officeDocument/2006/relationships/image" Target="../media/image46.png"/></Relationships>
</file>

<file path=ppt/slides/_rels/slide59.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svg"/><Relationship Id="rId7" Type="http://schemas.openxmlformats.org/officeDocument/2006/relationships/image" Target="../media/image66.jpeg"/><Relationship Id="rId2" Type="http://schemas.openxmlformats.org/officeDocument/2006/relationships/notesSlide" Target="../notesSlides/notesSlide28.xml"/><Relationship Id="rId1" Type="http://schemas.openxmlformats.org/officeDocument/2006/relationships/slideLayout" Target="../slideLayouts/slideLayout29.xml"/><Relationship Id="rId6" Type="http://schemas.openxmlformats.org/officeDocument/2006/relationships/image" Target="../media/image65.jpeg"/><Relationship Id="rId5" Type="http://schemas.openxmlformats.org/officeDocument/2006/relationships/image" Target="../media/image64.jpeg"/><Relationship Id="rId10" Type="http://schemas.openxmlformats.org/officeDocument/2006/relationships/image" Target="../media/image69.jpeg"/><Relationship Id="rId4" Type="http://schemas.openxmlformats.org/officeDocument/2006/relationships/image" Target="../media/image63.jpeg"/><Relationship Id="rId9" Type="http://schemas.openxmlformats.org/officeDocument/2006/relationships/image" Target="../media/image68.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29.xml"/><Relationship Id="rId1" Type="http://schemas.openxmlformats.org/officeDocument/2006/relationships/slideLayout" Target="../slideLayouts/slideLayout29.xml"/><Relationship Id="rId4" Type="http://schemas.openxmlformats.org/officeDocument/2006/relationships/image" Target="../media/image36.png"/></Relationships>
</file>

<file path=ppt/slides/_rels/slide6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33.xml"/></Relationships>
</file>

<file path=ppt/slides/_rels/slide65.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35.xml"/></Relationships>
</file>

<file path=ppt/slides/_rels/slide66.xml.rels><?xml version="1.0" encoding="UTF-8" standalone="yes"?>
<Relationships xmlns="http://schemas.openxmlformats.org/package/2006/relationships"><Relationship Id="rId3" Type="http://schemas.openxmlformats.org/officeDocument/2006/relationships/hyperlink" Target="mailto:Kathleen.lane@ku.edu" TargetMode="External"/><Relationship Id="rId2" Type="http://schemas.openxmlformats.org/officeDocument/2006/relationships/image" Target="../media/image102.png"/><Relationship Id="rId1" Type="http://schemas.openxmlformats.org/officeDocument/2006/relationships/slideLayout" Target="../slideLayouts/slideLayout30.xml"/><Relationship Id="rId4" Type="http://schemas.openxmlformats.org/officeDocument/2006/relationships/hyperlink" Target="mailto:Buckman@ku.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E2FE3-CF99-E403-77CB-ABD8D3696A15}"/>
              </a:ext>
            </a:extLst>
          </p:cNvPr>
          <p:cNvSpPr>
            <a:spLocks noGrp="1"/>
          </p:cNvSpPr>
          <p:nvPr>
            <p:ph type="ctrTitle"/>
          </p:nvPr>
        </p:nvSpPr>
        <p:spPr/>
        <p:txBody>
          <a:bodyPr>
            <a:noAutofit/>
          </a:bodyPr>
          <a:lstStyle/>
          <a:p>
            <a:r>
              <a:rPr lang="en-US" sz="4000" dirty="0"/>
              <a:t>Exploring Ci3T</a:t>
            </a:r>
            <a:br>
              <a:rPr lang="en-US" sz="4000" dirty="0"/>
            </a:br>
            <a:r>
              <a:rPr lang="en-US" sz="4000" dirty="0"/>
              <a:t>Creating Positive, Productive Environments: Using Comprehensive, Integrated, Three-tiered (Ci3T) Models to Meet Students’ Multiple Needs</a:t>
            </a:r>
            <a:endParaRPr lang="en-US" sz="4000" dirty="0">
              <a:solidFill>
                <a:srgbClr val="FF0000"/>
              </a:solidFill>
            </a:endParaRPr>
          </a:p>
        </p:txBody>
      </p:sp>
      <p:sp>
        <p:nvSpPr>
          <p:cNvPr id="3" name="Subtitle 2">
            <a:extLst>
              <a:ext uri="{FF2B5EF4-FFF2-40B4-BE49-F238E27FC236}">
                <a16:creationId xmlns:a16="http://schemas.microsoft.com/office/drawing/2014/main" id="{2CBA7699-144B-6920-4F0F-64EA5C53EAB9}"/>
              </a:ext>
            </a:extLst>
          </p:cNvPr>
          <p:cNvSpPr>
            <a:spLocks noGrp="1"/>
          </p:cNvSpPr>
          <p:nvPr>
            <p:ph type="subTitle" idx="1"/>
          </p:nvPr>
        </p:nvSpPr>
        <p:spPr/>
        <p:txBody>
          <a:bodyPr/>
          <a:lstStyle/>
          <a:p>
            <a:r>
              <a:rPr lang="en-US" dirty="0"/>
              <a:t>Kathleen Lynne Lane, Ph.D. BCBA-D, CF-L2</a:t>
            </a:r>
          </a:p>
          <a:p>
            <a:r>
              <a:rPr lang="en-US" dirty="0"/>
              <a:t>University of Kansas</a:t>
            </a:r>
          </a:p>
          <a:p>
            <a:endParaRPr lang="en-US" dirty="0"/>
          </a:p>
        </p:txBody>
      </p:sp>
      <p:sp>
        <p:nvSpPr>
          <p:cNvPr id="6" name="Rectangle: Rounded Corners 5">
            <a:extLst>
              <a:ext uri="{FF2B5EF4-FFF2-40B4-BE49-F238E27FC236}">
                <a16:creationId xmlns:a16="http://schemas.microsoft.com/office/drawing/2014/main" id="{4EDABB10-7368-065A-64F3-EA3F5E8EDBE5}"/>
              </a:ext>
            </a:extLst>
          </p:cNvPr>
          <p:cNvSpPr/>
          <p:nvPr/>
        </p:nvSpPr>
        <p:spPr>
          <a:xfrm>
            <a:off x="1400719" y="4786035"/>
            <a:ext cx="6814991" cy="1127680"/>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800" dirty="0"/>
              <a:t>We invite you to visit ci3t.org/registration to create an account!</a:t>
            </a:r>
          </a:p>
        </p:txBody>
      </p:sp>
      <p:grpSp>
        <p:nvGrpSpPr>
          <p:cNvPr id="7" name="Group 6" descr="Computer screen featuring Ci3T homepage.">
            <a:extLst>
              <a:ext uri="{FF2B5EF4-FFF2-40B4-BE49-F238E27FC236}">
                <a16:creationId xmlns:a16="http://schemas.microsoft.com/office/drawing/2014/main" id="{D9991AB0-A3BD-50C7-0898-488C6C4424ED}"/>
              </a:ext>
            </a:extLst>
          </p:cNvPr>
          <p:cNvGrpSpPr/>
          <p:nvPr/>
        </p:nvGrpSpPr>
        <p:grpSpPr>
          <a:xfrm>
            <a:off x="8778229" y="3744234"/>
            <a:ext cx="3413771" cy="3413771"/>
            <a:chOff x="6239209" y="909219"/>
            <a:chExt cx="5539707" cy="5539707"/>
          </a:xfrm>
        </p:grpSpPr>
        <p:pic>
          <p:nvPicPr>
            <p:cNvPr id="8" name="Picture 7">
              <a:extLst>
                <a:ext uri="{FF2B5EF4-FFF2-40B4-BE49-F238E27FC236}">
                  <a16:creationId xmlns:a16="http://schemas.microsoft.com/office/drawing/2014/main" id="{B5C73007-D4EF-EFFB-99DC-353DD2FFD041}"/>
                </a:ext>
              </a:extLst>
            </p:cNvPr>
            <p:cNvPicPr>
              <a:picLocks noChangeAspect="1"/>
            </p:cNvPicPr>
            <p:nvPr/>
          </p:nvPicPr>
          <p:blipFill>
            <a:blip r:embed="rId2"/>
            <a:stretch>
              <a:fillRect/>
            </a:stretch>
          </p:blipFill>
          <p:spPr>
            <a:xfrm>
              <a:off x="7472820" y="2151997"/>
              <a:ext cx="3090909" cy="2377386"/>
            </a:xfrm>
            <a:prstGeom prst="rect">
              <a:avLst/>
            </a:prstGeom>
          </p:spPr>
        </p:pic>
        <p:pic>
          <p:nvPicPr>
            <p:cNvPr id="9" name="Graphic 8" descr="Monitor outline">
              <a:extLst>
                <a:ext uri="{FF2B5EF4-FFF2-40B4-BE49-F238E27FC236}">
                  <a16:creationId xmlns:a16="http://schemas.microsoft.com/office/drawing/2014/main" id="{0A49D7B4-6992-3A3A-7CFB-777E391469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39209" y="909219"/>
              <a:ext cx="5539707" cy="5539707"/>
            </a:xfrm>
            <a:prstGeom prst="rect">
              <a:avLst/>
            </a:prstGeom>
          </p:spPr>
        </p:pic>
      </p:grpSp>
    </p:spTree>
    <p:extLst>
      <p:ext uri="{BB962C8B-B14F-4D97-AF65-F5344CB8AC3E}">
        <p14:creationId xmlns:p14="http://schemas.microsoft.com/office/powerpoint/2010/main" val="2240930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DEA8A-0CF2-D2E9-C706-F5835A2AC2E1}"/>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496D949B-29E1-F1BD-B9FF-6F662046F106}"/>
              </a:ext>
            </a:extLst>
          </p:cNvPr>
          <p:cNvSpPr>
            <a:spLocks noGrp="1"/>
          </p:cNvSpPr>
          <p:nvPr>
            <p:ph type="title"/>
          </p:nvPr>
        </p:nvSpPr>
        <p:spPr/>
        <p:txBody>
          <a:bodyPr/>
          <a:lstStyle/>
          <a:p>
            <a:r>
              <a:rPr lang="en-US" dirty="0"/>
              <a:t>Agenda</a:t>
            </a:r>
          </a:p>
        </p:txBody>
      </p:sp>
      <p:sp>
        <p:nvSpPr>
          <p:cNvPr id="3" name="Textbox">
            <a:extLst>
              <a:ext uri="{FF2B5EF4-FFF2-40B4-BE49-F238E27FC236}">
                <a16:creationId xmlns:a16="http://schemas.microsoft.com/office/drawing/2014/main" id="{1BEA3A39-6ED6-12D9-192B-4430AF682B13}"/>
              </a:ext>
            </a:extLst>
          </p:cNvPr>
          <p:cNvSpPr>
            <a:spLocks noGrp="1"/>
          </p:cNvSpPr>
          <p:nvPr>
            <p:ph idx="1"/>
          </p:nvPr>
        </p:nvSpPr>
        <p:spPr/>
        <p:txBody>
          <a:bodyPr>
            <a:noAutofit/>
          </a:bodyPr>
          <a:lstStyle/>
          <a:p>
            <a:pPr marL="514350" indent="-514350">
              <a:buFont typeface="+mj-lt"/>
              <a:buAutoNum type="arabicPeriod"/>
            </a:pPr>
            <a:r>
              <a:rPr lang="en-US" sz="3600" dirty="0"/>
              <a:t>Welcome</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600" b="0" i="0" u="none" strike="noStrike" kern="1200" cap="none" spc="0" normalizeH="0" baseline="0" noProof="0" dirty="0">
                <a:ln>
                  <a:noFill/>
                </a:ln>
                <a:solidFill>
                  <a:prstClr val="black"/>
                </a:solidFill>
                <a:effectLst/>
                <a:uLnTx/>
                <a:uFillTx/>
                <a:latin typeface="Arial" panose="020B0604020202020204"/>
                <a:ea typeface="MS PGothic" panose="020B0600070205080204" pitchFamily="34" charset="-128"/>
                <a:cs typeface="Arial" panose="020B0604020202020204" pitchFamily="34" charset="0"/>
              </a:rPr>
              <a:t>What is Ci3T?</a:t>
            </a:r>
          </a:p>
          <a:p>
            <a:pPr marL="514350" lvl="0" indent="-514350">
              <a:buFont typeface="+mj-lt"/>
              <a:buAutoNum type="arabicPeriod"/>
              <a:defRPr/>
            </a:pPr>
            <a:r>
              <a:rPr lang="en-US" sz="3600" dirty="0">
                <a:solidFill>
                  <a:prstClr val="black"/>
                </a:solidFill>
                <a:latin typeface="Arial" panose="020B0604020202020204"/>
                <a:ea typeface="MS PGothic" panose="020B0600070205080204" pitchFamily="34" charset="-128"/>
                <a:cs typeface="Arial" panose="020B0604020202020204" pitchFamily="34" charset="0"/>
              </a:rPr>
              <a:t>Data-Informed Decision Making</a:t>
            </a:r>
          </a:p>
          <a:p>
            <a:pPr marL="971550" lvl="1" indent="-514350">
              <a:buFont typeface="+mj-lt"/>
              <a:buAutoNum type="alphaLcPeriod"/>
              <a:defRPr/>
            </a:pPr>
            <a:r>
              <a:rPr kumimoji="0" lang="en-US" b="0" i="0" u="none" strike="noStrike" kern="1200" cap="none" spc="0" normalizeH="0" baseline="0" noProof="0" dirty="0">
                <a:ln>
                  <a:noFill/>
                </a:ln>
                <a:solidFill>
                  <a:schemeClr val="accent5"/>
                </a:solidFill>
                <a:effectLst/>
                <a:uLnTx/>
                <a:uFillTx/>
                <a:latin typeface="Arial" panose="020B0604020202020204"/>
                <a:ea typeface="MS PGothic" panose="020B0600070205080204" pitchFamily="34" charset="-128"/>
                <a:cs typeface="Arial" panose="020B0604020202020204" pitchFamily="34" charset="0"/>
              </a:rPr>
              <a:t>Tier 1</a:t>
            </a:r>
          </a:p>
          <a:p>
            <a:pPr marL="971550" lvl="1" indent="-514350">
              <a:buFont typeface="+mj-lt"/>
              <a:buAutoNum type="alphaLcPeriod"/>
              <a:defRPr/>
            </a:pPr>
            <a:r>
              <a:rPr lang="en-US" dirty="0">
                <a:solidFill>
                  <a:schemeClr val="accent5"/>
                </a:solidFill>
                <a:latin typeface="Arial" panose="020B0604020202020204"/>
                <a:ea typeface="MS PGothic" panose="020B0600070205080204" pitchFamily="34" charset="-128"/>
                <a:cs typeface="Arial" panose="020B0604020202020204" pitchFamily="34" charset="0"/>
              </a:rPr>
              <a:t>Low-Intensity Strategies</a:t>
            </a:r>
          </a:p>
          <a:p>
            <a:pPr marL="971550" lvl="1" indent="-514350">
              <a:buFont typeface="+mj-lt"/>
              <a:buAutoNum type="alphaLcPeriod"/>
              <a:defRPr/>
            </a:pPr>
            <a:r>
              <a:rPr kumimoji="0" lang="en-US" b="0" i="0" u="none" strike="noStrike" kern="1200" cap="none" spc="0" normalizeH="0" baseline="0" noProof="0" dirty="0">
                <a:ln>
                  <a:noFill/>
                </a:ln>
                <a:solidFill>
                  <a:schemeClr val="accent5"/>
                </a:solidFill>
                <a:effectLst/>
                <a:uLnTx/>
                <a:uFillTx/>
                <a:latin typeface="Arial" panose="020B0604020202020204"/>
                <a:ea typeface="MS PGothic" panose="020B0600070205080204" pitchFamily="34" charset="-128"/>
                <a:cs typeface="Arial" panose="020B0604020202020204" pitchFamily="34" charset="0"/>
              </a:rPr>
              <a:t>Tier</a:t>
            </a:r>
            <a:r>
              <a:rPr lang="en-US" dirty="0">
                <a:solidFill>
                  <a:schemeClr val="accent5"/>
                </a:solidFill>
                <a:latin typeface="Arial" panose="020B0604020202020204"/>
                <a:ea typeface="MS PGothic" panose="020B0600070205080204" pitchFamily="34" charset="-128"/>
                <a:cs typeface="Arial" panose="020B0604020202020204" pitchFamily="34" charset="0"/>
              </a:rPr>
              <a:t> 2 and Tier 3</a:t>
            </a:r>
            <a:endParaRPr kumimoji="0" lang="en-US" b="0" i="0" u="none" strike="noStrike" kern="1200" cap="none" spc="0" normalizeH="0" baseline="0" noProof="0" dirty="0">
              <a:ln>
                <a:noFill/>
              </a:ln>
              <a:solidFill>
                <a:schemeClr val="accent5"/>
              </a:solidFill>
              <a:effectLst/>
              <a:uLnTx/>
              <a:uFillTx/>
              <a:latin typeface="Arial" panose="020B0604020202020204"/>
              <a:ea typeface="+mn-ea"/>
              <a:cs typeface="+mn-cs"/>
            </a:endParaRP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600" b="0" i="0" u="none" strike="noStrike" kern="1200" cap="none" spc="0" normalizeH="0" baseline="0" noProof="0" dirty="0">
                <a:ln>
                  <a:noFill/>
                </a:ln>
                <a:solidFill>
                  <a:prstClr val="black"/>
                </a:solidFill>
                <a:effectLst/>
                <a:uLnTx/>
                <a:uFillTx/>
                <a:latin typeface="Arial" panose="020B0604020202020204"/>
                <a:ea typeface="+mn-ea"/>
                <a:cs typeface="+mn-cs"/>
              </a:rPr>
              <a:t>Ci3T Professional Learning Journey</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600" b="0" i="0" u="none" strike="noStrike" kern="1200" cap="none" spc="0" normalizeH="0" baseline="0" noProof="0" dirty="0">
                <a:ln>
                  <a:noFill/>
                </a:ln>
                <a:solidFill>
                  <a:prstClr val="black"/>
                </a:solidFill>
                <a:effectLst/>
                <a:uLnTx/>
                <a:uFillTx/>
                <a:latin typeface="Arial" panose="020B0604020202020204"/>
                <a:ea typeface="+mn-ea"/>
                <a:cs typeface="+mn-cs"/>
              </a:rPr>
              <a:t>Wrapping Up and Moving Forward</a:t>
            </a:r>
          </a:p>
        </p:txBody>
      </p:sp>
    </p:spTree>
    <p:extLst>
      <p:ext uri="{BB962C8B-B14F-4D97-AF65-F5344CB8AC3E}">
        <p14:creationId xmlns:p14="http://schemas.microsoft.com/office/powerpoint/2010/main" val="1928269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9E89C-225B-DD67-6AA8-A23D8A91E7C0}"/>
            </a:ext>
          </a:extLst>
        </p:cNvPr>
        <p:cNvGrpSpPr/>
        <p:nvPr/>
      </p:nvGrpSpPr>
      <p:grpSpPr>
        <a:xfrm>
          <a:off x="0" y="0"/>
          <a:ext cx="0" cy="0"/>
          <a:chOff x="0" y="0"/>
          <a:chExt cx="0" cy="0"/>
        </a:xfrm>
      </p:grpSpPr>
      <p:sp>
        <p:nvSpPr>
          <p:cNvPr id="6" name="Title">
            <a:extLst>
              <a:ext uri="{FF2B5EF4-FFF2-40B4-BE49-F238E27FC236}">
                <a16:creationId xmlns:a16="http://schemas.microsoft.com/office/drawing/2014/main" id="{16C7F94C-7DBE-3137-8F6C-8C5DE68876D8}"/>
              </a:ext>
            </a:extLst>
          </p:cNvPr>
          <p:cNvSpPr>
            <a:spLocks noGrp="1"/>
          </p:cNvSpPr>
          <p:nvPr>
            <p:ph type="title"/>
          </p:nvPr>
        </p:nvSpPr>
        <p:spPr>
          <a:xfrm>
            <a:off x="638175" y="-1341663"/>
            <a:ext cx="10515600" cy="1325563"/>
          </a:xfrm>
        </p:spPr>
        <p:txBody>
          <a:bodyPr/>
          <a:lstStyle/>
          <a:p>
            <a:r>
              <a:rPr lang="en-US"/>
              <a:t>Gratitude</a:t>
            </a:r>
          </a:p>
        </p:txBody>
      </p:sp>
      <p:pic>
        <p:nvPicPr>
          <p:cNvPr id="1026" name="A4D988B8-A995-42BE-B3CF-2A5111242ACF">
            <a:extLst>
              <a:ext uri="{FF2B5EF4-FFF2-40B4-BE49-F238E27FC236}">
                <a16:creationId xmlns:a16="http://schemas.microsoft.com/office/drawing/2014/main" id="{82B71DD5-E14F-8F6D-953D-C3FA3B4E958F}"/>
              </a:ext>
              <a:ext uri="{C183D7F6-B498-43B3-948B-1728B52AA6E4}">
                <adec:decorative xmlns:adec="http://schemas.microsoft.com/office/drawing/2017/decorative" val="1"/>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959" y="-13024"/>
            <a:ext cx="8106310" cy="688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
            <a:extLst>
              <a:ext uri="{FF2B5EF4-FFF2-40B4-BE49-F238E27FC236}">
                <a16:creationId xmlns:a16="http://schemas.microsoft.com/office/drawing/2014/main" id="{8E50D143-9418-7226-6800-77A8E47753B7}"/>
              </a:ext>
            </a:extLst>
          </p:cNvPr>
          <p:cNvSpPr txBox="1">
            <a:spLocks/>
          </p:cNvSpPr>
          <p:nvPr/>
        </p:nvSpPr>
        <p:spPr>
          <a:xfrm>
            <a:off x="8106310" y="18255"/>
            <a:ext cx="4085690" cy="17078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algn="ctr"/>
            <a:r>
              <a:rPr lang="en-US" dirty="0"/>
              <a:t>Why Ci3T?</a:t>
            </a:r>
          </a:p>
        </p:txBody>
      </p:sp>
      <p:pic>
        <p:nvPicPr>
          <p:cNvPr id="4" name="Picture 3">
            <a:extLst>
              <a:ext uri="{FF2B5EF4-FFF2-40B4-BE49-F238E27FC236}">
                <a16:creationId xmlns:a16="http://schemas.microsoft.com/office/drawing/2014/main" id="{75492058-DD9A-DAD0-C0EA-5BF133FA5130}"/>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95434" y="1726058"/>
            <a:ext cx="4088607" cy="2044784"/>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pic>
      <p:sp>
        <p:nvSpPr>
          <p:cNvPr id="5" name="T1extbox 2">
            <a:extLst>
              <a:ext uri="{FF2B5EF4-FFF2-40B4-BE49-F238E27FC236}">
                <a16:creationId xmlns:a16="http://schemas.microsoft.com/office/drawing/2014/main" id="{DFA6C5E7-A38C-FE77-B9DB-49FA2DC2C125}"/>
              </a:ext>
            </a:extLst>
          </p:cNvPr>
          <p:cNvSpPr txBox="1">
            <a:spLocks/>
          </p:cNvSpPr>
          <p:nvPr/>
        </p:nvSpPr>
        <p:spPr>
          <a:xfrm>
            <a:off x="8095434" y="3992293"/>
            <a:ext cx="4085690" cy="13286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algn="ctr"/>
            <a:r>
              <a:rPr lang="en-US"/>
              <a:t>The Ci3T Journey</a:t>
            </a:r>
          </a:p>
        </p:txBody>
      </p:sp>
    </p:spTree>
    <p:extLst>
      <p:ext uri="{BB962C8B-B14F-4D97-AF65-F5344CB8AC3E}">
        <p14:creationId xmlns:p14="http://schemas.microsoft.com/office/powerpoint/2010/main" val="467647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56299-4E8D-E29D-409D-079985DCF5D0}"/>
              </a:ext>
            </a:extLst>
          </p:cNvPr>
          <p:cNvSpPr>
            <a:spLocks noGrp="1"/>
          </p:cNvSpPr>
          <p:nvPr>
            <p:ph type="title"/>
          </p:nvPr>
        </p:nvSpPr>
        <p:spPr/>
        <p:txBody>
          <a:bodyPr/>
          <a:lstStyle/>
          <a:p>
            <a:r>
              <a:rPr lang="en-US"/>
              <a:t>Ci3T Phased Roll Out</a:t>
            </a:r>
          </a:p>
        </p:txBody>
      </p:sp>
      <p:graphicFrame>
        <p:nvGraphicFramePr>
          <p:cNvPr id="5" name="Content Placeholder 4">
            <a:extLst>
              <a:ext uri="{FF2B5EF4-FFF2-40B4-BE49-F238E27FC236}">
                <a16:creationId xmlns:a16="http://schemas.microsoft.com/office/drawing/2014/main" id="{B950DFC0-5A03-34AE-2727-4EE117DFCD22}"/>
              </a:ext>
            </a:extLst>
          </p:cNvPr>
          <p:cNvGraphicFramePr>
            <a:graphicFrameLocks noGrp="1"/>
          </p:cNvGraphicFramePr>
          <p:nvPr>
            <p:ph idx="1"/>
            <p:extLst>
              <p:ext uri="{D42A27DB-BD31-4B8C-83A1-F6EECF244321}">
                <p14:modId xmlns:p14="http://schemas.microsoft.com/office/powerpoint/2010/main" val="3194619740"/>
              </p:ext>
            </p:extLst>
          </p:nvPr>
        </p:nvGraphicFramePr>
        <p:xfrm>
          <a:off x="838200" y="1870365"/>
          <a:ext cx="10515600" cy="3571646"/>
        </p:xfrm>
        <a:graphic>
          <a:graphicData uri="http://schemas.openxmlformats.org/drawingml/2006/table">
            <a:tbl>
              <a:tblPr firstRow="1" firstCol="1" bandRow="1"/>
              <a:tblGrid>
                <a:gridCol w="4448043">
                  <a:extLst>
                    <a:ext uri="{9D8B030D-6E8A-4147-A177-3AD203B41FA5}">
                      <a16:colId xmlns:a16="http://schemas.microsoft.com/office/drawing/2014/main" val="2572990683"/>
                    </a:ext>
                  </a:extLst>
                </a:gridCol>
                <a:gridCol w="865991">
                  <a:extLst>
                    <a:ext uri="{9D8B030D-6E8A-4147-A177-3AD203B41FA5}">
                      <a16:colId xmlns:a16="http://schemas.microsoft.com/office/drawing/2014/main" val="1647952971"/>
                    </a:ext>
                  </a:extLst>
                </a:gridCol>
                <a:gridCol w="867115">
                  <a:extLst>
                    <a:ext uri="{9D8B030D-6E8A-4147-A177-3AD203B41FA5}">
                      <a16:colId xmlns:a16="http://schemas.microsoft.com/office/drawing/2014/main" val="1083489660"/>
                    </a:ext>
                  </a:extLst>
                </a:gridCol>
                <a:gridCol w="867115">
                  <a:extLst>
                    <a:ext uri="{9D8B030D-6E8A-4147-A177-3AD203B41FA5}">
                      <a16:colId xmlns:a16="http://schemas.microsoft.com/office/drawing/2014/main" val="1566000795"/>
                    </a:ext>
                  </a:extLst>
                </a:gridCol>
                <a:gridCol w="865991">
                  <a:extLst>
                    <a:ext uri="{9D8B030D-6E8A-4147-A177-3AD203B41FA5}">
                      <a16:colId xmlns:a16="http://schemas.microsoft.com/office/drawing/2014/main" val="4161825225"/>
                    </a:ext>
                  </a:extLst>
                </a:gridCol>
                <a:gridCol w="867115">
                  <a:extLst>
                    <a:ext uri="{9D8B030D-6E8A-4147-A177-3AD203B41FA5}">
                      <a16:colId xmlns:a16="http://schemas.microsoft.com/office/drawing/2014/main" val="1915743059"/>
                    </a:ext>
                  </a:extLst>
                </a:gridCol>
                <a:gridCol w="867115">
                  <a:extLst>
                    <a:ext uri="{9D8B030D-6E8A-4147-A177-3AD203B41FA5}">
                      <a16:colId xmlns:a16="http://schemas.microsoft.com/office/drawing/2014/main" val="2928112912"/>
                    </a:ext>
                  </a:extLst>
                </a:gridCol>
                <a:gridCol w="867115">
                  <a:extLst>
                    <a:ext uri="{9D8B030D-6E8A-4147-A177-3AD203B41FA5}">
                      <a16:colId xmlns:a16="http://schemas.microsoft.com/office/drawing/2014/main" val="2068309813"/>
                    </a:ext>
                  </a:extLst>
                </a:gridCol>
              </a:tblGrid>
              <a:tr h="1402771">
                <a:tc>
                  <a:txBody>
                    <a:bodyPr/>
                    <a:lstStyle/>
                    <a:p>
                      <a:pPr marL="0" marR="0">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2026-2027</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2027-2028</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2028-2029</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2029-2030</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2030-2031</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2031-2032</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2032-2033</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30569825"/>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Getting Started with Ci3T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 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802222"/>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Ci3T Design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r>
                        <a:rPr lang="en-US" sz="1800" dirty="0">
                          <a:effectLst/>
                          <a:latin typeface="Arial" panose="020B0604020202020204" pitchFamily="34" charset="0"/>
                          <a:ea typeface="Arial" panose="020B0604020202020204" pitchFamily="34" charset="0"/>
                          <a:cs typeface="Times New Roman" panose="02020603050405020304" pitchFamily="18" charset="0"/>
                        </a:rPr>
                        <a:t>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B89D6"/>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3233527"/>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Ci3T Implementation Year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8911995"/>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Ci3T Implementation Year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a:t>
                      </a: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7990112"/>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Sustain and Develop Practices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561457424"/>
                  </a:ext>
                </a:extLst>
              </a:tr>
            </a:tbl>
          </a:graphicData>
        </a:graphic>
      </p:graphicFrame>
      <p:pic>
        <p:nvPicPr>
          <p:cNvPr id="7" name="Picture 6">
            <a:extLst>
              <a:ext uri="{FF2B5EF4-FFF2-40B4-BE49-F238E27FC236}">
                <a16:creationId xmlns:a16="http://schemas.microsoft.com/office/drawing/2014/main" id="{964B87BB-2429-43D3-98C7-62633EF7884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74397" y="64680"/>
            <a:ext cx="1319225" cy="1319225"/>
          </a:xfrm>
          <a:prstGeom prst="rect">
            <a:avLst/>
          </a:prstGeom>
        </p:spPr>
      </p:pic>
    </p:spTree>
    <p:extLst>
      <p:ext uri="{BB962C8B-B14F-4D97-AF65-F5344CB8AC3E}">
        <p14:creationId xmlns:p14="http://schemas.microsoft.com/office/powerpoint/2010/main" val="3372738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F3FA7-B1CC-0042-9EB9-1FB6F3D0632D}"/>
              </a:ext>
            </a:extLst>
          </p:cNvPr>
          <p:cNvSpPr>
            <a:spLocks noGrp="1"/>
          </p:cNvSpPr>
          <p:nvPr>
            <p:ph type="title"/>
          </p:nvPr>
        </p:nvSpPr>
        <p:spPr>
          <a:xfrm>
            <a:off x="322825" y="488621"/>
            <a:ext cx="10515600" cy="403996"/>
          </a:xfrm>
        </p:spPr>
        <p:txBody>
          <a:bodyPr>
            <a:noAutofit/>
          </a:bodyPr>
          <a:lstStyle/>
          <a:p>
            <a:r>
              <a:rPr lang="en-US" sz="2600" dirty="0"/>
              <a:t>Getting Started with Ci3T (1 of 2)</a:t>
            </a:r>
          </a:p>
        </p:txBody>
      </p:sp>
      <p:sp>
        <p:nvSpPr>
          <p:cNvPr id="6" name="TextBox 5">
            <a:extLst>
              <a:ext uri="{FF2B5EF4-FFF2-40B4-BE49-F238E27FC236}">
                <a16:creationId xmlns:a16="http://schemas.microsoft.com/office/drawing/2014/main" id="{11720988-DA70-AD7C-54D6-388185537416}"/>
              </a:ext>
            </a:extLst>
          </p:cNvPr>
          <p:cNvSpPr txBox="1"/>
          <p:nvPr/>
        </p:nvSpPr>
        <p:spPr>
          <a:xfrm>
            <a:off x="322825" y="838108"/>
            <a:ext cx="6516168" cy="369332"/>
          </a:xfrm>
          <a:prstGeom prst="rect">
            <a:avLst/>
          </a:prstGeom>
          <a:noFill/>
        </p:spPr>
        <p:txBody>
          <a:bodyPr wrap="square" rtlCol="0">
            <a:spAutoFit/>
          </a:bodyPr>
          <a:lstStyle/>
          <a:p>
            <a:r>
              <a:rPr lang="en-US"/>
              <a:t>2026–2027 School Year</a:t>
            </a:r>
          </a:p>
        </p:txBody>
      </p:sp>
      <p:sp>
        <p:nvSpPr>
          <p:cNvPr id="96" name="Rectangle 95">
            <a:extLst>
              <a:ext uri="{FF2B5EF4-FFF2-40B4-BE49-F238E27FC236}">
                <a16:creationId xmlns:a16="http://schemas.microsoft.com/office/drawing/2014/main" id="{78A76E04-2AC1-EC21-B609-C168F2F46D18}"/>
              </a:ext>
              <a:ext uri="{C183D7F6-B498-43B3-948B-1728B52AA6E4}">
                <adec:decorative xmlns:adec="http://schemas.microsoft.com/office/drawing/2017/decorative" val="1"/>
              </a:ext>
            </a:extLst>
          </p:cNvPr>
          <p:cNvSpPr/>
          <p:nvPr/>
        </p:nvSpPr>
        <p:spPr>
          <a:xfrm>
            <a:off x="2635645" y="5123651"/>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FF1C697B-08B2-3B7E-408B-87880F87C5C1}"/>
              </a:ext>
              <a:ext uri="{C183D7F6-B498-43B3-948B-1728B52AA6E4}">
                <adec:decorative xmlns:adec="http://schemas.microsoft.com/office/drawing/2017/decorative" val="1"/>
              </a:ext>
            </a:extLst>
          </p:cNvPr>
          <p:cNvSpPr/>
          <p:nvPr/>
        </p:nvSpPr>
        <p:spPr>
          <a:xfrm>
            <a:off x="2635645" y="3502525"/>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8D111F1B-419A-7C06-AC1C-2B7CEE77CAC1}"/>
              </a:ext>
              <a:ext uri="{C183D7F6-B498-43B3-948B-1728B52AA6E4}">
                <adec:decorative xmlns:adec="http://schemas.microsoft.com/office/drawing/2017/decorative" val="1"/>
              </a:ext>
            </a:extLst>
          </p:cNvPr>
          <p:cNvSpPr/>
          <p:nvPr/>
        </p:nvSpPr>
        <p:spPr>
          <a:xfrm>
            <a:off x="2635645" y="1878186"/>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descr="Table showing 2026-2027 Ci3T activities during the school year:  Getting Started with Ci3T PL Series (4 sessions). Purpose: Explore Ci3T and build shared knowledge, language, and vision.  District Leadership Team Meetings plus Ci3T ResearchTeam (10 one-hour meetings). Purpose: Establish district &quot;certainties&quot; for Ci3T strategies, practices, programs, and assessments.  School-Site Team Meetings plus Ci3T Research Team (5 one-hour meetings with each school). Purpose: Reflect on each school's context, needs, and current practices, connecting them to the Ci3T learning and districtwide planning. Shared outcomes for all activies are shared vision, districtwide certainties and strong practices already in place. ">
            <a:extLst>
              <a:ext uri="{FF2B5EF4-FFF2-40B4-BE49-F238E27FC236}">
                <a16:creationId xmlns:a16="http://schemas.microsoft.com/office/drawing/2014/main" id="{E0721293-694D-E076-56F6-10872AFA7CB9}"/>
              </a:ext>
            </a:extLst>
          </p:cNvPr>
          <p:cNvGrpSpPr/>
          <p:nvPr/>
        </p:nvGrpSpPr>
        <p:grpSpPr>
          <a:xfrm>
            <a:off x="270302" y="1359754"/>
            <a:ext cx="11651396" cy="5322147"/>
            <a:chOff x="270302" y="1359754"/>
            <a:chExt cx="11651396" cy="5322147"/>
          </a:xfrm>
        </p:grpSpPr>
        <p:sp>
          <p:nvSpPr>
            <p:cNvPr id="16" name="Rectangle 15">
              <a:extLst>
                <a:ext uri="{FF2B5EF4-FFF2-40B4-BE49-F238E27FC236}">
                  <a16:creationId xmlns:a16="http://schemas.microsoft.com/office/drawing/2014/main" id="{C0DBD6FF-A13C-1E37-3115-3E0E51045054}"/>
                </a:ext>
              </a:extLst>
            </p:cNvPr>
            <p:cNvSpPr/>
            <p:nvPr/>
          </p:nvSpPr>
          <p:spPr>
            <a:xfrm>
              <a:off x="2625294"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Aug</a:t>
              </a:r>
            </a:p>
          </p:txBody>
        </p:sp>
        <p:sp>
          <p:nvSpPr>
            <p:cNvPr id="18" name="Rectangle 17">
              <a:extLst>
                <a:ext uri="{FF2B5EF4-FFF2-40B4-BE49-F238E27FC236}">
                  <a16:creationId xmlns:a16="http://schemas.microsoft.com/office/drawing/2014/main" id="{13868734-C830-AF5F-F5C0-8F55A7C96D87}"/>
                </a:ext>
              </a:extLst>
            </p:cNvPr>
            <p:cNvSpPr/>
            <p:nvPr/>
          </p:nvSpPr>
          <p:spPr>
            <a:xfrm>
              <a:off x="3396545"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Sept</a:t>
              </a:r>
            </a:p>
          </p:txBody>
        </p:sp>
        <p:sp>
          <p:nvSpPr>
            <p:cNvPr id="20" name="Rectangle 19">
              <a:extLst>
                <a:ext uri="{FF2B5EF4-FFF2-40B4-BE49-F238E27FC236}">
                  <a16:creationId xmlns:a16="http://schemas.microsoft.com/office/drawing/2014/main" id="{9C6EFEE4-5325-7797-2106-495A53BEA153}"/>
                </a:ext>
              </a:extLst>
            </p:cNvPr>
            <p:cNvSpPr/>
            <p:nvPr/>
          </p:nvSpPr>
          <p:spPr>
            <a:xfrm>
              <a:off x="4167796"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Oct</a:t>
              </a:r>
            </a:p>
          </p:txBody>
        </p:sp>
        <p:sp>
          <p:nvSpPr>
            <p:cNvPr id="22" name="Rectangle 21">
              <a:extLst>
                <a:ext uri="{FF2B5EF4-FFF2-40B4-BE49-F238E27FC236}">
                  <a16:creationId xmlns:a16="http://schemas.microsoft.com/office/drawing/2014/main" id="{03620451-0C82-140F-5464-9480C8B41B15}"/>
                </a:ext>
              </a:extLst>
            </p:cNvPr>
            <p:cNvSpPr/>
            <p:nvPr/>
          </p:nvSpPr>
          <p:spPr>
            <a:xfrm>
              <a:off x="4939047"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Nov</a:t>
              </a:r>
            </a:p>
          </p:txBody>
        </p:sp>
        <p:sp>
          <p:nvSpPr>
            <p:cNvPr id="24" name="Rectangle 23">
              <a:extLst>
                <a:ext uri="{FF2B5EF4-FFF2-40B4-BE49-F238E27FC236}">
                  <a16:creationId xmlns:a16="http://schemas.microsoft.com/office/drawing/2014/main" id="{998CF441-7983-22A6-ADDB-3A6D709ED39F}"/>
                </a:ext>
              </a:extLst>
            </p:cNvPr>
            <p:cNvSpPr/>
            <p:nvPr/>
          </p:nvSpPr>
          <p:spPr>
            <a:xfrm>
              <a:off x="5710298"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Dec</a:t>
              </a:r>
            </a:p>
          </p:txBody>
        </p:sp>
        <p:sp>
          <p:nvSpPr>
            <p:cNvPr id="26" name="Rectangle 25">
              <a:extLst>
                <a:ext uri="{FF2B5EF4-FFF2-40B4-BE49-F238E27FC236}">
                  <a16:creationId xmlns:a16="http://schemas.microsoft.com/office/drawing/2014/main" id="{DD741ED4-5829-A26E-D049-F8B69E97ACDA}"/>
                </a:ext>
              </a:extLst>
            </p:cNvPr>
            <p:cNvSpPr/>
            <p:nvPr/>
          </p:nvSpPr>
          <p:spPr>
            <a:xfrm>
              <a:off x="6481549"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Jan</a:t>
              </a:r>
            </a:p>
          </p:txBody>
        </p:sp>
        <p:sp>
          <p:nvSpPr>
            <p:cNvPr id="28" name="Rectangle 27">
              <a:extLst>
                <a:ext uri="{FF2B5EF4-FFF2-40B4-BE49-F238E27FC236}">
                  <a16:creationId xmlns:a16="http://schemas.microsoft.com/office/drawing/2014/main" id="{65757F42-EF96-07C7-DDF1-F4A35864530B}"/>
                </a:ext>
              </a:extLst>
            </p:cNvPr>
            <p:cNvSpPr/>
            <p:nvPr/>
          </p:nvSpPr>
          <p:spPr>
            <a:xfrm>
              <a:off x="7252800"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Feb</a:t>
              </a:r>
            </a:p>
          </p:txBody>
        </p:sp>
        <p:sp>
          <p:nvSpPr>
            <p:cNvPr id="30" name="Rectangle 29">
              <a:extLst>
                <a:ext uri="{FF2B5EF4-FFF2-40B4-BE49-F238E27FC236}">
                  <a16:creationId xmlns:a16="http://schemas.microsoft.com/office/drawing/2014/main" id="{070B3F11-BC63-451E-EC7E-30C8BFC36A4E}"/>
                </a:ext>
              </a:extLst>
            </p:cNvPr>
            <p:cNvSpPr/>
            <p:nvPr/>
          </p:nvSpPr>
          <p:spPr>
            <a:xfrm>
              <a:off x="8024051"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Mar</a:t>
              </a:r>
            </a:p>
          </p:txBody>
        </p:sp>
        <p:sp>
          <p:nvSpPr>
            <p:cNvPr id="32" name="Rectangle 31">
              <a:extLst>
                <a:ext uri="{FF2B5EF4-FFF2-40B4-BE49-F238E27FC236}">
                  <a16:creationId xmlns:a16="http://schemas.microsoft.com/office/drawing/2014/main" id="{9C97BF04-B4C8-521E-F752-471585C4924D}"/>
                </a:ext>
              </a:extLst>
            </p:cNvPr>
            <p:cNvSpPr/>
            <p:nvPr/>
          </p:nvSpPr>
          <p:spPr>
            <a:xfrm>
              <a:off x="8795302"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Apr</a:t>
              </a:r>
            </a:p>
          </p:txBody>
        </p:sp>
        <p:sp>
          <p:nvSpPr>
            <p:cNvPr id="34" name="Rectangle 33">
              <a:extLst>
                <a:ext uri="{FF2B5EF4-FFF2-40B4-BE49-F238E27FC236}">
                  <a16:creationId xmlns:a16="http://schemas.microsoft.com/office/drawing/2014/main" id="{FAC9AF3E-D5AB-F8C9-31D4-9CC3CE875789}"/>
                </a:ext>
              </a:extLst>
            </p:cNvPr>
            <p:cNvSpPr/>
            <p:nvPr/>
          </p:nvSpPr>
          <p:spPr>
            <a:xfrm>
              <a:off x="9566553"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May</a:t>
              </a:r>
            </a:p>
          </p:txBody>
        </p:sp>
        <p:sp>
          <p:nvSpPr>
            <p:cNvPr id="36" name="Rectangle 35">
              <a:extLst>
                <a:ext uri="{FF2B5EF4-FFF2-40B4-BE49-F238E27FC236}">
                  <a16:creationId xmlns:a16="http://schemas.microsoft.com/office/drawing/2014/main" id="{E3D31403-7FFD-C8DD-E98E-04601D21877D}"/>
                </a:ext>
              </a:extLst>
            </p:cNvPr>
            <p:cNvSpPr/>
            <p:nvPr/>
          </p:nvSpPr>
          <p:spPr>
            <a:xfrm>
              <a:off x="10337800" y="1359754"/>
              <a:ext cx="1583898" cy="478565"/>
            </a:xfrm>
            <a:prstGeom prst="rect">
              <a:avLst/>
            </a:prstGeom>
            <a:solidFill>
              <a:srgbClr val="041A3A"/>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400" dirty="0"/>
                <a:t>Shared Outcomes</a:t>
              </a:r>
            </a:p>
          </p:txBody>
        </p:sp>
        <p:sp>
          <p:nvSpPr>
            <p:cNvPr id="38" name="Rectangle 37">
              <a:extLst>
                <a:ext uri="{FF2B5EF4-FFF2-40B4-BE49-F238E27FC236}">
                  <a16:creationId xmlns:a16="http://schemas.microsoft.com/office/drawing/2014/main" id="{BD30D4CB-B25F-2449-2098-065B7C2FED52}"/>
                </a:ext>
              </a:extLst>
            </p:cNvPr>
            <p:cNvSpPr/>
            <p:nvPr/>
          </p:nvSpPr>
          <p:spPr>
            <a:xfrm>
              <a:off x="270302" y="1359754"/>
              <a:ext cx="2315261" cy="478565"/>
            </a:xfrm>
            <a:prstGeom prst="rect">
              <a:avLst/>
            </a:prstGeom>
            <a:solidFill>
              <a:srgbClr val="041A3A"/>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a:t>Activity</a:t>
              </a:r>
            </a:p>
          </p:txBody>
        </p:sp>
        <p:sp>
          <p:nvSpPr>
            <p:cNvPr id="40" name="Rectangle 39">
              <a:extLst>
                <a:ext uri="{FF2B5EF4-FFF2-40B4-BE49-F238E27FC236}">
                  <a16:creationId xmlns:a16="http://schemas.microsoft.com/office/drawing/2014/main" id="{B03B8CED-E81D-8276-B995-14FAD28625CC}"/>
                </a:ext>
              </a:extLst>
            </p:cNvPr>
            <p:cNvSpPr/>
            <p:nvPr/>
          </p:nvSpPr>
          <p:spPr>
            <a:xfrm>
              <a:off x="270302" y="1880454"/>
              <a:ext cx="2315260" cy="1554480"/>
            </a:xfrm>
            <a:prstGeom prst="rect">
              <a:avLst/>
            </a:prstGeom>
            <a:solidFill>
              <a:schemeClr val="accent5">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i="1">
                  <a:solidFill>
                    <a:schemeClr val="tx1"/>
                  </a:solidFill>
                </a:rPr>
                <a:t>Getting Started with Ci3T PL</a:t>
              </a:r>
              <a:r>
                <a:rPr lang="en-US" sz="1700">
                  <a:solidFill>
                    <a:schemeClr val="tx1"/>
                  </a:solidFill>
                </a:rPr>
                <a:t> Series</a:t>
              </a:r>
            </a:p>
            <a:p>
              <a:r>
                <a:rPr lang="en-US" sz="1200">
                  <a:solidFill>
                    <a:schemeClr val="tx1"/>
                  </a:solidFill>
                </a:rPr>
                <a:t>4 Sessions</a:t>
              </a:r>
            </a:p>
          </p:txBody>
        </p:sp>
        <p:sp>
          <p:nvSpPr>
            <p:cNvPr id="42" name="Rectangle 41">
              <a:extLst>
                <a:ext uri="{FF2B5EF4-FFF2-40B4-BE49-F238E27FC236}">
                  <a16:creationId xmlns:a16="http://schemas.microsoft.com/office/drawing/2014/main" id="{9A69C599-20DC-A94D-A729-1E62B1C9ACB0}"/>
                </a:ext>
              </a:extLst>
            </p:cNvPr>
            <p:cNvSpPr/>
            <p:nvPr/>
          </p:nvSpPr>
          <p:spPr>
            <a:xfrm>
              <a:off x="270302" y="3503938"/>
              <a:ext cx="2315260" cy="1554480"/>
            </a:xfrm>
            <a:prstGeom prst="rect">
              <a:avLst/>
            </a:prstGeom>
            <a:solidFill>
              <a:schemeClr val="accent6">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a:solidFill>
                    <a:schemeClr val="accent5">
                      <a:lumMod val="50000"/>
                    </a:schemeClr>
                  </a:solidFill>
                </a:rPr>
                <a:t>District Leadership Team Meetings + Ci3T Research Team</a:t>
              </a:r>
            </a:p>
            <a:p>
              <a:r>
                <a:rPr lang="en-US" sz="1200">
                  <a:solidFill>
                    <a:schemeClr val="accent5">
                      <a:lumMod val="50000"/>
                    </a:schemeClr>
                  </a:solidFill>
                </a:rPr>
                <a:t>10 one-hour meetings</a:t>
              </a:r>
            </a:p>
          </p:txBody>
        </p:sp>
        <p:sp>
          <p:nvSpPr>
            <p:cNvPr id="44" name="Rectangle 43">
              <a:extLst>
                <a:ext uri="{FF2B5EF4-FFF2-40B4-BE49-F238E27FC236}">
                  <a16:creationId xmlns:a16="http://schemas.microsoft.com/office/drawing/2014/main" id="{1497792D-BFD0-1589-4F0E-DFCAE2308CF1}"/>
                </a:ext>
              </a:extLst>
            </p:cNvPr>
            <p:cNvSpPr/>
            <p:nvPr/>
          </p:nvSpPr>
          <p:spPr>
            <a:xfrm>
              <a:off x="270302" y="5127421"/>
              <a:ext cx="2315260" cy="1554480"/>
            </a:xfrm>
            <a:prstGeom prst="rect">
              <a:avLst/>
            </a:prstGeom>
            <a:solidFill>
              <a:schemeClr val="accent6">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a:solidFill>
                    <a:schemeClr val="accent5">
                      <a:lumMod val="50000"/>
                    </a:schemeClr>
                  </a:solidFill>
                </a:rPr>
                <a:t>School-Site Team Meetings +</a:t>
              </a:r>
              <a:br>
                <a:rPr lang="en-US" sz="1700">
                  <a:solidFill>
                    <a:schemeClr val="accent5">
                      <a:lumMod val="50000"/>
                    </a:schemeClr>
                  </a:solidFill>
                </a:rPr>
              </a:br>
              <a:r>
                <a:rPr lang="en-US" sz="1700">
                  <a:solidFill>
                    <a:schemeClr val="accent5">
                      <a:lumMod val="50000"/>
                    </a:schemeClr>
                  </a:solidFill>
                </a:rPr>
                <a:t>Ci3T Research Team</a:t>
              </a:r>
            </a:p>
            <a:p>
              <a:r>
                <a:rPr lang="en-US" sz="1200">
                  <a:solidFill>
                    <a:schemeClr val="accent5">
                      <a:lumMod val="50000"/>
                    </a:schemeClr>
                  </a:solidFill>
                </a:rPr>
                <a:t>5 one-hour meetings with each school</a:t>
              </a:r>
            </a:p>
          </p:txBody>
        </p:sp>
        <p:sp>
          <p:nvSpPr>
            <p:cNvPr id="45" name="TextBox 44">
              <a:extLst>
                <a:ext uri="{FF2B5EF4-FFF2-40B4-BE49-F238E27FC236}">
                  <a16:creationId xmlns:a16="http://schemas.microsoft.com/office/drawing/2014/main" id="{00D5A294-F10E-E536-68FE-5CFF9AE142AF}"/>
                </a:ext>
              </a:extLst>
            </p:cNvPr>
            <p:cNvSpPr txBox="1"/>
            <p:nvPr/>
          </p:nvSpPr>
          <p:spPr>
            <a:xfrm>
              <a:off x="2662767" y="1975184"/>
              <a:ext cx="7635306" cy="274320"/>
            </a:xfrm>
            <a:prstGeom prst="rect">
              <a:avLst/>
            </a:prstGeom>
            <a:noFill/>
          </p:spPr>
          <p:txBody>
            <a:bodyPr wrap="square" rtlCol="0" anchor="ctr">
              <a:spAutoFit/>
            </a:bodyPr>
            <a:lstStyle/>
            <a:p>
              <a:r>
                <a:rPr lang="en-US" sz="1200" b="1"/>
                <a:t>Purpose: </a:t>
              </a:r>
              <a:r>
                <a:rPr lang="en-US" sz="1200"/>
                <a:t>Explore Ci3T and build shared knowledge, language, and vision.</a:t>
              </a:r>
              <a:endParaRPr lang="en-US"/>
            </a:p>
          </p:txBody>
        </p:sp>
        <p:sp>
          <p:nvSpPr>
            <p:cNvPr id="47" name="TextBox 46">
              <a:extLst>
                <a:ext uri="{FF2B5EF4-FFF2-40B4-BE49-F238E27FC236}">
                  <a16:creationId xmlns:a16="http://schemas.microsoft.com/office/drawing/2014/main" id="{8FC0575C-229F-C4AB-74D7-332985DD6D72}"/>
                </a:ext>
              </a:extLst>
            </p:cNvPr>
            <p:cNvSpPr txBox="1"/>
            <p:nvPr/>
          </p:nvSpPr>
          <p:spPr>
            <a:xfrm>
              <a:off x="2680143" y="3800252"/>
              <a:ext cx="7747000" cy="276999"/>
            </a:xfrm>
            <a:prstGeom prst="rect">
              <a:avLst/>
            </a:prstGeom>
            <a:noFill/>
          </p:spPr>
          <p:txBody>
            <a:bodyPr wrap="square" rtlCol="0" anchor="ctr">
              <a:spAutoFit/>
            </a:bodyPr>
            <a:lstStyle/>
            <a:p>
              <a:r>
                <a:rPr lang="en-US" sz="1200" b="1"/>
                <a:t>Purpose: </a:t>
              </a:r>
              <a:r>
                <a:rPr lang="en-US" sz="1200"/>
                <a:t>Establish district ‘certainties’ for Ci3T strategies, practices, programs, and assessments.</a:t>
              </a:r>
            </a:p>
          </p:txBody>
        </p:sp>
        <p:sp>
          <p:nvSpPr>
            <p:cNvPr id="49" name="TextBox 48">
              <a:extLst>
                <a:ext uri="{FF2B5EF4-FFF2-40B4-BE49-F238E27FC236}">
                  <a16:creationId xmlns:a16="http://schemas.microsoft.com/office/drawing/2014/main" id="{2578B2D4-987F-DA3C-FF72-0BE24E835341}"/>
                </a:ext>
              </a:extLst>
            </p:cNvPr>
            <p:cNvSpPr txBox="1"/>
            <p:nvPr/>
          </p:nvSpPr>
          <p:spPr>
            <a:xfrm>
              <a:off x="2662767" y="5331863"/>
              <a:ext cx="7747000" cy="461665"/>
            </a:xfrm>
            <a:prstGeom prst="rect">
              <a:avLst/>
            </a:prstGeom>
            <a:noFill/>
          </p:spPr>
          <p:txBody>
            <a:bodyPr wrap="square" rtlCol="0" anchor="ctr">
              <a:spAutoFit/>
            </a:bodyPr>
            <a:lstStyle/>
            <a:p>
              <a:r>
                <a:rPr lang="en-US" sz="1200" b="1"/>
                <a:t>Purpose: </a:t>
              </a:r>
              <a:r>
                <a:rPr lang="en-US" sz="1200"/>
                <a:t>Reflect on each school’s context, needs, and current practices, connecting them to Ci3T learning and districtwide planning.</a:t>
              </a:r>
            </a:p>
          </p:txBody>
        </p:sp>
        <p:sp>
          <p:nvSpPr>
            <p:cNvPr id="50" name="Rectangle: Rounded Corners 49">
              <a:extLst>
                <a:ext uri="{FF2B5EF4-FFF2-40B4-BE49-F238E27FC236}">
                  <a16:creationId xmlns:a16="http://schemas.microsoft.com/office/drawing/2014/main" id="{889C9BD7-95B7-9C60-382B-29647E0C14B3}"/>
                </a:ext>
              </a:extLst>
            </p:cNvPr>
            <p:cNvSpPr/>
            <p:nvPr/>
          </p:nvSpPr>
          <p:spPr>
            <a:xfrm>
              <a:off x="2680143" y="2356751"/>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800"/>
                <a:t>Aug. 27: Educational Leaders’ Session</a:t>
              </a:r>
              <a:br>
                <a:rPr lang="en-US" sz="800"/>
              </a:br>
              <a:r>
                <a:rPr lang="en-US" sz="800" b="1"/>
                <a:t>Leading in Ci3T Systems (in-person)</a:t>
              </a:r>
            </a:p>
          </p:txBody>
        </p:sp>
        <p:sp>
          <p:nvSpPr>
            <p:cNvPr id="52" name="Rectangle: Rounded Corners 51">
              <a:extLst>
                <a:ext uri="{FF2B5EF4-FFF2-40B4-BE49-F238E27FC236}">
                  <a16:creationId xmlns:a16="http://schemas.microsoft.com/office/drawing/2014/main" id="{EB137685-0136-0CE4-C3C8-7270A336D696}"/>
                </a:ext>
              </a:extLst>
            </p:cNvPr>
            <p:cNvSpPr/>
            <p:nvPr/>
          </p:nvSpPr>
          <p:spPr>
            <a:xfrm>
              <a:off x="2680143" y="2875183"/>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i="0" u="none" strike="noStrike" kern="1200" cap="none" spc="0" normalizeH="0" baseline="0" noProof="0">
                  <a:ln>
                    <a:noFill/>
                  </a:ln>
                  <a:solidFill>
                    <a:prstClr val="white"/>
                  </a:solidFill>
                  <a:effectLst/>
                  <a:uLnTx/>
                  <a:uFillTx/>
                  <a:latin typeface="Arial" panose="020B0604020202020204"/>
                  <a:ea typeface="+mn-ea"/>
                  <a:cs typeface="+mn-cs"/>
                </a:rPr>
                <a:t>Aug. 31: </a:t>
              </a: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Exploring Ci3T </a:t>
              </a:r>
              <a:r>
                <a:rPr lang="en-US" sz="800" b="1"/>
                <a:t>(in-person)</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6" name="Rectangle: Rounded Corners 55">
              <a:extLst>
                <a:ext uri="{FF2B5EF4-FFF2-40B4-BE49-F238E27FC236}">
                  <a16:creationId xmlns:a16="http://schemas.microsoft.com/office/drawing/2014/main" id="{4FA34FAB-4F01-9C80-365D-FCF5825F5B64}"/>
                </a:ext>
              </a:extLst>
            </p:cNvPr>
            <p:cNvSpPr/>
            <p:nvPr/>
          </p:nvSpPr>
          <p:spPr>
            <a:xfrm>
              <a:off x="4939592" y="2872178"/>
              <a:ext cx="1907717"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Nov. 3: 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A Closer Look at Tier 1 </a:t>
              </a:r>
              <a:r>
                <a:rPr lang="en-US" sz="800" b="1"/>
                <a:t>(in-person)</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8" name="Rectangle: Rounded Corners 57">
              <a:extLst>
                <a:ext uri="{FF2B5EF4-FFF2-40B4-BE49-F238E27FC236}">
                  <a16:creationId xmlns:a16="http://schemas.microsoft.com/office/drawing/2014/main" id="{2AFAE740-7395-504F-C84D-25D1E89BBDF8}"/>
                </a:ext>
              </a:extLst>
            </p:cNvPr>
            <p:cNvSpPr/>
            <p:nvPr/>
          </p:nvSpPr>
          <p:spPr>
            <a:xfrm>
              <a:off x="8025658" y="2872178"/>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Mar. 2: 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A Closer Look at Tier 2 and 3 </a:t>
              </a:r>
              <a:r>
                <a:rPr lang="en-US" sz="800" b="1"/>
                <a:t>(virtual)</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0" name="Rectangle 59">
              <a:extLst>
                <a:ext uri="{FF2B5EF4-FFF2-40B4-BE49-F238E27FC236}">
                  <a16:creationId xmlns:a16="http://schemas.microsoft.com/office/drawing/2014/main" id="{1C14A96B-8743-9C36-334B-FA0FD95D7B77}"/>
                </a:ext>
              </a:extLst>
            </p:cNvPr>
            <p:cNvSpPr/>
            <p:nvPr/>
          </p:nvSpPr>
          <p:spPr>
            <a:xfrm>
              <a:off x="10335991" y="1878186"/>
              <a:ext cx="1585707" cy="4803715"/>
            </a:xfrm>
            <a:prstGeom prst="rect">
              <a:avLst/>
            </a:prstGeom>
            <a:gradFill flip="none" rotWithShape="1">
              <a:gsLst>
                <a:gs pos="0">
                  <a:schemeClr val="accent5">
                    <a:lumMod val="20000"/>
                    <a:lumOff val="80000"/>
                  </a:schemeClr>
                </a:gs>
                <a:gs pos="100000">
                  <a:schemeClr val="accent6">
                    <a:lumMod val="20000"/>
                    <a:lumOff val="80000"/>
                  </a:schemeClr>
                </a:gs>
              </a:gsLst>
              <a:lin ang="5400000" scaled="1"/>
              <a:tileRect/>
            </a:gradFill>
            <a:ln>
              <a:noFill/>
            </a:ln>
          </p:spPr>
          <p:style>
            <a:lnRef idx="2">
              <a:schemeClr val="accent5">
                <a:shade val="15000"/>
              </a:schemeClr>
            </a:lnRef>
            <a:fillRef idx="1">
              <a:schemeClr val="accent5"/>
            </a:fillRef>
            <a:effectRef idx="0">
              <a:schemeClr val="accent5"/>
            </a:effectRef>
            <a:fontRef idx="minor">
              <a:schemeClr val="lt1"/>
            </a:fontRef>
          </p:style>
          <p:txBody>
            <a:bodyPr lIns="91440" rIns="91440" rtlCol="0" anchor="ctr"/>
            <a:lstStyle/>
            <a:p>
              <a:r>
                <a:rPr lang="en-US" sz="1400">
                  <a:solidFill>
                    <a:schemeClr val="tx1"/>
                  </a:solidFill>
                </a:rPr>
                <a:t>Districtwide activities to begin Ci3T Design and Implementation efforts, building upon: </a:t>
              </a:r>
            </a:p>
            <a:p>
              <a:pPr marL="285750" indent="-285750">
                <a:buFont typeface="Arial" panose="020B0604020202020204" pitchFamily="34" charset="0"/>
                <a:buChar char="•"/>
              </a:pPr>
              <a:r>
                <a:rPr lang="en-US" sz="1400">
                  <a:solidFill>
                    <a:schemeClr val="tx1"/>
                  </a:solidFill>
                </a:rPr>
                <a:t>Shared vision</a:t>
              </a:r>
            </a:p>
            <a:p>
              <a:pPr marL="285750" indent="-285750">
                <a:buFont typeface="Arial" panose="020B0604020202020204" pitchFamily="34" charset="0"/>
                <a:buChar char="•"/>
              </a:pPr>
              <a:r>
                <a:rPr lang="en-US" sz="1400">
                  <a:solidFill>
                    <a:schemeClr val="tx1"/>
                  </a:solidFill>
                </a:rPr>
                <a:t>Districtwide certainties</a:t>
              </a:r>
            </a:p>
            <a:p>
              <a:pPr marL="285750" indent="-285750">
                <a:buFont typeface="Arial" panose="020B0604020202020204" pitchFamily="34" charset="0"/>
                <a:buChar char="•"/>
              </a:pPr>
              <a:r>
                <a:rPr lang="en-US" sz="1400">
                  <a:solidFill>
                    <a:schemeClr val="tx1"/>
                  </a:solidFill>
                </a:rPr>
                <a:t>Strong practices already in place</a:t>
              </a:r>
            </a:p>
          </p:txBody>
        </p:sp>
        <p:grpSp>
          <p:nvGrpSpPr>
            <p:cNvPr id="80" name="Group 79">
              <a:extLst>
                <a:ext uri="{FF2B5EF4-FFF2-40B4-BE49-F238E27FC236}">
                  <a16:creationId xmlns:a16="http://schemas.microsoft.com/office/drawing/2014/main" id="{FB3BC2EB-C1EA-AAC4-ECC0-8D5269D9C336}"/>
                </a:ext>
              </a:extLst>
            </p:cNvPr>
            <p:cNvGrpSpPr/>
            <p:nvPr/>
          </p:nvGrpSpPr>
          <p:grpSpPr>
            <a:xfrm>
              <a:off x="2769293" y="4329819"/>
              <a:ext cx="7422254" cy="482779"/>
              <a:chOff x="2751448" y="1371025"/>
              <a:chExt cx="7422254" cy="482779"/>
            </a:xfrm>
          </p:grpSpPr>
          <p:sp>
            <p:nvSpPr>
              <p:cNvPr id="61" name="Oval 60">
                <a:extLst>
                  <a:ext uri="{FF2B5EF4-FFF2-40B4-BE49-F238E27FC236}">
                    <a16:creationId xmlns:a16="http://schemas.microsoft.com/office/drawing/2014/main" id="{FA3136E7-FBBB-B12C-58A1-316A46C1B49A}"/>
                  </a:ext>
                </a:extLst>
              </p:cNvPr>
              <p:cNvSpPr/>
              <p:nvPr/>
            </p:nvSpPr>
            <p:spPr>
              <a:xfrm>
                <a:off x="275144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a:t>
                </a:r>
              </a:p>
            </p:txBody>
          </p:sp>
          <p:sp>
            <p:nvSpPr>
              <p:cNvPr id="63" name="Oval 62">
                <a:extLst>
                  <a:ext uri="{FF2B5EF4-FFF2-40B4-BE49-F238E27FC236}">
                    <a16:creationId xmlns:a16="http://schemas.microsoft.com/office/drawing/2014/main" id="{2206F403-D497-A527-C11E-1DD901EDD4D3}"/>
                  </a:ext>
                </a:extLst>
              </p:cNvPr>
              <p:cNvSpPr/>
              <p:nvPr/>
            </p:nvSpPr>
            <p:spPr>
              <a:xfrm>
                <a:off x="3520915"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2</a:t>
                </a:r>
              </a:p>
            </p:txBody>
          </p:sp>
          <p:sp>
            <p:nvSpPr>
              <p:cNvPr id="65" name="Oval 64">
                <a:extLst>
                  <a:ext uri="{FF2B5EF4-FFF2-40B4-BE49-F238E27FC236}">
                    <a16:creationId xmlns:a16="http://schemas.microsoft.com/office/drawing/2014/main" id="{09C025AD-8861-AD55-66BF-9C751CB641E1}"/>
                  </a:ext>
                </a:extLst>
              </p:cNvPr>
              <p:cNvSpPr/>
              <p:nvPr/>
            </p:nvSpPr>
            <p:spPr>
              <a:xfrm>
                <a:off x="429380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3</a:t>
                </a:r>
              </a:p>
            </p:txBody>
          </p:sp>
          <p:sp>
            <p:nvSpPr>
              <p:cNvPr id="67" name="Oval 66">
                <a:extLst>
                  <a:ext uri="{FF2B5EF4-FFF2-40B4-BE49-F238E27FC236}">
                    <a16:creationId xmlns:a16="http://schemas.microsoft.com/office/drawing/2014/main" id="{3188992E-1A51-18F3-BE08-DE663D01AE5B}"/>
                  </a:ext>
                </a:extLst>
              </p:cNvPr>
              <p:cNvSpPr/>
              <p:nvPr/>
            </p:nvSpPr>
            <p:spPr>
              <a:xfrm>
                <a:off x="507091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4</a:t>
                </a:r>
              </a:p>
            </p:txBody>
          </p:sp>
          <p:sp>
            <p:nvSpPr>
              <p:cNvPr id="69" name="Oval 68">
                <a:extLst>
                  <a:ext uri="{FF2B5EF4-FFF2-40B4-BE49-F238E27FC236}">
                    <a16:creationId xmlns:a16="http://schemas.microsoft.com/office/drawing/2014/main" id="{E6A2782F-B863-6AED-6123-62CA2D813C31}"/>
                  </a:ext>
                </a:extLst>
              </p:cNvPr>
              <p:cNvSpPr/>
              <p:nvPr/>
            </p:nvSpPr>
            <p:spPr>
              <a:xfrm>
                <a:off x="583466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5</a:t>
                </a:r>
              </a:p>
            </p:txBody>
          </p:sp>
          <p:sp>
            <p:nvSpPr>
              <p:cNvPr id="71" name="Oval 70">
                <a:extLst>
                  <a:ext uri="{FF2B5EF4-FFF2-40B4-BE49-F238E27FC236}">
                    <a16:creationId xmlns:a16="http://schemas.microsoft.com/office/drawing/2014/main" id="{8AEDE67C-1128-CC43-DD78-EB14596BB51E}"/>
                  </a:ext>
                </a:extLst>
              </p:cNvPr>
              <p:cNvSpPr/>
              <p:nvPr/>
            </p:nvSpPr>
            <p:spPr>
              <a:xfrm>
                <a:off x="660591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6</a:t>
                </a:r>
              </a:p>
            </p:txBody>
          </p:sp>
          <p:sp>
            <p:nvSpPr>
              <p:cNvPr id="73" name="Oval 72">
                <a:extLst>
                  <a:ext uri="{FF2B5EF4-FFF2-40B4-BE49-F238E27FC236}">
                    <a16:creationId xmlns:a16="http://schemas.microsoft.com/office/drawing/2014/main" id="{EDF62064-3779-E8E9-C415-0ED5BE7A7B35}"/>
                  </a:ext>
                </a:extLst>
              </p:cNvPr>
              <p:cNvSpPr/>
              <p:nvPr/>
            </p:nvSpPr>
            <p:spPr>
              <a:xfrm>
                <a:off x="7371425"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7</a:t>
                </a:r>
              </a:p>
            </p:txBody>
          </p:sp>
          <p:sp>
            <p:nvSpPr>
              <p:cNvPr id="75" name="Oval 74">
                <a:extLst>
                  <a:ext uri="{FF2B5EF4-FFF2-40B4-BE49-F238E27FC236}">
                    <a16:creationId xmlns:a16="http://schemas.microsoft.com/office/drawing/2014/main" id="{FA4D2948-0E1F-907C-89C7-DF0898FA0408}"/>
                  </a:ext>
                </a:extLst>
              </p:cNvPr>
              <p:cNvSpPr/>
              <p:nvPr/>
            </p:nvSpPr>
            <p:spPr>
              <a:xfrm>
                <a:off x="814842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8</a:t>
                </a:r>
              </a:p>
            </p:txBody>
          </p:sp>
          <p:sp>
            <p:nvSpPr>
              <p:cNvPr id="77" name="Oval 76">
                <a:extLst>
                  <a:ext uri="{FF2B5EF4-FFF2-40B4-BE49-F238E27FC236}">
                    <a16:creationId xmlns:a16="http://schemas.microsoft.com/office/drawing/2014/main" id="{B65C73BE-ADF6-AE39-E50D-E82A630976E8}"/>
                  </a:ext>
                </a:extLst>
              </p:cNvPr>
              <p:cNvSpPr/>
              <p:nvPr/>
            </p:nvSpPr>
            <p:spPr>
              <a:xfrm>
                <a:off x="892213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9</a:t>
                </a:r>
              </a:p>
            </p:txBody>
          </p:sp>
          <p:sp>
            <p:nvSpPr>
              <p:cNvPr id="79" name="Oval 78">
                <a:extLst>
                  <a:ext uri="{FF2B5EF4-FFF2-40B4-BE49-F238E27FC236}">
                    <a16:creationId xmlns:a16="http://schemas.microsoft.com/office/drawing/2014/main" id="{4DB4C200-D479-6FD0-DBFF-DEE331C591C1}"/>
                  </a:ext>
                </a:extLst>
              </p:cNvPr>
              <p:cNvSpPr/>
              <p:nvPr/>
            </p:nvSpPr>
            <p:spPr>
              <a:xfrm>
                <a:off x="9690923"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10</a:t>
                </a:r>
              </a:p>
            </p:txBody>
          </p:sp>
        </p:grpSp>
        <p:grpSp>
          <p:nvGrpSpPr>
            <p:cNvPr id="81" name="Group 80">
              <a:extLst>
                <a:ext uri="{FF2B5EF4-FFF2-40B4-BE49-F238E27FC236}">
                  <a16:creationId xmlns:a16="http://schemas.microsoft.com/office/drawing/2014/main" id="{14A683D4-D880-490D-39F1-2ABD1975A8AB}"/>
                </a:ext>
              </a:extLst>
            </p:cNvPr>
            <p:cNvGrpSpPr/>
            <p:nvPr/>
          </p:nvGrpSpPr>
          <p:grpSpPr>
            <a:xfrm>
              <a:off x="3926406" y="5886600"/>
              <a:ext cx="5544574" cy="497070"/>
              <a:chOff x="3860344" y="1365406"/>
              <a:chExt cx="5544574" cy="497070"/>
            </a:xfrm>
          </p:grpSpPr>
          <p:sp>
            <p:nvSpPr>
              <p:cNvPr id="86" name="Oval 85">
                <a:extLst>
                  <a:ext uri="{FF2B5EF4-FFF2-40B4-BE49-F238E27FC236}">
                    <a16:creationId xmlns:a16="http://schemas.microsoft.com/office/drawing/2014/main" id="{E6E46BC7-3243-8E46-9893-F302A2E46A11}"/>
                  </a:ext>
                </a:extLst>
              </p:cNvPr>
              <p:cNvSpPr/>
              <p:nvPr/>
            </p:nvSpPr>
            <p:spPr>
              <a:xfrm>
                <a:off x="3860344" y="1365406"/>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a:t>
                </a:r>
              </a:p>
            </p:txBody>
          </p:sp>
          <p:sp>
            <p:nvSpPr>
              <p:cNvPr id="87" name="Oval 86">
                <a:extLst>
                  <a:ext uri="{FF2B5EF4-FFF2-40B4-BE49-F238E27FC236}">
                    <a16:creationId xmlns:a16="http://schemas.microsoft.com/office/drawing/2014/main" id="{74B96B56-D419-E461-9EDD-6574D3822D3A}"/>
                  </a:ext>
                </a:extLst>
              </p:cNvPr>
              <p:cNvSpPr/>
              <p:nvPr/>
            </p:nvSpPr>
            <p:spPr>
              <a:xfrm>
                <a:off x="5125793" y="1379697"/>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2</a:t>
                </a:r>
              </a:p>
            </p:txBody>
          </p:sp>
          <p:sp>
            <p:nvSpPr>
              <p:cNvPr id="88" name="Oval 87">
                <a:extLst>
                  <a:ext uri="{FF2B5EF4-FFF2-40B4-BE49-F238E27FC236}">
                    <a16:creationId xmlns:a16="http://schemas.microsoft.com/office/drawing/2014/main" id="{AEA0A7BC-EA3C-9ED9-C4B4-BA5777FC3064}"/>
                  </a:ext>
                </a:extLst>
              </p:cNvPr>
              <p:cNvSpPr/>
              <p:nvPr/>
            </p:nvSpPr>
            <p:spPr>
              <a:xfrm>
                <a:off x="6391242"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3</a:t>
                </a:r>
              </a:p>
            </p:txBody>
          </p:sp>
          <p:sp>
            <p:nvSpPr>
              <p:cNvPr id="89" name="Oval 88">
                <a:extLst>
                  <a:ext uri="{FF2B5EF4-FFF2-40B4-BE49-F238E27FC236}">
                    <a16:creationId xmlns:a16="http://schemas.microsoft.com/office/drawing/2014/main" id="{776C4D5B-F2F6-A8AD-354E-436983B0F551}"/>
                  </a:ext>
                </a:extLst>
              </p:cNvPr>
              <p:cNvSpPr/>
              <p:nvPr/>
            </p:nvSpPr>
            <p:spPr>
              <a:xfrm>
                <a:off x="765669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4</a:t>
                </a:r>
              </a:p>
            </p:txBody>
          </p:sp>
          <p:sp>
            <p:nvSpPr>
              <p:cNvPr id="90" name="Oval 89">
                <a:extLst>
                  <a:ext uri="{FF2B5EF4-FFF2-40B4-BE49-F238E27FC236}">
                    <a16:creationId xmlns:a16="http://schemas.microsoft.com/office/drawing/2014/main" id="{B0B8D4CD-74E6-33EA-D27B-179493D92933}"/>
                  </a:ext>
                </a:extLst>
              </p:cNvPr>
              <p:cNvSpPr/>
              <p:nvPr/>
            </p:nvSpPr>
            <p:spPr>
              <a:xfrm>
                <a:off x="892213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5</a:t>
                </a:r>
              </a:p>
            </p:txBody>
          </p:sp>
        </p:grpSp>
      </p:grpSp>
      <p:pic>
        <p:nvPicPr>
          <p:cNvPr id="100" name="Graphic 99">
            <a:extLst>
              <a:ext uri="{FF2B5EF4-FFF2-40B4-BE49-F238E27FC236}">
                <a16:creationId xmlns:a16="http://schemas.microsoft.com/office/drawing/2014/main" id="{CB6ABBAE-235E-8241-9DAF-15CA1E4B642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70481" y="3277482"/>
            <a:ext cx="387648" cy="387648"/>
          </a:xfrm>
          <a:prstGeom prst="rect">
            <a:avLst/>
          </a:prstGeom>
        </p:spPr>
      </p:pic>
      <p:pic>
        <p:nvPicPr>
          <p:cNvPr id="102" name="Graphic 101">
            <a:extLst>
              <a:ext uri="{FF2B5EF4-FFF2-40B4-BE49-F238E27FC236}">
                <a16:creationId xmlns:a16="http://schemas.microsoft.com/office/drawing/2014/main" id="{CBABB2A4-F474-C7CF-9A1C-FB4F927FB15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70481" y="4929827"/>
            <a:ext cx="387648" cy="387648"/>
          </a:xfrm>
          <a:prstGeom prst="rect">
            <a:avLst/>
          </a:prstGeom>
        </p:spPr>
      </p:pic>
      <p:pic>
        <p:nvPicPr>
          <p:cNvPr id="4" name="Picture 3">
            <a:extLst>
              <a:ext uri="{FF2B5EF4-FFF2-40B4-BE49-F238E27FC236}">
                <a16:creationId xmlns:a16="http://schemas.microsoft.com/office/drawing/2014/main" id="{13CB96A0-5F8B-DA03-4B1B-9D7472C8F448}"/>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19406" y="386962"/>
            <a:ext cx="902292" cy="902292"/>
          </a:xfrm>
          <a:prstGeom prst="rect">
            <a:avLst/>
          </a:prstGeom>
        </p:spPr>
      </p:pic>
    </p:spTree>
    <p:extLst>
      <p:ext uri="{BB962C8B-B14F-4D97-AF65-F5344CB8AC3E}">
        <p14:creationId xmlns:p14="http://schemas.microsoft.com/office/powerpoint/2010/main" val="4026693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7D043-1FDB-60F8-21E0-8A9C42F9F30E}"/>
              </a:ext>
            </a:extLst>
          </p:cNvPr>
          <p:cNvSpPr>
            <a:spLocks noGrp="1"/>
          </p:cNvSpPr>
          <p:nvPr>
            <p:ph type="title"/>
          </p:nvPr>
        </p:nvSpPr>
        <p:spPr>
          <a:xfrm>
            <a:off x="831850" y="-2852737"/>
            <a:ext cx="10515600" cy="2852737"/>
          </a:xfrm>
        </p:spPr>
        <p:txBody>
          <a:bodyPr vert="horz" lIns="91440" tIns="45720" rIns="91440" bIns="45720" rtlCol="0" anchor="b">
            <a:normAutofit/>
          </a:bodyPr>
          <a:lstStyle/>
          <a:p>
            <a:r>
              <a:rPr lang="en-US"/>
              <a:t>Internalizing and Externalizing</a:t>
            </a:r>
          </a:p>
        </p:txBody>
      </p:sp>
      <p:pic>
        <p:nvPicPr>
          <p:cNvPr id="6" name="Picture 3" descr="Image of the United States map with a Venn diagram showing Internalizing and Externalizing circles intersecting."/>
          <p:cNvPicPr>
            <a:picLocks noChangeAspect="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687824" y="1061872"/>
            <a:ext cx="8816352" cy="495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
            <a:extLst>
              <a:ext uri="{C183D7F6-B498-43B3-948B-1728B52AA6E4}">
                <adec:decorative xmlns:adec="http://schemas.microsoft.com/office/drawing/2017/decorative" val="1"/>
              </a:ext>
            </a:extLst>
          </p:cNvPr>
          <p:cNvGrpSpPr/>
          <p:nvPr/>
        </p:nvGrpSpPr>
        <p:grpSpPr>
          <a:xfrm>
            <a:off x="2137734" y="1817629"/>
            <a:ext cx="4362992" cy="3862120"/>
            <a:chOff x="183451" y="48831"/>
            <a:chExt cx="4525137" cy="4525136"/>
          </a:xfrm>
        </p:grpSpPr>
        <p:sp>
          <p:nvSpPr>
            <p:cNvPr id="8" name="Oval 7"/>
            <p:cNvSpPr/>
            <p:nvPr/>
          </p:nvSpPr>
          <p:spPr>
            <a:xfrm>
              <a:off x="183451" y="48831"/>
              <a:ext cx="4525137" cy="4525136"/>
            </a:xfrm>
            <a:prstGeom prst="ellipse">
              <a:avLst/>
            </a:prstGeom>
            <a:solidFill>
              <a:schemeClr val="accent5">
                <a:lumMod val="60000"/>
                <a:lumOff val="40000"/>
                <a:alpha val="50000"/>
              </a:schemeClr>
            </a:solidFill>
            <a:ln>
              <a:solidFill>
                <a:schemeClr val="tx2">
                  <a:lumMod val="40000"/>
                  <a:lumOff val="60000"/>
                </a:schemeClr>
              </a:solidFill>
            </a:ln>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 name="Oval 4"/>
            <p:cNvSpPr txBox="1"/>
            <p:nvPr/>
          </p:nvSpPr>
          <p:spPr>
            <a:xfrm>
              <a:off x="815340" y="582442"/>
              <a:ext cx="2609088" cy="3457915"/>
            </a:xfrm>
            <a:prstGeom prst="rect">
              <a:avLst/>
            </a:prstGeom>
            <a:ln>
              <a:noFill/>
            </a:ln>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marR="0" lvl="0" indent="0" algn="ctr" defTabSz="1733550" rtl="0" eaLnBrk="1" fontAlgn="auto" latinLnBrk="0" hangingPunct="1">
                <a:lnSpc>
                  <a:spcPct val="90000"/>
                </a:lnSpc>
                <a:spcBef>
                  <a:spcPct val="0"/>
                </a:spcBef>
                <a:spcAft>
                  <a:spcPct val="35000"/>
                </a:spcAft>
                <a:buClrTx/>
                <a:buSzTx/>
                <a:buFontTx/>
                <a:buNone/>
                <a:tabLst/>
                <a:defRPr/>
              </a:pPr>
              <a:r>
                <a:rPr kumimoji="0" lang="en-US" sz="3900" b="0" i="0" u="none" strike="noStrike" kern="1200" cap="none" spc="0" normalizeH="0" baseline="0" noProof="0">
                  <a:ln>
                    <a:noFill/>
                  </a:ln>
                  <a:solidFill>
                    <a:prstClr val="black"/>
                  </a:solidFill>
                  <a:effectLst/>
                  <a:uLnTx/>
                  <a:uFillTx/>
                  <a:latin typeface="Calibri" panose="020F0502020204030204"/>
                  <a:ea typeface="+mn-ea"/>
                  <a:cs typeface="+mn-cs"/>
                </a:rPr>
                <a:t>Internalizing </a:t>
              </a:r>
            </a:p>
          </p:txBody>
        </p:sp>
      </p:grpSp>
      <p:grpSp>
        <p:nvGrpSpPr>
          <p:cNvPr id="10" name="Group 2">
            <a:extLst>
              <a:ext uri="{C183D7F6-B498-43B3-948B-1728B52AA6E4}">
                <adec:decorative xmlns:adec="http://schemas.microsoft.com/office/drawing/2017/decorative" val="1"/>
              </a:ext>
            </a:extLst>
          </p:cNvPr>
          <p:cNvGrpSpPr/>
          <p:nvPr/>
        </p:nvGrpSpPr>
        <p:grpSpPr>
          <a:xfrm>
            <a:off x="5591307" y="1848294"/>
            <a:ext cx="4362992" cy="3862120"/>
            <a:chOff x="3444811" y="48831"/>
            <a:chExt cx="4525137" cy="4525136"/>
          </a:xfrm>
        </p:grpSpPr>
        <p:sp>
          <p:nvSpPr>
            <p:cNvPr id="11" name="Oval 10"/>
            <p:cNvSpPr/>
            <p:nvPr/>
          </p:nvSpPr>
          <p:spPr>
            <a:xfrm>
              <a:off x="3444811" y="48831"/>
              <a:ext cx="4525137" cy="4525136"/>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 name="Oval 4"/>
            <p:cNvSpPr txBox="1"/>
            <p:nvPr/>
          </p:nvSpPr>
          <p:spPr>
            <a:xfrm>
              <a:off x="4215947" y="582442"/>
              <a:ext cx="3122113" cy="3457915"/>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marR="0" lvl="0" indent="0" algn="ctr" defTabSz="1733550" rtl="0" eaLnBrk="1" fontAlgn="auto" latinLnBrk="0" hangingPunct="1">
                <a:lnSpc>
                  <a:spcPct val="90000"/>
                </a:lnSpc>
                <a:spcBef>
                  <a:spcPct val="0"/>
                </a:spcBef>
                <a:spcAft>
                  <a:spcPct val="35000"/>
                </a:spcAft>
                <a:buClrTx/>
                <a:buSzTx/>
                <a:buFontTx/>
                <a:buNone/>
                <a:tabLst/>
                <a:defRPr/>
              </a:pPr>
              <a:r>
                <a:rPr kumimoji="0" lang="en-US" sz="3900" b="0" i="0" u="none" strike="noStrike" kern="1200" cap="none" spc="0" normalizeH="0" baseline="0" noProof="0">
                  <a:ln>
                    <a:noFill/>
                  </a:ln>
                  <a:solidFill>
                    <a:prstClr val="black"/>
                  </a:solidFill>
                  <a:effectLst/>
                  <a:uLnTx/>
                  <a:uFillTx/>
                  <a:latin typeface="Calibri" panose="020F0502020204030204"/>
                  <a:ea typeface="+mn-ea"/>
                  <a:cs typeface="+mn-cs"/>
                </a:rPr>
                <a:t>Externalizing</a:t>
              </a:r>
            </a:p>
          </p:txBody>
        </p:sp>
      </p:grpSp>
      <p:graphicFrame>
        <p:nvGraphicFramePr>
          <p:cNvPr id="17" name="Content Placeholder 1" descr="A bullseye diagram showing prevalence of emotional or behavioral disorders: Emotionally Disturbed= less than 1%. Emotional and Behavior Disorders= 12-20%."/>
          <p:cNvGraphicFramePr>
            <a:graphicFrameLocks/>
          </p:cNvGraphicFramePr>
          <p:nvPr/>
        </p:nvGraphicFramePr>
        <p:xfrm>
          <a:off x="-254561" y="4338957"/>
          <a:ext cx="4038600" cy="2062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Rectangle 15"/>
          <p:cNvSpPr/>
          <p:nvPr/>
        </p:nvSpPr>
        <p:spPr>
          <a:xfrm>
            <a:off x="1144334" y="6377869"/>
            <a:ext cx="9753052" cy="480131"/>
          </a:xfrm>
          <a:prstGeom prst="rect">
            <a:avLst/>
          </a:prstGeom>
        </p:spPr>
        <p:txBody>
          <a:bodyPr wrap="square" anchor="b" anchorCtr="0">
            <a:noAutofit/>
          </a:bodyPr>
          <a:lstStyle/>
          <a:p>
            <a:pPr marL="0" marR="0" lvl="0" indent="0" algn="l" defTabSz="914400" rtl="0" eaLnBrk="1" fontAlgn="auto" latinLnBrk="0" hangingPunct="1">
              <a:lnSpc>
                <a:spcPct val="90000"/>
              </a:lnSpc>
              <a:spcBef>
                <a:spcPts val="576"/>
              </a:spcBef>
              <a:spcAft>
                <a:spcPts val="0"/>
              </a:spcAft>
              <a:buClrTx/>
              <a:buSzTx/>
              <a:buFontTx/>
              <a:buNone/>
              <a:tabLst/>
              <a:defRPr/>
            </a:pPr>
            <a:r>
              <a:rPr kumimoji="0" lang="en-US" sz="1400" b="0" i="0" u="none" strike="noStrike" kern="1200" cap="none" spc="0" normalizeH="0" baseline="0" noProof="0">
                <a:ln>
                  <a:noFill/>
                </a:ln>
                <a:solidFill>
                  <a:prstClr val="white">
                    <a:lumMod val="50000"/>
                  </a:prstClr>
                </a:solidFill>
                <a:effectLst/>
                <a:uLnTx/>
                <a:uFillTx/>
                <a:latin typeface="Calibri" panose="020F0502020204030204"/>
                <a:ea typeface="ＭＳ Ｐゴシック" pitchFamily="34" charset="-128"/>
                <a:cs typeface="+mn-cs"/>
              </a:rPr>
              <a:t>Source: Forness, S.R., Freeman, S.F., Paparella, T., Kauffman, J.M., &amp; Walker, H.M. (2012). Special education implications of point and cumulative prevalence for children with emotional or behavioral disorders. </a:t>
            </a:r>
            <a:r>
              <a:rPr kumimoji="0" lang="en-US" sz="1400" b="0" i="1" u="none" strike="noStrike" kern="1200" cap="none" spc="0" normalizeH="0" baseline="0" noProof="0">
                <a:ln>
                  <a:noFill/>
                </a:ln>
                <a:solidFill>
                  <a:prstClr val="white">
                    <a:lumMod val="50000"/>
                  </a:prstClr>
                </a:solidFill>
                <a:effectLst/>
                <a:uLnTx/>
                <a:uFillTx/>
                <a:latin typeface="Calibri" panose="020F0502020204030204"/>
                <a:ea typeface="ＭＳ Ｐゴシック" pitchFamily="34" charset="-128"/>
                <a:cs typeface="+mn-cs"/>
              </a:rPr>
              <a:t>Journal of Emotional and Behavioral Disorders, 20</a:t>
            </a:r>
            <a:r>
              <a:rPr kumimoji="0" lang="en-US" sz="1400" b="0" i="0" u="none" strike="noStrike" kern="1200" cap="none" spc="0" normalizeH="0" baseline="0" noProof="0">
                <a:ln>
                  <a:noFill/>
                </a:ln>
                <a:solidFill>
                  <a:prstClr val="white">
                    <a:lumMod val="50000"/>
                  </a:prstClr>
                </a:solidFill>
                <a:effectLst/>
                <a:uLnTx/>
                <a:uFillTx/>
                <a:latin typeface="Calibri" panose="020F0502020204030204"/>
                <a:ea typeface="ＭＳ Ｐゴシック" pitchFamily="34" charset="-128"/>
                <a:cs typeface="+mn-cs"/>
              </a:rPr>
              <a:t>, 4-18.</a:t>
            </a:r>
          </a:p>
        </p:txBody>
      </p:sp>
    </p:spTree>
    <p:extLst>
      <p:ext uri="{BB962C8B-B14F-4D97-AF65-F5344CB8AC3E}">
        <p14:creationId xmlns:p14="http://schemas.microsoft.com/office/powerpoint/2010/main" val="235883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17C4915-03E1-B6EB-92CA-06F071C73F2C}"/>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Comprehensive, Integrated, Three-Tiered Model of Prevention</a:t>
            </a:r>
          </a:p>
        </p:txBody>
      </p:sp>
      <p:pic>
        <p:nvPicPr>
          <p:cNvPr id="3" name="Picture" descr="Comprehensive, Integrated, Three-Tiered Model of Prevention pyramid as described by Lane, Kalberg, &amp; Menzies, 2009. Includes three tiers. The green tier at the bottom of the pyramid is tier 1 (primary prevention) which includes school/classroom-wide systems for all students, staff, and settings. The goal of tier 1 is to prevent harm. Approximately 80% of students will have their needs met at this level. The yellow tier in the middle of the pyramid is tier 2 (secondary prevention) which includes specialized group systems for students at risk. The goal of tier 2 is to reverse harm. Approximately 15% of students will have their needs met at this level. The red tier at the top of the pyramid is tier 3 (tertiary prevention) which includes specialized individual systems for students with high risk. The goal of tier 3 is to reduce harm. Approximately 5% of students will have their needs met at this level.">
            <a:extLst>
              <a:ext uri="{FF2B5EF4-FFF2-40B4-BE49-F238E27FC236}">
                <a16:creationId xmlns:a16="http://schemas.microsoft.com/office/drawing/2014/main" id="{19E716E8-049E-E013-5D1F-FDFA1CD340FA}"/>
              </a:ext>
            </a:extLst>
          </p:cNvPr>
          <p:cNvPicPr>
            <a:picLocks noGrp="1" noRot="1" noChangeAspect="1" noMove="1" noResize="1" noEditPoints="1" noAdjustHandles="1" noChangeArrowheads="1" noChangeShapeType="1" noCrop="1"/>
          </p:cNvPicPr>
          <p:nvPr/>
        </p:nvPicPr>
        <p:blipFill>
          <a:blip r:embed="rId2"/>
          <a:stretch>
            <a:fillRect/>
          </a:stretch>
        </p:blipFill>
        <p:spPr>
          <a:xfrm>
            <a:off x="1542142" y="0"/>
            <a:ext cx="9107715" cy="6858000"/>
          </a:xfrm>
          <a:prstGeom prst="rect">
            <a:avLst/>
          </a:prstGeom>
        </p:spPr>
      </p:pic>
    </p:spTree>
    <p:extLst>
      <p:ext uri="{BB962C8B-B14F-4D97-AF65-F5344CB8AC3E}">
        <p14:creationId xmlns:p14="http://schemas.microsoft.com/office/powerpoint/2010/main" val="3304428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DA9A3-738C-26A4-EEC1-73716CA313C0}"/>
              </a:ext>
            </a:extLst>
          </p:cNvPr>
          <p:cNvSpPr>
            <a:spLocks noGrp="1"/>
          </p:cNvSpPr>
          <p:nvPr>
            <p:ph type="title"/>
          </p:nvPr>
        </p:nvSpPr>
        <p:spPr/>
        <p:txBody>
          <a:bodyPr>
            <a:normAutofit/>
          </a:bodyPr>
          <a:lstStyle/>
          <a:p>
            <a:r>
              <a:rPr lang="en-US"/>
              <a:t>What is Ci3T?</a:t>
            </a:r>
          </a:p>
        </p:txBody>
      </p:sp>
    </p:spTree>
    <p:extLst>
      <p:ext uri="{BB962C8B-B14F-4D97-AF65-F5344CB8AC3E}">
        <p14:creationId xmlns:p14="http://schemas.microsoft.com/office/powerpoint/2010/main" val="1449066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96856-32EA-7D41-6FCA-54F416CCAC4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Ci3T Tier 1 Supports</a:t>
            </a:r>
          </a:p>
        </p:txBody>
      </p:sp>
      <p:pic>
        <p:nvPicPr>
          <p:cNvPr id="3" name="Picture 1" descr="Comprehensive, Integrated, Three-Tiered Model of Prevention pyramid.">
            <a:extLst>
              <a:ext uri="{FF2B5EF4-FFF2-40B4-BE49-F238E27FC236}">
                <a16:creationId xmlns:a16="http://schemas.microsoft.com/office/drawing/2014/main" id="{8E50B7D4-5C02-5230-4351-0AC23FCE9D67}"/>
              </a:ext>
            </a:extLst>
          </p:cNvPr>
          <p:cNvPicPr>
            <a:picLocks noGrp="1" noRot="1" noChangeAspect="1" noMove="1" noResize="1" noEditPoints="1" noAdjustHandles="1" noChangeArrowheads="1" noChangeShapeType="1" noCrop="1"/>
          </p:cNvPicPr>
          <p:nvPr/>
        </p:nvPicPr>
        <p:blipFill>
          <a:blip r:embed="rId3"/>
          <a:stretch>
            <a:fillRect/>
          </a:stretch>
        </p:blipFill>
        <p:spPr>
          <a:xfrm>
            <a:off x="202595" y="0"/>
            <a:ext cx="11786810" cy="6858000"/>
          </a:xfrm>
          <a:prstGeom prst="rect">
            <a:avLst/>
          </a:prstGeom>
        </p:spPr>
      </p:pic>
      <p:sp>
        <p:nvSpPr>
          <p:cNvPr id="11" name="Outline" descr="Green trapezoid outlining Tier 1 on the bottom of the Comprehensive, Integrated, Three-Tiered Model of Prevention pyramid.">
            <a:extLst>
              <a:ext uri="{FF2B5EF4-FFF2-40B4-BE49-F238E27FC236}">
                <a16:creationId xmlns:a16="http://schemas.microsoft.com/office/drawing/2014/main" id="{7799C258-68B7-4C46-A2F5-4D8B3BB56F63}"/>
              </a:ext>
              <a:ext uri="{C183D7F6-B498-43B3-948B-1728B52AA6E4}">
                <adec:decorative xmlns:adec="http://schemas.microsoft.com/office/drawing/2017/decorative" val="0"/>
              </a:ext>
            </a:extLst>
          </p:cNvPr>
          <p:cNvSpPr/>
          <p:nvPr/>
        </p:nvSpPr>
        <p:spPr>
          <a:xfrm>
            <a:off x="2019300" y="3129625"/>
            <a:ext cx="8153399" cy="3609975"/>
          </a:xfrm>
          <a:prstGeom prst="trapezoid">
            <a:avLst>
              <a:gd name="adj" fmla="val 71146"/>
            </a:avLst>
          </a:prstGeom>
          <a:noFill/>
          <a:ln>
            <a:solidFill>
              <a:schemeClr val="accent1"/>
            </a:solidFill>
          </a:ln>
          <a:effectLst>
            <a:glow rad="127000">
              <a:schemeClr val="accent1">
                <a:alpha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Arrow 1">
            <a:extLst>
              <a:ext uri="{FF2B5EF4-FFF2-40B4-BE49-F238E27FC236}">
                <a16:creationId xmlns:a16="http://schemas.microsoft.com/office/drawing/2014/main" id="{64EF3AAF-5CC1-1463-5FC5-63C762FA29B4}"/>
              </a:ext>
            </a:extLst>
          </p:cNvPr>
          <p:cNvSpPr>
            <a:spLocks noChangeArrowheads="1"/>
          </p:cNvSpPr>
          <p:nvPr/>
        </p:nvSpPr>
        <p:spPr bwMode="auto">
          <a:xfrm rot="2482386">
            <a:off x="-13254" y="3212233"/>
            <a:ext cx="4010025" cy="2943225"/>
          </a:xfrm>
          <a:prstGeom prst="rightArrow">
            <a:avLst>
              <a:gd name="adj1" fmla="val 50000"/>
              <a:gd name="adj2" fmla="val 50001"/>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S PGothic" charset="-128"/>
                <a:cs typeface="+mn-cs"/>
              </a:rPr>
              <a:t>District &amp; State Standards Quality Instruction</a:t>
            </a:r>
            <a:endParaRPr kumimoji="0" lang="en-US" sz="2400" b="1" i="0" u="none" strike="noStrike" kern="0" cap="none" spc="0" normalizeH="0" baseline="0" noProof="0" dirty="0">
              <a:ln>
                <a:noFill/>
              </a:ln>
              <a:solidFill>
                <a:prstClr val="white"/>
              </a:solidFill>
              <a:effectLst/>
              <a:uLnTx/>
              <a:uFillTx/>
              <a:latin typeface="Calibri" panose="020F0502020204030204"/>
              <a:ea typeface="MS PGothic" charset="-128"/>
              <a:cs typeface="+mn-cs"/>
            </a:endParaRPr>
          </a:p>
        </p:txBody>
      </p:sp>
      <p:sp>
        <p:nvSpPr>
          <p:cNvPr id="4" name="Arrow 2">
            <a:extLst>
              <a:ext uri="{FF2B5EF4-FFF2-40B4-BE49-F238E27FC236}">
                <a16:creationId xmlns:a16="http://schemas.microsoft.com/office/drawing/2014/main" id="{8C9FF68F-5B03-2E09-9144-552724678D6B}"/>
              </a:ext>
            </a:extLst>
          </p:cNvPr>
          <p:cNvSpPr>
            <a:spLocks noChangeArrowheads="1"/>
          </p:cNvSpPr>
          <p:nvPr/>
        </p:nvSpPr>
        <p:spPr bwMode="auto">
          <a:xfrm rot="2482386">
            <a:off x="2436487" y="2327609"/>
            <a:ext cx="4010025" cy="2943225"/>
          </a:xfrm>
          <a:prstGeom prst="rightArrow">
            <a:avLst>
              <a:gd name="adj1" fmla="val 50000"/>
              <a:gd name="adj2" fmla="val 50001"/>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S PGothic" charset="-128"/>
                <a:cs typeface="+mn-cs"/>
              </a:rPr>
              <a:t>Positive Behavioral Interventions and Supports </a:t>
            </a:r>
          </a:p>
        </p:txBody>
      </p:sp>
      <p:pic>
        <p:nvPicPr>
          <p:cNvPr id="8" name="Picture 2" descr="Expectation Matrix example">
            <a:extLst>
              <a:ext uri="{FF2B5EF4-FFF2-40B4-BE49-F238E27FC236}">
                <a16:creationId xmlns:a16="http://schemas.microsoft.com/office/drawing/2014/main" id="{76774EB5-CA77-1142-0CBA-22184A8F78FE}"/>
              </a:ext>
            </a:extLst>
          </p:cNvPr>
          <p:cNvPicPr>
            <a:picLocks noChangeAspect="1"/>
          </p:cNvPicPr>
          <p:nvPr/>
        </p:nvPicPr>
        <p:blipFill>
          <a:blip r:embed="rId4"/>
          <a:stretch>
            <a:fillRect/>
          </a:stretch>
        </p:blipFill>
        <p:spPr>
          <a:xfrm>
            <a:off x="7875259" y="1763722"/>
            <a:ext cx="3966354" cy="3055927"/>
          </a:xfrm>
          <a:prstGeom prst="rect">
            <a:avLst/>
          </a:prstGeom>
        </p:spPr>
      </p:pic>
      <p:sp>
        <p:nvSpPr>
          <p:cNvPr id="6" name="Arrow 3">
            <a:extLst>
              <a:ext uri="{FF2B5EF4-FFF2-40B4-BE49-F238E27FC236}">
                <a16:creationId xmlns:a16="http://schemas.microsoft.com/office/drawing/2014/main" id="{36220C88-93A4-258D-31F0-614059EAC3B8}"/>
              </a:ext>
            </a:extLst>
          </p:cNvPr>
          <p:cNvSpPr>
            <a:spLocks noChangeArrowheads="1"/>
          </p:cNvSpPr>
          <p:nvPr/>
        </p:nvSpPr>
        <p:spPr bwMode="auto">
          <a:xfrm rot="19659500">
            <a:off x="7923615" y="3212232"/>
            <a:ext cx="4010025" cy="2943225"/>
          </a:xfrm>
          <a:prstGeom prst="leftArrow">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S PGothic" charset="-128"/>
                <a:cs typeface="+mn-cs"/>
              </a:rPr>
              <a:t>Validated Curricula and Resources</a:t>
            </a:r>
            <a:endParaRPr kumimoji="0" lang="en-US" sz="2400" b="1" i="0" u="none" strike="noStrike" kern="0" cap="none" spc="0" normalizeH="0" baseline="0" noProof="0" dirty="0">
              <a:ln>
                <a:noFill/>
              </a:ln>
              <a:solidFill>
                <a:prstClr val="white"/>
              </a:solidFill>
              <a:effectLst/>
              <a:uLnTx/>
              <a:uFillTx/>
              <a:latin typeface="Calibri" panose="020F0502020204030204"/>
              <a:ea typeface="MS PGothic" charset="-128"/>
              <a:cs typeface="+mn-cs"/>
            </a:endParaRPr>
          </a:p>
        </p:txBody>
      </p:sp>
      <p:pic>
        <p:nvPicPr>
          <p:cNvPr id="9" name="Picture 3" descr="Screenshot of What Works Clearinghouse website">
            <a:extLst>
              <a:ext uri="{FF2B5EF4-FFF2-40B4-BE49-F238E27FC236}">
                <a16:creationId xmlns:a16="http://schemas.microsoft.com/office/drawing/2014/main" id="{F19C359F-D4A4-5B7B-3682-6D6C51F17123}"/>
              </a:ext>
            </a:extLst>
          </p:cNvPr>
          <p:cNvPicPr>
            <a:picLocks noChangeAspect="1"/>
          </p:cNvPicPr>
          <p:nvPr/>
        </p:nvPicPr>
        <p:blipFill>
          <a:blip r:embed="rId5"/>
          <a:stretch>
            <a:fillRect/>
          </a:stretch>
        </p:blipFill>
        <p:spPr>
          <a:xfrm>
            <a:off x="8213278" y="773666"/>
            <a:ext cx="3430698" cy="2237559"/>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90783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8"/>
                                        </p:tgtEl>
                                      </p:cBhvr>
                                    </p:animEffect>
                                    <p:set>
                                      <p:cBhvr>
                                        <p:cTn id="23" dur="1" fill="hold">
                                          <p:stCondLst>
                                            <p:cond delay="499"/>
                                          </p:stCondLst>
                                        </p:cTn>
                                        <p:tgtEl>
                                          <p:spTgt spid="8"/>
                                        </p:tgtEl>
                                        <p:attrNameLst>
                                          <p:attrName>style.visibility</p:attrName>
                                        </p:attrNameLst>
                                      </p:cBhvr>
                                      <p:to>
                                        <p:strVal val="hidden"/>
                                      </p:to>
                                    </p:set>
                                  </p:childTnLst>
                                </p:cTn>
                              </p:par>
                              <p:par>
                                <p:cTn id="24" presetID="2" presetClass="entr" presetSubtype="3"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5"/>
                                        </p:tgtEl>
                                      </p:cBhvr>
                                    </p:animEffect>
                                    <p:set>
                                      <p:cBhvr>
                                        <p:cTn id="36" dur="1" fill="hold">
                                          <p:stCondLst>
                                            <p:cond delay="499"/>
                                          </p:stCondLst>
                                        </p:cTn>
                                        <p:tgtEl>
                                          <p:spTgt spid="5"/>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4"/>
                                        </p:tgtEl>
                                      </p:cBhvr>
                                    </p:animEffect>
                                    <p:set>
                                      <p:cBhvr>
                                        <p:cTn id="39" dur="1" fill="hold">
                                          <p:stCondLst>
                                            <p:cond delay="499"/>
                                          </p:stCondLst>
                                        </p:cTn>
                                        <p:tgtEl>
                                          <p:spTgt spid="4"/>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9"/>
                                        </p:tgtEl>
                                      </p:cBhvr>
                                    </p:animEffect>
                                    <p:set>
                                      <p:cBhvr>
                                        <p:cTn id="42" dur="1" fill="hold">
                                          <p:stCondLst>
                                            <p:cond delay="499"/>
                                          </p:stCondLst>
                                        </p:cTn>
                                        <p:tgtEl>
                                          <p:spTgt spid="9"/>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8"/>
                                        </p:tgtEl>
                                      </p:cBhvr>
                                    </p:animEffect>
                                    <p:set>
                                      <p:cBhvr>
                                        <p:cTn id="45" dur="1" fill="hold">
                                          <p:stCondLst>
                                            <p:cond delay="499"/>
                                          </p:stCondLst>
                                        </p:cTn>
                                        <p:tgtEl>
                                          <p:spTgt spid="8"/>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6"/>
                                        </p:tgtEl>
                                      </p:cBhvr>
                                    </p:animEffect>
                                    <p:set>
                                      <p:cBhvr>
                                        <p:cTn id="48" dur="1" fill="hold">
                                          <p:stCondLst>
                                            <p:cond delay="499"/>
                                          </p:stCondLst>
                                        </p:cTn>
                                        <p:tgtEl>
                                          <p:spTgt spid="6"/>
                                        </p:tgtEl>
                                        <p:attrNameLst>
                                          <p:attrName>style.visibility</p:attrName>
                                        </p:attrNameLst>
                                      </p:cBhvr>
                                      <p:to>
                                        <p:strVal val="hidden"/>
                                      </p:to>
                                    </p:set>
                                  </p:childTnLst>
                                </p:cTn>
                              </p:par>
                              <p:par>
                                <p:cTn id="49" presetID="21" presetClass="entr" presetSubtype="1"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heel(1)">
                                      <p:cBhvr>
                                        <p:cTn id="5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5" grpId="1" animBg="1"/>
      <p:bldP spid="4" grpId="0" animBg="1"/>
      <p:bldP spid="4" grpId="1" animBg="1"/>
      <p:bldP spid="6" grpId="0" animBg="1"/>
      <p:bldP spid="6"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9D7DF-DCC7-F19A-9FEC-316971906704}"/>
            </a:ext>
          </a:extLst>
        </p:cNvPr>
        <p:cNvGrpSpPr/>
        <p:nvPr/>
      </p:nvGrpSpPr>
      <p:grpSpPr>
        <a:xfrm>
          <a:off x="0" y="0"/>
          <a:ext cx="0" cy="0"/>
          <a:chOff x="0" y="0"/>
          <a:chExt cx="0" cy="0"/>
        </a:xfrm>
      </p:grpSpPr>
      <p:sp>
        <p:nvSpPr>
          <p:cNvPr id="3" name="Title">
            <a:extLst>
              <a:ext uri="{FF2B5EF4-FFF2-40B4-BE49-F238E27FC236}">
                <a16:creationId xmlns:a16="http://schemas.microsoft.com/office/drawing/2014/main" id="{ABCB5BE4-9AE7-5D15-A01D-1248993683D0}"/>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Tier 1</a:t>
            </a:r>
          </a:p>
        </p:txBody>
      </p:sp>
      <p:pic>
        <p:nvPicPr>
          <p:cNvPr id="6" name="Picture 1" descr="Comprehensive, Integrated, Three-Tiered Model of Prevention pyramid.">
            <a:extLst>
              <a:ext uri="{FF2B5EF4-FFF2-40B4-BE49-F238E27FC236}">
                <a16:creationId xmlns:a16="http://schemas.microsoft.com/office/drawing/2014/main" id="{7E31DA83-40A9-CFD5-603E-640AC916CDF6}"/>
              </a:ext>
            </a:extLst>
          </p:cNvPr>
          <p:cNvPicPr>
            <a:picLocks noGrp="1" noRot="1" noChangeAspect="1" noMove="1" noResize="1" noEditPoints="1" noAdjustHandles="1" noChangeArrowheads="1" noChangeShapeType="1" noCrop="1"/>
          </p:cNvPicPr>
          <p:nvPr/>
        </p:nvPicPr>
        <p:blipFill>
          <a:blip r:embed="rId3"/>
          <a:stretch>
            <a:fillRect/>
          </a:stretch>
        </p:blipFill>
        <p:spPr>
          <a:xfrm>
            <a:off x="202595" y="0"/>
            <a:ext cx="11786810" cy="6858000"/>
          </a:xfrm>
          <a:prstGeom prst="rect">
            <a:avLst/>
          </a:prstGeom>
        </p:spPr>
      </p:pic>
      <p:sp>
        <p:nvSpPr>
          <p:cNvPr id="2" name="Outline" descr="Green trapezoid outlining Tier 1 on the bottom of the Comprehensive, Integrated, Three-Tiered Model of Prevention pyramid.">
            <a:extLst>
              <a:ext uri="{FF2B5EF4-FFF2-40B4-BE49-F238E27FC236}">
                <a16:creationId xmlns:a16="http://schemas.microsoft.com/office/drawing/2014/main" id="{820FE07B-795D-366D-7441-1EBFD004148B}"/>
              </a:ext>
            </a:extLst>
          </p:cNvPr>
          <p:cNvSpPr/>
          <p:nvPr/>
        </p:nvSpPr>
        <p:spPr>
          <a:xfrm>
            <a:off x="2019300" y="3129625"/>
            <a:ext cx="8153399" cy="3609975"/>
          </a:xfrm>
          <a:prstGeom prst="trapezoid">
            <a:avLst>
              <a:gd name="adj" fmla="val 71146"/>
            </a:avLst>
          </a:prstGeom>
          <a:noFill/>
          <a:ln>
            <a:solidFill>
              <a:schemeClr val="accent1"/>
            </a:solidFill>
          </a:ln>
          <a:effectLst>
            <a:glow rad="127000">
              <a:schemeClr val="accent1">
                <a:alpha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9" name="Image" descr="Ci3T: Primary (Tier 1) Prevention Efforts module covers">
            <a:extLst>
              <a:ext uri="{FF2B5EF4-FFF2-40B4-BE49-F238E27FC236}">
                <a16:creationId xmlns:a16="http://schemas.microsoft.com/office/drawing/2014/main" id="{20470B78-2281-C366-DA56-FC08C304189A}"/>
              </a:ext>
            </a:extLst>
          </p:cNvPr>
          <p:cNvGrpSpPr/>
          <p:nvPr/>
        </p:nvGrpSpPr>
        <p:grpSpPr>
          <a:xfrm>
            <a:off x="1872709" y="4055600"/>
            <a:ext cx="8446580" cy="1828800"/>
            <a:chOff x="2069020" y="4493319"/>
            <a:chExt cx="8446580" cy="1828800"/>
          </a:xfrm>
        </p:grpSpPr>
        <p:pic>
          <p:nvPicPr>
            <p:cNvPr id="8" name="Picture 3" descr="A collage of children with text&#10;&#10;AI-generated content may be incorrect.">
              <a:extLst>
                <a:ext uri="{FF2B5EF4-FFF2-40B4-BE49-F238E27FC236}">
                  <a16:creationId xmlns:a16="http://schemas.microsoft.com/office/drawing/2014/main" id="{A03B0D9A-6A6A-44FE-C852-DA182805F9DB}"/>
                </a:ext>
              </a:extLst>
            </p:cNvPr>
            <p:cNvPicPr>
              <a:picLocks noChangeAspect="1"/>
            </p:cNvPicPr>
            <p:nvPr/>
          </p:nvPicPr>
          <p:blipFill>
            <a:blip r:embed="rId4"/>
            <a:stretch>
              <a:fillRect/>
            </a:stretch>
          </p:blipFill>
          <p:spPr>
            <a:xfrm>
              <a:off x="6852819" y="4493319"/>
              <a:ext cx="3662781" cy="1828800"/>
            </a:xfrm>
            <a:prstGeom prst="rect">
              <a:avLst/>
            </a:prstGeom>
          </p:spPr>
        </p:pic>
        <p:pic>
          <p:nvPicPr>
            <p:cNvPr id="5" name="Picture 2" descr="A collage of children and adults&#10;&#10;AI-generated content may be incorrect.">
              <a:extLst>
                <a:ext uri="{FF2B5EF4-FFF2-40B4-BE49-F238E27FC236}">
                  <a16:creationId xmlns:a16="http://schemas.microsoft.com/office/drawing/2014/main" id="{5CD938C9-B19E-402C-C760-EA741EDC1536}"/>
                </a:ext>
              </a:extLst>
            </p:cNvPr>
            <p:cNvPicPr>
              <a:picLocks noChangeAspect="1"/>
            </p:cNvPicPr>
            <p:nvPr/>
          </p:nvPicPr>
          <p:blipFill>
            <a:blip r:embed="rId5"/>
            <a:stretch>
              <a:fillRect/>
            </a:stretch>
          </p:blipFill>
          <p:spPr>
            <a:xfrm>
              <a:off x="2069020" y="4493319"/>
              <a:ext cx="4819487" cy="1828800"/>
            </a:xfrm>
            <a:prstGeom prst="rect">
              <a:avLst/>
            </a:prstGeom>
          </p:spPr>
        </p:pic>
      </p:grpSp>
    </p:spTree>
    <p:extLst>
      <p:ext uri="{BB962C8B-B14F-4D97-AF65-F5344CB8AC3E}">
        <p14:creationId xmlns:p14="http://schemas.microsoft.com/office/powerpoint/2010/main" val="1520165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F260C76-4601-4634-9884-A0A979BB613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Tier 2</a:t>
            </a:r>
          </a:p>
        </p:txBody>
      </p:sp>
      <p:pic>
        <p:nvPicPr>
          <p:cNvPr id="4" name="Picture 1" descr="Comprehensive, Integrated, Three-Tiered Model of Prevention pyramid.">
            <a:extLst>
              <a:ext uri="{FF2B5EF4-FFF2-40B4-BE49-F238E27FC236}">
                <a16:creationId xmlns:a16="http://schemas.microsoft.com/office/drawing/2014/main" id="{BA1B243D-CAE3-B313-A51F-5543903D7A89}"/>
              </a:ext>
            </a:extLst>
          </p:cNvPr>
          <p:cNvPicPr>
            <a:picLocks noGrp="1" noRot="1" noChangeAspect="1" noMove="1" noResize="1" noEditPoints="1" noAdjustHandles="1" noChangeArrowheads="1" noChangeShapeType="1" noCrop="1"/>
          </p:cNvPicPr>
          <p:nvPr/>
        </p:nvPicPr>
        <p:blipFill>
          <a:blip r:embed="rId3"/>
          <a:stretch>
            <a:fillRect/>
          </a:stretch>
        </p:blipFill>
        <p:spPr>
          <a:xfrm>
            <a:off x="202595" y="0"/>
            <a:ext cx="11786810" cy="6858000"/>
          </a:xfrm>
          <a:prstGeom prst="rect">
            <a:avLst/>
          </a:prstGeom>
        </p:spPr>
      </p:pic>
      <p:pic>
        <p:nvPicPr>
          <p:cNvPr id="6" name="Chart" descr="Secondary (Tier 2) interventions grid">
            <a:extLst>
              <a:ext uri="{FF2B5EF4-FFF2-40B4-BE49-F238E27FC236}">
                <a16:creationId xmlns:a16="http://schemas.microsoft.com/office/drawing/2014/main" id="{4DD5A587-7E90-774B-8A2F-B21E2057207C}"/>
              </a:ext>
            </a:extLst>
          </p:cNvPr>
          <p:cNvPicPr>
            <a:picLocks noChangeAspect="1"/>
          </p:cNvPicPr>
          <p:nvPr/>
        </p:nvPicPr>
        <p:blipFill>
          <a:blip r:embed="rId4"/>
          <a:srcRect/>
          <a:stretch/>
        </p:blipFill>
        <p:spPr bwMode="auto">
          <a:xfrm>
            <a:off x="0" y="1452716"/>
            <a:ext cx="5246522" cy="6558151"/>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utline" descr="A yellow circle outlining Tier 2 in the middle of the Comprehensive, Integrated, Three-Tiered Model of Prevention pyramid. ">
            <a:extLst>
              <a:ext uri="{FF2B5EF4-FFF2-40B4-BE49-F238E27FC236}">
                <a16:creationId xmlns:a16="http://schemas.microsoft.com/office/drawing/2014/main" id="{51403165-C407-5146-92D1-223B8A8D5C06}"/>
              </a:ext>
            </a:extLst>
          </p:cNvPr>
          <p:cNvSpPr/>
          <p:nvPr/>
        </p:nvSpPr>
        <p:spPr>
          <a:xfrm>
            <a:off x="4071156" y="1929809"/>
            <a:ext cx="4049689" cy="1725612"/>
          </a:xfrm>
          <a:prstGeom prst="ellipse">
            <a:avLst/>
          </a:prstGeom>
          <a:noFill/>
          <a:ln w="57150" cap="flat" cmpd="sng" algn="ctr">
            <a:solidFill>
              <a:srgbClr val="FFFF00"/>
            </a:solidFill>
            <a:prstDash val="solid"/>
            <a:miter lim="800000"/>
          </a:ln>
          <a:effectLst>
            <a:glow rad="12700">
              <a:sysClr val="windowText" lastClr="000000">
                <a:alpha val="40000"/>
              </a:sysClr>
            </a:glo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The Tier 2 Process module cover">
            <a:extLst>
              <a:ext uri="{FF2B5EF4-FFF2-40B4-BE49-F238E27FC236}">
                <a16:creationId xmlns:a16="http://schemas.microsoft.com/office/drawing/2014/main" id="{1BFAA75A-FFD4-19E1-4FD0-DB174035676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15083" y="956462"/>
            <a:ext cx="2071772" cy="3237144"/>
          </a:xfrm>
          <a:prstGeom prst="rect">
            <a:avLst/>
          </a:prstGeom>
        </p:spPr>
      </p:pic>
      <p:sp>
        <p:nvSpPr>
          <p:cNvPr id="3" name="Rectangle 2">
            <a:extLst>
              <a:ext uri="{FF2B5EF4-FFF2-40B4-BE49-F238E27FC236}">
                <a16:creationId xmlns:a16="http://schemas.microsoft.com/office/drawing/2014/main" id="{B8E65728-B925-1DE6-99E1-2F4C9F1BD7C2}"/>
              </a:ext>
            </a:extLst>
          </p:cNvPr>
          <p:cNvSpPr/>
          <p:nvPr/>
        </p:nvSpPr>
        <p:spPr>
          <a:xfrm>
            <a:off x="5246522" y="4646717"/>
            <a:ext cx="6945478" cy="8485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Tier 2 Intervention Grid</a:t>
            </a:r>
          </a:p>
        </p:txBody>
      </p:sp>
    </p:spTree>
    <p:extLst>
      <p:ext uri="{BB962C8B-B14F-4D97-AF65-F5344CB8AC3E}">
        <p14:creationId xmlns:p14="http://schemas.microsoft.com/office/powerpoint/2010/main" val="4055270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41AECC-97E5-A081-BC56-3B6BDA043BF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Tier 3</a:t>
            </a:r>
          </a:p>
        </p:txBody>
      </p:sp>
      <p:pic>
        <p:nvPicPr>
          <p:cNvPr id="11" name="Picture 1" descr="Comprehensive, Integrated, Three-Tiered Model of Prevention pyramid.">
            <a:extLst>
              <a:ext uri="{FF2B5EF4-FFF2-40B4-BE49-F238E27FC236}">
                <a16:creationId xmlns:a16="http://schemas.microsoft.com/office/drawing/2014/main" id="{C18350AB-5D16-EE21-8371-9C38EFF675C5}"/>
              </a:ext>
            </a:extLst>
          </p:cNvPr>
          <p:cNvPicPr>
            <a:picLocks noGrp="1" noRot="1" noChangeAspect="1" noMove="1" noResize="1" noEditPoints="1" noAdjustHandles="1" noChangeArrowheads="1" noChangeShapeType="1" noCrop="1"/>
          </p:cNvPicPr>
          <p:nvPr/>
        </p:nvPicPr>
        <p:blipFill>
          <a:blip r:embed="rId3"/>
          <a:stretch>
            <a:fillRect/>
          </a:stretch>
        </p:blipFill>
        <p:spPr>
          <a:xfrm>
            <a:off x="202595" y="0"/>
            <a:ext cx="11786810" cy="6858000"/>
          </a:xfrm>
          <a:prstGeom prst="rect">
            <a:avLst/>
          </a:prstGeom>
        </p:spPr>
      </p:pic>
      <p:sp>
        <p:nvSpPr>
          <p:cNvPr id="5" name="Outline" descr="A red circle outlining Tier 3 on the top of the Comprehensive, Integrated, Three-Tiered Model of Prevention pyramid. ">
            <a:extLst>
              <a:ext uri="{FF2B5EF4-FFF2-40B4-BE49-F238E27FC236}">
                <a16:creationId xmlns:a16="http://schemas.microsoft.com/office/drawing/2014/main" id="{5326371C-58D6-024C-97BB-E72875F449D0}"/>
              </a:ext>
            </a:extLst>
          </p:cNvPr>
          <p:cNvSpPr/>
          <p:nvPr/>
        </p:nvSpPr>
        <p:spPr>
          <a:xfrm>
            <a:off x="4177479" y="1114415"/>
            <a:ext cx="3810000" cy="1143000"/>
          </a:xfrm>
          <a:prstGeom prst="ellipse">
            <a:avLst/>
          </a:prstGeom>
          <a:noFill/>
          <a:ln w="57150" cap="flat" cmpd="sng" algn="ctr">
            <a:solidFill>
              <a:srgbClr val="C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 name="Chart" descr="Tertiary (Tier 3) interventions grid">
            <a:extLst>
              <a:ext uri="{FF2B5EF4-FFF2-40B4-BE49-F238E27FC236}">
                <a16:creationId xmlns:a16="http://schemas.microsoft.com/office/drawing/2014/main" id="{0311E041-CA33-444B-BC43-3AA4F5A8285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1807225"/>
            <a:ext cx="5981181" cy="50507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he Tier 3 Process module cover">
            <a:extLst>
              <a:ext uri="{FF2B5EF4-FFF2-40B4-BE49-F238E27FC236}">
                <a16:creationId xmlns:a16="http://schemas.microsoft.com/office/drawing/2014/main" id="{8F047738-C514-6D8B-B939-F95104A2DB08}"/>
              </a:ext>
            </a:extLst>
          </p:cNvPr>
          <p:cNvPicPr>
            <a:picLocks noChangeAspect="1"/>
          </p:cNvPicPr>
          <p:nvPr/>
        </p:nvPicPr>
        <p:blipFill>
          <a:blip r:embed="rId5"/>
          <a:stretch>
            <a:fillRect/>
          </a:stretch>
        </p:blipFill>
        <p:spPr>
          <a:xfrm>
            <a:off x="9177435" y="908543"/>
            <a:ext cx="2072454" cy="3236976"/>
          </a:xfrm>
          <a:prstGeom prst="rect">
            <a:avLst/>
          </a:prstGeom>
        </p:spPr>
      </p:pic>
      <p:sp>
        <p:nvSpPr>
          <p:cNvPr id="2" name="Rectangle 1">
            <a:extLst>
              <a:ext uri="{FF2B5EF4-FFF2-40B4-BE49-F238E27FC236}">
                <a16:creationId xmlns:a16="http://schemas.microsoft.com/office/drawing/2014/main" id="{78CCB307-FA90-99EA-2530-60C205E70545}"/>
              </a:ext>
            </a:extLst>
          </p:cNvPr>
          <p:cNvSpPr/>
          <p:nvPr/>
        </p:nvSpPr>
        <p:spPr>
          <a:xfrm>
            <a:off x="5981180" y="4646717"/>
            <a:ext cx="6210819" cy="84854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Tier 3 Intervention Grid</a:t>
            </a:r>
          </a:p>
        </p:txBody>
      </p:sp>
    </p:spTree>
    <p:extLst>
      <p:ext uri="{BB962C8B-B14F-4D97-AF65-F5344CB8AC3E}">
        <p14:creationId xmlns:p14="http://schemas.microsoft.com/office/powerpoint/2010/main" val="101831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29154-8C1F-7BE0-79AF-0A8B75F119E5}"/>
              </a:ext>
            </a:extLst>
          </p:cNvPr>
          <p:cNvSpPr>
            <a:spLocks noGrp="1"/>
          </p:cNvSpPr>
          <p:nvPr>
            <p:ph type="title"/>
          </p:nvPr>
        </p:nvSpPr>
        <p:spPr/>
        <p:txBody>
          <a:bodyPr/>
          <a:lstStyle/>
          <a:p>
            <a:r>
              <a:rPr lang="en-US"/>
              <a:t>Ci3T Design Professional Learning Series</a:t>
            </a:r>
          </a:p>
        </p:txBody>
      </p:sp>
      <p:pic>
        <p:nvPicPr>
          <p:cNvPr id="5" name="PL Series" descr="Ci3T Professional Learning Series graphic">
            <a:extLst>
              <a:ext uri="{FF2B5EF4-FFF2-40B4-BE49-F238E27FC236}">
                <a16:creationId xmlns:a16="http://schemas.microsoft.com/office/drawing/2014/main" id="{57A5FDEA-A3F8-83DB-034A-BBE2BD355799}"/>
              </a:ext>
            </a:extLst>
          </p:cNvPr>
          <p:cNvPicPr>
            <a:picLocks noGrp="1" noChangeAspect="1"/>
          </p:cNvPicPr>
          <p:nvPr>
            <p:ph idx="1"/>
          </p:nvPr>
        </p:nvPicPr>
        <p:blipFill>
          <a:blip r:embed="rId2"/>
          <a:srcRect t="12933"/>
          <a:stretch>
            <a:fillRect/>
          </a:stretch>
        </p:blipFill>
        <p:spPr>
          <a:xfrm>
            <a:off x="1019539" y="1555844"/>
            <a:ext cx="10152922" cy="5100804"/>
          </a:xfrm>
          <a:prstGeom prst="rect">
            <a:avLst/>
          </a:prstGeom>
        </p:spPr>
      </p:pic>
    </p:spTree>
    <p:extLst>
      <p:ext uri="{BB962C8B-B14F-4D97-AF65-F5344CB8AC3E}">
        <p14:creationId xmlns:p14="http://schemas.microsoft.com/office/powerpoint/2010/main" val="3573079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9AE6B-92B9-E5E8-BF47-94DBF77D1967}"/>
              </a:ext>
            </a:extLst>
          </p:cNvPr>
          <p:cNvSpPr>
            <a:spLocks noGrp="1"/>
          </p:cNvSpPr>
          <p:nvPr>
            <p:ph type="title"/>
          </p:nvPr>
        </p:nvSpPr>
        <p:spPr/>
        <p:txBody>
          <a:bodyPr/>
          <a:lstStyle/>
          <a:p>
            <a:r>
              <a:rPr lang="en-US"/>
              <a:t>Ci3T Implementation Manual</a:t>
            </a:r>
          </a:p>
        </p:txBody>
      </p:sp>
      <p:pic>
        <p:nvPicPr>
          <p:cNvPr id="6" name="Content Placeholder 1" descr="Image of the Lincoln Elementary Implementation Manual cover">
            <a:extLst>
              <a:ext uri="{FF2B5EF4-FFF2-40B4-BE49-F238E27FC236}">
                <a16:creationId xmlns:a16="http://schemas.microsoft.com/office/drawing/2014/main" id="{DFB1ACCB-641C-32E7-2B1A-6828496C4F9D}"/>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38200" y="1818641"/>
            <a:ext cx="3262546" cy="4222119"/>
          </a:xfrm>
          <a:ln>
            <a:solidFill>
              <a:schemeClr val="tx1"/>
            </a:solidFill>
          </a:ln>
        </p:spPr>
      </p:pic>
      <p:pic>
        <p:nvPicPr>
          <p:cNvPr id="14" name="Picture 2" descr="Image of the Coolidge Mddle School Implementation Manual cover">
            <a:extLst>
              <a:ext uri="{FF2B5EF4-FFF2-40B4-BE49-F238E27FC236}">
                <a16:creationId xmlns:a16="http://schemas.microsoft.com/office/drawing/2014/main" id="{9B069BBB-F8E1-20F3-D2BF-9E5E506C31A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91269" y="1818641"/>
            <a:ext cx="3262546" cy="4223640"/>
          </a:xfrm>
          <a:prstGeom prst="rect">
            <a:avLst/>
          </a:prstGeom>
          <a:ln w="9525" cap="sq">
            <a:solidFill>
              <a:srgbClr val="000000"/>
            </a:solidFill>
            <a:prstDash val="solid"/>
            <a:miter lim="800000"/>
          </a:ln>
          <a:effectLst/>
        </p:spPr>
      </p:pic>
      <p:pic>
        <p:nvPicPr>
          <p:cNvPr id="13" name="Picture 3" descr="Image of the Franklin Pierce High School Implementation Manual cover">
            <a:extLst>
              <a:ext uri="{FF2B5EF4-FFF2-40B4-BE49-F238E27FC236}">
                <a16:creationId xmlns:a16="http://schemas.microsoft.com/office/drawing/2014/main" id="{19546B91-294E-3F7F-4484-16C86CFF970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44339" y="1818641"/>
            <a:ext cx="3262547" cy="4222119"/>
          </a:xfrm>
          <a:prstGeom prst="rect">
            <a:avLst/>
          </a:prstGeom>
          <a:ln w="9525" cap="sq">
            <a:solidFill>
              <a:srgbClr val="000000"/>
            </a:solidFill>
            <a:prstDash val="solid"/>
            <a:miter lim="800000"/>
          </a:ln>
          <a:effectLst/>
        </p:spPr>
      </p:pic>
    </p:spTree>
    <p:extLst>
      <p:ext uri="{BB962C8B-B14F-4D97-AF65-F5344CB8AC3E}">
        <p14:creationId xmlns:p14="http://schemas.microsoft.com/office/powerpoint/2010/main" val="3858363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2DC62-3B95-A976-CFD3-FAA55F18A137}"/>
              </a:ext>
            </a:extLst>
          </p:cNvPr>
          <p:cNvSpPr>
            <a:spLocks noGrp="1"/>
          </p:cNvSpPr>
          <p:nvPr>
            <p:ph type="title"/>
          </p:nvPr>
        </p:nvSpPr>
        <p:spPr/>
        <p:txBody>
          <a:bodyPr/>
          <a:lstStyle/>
          <a:p>
            <a:r>
              <a:rPr lang="en-US" sz="4400"/>
              <a:t>Ci3T Tier 1 Plan</a:t>
            </a:r>
            <a:endParaRPr lang="en-US"/>
          </a:p>
        </p:txBody>
      </p:sp>
      <p:pic>
        <p:nvPicPr>
          <p:cNvPr id="4" name="Picture 2" descr="School Ci3T Tier 1 Plan template.">
            <a:extLst>
              <a:ext uri="{FF2B5EF4-FFF2-40B4-BE49-F238E27FC236}">
                <a16:creationId xmlns:a16="http://schemas.microsoft.com/office/drawing/2014/main" id="{817E5C7A-D38A-8649-F6B3-E222BB2ACAA2}"/>
              </a:ext>
            </a:extLst>
          </p:cNvPr>
          <p:cNvPicPr>
            <a:picLocks noGrp="1" noChangeAspect="1" noChangeArrowheads="1"/>
          </p:cNvPicPr>
          <p:nvPr>
            <p:ph idx="1"/>
          </p:nvPr>
        </p:nvPicPr>
        <p:blipFill>
          <a:blip r:embed="rId2"/>
          <a:srcRect/>
          <a:stretch/>
        </p:blipFill>
        <p:spPr bwMode="auto">
          <a:xfrm>
            <a:off x="2508647" y="1403710"/>
            <a:ext cx="7174705" cy="5253738"/>
          </a:xfrm>
          <a:prstGeom prst="rect">
            <a:avLst/>
          </a:prstGeom>
          <a:ln>
            <a:solidFill>
              <a:schemeClr val="tx1"/>
            </a:solidFill>
          </a:ln>
          <a:extLst>
            <a:ext uri="{909E8E84-426E-40DD-AFC4-6F175D3DCCD1}">
              <a14:hiddenFill xmlns:a14="http://schemas.microsoft.com/office/drawing/2010/main">
                <a:solidFill>
                  <a:schemeClr val="accent1"/>
                </a:solidFill>
              </a14:hiddenFill>
            </a:ext>
          </a:extLst>
        </p:spPr>
      </p:pic>
      <p:sp>
        <p:nvSpPr>
          <p:cNvPr id="6" name="Rectangle 5" descr="Highlighted areas of the Ci3T Tier I Plan: Area 1: Academics Responsibilities, Area II: Behavior Responsiblities, and Area III: Social Skills Responsibilities. ">
            <a:extLst>
              <a:ext uri="{FF2B5EF4-FFF2-40B4-BE49-F238E27FC236}">
                <a16:creationId xmlns:a16="http://schemas.microsoft.com/office/drawing/2014/main" id="{129DADE8-1281-44A3-1D96-64014ACCD45A}"/>
              </a:ext>
            </a:extLst>
          </p:cNvPr>
          <p:cNvSpPr/>
          <p:nvPr/>
        </p:nvSpPr>
        <p:spPr>
          <a:xfrm>
            <a:off x="2685047" y="3805989"/>
            <a:ext cx="6715627" cy="2450432"/>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40767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838C7-B8EB-6105-AC2D-3A2F72AAA8EB}"/>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Procedures for Monitoring Tier 1 Plan</a:t>
            </a:r>
          </a:p>
        </p:txBody>
      </p:sp>
      <p:pic>
        <p:nvPicPr>
          <p:cNvPr id="11" name="Picture 1" descr="Ci3T Exemplar (includes academic, behavior, and social skills responsibilities">
            <a:extLst>
              <a:ext uri="{FF2B5EF4-FFF2-40B4-BE49-F238E27FC236}">
                <a16:creationId xmlns:a16="http://schemas.microsoft.com/office/drawing/2014/main" id="{3C6E50BF-84C1-7E42-9663-942095B957C3}"/>
              </a:ext>
              <a:ext uri="{C183D7F6-B498-43B3-948B-1728B52AA6E4}">
                <adec:decorative xmlns:adec="http://schemas.microsoft.com/office/drawing/2017/decorative" val="0"/>
              </a:ext>
            </a:extLst>
          </p:cNvPr>
          <p:cNvPicPr>
            <a:picLocks noChangeAspect="1"/>
          </p:cNvPicPr>
          <p:nvPr/>
        </p:nvPicPr>
        <p:blipFill>
          <a:blip r:embed="rId2"/>
          <a:srcRect/>
          <a:stretch/>
        </p:blipFill>
        <p:spPr>
          <a:xfrm>
            <a:off x="347293" y="152400"/>
            <a:ext cx="8449415" cy="6529093"/>
          </a:xfrm>
          <a:prstGeom prst="rect">
            <a:avLst/>
          </a:prstGeom>
          <a:ln>
            <a:noFill/>
          </a:ln>
          <a:effectLst>
            <a:outerShdw blurRad="292100" dist="139700" dir="2700000" algn="tl" rotWithShape="0">
              <a:srgbClr val="333333">
                <a:alpha val="65000"/>
              </a:srgbClr>
            </a:outerShdw>
          </a:effectLst>
        </p:spPr>
      </p:pic>
      <p:sp>
        <p:nvSpPr>
          <p:cNvPr id="7" name="Textbox 1">
            <a:extLst>
              <a:ext uri="{FF2B5EF4-FFF2-40B4-BE49-F238E27FC236}">
                <a16:creationId xmlns:a16="http://schemas.microsoft.com/office/drawing/2014/main" id="{7E41C484-EAF3-974A-A20B-B7E58713C8FC}"/>
              </a:ext>
            </a:extLst>
          </p:cNvPr>
          <p:cNvSpPr txBox="1">
            <a:spLocks/>
          </p:cNvSpPr>
          <p:nvPr/>
        </p:nvSpPr>
        <p:spPr bwMode="auto">
          <a:xfrm rot="-246943">
            <a:off x="552171" y="1118394"/>
            <a:ext cx="8382000" cy="736600"/>
          </a:xfrm>
          <a:prstGeom prst="rect">
            <a:avLst/>
          </a:prstGeom>
          <a:solidFill>
            <a:schemeClr val="accent1">
              <a:lumMod val="75000"/>
            </a:schemeClr>
          </a:solidFill>
          <a:ln>
            <a:noFill/>
          </a:ln>
        </p:spPr>
        <p:txBody>
          <a:bodyPr anchor="ct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dirty="0">
                <a:ln>
                  <a:noFill/>
                </a:ln>
                <a:solidFill>
                  <a:prstClr val="white"/>
                </a:solidFill>
                <a:effectLst/>
                <a:uLnTx/>
                <a:uFillTx/>
                <a:latin typeface="Times New Roman" charset="0"/>
                <a:ea typeface="+mn-ea"/>
                <a:cs typeface="Times New Roman" charset="0"/>
              </a:rPr>
              <a:t>Ci3T Tier 1 Plan: Procedures for Teaching</a:t>
            </a:r>
          </a:p>
        </p:txBody>
      </p:sp>
      <p:sp>
        <p:nvSpPr>
          <p:cNvPr id="8" name="Textbox  2">
            <a:extLst>
              <a:ext uri="{FF2B5EF4-FFF2-40B4-BE49-F238E27FC236}">
                <a16:creationId xmlns:a16="http://schemas.microsoft.com/office/drawing/2014/main" id="{FFF86DAD-3777-AC4F-8CD6-515CD3E47450}"/>
              </a:ext>
            </a:extLst>
          </p:cNvPr>
          <p:cNvSpPr txBox="1">
            <a:spLocks/>
          </p:cNvSpPr>
          <p:nvPr/>
        </p:nvSpPr>
        <p:spPr bwMode="auto">
          <a:xfrm rot="414631">
            <a:off x="550413" y="3125168"/>
            <a:ext cx="8382000" cy="736600"/>
          </a:xfrm>
          <a:prstGeom prst="rect">
            <a:avLst/>
          </a:prstGeom>
          <a:solidFill>
            <a:schemeClr val="accent1">
              <a:lumMod val="75000"/>
            </a:schemeClr>
          </a:solidFill>
          <a:ln>
            <a:noFill/>
          </a:ln>
        </p:spPr>
        <p:txBody>
          <a:bodyPr anchor="ct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dirty="0">
                <a:ln>
                  <a:noFill/>
                </a:ln>
                <a:solidFill>
                  <a:prstClr val="white"/>
                </a:solidFill>
                <a:effectLst/>
                <a:uLnTx/>
                <a:uFillTx/>
                <a:latin typeface="Times New Roman" charset="0"/>
                <a:ea typeface="+mn-ea"/>
                <a:cs typeface="Times New Roman" charset="0"/>
              </a:rPr>
              <a:t>Ci3T Tier 1 Plan: Procedures for Reinforcing</a:t>
            </a:r>
          </a:p>
        </p:txBody>
      </p:sp>
      <p:sp>
        <p:nvSpPr>
          <p:cNvPr id="9" name="Textbox  3">
            <a:extLst>
              <a:ext uri="{FF2B5EF4-FFF2-40B4-BE49-F238E27FC236}">
                <a16:creationId xmlns:a16="http://schemas.microsoft.com/office/drawing/2014/main" id="{ED864D72-2272-7245-9B53-9AD30E644BE1}"/>
              </a:ext>
            </a:extLst>
          </p:cNvPr>
          <p:cNvSpPr txBox="1">
            <a:spLocks/>
          </p:cNvSpPr>
          <p:nvPr/>
        </p:nvSpPr>
        <p:spPr bwMode="auto">
          <a:xfrm rot="-330507">
            <a:off x="560300" y="4719181"/>
            <a:ext cx="8382000" cy="736600"/>
          </a:xfrm>
          <a:prstGeom prst="rect">
            <a:avLst/>
          </a:prstGeom>
          <a:solidFill>
            <a:schemeClr val="accent1">
              <a:lumMod val="75000"/>
            </a:schemeClr>
          </a:solidFill>
          <a:ln>
            <a:noFill/>
          </a:ln>
        </p:spPr>
        <p:txBody>
          <a:bodyPr anchor="ct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dirty="0">
                <a:ln>
                  <a:noFill/>
                </a:ln>
                <a:solidFill>
                  <a:prstClr val="white"/>
                </a:solidFill>
                <a:effectLst/>
                <a:uLnTx/>
                <a:uFillTx/>
                <a:latin typeface="Times New Roman" charset="0"/>
                <a:ea typeface="+mn-ea"/>
                <a:cs typeface="Times New Roman" charset="0"/>
              </a:rPr>
              <a:t>Ci3T Tier1 Plan: Procedures for Monitoring</a:t>
            </a:r>
          </a:p>
        </p:txBody>
      </p:sp>
      <p:pic>
        <p:nvPicPr>
          <p:cNvPr id="3" name="Picture 3" descr="Lincoln Elementary Ci3T Treatment Integrity:Direct Observation Report">
            <a:extLst>
              <a:ext uri="{FF2B5EF4-FFF2-40B4-BE49-F238E27FC236}">
                <a16:creationId xmlns:a16="http://schemas.microsoft.com/office/drawing/2014/main" id="{E23B62E6-10F7-48E4-7210-AFF4F5970331}"/>
              </a:ext>
            </a:extLst>
          </p:cNvPr>
          <p:cNvPicPr>
            <a:picLocks noChangeAspect="1"/>
          </p:cNvPicPr>
          <p:nvPr/>
        </p:nvPicPr>
        <p:blipFill>
          <a:blip r:embed="rId3"/>
          <a:srcRect/>
          <a:stretch/>
        </p:blipFill>
        <p:spPr>
          <a:xfrm>
            <a:off x="9119891" y="182797"/>
            <a:ext cx="2020781" cy="2615129"/>
          </a:xfrm>
          <a:prstGeom prst="rect">
            <a:avLst/>
          </a:prstGeom>
          <a:ln w="6350">
            <a:solidFill>
              <a:schemeClr val="tx1">
                <a:lumMod val="50000"/>
                <a:lumOff val="50000"/>
              </a:schemeClr>
            </a:solidFill>
          </a:ln>
        </p:spPr>
      </p:pic>
      <p:pic>
        <p:nvPicPr>
          <p:cNvPr id="10" name="Picture 4" descr="Lincoln Elementary Ci3T Implementation Report">
            <a:extLst>
              <a:ext uri="{FF2B5EF4-FFF2-40B4-BE49-F238E27FC236}">
                <a16:creationId xmlns:a16="http://schemas.microsoft.com/office/drawing/2014/main" id="{FDF1FE2C-B44A-481D-B905-70B2359B124B}"/>
              </a:ext>
            </a:extLst>
          </p:cNvPr>
          <p:cNvPicPr>
            <a:picLocks noChangeAspect="1"/>
          </p:cNvPicPr>
          <p:nvPr/>
        </p:nvPicPr>
        <p:blipFill>
          <a:blip r:embed="rId4"/>
          <a:srcRect/>
          <a:stretch/>
        </p:blipFill>
        <p:spPr>
          <a:xfrm>
            <a:off x="10020135" y="1938263"/>
            <a:ext cx="2026559" cy="2622605"/>
          </a:xfrm>
          <a:prstGeom prst="rect">
            <a:avLst/>
          </a:prstGeom>
          <a:ln w="6350">
            <a:solidFill>
              <a:schemeClr val="tx1">
                <a:lumMod val="50000"/>
                <a:lumOff val="50000"/>
              </a:schemeClr>
            </a:solidFill>
          </a:ln>
        </p:spPr>
      </p:pic>
      <p:sp>
        <p:nvSpPr>
          <p:cNvPr id="6" name="Arrow: Left 5" descr="Blue arrow pointing towards the Ci3T Exemplar (includes academic, behavior, and social skills responsibilities)">
            <a:extLst>
              <a:ext uri="{FF2B5EF4-FFF2-40B4-BE49-F238E27FC236}">
                <a16:creationId xmlns:a16="http://schemas.microsoft.com/office/drawing/2014/main" id="{FBF5976D-5876-AB79-AE18-939D6BFC283A}"/>
              </a:ext>
            </a:extLst>
          </p:cNvPr>
          <p:cNvSpPr/>
          <p:nvPr/>
        </p:nvSpPr>
        <p:spPr>
          <a:xfrm>
            <a:off x="9066972" y="4546321"/>
            <a:ext cx="2335284" cy="1310064"/>
          </a:xfrm>
          <a:prstGeom prst="left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954902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DCFF6-AA77-9887-D389-C44234C241DC}"/>
              </a:ext>
            </a:extLst>
          </p:cNvPr>
          <p:cNvSpPr>
            <a:spLocks noGrp="1"/>
          </p:cNvSpPr>
          <p:nvPr>
            <p:ph type="title"/>
          </p:nvPr>
        </p:nvSpPr>
        <p:spPr/>
        <p:txBody>
          <a:bodyPr/>
          <a:lstStyle/>
          <a:p>
            <a:r>
              <a:rPr lang="en-US"/>
              <a:t>Exemplar Ci3T Implementation Manuals</a:t>
            </a:r>
          </a:p>
        </p:txBody>
      </p:sp>
      <p:pic>
        <p:nvPicPr>
          <p:cNvPr id="5" name="Content Placeholder 4" descr="Ci3T Exemplars website page">
            <a:extLst>
              <a:ext uri="{FF2B5EF4-FFF2-40B4-BE49-F238E27FC236}">
                <a16:creationId xmlns:a16="http://schemas.microsoft.com/office/drawing/2014/main" id="{EC4199A8-2A98-58D1-8932-1DA66AD6242E}"/>
              </a:ext>
            </a:extLst>
          </p:cNvPr>
          <p:cNvPicPr>
            <a:picLocks noGrp="1" noChangeAspect="1"/>
          </p:cNvPicPr>
          <p:nvPr>
            <p:ph idx="1"/>
          </p:nvPr>
        </p:nvPicPr>
        <p:blipFill>
          <a:blip r:embed="rId2"/>
          <a:srcRect l="5907" r="3555"/>
          <a:stretch>
            <a:fillRect/>
          </a:stretch>
        </p:blipFill>
        <p:spPr>
          <a:xfrm>
            <a:off x="1443791" y="1534047"/>
            <a:ext cx="5630777" cy="4958828"/>
          </a:xfrm>
          <a:prstGeom prst="rect">
            <a:avLst/>
          </a:prstGeom>
          <a:ln>
            <a:solidFill>
              <a:schemeClr val="tx1"/>
            </a:solidFill>
          </a:ln>
        </p:spPr>
      </p:pic>
      <p:pic>
        <p:nvPicPr>
          <p:cNvPr id="7" name="Picture 6" descr="Lincoln Elementary Implementation Manual.">
            <a:extLst>
              <a:ext uri="{FF2B5EF4-FFF2-40B4-BE49-F238E27FC236}">
                <a16:creationId xmlns:a16="http://schemas.microsoft.com/office/drawing/2014/main" id="{9A3AADED-2978-2E1D-96F7-F8217638E4B5}"/>
              </a:ext>
            </a:extLst>
          </p:cNvPr>
          <p:cNvPicPr>
            <a:picLocks noChangeAspect="1"/>
          </p:cNvPicPr>
          <p:nvPr/>
        </p:nvPicPr>
        <p:blipFill>
          <a:blip r:embed="rId3"/>
          <a:srcRect l="3409" t="2047" r="3727" b="2370"/>
          <a:stretch>
            <a:fillRect/>
          </a:stretch>
        </p:blipFill>
        <p:spPr>
          <a:xfrm>
            <a:off x="8017040" y="2196692"/>
            <a:ext cx="2731169" cy="3633537"/>
          </a:xfrm>
          <a:prstGeom prst="rect">
            <a:avLst/>
          </a:prstGeom>
          <a:ln>
            <a:solidFill>
              <a:schemeClr val="tx1"/>
            </a:solidFill>
          </a:ln>
        </p:spPr>
      </p:pic>
    </p:spTree>
    <p:extLst>
      <p:ext uri="{BB962C8B-B14F-4D97-AF65-F5344CB8AC3E}">
        <p14:creationId xmlns:p14="http://schemas.microsoft.com/office/powerpoint/2010/main" val="9945676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1DF4C-A026-E041-8D5B-8384E05DA34E}"/>
              </a:ext>
              <a:ext uri="{C183D7F6-B498-43B3-948B-1728B52AA6E4}">
                <adec:decorative xmlns:adec="http://schemas.microsoft.com/office/drawing/2017/decorative" val="1"/>
              </a:ext>
            </a:extLst>
          </p:cNvPr>
          <p:cNvSpPr>
            <a:spLocks noGrp="1"/>
          </p:cNvSpPr>
          <p:nvPr>
            <p:ph type="title"/>
          </p:nvPr>
        </p:nvSpPr>
        <p:spPr/>
        <p:txBody>
          <a:bodyPr/>
          <a:lstStyle/>
          <a:p>
            <a:r>
              <a:rPr lang="en-US"/>
              <a:t>Essential Components Tier 1 Efforts</a:t>
            </a:r>
          </a:p>
        </p:txBody>
      </p:sp>
      <p:pic>
        <p:nvPicPr>
          <p:cNvPr id="4" name="Picture 1" descr="Flowchart of Tier 1 prevention efforts including social validity with an arrow to treatment integrity with an arrow to systematic universal screening for academic and behavior">
            <a:extLst>
              <a:ext uri="{FF2B5EF4-FFF2-40B4-BE49-F238E27FC236}">
                <a16:creationId xmlns:a16="http://schemas.microsoft.com/office/drawing/2014/main" id="{19EEF918-6CC1-1A27-EB9D-FFD3D4240B94}"/>
              </a:ext>
            </a:extLst>
          </p:cNvPr>
          <p:cNvPicPr>
            <a:picLocks noChangeAspect="1"/>
          </p:cNvPicPr>
          <p:nvPr/>
        </p:nvPicPr>
        <p:blipFill>
          <a:blip r:embed="rId3"/>
          <a:stretch>
            <a:fillRect/>
          </a:stretch>
        </p:blipFill>
        <p:spPr>
          <a:xfrm>
            <a:off x="1980843" y="1917095"/>
            <a:ext cx="8230313" cy="4773582"/>
          </a:xfrm>
          <a:prstGeom prst="rect">
            <a:avLst/>
          </a:prstGeom>
        </p:spPr>
      </p:pic>
      <p:pic>
        <p:nvPicPr>
          <p:cNvPr id="7" name="Picture 2">
            <a:extLst>
              <a:ext uri="{FF2B5EF4-FFF2-40B4-BE49-F238E27FC236}">
                <a16:creationId xmlns:a16="http://schemas.microsoft.com/office/drawing/2014/main" id="{35A09957-B873-4686-A463-F5135D02C7D1}"/>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726689" y="2143324"/>
            <a:ext cx="1946937" cy="2400129"/>
          </a:xfrm>
          <a:prstGeom prst="rect">
            <a:avLst/>
          </a:prstGeom>
          <a:ln w="6350">
            <a:solidFill>
              <a:schemeClr val="tx1">
                <a:lumMod val="50000"/>
                <a:lumOff val="50000"/>
              </a:schemeClr>
            </a:solidFill>
          </a:ln>
        </p:spPr>
      </p:pic>
      <p:pic>
        <p:nvPicPr>
          <p:cNvPr id="6" name="Picture 3">
            <a:hlinkClick r:id="rId5"/>
            <a:extLst>
              <a:ext uri="{FF2B5EF4-FFF2-40B4-BE49-F238E27FC236}">
                <a16:creationId xmlns:a16="http://schemas.microsoft.com/office/drawing/2014/main" id="{9C5782F8-C9F0-1D0E-2C03-D708AABB0D2C}"/>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71383" y="1430439"/>
            <a:ext cx="2042680" cy="3091947"/>
          </a:xfrm>
          <a:prstGeom prst="rect">
            <a:avLst/>
          </a:prstGeom>
          <a:ln>
            <a:solidFill>
              <a:schemeClr val="tx1"/>
            </a:solidFill>
          </a:ln>
        </p:spPr>
      </p:pic>
      <p:pic>
        <p:nvPicPr>
          <p:cNvPr id="9" name="Picture 8">
            <a:extLst>
              <a:ext uri="{FF2B5EF4-FFF2-40B4-BE49-F238E27FC236}">
                <a16:creationId xmlns:a16="http://schemas.microsoft.com/office/drawing/2014/main" id="{C5E39D8D-2B94-A069-C98F-EB8BE31FC9F6}"/>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345167" y="5034773"/>
            <a:ext cx="2705807" cy="1458102"/>
          </a:xfrm>
          <a:prstGeom prst="rect">
            <a:avLst/>
          </a:prstGeom>
          <a:ln>
            <a:solidFill>
              <a:schemeClr val="tx1"/>
            </a:solidFill>
          </a:ln>
        </p:spPr>
      </p:pic>
    </p:spTree>
    <p:extLst>
      <p:ext uri="{BB962C8B-B14F-4D97-AF65-F5344CB8AC3E}">
        <p14:creationId xmlns:p14="http://schemas.microsoft.com/office/powerpoint/2010/main" val="2289920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8224C-EB64-3ED7-ECC5-84E6D22686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F55DD2-5951-8201-97C0-83F92B4BFDA7}"/>
              </a:ext>
            </a:extLst>
          </p:cNvPr>
          <p:cNvSpPr>
            <a:spLocks noGrp="1"/>
          </p:cNvSpPr>
          <p:nvPr>
            <p:ph type="title"/>
          </p:nvPr>
        </p:nvSpPr>
        <p:spPr>
          <a:solidFill>
            <a:schemeClr val="accent5"/>
          </a:solidFill>
        </p:spPr>
        <p:txBody>
          <a:bodyPr>
            <a:normAutofit/>
          </a:bodyPr>
          <a:lstStyle/>
          <a:p>
            <a:r>
              <a:rPr lang="en-US" dirty="0">
                <a:solidFill>
                  <a:schemeClr val="bg1"/>
                </a:solidFill>
              </a:rPr>
              <a:t>Turn &amp; Talk: Ci3T</a:t>
            </a:r>
          </a:p>
        </p:txBody>
      </p:sp>
      <p:sp>
        <p:nvSpPr>
          <p:cNvPr id="59" name="Content Placeholder 15">
            <a:extLst>
              <a:ext uri="{FF2B5EF4-FFF2-40B4-BE49-F238E27FC236}">
                <a16:creationId xmlns:a16="http://schemas.microsoft.com/office/drawing/2014/main" id="{C584FD65-955E-B3C9-E926-662DFF5B5DED}"/>
              </a:ext>
            </a:extLst>
          </p:cNvPr>
          <p:cNvSpPr txBox="1">
            <a:spLocks/>
          </p:cNvSpPr>
          <p:nvPr/>
        </p:nvSpPr>
        <p:spPr>
          <a:xfrm>
            <a:off x="838198" y="1825625"/>
            <a:ext cx="10515599" cy="2985980"/>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rial" panose="020B0604020202020204"/>
                <a:ea typeface="+mn-ea"/>
                <a:cs typeface="Arial"/>
              </a:rPr>
              <a:t>What are some potential benefits of an integrated system like Ci3T?</a:t>
            </a:r>
          </a:p>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lang="en-US" dirty="0">
                <a:solidFill>
                  <a:srgbClr val="000000"/>
                </a:solidFill>
                <a:latin typeface="Arial" panose="020B0604020202020204"/>
                <a:cs typeface="Arial"/>
              </a:rPr>
              <a:t>How could Ci3T build on existing strengths and effective practices </a:t>
            </a:r>
            <a:r>
              <a:rPr lang="en-US" dirty="0"/>
              <a:t>currently in place in your district?</a:t>
            </a:r>
          </a:p>
        </p:txBody>
      </p:sp>
      <p:pic>
        <p:nvPicPr>
          <p:cNvPr id="17" name="Picture">
            <a:extLst>
              <a:ext uri="{FF2B5EF4-FFF2-40B4-BE49-F238E27FC236}">
                <a16:creationId xmlns:a16="http://schemas.microsoft.com/office/drawing/2014/main" id="{485D445D-4B71-8AB8-6F2D-D45C5E069CD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6300" t="18502" r="5720" b="17686"/>
          <a:stretch/>
        </p:blipFill>
        <p:spPr>
          <a:xfrm>
            <a:off x="9276347" y="495814"/>
            <a:ext cx="1647413" cy="1194874"/>
          </a:xfrm>
          <a:prstGeom prst="rect">
            <a:avLst/>
          </a:prstGeom>
        </p:spPr>
      </p:pic>
      <p:pic>
        <p:nvPicPr>
          <p:cNvPr id="15" name="Picture 41">
            <a:extLst>
              <a:ext uri="{FF2B5EF4-FFF2-40B4-BE49-F238E27FC236}">
                <a16:creationId xmlns:a16="http://schemas.microsoft.com/office/drawing/2014/main" id="{B178B3AC-5880-269D-4C86-DB04C6B7C6F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588067" y="4920548"/>
            <a:ext cx="5076825" cy="1800292"/>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40">
            <a:extLst>
              <a:ext uri="{FF2B5EF4-FFF2-40B4-BE49-F238E27FC236}">
                <a16:creationId xmlns:a16="http://schemas.microsoft.com/office/drawing/2014/main" id="{5B0A3AD9-FB71-F113-FB8A-B0B39513BD40}"/>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588067" y="4920548"/>
            <a:ext cx="5076825" cy="1800292"/>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39">
            <a:extLst>
              <a:ext uri="{FF2B5EF4-FFF2-40B4-BE49-F238E27FC236}">
                <a16:creationId xmlns:a16="http://schemas.microsoft.com/office/drawing/2014/main" id="{7E77596F-67CB-E2FC-B64D-5A52E900B9EB}"/>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3588067" y="4920548"/>
            <a:ext cx="5076825" cy="1800292"/>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38">
            <a:extLst>
              <a:ext uri="{FF2B5EF4-FFF2-40B4-BE49-F238E27FC236}">
                <a16:creationId xmlns:a16="http://schemas.microsoft.com/office/drawing/2014/main" id="{52368B20-80A9-A9C1-8A26-68D4791F4441}"/>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588067" y="4920548"/>
            <a:ext cx="5076825" cy="1800292"/>
          </a:xfrm>
          <a:prstGeom prst="rect">
            <a:avLst/>
          </a:prstGeom>
          <a:noFill/>
          <a:extLst>
            <a:ext uri="{909E8E84-426E-40dd-AFC4-6F175D3DCCD1}">
              <a14:hiddenFill xmlns:a14="http://schemas.microsoft.com/office/drawing/2010/main" xmlns="">
                <a:solidFill>
                  <a:srgbClr val="FFFFFF"/>
                </a:solidFill>
              </a14:hiddenFill>
            </a:ext>
          </a:extLst>
        </p:spPr>
      </p:pic>
      <p:pic>
        <p:nvPicPr>
          <p:cNvPr id="20" name="Picture 33">
            <a:extLst>
              <a:ext uri="{FF2B5EF4-FFF2-40B4-BE49-F238E27FC236}">
                <a16:creationId xmlns:a16="http://schemas.microsoft.com/office/drawing/2014/main" id="{35DC1AC8-5CC5-0C23-D80F-FB9327D4AF8E}"/>
              </a:ext>
            </a:extLst>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3588067" y="4920548"/>
            <a:ext cx="5076825" cy="1800292"/>
          </a:xfrm>
          <a:prstGeom prst="rect">
            <a:avLst/>
          </a:prstGeom>
          <a:noFill/>
          <a:extLst>
            <a:ext uri="{909E8E84-426E-40dd-AFC4-6F175D3DCCD1}">
              <a14:hiddenFill xmlns:a14="http://schemas.microsoft.com/office/drawing/2010/main" xmlns="">
                <a:solidFill>
                  <a:srgbClr val="FFFFFF"/>
                </a:solidFill>
              </a14:hiddenFill>
            </a:ext>
          </a:extLst>
        </p:spPr>
      </p:pic>
      <p:pic>
        <p:nvPicPr>
          <p:cNvPr id="21" name="Picture 36">
            <a:extLst>
              <a:ext uri="{FF2B5EF4-FFF2-40B4-BE49-F238E27FC236}">
                <a16:creationId xmlns:a16="http://schemas.microsoft.com/office/drawing/2014/main" id="{C3F6401A-D728-17DE-2414-CF9933335DBF}"/>
              </a:ext>
            </a:extLst>
          </p:cNvPr>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3588067" y="4920548"/>
            <a:ext cx="5076825" cy="1800292"/>
          </a:xfrm>
          <a:prstGeom prst="rect">
            <a:avLst/>
          </a:prstGeom>
          <a:noFill/>
          <a:extLst>
            <a:ext uri="{909E8E84-426E-40dd-AFC4-6F175D3DCCD1}">
              <a14:hiddenFill xmlns:a14="http://schemas.microsoft.com/office/drawing/2010/main" xmlns="">
                <a:solidFill>
                  <a:srgbClr val="FFFFFF"/>
                </a:solidFill>
              </a14:hiddenFill>
            </a:ext>
          </a:extLst>
        </p:spPr>
      </p:pic>
      <p:pic>
        <p:nvPicPr>
          <p:cNvPr id="22" name="Picture 32">
            <a:extLst>
              <a:ext uri="{FF2B5EF4-FFF2-40B4-BE49-F238E27FC236}">
                <a16:creationId xmlns:a16="http://schemas.microsoft.com/office/drawing/2014/main" id="{3A5E416B-905D-AC15-EBE2-CF43545CE03D}"/>
              </a:ext>
            </a:extLst>
          </p:cNvPr>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3588068" y="4920548"/>
            <a:ext cx="5076823" cy="18002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49871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18"/>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19"/>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20"/>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30000"/>
                                  </p:stCondLst>
                                  <p:childTnLst>
                                    <p:set>
                                      <p:cBhvr>
                                        <p:cTn id="18" dur="1" fill="hold">
                                          <p:stCondLst>
                                            <p:cond delay="0"/>
                                          </p:stCondLst>
                                        </p:cTn>
                                        <p:tgtEl>
                                          <p:spTgt spid="21"/>
                                        </p:tgtEl>
                                        <p:attrNameLst>
                                          <p:attrName>style.visibility</p:attrName>
                                        </p:attrNameLst>
                                      </p:cBhvr>
                                      <p:to>
                                        <p:strVal val="visible"/>
                                      </p:to>
                                    </p:set>
                                  </p:childTnLst>
                                </p:cTn>
                              </p:par>
                            </p:childTnLst>
                          </p:cTn>
                        </p:par>
                        <p:par>
                          <p:cTn id="19" fill="hold">
                            <p:stCondLst>
                              <p:cond delay="270000"/>
                            </p:stCondLst>
                            <p:childTnLst>
                              <p:par>
                                <p:cTn id="20" presetID="1" presetClass="entr" presetSubtype="0" fill="hold" nodeType="afterEffect">
                                  <p:stCondLst>
                                    <p:cond delay="30000"/>
                                  </p:stCondLst>
                                  <p:childTnLst>
                                    <p:set>
                                      <p:cBhvr>
                                        <p:cTn id="21"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2D380-DA5E-EE83-B60C-BFA188177A25}"/>
              </a:ext>
              <a:ext uri="{C183D7F6-B498-43B3-948B-1728B52AA6E4}">
                <adec:decorative xmlns:adec="http://schemas.microsoft.com/office/drawing/2017/decorative" val="0"/>
              </a:ext>
            </a:extLst>
          </p:cNvPr>
          <p:cNvSpPr>
            <a:spLocks noGrp="1"/>
          </p:cNvSpPr>
          <p:nvPr>
            <p:ph type="title"/>
          </p:nvPr>
        </p:nvSpPr>
        <p:spPr>
          <a:xfrm>
            <a:off x="634732" y="151163"/>
            <a:ext cx="10922536" cy="1325563"/>
          </a:xfrm>
        </p:spPr>
        <p:txBody>
          <a:bodyPr/>
          <a:lstStyle/>
          <a:p>
            <a:r>
              <a:rPr lang="en-US"/>
              <a:t>Systematic Screening … Logistics</a:t>
            </a:r>
          </a:p>
        </p:txBody>
      </p:sp>
      <p:graphicFrame>
        <p:nvGraphicFramePr>
          <p:cNvPr id="4" name="Content Placeholder 3" descr="Infographic flowchart with three circles in this order from left to right: Fall, Winter, Spring">
            <a:extLst>
              <a:ext uri="{FF2B5EF4-FFF2-40B4-BE49-F238E27FC236}">
                <a16:creationId xmlns:a16="http://schemas.microsoft.com/office/drawing/2014/main" id="{CE8CC4A8-3BB8-7144-4537-A18BD33D4787}"/>
              </a:ext>
              <a:ext uri="{C183D7F6-B498-43B3-948B-1728B52AA6E4}">
                <adec:decorative xmlns:adec="http://schemas.microsoft.com/office/drawing/2017/decorative" val="0"/>
              </a:ext>
            </a:extLst>
          </p:cNvPr>
          <p:cNvGraphicFramePr>
            <a:graphicFrameLocks noGrp="1"/>
          </p:cNvGraphicFramePr>
          <p:nvPr>
            <p:ph idx="1"/>
          </p:nvPr>
        </p:nvGraphicFramePr>
        <p:xfrm>
          <a:off x="846310" y="667994"/>
          <a:ext cx="10515600" cy="40764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Picture 13">
            <a:extLst>
              <a:ext uri="{FF2B5EF4-FFF2-40B4-BE49-F238E27FC236}">
                <a16:creationId xmlns:a16="http://schemas.microsoft.com/office/drawing/2014/main" id="{E4599AD1-6DBA-B110-9C75-45347F62C157}"/>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0" y="4017137"/>
            <a:ext cx="4622800" cy="3048681"/>
          </a:xfrm>
          <a:prstGeom prst="rect">
            <a:avLst/>
          </a:prstGeom>
        </p:spPr>
      </p:pic>
      <p:graphicFrame>
        <p:nvGraphicFramePr>
          <p:cNvPr id="3" name="Diagram 2" descr="Infographic flowchart showing an arrow pointing right with three green boxes: selecting, installing, and analyzing">
            <a:extLst>
              <a:ext uri="{FF2B5EF4-FFF2-40B4-BE49-F238E27FC236}">
                <a16:creationId xmlns:a16="http://schemas.microsoft.com/office/drawing/2014/main" id="{8E09CF52-1CC7-E6CF-A16B-2AB035AA12A5}"/>
              </a:ext>
              <a:ext uri="{C183D7F6-B498-43B3-948B-1728B52AA6E4}">
                <adec:decorative xmlns:adec="http://schemas.microsoft.com/office/drawing/2017/decorative" val="0"/>
              </a:ext>
            </a:extLst>
          </p:cNvPr>
          <p:cNvGraphicFramePr/>
          <p:nvPr/>
        </p:nvGraphicFramePr>
        <p:xfrm>
          <a:off x="5680954" y="3415367"/>
          <a:ext cx="5449161" cy="340877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3755434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6FCBF-9924-6D6C-3398-415A8D990007}"/>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What is Behavior Screening? 1</a:t>
            </a:r>
          </a:p>
        </p:txBody>
      </p:sp>
      <p:pic>
        <p:nvPicPr>
          <p:cNvPr id="7" name="Picture" descr="What is Behavior Screening? Infographic that includes its features, which are being reliable and valid, completed for all students, and conducted in fall, winter, and spring.">
            <a:extLst>
              <a:ext uri="{FF2B5EF4-FFF2-40B4-BE49-F238E27FC236}">
                <a16:creationId xmlns:a16="http://schemas.microsoft.com/office/drawing/2014/main" id="{00DA776C-235D-C137-36DB-E73435AC2EA4}"/>
              </a:ext>
            </a:extLst>
          </p:cNvPr>
          <p:cNvPicPr>
            <a:picLocks noChangeAspect="1"/>
          </p:cNvPicPr>
          <p:nvPr/>
        </p:nvPicPr>
        <p:blipFill>
          <a:blip r:embed="rId3"/>
          <a:stretch>
            <a:fillRect/>
          </a:stretch>
        </p:blipFill>
        <p:spPr>
          <a:xfrm>
            <a:off x="1647459" y="0"/>
            <a:ext cx="8897082" cy="11517257"/>
          </a:xfrm>
          <a:prstGeom prst="rect">
            <a:avLst/>
          </a:prstGeom>
          <a:ln>
            <a:solidFill>
              <a:schemeClr val="tx2"/>
            </a:solidFill>
          </a:ln>
        </p:spPr>
      </p:pic>
    </p:spTree>
    <p:extLst>
      <p:ext uri="{BB962C8B-B14F-4D97-AF65-F5344CB8AC3E}">
        <p14:creationId xmlns:p14="http://schemas.microsoft.com/office/powerpoint/2010/main" val="34631581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9AAA9-B34E-F464-56BB-81FE069AB2C5}"/>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What is Behavior Screening? 2</a:t>
            </a:r>
          </a:p>
        </p:txBody>
      </p:sp>
      <p:pic>
        <p:nvPicPr>
          <p:cNvPr id="7" name="Picture" descr="What is Behavior Screening? Infographic that includes its benefits, which is that data are used to shape instruction to meet students' multiple needs, as well as how that behavior screening data is used, which is to inform tier 1 instruction, identify opportunities for teacher-delivered low-intensity strategies, and connect students to tier 2 and tier 3 interventions.">
            <a:extLst>
              <a:ext uri="{FF2B5EF4-FFF2-40B4-BE49-F238E27FC236}">
                <a16:creationId xmlns:a16="http://schemas.microsoft.com/office/drawing/2014/main" id="{00DA776C-235D-C137-36DB-E73435AC2EA4}"/>
              </a:ext>
            </a:extLst>
          </p:cNvPr>
          <p:cNvPicPr>
            <a:picLocks noChangeAspect="1"/>
          </p:cNvPicPr>
          <p:nvPr/>
        </p:nvPicPr>
        <p:blipFill>
          <a:blip r:embed="rId2"/>
          <a:stretch>
            <a:fillRect/>
          </a:stretch>
        </p:blipFill>
        <p:spPr>
          <a:xfrm>
            <a:off x="1647459" y="-4659257"/>
            <a:ext cx="8897082" cy="11517257"/>
          </a:xfrm>
          <a:prstGeom prst="rect">
            <a:avLst/>
          </a:prstGeom>
          <a:ln>
            <a:solidFill>
              <a:schemeClr val="tx2"/>
            </a:solidFill>
          </a:ln>
        </p:spPr>
      </p:pic>
    </p:spTree>
    <p:extLst>
      <p:ext uri="{BB962C8B-B14F-4D97-AF65-F5344CB8AC3E}">
        <p14:creationId xmlns:p14="http://schemas.microsoft.com/office/powerpoint/2010/main" val="9704002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1631E6-AFAA-AB40-858E-4ED93D73DA47}"/>
              </a:ext>
            </a:extLst>
          </p:cNvPr>
          <p:cNvSpPr>
            <a:spLocks noGrp="1"/>
          </p:cNvSpPr>
          <p:nvPr>
            <p:ph type="title"/>
          </p:nvPr>
        </p:nvSpPr>
        <p:spPr>
          <a:xfrm>
            <a:off x="500062" y="365125"/>
            <a:ext cx="11191875" cy="1325563"/>
          </a:xfrm>
        </p:spPr>
        <p:txBody>
          <a:bodyPr>
            <a:normAutofit fontScale="90000"/>
          </a:bodyPr>
          <a:lstStyle/>
          <a:p>
            <a:r>
              <a:rPr lang="en-US" altLang="en-US" sz="4900"/>
              <a:t>Student Risk Screening Scale – Internalizing and Externalizing </a:t>
            </a:r>
            <a:r>
              <a:rPr lang="en-US" altLang="en-US" sz="2400" b="0">
                <a:solidFill>
                  <a:schemeClr val="tx2"/>
                </a:solidFill>
              </a:rPr>
              <a:t>(SRSS-IE; Drummond, 1994; Lane &amp; Menzies, 2009)</a:t>
            </a:r>
            <a:br>
              <a:rPr lang="en-US" altLang="en-US" b="0"/>
            </a:br>
            <a:r>
              <a:rPr lang="en-US" altLang="en-US" b="0" spc="0"/>
              <a:t>Elementary</a:t>
            </a:r>
            <a:endParaRPr lang="en-US"/>
          </a:p>
        </p:txBody>
      </p:sp>
      <p:pic>
        <p:nvPicPr>
          <p:cNvPr id="10" name="Picture" descr="A screenshot of the elementary version of the Student Risk Screening Scale - Internalizing and Externalizing">
            <a:extLst>
              <a:ext uri="{FF2B5EF4-FFF2-40B4-BE49-F238E27FC236}">
                <a16:creationId xmlns:a16="http://schemas.microsoft.com/office/drawing/2014/main" id="{203C82A0-FF8C-F2AF-E45F-44E1965D3BF2}"/>
              </a:ext>
            </a:extLst>
          </p:cNvPr>
          <p:cNvPicPr>
            <a:picLocks noChangeAspect="1"/>
          </p:cNvPicPr>
          <p:nvPr/>
        </p:nvPicPr>
        <p:blipFill>
          <a:blip r:embed="rId3"/>
          <a:srcRect l="2073" t="8358" r="25499" b="46866"/>
          <a:stretch>
            <a:fillRect/>
          </a:stretch>
        </p:blipFill>
        <p:spPr>
          <a:xfrm>
            <a:off x="1323833" y="2024885"/>
            <a:ext cx="9352994" cy="4467990"/>
          </a:xfrm>
          <a:prstGeom prst="rect">
            <a:avLst/>
          </a:prstGeom>
        </p:spPr>
      </p:pic>
    </p:spTree>
    <p:extLst>
      <p:ext uri="{BB962C8B-B14F-4D97-AF65-F5344CB8AC3E}">
        <p14:creationId xmlns:p14="http://schemas.microsoft.com/office/powerpoint/2010/main" val="3480625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527D6-A565-3FD6-2769-AC1834CF1967}"/>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1F7BDDC7-D5F3-76EA-7774-61742EFADD66}"/>
              </a:ext>
            </a:extLst>
          </p:cNvPr>
          <p:cNvSpPr>
            <a:spLocks noGrp="1"/>
          </p:cNvSpPr>
          <p:nvPr>
            <p:ph type="title"/>
          </p:nvPr>
        </p:nvSpPr>
        <p:spPr/>
        <p:txBody>
          <a:bodyPr/>
          <a:lstStyle/>
          <a:p>
            <a:r>
              <a:rPr lang="en-US" altLang="en-US"/>
              <a:t>SRSS-IE: Cut Scores</a:t>
            </a:r>
            <a:endParaRPr lang="en-US"/>
          </a:p>
        </p:txBody>
      </p:sp>
      <p:sp>
        <p:nvSpPr>
          <p:cNvPr id="4" name="Content 1">
            <a:extLst>
              <a:ext uri="{FF2B5EF4-FFF2-40B4-BE49-F238E27FC236}">
                <a16:creationId xmlns:a16="http://schemas.microsoft.com/office/drawing/2014/main" id="{EB3005AE-7907-D7E2-AAA4-E6F0D6B57A8F}"/>
              </a:ext>
            </a:extLst>
          </p:cNvPr>
          <p:cNvSpPr txBox="1">
            <a:spLocks/>
          </p:cNvSpPr>
          <p:nvPr/>
        </p:nvSpPr>
        <p:spPr>
          <a:xfrm>
            <a:off x="838200" y="1818310"/>
            <a:ext cx="5243771" cy="647394"/>
          </a:xfrm>
          <a:prstGeom prst="rect">
            <a:avLst/>
          </a:prstGeom>
          <a:solidFill>
            <a:srgbClr val="2E75B6"/>
          </a:solid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a:ln>
                  <a:noFill/>
                </a:ln>
                <a:solidFill>
                  <a:prstClr val="white"/>
                </a:solidFill>
                <a:effectLst/>
                <a:uLnTx/>
                <a:uFillTx/>
                <a:latin typeface="Arial" panose="020B0604020202020204"/>
                <a:ea typeface="+mn-ea"/>
                <a:cs typeface="+mn-cs"/>
              </a:rPr>
              <a:t>Elementary School</a:t>
            </a:r>
          </a:p>
        </p:txBody>
      </p:sp>
      <p:graphicFrame>
        <p:nvGraphicFramePr>
          <p:cNvPr id="19" name="Content 2">
            <a:extLst>
              <a:ext uri="{FF2B5EF4-FFF2-40B4-BE49-F238E27FC236}">
                <a16:creationId xmlns:a16="http://schemas.microsoft.com/office/drawing/2014/main" id="{E37C3801-1D2B-147C-5044-2433492BA3CB}"/>
              </a:ext>
            </a:extLst>
          </p:cNvPr>
          <p:cNvGraphicFramePr>
            <a:graphicFrameLocks noGrp="1"/>
          </p:cNvGraphicFramePr>
          <p:nvPr>
            <p:ph idx="1"/>
          </p:nvPr>
        </p:nvGraphicFramePr>
        <p:xfrm>
          <a:off x="838200" y="2465704"/>
          <a:ext cx="5243772" cy="2670176"/>
        </p:xfrm>
        <a:graphic>
          <a:graphicData uri="http://schemas.openxmlformats.org/drawingml/2006/table">
            <a:tbl>
              <a:tblPr firstRow="1" firstCol="1" bandRow="1"/>
              <a:tblGrid>
                <a:gridCol w="2621955">
                  <a:extLst>
                    <a:ext uri="{9D8B030D-6E8A-4147-A177-3AD203B41FA5}">
                      <a16:colId xmlns:a16="http://schemas.microsoft.com/office/drawing/2014/main" val="20000"/>
                    </a:ext>
                  </a:extLst>
                </a:gridCol>
                <a:gridCol w="2621817">
                  <a:extLst>
                    <a:ext uri="{9D8B030D-6E8A-4147-A177-3AD203B41FA5}">
                      <a16:colId xmlns:a16="http://schemas.microsoft.com/office/drawing/2014/main" val="20001"/>
                    </a:ext>
                  </a:extLst>
                </a:gridCol>
              </a:tblGrid>
              <a:tr h="485416">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marL="0" marR="0" algn="ctr">
                        <a:spcBef>
                          <a:spcPts val="0"/>
                        </a:spcBef>
                        <a:spcAft>
                          <a:spcPts val="0"/>
                        </a:spcAft>
                      </a:pPr>
                      <a:r>
                        <a:rPr lang="en-US" sz="2200" b="0">
                          <a:effectLst/>
                          <a:latin typeface="+mn-lt"/>
                        </a:rPr>
                        <a:t>SRSS-E7</a:t>
                      </a:r>
                      <a:endParaRPr lang="en-US" sz="2000" b="0">
                        <a:effectLst/>
                        <a:latin typeface="+mn-lt"/>
                      </a:endParaRPr>
                    </a:p>
                  </a:txBody>
                  <a:tcPr marL="75512" marR="75512" marT="0" marB="0" anchor="ctr">
                    <a:lnL w="12700" cmpd="sng">
                      <a:solidFill>
                        <a:srgbClr val="A5A5A5"/>
                      </a:solidFill>
                    </a:lnL>
                    <a:lnR w="12700" cap="flat" cmpd="sng" algn="ctr">
                      <a:solidFill>
                        <a:srgbClr val="A5A5A5"/>
                      </a:solidFill>
                      <a:prstDash val="solid"/>
                      <a:round/>
                      <a:headEnd type="none" w="med" len="med"/>
                      <a:tailEnd type="none" w="med" len="med"/>
                    </a:lnR>
                    <a:lnT w="25400" cap="flat" cmpd="sng" algn="ctr">
                      <a:solidFill>
                        <a:srgbClr val="A5A5A5"/>
                      </a:solidFill>
                      <a:prstDash val="solid"/>
                      <a:round/>
                      <a:headEnd type="none" w="med" len="med"/>
                      <a:tailEnd type="none" w="med" len="med"/>
                    </a:lnT>
                    <a:lnB w="12700" cmpd="sng">
                      <a:solidFill>
                        <a:srgbClr val="A5A5A5"/>
                      </a:solid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mn-lt"/>
                        </a:rPr>
                        <a:t>SRSS-I5</a:t>
                      </a:r>
                      <a:endParaRPr lang="en-US" sz="2000">
                        <a:effectLst/>
                        <a:latin typeface="+mn-lt"/>
                        <a:ea typeface="Calibri" panose="020F0502020204030204" pitchFamily="34" charset="0"/>
                        <a:cs typeface="Times New Roman" panose="02020603050405020304" pitchFamily="18" charset="0"/>
                      </a:endParaRPr>
                    </a:p>
                  </a:txBody>
                  <a:tcPr marL="75512" marR="75512" marT="0" marB="0" anchor="ctr">
                    <a:lnL w="12700" cap="flat" cmpd="sng" algn="ctr">
                      <a:solidFill>
                        <a:srgbClr val="A5A5A5"/>
                      </a:solidFill>
                      <a:prstDash val="solid"/>
                      <a:round/>
                      <a:headEnd type="none" w="med" len="med"/>
                      <a:tailEnd type="none" w="med" len="med"/>
                    </a:lnL>
                    <a:lnR w="12700" cmpd="sng">
                      <a:solidFill>
                        <a:srgbClr val="A5A5A5"/>
                      </a:solidFill>
                    </a:lnR>
                    <a:lnT w="25400" cmpd="sng">
                      <a:solidFill>
                        <a:srgbClr val="A5A5A5"/>
                      </a:solidFill>
                    </a:lnT>
                    <a:lnB w="12700" cmpd="sng">
                      <a:solidFill>
                        <a:srgbClr val="A5A5A5"/>
                      </a:solidFill>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0001"/>
                  </a:ext>
                </a:extLst>
              </a:tr>
              <a:tr h="728510">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marL="0" marR="0">
                        <a:spcBef>
                          <a:spcPts val="0"/>
                        </a:spcBef>
                        <a:spcAft>
                          <a:spcPts val="0"/>
                        </a:spcAft>
                      </a:pPr>
                      <a:r>
                        <a:rPr lang="en-US" sz="2200" b="0">
                          <a:effectLst/>
                          <a:latin typeface="+mn-lt"/>
                          <a:ea typeface="+mn-ea"/>
                          <a:cs typeface="+mn-cs"/>
                        </a:rPr>
                        <a:t>Items</a:t>
                      </a:r>
                      <a:r>
                        <a:rPr lang="en-US" sz="2200" b="0" baseline="0">
                          <a:effectLst/>
                          <a:latin typeface="+mn-lt"/>
                          <a:ea typeface="+mn-ea"/>
                          <a:cs typeface="+mn-cs"/>
                        </a:rPr>
                        <a:t> 1-7</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mn-lt"/>
                        </a:rPr>
                        <a:t>Items</a:t>
                      </a:r>
                      <a:r>
                        <a:rPr lang="en-US" sz="2200" baseline="0">
                          <a:effectLst/>
                          <a:latin typeface="+mn-lt"/>
                        </a:rPr>
                        <a:t> 8-12</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456250">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marL="0" marR="0">
                        <a:spcBef>
                          <a:spcPts val="0"/>
                        </a:spcBef>
                        <a:spcAft>
                          <a:spcPts val="0"/>
                        </a:spcAft>
                      </a:pPr>
                      <a:r>
                        <a:rPr lang="en-US" sz="2200" b="0">
                          <a:effectLst/>
                          <a:latin typeface="+mn-lt"/>
                        </a:rPr>
                        <a:t>0-3 = low risk</a:t>
                      </a:r>
                      <a:endParaRPr lang="en-US" sz="2000" b="0">
                        <a:effectLst/>
                        <a:latin typeface="+mn-lt"/>
                      </a:endParaRPr>
                    </a:p>
                    <a:p>
                      <a:pPr marL="0" marR="0">
                        <a:spcBef>
                          <a:spcPts val="0"/>
                        </a:spcBef>
                        <a:spcAft>
                          <a:spcPts val="0"/>
                        </a:spcAft>
                      </a:pPr>
                      <a:r>
                        <a:rPr lang="en-US" sz="2200" b="0">
                          <a:effectLst/>
                          <a:latin typeface="+mn-lt"/>
                        </a:rPr>
                        <a:t>4-8 = moderate risk</a:t>
                      </a:r>
                      <a:endParaRPr lang="en-US" sz="2000" b="0">
                        <a:effectLst/>
                        <a:latin typeface="+mn-lt"/>
                      </a:endParaRPr>
                    </a:p>
                    <a:p>
                      <a:pPr marL="0" marR="0">
                        <a:spcBef>
                          <a:spcPts val="0"/>
                        </a:spcBef>
                        <a:spcAft>
                          <a:spcPts val="0"/>
                        </a:spcAft>
                      </a:pPr>
                      <a:r>
                        <a:rPr lang="en-US" sz="2200" b="0">
                          <a:effectLst/>
                          <a:latin typeface="+mn-lt"/>
                        </a:rPr>
                        <a:t>9-21 = high risk</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mn-lt"/>
                        </a:rPr>
                        <a:t>0-1 = low risk</a:t>
                      </a:r>
                      <a:endParaRPr lang="en-US" sz="2000">
                        <a:effectLst/>
                        <a:latin typeface="+mn-lt"/>
                      </a:endParaRPr>
                    </a:p>
                    <a:p>
                      <a:pPr marL="0" marR="0">
                        <a:spcBef>
                          <a:spcPts val="0"/>
                        </a:spcBef>
                        <a:spcAft>
                          <a:spcPts val="0"/>
                        </a:spcAft>
                      </a:pPr>
                      <a:r>
                        <a:rPr lang="en-US" sz="2200">
                          <a:effectLst/>
                          <a:latin typeface="+mn-lt"/>
                        </a:rPr>
                        <a:t>2-3 = moderate risk</a:t>
                      </a:r>
                      <a:endParaRPr lang="en-US" sz="2000">
                        <a:effectLst/>
                        <a:latin typeface="+mn-lt"/>
                      </a:endParaRPr>
                    </a:p>
                    <a:p>
                      <a:pPr marL="0" marR="0">
                        <a:spcBef>
                          <a:spcPts val="0"/>
                        </a:spcBef>
                        <a:spcAft>
                          <a:spcPts val="0"/>
                        </a:spcAft>
                      </a:pPr>
                      <a:r>
                        <a:rPr lang="en-US" sz="2200">
                          <a:effectLst/>
                          <a:latin typeface="+mn-lt"/>
                        </a:rPr>
                        <a:t>4-15 = high risk</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0003"/>
                  </a:ext>
                </a:extLst>
              </a:tr>
            </a:tbl>
          </a:graphicData>
        </a:graphic>
      </p:graphicFrame>
      <p:sp>
        <p:nvSpPr>
          <p:cNvPr id="5" name="Content 3">
            <a:extLst>
              <a:ext uri="{FF2B5EF4-FFF2-40B4-BE49-F238E27FC236}">
                <a16:creationId xmlns:a16="http://schemas.microsoft.com/office/drawing/2014/main" id="{171F4EBD-EF1A-1B93-D82E-3E1D607545DD}"/>
              </a:ext>
            </a:extLst>
          </p:cNvPr>
          <p:cNvSpPr txBox="1">
            <a:spLocks/>
          </p:cNvSpPr>
          <p:nvPr/>
        </p:nvSpPr>
        <p:spPr>
          <a:xfrm>
            <a:off x="6248399" y="1818311"/>
            <a:ext cx="5257799" cy="647392"/>
          </a:xfrm>
          <a:prstGeom prst="rect">
            <a:avLst/>
          </a:prstGeom>
          <a:solidFill>
            <a:srgbClr val="1F4E79"/>
          </a:solid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a:ln>
                  <a:noFill/>
                </a:ln>
                <a:solidFill>
                  <a:prstClr val="white"/>
                </a:solidFill>
                <a:effectLst/>
                <a:uLnTx/>
                <a:uFillTx/>
                <a:latin typeface="Arial" panose="020B0604020202020204"/>
                <a:ea typeface="+mn-ea"/>
                <a:cs typeface="+mn-cs"/>
              </a:rPr>
              <a:t>Middle and High School</a:t>
            </a:r>
          </a:p>
        </p:txBody>
      </p:sp>
      <p:graphicFrame>
        <p:nvGraphicFramePr>
          <p:cNvPr id="3" name="Content 4">
            <a:extLst>
              <a:ext uri="{FF2B5EF4-FFF2-40B4-BE49-F238E27FC236}">
                <a16:creationId xmlns:a16="http://schemas.microsoft.com/office/drawing/2014/main" id="{D9ADD88D-9209-547B-80E7-6DA454CD2FF2}"/>
              </a:ext>
            </a:extLst>
          </p:cNvPr>
          <p:cNvGraphicFramePr>
            <a:graphicFrameLocks/>
          </p:cNvGraphicFramePr>
          <p:nvPr/>
        </p:nvGraphicFramePr>
        <p:xfrm>
          <a:off x="6248400" y="2465703"/>
          <a:ext cx="5271827" cy="2670176"/>
        </p:xfrm>
        <a:graphic>
          <a:graphicData uri="http://schemas.openxmlformats.org/drawingml/2006/table">
            <a:tbl>
              <a:tblPr firstRow="1" firstCol="1" bandRow="1"/>
              <a:tblGrid>
                <a:gridCol w="2650010">
                  <a:extLst>
                    <a:ext uri="{9D8B030D-6E8A-4147-A177-3AD203B41FA5}">
                      <a16:colId xmlns:a16="http://schemas.microsoft.com/office/drawing/2014/main" val="20002"/>
                    </a:ext>
                  </a:extLst>
                </a:gridCol>
                <a:gridCol w="2621817">
                  <a:extLst>
                    <a:ext uri="{9D8B030D-6E8A-4147-A177-3AD203B41FA5}">
                      <a16:colId xmlns:a16="http://schemas.microsoft.com/office/drawing/2014/main" val="20003"/>
                    </a:ext>
                  </a:extLst>
                </a:gridCol>
              </a:tblGrid>
              <a:tr h="48541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mn-lt"/>
                        </a:rPr>
                        <a:t>SRSS-E7</a:t>
                      </a:r>
                      <a:endParaRPr lang="en-US" sz="200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ap="flat" cmpd="sng" algn="ctr">
                      <a:solidFill>
                        <a:srgbClr val="A5A5A5"/>
                      </a:solidFill>
                      <a:prstDash val="solid"/>
                      <a:round/>
                      <a:headEnd type="none" w="med" len="med"/>
                      <a:tailEnd type="none" w="med" len="med"/>
                    </a:lnR>
                    <a:lnT w="254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w="12700" cmpd="sng">
                      <a:noFill/>
                      <a:prstDash val="solid"/>
                    </a:lnTlToBr>
                    <a:lnBlToTr w="12700" cmpd="sng">
                      <a:noFill/>
                      <a:prstDash val="solid"/>
                    </a:lnBlToTr>
                    <a:solidFill>
                      <a:srgbClr val="A5A5A5">
                        <a:lumMod val="75000"/>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mn-lt"/>
                        </a:rPr>
                        <a:t>SRSS-I6</a:t>
                      </a:r>
                      <a:endParaRPr lang="en-US" sz="2000">
                        <a:effectLst/>
                        <a:latin typeface="+mn-lt"/>
                        <a:ea typeface="Calibri" panose="020F0502020204030204" pitchFamily="34" charset="0"/>
                        <a:cs typeface="Times New Roman" panose="02020603050405020304" pitchFamily="18" charset="0"/>
                      </a:endParaRPr>
                    </a:p>
                  </a:txBody>
                  <a:tcPr marL="75512" marR="75512" marT="0" marB="0" anchor="ctr">
                    <a:lnL w="12700" cap="flat" cmpd="sng" algn="ctr">
                      <a:solidFill>
                        <a:srgbClr val="A5A5A5"/>
                      </a:solidFill>
                      <a:prstDash val="solid"/>
                      <a:round/>
                      <a:headEnd type="none" w="med" len="med"/>
                      <a:tailEnd type="none" w="med" len="med"/>
                    </a:lnL>
                    <a:lnR w="12700" cmpd="sng">
                      <a:solidFill>
                        <a:srgbClr val="A5A5A5"/>
                      </a:solidFill>
                    </a:lnR>
                    <a:lnT w="25400" cmpd="sng">
                      <a:solidFill>
                        <a:srgbClr val="A5A5A5"/>
                      </a:solidFill>
                    </a:lnT>
                    <a:lnB w="12700" cmpd="sng">
                      <a:solidFill>
                        <a:srgbClr val="A5A5A5"/>
                      </a:solidFill>
                    </a:lnB>
                    <a:lnTlToBr w="12700" cmpd="sng">
                      <a:noFill/>
                      <a:prstDash val="solid"/>
                    </a:lnTlToBr>
                    <a:lnBlToTr w="12700" cmpd="sng">
                      <a:noFill/>
                      <a:prstDash val="solid"/>
                    </a:lnBlToTr>
                    <a:solidFill>
                      <a:srgbClr val="A5A5A5">
                        <a:lumMod val="75000"/>
                        <a:alpha val="20000"/>
                      </a:srgbClr>
                    </a:solidFill>
                  </a:tcPr>
                </a:tc>
                <a:extLst>
                  <a:ext uri="{0D108BD9-81ED-4DB2-BD59-A6C34878D82A}">
                    <a16:rowId xmlns:a16="http://schemas.microsoft.com/office/drawing/2014/main" val="10001"/>
                  </a:ext>
                </a:extLst>
              </a:tr>
              <a:tr h="72851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b="0">
                          <a:effectLst/>
                          <a:latin typeface="+mn-lt"/>
                          <a:ea typeface="+mn-ea"/>
                          <a:cs typeface="+mn-cs"/>
                        </a:rPr>
                        <a:t>Items</a:t>
                      </a:r>
                      <a:r>
                        <a:rPr lang="en-US" sz="2200" b="0" baseline="0">
                          <a:effectLst/>
                          <a:latin typeface="+mn-lt"/>
                          <a:ea typeface="+mn-ea"/>
                          <a:cs typeface="+mn-cs"/>
                        </a:rPr>
                        <a:t> 1-7</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mn-lt"/>
                        </a:rPr>
                        <a:t>Items</a:t>
                      </a:r>
                      <a:r>
                        <a:rPr lang="en-US" sz="2200" baseline="0">
                          <a:effectLst/>
                          <a:latin typeface="+mn-lt"/>
                        </a:rPr>
                        <a:t> 4, 8-12</a:t>
                      </a:r>
                      <a:endParaRPr lang="en-US" sz="2000">
                        <a:effectLst/>
                        <a:latin typeface="+mn-lt"/>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4562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mn-lt"/>
                        </a:rPr>
                        <a:t>0-3 = low risk</a:t>
                      </a:r>
                      <a:endParaRPr lang="en-US" sz="2000">
                        <a:effectLst/>
                        <a:latin typeface="+mn-lt"/>
                      </a:endParaRPr>
                    </a:p>
                    <a:p>
                      <a:pPr marL="0" marR="0">
                        <a:spcBef>
                          <a:spcPts val="0"/>
                        </a:spcBef>
                        <a:spcAft>
                          <a:spcPts val="0"/>
                        </a:spcAft>
                      </a:pPr>
                      <a:r>
                        <a:rPr lang="en-US" sz="2200">
                          <a:effectLst/>
                          <a:latin typeface="+mn-lt"/>
                        </a:rPr>
                        <a:t>4-8 = moderate risk</a:t>
                      </a:r>
                      <a:endParaRPr lang="en-US" sz="2000">
                        <a:effectLst/>
                        <a:latin typeface="+mn-lt"/>
                      </a:endParaRPr>
                    </a:p>
                    <a:p>
                      <a:pPr marL="0" marR="0">
                        <a:spcBef>
                          <a:spcPts val="0"/>
                        </a:spcBef>
                        <a:spcAft>
                          <a:spcPts val="0"/>
                        </a:spcAft>
                      </a:pPr>
                      <a:r>
                        <a:rPr lang="en-US" sz="2200">
                          <a:effectLst/>
                          <a:latin typeface="+mn-lt"/>
                        </a:rPr>
                        <a:t>9-21 = high risk</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ap="flat" cmpd="sng" algn="ctr">
                      <a:solidFill>
                        <a:srgbClr val="A5A5A5"/>
                      </a:solidFill>
                      <a:prstDash val="solid"/>
                      <a:round/>
                      <a:headEnd type="none" w="med" len="med"/>
                      <a:tailEnd type="none" w="med" len="med"/>
                    </a:lnT>
                    <a:lnB w="12700" cmpd="sng">
                      <a:solidFill>
                        <a:srgbClr val="A5A5A5"/>
                      </a:solidFill>
                    </a:lnB>
                    <a:lnTlToBr w="12700" cmpd="sng">
                      <a:noFill/>
                      <a:prstDash val="solid"/>
                    </a:lnTlToBr>
                    <a:lnBlToTr w="12700" cmpd="sng">
                      <a:noFill/>
                      <a:prstDash val="solid"/>
                    </a:lnBlToTr>
                    <a:solidFill>
                      <a:srgbClr val="A5A5A5">
                        <a:lumMod val="75000"/>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mn-lt"/>
                        </a:rPr>
                        <a:t>0-3 = low risk</a:t>
                      </a:r>
                      <a:endParaRPr lang="en-US" sz="2000">
                        <a:effectLst/>
                        <a:latin typeface="+mn-lt"/>
                      </a:endParaRPr>
                    </a:p>
                    <a:p>
                      <a:pPr marL="0" marR="0">
                        <a:spcBef>
                          <a:spcPts val="0"/>
                        </a:spcBef>
                        <a:spcAft>
                          <a:spcPts val="0"/>
                        </a:spcAft>
                      </a:pPr>
                      <a:r>
                        <a:rPr lang="en-US" sz="2200">
                          <a:effectLst/>
                          <a:latin typeface="+mn-lt"/>
                        </a:rPr>
                        <a:t>4-5 = moderate risk</a:t>
                      </a:r>
                      <a:endParaRPr lang="en-US" sz="2000">
                        <a:effectLst/>
                        <a:latin typeface="+mn-lt"/>
                      </a:endParaRPr>
                    </a:p>
                    <a:p>
                      <a:pPr marL="0" marR="0">
                        <a:spcBef>
                          <a:spcPts val="0"/>
                        </a:spcBef>
                        <a:spcAft>
                          <a:spcPts val="0"/>
                        </a:spcAft>
                      </a:pPr>
                      <a:r>
                        <a:rPr lang="en-US" sz="2200">
                          <a:effectLst/>
                          <a:latin typeface="+mn-lt"/>
                        </a:rPr>
                        <a:t>6-18 = high risk</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solidFill>
                      <a:srgbClr val="A5A5A5">
                        <a:lumMod val="75000"/>
                        <a:alpha val="20000"/>
                      </a:srgbClr>
                    </a:solidFill>
                  </a:tcPr>
                </a:tc>
                <a:extLst>
                  <a:ext uri="{0D108BD9-81ED-4DB2-BD59-A6C34878D82A}">
                    <a16:rowId xmlns:a16="http://schemas.microsoft.com/office/drawing/2014/main" val="10003"/>
                  </a:ext>
                </a:extLst>
              </a:tr>
            </a:tbl>
          </a:graphicData>
        </a:graphic>
      </p:graphicFrame>
      <p:sp>
        <p:nvSpPr>
          <p:cNvPr id="8" name="References">
            <a:extLst>
              <a:ext uri="{FF2B5EF4-FFF2-40B4-BE49-F238E27FC236}">
                <a16:creationId xmlns:a16="http://schemas.microsoft.com/office/drawing/2014/main" id="{8BF0040E-AC05-0BC4-66F1-5E29399E298E}"/>
              </a:ext>
              <a:ext uri="{C183D7F6-B498-43B3-948B-1728B52AA6E4}">
                <adec:decorative xmlns:adec="http://schemas.microsoft.com/office/drawing/2017/decorative" val="1"/>
              </a:ext>
            </a:extLst>
          </p:cNvPr>
          <p:cNvSpPr txBox="1">
            <a:spLocks noChangeArrowheads="1"/>
          </p:cNvSpPr>
          <p:nvPr/>
        </p:nvSpPr>
        <p:spPr bwMode="auto">
          <a:xfrm>
            <a:off x="0" y="5688449"/>
            <a:ext cx="110337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000" b="1"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Elementary School Level:</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000" b="0"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Lane, K. L., Oakes, W. P., Swogger, E. D., Schatschneider, C., Menzies, H., M., &amp; Sanchez, J. (2015). Student risk screening scale for internalizing and externalizing behaviors: Preliminary cut scores to support data-informed decision making. </a:t>
            </a:r>
            <a:r>
              <a:rPr kumimoji="0" lang="en-US" altLang="en-US" sz="1000" b="0" i="1"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Behavioral Disorders, 40,</a:t>
            </a:r>
            <a:r>
              <a:rPr kumimoji="0" lang="en-US" altLang="en-US" sz="1000" b="0"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 159-170.</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000" b="0"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 </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000" b="1"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Middle and High School Levels:</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000" b="0"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Lane, K. L., Oakes, W. P., Cantwell, E. D., Schatschneider, C., Menzies, H., Crittenden, M., &amp;  Messenger, M. (2016). Student Risk Screening Scale for Internalizing and Externalizing Behaviors: Preliminary cut scores to support data-informed decision making in middle and high schools. </a:t>
            </a:r>
            <a:r>
              <a:rPr kumimoji="0" lang="en-US" altLang="en-US" sz="1000" b="0" i="1"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Behavioral Disorders, 42</a:t>
            </a:r>
            <a:r>
              <a:rPr kumimoji="0" lang="en-US" altLang="en-US" sz="1000" b="0"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(1), 271-284</a:t>
            </a:r>
          </a:p>
        </p:txBody>
      </p:sp>
      <p:sp>
        <p:nvSpPr>
          <p:cNvPr id="6" name="Rectangle 1">
            <a:extLst>
              <a:ext uri="{FF2B5EF4-FFF2-40B4-BE49-F238E27FC236}">
                <a16:creationId xmlns:a16="http://schemas.microsoft.com/office/drawing/2014/main" id="{3EA3DCAA-5440-AA2D-71CE-856D2B6E83DF}"/>
              </a:ext>
              <a:ext uri="{C183D7F6-B498-43B3-948B-1728B52AA6E4}">
                <adec:decorative xmlns:adec="http://schemas.microsoft.com/office/drawing/2017/decorative" val="1"/>
              </a:ext>
            </a:extLst>
          </p:cNvPr>
          <p:cNvSpPr/>
          <p:nvPr/>
        </p:nvSpPr>
        <p:spPr>
          <a:xfrm>
            <a:off x="838200" y="1818310"/>
            <a:ext cx="5257799" cy="3317569"/>
          </a:xfrm>
          <a:prstGeom prst="rect">
            <a:avLst/>
          </a:prstGeom>
          <a:noFill/>
          <a:ln w="76200" cap="flat" cmpd="sng" algn="ctr">
            <a:solidFill>
              <a:srgbClr val="FFFF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64B3C"/>
              </a:solidFill>
              <a:effectLst/>
              <a:uLnTx/>
              <a:uFillTx/>
              <a:latin typeface="Calibri" panose="020F0502020204030204"/>
              <a:ea typeface="+mn-ea"/>
              <a:cs typeface="+mn-cs"/>
            </a:endParaRPr>
          </a:p>
        </p:txBody>
      </p:sp>
      <p:sp>
        <p:nvSpPr>
          <p:cNvPr id="7" name="Rectangle 2">
            <a:extLst>
              <a:ext uri="{FF2B5EF4-FFF2-40B4-BE49-F238E27FC236}">
                <a16:creationId xmlns:a16="http://schemas.microsoft.com/office/drawing/2014/main" id="{EB47F2A6-7062-7897-AA57-5012C9C4D65E}"/>
              </a:ext>
              <a:ext uri="{C183D7F6-B498-43B3-948B-1728B52AA6E4}">
                <adec:decorative xmlns:adec="http://schemas.microsoft.com/office/drawing/2017/decorative" val="1"/>
              </a:ext>
            </a:extLst>
          </p:cNvPr>
          <p:cNvSpPr/>
          <p:nvPr/>
        </p:nvSpPr>
        <p:spPr>
          <a:xfrm>
            <a:off x="6248400" y="1818310"/>
            <a:ext cx="5257800" cy="3317569"/>
          </a:xfrm>
          <a:prstGeom prst="rect">
            <a:avLst/>
          </a:prstGeom>
          <a:noFill/>
          <a:ln w="76200" cap="flat" cmpd="sng" algn="ctr">
            <a:solidFill>
              <a:srgbClr val="FFFF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64B3C"/>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447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152F7-17F2-7CCE-0BFC-E256856CDE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B65CB8-E3DC-6A52-77D8-4541688D41B6}"/>
              </a:ext>
            </a:extLst>
          </p:cNvPr>
          <p:cNvSpPr>
            <a:spLocks noGrp="1"/>
          </p:cNvSpPr>
          <p:nvPr>
            <p:ph type="title"/>
          </p:nvPr>
        </p:nvSpPr>
        <p:spPr>
          <a:solidFill>
            <a:srgbClr val="CEDCEA"/>
          </a:solidFill>
          <a:effectLst>
            <a:softEdge rad="127000"/>
          </a:effectLst>
        </p:spPr>
        <p:txBody>
          <a:bodyPr>
            <a:normAutofit/>
          </a:bodyPr>
          <a:lstStyle/>
          <a:p>
            <a:pPr algn="ctr"/>
            <a:r>
              <a:rPr lang="en-US" sz="4000"/>
              <a:t>Fall Over Time</a:t>
            </a:r>
            <a:br>
              <a:rPr lang="en-US" sz="4000"/>
            </a:br>
            <a:r>
              <a:rPr lang="en-US" sz="3200"/>
              <a:t>SRSS-</a:t>
            </a:r>
            <a:r>
              <a:rPr lang="en-US" sz="3200" u="sng"/>
              <a:t>Externalizing </a:t>
            </a:r>
            <a:r>
              <a:rPr lang="en-US" sz="3200"/>
              <a:t>Results – Elementary School Level</a:t>
            </a:r>
            <a:endParaRPr lang="en-US" sz="4000"/>
          </a:p>
        </p:txBody>
      </p:sp>
      <p:graphicFrame>
        <p:nvGraphicFramePr>
          <p:cNvPr id="5" name="Chart 4" descr="Graph of the Fall SRSS-Externalizing Results: number and percent of students screened over time at the elementary school level">
            <a:extLst>
              <a:ext uri="{FF2B5EF4-FFF2-40B4-BE49-F238E27FC236}">
                <a16:creationId xmlns:a16="http://schemas.microsoft.com/office/drawing/2014/main" id="{7BFAF689-FE23-5679-F302-5C236D2A7610}"/>
              </a:ext>
            </a:extLst>
          </p:cNvPr>
          <p:cNvGraphicFramePr/>
          <p:nvPr/>
        </p:nvGraphicFramePr>
        <p:xfrm>
          <a:off x="480937" y="1699924"/>
          <a:ext cx="11008591" cy="47929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86541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0C9CD-0BB7-D48F-B31F-69315E7933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94C53F-2EA7-2C2F-B20F-52D896A26A37}"/>
              </a:ext>
            </a:extLst>
          </p:cNvPr>
          <p:cNvSpPr>
            <a:spLocks noGrp="1"/>
          </p:cNvSpPr>
          <p:nvPr>
            <p:ph type="title"/>
          </p:nvPr>
        </p:nvSpPr>
        <p:spPr>
          <a:solidFill>
            <a:srgbClr val="CEDCEA"/>
          </a:solidFill>
          <a:effectLst>
            <a:softEdge rad="127000"/>
          </a:effectLst>
        </p:spPr>
        <p:txBody>
          <a:bodyPr>
            <a:normAutofit/>
          </a:bodyPr>
          <a:lstStyle/>
          <a:p>
            <a:pPr algn="ctr"/>
            <a:r>
              <a:rPr lang="en-US" sz="4000"/>
              <a:t>Fall Over Time</a:t>
            </a:r>
            <a:br>
              <a:rPr lang="en-US" sz="4000"/>
            </a:br>
            <a:r>
              <a:rPr lang="en-US" sz="3200"/>
              <a:t>SRSS-</a:t>
            </a:r>
            <a:r>
              <a:rPr lang="en-US" sz="3200" u="sng"/>
              <a:t>Internalizing </a:t>
            </a:r>
            <a:r>
              <a:rPr lang="en-US" sz="3200"/>
              <a:t>Results – Elementary School Level</a:t>
            </a:r>
            <a:endParaRPr lang="en-US" sz="4000"/>
          </a:p>
        </p:txBody>
      </p:sp>
      <p:graphicFrame>
        <p:nvGraphicFramePr>
          <p:cNvPr id="5" name="Chart 4" descr="Graph of the Fall SRSS-Internalizing Results: number and percent of students screened over time at the elementary school level">
            <a:extLst>
              <a:ext uri="{FF2B5EF4-FFF2-40B4-BE49-F238E27FC236}">
                <a16:creationId xmlns:a16="http://schemas.microsoft.com/office/drawing/2014/main" id="{11F22A53-10EA-9FD5-0919-00EB13F50D9D}"/>
              </a:ext>
            </a:extLst>
          </p:cNvPr>
          <p:cNvGraphicFramePr/>
          <p:nvPr/>
        </p:nvGraphicFramePr>
        <p:xfrm>
          <a:off x="591704" y="1690688"/>
          <a:ext cx="11008591" cy="47929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643554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BE89D-25E2-1920-A0CE-13EC420C68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C567B2-C3A2-2DAB-50DA-023B98F7FE7C}"/>
              </a:ext>
            </a:extLst>
          </p:cNvPr>
          <p:cNvSpPr>
            <a:spLocks noGrp="1"/>
          </p:cNvSpPr>
          <p:nvPr>
            <p:ph type="title"/>
          </p:nvPr>
        </p:nvSpPr>
        <p:spPr>
          <a:solidFill>
            <a:srgbClr val="CEDCEA"/>
          </a:solidFill>
          <a:effectLst>
            <a:softEdge rad="127000"/>
          </a:effectLst>
        </p:spPr>
        <p:txBody>
          <a:bodyPr>
            <a:normAutofit fontScale="90000"/>
          </a:bodyPr>
          <a:lstStyle/>
          <a:p>
            <a:pPr algn="ctr"/>
            <a:r>
              <a:rPr lang="en-US" sz="3200"/>
              <a:t>Fall 2024</a:t>
            </a:r>
            <a:br>
              <a:rPr lang="en-US" sz="3200"/>
            </a:br>
            <a:r>
              <a:rPr lang="en-US" sz="3200"/>
              <a:t>SRSS-</a:t>
            </a:r>
            <a:r>
              <a:rPr lang="en-US" sz="3200" u="sng"/>
              <a:t>Internalizing</a:t>
            </a:r>
            <a:r>
              <a:rPr lang="en-US" sz="3200"/>
              <a:t> Results – Elementary School Grade Level</a:t>
            </a:r>
          </a:p>
        </p:txBody>
      </p:sp>
      <p:graphicFrame>
        <p:nvGraphicFramePr>
          <p:cNvPr id="3" name="Table">
            <a:extLst>
              <a:ext uri="{FF2B5EF4-FFF2-40B4-BE49-F238E27FC236}">
                <a16:creationId xmlns:a16="http://schemas.microsoft.com/office/drawing/2014/main" id="{03C8CD75-A595-A9B5-B286-F78B33E092B2}"/>
              </a:ext>
            </a:extLst>
          </p:cNvPr>
          <p:cNvGraphicFramePr>
            <a:graphicFrameLocks noGrp="1"/>
          </p:cNvGraphicFramePr>
          <p:nvPr/>
        </p:nvGraphicFramePr>
        <p:xfrm>
          <a:off x="609600" y="1801089"/>
          <a:ext cx="10972800" cy="4571809"/>
        </p:xfrm>
        <a:graphic>
          <a:graphicData uri="http://schemas.openxmlformats.org/drawingml/2006/table">
            <a:tbl>
              <a:tblPr firstRow="1" bandRow="1">
                <a:tableStyleId>{5C22544A-7EE6-4342-B048-85BDC9FD1C3A}</a:tableStyleId>
              </a:tblPr>
              <a:tblGrid>
                <a:gridCol w="1538243">
                  <a:extLst>
                    <a:ext uri="{9D8B030D-6E8A-4147-A177-3AD203B41FA5}">
                      <a16:colId xmlns:a16="http://schemas.microsoft.com/office/drawing/2014/main" val="20000"/>
                    </a:ext>
                  </a:extLst>
                </a:gridCol>
                <a:gridCol w="1743342">
                  <a:extLst>
                    <a:ext uri="{9D8B030D-6E8A-4147-A177-3AD203B41FA5}">
                      <a16:colId xmlns:a16="http://schemas.microsoft.com/office/drawing/2014/main" val="20001"/>
                    </a:ext>
                  </a:extLst>
                </a:gridCol>
                <a:gridCol w="2563738">
                  <a:extLst>
                    <a:ext uri="{9D8B030D-6E8A-4147-A177-3AD203B41FA5}">
                      <a16:colId xmlns:a16="http://schemas.microsoft.com/office/drawing/2014/main" val="20002"/>
                    </a:ext>
                  </a:extLst>
                </a:gridCol>
                <a:gridCol w="2666288">
                  <a:extLst>
                    <a:ext uri="{9D8B030D-6E8A-4147-A177-3AD203B41FA5}">
                      <a16:colId xmlns:a16="http://schemas.microsoft.com/office/drawing/2014/main" val="20003"/>
                    </a:ext>
                  </a:extLst>
                </a:gridCol>
                <a:gridCol w="2461189">
                  <a:extLst>
                    <a:ext uri="{9D8B030D-6E8A-4147-A177-3AD203B41FA5}">
                      <a16:colId xmlns:a16="http://schemas.microsoft.com/office/drawing/2014/main" val="20004"/>
                    </a:ext>
                  </a:extLst>
                </a:gridCol>
              </a:tblGrid>
              <a:tr h="762001">
                <a:tc>
                  <a:txBody>
                    <a:bodyPr/>
                    <a:lstStyle/>
                    <a:p>
                      <a:pPr algn="ctr"/>
                      <a:r>
                        <a:rPr lang="en-US" sz="2000">
                          <a:solidFill>
                            <a:schemeClr val="tx1"/>
                          </a:solidFill>
                        </a:rPr>
                        <a:t>Grade Level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i="1">
                          <a:solidFill>
                            <a:schemeClr val="tx1"/>
                          </a:solidFill>
                        </a:rPr>
                        <a:t>N</a:t>
                      </a:r>
                    </a:p>
                    <a:p>
                      <a:pPr algn="ctr"/>
                      <a:r>
                        <a:rPr lang="en-US" sz="2000">
                          <a:solidFill>
                            <a:schemeClr val="tx1"/>
                          </a:solidFill>
                        </a:rPr>
                        <a:t>Screened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a:solidFill>
                            <a:schemeClr val="tx1"/>
                          </a:solidFill>
                        </a:rPr>
                        <a:t>Low  </a:t>
                      </a:r>
                    </a:p>
                    <a:p>
                      <a:pPr algn="ctr"/>
                      <a:r>
                        <a:rPr lang="en-US" sz="2000" i="1">
                          <a:solidFill>
                            <a:schemeClr val="tx1"/>
                          </a:solidFill>
                        </a:rPr>
                        <a:t>n</a:t>
                      </a:r>
                      <a:r>
                        <a:rPr lang="en-US" sz="2000" i="1" baseline="0">
                          <a:solidFill>
                            <a:schemeClr val="tx1"/>
                          </a:solidFill>
                        </a:rPr>
                        <a:t> (%)</a:t>
                      </a:r>
                      <a:endParaRPr lang="en-US" sz="2000" i="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F2D0"/>
                    </a:solidFill>
                  </a:tcPr>
                </a:tc>
                <a:tc>
                  <a:txBody>
                    <a:bodyPr/>
                    <a:lstStyle/>
                    <a:p>
                      <a:pPr algn="ctr"/>
                      <a:r>
                        <a:rPr lang="en-US" sz="2000">
                          <a:solidFill>
                            <a:schemeClr val="tx1"/>
                          </a:solidFill>
                        </a:rPr>
                        <a:t>Moderate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i="1">
                          <a:solidFill>
                            <a:schemeClr val="tx1"/>
                          </a:solidFill>
                        </a:rPr>
                        <a:t>n</a:t>
                      </a:r>
                      <a:r>
                        <a:rPr lang="en-US" sz="2000" i="1" baseline="0">
                          <a:solidFill>
                            <a:schemeClr val="tx1"/>
                          </a:solidFill>
                        </a:rPr>
                        <a:t> (%)</a:t>
                      </a:r>
                      <a:r>
                        <a:rPr lang="en-US" sz="200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r>
                        <a:rPr lang="en-US" sz="2000">
                          <a:solidFill>
                            <a:schemeClr val="tx1"/>
                          </a:solidFill>
                        </a:rPr>
                        <a:t>High</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i="1">
                          <a:solidFill>
                            <a:schemeClr val="tx1"/>
                          </a:solidFill>
                        </a:rPr>
                        <a:t>n</a:t>
                      </a:r>
                      <a:r>
                        <a:rPr lang="en-US" sz="2000" i="1" baseline="0">
                          <a:solidFill>
                            <a:schemeClr val="tx1"/>
                          </a:solidFill>
                        </a:rPr>
                        <a:t> (%)</a:t>
                      </a:r>
                      <a:endParaRPr lang="en-US" sz="2000" i="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0000"/>
                  </a:ext>
                </a:extLst>
              </a:tr>
              <a:tr h="1269936">
                <a:tc>
                  <a:txBody>
                    <a:bodyPr/>
                    <a:lstStyle/>
                    <a:p>
                      <a:pPr algn="ctr"/>
                      <a:r>
                        <a:rPr lang="en-US" sz="2400"/>
                        <a:t>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26</a:t>
                      </a:r>
                    </a:p>
                    <a:p>
                      <a:pPr marL="0" algn="ctr" defTabSz="914400" rtl="0" eaLnBrk="1" fontAlgn="b" latinLnBrk="0" hangingPunct="1">
                        <a:buNone/>
                      </a:pPr>
                      <a:r>
                        <a:rPr lang="en-US" sz="2400" kern="1200">
                          <a:solidFill>
                            <a:schemeClr val="tx1"/>
                          </a:solidFill>
                          <a:latin typeface="+mn-lt"/>
                          <a:ea typeface="+mn-ea"/>
                          <a:cs typeface="+mn-cs"/>
                        </a:rPr>
                        <a:t>(56.52)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9</a:t>
                      </a:r>
                    </a:p>
                    <a:p>
                      <a:pPr marL="0" algn="ctr" defTabSz="914400" rtl="0" eaLnBrk="1" fontAlgn="b" latinLnBrk="0" hangingPunct="1">
                        <a:buNone/>
                      </a:pPr>
                      <a:r>
                        <a:rPr lang="en-US" sz="2400" kern="1200">
                          <a:solidFill>
                            <a:schemeClr val="tx1"/>
                          </a:solidFill>
                          <a:latin typeface="+mn-lt"/>
                          <a:ea typeface="+mn-ea"/>
                          <a:cs typeface="+mn-cs"/>
                        </a:rPr>
                        <a:t>(19.57)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11</a:t>
                      </a:r>
                    </a:p>
                    <a:p>
                      <a:pPr marL="0" algn="ctr" defTabSz="914400" rtl="0" eaLnBrk="1" fontAlgn="b" latinLnBrk="0" hangingPunct="1">
                        <a:buNone/>
                      </a:pPr>
                      <a:r>
                        <a:rPr lang="en-US" sz="2400" kern="1200">
                          <a:solidFill>
                            <a:schemeClr val="tx1"/>
                          </a:solidFill>
                          <a:latin typeface="+mn-lt"/>
                          <a:ea typeface="+mn-ea"/>
                          <a:cs typeface="+mn-cs"/>
                        </a:rPr>
                        <a:t>(23.91)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269936">
                <a:tc>
                  <a:txBody>
                    <a:bodyPr/>
                    <a:lstStyle/>
                    <a:p>
                      <a:pPr algn="ctr"/>
                      <a:r>
                        <a:rPr lang="en-US" sz="240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2400" kern="1200">
                          <a:solidFill>
                            <a:schemeClr val="tx1"/>
                          </a:solidFill>
                          <a:latin typeface="+mn-lt"/>
                          <a:ea typeface="+mn-ea"/>
                          <a:cs typeface="+mn-cs"/>
                        </a:rPr>
                        <a:t>60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41</a:t>
                      </a:r>
                    </a:p>
                    <a:p>
                      <a:pPr marL="0" algn="ctr" defTabSz="914400" rtl="0" eaLnBrk="1" fontAlgn="b" latinLnBrk="0" hangingPunct="1">
                        <a:buNone/>
                      </a:pPr>
                      <a:r>
                        <a:rPr lang="en-US" sz="2400" kern="1200">
                          <a:solidFill>
                            <a:schemeClr val="tx1"/>
                          </a:solidFill>
                          <a:latin typeface="+mn-lt"/>
                          <a:ea typeface="+mn-ea"/>
                          <a:cs typeface="+mn-cs"/>
                        </a:rPr>
                        <a:t>(68.33)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9</a:t>
                      </a:r>
                    </a:p>
                    <a:p>
                      <a:pPr marL="0" algn="ctr" defTabSz="914400" rtl="0" eaLnBrk="1" fontAlgn="b" latinLnBrk="0" hangingPunct="1">
                        <a:buNone/>
                      </a:pPr>
                      <a:r>
                        <a:rPr lang="en-US" sz="2400" kern="1200">
                          <a:solidFill>
                            <a:schemeClr val="tx1"/>
                          </a:solidFill>
                          <a:latin typeface="+mn-lt"/>
                          <a:ea typeface="+mn-ea"/>
                          <a:cs typeface="+mn-cs"/>
                        </a:rPr>
                        <a:t>(15.00)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10</a:t>
                      </a:r>
                    </a:p>
                    <a:p>
                      <a:pPr marL="0" algn="ctr" defTabSz="914400" rtl="0" eaLnBrk="1" fontAlgn="b" latinLnBrk="0" hangingPunct="1">
                        <a:buNone/>
                      </a:pPr>
                      <a:r>
                        <a:rPr lang="en-US" sz="2400" kern="1200">
                          <a:solidFill>
                            <a:schemeClr val="tx1"/>
                          </a:solidFill>
                          <a:latin typeface="+mn-lt"/>
                          <a:ea typeface="+mn-ea"/>
                          <a:cs typeface="+mn-cs"/>
                        </a:rPr>
                        <a:t>(16.67)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269936">
                <a:tc>
                  <a:txBody>
                    <a:bodyPr/>
                    <a:lstStyle/>
                    <a:p>
                      <a:pPr algn="ctr"/>
                      <a:r>
                        <a:rPr lang="en-US" sz="240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2400" kern="1200">
                          <a:solidFill>
                            <a:schemeClr val="tx1"/>
                          </a:solidFill>
                          <a:latin typeface="+mn-lt"/>
                          <a:ea typeface="+mn-ea"/>
                          <a:cs typeface="+mn-cs"/>
                        </a:rPr>
                        <a:t>85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66</a:t>
                      </a:r>
                    </a:p>
                    <a:p>
                      <a:pPr marL="0" algn="ctr" defTabSz="914400" rtl="0" eaLnBrk="1" fontAlgn="b" latinLnBrk="0" hangingPunct="1">
                        <a:buNone/>
                      </a:pPr>
                      <a:r>
                        <a:rPr lang="en-US" sz="2400" kern="1200">
                          <a:solidFill>
                            <a:schemeClr val="tx1"/>
                          </a:solidFill>
                          <a:latin typeface="+mn-lt"/>
                          <a:ea typeface="+mn-ea"/>
                          <a:cs typeface="+mn-cs"/>
                        </a:rPr>
                        <a:t>(77.65)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15</a:t>
                      </a:r>
                    </a:p>
                    <a:p>
                      <a:pPr marL="0" algn="ctr" defTabSz="914400" rtl="0" eaLnBrk="1" fontAlgn="b" latinLnBrk="0" hangingPunct="1">
                        <a:buNone/>
                      </a:pPr>
                      <a:r>
                        <a:rPr lang="en-US" sz="2400" kern="1200">
                          <a:solidFill>
                            <a:schemeClr val="tx1"/>
                          </a:solidFill>
                          <a:latin typeface="+mn-lt"/>
                          <a:ea typeface="+mn-ea"/>
                          <a:cs typeface="+mn-cs"/>
                        </a:rPr>
                        <a:t>(17.65)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4</a:t>
                      </a:r>
                    </a:p>
                    <a:p>
                      <a:pPr marL="0" algn="ctr" defTabSz="914400" rtl="0" eaLnBrk="1" fontAlgn="b" latinLnBrk="0" hangingPunct="1">
                        <a:buNone/>
                      </a:pPr>
                      <a:r>
                        <a:rPr lang="en-US" sz="2400" kern="1200">
                          <a:solidFill>
                            <a:schemeClr val="tx1"/>
                          </a:solidFill>
                          <a:latin typeface="+mn-lt"/>
                          <a:ea typeface="+mn-ea"/>
                          <a:cs typeface="+mn-cs"/>
                        </a:rPr>
                        <a:t>(4.71)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633448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6999F-920D-314C-88DA-613729ED56BF}"/>
              </a:ext>
            </a:extLst>
          </p:cNvPr>
          <p:cNvSpPr>
            <a:spLocks noGrp="1"/>
          </p:cNvSpPr>
          <p:nvPr>
            <p:ph type="title"/>
          </p:nvPr>
        </p:nvSpPr>
        <p:spPr/>
        <p:txBody>
          <a:bodyPr anchor="t">
            <a:normAutofit/>
          </a:bodyPr>
          <a:lstStyle/>
          <a:p>
            <a:r>
              <a:rPr lang="en-US" dirty="0"/>
              <a:t>Student Risk Screening Scale </a:t>
            </a:r>
            <a:br>
              <a:rPr lang="en-US" dirty="0"/>
            </a:br>
            <a:r>
              <a:rPr lang="en-US" sz="2400" b="0" spc="0" dirty="0">
                <a:solidFill>
                  <a:schemeClr val="tx2"/>
                </a:solidFill>
              </a:rPr>
              <a:t>Fall 2004-2012 • Middle School</a:t>
            </a:r>
          </a:p>
        </p:txBody>
      </p:sp>
      <p:graphicFrame>
        <p:nvGraphicFramePr>
          <p:cNvPr id="3" name="Chart 2" descr="Chart that displays data of the percentage of students across years (Fall 2004-Fall 2012) who scored in the low, moderate, and high student risk areas">
            <a:extLst>
              <a:ext uri="{FF2B5EF4-FFF2-40B4-BE49-F238E27FC236}">
                <a16:creationId xmlns:a16="http://schemas.microsoft.com/office/drawing/2014/main" id="{F32BB0D1-5553-1748-AA71-54FA13F2E84C}"/>
              </a:ext>
              <a:ext uri="{C183D7F6-B498-43B3-948B-1728B52AA6E4}">
                <adec:decorative xmlns:adec="http://schemas.microsoft.com/office/drawing/2017/decorative" val="0"/>
              </a:ext>
            </a:extLst>
          </p:cNvPr>
          <p:cNvGraphicFramePr>
            <a:graphicFrameLocks noChangeAspect="1"/>
          </p:cNvGraphicFramePr>
          <p:nvPr/>
        </p:nvGraphicFramePr>
        <p:xfrm>
          <a:off x="636608" y="1091240"/>
          <a:ext cx="10602410" cy="5166596"/>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a:extLst>
              <a:ext uri="{FF2B5EF4-FFF2-40B4-BE49-F238E27FC236}">
                <a16:creationId xmlns:a16="http://schemas.microsoft.com/office/drawing/2014/main" id="{81E4FD88-08A4-424A-A03E-D0F4DB93E89C}"/>
              </a:ext>
            </a:extLst>
          </p:cNvPr>
          <p:cNvSpPr/>
          <p:nvPr/>
        </p:nvSpPr>
        <p:spPr>
          <a:xfrm>
            <a:off x="0" y="6280919"/>
            <a:ext cx="10972800" cy="577081"/>
          </a:xfrm>
          <a:prstGeom prst="rect">
            <a:avLst/>
          </a:prstGeom>
          <a:ln>
            <a:noFill/>
          </a:ln>
        </p:spPr>
        <p:txBody>
          <a:bodyPr wrap="square">
            <a:spAutoFit/>
          </a:bodyPr>
          <a:lstStyle/>
          <a:p>
            <a:pPr>
              <a:spcBef>
                <a:spcPts val="0"/>
              </a:spcBef>
              <a:spcAft>
                <a:spcPts val="0"/>
              </a:spcAft>
            </a:pPr>
            <a:r>
              <a:rPr lang="en-US" sz="1050">
                <a:solidFill>
                  <a:schemeClr val="bg2"/>
                </a:solidFill>
                <a:latin typeface="Times New Roman" panose="02020603050405020304" pitchFamily="18" charset="0"/>
                <a:ea typeface="Calibri" panose="020F0502020204030204" pitchFamily="34" charset="0"/>
              </a:rPr>
              <a:t>Source: Lane, K. L., Oakes, W. P., &amp; Magill, L. M. (2014). Primary prevention efforts: How do we implement and monitor the Tier 1 component of our comprehensive, integrated, three-tiered model of prevention? </a:t>
            </a:r>
            <a:r>
              <a:rPr lang="en-US" sz="1050" i="1">
                <a:solidFill>
                  <a:schemeClr val="bg2"/>
                </a:solidFill>
                <a:latin typeface="Times New Roman" panose="02020603050405020304" pitchFamily="18" charset="0"/>
                <a:ea typeface="Calibri" panose="020F0502020204030204" pitchFamily="34" charset="0"/>
              </a:rPr>
              <a:t>Preventing School Failure, 58, </a:t>
            </a:r>
            <a:r>
              <a:rPr lang="en-US" sz="1050">
                <a:solidFill>
                  <a:schemeClr val="bg2"/>
                </a:solidFill>
                <a:latin typeface="Times New Roman" panose="02020603050405020304" pitchFamily="18" charset="0"/>
                <a:ea typeface="Calibri" panose="020F0502020204030204" pitchFamily="34" charset="0"/>
              </a:rPr>
              <a:t>143-158. </a:t>
            </a:r>
            <a:r>
              <a:rPr lang="en-US" sz="1050" err="1">
                <a:solidFill>
                  <a:schemeClr val="bg2"/>
                </a:solidFill>
                <a:latin typeface="Times New Roman" panose="02020603050405020304" pitchFamily="18" charset="0"/>
                <a:ea typeface="Calibri" panose="020F0502020204030204" pitchFamily="34" charset="0"/>
              </a:rPr>
              <a:t>doi</a:t>
            </a:r>
            <a:r>
              <a:rPr lang="en-US" sz="1050">
                <a:solidFill>
                  <a:schemeClr val="bg2"/>
                </a:solidFill>
                <a:latin typeface="Times New Roman" panose="02020603050405020304" pitchFamily="18" charset="0"/>
                <a:ea typeface="Calibri" panose="020F0502020204030204" pitchFamily="34" charset="0"/>
              </a:rPr>
              <a:t>: 10.1080/1045988X.2014.893978 [</a:t>
            </a:r>
            <a:r>
              <a:rPr lang="en-US" sz="1050" i="1">
                <a:solidFill>
                  <a:schemeClr val="bg2"/>
                </a:solidFill>
                <a:latin typeface="Times New Roman" panose="02020603050405020304" pitchFamily="18" charset="0"/>
                <a:ea typeface="Calibri" panose="020F0502020204030204" pitchFamily="34" charset="0"/>
              </a:rPr>
              <a:t>Figure 4.</a:t>
            </a:r>
            <a:r>
              <a:rPr lang="en-US" sz="1050">
                <a:solidFill>
                  <a:schemeClr val="bg2"/>
                </a:solidFill>
                <a:latin typeface="Times New Roman" panose="02020603050405020304" pitchFamily="18" charset="0"/>
                <a:ea typeface="Calibri" panose="020F0502020204030204" pitchFamily="34" charset="0"/>
              </a:rPr>
              <a:t> Middle school behavior screening data over time at the fall time point. Adapted from Figure 4.6 p. 127 Lane, K. L., Menzies, H. M, Oakes, W. P., &amp; </a:t>
            </a:r>
            <a:r>
              <a:rPr lang="en-US" sz="1050" err="1">
                <a:solidFill>
                  <a:schemeClr val="bg2"/>
                </a:solidFill>
                <a:latin typeface="Times New Roman" panose="02020603050405020304" pitchFamily="18" charset="0"/>
                <a:ea typeface="Calibri" panose="020F0502020204030204" pitchFamily="34" charset="0"/>
              </a:rPr>
              <a:t>Kalberg</a:t>
            </a:r>
            <a:r>
              <a:rPr lang="en-US" sz="1050">
                <a:solidFill>
                  <a:schemeClr val="bg2"/>
                </a:solidFill>
                <a:latin typeface="Times New Roman" panose="02020603050405020304" pitchFamily="18" charset="0"/>
                <a:ea typeface="Calibri" panose="020F0502020204030204" pitchFamily="34" charset="0"/>
              </a:rPr>
              <a:t>, J. R. (2012). </a:t>
            </a:r>
            <a:r>
              <a:rPr lang="en-US" sz="1050" i="1">
                <a:solidFill>
                  <a:schemeClr val="bg2"/>
                </a:solidFill>
                <a:latin typeface="Times New Roman" panose="02020603050405020304" pitchFamily="18" charset="0"/>
                <a:ea typeface="Calibri" panose="020F0502020204030204" pitchFamily="34" charset="0"/>
              </a:rPr>
              <a:t>Systematic screenings of behavior to support instruction: From preschool to high school.</a:t>
            </a:r>
            <a:r>
              <a:rPr lang="en-US" sz="1050">
                <a:solidFill>
                  <a:schemeClr val="bg2"/>
                </a:solidFill>
                <a:latin typeface="Times New Roman" panose="02020603050405020304" pitchFamily="18" charset="0"/>
                <a:ea typeface="Calibri" panose="020F0502020204030204" pitchFamily="34" charset="0"/>
              </a:rPr>
              <a:t> New York, NY: Guilford Press.]</a:t>
            </a:r>
          </a:p>
        </p:txBody>
      </p:sp>
    </p:spTree>
    <p:extLst>
      <p:ext uri="{BB962C8B-B14F-4D97-AF65-F5344CB8AC3E}">
        <p14:creationId xmlns:p14="http://schemas.microsoft.com/office/powerpoint/2010/main" val="4272935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23483-A043-212D-E9FC-7C4542CE8E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3D7D9E-B41B-620B-0B63-718F16689F66}"/>
              </a:ext>
            </a:extLst>
          </p:cNvPr>
          <p:cNvSpPr>
            <a:spLocks noGrp="1"/>
          </p:cNvSpPr>
          <p:nvPr>
            <p:ph type="title"/>
          </p:nvPr>
        </p:nvSpPr>
        <p:spPr>
          <a:xfrm>
            <a:off x="838199" y="139695"/>
            <a:ext cx="10515600" cy="1325563"/>
          </a:xfrm>
        </p:spPr>
        <p:txBody>
          <a:bodyPr>
            <a:noAutofit/>
          </a:bodyPr>
          <a:lstStyle/>
          <a:p>
            <a:r>
              <a:rPr lang="en-US" sz="4000"/>
              <a:t>Behavior &amp; Academic Characteristics of SRSS Risk Groups (Middle School)</a:t>
            </a:r>
          </a:p>
        </p:txBody>
      </p:sp>
      <p:graphicFrame>
        <p:nvGraphicFramePr>
          <p:cNvPr id="260144" name="Group 48" descr="SSRS data table showing predictive validity&#10;&#10;SSRS data table showing predictive validity" title="SSRS data table showing predictive validity">
            <a:extLst>
              <a:ext uri="{FF2B5EF4-FFF2-40B4-BE49-F238E27FC236}">
                <a16:creationId xmlns:a16="http://schemas.microsoft.com/office/drawing/2014/main" id="{44AE364E-C4DB-B96B-F542-320CC1BCA3F6}"/>
              </a:ext>
            </a:extLst>
          </p:cNvPr>
          <p:cNvGraphicFramePr>
            <a:graphicFrameLocks noGrp="1"/>
          </p:cNvGraphicFramePr>
          <p:nvPr>
            <p:ph idx="1"/>
          </p:nvPr>
        </p:nvGraphicFramePr>
        <p:xfrm>
          <a:off x="988187" y="1633737"/>
          <a:ext cx="10215623" cy="4937796"/>
        </p:xfrm>
        <a:graphic>
          <a:graphicData uri="http://schemas.openxmlformats.org/drawingml/2006/table">
            <a:tbl>
              <a:tblPr firstRow="1"/>
              <a:tblGrid>
                <a:gridCol w="2553906">
                  <a:extLst>
                    <a:ext uri="{9D8B030D-6E8A-4147-A177-3AD203B41FA5}">
                      <a16:colId xmlns:a16="http://schemas.microsoft.com/office/drawing/2014/main" val="20000"/>
                    </a:ext>
                  </a:extLst>
                </a:gridCol>
                <a:gridCol w="1668906">
                  <a:extLst>
                    <a:ext uri="{9D8B030D-6E8A-4147-A177-3AD203B41FA5}">
                      <a16:colId xmlns:a16="http://schemas.microsoft.com/office/drawing/2014/main" val="20001"/>
                    </a:ext>
                  </a:extLst>
                </a:gridCol>
                <a:gridCol w="1821431">
                  <a:extLst>
                    <a:ext uri="{9D8B030D-6E8A-4147-A177-3AD203B41FA5}">
                      <a16:colId xmlns:a16="http://schemas.microsoft.com/office/drawing/2014/main" val="20002"/>
                    </a:ext>
                  </a:extLst>
                </a:gridCol>
                <a:gridCol w="1933166">
                  <a:extLst>
                    <a:ext uri="{9D8B030D-6E8A-4147-A177-3AD203B41FA5}">
                      <a16:colId xmlns:a16="http://schemas.microsoft.com/office/drawing/2014/main" val="20003"/>
                    </a:ext>
                  </a:extLst>
                </a:gridCol>
                <a:gridCol w="2238214">
                  <a:extLst>
                    <a:ext uri="{9D8B030D-6E8A-4147-A177-3AD203B41FA5}">
                      <a16:colId xmlns:a16="http://schemas.microsoft.com/office/drawing/2014/main" val="20004"/>
                    </a:ext>
                  </a:extLst>
                </a:gridCol>
              </a:tblGrid>
              <a:tr h="191225">
                <a:tc>
                  <a:txBody>
                    <a:bodyPr/>
                    <a:lstStyle/>
                    <a:p>
                      <a:pPr marL="319088" marR="0" lvl="0" indent="-319088"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Variable</a:t>
                      </a:r>
                    </a:p>
                  </a:txBody>
                  <a:tcPr marL="116840" marR="116840" marT="45723" marB="45723" anchor="b" horzOverflow="overflow">
                    <a:lnL cap="flat">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mn-lt"/>
                      </a:endParaRPr>
                    </a:p>
                  </a:txBody>
                  <a:tcPr marL="116840" marR="116840" marT="45723" marB="45723" anchor="b" horzOverflow="overflow">
                    <a:lnL cap="flat">
                      <a:noFill/>
                    </a:lnL>
                    <a:lnR cap="flat">
                      <a:noFill/>
                    </a:lnR>
                    <a:lnT w="12700" cap="flat" cmpd="sng" algn="ctr">
                      <a:solidFill>
                        <a:srgbClr val="000000"/>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Risk</a:t>
                      </a:r>
                    </a:p>
                  </a:txBody>
                  <a:tcPr marL="116840" marR="116840" marT="45723" marB="45723" anchor="b" horzOverflow="overflow">
                    <a:lnL cap="flat">
                      <a:noFill/>
                    </a:lnL>
                    <a:lnR cap="flat">
                      <a:noFill/>
                    </a:lnR>
                    <a:lnT w="12700" cap="flat" cmpd="sng" algn="ctr">
                      <a:solidFill>
                        <a:srgbClr val="000000"/>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mn-lt"/>
                      </a:endParaRPr>
                    </a:p>
                  </a:txBody>
                  <a:tcPr marL="116840" marR="116840" marT="45723" marB="45723" horzOverflow="overflow">
                    <a:lnL cap="flat">
                      <a:noFill/>
                    </a:lnL>
                    <a:lnR cap="flat">
                      <a:noFill/>
                    </a:lnR>
                    <a:lnT w="12700" cap="flat" cmpd="sng" algn="ctr">
                      <a:solidFill>
                        <a:srgbClr val="000000"/>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mn-lt"/>
                      </a:endParaRPr>
                    </a:p>
                  </a:txBody>
                  <a:tcPr marL="116840" marR="116840" marT="45723" marB="45723"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solidFill>
                      <a:srgbClr val="7030A0"/>
                    </a:solidFill>
                  </a:tcPr>
                </a:tc>
                <a:extLst>
                  <a:ext uri="{0D108BD9-81ED-4DB2-BD59-A6C34878D82A}">
                    <a16:rowId xmlns:a16="http://schemas.microsoft.com/office/drawing/2014/main" val="10000"/>
                  </a:ext>
                </a:extLst>
              </a:tr>
              <a:tr h="1081033">
                <a:tc>
                  <a:txBody>
                    <a:bodyPr/>
                    <a:lstStyle/>
                    <a:p>
                      <a:pPr marL="319088" marR="0" lvl="0" indent="-319088"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mn-lt"/>
                        <a:cs typeface="Times New Roman" pitchFamily="18" charset="0"/>
                      </a:endParaRPr>
                    </a:p>
                  </a:txBody>
                  <a:tcPr marL="116840" marR="116840" marT="45723" marB="45723" horzOverflow="overflow">
                    <a:lnL cap="flat">
                      <a:noFill/>
                    </a:lnL>
                    <a:lnR cap="flat">
                      <a:noFill/>
                    </a:lnR>
                    <a:lnT>
                      <a:noFill/>
                    </a:lnT>
                    <a:lnB cap="flat">
                      <a:noFill/>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Low</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a:t>
                      </a:r>
                      <a:r>
                        <a:rPr kumimoji="0" lang="en-US" sz="2400" b="0" i="1" u="none" strike="noStrike" cap="none" normalizeH="0" baseline="0">
                          <a:ln>
                            <a:noFill/>
                          </a:ln>
                          <a:solidFill>
                            <a:schemeClr val="bg1"/>
                          </a:solidFill>
                          <a:effectLst/>
                          <a:latin typeface="+mn-lt"/>
                        </a:rPr>
                        <a:t>n</a:t>
                      </a:r>
                      <a:r>
                        <a:rPr kumimoji="0" lang="en-US" sz="2400" b="0" i="0" u="none" strike="noStrike" cap="none" normalizeH="0" baseline="0">
                          <a:ln>
                            <a:noFill/>
                          </a:ln>
                          <a:solidFill>
                            <a:schemeClr val="bg1"/>
                          </a:solidFill>
                          <a:effectLst/>
                          <a:latin typeface="+mn-lt"/>
                        </a:rPr>
                        <a:t> = 422)</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a:ln>
                            <a:noFill/>
                          </a:ln>
                          <a:solidFill>
                            <a:schemeClr val="bg1"/>
                          </a:solidFill>
                          <a:effectLst/>
                          <a:latin typeface="+mn-lt"/>
                        </a:rPr>
                        <a:t>M (SD)</a:t>
                      </a:r>
                    </a:p>
                  </a:txBody>
                  <a:tcPr marL="116840" marR="116840" marT="45723" marB="45723" anchor="b" horzOverflow="overflow">
                    <a:lnL cap="flat">
                      <a:noFill/>
                    </a:lnL>
                    <a:lnR cap="flat">
                      <a:noFill/>
                    </a:lnR>
                    <a:lnT w="28575"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Moderate</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a:t>
                      </a:r>
                      <a:r>
                        <a:rPr kumimoji="0" lang="en-US" sz="2400" b="0" i="1" u="none" strike="noStrike" cap="none" normalizeH="0" baseline="0">
                          <a:ln>
                            <a:noFill/>
                          </a:ln>
                          <a:solidFill>
                            <a:schemeClr val="bg1"/>
                          </a:solidFill>
                          <a:effectLst/>
                          <a:latin typeface="+mn-lt"/>
                        </a:rPr>
                        <a:t>n</a:t>
                      </a:r>
                      <a:r>
                        <a:rPr kumimoji="0" lang="en-US" sz="2400" b="0" i="0" u="none" strike="noStrike" cap="none" normalizeH="0" baseline="0">
                          <a:ln>
                            <a:noFill/>
                          </a:ln>
                          <a:solidFill>
                            <a:schemeClr val="bg1"/>
                          </a:solidFill>
                          <a:effectLst/>
                          <a:latin typeface="+mn-lt"/>
                        </a:rPr>
                        <a:t> = 51)</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a:ln>
                            <a:noFill/>
                          </a:ln>
                          <a:solidFill>
                            <a:schemeClr val="bg1"/>
                          </a:solidFill>
                          <a:effectLst/>
                          <a:latin typeface="+mn-lt"/>
                        </a:rPr>
                        <a:t>M (SD)</a:t>
                      </a:r>
                      <a:endParaRPr kumimoji="0" lang="en-US" sz="2400" b="0" i="0" u="none" strike="noStrike" cap="none" normalizeH="0" baseline="0">
                        <a:ln>
                          <a:noFill/>
                        </a:ln>
                        <a:solidFill>
                          <a:schemeClr val="bg1"/>
                        </a:solidFill>
                        <a:effectLst/>
                        <a:latin typeface="+mn-lt"/>
                      </a:endParaRPr>
                    </a:p>
                  </a:txBody>
                  <a:tcPr marL="116840" marR="116840" marT="45723" marB="45723" anchor="b" horzOverflow="overflow">
                    <a:lnL cap="flat">
                      <a:noFill/>
                    </a:lnL>
                    <a:lnR cap="flat">
                      <a:noFill/>
                    </a:lnR>
                    <a:lnT w="28575"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High</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a:t>
                      </a:r>
                      <a:r>
                        <a:rPr kumimoji="0" lang="en-US" sz="2400" b="0" i="1" u="none" strike="noStrike" cap="none" normalizeH="0" baseline="0">
                          <a:ln>
                            <a:noFill/>
                          </a:ln>
                          <a:solidFill>
                            <a:schemeClr val="bg1"/>
                          </a:solidFill>
                          <a:effectLst/>
                          <a:latin typeface="+mn-lt"/>
                        </a:rPr>
                        <a:t>n</a:t>
                      </a:r>
                      <a:r>
                        <a:rPr kumimoji="0" lang="en-US" sz="2400" b="0" i="0" u="none" strike="noStrike" cap="none" normalizeH="0" baseline="0">
                          <a:ln>
                            <a:noFill/>
                          </a:ln>
                          <a:solidFill>
                            <a:schemeClr val="bg1"/>
                          </a:solidFill>
                          <a:effectLst/>
                          <a:latin typeface="+mn-lt"/>
                        </a:rPr>
                        <a:t> = 12)</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a:ln>
                            <a:noFill/>
                          </a:ln>
                          <a:solidFill>
                            <a:schemeClr val="bg1"/>
                          </a:solidFill>
                          <a:effectLst/>
                          <a:latin typeface="+mn-lt"/>
                        </a:rPr>
                        <a:t>M (SD)</a:t>
                      </a:r>
                      <a:endParaRPr kumimoji="0" lang="en-US" sz="2400" b="0" i="0" u="none" strike="noStrike" cap="none" normalizeH="0" baseline="0">
                        <a:ln>
                          <a:noFill/>
                        </a:ln>
                        <a:solidFill>
                          <a:schemeClr val="bg1"/>
                        </a:solidFill>
                        <a:effectLst/>
                        <a:latin typeface="+mn-lt"/>
                      </a:endParaRPr>
                    </a:p>
                  </a:txBody>
                  <a:tcPr marL="116840" marR="116840" marT="45723" marB="45723" anchor="b" horzOverflow="overflow">
                    <a:lnL cap="flat">
                      <a:noFill/>
                    </a:lnL>
                    <a:lnR cap="flat">
                      <a:noFill/>
                    </a:lnR>
                    <a:lnT w="28575"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Significance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Testing</a:t>
                      </a:r>
                    </a:p>
                  </a:txBody>
                  <a:tcPr marL="116840" marR="116840" marT="45723" marB="45723" anchor="b" horzOverflow="overflow">
                    <a:lnL cap="flat">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extLst>
                  <a:ext uri="{0D108BD9-81ED-4DB2-BD59-A6C34878D82A}">
                    <a16:rowId xmlns:a16="http://schemas.microsoft.com/office/drawing/2014/main" val="10001"/>
                  </a:ext>
                </a:extLst>
              </a:tr>
              <a:tr h="748409">
                <a:tc>
                  <a:txBody>
                    <a:bodyPr/>
                    <a:lstStyle/>
                    <a:p>
                      <a:pPr marL="319088" marR="0" lvl="0" indent="-319088"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ODR</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1.50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(2.85)</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 5.02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(5.32)</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8.42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(7.01)    </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L&lt;M&lt;H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      </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2"/>
                  </a:ext>
                </a:extLst>
              </a:tr>
              <a:tr h="74840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In-School Suspensions</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0.08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(0.38)</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0.35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(1.04)</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1.71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(2.26)      </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L&lt;M&lt;H</a:t>
                      </a:r>
                    </a:p>
                  </a:txBody>
                  <a:tcPr marL="116840" marR="116840" marT="45723" marB="45723" anchor="ctr" horzOverflow="overflow">
                    <a:lnL cap="flat">
                      <a:noFill/>
                    </a:lnL>
                    <a:lnR cap="flat">
                      <a:noFill/>
                    </a:lnR>
                    <a:lnT cap="flat">
                      <a:noFill/>
                    </a:lnT>
                    <a:lnB cap="flat">
                      <a:noFill/>
                    </a:lnB>
                    <a:lnTlToBr>
                      <a:noFill/>
                    </a:lnTlToBr>
                    <a:lnBlToTr>
                      <a:noFill/>
                    </a:lnBlToTr>
                    <a:solidFill>
                      <a:schemeClr val="tx1">
                        <a:lumMod val="75000"/>
                        <a:lumOff val="25000"/>
                      </a:schemeClr>
                    </a:solidFill>
                  </a:tcPr>
                </a:tc>
                <a:extLst>
                  <a:ext uri="{0D108BD9-81ED-4DB2-BD59-A6C34878D82A}">
                    <a16:rowId xmlns:a16="http://schemas.microsoft.com/office/drawing/2014/main" val="10003"/>
                  </a:ext>
                </a:extLst>
              </a:tr>
              <a:tr h="748409">
                <a:tc>
                  <a:txBody>
                    <a:bodyPr/>
                    <a:lstStyle/>
                    <a:p>
                      <a:pPr marL="319088" marR="0" lvl="0" indent="-319088"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rPr>
                        <a:t>GPA</a:t>
                      </a:r>
                    </a:p>
                  </a:txBody>
                  <a:tcPr marL="116840" marR="116840" marT="45723" marB="45723"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3.35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(0.52)</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cs typeface="Times New Roman" pitchFamily="18" charset="0"/>
                        </a:rPr>
                        <a:t>2.63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mn-lt"/>
                          <a:cs typeface="Times New Roman" pitchFamily="18" charset="0"/>
                        </a:rPr>
                        <a:t>(0.65)</a:t>
                      </a:r>
                      <a:endParaRPr kumimoji="0" lang="en-US" sz="2400" b="0" i="0" u="none" strike="noStrike" cap="none" normalizeH="0" baseline="0" dirty="0">
                        <a:ln>
                          <a:noFill/>
                        </a:ln>
                        <a:solidFill>
                          <a:schemeClr val="tx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2.32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(0.59)       </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L&gt;M, H</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M=H</a:t>
                      </a:r>
                    </a:p>
                  </a:txBody>
                  <a:tcPr marL="116840" marR="116840" marT="45723" marB="45723"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4"/>
                  </a:ext>
                </a:extLst>
              </a:tr>
              <a:tr h="74840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en-US" sz="2400" b="0" i="0" u="none" strike="noStrike" cap="none" normalizeH="0" baseline="0">
                          <a:ln>
                            <a:noFill/>
                          </a:ln>
                          <a:solidFill>
                            <a:schemeClr val="bg1"/>
                          </a:solidFill>
                          <a:effectLst/>
                          <a:latin typeface="+mn-lt"/>
                        </a:rPr>
                        <a:t>Course Failures</a:t>
                      </a:r>
                    </a:p>
                  </a:txBody>
                  <a:tcPr marL="116840" marR="116840" marT="45723" marB="45723" anchor="ct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0.68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(1.50)</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2.78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(3.46)</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4.17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(3.49)      </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bg1"/>
                          </a:solidFill>
                          <a:effectLst/>
                          <a:latin typeface="+mn-lt"/>
                          <a:cs typeface="Times New Roman" pitchFamily="18" charset="0"/>
                        </a:rPr>
                        <a:t>L&lt;M, H</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chemeClr val="bg1"/>
                          </a:solidFill>
                          <a:effectLst/>
                          <a:latin typeface="+mn-lt"/>
                          <a:cs typeface="Times New Roman" pitchFamily="18" charset="0"/>
                        </a:rPr>
                        <a:t>M=H</a:t>
                      </a:r>
                    </a:p>
                  </a:txBody>
                  <a:tcPr marL="116840" marR="116840" marT="45723" marB="45723" anchor="ct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tx1">
                        <a:lumMod val="75000"/>
                        <a:lumOff val="25000"/>
                      </a:schemeClr>
                    </a:solidFill>
                  </a:tcPr>
                </a:tc>
                <a:extLst>
                  <a:ext uri="{0D108BD9-81ED-4DB2-BD59-A6C34878D82A}">
                    <a16:rowId xmlns:a16="http://schemas.microsoft.com/office/drawing/2014/main" val="10005"/>
                  </a:ext>
                </a:extLst>
              </a:tr>
            </a:tbl>
          </a:graphicData>
        </a:graphic>
      </p:graphicFrame>
      <p:sp>
        <p:nvSpPr>
          <p:cNvPr id="82981" name="Footer Placeholder 4">
            <a:extLst>
              <a:ext uri="{FF2B5EF4-FFF2-40B4-BE49-F238E27FC236}">
                <a16:creationId xmlns:a16="http://schemas.microsoft.com/office/drawing/2014/main" id="{A3118ECA-61E5-AAE3-EA70-0A131A5F49C1}"/>
              </a:ext>
            </a:extLst>
          </p:cNvPr>
          <p:cNvSpPr txBox="1">
            <a:spLocks noGrp="1"/>
          </p:cNvSpPr>
          <p:nvPr/>
        </p:nvSpPr>
        <p:spPr bwMode="auto">
          <a:xfrm>
            <a:off x="0" y="6492875"/>
            <a:ext cx="5562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B3B3B3"/>
                </a:solidFill>
                <a:effectLst/>
                <a:uLnTx/>
                <a:uFillTx/>
                <a:latin typeface="Arial" panose="020B0604020202020204"/>
                <a:ea typeface="+mn-ea"/>
                <a:cs typeface="Arial" charset="0"/>
              </a:rPr>
              <a:t>(Lane, Parks, Kalberg, &amp; Carter, 2007)</a:t>
            </a:r>
          </a:p>
        </p:txBody>
      </p:sp>
    </p:spTree>
    <p:extLst>
      <p:ext uri="{BB962C8B-B14F-4D97-AF65-F5344CB8AC3E}">
        <p14:creationId xmlns:p14="http://schemas.microsoft.com/office/powerpoint/2010/main" val="4648276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144C6-50E1-D10D-F811-A0C56B0564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D66CD9-273F-D521-F567-58195228BF90}"/>
              </a:ext>
            </a:extLst>
          </p:cNvPr>
          <p:cNvSpPr>
            <a:spLocks noGrp="1"/>
          </p:cNvSpPr>
          <p:nvPr>
            <p:ph type="title"/>
          </p:nvPr>
        </p:nvSpPr>
        <p:spPr>
          <a:solidFill>
            <a:srgbClr val="FFFCCC"/>
          </a:solidFill>
          <a:effectLst>
            <a:softEdge rad="127000"/>
          </a:effectLst>
        </p:spPr>
        <p:txBody>
          <a:bodyPr>
            <a:normAutofit/>
          </a:bodyPr>
          <a:lstStyle/>
          <a:p>
            <a:pPr algn="ctr"/>
            <a:r>
              <a:rPr lang="en-US" sz="4000"/>
              <a:t>Winter Over Time</a:t>
            </a:r>
            <a:br>
              <a:rPr lang="en-US" sz="4000"/>
            </a:br>
            <a:r>
              <a:rPr lang="en-US" sz="3200"/>
              <a:t>SRSS-</a:t>
            </a:r>
            <a:r>
              <a:rPr lang="en-US" sz="3200" u="sng"/>
              <a:t>Externalizing </a:t>
            </a:r>
            <a:r>
              <a:rPr lang="en-US" sz="3200"/>
              <a:t>Results – High School Level</a:t>
            </a:r>
            <a:endParaRPr lang="en-US" sz="4000"/>
          </a:p>
        </p:txBody>
      </p:sp>
      <p:graphicFrame>
        <p:nvGraphicFramePr>
          <p:cNvPr id="5" name="Chart 4" descr="Graph of the Winter SRSS- Externalizing Results: number and percent of students screened over time at the high school level.">
            <a:extLst>
              <a:ext uri="{FF2B5EF4-FFF2-40B4-BE49-F238E27FC236}">
                <a16:creationId xmlns:a16="http://schemas.microsoft.com/office/drawing/2014/main" id="{8C956D65-EE47-B48C-8A34-77A64681DEFB}"/>
              </a:ext>
            </a:extLst>
          </p:cNvPr>
          <p:cNvGraphicFramePr/>
          <p:nvPr/>
        </p:nvGraphicFramePr>
        <p:xfrm>
          <a:off x="544945" y="1699924"/>
          <a:ext cx="11008591" cy="47929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640290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E5375-174C-91A5-8066-6809D680C6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D05F33-6857-7283-F1A9-9D55CDFF8F8A}"/>
              </a:ext>
            </a:extLst>
          </p:cNvPr>
          <p:cNvSpPr>
            <a:spLocks noGrp="1"/>
          </p:cNvSpPr>
          <p:nvPr>
            <p:ph type="title"/>
          </p:nvPr>
        </p:nvSpPr>
        <p:spPr>
          <a:solidFill>
            <a:srgbClr val="FFFCCC"/>
          </a:solidFill>
          <a:effectLst>
            <a:softEdge rad="127000"/>
          </a:effectLst>
        </p:spPr>
        <p:txBody>
          <a:bodyPr>
            <a:normAutofit/>
          </a:bodyPr>
          <a:lstStyle/>
          <a:p>
            <a:pPr algn="ctr"/>
            <a:r>
              <a:rPr lang="en-US" sz="4000"/>
              <a:t>Winter 2024</a:t>
            </a:r>
            <a:br>
              <a:rPr lang="en-US" sz="4000"/>
            </a:br>
            <a:r>
              <a:rPr lang="en-US" sz="3200"/>
              <a:t>SRSS-</a:t>
            </a:r>
            <a:r>
              <a:rPr lang="en-US" sz="3200" u="sng"/>
              <a:t>Externalizing </a:t>
            </a:r>
            <a:r>
              <a:rPr lang="en-US" sz="3200"/>
              <a:t>Results – High School Grade Level</a:t>
            </a:r>
            <a:endParaRPr lang="en-US" sz="4000"/>
          </a:p>
        </p:txBody>
      </p:sp>
      <p:graphicFrame>
        <p:nvGraphicFramePr>
          <p:cNvPr id="6" name="Table">
            <a:extLst>
              <a:ext uri="{FF2B5EF4-FFF2-40B4-BE49-F238E27FC236}">
                <a16:creationId xmlns:a16="http://schemas.microsoft.com/office/drawing/2014/main" id="{F3F6B502-37AF-6089-E83A-E190A6E34113}"/>
              </a:ext>
            </a:extLst>
          </p:cNvPr>
          <p:cNvGraphicFramePr/>
          <p:nvPr/>
        </p:nvGraphicFramePr>
        <p:xfrm>
          <a:off x="1011382" y="1791853"/>
          <a:ext cx="10169236" cy="4604390"/>
        </p:xfrm>
        <a:graphic>
          <a:graphicData uri="http://schemas.openxmlformats.org/drawingml/2006/table">
            <a:tbl>
              <a:tblPr firstRow="1" bandRow="1">
                <a:noFill/>
              </a:tblPr>
              <a:tblGrid>
                <a:gridCol w="1425594">
                  <a:extLst>
                    <a:ext uri="{9D8B030D-6E8A-4147-A177-3AD203B41FA5}">
                      <a16:colId xmlns:a16="http://schemas.microsoft.com/office/drawing/2014/main" val="20000"/>
                    </a:ext>
                  </a:extLst>
                </a:gridCol>
                <a:gridCol w="1615673">
                  <a:extLst>
                    <a:ext uri="{9D8B030D-6E8A-4147-A177-3AD203B41FA5}">
                      <a16:colId xmlns:a16="http://schemas.microsoft.com/office/drawing/2014/main" val="20001"/>
                    </a:ext>
                  </a:extLst>
                </a:gridCol>
                <a:gridCol w="2375990">
                  <a:extLst>
                    <a:ext uri="{9D8B030D-6E8A-4147-A177-3AD203B41FA5}">
                      <a16:colId xmlns:a16="http://schemas.microsoft.com/office/drawing/2014/main" val="20002"/>
                    </a:ext>
                  </a:extLst>
                </a:gridCol>
                <a:gridCol w="2471029">
                  <a:extLst>
                    <a:ext uri="{9D8B030D-6E8A-4147-A177-3AD203B41FA5}">
                      <a16:colId xmlns:a16="http://schemas.microsoft.com/office/drawing/2014/main" val="20003"/>
                    </a:ext>
                  </a:extLst>
                </a:gridCol>
                <a:gridCol w="2280950">
                  <a:extLst>
                    <a:ext uri="{9D8B030D-6E8A-4147-A177-3AD203B41FA5}">
                      <a16:colId xmlns:a16="http://schemas.microsoft.com/office/drawing/2014/main" val="20004"/>
                    </a:ext>
                  </a:extLst>
                </a:gridCol>
              </a:tblGrid>
              <a:tr h="585536">
                <a:tc>
                  <a:txBody>
                    <a:bodyPr/>
                    <a:lstStyle/>
                    <a:p>
                      <a:pPr marL="0" marR="0" lvl="0" indent="0" algn="ctr" rtl="0">
                        <a:spcBef>
                          <a:spcPts val="0"/>
                        </a:spcBef>
                        <a:spcAft>
                          <a:spcPts val="0"/>
                        </a:spcAft>
                        <a:buNone/>
                      </a:pPr>
                      <a:r>
                        <a:rPr lang="en-US" sz="2000" u="none" strike="noStrike" cap="none">
                          <a:solidFill>
                            <a:schemeClr val="dk1"/>
                          </a:solidFill>
                        </a:rPr>
                        <a:t>Grade Level</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i="1" u="none" strike="noStrike" cap="none">
                          <a:solidFill>
                            <a:schemeClr val="dk1"/>
                          </a:solidFill>
                        </a:rPr>
                        <a:t>N</a:t>
                      </a:r>
                      <a:endParaRPr/>
                    </a:p>
                    <a:p>
                      <a:pPr marL="0" marR="0" lvl="0" indent="0" algn="ctr" rtl="0">
                        <a:spcBef>
                          <a:spcPts val="0"/>
                        </a:spcBef>
                        <a:spcAft>
                          <a:spcPts val="0"/>
                        </a:spcAft>
                        <a:buNone/>
                      </a:pPr>
                      <a:r>
                        <a:rPr lang="en-US" sz="2000" u="none" strike="noStrike" cap="none">
                          <a:solidFill>
                            <a:schemeClr val="dk1"/>
                          </a:solidFill>
                        </a:rPr>
                        <a:t>Screened</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t>Low  </a:t>
                      </a:r>
                      <a:endParaRPr/>
                    </a:p>
                    <a:p>
                      <a:pPr marL="0" marR="0" lvl="0" indent="0" algn="ctr" rtl="0">
                        <a:spcBef>
                          <a:spcPts val="0"/>
                        </a:spcBef>
                        <a:spcAft>
                          <a:spcPts val="0"/>
                        </a:spcAft>
                        <a:buNone/>
                      </a:pPr>
                      <a:r>
                        <a:rPr lang="en-US" sz="2000" i="1" u="none" strike="noStrike" cap="none"/>
                        <a:t>n (%)</a:t>
                      </a:r>
                      <a:endParaRPr sz="2000" i="1"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D9F2D0"/>
                    </a:solidFill>
                  </a:tcPr>
                </a:tc>
                <a:tc>
                  <a:txBody>
                    <a:bodyPr/>
                    <a:lstStyle/>
                    <a:p>
                      <a:pPr marL="0" marR="0" lvl="0" indent="0" algn="ctr" rtl="0">
                        <a:spcBef>
                          <a:spcPts val="0"/>
                        </a:spcBef>
                        <a:spcAft>
                          <a:spcPts val="0"/>
                        </a:spcAft>
                        <a:buNone/>
                      </a:pPr>
                      <a:r>
                        <a:rPr lang="en-US" sz="2000" u="none" strike="noStrike" cap="none">
                          <a:solidFill>
                            <a:schemeClr val="dk1"/>
                          </a:solidFill>
                        </a:rPr>
                        <a:t>Moderate</a:t>
                      </a:r>
                      <a:endParaRPr/>
                    </a:p>
                    <a:p>
                      <a:pPr marL="0" marR="0" lvl="0" indent="0" algn="ctr" rtl="0">
                        <a:lnSpc>
                          <a:spcPct val="100000"/>
                        </a:lnSpc>
                        <a:spcBef>
                          <a:spcPts val="0"/>
                        </a:spcBef>
                        <a:spcAft>
                          <a:spcPts val="0"/>
                        </a:spcAft>
                        <a:buClr>
                          <a:schemeClr val="dk1"/>
                        </a:buClr>
                        <a:buSzPts val="2000"/>
                        <a:buFont typeface="Arial"/>
                        <a:buNone/>
                      </a:pPr>
                      <a:r>
                        <a:rPr lang="en-US" sz="2000" i="1" u="none" strike="noStrike" cap="none">
                          <a:solidFill>
                            <a:schemeClr val="dk1"/>
                          </a:solidFill>
                        </a:rPr>
                        <a:t>n (%)</a:t>
                      </a:r>
                      <a:r>
                        <a:rPr lang="en-US" sz="2000" u="none" strike="noStrike" cap="none">
                          <a:solidFill>
                            <a:schemeClr val="dk1"/>
                          </a:solidFill>
                        </a:rPr>
                        <a:t> </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FFFCC"/>
                    </a:solidFill>
                  </a:tcPr>
                </a:tc>
                <a:tc>
                  <a:txBody>
                    <a:bodyPr/>
                    <a:lstStyle/>
                    <a:p>
                      <a:pPr marL="0" marR="0" lvl="0" indent="0" algn="ctr" rtl="0">
                        <a:spcBef>
                          <a:spcPts val="0"/>
                        </a:spcBef>
                        <a:spcAft>
                          <a:spcPts val="0"/>
                        </a:spcAft>
                        <a:buNone/>
                      </a:pPr>
                      <a:r>
                        <a:rPr lang="en-US" sz="2000" u="none" strike="noStrike" cap="none"/>
                        <a:t>High</a:t>
                      </a:r>
                      <a:endParaRPr/>
                    </a:p>
                    <a:p>
                      <a:pPr marL="0" marR="0" lvl="0" indent="0" algn="ctr" rtl="0">
                        <a:lnSpc>
                          <a:spcPct val="100000"/>
                        </a:lnSpc>
                        <a:spcBef>
                          <a:spcPts val="0"/>
                        </a:spcBef>
                        <a:spcAft>
                          <a:spcPts val="0"/>
                        </a:spcAft>
                        <a:buClr>
                          <a:schemeClr val="dk1"/>
                        </a:buClr>
                        <a:buSzPts val="2000"/>
                        <a:buFont typeface="Arial"/>
                        <a:buNone/>
                      </a:pPr>
                      <a:r>
                        <a:rPr lang="en-US" sz="2000" i="1" u="none" strike="noStrike" cap="none"/>
                        <a:t>n (%)</a:t>
                      </a:r>
                      <a:endParaRPr sz="2000" i="1"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FCCCC"/>
                    </a:solidFill>
                  </a:tcPr>
                </a:tc>
                <a:extLst>
                  <a:ext uri="{0D108BD9-81ED-4DB2-BD59-A6C34878D82A}">
                    <a16:rowId xmlns:a16="http://schemas.microsoft.com/office/drawing/2014/main" val="10000"/>
                  </a:ext>
                </a:extLst>
              </a:tr>
              <a:tr h="975835">
                <a:tc>
                  <a:txBody>
                    <a:bodyPr/>
                    <a:lstStyle/>
                    <a:p>
                      <a:pPr marL="0" marR="0" lvl="0" indent="0" algn="ctr" rtl="0">
                        <a:spcBef>
                          <a:spcPts val="0"/>
                        </a:spcBef>
                        <a:spcAft>
                          <a:spcPts val="0"/>
                        </a:spcAft>
                        <a:buNone/>
                      </a:pPr>
                      <a:r>
                        <a:rPr lang="en-US" sz="2400" u="none" strike="noStrike" cap="none"/>
                        <a:t>9</a:t>
                      </a:r>
                      <a:endParaRPr/>
                    </a:p>
                  </a:txBody>
                  <a:tcPr marL="91450" marR="91450" marT="45725" marB="45725"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349</a:t>
                      </a:r>
                    </a:p>
                  </a:txBody>
                  <a:tcPr marL="6350" marR="6350" marT="635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276</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(79.08)</a:t>
                      </a:r>
                    </a:p>
                  </a:txBody>
                  <a:tcPr marL="6350" marR="6350" marT="635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46</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(13.18)</a:t>
                      </a:r>
                    </a:p>
                  </a:txBody>
                  <a:tcPr marL="6350" marR="6350" marT="6350" marB="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27</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(7.74)</a:t>
                      </a: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975835">
                <a:tc>
                  <a:txBody>
                    <a:bodyPr/>
                    <a:lstStyle/>
                    <a:p>
                      <a:pPr marL="0" marR="0" lvl="0" indent="0" algn="ctr" rtl="0">
                        <a:spcBef>
                          <a:spcPts val="0"/>
                        </a:spcBef>
                        <a:spcAft>
                          <a:spcPts val="0"/>
                        </a:spcAft>
                        <a:buNone/>
                      </a:pPr>
                      <a:r>
                        <a:rPr lang="en-US" sz="2400" u="none" strike="noStrike" cap="none"/>
                        <a:t>10</a:t>
                      </a:r>
                      <a:endParaRPr/>
                    </a:p>
                  </a:txBody>
                  <a:tcPr marL="91450" marR="91450" marT="45725" marB="45725"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353</a:t>
                      </a:r>
                    </a:p>
                  </a:txBody>
                  <a:tcPr marL="6350" marR="6350" marT="635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298</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(84.42)</a:t>
                      </a:r>
                    </a:p>
                  </a:txBody>
                  <a:tcPr marL="6350" marR="6350" marT="635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40</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(11.33)</a:t>
                      </a:r>
                    </a:p>
                  </a:txBody>
                  <a:tcPr marL="6350" marR="6350" marT="6350" marB="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15</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(4.25)</a:t>
                      </a: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975835">
                <a:tc>
                  <a:txBody>
                    <a:bodyPr/>
                    <a:lstStyle/>
                    <a:p>
                      <a:pPr marL="0" marR="0" lvl="0" indent="0" algn="ctr" rtl="0">
                        <a:spcBef>
                          <a:spcPts val="0"/>
                        </a:spcBef>
                        <a:spcAft>
                          <a:spcPts val="0"/>
                        </a:spcAft>
                        <a:buNone/>
                      </a:pPr>
                      <a:r>
                        <a:rPr lang="en-US" sz="2400" u="none" strike="noStrike" cap="none"/>
                        <a:t>11</a:t>
                      </a:r>
                      <a:endParaRPr/>
                    </a:p>
                  </a:txBody>
                  <a:tcPr marL="91450" marR="91450" marT="45725" marB="45725"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363</a:t>
                      </a:r>
                    </a:p>
                  </a:txBody>
                  <a:tcPr marL="6350" marR="6350" marT="635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335</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(92.29)</a:t>
                      </a:r>
                    </a:p>
                  </a:txBody>
                  <a:tcPr marL="6350" marR="6350" marT="635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21</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(5.79)</a:t>
                      </a:r>
                    </a:p>
                  </a:txBody>
                  <a:tcPr marL="6350" marR="6350" marT="6350" marB="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7</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(1.93)</a:t>
                      </a: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975835">
                <a:tc>
                  <a:txBody>
                    <a:bodyPr/>
                    <a:lstStyle/>
                    <a:p>
                      <a:pPr marL="0" marR="0" lvl="0" indent="0" algn="ctr" rtl="0">
                        <a:spcBef>
                          <a:spcPts val="0"/>
                        </a:spcBef>
                        <a:spcAft>
                          <a:spcPts val="0"/>
                        </a:spcAft>
                        <a:buNone/>
                      </a:pPr>
                      <a:r>
                        <a:rPr lang="en-US" sz="2400" u="none" strike="noStrike" cap="none"/>
                        <a:t>12</a:t>
                      </a:r>
                      <a:endParaRPr/>
                    </a:p>
                  </a:txBody>
                  <a:tcPr marL="91450" marR="91450" marT="45725" marB="45725"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354</a:t>
                      </a:r>
                    </a:p>
                  </a:txBody>
                  <a:tcPr marL="6350" marR="6350" marT="6350" marB="0" anchor="ctr">
                    <a:lnL w="12700" cap="flat" cmpd="sng" algn="ctr">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328</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(92.66)</a:t>
                      </a:r>
                    </a:p>
                  </a:txBody>
                  <a:tcPr marL="6350" marR="6350" marT="6350" marB="0" anchor="ctr">
                    <a:lnL w="12700" cap="flat" cmpd="sng" algn="ctr">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24</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(6.78)</a:t>
                      </a:r>
                    </a:p>
                  </a:txBody>
                  <a:tcPr marL="6350" marR="6350" marT="6350" marB="0" anchor="ctr">
                    <a:lnL w="12700" cap="flat" cmpd="sng" algn="ctr">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2</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(0.56)</a:t>
                      </a:r>
                    </a:p>
                  </a:txBody>
                  <a:tcPr marL="6350" marR="6350" marT="6350" marB="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3562966574"/>
                  </a:ext>
                </a:extLst>
              </a:tr>
            </a:tbl>
          </a:graphicData>
        </a:graphic>
      </p:graphicFrame>
    </p:spTree>
    <p:extLst>
      <p:ext uri="{BB962C8B-B14F-4D97-AF65-F5344CB8AC3E}">
        <p14:creationId xmlns:p14="http://schemas.microsoft.com/office/powerpoint/2010/main" val="23728794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BE172-C5D4-AD60-97E5-C1FF5094B342}"/>
              </a:ext>
            </a:extLst>
          </p:cNvPr>
          <p:cNvSpPr>
            <a:spLocks noGrp="1"/>
          </p:cNvSpPr>
          <p:nvPr>
            <p:ph type="title"/>
          </p:nvPr>
        </p:nvSpPr>
        <p:spPr/>
        <p:txBody>
          <a:bodyPr/>
          <a:lstStyle/>
          <a:p>
            <a:r>
              <a:rPr lang="en-US"/>
              <a:t>Learn More About Options</a:t>
            </a:r>
          </a:p>
        </p:txBody>
      </p:sp>
      <p:pic>
        <p:nvPicPr>
          <p:cNvPr id="5" name="Content Placeholder 4" descr="ci3t.org/measures/screening website">
            <a:extLst>
              <a:ext uri="{FF2B5EF4-FFF2-40B4-BE49-F238E27FC236}">
                <a16:creationId xmlns:a16="http://schemas.microsoft.com/office/drawing/2014/main" id="{94BA569E-E974-6828-BE3E-31B0C9F39E63}"/>
              </a:ext>
            </a:extLst>
          </p:cNvPr>
          <p:cNvPicPr>
            <a:picLocks noGrp="1" noChangeAspect="1"/>
          </p:cNvPicPr>
          <p:nvPr>
            <p:ph idx="1"/>
          </p:nvPr>
        </p:nvPicPr>
        <p:blipFill>
          <a:blip r:embed="rId3"/>
          <a:stretch>
            <a:fillRect/>
          </a:stretch>
        </p:blipFill>
        <p:spPr>
          <a:xfrm>
            <a:off x="947382" y="1812589"/>
            <a:ext cx="5531725" cy="4351338"/>
          </a:xfrm>
          <a:prstGeom prst="rect">
            <a:avLst/>
          </a:prstGeom>
          <a:ln>
            <a:solidFill>
              <a:schemeClr val="tx1"/>
            </a:solidFill>
          </a:ln>
        </p:spPr>
      </p:pic>
      <p:pic>
        <p:nvPicPr>
          <p:cNvPr id="17" name="Picture 16" descr="Behavior Screening Tools at-a-Glance handout">
            <a:extLst>
              <a:ext uri="{FF2B5EF4-FFF2-40B4-BE49-F238E27FC236}">
                <a16:creationId xmlns:a16="http://schemas.microsoft.com/office/drawing/2014/main" id="{9C132609-B629-4348-FAAD-C98628BB285D}"/>
              </a:ext>
            </a:extLst>
          </p:cNvPr>
          <p:cNvPicPr>
            <a:picLocks noChangeAspect="1"/>
          </p:cNvPicPr>
          <p:nvPr/>
        </p:nvPicPr>
        <p:blipFill>
          <a:blip r:embed="rId4"/>
          <a:stretch>
            <a:fillRect/>
          </a:stretch>
        </p:blipFill>
        <p:spPr>
          <a:xfrm>
            <a:off x="7041098" y="1690688"/>
            <a:ext cx="3549566" cy="4595140"/>
          </a:xfrm>
          <a:prstGeom prst="rect">
            <a:avLst/>
          </a:prstGeom>
          <a:ln>
            <a:solidFill>
              <a:schemeClr val="tx1"/>
            </a:solidFill>
          </a:ln>
        </p:spPr>
      </p:pic>
    </p:spTree>
    <p:extLst>
      <p:ext uri="{BB962C8B-B14F-4D97-AF65-F5344CB8AC3E}">
        <p14:creationId xmlns:p14="http://schemas.microsoft.com/office/powerpoint/2010/main" val="4008475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1FC31-6886-ED06-977D-27072AE9B6CE}"/>
              </a:ext>
            </a:extLst>
          </p:cNvPr>
          <p:cNvSpPr>
            <a:spLocks noGrp="1"/>
          </p:cNvSpPr>
          <p:nvPr>
            <p:ph type="title"/>
          </p:nvPr>
        </p:nvSpPr>
        <p:spPr/>
        <p:txBody>
          <a:bodyPr/>
          <a:lstStyle/>
          <a:p>
            <a:r>
              <a:rPr lang="en-US"/>
              <a:t>Academic Screening</a:t>
            </a:r>
          </a:p>
        </p:txBody>
      </p:sp>
      <p:pic>
        <p:nvPicPr>
          <p:cNvPr id="4" name="Picture 3" descr="Icons with corresponding text to represent the following key features: Reliable and valid, computed for all students, conducted in fall winter and spring">
            <a:extLst>
              <a:ext uri="{FF2B5EF4-FFF2-40B4-BE49-F238E27FC236}">
                <a16:creationId xmlns:a16="http://schemas.microsoft.com/office/drawing/2014/main" id="{62F45403-B985-7C49-BE15-FE1A53EA6079}"/>
              </a:ext>
            </a:extLst>
          </p:cNvPr>
          <p:cNvPicPr>
            <a:picLocks noChangeAspect="1"/>
          </p:cNvPicPr>
          <p:nvPr/>
        </p:nvPicPr>
        <p:blipFill>
          <a:blip r:embed="rId2"/>
          <a:srcRect t="19650" b="56649"/>
          <a:stretch/>
        </p:blipFill>
        <p:spPr>
          <a:xfrm>
            <a:off x="915016" y="2181859"/>
            <a:ext cx="10438784" cy="3202689"/>
          </a:xfrm>
          <a:prstGeom prst="rect">
            <a:avLst/>
          </a:prstGeom>
          <a:ln>
            <a:solidFill>
              <a:schemeClr val="tx1"/>
            </a:solidFill>
          </a:ln>
        </p:spPr>
      </p:pic>
    </p:spTree>
    <p:extLst>
      <p:ext uri="{BB962C8B-B14F-4D97-AF65-F5344CB8AC3E}">
        <p14:creationId xmlns:p14="http://schemas.microsoft.com/office/powerpoint/2010/main" val="26896452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37458-403D-3A69-0612-8EB3F48C3D2D}"/>
              </a:ext>
            </a:extLst>
          </p:cNvPr>
          <p:cNvSpPr>
            <a:spLocks noGrp="1"/>
          </p:cNvSpPr>
          <p:nvPr>
            <p:ph type="title"/>
          </p:nvPr>
        </p:nvSpPr>
        <p:spPr/>
        <p:txBody>
          <a:bodyPr/>
          <a:lstStyle/>
          <a:p>
            <a:r>
              <a:rPr lang="en-US"/>
              <a:t>Using Academic and Behavior </a:t>
            </a:r>
            <a:br>
              <a:rPr lang="en-US"/>
            </a:br>
            <a:r>
              <a:rPr lang="en-US"/>
              <a:t>Screening Data</a:t>
            </a:r>
          </a:p>
        </p:txBody>
      </p:sp>
      <p:sp>
        <p:nvSpPr>
          <p:cNvPr id="3" name="Content Placeholder 2">
            <a:extLst>
              <a:ext uri="{FF2B5EF4-FFF2-40B4-BE49-F238E27FC236}">
                <a16:creationId xmlns:a16="http://schemas.microsoft.com/office/drawing/2014/main" id="{8A618BF7-9411-B470-1F76-E1833216A7A7}"/>
              </a:ext>
            </a:extLst>
          </p:cNvPr>
          <p:cNvSpPr>
            <a:spLocks noGrp="1"/>
          </p:cNvSpPr>
          <p:nvPr>
            <p:ph idx="1"/>
          </p:nvPr>
        </p:nvSpPr>
        <p:spPr>
          <a:xfrm>
            <a:off x="838200" y="1825625"/>
            <a:ext cx="10515600" cy="1325563"/>
          </a:xfrm>
        </p:spPr>
        <p:txBody>
          <a:bodyPr/>
          <a:lstStyle/>
          <a:p>
            <a:pPr marL="0" indent="0">
              <a:buNone/>
            </a:pPr>
            <a:r>
              <a:rPr lang="en-US"/>
              <a:t>These academic and behavior screening data are then reviewed alongside other data collected as part of typical school practices (e.g., attendance, office discipline referrals, grades) to:</a:t>
            </a:r>
          </a:p>
        </p:txBody>
      </p:sp>
      <p:pic>
        <p:nvPicPr>
          <p:cNvPr id="4" name="Picture 3" descr="Infographic illustrating three ways to use screening data: inform Tier 1 instruction, identify opportunities for teacher-delivered, low-intensity strategies, and connect students to Tier 2 and Tier 3 interventions">
            <a:extLst>
              <a:ext uri="{FF2B5EF4-FFF2-40B4-BE49-F238E27FC236}">
                <a16:creationId xmlns:a16="http://schemas.microsoft.com/office/drawing/2014/main" id="{F0D8B7A4-51E9-8704-A517-CEFAE98E2E9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862667" y="3286125"/>
            <a:ext cx="8624711" cy="3094273"/>
          </a:xfrm>
          <a:prstGeom prst="rect">
            <a:avLst/>
          </a:prstGeom>
          <a:ln>
            <a:solidFill>
              <a:schemeClr val="tx2"/>
            </a:solidFill>
          </a:ln>
        </p:spPr>
      </p:pic>
    </p:spTree>
    <p:extLst>
      <p:ext uri="{BB962C8B-B14F-4D97-AF65-F5344CB8AC3E}">
        <p14:creationId xmlns:p14="http://schemas.microsoft.com/office/powerpoint/2010/main" val="36473293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D67E0-E458-A20C-AB93-ADD3161A74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29642B-5898-DA3E-C6B5-F946E53EC997}"/>
              </a:ext>
            </a:extLst>
          </p:cNvPr>
          <p:cNvSpPr>
            <a:spLocks noGrp="1"/>
          </p:cNvSpPr>
          <p:nvPr>
            <p:ph type="title"/>
          </p:nvPr>
        </p:nvSpPr>
        <p:spPr/>
        <p:txBody>
          <a:bodyPr/>
          <a:lstStyle/>
          <a:p>
            <a:r>
              <a:rPr lang="en-US"/>
              <a:t>Reviewing Multiple Sources of Data in an Integrated Way</a:t>
            </a:r>
          </a:p>
        </p:txBody>
      </p:sp>
      <p:pic>
        <p:nvPicPr>
          <p:cNvPr id="9" name="Picture 0" descr="Ci3T Data Dashboard">
            <a:extLst>
              <a:ext uri="{FF2B5EF4-FFF2-40B4-BE49-F238E27FC236}">
                <a16:creationId xmlns:a16="http://schemas.microsoft.com/office/drawing/2014/main" id="{96BE2A57-F9C0-041A-4601-B38C185732B4}"/>
              </a:ext>
            </a:extLst>
          </p:cNvPr>
          <p:cNvPicPr>
            <a:picLocks noChangeAspect="1"/>
          </p:cNvPicPr>
          <p:nvPr/>
        </p:nvPicPr>
        <p:blipFill>
          <a:blip r:embed="rId2"/>
          <a:stretch>
            <a:fillRect/>
          </a:stretch>
        </p:blipFill>
        <p:spPr>
          <a:xfrm>
            <a:off x="903514" y="1864860"/>
            <a:ext cx="10384971" cy="3886116"/>
          </a:xfrm>
          <a:prstGeom prst="rect">
            <a:avLst/>
          </a:prstGeom>
          <a:ln>
            <a:solidFill>
              <a:schemeClr val="tx1"/>
            </a:solidFill>
          </a:ln>
        </p:spPr>
      </p:pic>
      <p:sp>
        <p:nvSpPr>
          <p:cNvPr id="12" name="Rectangle 1">
            <a:extLst>
              <a:ext uri="{FF2B5EF4-FFF2-40B4-BE49-F238E27FC236}">
                <a16:creationId xmlns:a16="http://schemas.microsoft.com/office/drawing/2014/main" id="{B78C8293-FBF2-C281-51A2-BA3EFF1DFE4C}"/>
              </a:ext>
              <a:ext uri="{C183D7F6-B498-43B3-948B-1728B52AA6E4}">
                <adec:decorative xmlns:adec="http://schemas.microsoft.com/office/drawing/2017/decorative" val="1"/>
              </a:ext>
            </a:extLst>
          </p:cNvPr>
          <p:cNvSpPr/>
          <p:nvPr/>
        </p:nvSpPr>
        <p:spPr>
          <a:xfrm>
            <a:off x="2924174" y="1777774"/>
            <a:ext cx="838201"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 name="Rectangle 2">
            <a:extLst>
              <a:ext uri="{FF2B5EF4-FFF2-40B4-BE49-F238E27FC236}">
                <a16:creationId xmlns:a16="http://schemas.microsoft.com/office/drawing/2014/main" id="{407F6D5A-C046-885F-CAD5-8F250DEF1126}"/>
              </a:ext>
              <a:ext uri="{C183D7F6-B498-43B3-948B-1728B52AA6E4}">
                <adec:decorative xmlns:adec="http://schemas.microsoft.com/office/drawing/2017/decorative" val="1"/>
              </a:ext>
            </a:extLst>
          </p:cNvPr>
          <p:cNvSpPr/>
          <p:nvPr/>
        </p:nvSpPr>
        <p:spPr>
          <a:xfrm>
            <a:off x="4114800" y="1777774"/>
            <a:ext cx="1190626"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1" name="Rectangle 3">
            <a:extLst>
              <a:ext uri="{FF2B5EF4-FFF2-40B4-BE49-F238E27FC236}">
                <a16:creationId xmlns:a16="http://schemas.microsoft.com/office/drawing/2014/main" id="{9341DB75-502D-B602-5592-B5CE776E3A23}"/>
              </a:ext>
              <a:ext uri="{C183D7F6-B498-43B3-948B-1728B52AA6E4}">
                <adec:decorative xmlns:adec="http://schemas.microsoft.com/office/drawing/2017/decorative" val="1"/>
              </a:ext>
            </a:extLst>
          </p:cNvPr>
          <p:cNvSpPr/>
          <p:nvPr/>
        </p:nvSpPr>
        <p:spPr>
          <a:xfrm>
            <a:off x="5419724" y="1777774"/>
            <a:ext cx="4467225"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3" name="Textbox 1">
            <a:extLst>
              <a:ext uri="{FF2B5EF4-FFF2-40B4-BE49-F238E27FC236}">
                <a16:creationId xmlns:a16="http://schemas.microsoft.com/office/drawing/2014/main" id="{6E13E454-4DC6-33D9-00C5-231020399F27}"/>
              </a:ext>
            </a:extLst>
          </p:cNvPr>
          <p:cNvSpPr/>
          <p:nvPr/>
        </p:nvSpPr>
        <p:spPr>
          <a:xfrm>
            <a:off x="2238375" y="5906696"/>
            <a:ext cx="1524000" cy="361950"/>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a:ea typeface="+mn-ea"/>
                <a:cs typeface="+mn-cs"/>
              </a:rPr>
              <a:t>attendance</a:t>
            </a:r>
          </a:p>
        </p:txBody>
      </p:sp>
      <p:sp>
        <p:nvSpPr>
          <p:cNvPr id="14" name="Textbox 2">
            <a:extLst>
              <a:ext uri="{FF2B5EF4-FFF2-40B4-BE49-F238E27FC236}">
                <a16:creationId xmlns:a16="http://schemas.microsoft.com/office/drawing/2014/main" id="{FC8C99F0-FCBF-7D0A-EBDD-0D04BD5D26DC}"/>
              </a:ext>
            </a:extLst>
          </p:cNvPr>
          <p:cNvSpPr/>
          <p:nvPr/>
        </p:nvSpPr>
        <p:spPr>
          <a:xfrm>
            <a:off x="3948113" y="5925147"/>
            <a:ext cx="1524000" cy="567727"/>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a:ea typeface="+mn-ea"/>
                <a:cs typeface="+mn-cs"/>
              </a:rPr>
              <a:t>behavior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a:ea typeface="+mn-ea"/>
                <a:cs typeface="+mn-cs"/>
              </a:rPr>
              <a:t>screening</a:t>
            </a:r>
          </a:p>
        </p:txBody>
      </p:sp>
      <p:sp>
        <p:nvSpPr>
          <p:cNvPr id="15" name="Textbox 3">
            <a:extLst>
              <a:ext uri="{FF2B5EF4-FFF2-40B4-BE49-F238E27FC236}">
                <a16:creationId xmlns:a16="http://schemas.microsoft.com/office/drawing/2014/main" id="{DA07B747-3433-8B07-4FCE-F2A05481830F}"/>
              </a:ext>
            </a:extLst>
          </p:cNvPr>
          <p:cNvSpPr/>
          <p:nvPr/>
        </p:nvSpPr>
        <p:spPr>
          <a:xfrm>
            <a:off x="6215063" y="5925147"/>
            <a:ext cx="3052762" cy="567727"/>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a:ea typeface="+mn-ea"/>
                <a:cs typeface="+mn-cs"/>
              </a:rPr>
              <a:t>academic screening</a:t>
            </a:r>
          </a:p>
        </p:txBody>
      </p:sp>
    </p:spTree>
    <p:extLst>
      <p:ext uri="{BB962C8B-B14F-4D97-AF65-F5344CB8AC3E}">
        <p14:creationId xmlns:p14="http://schemas.microsoft.com/office/powerpoint/2010/main" val="3116659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25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heel(1)">
                                      <p:cBhvr>
                                        <p:cTn id="15" dur="125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125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11" grpId="0" animBg="1"/>
      <p:bldP spid="13" grpId="0" animBg="1"/>
      <p:bldP spid="14" grpId="0" animBg="1"/>
      <p:bldP spid="1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27A0D-70E1-DD79-748F-8ECDE45729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4149DC-0684-7CE0-8A68-74208E044A00}"/>
              </a:ext>
            </a:extLst>
          </p:cNvPr>
          <p:cNvSpPr>
            <a:spLocks noGrp="1"/>
          </p:cNvSpPr>
          <p:nvPr>
            <p:ph type="title"/>
          </p:nvPr>
        </p:nvSpPr>
        <p:spPr/>
        <p:txBody>
          <a:bodyPr>
            <a:normAutofit fontScale="90000"/>
          </a:bodyPr>
          <a:lstStyle/>
          <a:p>
            <a:pPr lvl="0">
              <a:defRPr/>
            </a:pPr>
            <a:r>
              <a:rPr lang="en-US">
                <a:solidFill>
                  <a:prstClr val="black"/>
                </a:solidFill>
                <a:ea typeface="MS PGothic" panose="020B0600070205080204" pitchFamily="34" charset="-128"/>
                <a:cs typeface="Arial" panose="020B0604020202020204" pitchFamily="34" charset="0"/>
              </a:rPr>
              <a:t>Data-Informed Decision Making: </a:t>
            </a:r>
            <a:br>
              <a:rPr lang="en-US">
                <a:solidFill>
                  <a:prstClr val="black"/>
                </a:solidFill>
                <a:ea typeface="MS PGothic" panose="020B0600070205080204" pitchFamily="34" charset="-128"/>
                <a:cs typeface="Arial" panose="020B0604020202020204" pitchFamily="34" charset="0"/>
              </a:rPr>
            </a:br>
            <a:r>
              <a:rPr lang="en-US">
                <a:solidFill>
                  <a:schemeClr val="accent5"/>
                </a:solidFill>
                <a:ea typeface="MS PGothic" panose="020B0600070205080204" pitchFamily="34" charset="-128"/>
                <a:cs typeface="Arial" panose="020B0604020202020204" pitchFamily="34" charset="0"/>
              </a:rPr>
              <a:t>Using Systematic Screening Data to Inform Instruction at Tier 1</a:t>
            </a:r>
          </a:p>
        </p:txBody>
      </p:sp>
      <p:sp>
        <p:nvSpPr>
          <p:cNvPr id="5" name="Text Placeholder 4">
            <a:extLst>
              <a:ext uri="{FF2B5EF4-FFF2-40B4-BE49-F238E27FC236}">
                <a16:creationId xmlns:a16="http://schemas.microsoft.com/office/drawing/2014/main" id="{392937B5-DC59-E284-171E-2AFC131AFDA6}"/>
              </a:ext>
            </a:extLst>
          </p:cNvPr>
          <p:cNvSpPr>
            <a:spLocks noGrp="1"/>
          </p:cNvSpPr>
          <p:nvPr>
            <p:ph type="body" idx="1"/>
          </p:nvPr>
        </p:nvSpPr>
        <p:spPr/>
        <p:txBody>
          <a:bodyPr>
            <a:normAutofit/>
          </a:bodyPr>
          <a:lstStyle/>
          <a:p>
            <a:r>
              <a:rPr lang="en-US" dirty="0"/>
              <a:t>Tier 1</a:t>
            </a:r>
          </a:p>
          <a:p>
            <a:r>
              <a:rPr lang="en-US" dirty="0"/>
              <a:t>Low-Intensity Strategies</a:t>
            </a:r>
          </a:p>
          <a:p>
            <a:r>
              <a:rPr lang="en-US" dirty="0"/>
              <a:t>Tier 2  and Tier 3</a:t>
            </a:r>
          </a:p>
        </p:txBody>
      </p:sp>
    </p:spTree>
    <p:extLst>
      <p:ext uri="{BB962C8B-B14F-4D97-AF65-F5344CB8AC3E}">
        <p14:creationId xmlns:p14="http://schemas.microsoft.com/office/powerpoint/2010/main" val="36475854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94C2A7C1-3D2D-A258-5B6B-9A5453BDA68A}"/>
              </a:ext>
            </a:extLst>
          </p:cNvPr>
          <p:cNvSpPr>
            <a:spLocks noGrp="1"/>
          </p:cNvSpPr>
          <p:nvPr>
            <p:ph type="title"/>
          </p:nvPr>
        </p:nvSpPr>
        <p:spPr/>
        <p:txBody>
          <a:bodyPr/>
          <a:lstStyle/>
          <a:p>
            <a:r>
              <a:rPr lang="en-US" dirty="0"/>
              <a:t>Data to Indicate a Focus on Tier 1: Breakdown by Grade-Level</a:t>
            </a:r>
          </a:p>
        </p:txBody>
      </p:sp>
      <p:pic>
        <p:nvPicPr>
          <p:cNvPr id="4" name="Picture 3" descr="Externalizing and Internalizing Grade Summary dashboard showing the number of students who fall into low, moderate, and high risk categories by grade-level.">
            <a:extLst>
              <a:ext uri="{FF2B5EF4-FFF2-40B4-BE49-F238E27FC236}">
                <a16:creationId xmlns:a16="http://schemas.microsoft.com/office/drawing/2014/main" id="{856FDBD9-1CF9-64EB-71C6-775CFFE3FF23}"/>
              </a:ext>
            </a:extLst>
          </p:cNvPr>
          <p:cNvPicPr>
            <a:picLocks noChangeAspect="1"/>
          </p:cNvPicPr>
          <p:nvPr/>
        </p:nvPicPr>
        <p:blipFill>
          <a:blip r:embed="rId3"/>
          <a:stretch>
            <a:fillRect/>
          </a:stretch>
        </p:blipFill>
        <p:spPr>
          <a:xfrm>
            <a:off x="494061" y="2334783"/>
            <a:ext cx="11203877" cy="2822433"/>
          </a:xfrm>
          <a:prstGeom prst="rect">
            <a:avLst/>
          </a:prstGeom>
        </p:spPr>
      </p:pic>
    </p:spTree>
    <p:extLst>
      <p:ext uri="{BB962C8B-B14F-4D97-AF65-F5344CB8AC3E}">
        <p14:creationId xmlns:p14="http://schemas.microsoft.com/office/powerpoint/2010/main" val="36050957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DBC67-492D-036F-C883-6C73E504B0C6}"/>
            </a:ext>
          </a:extLst>
        </p:cNvPr>
        <p:cNvGrpSpPr/>
        <p:nvPr/>
      </p:nvGrpSpPr>
      <p:grpSpPr>
        <a:xfrm>
          <a:off x="0" y="0"/>
          <a:ext cx="0" cy="0"/>
          <a:chOff x="0" y="0"/>
          <a:chExt cx="0" cy="0"/>
        </a:xfrm>
      </p:grpSpPr>
      <p:sp>
        <p:nvSpPr>
          <p:cNvPr id="6" name="Title">
            <a:extLst>
              <a:ext uri="{FF2B5EF4-FFF2-40B4-BE49-F238E27FC236}">
                <a16:creationId xmlns:a16="http://schemas.microsoft.com/office/drawing/2014/main" id="{E160AADF-E567-ADF9-CFC3-DA181AE5CE4F}"/>
              </a:ext>
            </a:extLst>
          </p:cNvPr>
          <p:cNvSpPr>
            <a:spLocks noGrp="1"/>
          </p:cNvSpPr>
          <p:nvPr>
            <p:ph type="title"/>
          </p:nvPr>
        </p:nvSpPr>
        <p:spPr/>
        <p:txBody>
          <a:bodyPr/>
          <a:lstStyle/>
          <a:p>
            <a:r>
              <a:rPr lang="en-US"/>
              <a:t>Data to Indicate a Focus on Tier 1: School Level</a:t>
            </a:r>
          </a:p>
        </p:txBody>
      </p:sp>
      <p:sp>
        <p:nvSpPr>
          <p:cNvPr id="7" name="TextBox 6">
            <a:extLst>
              <a:ext uri="{FF2B5EF4-FFF2-40B4-BE49-F238E27FC236}">
                <a16:creationId xmlns:a16="http://schemas.microsoft.com/office/drawing/2014/main" id="{5FD5550E-3DD5-91A0-65B3-B47A92C0133C}"/>
              </a:ext>
            </a:extLst>
          </p:cNvPr>
          <p:cNvSpPr txBox="1"/>
          <p:nvPr/>
        </p:nvSpPr>
        <p:spPr>
          <a:xfrm>
            <a:off x="1005996" y="1616354"/>
            <a:ext cx="10694158"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Arial" panose="020B0604020202020204"/>
                <a:ea typeface="+mn-ea"/>
                <a:cs typeface="Times New Roman" pitchFamily="18" charset="0"/>
              </a:rPr>
              <a:t>Social Skills Improvement System – Performance Screening Guide Spring 2012 – Total School</a:t>
            </a:r>
            <a:endParaRPr kumimoji="0" lang="en-US" sz="2400" b="1" i="0" u="none" strike="noStrike" kern="1200" cap="none" spc="0" normalizeH="0" baseline="0" noProof="0">
              <a:ln>
                <a:noFill/>
              </a:ln>
              <a:solidFill>
                <a:prstClr val="black"/>
              </a:solidFill>
              <a:effectLst/>
              <a:uLnTx/>
              <a:uFillTx/>
              <a:latin typeface="Arial" panose="020B0604020202020204"/>
              <a:ea typeface="+mn-ea"/>
              <a:cs typeface="+mn-cs"/>
            </a:endParaRPr>
          </a:p>
        </p:txBody>
      </p:sp>
      <p:pic>
        <p:nvPicPr>
          <p:cNvPr id="2" name="Content" descr="Chart that displays which percent of students are making adequate progress, have moderate difficulties, or have significant difficulties in reading skills, math skills, prosocial behavior, and motivation to learn.">
            <a:extLst>
              <a:ext uri="{FF2B5EF4-FFF2-40B4-BE49-F238E27FC236}">
                <a16:creationId xmlns:a16="http://schemas.microsoft.com/office/drawing/2014/main" id="{F0848193-71EF-6D61-1EF3-FB898DA0AD87}"/>
              </a:ext>
            </a:extLst>
          </p:cNvPr>
          <p:cNvPicPr>
            <a:picLocks noChangeAspect="1"/>
          </p:cNvPicPr>
          <p:nvPr/>
        </p:nvPicPr>
        <p:blipFill>
          <a:blip r:embed="rId2"/>
          <a:stretch/>
        </p:blipFill>
        <p:spPr>
          <a:xfrm>
            <a:off x="3049138" y="2373017"/>
            <a:ext cx="6093724" cy="3899425"/>
          </a:xfrm>
          <a:prstGeom prst="rect">
            <a:avLst/>
          </a:prstGeom>
        </p:spPr>
      </p:pic>
      <p:sp>
        <p:nvSpPr>
          <p:cNvPr id="3" name="TextBox">
            <a:extLst>
              <a:ext uri="{FF2B5EF4-FFF2-40B4-BE49-F238E27FC236}">
                <a16:creationId xmlns:a16="http://schemas.microsoft.com/office/drawing/2014/main" id="{EB46E8E9-B642-2B2A-29E2-77947F93142F}"/>
              </a:ext>
              <a:ext uri="{C183D7F6-B498-43B3-948B-1728B52AA6E4}">
                <adec:decorative xmlns:adec="http://schemas.microsoft.com/office/drawing/2017/decorative" val="0"/>
              </a:ext>
            </a:extLst>
          </p:cNvPr>
          <p:cNvSpPr txBox="1"/>
          <p:nvPr/>
        </p:nvSpPr>
        <p:spPr>
          <a:xfrm>
            <a:off x="0" y="6396335"/>
            <a:ext cx="1041324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a:ea typeface="+mn-ea"/>
                <a:cs typeface="+mn-cs"/>
              </a:rPr>
              <a:t>Lane, K. L., Oakes, W. P., &amp; Magill, L. (2013). Primary prevention efforts: How do we implemented and monitor the Tier 1 component of our Comprehensive, Integrated, Three-Tiered (Ci3T) Model?, </a:t>
            </a:r>
            <a:r>
              <a:rPr kumimoji="0" lang="en-US" sz="1200" b="0" i="1" u="none" strike="noStrike" kern="1200" cap="none" spc="0" normalizeH="0" baseline="0" noProof="0">
                <a:ln>
                  <a:noFill/>
                </a:ln>
                <a:solidFill>
                  <a:prstClr val="black"/>
                </a:solidFill>
                <a:effectLst/>
                <a:uLnTx/>
                <a:uFillTx/>
                <a:latin typeface="Arial" panose="020B0604020202020204"/>
                <a:ea typeface="+mn-ea"/>
                <a:cs typeface="+mn-cs"/>
              </a:rPr>
              <a:t>Preventing School Failure, 58</a:t>
            </a:r>
            <a:r>
              <a:rPr kumimoji="0" lang="en-US" sz="1200" b="0" i="0" u="none" strike="noStrike" kern="1200" cap="none" spc="0" normalizeH="0" baseline="0" noProof="0">
                <a:ln>
                  <a:noFill/>
                </a:ln>
                <a:solidFill>
                  <a:prstClr val="black"/>
                </a:solidFill>
                <a:effectLst/>
                <a:uLnTx/>
                <a:uFillTx/>
                <a:latin typeface="Arial" panose="020B0604020202020204"/>
                <a:ea typeface="+mn-ea"/>
                <a:cs typeface="+mn-cs"/>
              </a:rPr>
              <a:t>(1), 143-158. </a:t>
            </a:r>
          </a:p>
        </p:txBody>
      </p:sp>
    </p:spTree>
    <p:extLst>
      <p:ext uri="{BB962C8B-B14F-4D97-AF65-F5344CB8AC3E}">
        <p14:creationId xmlns:p14="http://schemas.microsoft.com/office/powerpoint/2010/main" val="2837394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8C230-BA51-950C-B611-EC2E0DC3423F}"/>
              </a:ext>
            </a:extLst>
          </p:cNvPr>
          <p:cNvSpPr>
            <a:spLocks noGrp="1"/>
          </p:cNvSpPr>
          <p:nvPr>
            <p:ph type="title"/>
          </p:nvPr>
        </p:nvSpPr>
        <p:spPr/>
        <p:txBody>
          <a:bodyPr/>
          <a:lstStyle/>
          <a:p>
            <a:r>
              <a:rPr lang="en-US"/>
              <a:t>Low-Intensity, Teacher-Delivered Strategies at Tier 1</a:t>
            </a:r>
          </a:p>
        </p:txBody>
      </p:sp>
      <p:pic>
        <p:nvPicPr>
          <p:cNvPr id="6" name="Content Placeholder 5">
            <a:extLst>
              <a:ext uri="{FF2B5EF4-FFF2-40B4-BE49-F238E27FC236}">
                <a16:creationId xmlns:a16="http://schemas.microsoft.com/office/drawing/2014/main" id="{98F0C605-26AA-F410-981A-BA5CE08B564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003837" y="0"/>
            <a:ext cx="1188163" cy="1537623"/>
          </a:xfrm>
          <a:prstGeom prst="rect">
            <a:avLst/>
          </a:prstGeom>
          <a:ln>
            <a:solidFill>
              <a:schemeClr val="tx1"/>
            </a:solidFill>
          </a:ln>
        </p:spPr>
      </p:pic>
      <p:pic>
        <p:nvPicPr>
          <p:cNvPr id="7" name="Picture 6" descr="Excerpt from the implementation manual with the following information highlighted: Area 1: Academic Responsibilities: Use proactive evidence-based strategies to support students' active engagement. Examples: Active supervision, Precorrection, Instructional feedback, Instructional choice, Increased opportunities to respond, Behavior specific praise, High-p requests.">
            <a:extLst>
              <a:ext uri="{FF2B5EF4-FFF2-40B4-BE49-F238E27FC236}">
                <a16:creationId xmlns:a16="http://schemas.microsoft.com/office/drawing/2014/main" id="{E4EC82E0-F1D4-4387-6124-9924347DB187}"/>
              </a:ext>
            </a:extLst>
          </p:cNvPr>
          <p:cNvPicPr>
            <a:picLocks noChangeAspect="1"/>
          </p:cNvPicPr>
          <p:nvPr/>
        </p:nvPicPr>
        <p:blipFill>
          <a:blip r:embed="rId4"/>
          <a:stretch>
            <a:fillRect/>
          </a:stretch>
        </p:blipFill>
        <p:spPr>
          <a:xfrm>
            <a:off x="1889560" y="1885950"/>
            <a:ext cx="7772151" cy="4495800"/>
          </a:xfrm>
          <a:prstGeom prst="rect">
            <a:avLst/>
          </a:prstGeom>
        </p:spPr>
      </p:pic>
    </p:spTree>
    <p:extLst>
      <p:ext uri="{BB962C8B-B14F-4D97-AF65-F5344CB8AC3E}">
        <p14:creationId xmlns:p14="http://schemas.microsoft.com/office/powerpoint/2010/main" val="40338761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1668C-697D-4C8F-D134-14F5C14AE58B}"/>
              </a:ext>
            </a:extLst>
          </p:cNvPr>
          <p:cNvSpPr>
            <a:spLocks noGrp="1"/>
          </p:cNvSpPr>
          <p:nvPr>
            <p:ph type="title"/>
          </p:nvPr>
        </p:nvSpPr>
        <p:spPr/>
        <p:txBody>
          <a:bodyPr/>
          <a:lstStyle/>
          <a:p>
            <a:r>
              <a:rPr lang="en-US"/>
              <a:t>A Focus on: Integrated Lesson Planning</a:t>
            </a:r>
          </a:p>
        </p:txBody>
      </p:sp>
      <p:grpSp>
        <p:nvGrpSpPr>
          <p:cNvPr id="5" name="Group" descr="Comprehensive, Integrated, Three-Tiered Model of Prevention pyramid with an arrow pointing to the bottom green tier (Tier 1).">
            <a:extLst>
              <a:ext uri="{FF2B5EF4-FFF2-40B4-BE49-F238E27FC236}">
                <a16:creationId xmlns:a16="http://schemas.microsoft.com/office/drawing/2014/main" id="{12EF95F1-8F50-1E72-9EAF-D53E25F509AE}"/>
              </a:ext>
            </a:extLst>
          </p:cNvPr>
          <p:cNvGrpSpPr/>
          <p:nvPr/>
        </p:nvGrpSpPr>
        <p:grpSpPr>
          <a:xfrm>
            <a:off x="461276" y="2112963"/>
            <a:ext cx="5836071" cy="4043114"/>
            <a:chOff x="461276" y="2112963"/>
            <a:chExt cx="5836071" cy="4043114"/>
          </a:xfrm>
        </p:grpSpPr>
        <p:pic>
          <p:nvPicPr>
            <p:cNvPr id="9" name="Picture 1" descr="Diagram&#10;&#10;Description automatically generated">
              <a:extLst>
                <a:ext uri="{FF2B5EF4-FFF2-40B4-BE49-F238E27FC236}">
                  <a16:creationId xmlns:a16="http://schemas.microsoft.com/office/drawing/2014/main" id="{2CBD09DB-9E70-B078-791A-4C4FED6DE8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9498" y="2112963"/>
              <a:ext cx="5827849" cy="4043114"/>
            </a:xfrm>
            <a:prstGeom prst="rect">
              <a:avLst/>
            </a:prstGeom>
          </p:spPr>
        </p:pic>
        <p:sp>
          <p:nvSpPr>
            <p:cNvPr id="10" name="Arrow">
              <a:extLst>
                <a:ext uri="{FF2B5EF4-FFF2-40B4-BE49-F238E27FC236}">
                  <a16:creationId xmlns:a16="http://schemas.microsoft.com/office/drawing/2014/main" id="{0487792D-380F-E773-B511-AC244F6251A8}"/>
                </a:ext>
                <a:ext uri="{C183D7F6-B498-43B3-948B-1728B52AA6E4}">
                  <adec:decorative xmlns:adec="http://schemas.microsoft.com/office/drawing/2017/decorative" val="0"/>
                </a:ext>
              </a:extLst>
            </p:cNvPr>
            <p:cNvSpPr/>
            <p:nvPr/>
          </p:nvSpPr>
          <p:spPr>
            <a:xfrm rot="1671121">
              <a:off x="461276" y="4002406"/>
              <a:ext cx="1024570" cy="516823"/>
            </a:xfrm>
            <a:prstGeom prst="rightArrow">
              <a:avLst/>
            </a:prstGeom>
            <a:noFill/>
            <a:ln w="38100">
              <a:solidFill>
                <a:schemeClr val="accent5"/>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pic>
        <p:nvPicPr>
          <p:cNvPr id="3" name="Picture 2" descr="Integrated Lesson Plan. Includes strategies such as active supervision, behavior specific praise, high-p request sequence, instructional choice, instructional feedback, opportunities to respond, and precorrection. Also includes core lesson elements, which are academic objectives, social skills objectives, and behavioral expectations.">
            <a:extLst>
              <a:ext uri="{FF2B5EF4-FFF2-40B4-BE49-F238E27FC236}">
                <a16:creationId xmlns:a16="http://schemas.microsoft.com/office/drawing/2014/main" id="{A0560071-6F20-D39D-2422-49FDBE65F6F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4290" b="13076"/>
          <a:stretch/>
        </p:blipFill>
        <p:spPr>
          <a:xfrm>
            <a:off x="6609242" y="2278215"/>
            <a:ext cx="4744558" cy="3029581"/>
          </a:xfrm>
          <a:prstGeom prst="rect">
            <a:avLst/>
          </a:prstGeom>
          <a:ln>
            <a:solidFill>
              <a:schemeClr val="tx1"/>
            </a:solidFill>
          </a:ln>
        </p:spPr>
      </p:pic>
      <p:pic>
        <p:nvPicPr>
          <p:cNvPr id="1026" name="Picture 3" descr="Embedding and Integrating Ci3T Domains into Daily Instuction module cover">
            <a:extLst>
              <a:ext uri="{FF2B5EF4-FFF2-40B4-BE49-F238E27FC236}">
                <a16:creationId xmlns:a16="http://schemas.microsoft.com/office/drawing/2014/main" id="{04FE7E35-DF58-3A68-0348-AE9AA5EDD1F4}"/>
              </a:ext>
              <a:ext uri="{C183D7F6-B498-43B3-948B-1728B52AA6E4}">
                <adec:decorative xmlns:adec="http://schemas.microsoft.com/office/drawing/2017/decorative" val="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p:blipFill>
        <p:spPr bwMode="auto">
          <a:xfrm>
            <a:off x="11021483" y="0"/>
            <a:ext cx="1170517" cy="1828800"/>
          </a:xfrm>
          <a:prstGeom prst="rect">
            <a:avLst/>
          </a:prstGeom>
          <a:noFill/>
          <a:extLst>
            <a:ext uri="{909E8E84-426E-40DD-AFC4-6F175D3DCCD1}">
              <a14:hiddenFill xmlns:a14="http://schemas.microsoft.com/office/drawing/2010/main">
                <a:solidFill>
                  <a:srgbClr val="FFFFFF"/>
                </a:solidFill>
              </a14:hiddenFill>
            </a:ext>
          </a:extLst>
        </p:spPr>
      </p:pic>
      <p:sp>
        <p:nvSpPr>
          <p:cNvPr id="4" name="Citation">
            <a:extLst>
              <a:ext uri="{FF2B5EF4-FFF2-40B4-BE49-F238E27FC236}">
                <a16:creationId xmlns:a16="http://schemas.microsoft.com/office/drawing/2014/main" id="{00BB1C7F-3FEE-B691-C793-304B1990882B}"/>
              </a:ext>
              <a:ext uri="{C183D7F6-B498-43B3-948B-1728B52AA6E4}">
                <adec:decorative xmlns:adec="http://schemas.microsoft.com/office/drawing/2017/decorative" val="0"/>
              </a:ext>
            </a:extLst>
          </p:cNvPr>
          <p:cNvSpPr txBox="1"/>
          <p:nvPr/>
        </p:nvSpPr>
        <p:spPr>
          <a:xfrm>
            <a:off x="69448" y="6331191"/>
            <a:ext cx="11455802" cy="50013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971800" algn="ctr"/>
                <a:tab pos="5943600" algn="r"/>
              </a:tabLst>
              <a:defRPr/>
            </a:pPr>
            <a:r>
              <a:rPr kumimoji="0" lang="en-US" sz="1050" b="0" i="0" u="none" strike="noStrike" kern="1200" cap="none" spc="0" normalizeH="0" baseline="0" noProof="0">
                <a:ln>
                  <a:noFill/>
                </a:ln>
                <a:solidFill>
                  <a:srgbClr val="808080"/>
                </a:solidFill>
                <a:effectLst/>
                <a:uLnTx/>
                <a:uFillTx/>
                <a:latin typeface="Calibri" panose="020F0502020204030204" pitchFamily="34" charset="0"/>
                <a:ea typeface="Calibri" panose="020F0502020204030204" pitchFamily="34" charset="0"/>
                <a:cs typeface="Times New Roman" panose="02020603050405020304" pitchFamily="18" charset="0"/>
              </a:rPr>
              <a:t>Citation. Oakes, W. P., Lane, K. L., Lane, K. S., &amp; Buckman, M. M. (2019). </a:t>
            </a:r>
            <a:r>
              <a:rPr kumimoji="0" lang="en-US" sz="1050" b="0" i="1" u="none" strike="noStrike" kern="1200" cap="none" spc="0" normalizeH="0" baseline="0" noProof="0">
                <a:ln>
                  <a:noFill/>
                </a:ln>
                <a:solidFill>
                  <a:srgbClr val="808080"/>
                </a:solidFill>
                <a:effectLst/>
                <a:uLnTx/>
                <a:uFillTx/>
                <a:latin typeface="Calibri" panose="020F0502020204030204" pitchFamily="34" charset="0"/>
                <a:ea typeface="Calibri" panose="020F0502020204030204" pitchFamily="34" charset="0"/>
                <a:cs typeface="Times New Roman" panose="02020603050405020304" pitchFamily="18" charset="0"/>
              </a:rPr>
              <a:t>Ci3T integrated lessons plan template</a:t>
            </a:r>
            <a:r>
              <a:rPr kumimoji="0" lang="en-US" sz="1050" b="0" i="0" u="none" strike="noStrike" kern="1200" cap="none" spc="0" normalizeH="0" baseline="0" noProof="0">
                <a:ln>
                  <a:noFill/>
                </a:ln>
                <a:solidFill>
                  <a:srgbClr val="808080"/>
                </a:solidFill>
                <a:effectLst/>
                <a:uLnTx/>
                <a:uFillTx/>
                <a:latin typeface="Calibri" panose="020F0502020204030204" pitchFamily="34" charset="0"/>
                <a:ea typeface="Calibri" panose="020F0502020204030204" pitchFamily="34" charset="0"/>
                <a:cs typeface="Times New Roman" panose="02020603050405020304" pitchFamily="18" charset="0"/>
              </a:rPr>
              <a:t>. www.ci3t.org.</a:t>
            </a: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tab pos="2971800" algn="ctr"/>
                <a:tab pos="5943600" algn="r"/>
              </a:tabLst>
              <a:defRPr/>
            </a:pPr>
            <a:r>
              <a:rPr kumimoji="0" lang="en-US" sz="1050" b="0" i="0" u="none" strike="noStrike" kern="1200" cap="none" spc="0" normalizeH="0" baseline="0" noProof="0">
                <a:ln>
                  <a:noFill/>
                </a:ln>
                <a:solidFill>
                  <a:srgbClr val="808080"/>
                </a:solidFill>
                <a:effectLst/>
                <a:uLnTx/>
                <a:uFillTx/>
                <a:latin typeface="Calibri" panose="020F0502020204030204" pitchFamily="34" charset="0"/>
                <a:ea typeface="Calibri" panose="020F0502020204030204" pitchFamily="34" charset="0"/>
                <a:cs typeface="Times New Roman" panose="02020603050405020304" pitchFamily="18" charset="0"/>
              </a:rPr>
              <a:t>Completed examples available in:</a:t>
            </a:r>
            <a:r>
              <a:rPr kumimoji="0" lang="en-US"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en-US" sz="1050" b="0" i="0" u="none" strike="noStrike" kern="1200" cap="none" spc="0" normalizeH="0" baseline="0" noProof="0">
                <a:ln>
                  <a:noFill/>
                </a:ln>
                <a:solidFill>
                  <a:srgbClr val="808080"/>
                </a:solidFill>
                <a:effectLst/>
                <a:uLnTx/>
                <a:uFillTx/>
                <a:latin typeface="Calibri" panose="020F0502020204030204" pitchFamily="34" charset="0"/>
                <a:ea typeface="Calibri" panose="020F0502020204030204" pitchFamily="34" charset="0"/>
                <a:cs typeface="Times New Roman" panose="02020603050405020304" pitchFamily="18" charset="0"/>
              </a:rPr>
              <a:t>Ci3T Project ENHANCE Research Team. (2022, July). </a:t>
            </a:r>
            <a:r>
              <a:rPr kumimoji="0" lang="en-US" sz="1050" b="0" i="1" u="none" strike="noStrike" kern="1200" cap="none" spc="0" normalizeH="0" baseline="0" noProof="0">
                <a:ln>
                  <a:noFill/>
                </a:ln>
                <a:solidFill>
                  <a:srgbClr val="808080"/>
                </a:solidFill>
                <a:effectLst/>
                <a:uLnTx/>
                <a:uFillTx/>
                <a:latin typeface="Calibri" panose="020F0502020204030204" pitchFamily="34" charset="0"/>
                <a:ea typeface="Calibri" panose="020F0502020204030204" pitchFamily="34" charset="0"/>
                <a:cs typeface="Times New Roman" panose="02020603050405020304" pitchFamily="18" charset="0"/>
              </a:rPr>
              <a:t>Embedding and integrating Ci3T domains into daily instruction</a:t>
            </a:r>
            <a:r>
              <a:rPr kumimoji="0" lang="en-US" sz="1050" b="0" i="0" u="none" strike="noStrike" kern="1200" cap="none" spc="0" normalizeH="0" baseline="0" noProof="0">
                <a:ln>
                  <a:noFill/>
                </a:ln>
                <a:solidFill>
                  <a:srgbClr val="808080"/>
                </a:solidFill>
                <a:effectLst/>
                <a:uLnTx/>
                <a:uFillTx/>
                <a:latin typeface="Calibri" panose="020F0502020204030204" pitchFamily="34" charset="0"/>
                <a:ea typeface="Calibri" panose="020F0502020204030204" pitchFamily="34" charset="0"/>
                <a:cs typeface="Times New Roman" panose="02020603050405020304" pitchFamily="18" charset="0"/>
              </a:rPr>
              <a:t>. Author. </a:t>
            </a:r>
            <a:r>
              <a:rPr kumimoji="0" lang="en-US" sz="1050" b="0" i="0" u="none" strike="noStrike" kern="1200" cap="none" spc="0" normalizeH="0" baseline="0" noProof="0">
                <a:ln>
                  <a:noFill/>
                </a:ln>
                <a:solidFill>
                  <a:srgbClr val="808080"/>
                </a:solidFill>
                <a:effectLst/>
                <a:uLnTx/>
                <a:uFillTx/>
                <a:latin typeface="Calibri" panose="020F0502020204030204" pitchFamily="34" charset="0"/>
                <a:ea typeface="Calibri" panose="020F0502020204030204" pitchFamily="34" charset="0"/>
                <a:cs typeface="Times New Roman" panose="02020603050405020304" pitchFamily="18" charset="0"/>
                <a:hlinkClick r:id="rId6"/>
              </a:rPr>
              <a:t>https://doi.org/10.17161/ci3t.42880</a:t>
            </a:r>
            <a:r>
              <a:rPr kumimoji="0" lang="en-US" sz="1050" b="0" i="0" u="none" strike="noStrike" kern="1200" cap="none" spc="0" normalizeH="0" baseline="0" noProof="0">
                <a:ln>
                  <a:noFill/>
                </a:ln>
                <a:solidFill>
                  <a:srgbClr val="808080"/>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64262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42298-70E5-499E-DFF5-B73B71889E87}"/>
              </a:ext>
            </a:extLst>
          </p:cNvPr>
          <p:cNvSpPr>
            <a:spLocks noGrp="1"/>
          </p:cNvSpPr>
          <p:nvPr>
            <p:ph type="title"/>
          </p:nvPr>
        </p:nvSpPr>
        <p:spPr/>
        <p:txBody>
          <a:bodyPr/>
          <a:lstStyle/>
          <a:p>
            <a:r>
              <a:rPr lang="en-US"/>
              <a:t>Planning for Integrated Instruction</a:t>
            </a:r>
          </a:p>
        </p:txBody>
      </p:sp>
      <p:pic>
        <p:nvPicPr>
          <p:cNvPr id="7" name="Picture 1" descr="Integrated Lesson Plan. Includes strategies such as active supervision, behavior specific praise, high-p request sequence, instructional choice, instructional feedback, opportunities to respond, and precorrection. Also includes core lesson elements, which are academic objectives, social skills objectives, and behavioral expectations.">
            <a:extLst>
              <a:ext uri="{FF2B5EF4-FFF2-40B4-BE49-F238E27FC236}">
                <a16:creationId xmlns:a16="http://schemas.microsoft.com/office/drawing/2014/main" id="{94398546-4B01-51E5-5B0C-BA4C21354B47}"/>
              </a:ext>
            </a:extLst>
          </p:cNvPr>
          <p:cNvPicPr>
            <a:picLocks noChangeAspect="1"/>
          </p:cNvPicPr>
          <p:nvPr/>
        </p:nvPicPr>
        <p:blipFill rotWithShape="1">
          <a:blip r:embed="rId2"/>
          <a:srcRect t="4290" b="13076"/>
          <a:stretch/>
        </p:blipFill>
        <p:spPr>
          <a:xfrm>
            <a:off x="2219735" y="1717498"/>
            <a:ext cx="7753249" cy="4950744"/>
          </a:xfrm>
          <a:prstGeom prst="rect">
            <a:avLst/>
          </a:prstGeom>
          <a:ln>
            <a:solidFill>
              <a:schemeClr val="tx1"/>
            </a:solidFill>
          </a:ln>
        </p:spPr>
      </p:pic>
      <p:sp>
        <p:nvSpPr>
          <p:cNvPr id="8" name="Rectangle 1">
            <a:extLst>
              <a:ext uri="{FF2B5EF4-FFF2-40B4-BE49-F238E27FC236}">
                <a16:creationId xmlns:a16="http://schemas.microsoft.com/office/drawing/2014/main" id="{E4154A2D-8455-238A-F44E-618F2BF2FCE1}"/>
              </a:ext>
              <a:ext uri="{C183D7F6-B498-43B3-948B-1728B52AA6E4}">
                <adec:decorative xmlns:adec="http://schemas.microsoft.com/office/drawing/2017/decorative" val="1"/>
              </a:ext>
            </a:extLst>
          </p:cNvPr>
          <p:cNvSpPr/>
          <p:nvPr/>
        </p:nvSpPr>
        <p:spPr>
          <a:xfrm>
            <a:off x="2342146" y="3279224"/>
            <a:ext cx="1524001" cy="1661743"/>
          </a:xfrm>
          <a:prstGeom prst="rect">
            <a:avLst/>
          </a:prstGeom>
          <a:noFill/>
          <a:ln w="57150" cap="flat" cmpd="sng" algn="ctr">
            <a:solidFill>
              <a:schemeClr val="accent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Rectangle 2">
            <a:extLst>
              <a:ext uri="{FF2B5EF4-FFF2-40B4-BE49-F238E27FC236}">
                <a16:creationId xmlns:a16="http://schemas.microsoft.com/office/drawing/2014/main" id="{E265ED08-443B-31BA-0CE5-010FF0B6362F}"/>
              </a:ext>
              <a:ext uri="{C183D7F6-B498-43B3-948B-1728B52AA6E4}">
                <adec:decorative xmlns:adec="http://schemas.microsoft.com/office/drawing/2017/decorative" val="1"/>
              </a:ext>
            </a:extLst>
          </p:cNvPr>
          <p:cNvSpPr/>
          <p:nvPr/>
        </p:nvSpPr>
        <p:spPr>
          <a:xfrm>
            <a:off x="7687436" y="2033625"/>
            <a:ext cx="2162417" cy="1395375"/>
          </a:xfrm>
          <a:prstGeom prst="rect">
            <a:avLst/>
          </a:prstGeom>
          <a:noFill/>
          <a:ln w="57150" cap="flat" cmpd="sng" algn="ctr">
            <a:solidFill>
              <a:schemeClr val="accent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3857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B6CC7FB-10F8-33A6-39F3-B3D0714E7581}"/>
              </a:ext>
            </a:extLst>
          </p:cNvPr>
          <p:cNvSpPr>
            <a:spLocks noGrp="1"/>
          </p:cNvSpPr>
          <p:nvPr>
            <p:ph type="title"/>
          </p:nvPr>
        </p:nvSpPr>
        <p:spPr/>
        <p:txBody>
          <a:bodyPr/>
          <a:lstStyle/>
          <a:p>
            <a:r>
              <a:rPr lang="en-US"/>
              <a:t>A Focus on: Responding to Challenging Behavior</a:t>
            </a:r>
          </a:p>
        </p:txBody>
      </p:sp>
      <p:grpSp>
        <p:nvGrpSpPr>
          <p:cNvPr id="3" name="Group" descr="Comprehensive, Integrated, Three-Tiered Model of Prevention pyramid with an arrow pointing to the bottom green tier (Tier 1).">
            <a:extLst>
              <a:ext uri="{FF2B5EF4-FFF2-40B4-BE49-F238E27FC236}">
                <a16:creationId xmlns:a16="http://schemas.microsoft.com/office/drawing/2014/main" id="{C6E4C3DA-40FC-EC28-CBF6-13253EB4A328}"/>
              </a:ext>
            </a:extLst>
          </p:cNvPr>
          <p:cNvGrpSpPr/>
          <p:nvPr/>
        </p:nvGrpSpPr>
        <p:grpSpPr>
          <a:xfrm>
            <a:off x="461276" y="2112963"/>
            <a:ext cx="5836071" cy="4043114"/>
            <a:chOff x="461276" y="2112963"/>
            <a:chExt cx="5836071" cy="4043114"/>
          </a:xfrm>
        </p:grpSpPr>
        <p:pic>
          <p:nvPicPr>
            <p:cNvPr id="8" name="Picture 1" descr="Diagram&#10;&#10;Description automatically generated">
              <a:extLst>
                <a:ext uri="{FF2B5EF4-FFF2-40B4-BE49-F238E27FC236}">
                  <a16:creationId xmlns:a16="http://schemas.microsoft.com/office/drawing/2014/main" id="{F3756766-7F2A-E223-54A6-87AE3DD98DB5}"/>
                </a:ext>
              </a:extLst>
            </p:cNvPr>
            <p:cNvPicPr>
              <a:picLocks noChangeAspect="1"/>
            </p:cNvPicPr>
            <p:nvPr/>
          </p:nvPicPr>
          <p:blipFill>
            <a:blip r:embed="rId2"/>
            <a:stretch>
              <a:fillRect/>
            </a:stretch>
          </p:blipFill>
          <p:spPr>
            <a:xfrm>
              <a:off x="469498" y="2112963"/>
              <a:ext cx="5827849" cy="4043114"/>
            </a:xfrm>
            <a:prstGeom prst="rect">
              <a:avLst/>
            </a:prstGeom>
          </p:spPr>
        </p:pic>
        <p:sp>
          <p:nvSpPr>
            <p:cNvPr id="9" name="Arrow">
              <a:extLst>
                <a:ext uri="{FF2B5EF4-FFF2-40B4-BE49-F238E27FC236}">
                  <a16:creationId xmlns:a16="http://schemas.microsoft.com/office/drawing/2014/main" id="{161C8871-3C7B-A3C7-99A6-15DDDF57B754}"/>
                </a:ext>
              </a:extLst>
            </p:cNvPr>
            <p:cNvSpPr/>
            <p:nvPr/>
          </p:nvSpPr>
          <p:spPr>
            <a:xfrm rot="1671121">
              <a:off x="461276" y="4002406"/>
              <a:ext cx="1024570" cy="516823"/>
            </a:xfrm>
            <a:prstGeom prst="rightArrow">
              <a:avLst/>
            </a:prstGeom>
            <a:noFill/>
            <a:ln w="38100">
              <a:solidFill>
                <a:schemeClr val="accent5"/>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pic>
        <p:nvPicPr>
          <p:cNvPr id="4" name="Picture 2" descr="Reactive Plan Flow Chart for Responding to Challenging Behavior">
            <a:extLst>
              <a:ext uri="{FF2B5EF4-FFF2-40B4-BE49-F238E27FC236}">
                <a16:creationId xmlns:a16="http://schemas.microsoft.com/office/drawing/2014/main" id="{2AC542FE-7C5F-8CDA-2B61-CDCBF9D09CF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73420" y="1726951"/>
            <a:ext cx="3362398" cy="4351338"/>
          </a:xfrm>
          <a:prstGeom prst="rect">
            <a:avLst/>
          </a:prstGeom>
          <a:ln>
            <a:solidFill>
              <a:schemeClr val="tx1"/>
            </a:solidFill>
          </a:ln>
        </p:spPr>
      </p:pic>
    </p:spTree>
    <p:extLst>
      <p:ext uri="{BB962C8B-B14F-4D97-AF65-F5344CB8AC3E}">
        <p14:creationId xmlns:p14="http://schemas.microsoft.com/office/powerpoint/2010/main" val="30132734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BCE0ED-E324-1C08-C703-30D9596103C4}"/>
              </a:ext>
            </a:extLst>
          </p:cNvPr>
          <p:cNvSpPr>
            <a:spLocks noGrp="1"/>
          </p:cNvSpPr>
          <p:nvPr>
            <p:ph type="title"/>
          </p:nvPr>
        </p:nvSpPr>
        <p:spPr/>
        <p:txBody>
          <a:bodyPr>
            <a:normAutofit/>
          </a:bodyPr>
          <a:lstStyle/>
          <a:p>
            <a:r>
              <a:rPr lang="en-US" sz="4400"/>
              <a:t>6-Step Instructional Approach for Responding to Challenging Behavior</a:t>
            </a:r>
            <a:endParaRPr lang="en-US"/>
          </a:p>
        </p:txBody>
      </p:sp>
      <p:grpSp>
        <p:nvGrpSpPr>
          <p:cNvPr id="2" name="Group 1" descr="Infographic of the 6-Step Instructional Approach for Responding to Challenging Behavior. Step 1-Show empathy, Step 2-Maintain the flow of instruction, Step 3-Acknowledge other students meeting expectations, Step 4- Redirect and reteach expected behavior, Step 5- Allow time and space and Step 6-Recognize and reinforce">
            <a:extLst>
              <a:ext uri="{FF2B5EF4-FFF2-40B4-BE49-F238E27FC236}">
                <a16:creationId xmlns:a16="http://schemas.microsoft.com/office/drawing/2014/main" id="{F4DB72CE-8A31-9EE6-57AE-39CE9072BA71}"/>
              </a:ext>
            </a:extLst>
          </p:cNvPr>
          <p:cNvGrpSpPr/>
          <p:nvPr/>
        </p:nvGrpSpPr>
        <p:grpSpPr>
          <a:xfrm>
            <a:off x="245807" y="1826820"/>
            <a:ext cx="9296530" cy="4348947"/>
            <a:chOff x="838849" y="1826820"/>
            <a:chExt cx="7301611" cy="4348947"/>
          </a:xfrm>
        </p:grpSpPr>
        <p:sp>
          <p:nvSpPr>
            <p:cNvPr id="3" name="Freeform: Shape 2">
              <a:extLst>
                <a:ext uri="{FF2B5EF4-FFF2-40B4-BE49-F238E27FC236}">
                  <a16:creationId xmlns:a16="http://schemas.microsoft.com/office/drawing/2014/main" id="{714A4384-619A-0102-D12B-43A7B1475B89}"/>
                </a:ext>
              </a:extLst>
            </p:cNvPr>
            <p:cNvSpPr/>
            <p:nvPr/>
          </p:nvSpPr>
          <p:spPr>
            <a:xfrm>
              <a:off x="2188833" y="1896404"/>
              <a:ext cx="5951627" cy="556665"/>
            </a:xfrm>
            <a:custGeom>
              <a:avLst/>
              <a:gdLst>
                <a:gd name="connsiteX0" fmla="*/ 92779 w 556665"/>
                <a:gd name="connsiteY0" fmla="*/ 0 h 5951627"/>
                <a:gd name="connsiteX1" fmla="*/ 463886 w 556665"/>
                <a:gd name="connsiteY1" fmla="*/ 0 h 5951627"/>
                <a:gd name="connsiteX2" fmla="*/ 556665 w 556665"/>
                <a:gd name="connsiteY2" fmla="*/ 92779 h 5951627"/>
                <a:gd name="connsiteX3" fmla="*/ 556665 w 556665"/>
                <a:gd name="connsiteY3" fmla="*/ 5951627 h 5951627"/>
                <a:gd name="connsiteX4" fmla="*/ 556665 w 556665"/>
                <a:gd name="connsiteY4" fmla="*/ 5951627 h 5951627"/>
                <a:gd name="connsiteX5" fmla="*/ 0 w 556665"/>
                <a:gd name="connsiteY5" fmla="*/ 5951627 h 5951627"/>
                <a:gd name="connsiteX6" fmla="*/ 0 w 556665"/>
                <a:gd name="connsiteY6" fmla="*/ 5951627 h 5951627"/>
                <a:gd name="connsiteX7" fmla="*/ 0 w 556665"/>
                <a:gd name="connsiteY7" fmla="*/ 92779 h 5951627"/>
                <a:gd name="connsiteX8" fmla="*/ 92779 w 556665"/>
                <a:gd name="connsiteY8" fmla="*/ 0 h 595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665" h="5951627">
                  <a:moveTo>
                    <a:pt x="556665" y="991957"/>
                  </a:moveTo>
                  <a:lnTo>
                    <a:pt x="556665" y="4959670"/>
                  </a:lnTo>
                  <a:cubicBezTo>
                    <a:pt x="556665" y="5507505"/>
                    <a:pt x="552780" y="5951622"/>
                    <a:pt x="547987" y="5951622"/>
                  </a:cubicBezTo>
                  <a:lnTo>
                    <a:pt x="0" y="5951622"/>
                  </a:lnTo>
                  <a:lnTo>
                    <a:pt x="0" y="5951622"/>
                  </a:lnTo>
                  <a:lnTo>
                    <a:pt x="0" y="5"/>
                  </a:lnTo>
                  <a:lnTo>
                    <a:pt x="0" y="5"/>
                  </a:lnTo>
                  <a:lnTo>
                    <a:pt x="547987" y="5"/>
                  </a:lnTo>
                  <a:cubicBezTo>
                    <a:pt x="552780" y="5"/>
                    <a:pt x="556665" y="444122"/>
                    <a:pt x="556665" y="991957"/>
                  </a:cubicBezTo>
                  <a:close/>
                </a:path>
              </a:pathLst>
            </a:cu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0999" rIns="274824" bIns="150999" numCol="1" spcCol="1270" anchor="ctr" anchorCtr="0">
              <a:noAutofit/>
            </a:bodyPr>
            <a:lstStyle/>
            <a:p>
              <a:pPr marL="171450" marR="0" lvl="1" indent="-171450" algn="l" defTabSz="800100" rtl="0" eaLnBrk="1" fontAlgn="auto" latinLnBrk="0" hangingPunct="1">
                <a:lnSpc>
                  <a:spcPct val="90000"/>
                </a:lnSpc>
                <a:spcBef>
                  <a:spcPct val="0"/>
                </a:spcBef>
                <a:spcAft>
                  <a:spcPct val="15000"/>
                </a:spcAft>
                <a:buClrTx/>
                <a:buSzTx/>
                <a:buFontTx/>
                <a:buNone/>
                <a:tabLst/>
                <a:defRPr/>
              </a:pPr>
              <a:r>
                <a:rPr kumimoji="0" lang="en-US" sz="2400" b="0" i="0" u="none" strike="noStrike" kern="1200" cap="none" spc="0" normalizeH="0" baseline="0" noProof="0">
                  <a:ln>
                    <a:noFill/>
                  </a:ln>
                  <a:solidFill>
                    <a:prstClr val="black">
                      <a:hueOff val="0"/>
                      <a:satOff val="0"/>
                      <a:lumOff val="0"/>
                      <a:alphaOff val="0"/>
                    </a:prstClr>
                  </a:solidFill>
                  <a:effectLst/>
                  <a:uLnTx/>
                  <a:uFillTx/>
                  <a:latin typeface="Arial" panose="020B0604020202020204"/>
                  <a:ea typeface="+mn-ea"/>
                  <a:cs typeface="+mn-cs"/>
                </a:rPr>
                <a:t>Show empathy</a:t>
              </a:r>
            </a:p>
          </p:txBody>
        </p:sp>
        <p:sp>
          <p:nvSpPr>
            <p:cNvPr id="5" name="Freeform: Shape 4" descr="Infographic of the 6-Step Instructional Approach for Responding to Challenging Behavhior: Step 1-Show empathy, Step 2- Mantain the flow of instruction, Step 3-Acknowledge other students meeting expectations, Step 4-Redirectand reteach expected behavior, Step 5-Allow time and space and Step 6-Recognize and reinforce">
              <a:extLst>
                <a:ext uri="{FF2B5EF4-FFF2-40B4-BE49-F238E27FC236}">
                  <a16:creationId xmlns:a16="http://schemas.microsoft.com/office/drawing/2014/main" id="{2245B68F-D1AD-4D51-52C9-2872CAFF5F0B}"/>
                </a:ext>
              </a:extLst>
            </p:cNvPr>
            <p:cNvSpPr/>
            <p:nvPr/>
          </p:nvSpPr>
          <p:spPr>
            <a:xfrm>
              <a:off x="838849" y="1826820"/>
              <a:ext cx="1349984" cy="695831"/>
            </a:xfrm>
            <a:custGeom>
              <a:avLst/>
              <a:gdLst>
                <a:gd name="connsiteX0" fmla="*/ 0 w 1349984"/>
                <a:gd name="connsiteY0" fmla="*/ 115974 h 695831"/>
                <a:gd name="connsiteX1" fmla="*/ 115974 w 1349984"/>
                <a:gd name="connsiteY1" fmla="*/ 0 h 695831"/>
                <a:gd name="connsiteX2" fmla="*/ 1234010 w 1349984"/>
                <a:gd name="connsiteY2" fmla="*/ 0 h 695831"/>
                <a:gd name="connsiteX3" fmla="*/ 1349984 w 1349984"/>
                <a:gd name="connsiteY3" fmla="*/ 115974 h 695831"/>
                <a:gd name="connsiteX4" fmla="*/ 1349984 w 1349984"/>
                <a:gd name="connsiteY4" fmla="*/ 579857 h 695831"/>
                <a:gd name="connsiteX5" fmla="*/ 1234010 w 1349984"/>
                <a:gd name="connsiteY5" fmla="*/ 695831 h 695831"/>
                <a:gd name="connsiteX6" fmla="*/ 115974 w 1349984"/>
                <a:gd name="connsiteY6" fmla="*/ 695831 h 695831"/>
                <a:gd name="connsiteX7" fmla="*/ 0 w 1349984"/>
                <a:gd name="connsiteY7" fmla="*/ 579857 h 695831"/>
                <a:gd name="connsiteX8" fmla="*/ 0 w 1349984"/>
                <a:gd name="connsiteY8" fmla="*/ 115974 h 69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84" h="695831">
                  <a:moveTo>
                    <a:pt x="0" y="115974"/>
                  </a:moveTo>
                  <a:cubicBezTo>
                    <a:pt x="0" y="51923"/>
                    <a:pt x="51923" y="0"/>
                    <a:pt x="115974" y="0"/>
                  </a:cubicBezTo>
                  <a:lnTo>
                    <a:pt x="1234010" y="0"/>
                  </a:lnTo>
                  <a:cubicBezTo>
                    <a:pt x="1298061" y="0"/>
                    <a:pt x="1349984" y="51923"/>
                    <a:pt x="1349984" y="115974"/>
                  </a:cubicBezTo>
                  <a:lnTo>
                    <a:pt x="1349984" y="579857"/>
                  </a:lnTo>
                  <a:cubicBezTo>
                    <a:pt x="1349984" y="643908"/>
                    <a:pt x="1298061" y="695831"/>
                    <a:pt x="1234010" y="695831"/>
                  </a:cubicBezTo>
                  <a:lnTo>
                    <a:pt x="115974" y="695831"/>
                  </a:lnTo>
                  <a:cubicBezTo>
                    <a:pt x="51923" y="695831"/>
                    <a:pt x="0" y="643908"/>
                    <a:pt x="0" y="579857"/>
                  </a:cubicBezTo>
                  <a:lnTo>
                    <a:pt x="0" y="11597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0168" tIns="72068" rIns="110168" bIns="72068"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400" b="1" i="0" u="none" strike="noStrike" kern="1200" cap="none" spc="0" normalizeH="0" baseline="0" noProof="0">
                  <a:ln>
                    <a:noFill/>
                  </a:ln>
                  <a:solidFill>
                    <a:prstClr val="white"/>
                  </a:solidFill>
                  <a:effectLst/>
                  <a:uLnTx/>
                  <a:uFillTx/>
                  <a:latin typeface="Arial" panose="020B0604020202020204"/>
                  <a:ea typeface="+mn-ea"/>
                  <a:cs typeface="+mn-cs"/>
                </a:rPr>
                <a:t>Step 1</a:t>
              </a:r>
            </a:p>
          </p:txBody>
        </p:sp>
        <p:sp>
          <p:nvSpPr>
            <p:cNvPr id="6" name="Freeform: Shape 5">
              <a:extLst>
                <a:ext uri="{FF2B5EF4-FFF2-40B4-BE49-F238E27FC236}">
                  <a16:creationId xmlns:a16="http://schemas.microsoft.com/office/drawing/2014/main" id="{73E73522-A3A6-74C0-AA58-88420FA19AF3}"/>
                </a:ext>
              </a:extLst>
            </p:cNvPr>
            <p:cNvSpPr/>
            <p:nvPr/>
          </p:nvSpPr>
          <p:spPr>
            <a:xfrm>
              <a:off x="2188833" y="2627027"/>
              <a:ext cx="5951627" cy="556665"/>
            </a:xfrm>
            <a:custGeom>
              <a:avLst/>
              <a:gdLst>
                <a:gd name="connsiteX0" fmla="*/ 92779 w 556665"/>
                <a:gd name="connsiteY0" fmla="*/ 0 h 5951627"/>
                <a:gd name="connsiteX1" fmla="*/ 463886 w 556665"/>
                <a:gd name="connsiteY1" fmla="*/ 0 h 5951627"/>
                <a:gd name="connsiteX2" fmla="*/ 556665 w 556665"/>
                <a:gd name="connsiteY2" fmla="*/ 92779 h 5951627"/>
                <a:gd name="connsiteX3" fmla="*/ 556665 w 556665"/>
                <a:gd name="connsiteY3" fmla="*/ 5951627 h 5951627"/>
                <a:gd name="connsiteX4" fmla="*/ 556665 w 556665"/>
                <a:gd name="connsiteY4" fmla="*/ 5951627 h 5951627"/>
                <a:gd name="connsiteX5" fmla="*/ 0 w 556665"/>
                <a:gd name="connsiteY5" fmla="*/ 5951627 h 5951627"/>
                <a:gd name="connsiteX6" fmla="*/ 0 w 556665"/>
                <a:gd name="connsiteY6" fmla="*/ 5951627 h 5951627"/>
                <a:gd name="connsiteX7" fmla="*/ 0 w 556665"/>
                <a:gd name="connsiteY7" fmla="*/ 92779 h 5951627"/>
                <a:gd name="connsiteX8" fmla="*/ 92779 w 556665"/>
                <a:gd name="connsiteY8" fmla="*/ 0 h 595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665" h="5951627">
                  <a:moveTo>
                    <a:pt x="556665" y="991957"/>
                  </a:moveTo>
                  <a:lnTo>
                    <a:pt x="556665" y="4959670"/>
                  </a:lnTo>
                  <a:cubicBezTo>
                    <a:pt x="556665" y="5507505"/>
                    <a:pt x="552780" y="5951622"/>
                    <a:pt x="547987" y="5951622"/>
                  </a:cubicBezTo>
                  <a:lnTo>
                    <a:pt x="0" y="5951622"/>
                  </a:lnTo>
                  <a:lnTo>
                    <a:pt x="0" y="5951622"/>
                  </a:lnTo>
                  <a:lnTo>
                    <a:pt x="0" y="5"/>
                  </a:lnTo>
                  <a:lnTo>
                    <a:pt x="0" y="5"/>
                  </a:lnTo>
                  <a:lnTo>
                    <a:pt x="547987" y="5"/>
                  </a:lnTo>
                  <a:cubicBezTo>
                    <a:pt x="552780" y="5"/>
                    <a:pt x="556665" y="444122"/>
                    <a:pt x="556665" y="991957"/>
                  </a:cubicBezTo>
                  <a:close/>
                </a:path>
              </a:pathLst>
            </a:cu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0999" rIns="274824" bIns="150999" numCol="1" spcCol="1270" anchor="ctr" anchorCtr="0">
              <a:noAutofit/>
            </a:bodyPr>
            <a:lstStyle/>
            <a:p>
              <a:pPr marL="171450" marR="0" lvl="1" indent="-171450" algn="l" defTabSz="800100" rtl="0" eaLnBrk="1" fontAlgn="auto" latinLnBrk="0" hangingPunct="1">
                <a:lnSpc>
                  <a:spcPct val="90000"/>
                </a:lnSpc>
                <a:spcBef>
                  <a:spcPct val="0"/>
                </a:spcBef>
                <a:spcAft>
                  <a:spcPct val="15000"/>
                </a:spcAft>
                <a:buClrTx/>
                <a:buSzTx/>
                <a:buFontTx/>
                <a:buNone/>
                <a:tabLst/>
                <a:defRPr/>
              </a:pPr>
              <a:r>
                <a:rPr kumimoji="0" lang="en-US" sz="2400" b="0" i="0" u="none" strike="noStrike" kern="1200" cap="none" spc="0" normalizeH="0" baseline="0" noProof="0">
                  <a:ln>
                    <a:noFill/>
                  </a:ln>
                  <a:solidFill>
                    <a:prstClr val="black">
                      <a:hueOff val="0"/>
                      <a:satOff val="0"/>
                      <a:lumOff val="0"/>
                      <a:alphaOff val="0"/>
                    </a:prstClr>
                  </a:solidFill>
                  <a:effectLst/>
                  <a:uLnTx/>
                  <a:uFillTx/>
                  <a:latin typeface="Arial" panose="020B0604020202020204"/>
                  <a:ea typeface="+mn-ea"/>
                  <a:cs typeface="+mn-cs"/>
                </a:rPr>
                <a:t>Maintain the flow of instruction</a:t>
              </a:r>
            </a:p>
          </p:txBody>
        </p:sp>
        <p:sp>
          <p:nvSpPr>
            <p:cNvPr id="7" name="Freeform: Shape 6">
              <a:extLst>
                <a:ext uri="{FF2B5EF4-FFF2-40B4-BE49-F238E27FC236}">
                  <a16:creationId xmlns:a16="http://schemas.microsoft.com/office/drawing/2014/main" id="{B0C57A61-448F-2943-2AE1-8AD29D75301D}"/>
                </a:ext>
              </a:extLst>
            </p:cNvPr>
            <p:cNvSpPr/>
            <p:nvPr/>
          </p:nvSpPr>
          <p:spPr>
            <a:xfrm>
              <a:off x="838849" y="2557443"/>
              <a:ext cx="1349984" cy="695831"/>
            </a:xfrm>
            <a:custGeom>
              <a:avLst/>
              <a:gdLst>
                <a:gd name="connsiteX0" fmla="*/ 0 w 1349984"/>
                <a:gd name="connsiteY0" fmla="*/ 115974 h 695831"/>
                <a:gd name="connsiteX1" fmla="*/ 115974 w 1349984"/>
                <a:gd name="connsiteY1" fmla="*/ 0 h 695831"/>
                <a:gd name="connsiteX2" fmla="*/ 1234010 w 1349984"/>
                <a:gd name="connsiteY2" fmla="*/ 0 h 695831"/>
                <a:gd name="connsiteX3" fmla="*/ 1349984 w 1349984"/>
                <a:gd name="connsiteY3" fmla="*/ 115974 h 695831"/>
                <a:gd name="connsiteX4" fmla="*/ 1349984 w 1349984"/>
                <a:gd name="connsiteY4" fmla="*/ 579857 h 695831"/>
                <a:gd name="connsiteX5" fmla="*/ 1234010 w 1349984"/>
                <a:gd name="connsiteY5" fmla="*/ 695831 h 695831"/>
                <a:gd name="connsiteX6" fmla="*/ 115974 w 1349984"/>
                <a:gd name="connsiteY6" fmla="*/ 695831 h 695831"/>
                <a:gd name="connsiteX7" fmla="*/ 0 w 1349984"/>
                <a:gd name="connsiteY7" fmla="*/ 579857 h 695831"/>
                <a:gd name="connsiteX8" fmla="*/ 0 w 1349984"/>
                <a:gd name="connsiteY8" fmla="*/ 115974 h 69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84" h="695831">
                  <a:moveTo>
                    <a:pt x="0" y="115974"/>
                  </a:moveTo>
                  <a:cubicBezTo>
                    <a:pt x="0" y="51923"/>
                    <a:pt x="51923" y="0"/>
                    <a:pt x="115974" y="0"/>
                  </a:cubicBezTo>
                  <a:lnTo>
                    <a:pt x="1234010" y="0"/>
                  </a:lnTo>
                  <a:cubicBezTo>
                    <a:pt x="1298061" y="0"/>
                    <a:pt x="1349984" y="51923"/>
                    <a:pt x="1349984" y="115974"/>
                  </a:cubicBezTo>
                  <a:lnTo>
                    <a:pt x="1349984" y="579857"/>
                  </a:lnTo>
                  <a:cubicBezTo>
                    <a:pt x="1349984" y="643908"/>
                    <a:pt x="1298061" y="695831"/>
                    <a:pt x="1234010" y="695831"/>
                  </a:cubicBezTo>
                  <a:lnTo>
                    <a:pt x="115974" y="695831"/>
                  </a:lnTo>
                  <a:cubicBezTo>
                    <a:pt x="51923" y="695831"/>
                    <a:pt x="0" y="643908"/>
                    <a:pt x="0" y="579857"/>
                  </a:cubicBezTo>
                  <a:lnTo>
                    <a:pt x="0" y="11597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0168" tIns="72068" rIns="110168" bIns="72068"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400" b="1" i="0" u="none" strike="noStrike" kern="1200" cap="none" spc="0" normalizeH="0" baseline="0" noProof="0">
                  <a:ln>
                    <a:noFill/>
                  </a:ln>
                  <a:solidFill>
                    <a:prstClr val="white"/>
                  </a:solidFill>
                  <a:effectLst/>
                  <a:uLnTx/>
                  <a:uFillTx/>
                  <a:latin typeface="Arial" panose="020B0604020202020204"/>
                  <a:ea typeface="+mn-ea"/>
                  <a:cs typeface="+mn-cs"/>
                </a:rPr>
                <a:t>Step 2</a:t>
              </a:r>
            </a:p>
          </p:txBody>
        </p:sp>
        <p:sp>
          <p:nvSpPr>
            <p:cNvPr id="8" name="Freeform: Shape 7">
              <a:extLst>
                <a:ext uri="{FF2B5EF4-FFF2-40B4-BE49-F238E27FC236}">
                  <a16:creationId xmlns:a16="http://schemas.microsoft.com/office/drawing/2014/main" id="{0224984E-8333-24C1-2C91-461A4C48EE7E}"/>
                </a:ext>
              </a:extLst>
            </p:cNvPr>
            <p:cNvSpPr/>
            <p:nvPr/>
          </p:nvSpPr>
          <p:spPr>
            <a:xfrm>
              <a:off x="2188833" y="3357650"/>
              <a:ext cx="5951627" cy="556665"/>
            </a:xfrm>
            <a:custGeom>
              <a:avLst/>
              <a:gdLst>
                <a:gd name="connsiteX0" fmla="*/ 92779 w 556665"/>
                <a:gd name="connsiteY0" fmla="*/ 0 h 5951627"/>
                <a:gd name="connsiteX1" fmla="*/ 463886 w 556665"/>
                <a:gd name="connsiteY1" fmla="*/ 0 h 5951627"/>
                <a:gd name="connsiteX2" fmla="*/ 556665 w 556665"/>
                <a:gd name="connsiteY2" fmla="*/ 92779 h 5951627"/>
                <a:gd name="connsiteX3" fmla="*/ 556665 w 556665"/>
                <a:gd name="connsiteY3" fmla="*/ 5951627 h 5951627"/>
                <a:gd name="connsiteX4" fmla="*/ 556665 w 556665"/>
                <a:gd name="connsiteY4" fmla="*/ 5951627 h 5951627"/>
                <a:gd name="connsiteX5" fmla="*/ 0 w 556665"/>
                <a:gd name="connsiteY5" fmla="*/ 5951627 h 5951627"/>
                <a:gd name="connsiteX6" fmla="*/ 0 w 556665"/>
                <a:gd name="connsiteY6" fmla="*/ 5951627 h 5951627"/>
                <a:gd name="connsiteX7" fmla="*/ 0 w 556665"/>
                <a:gd name="connsiteY7" fmla="*/ 92779 h 5951627"/>
                <a:gd name="connsiteX8" fmla="*/ 92779 w 556665"/>
                <a:gd name="connsiteY8" fmla="*/ 0 h 595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665" h="5951627">
                  <a:moveTo>
                    <a:pt x="556665" y="991957"/>
                  </a:moveTo>
                  <a:lnTo>
                    <a:pt x="556665" y="4959670"/>
                  </a:lnTo>
                  <a:cubicBezTo>
                    <a:pt x="556665" y="5507505"/>
                    <a:pt x="552780" y="5951622"/>
                    <a:pt x="547987" y="5951622"/>
                  </a:cubicBezTo>
                  <a:lnTo>
                    <a:pt x="0" y="5951622"/>
                  </a:lnTo>
                  <a:lnTo>
                    <a:pt x="0" y="5951622"/>
                  </a:lnTo>
                  <a:lnTo>
                    <a:pt x="0" y="5"/>
                  </a:lnTo>
                  <a:lnTo>
                    <a:pt x="0" y="5"/>
                  </a:lnTo>
                  <a:lnTo>
                    <a:pt x="547987" y="5"/>
                  </a:lnTo>
                  <a:cubicBezTo>
                    <a:pt x="552780" y="5"/>
                    <a:pt x="556665" y="444122"/>
                    <a:pt x="556665" y="991957"/>
                  </a:cubicBezTo>
                  <a:close/>
                </a:path>
              </a:pathLst>
            </a:cu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0999" rIns="274824" bIns="150999" numCol="1" spcCol="1270" anchor="ctr" anchorCtr="0">
              <a:noAutofit/>
            </a:bodyPr>
            <a:lstStyle/>
            <a:p>
              <a:pPr marL="171450" marR="0" lvl="1" indent="-171450" algn="l" defTabSz="800100" rtl="0" eaLnBrk="1" fontAlgn="auto" latinLnBrk="0" hangingPunct="1">
                <a:lnSpc>
                  <a:spcPct val="90000"/>
                </a:lnSpc>
                <a:spcBef>
                  <a:spcPct val="0"/>
                </a:spcBef>
                <a:spcAft>
                  <a:spcPct val="15000"/>
                </a:spcAft>
                <a:buClrTx/>
                <a:buSzTx/>
                <a:buFontTx/>
                <a:buNone/>
                <a:tabLst/>
                <a:defRPr/>
              </a:pPr>
              <a:r>
                <a:rPr kumimoji="0" lang="en-US" sz="2400" b="0" i="0" u="none" strike="noStrike" kern="1200" cap="none" spc="0" normalizeH="0" baseline="0" noProof="0">
                  <a:ln>
                    <a:noFill/>
                  </a:ln>
                  <a:solidFill>
                    <a:prstClr val="black">
                      <a:hueOff val="0"/>
                      <a:satOff val="0"/>
                      <a:lumOff val="0"/>
                      <a:alphaOff val="0"/>
                    </a:prstClr>
                  </a:solidFill>
                  <a:effectLst/>
                  <a:uLnTx/>
                  <a:uFillTx/>
                  <a:latin typeface="Arial" panose="020B0604020202020204"/>
                  <a:ea typeface="+mn-ea"/>
                  <a:cs typeface="+mn-cs"/>
                </a:rPr>
                <a:t>Acknowledge other students meeting expectations</a:t>
              </a:r>
            </a:p>
          </p:txBody>
        </p:sp>
        <p:sp>
          <p:nvSpPr>
            <p:cNvPr id="9" name="Freeform: Shape 8">
              <a:extLst>
                <a:ext uri="{FF2B5EF4-FFF2-40B4-BE49-F238E27FC236}">
                  <a16:creationId xmlns:a16="http://schemas.microsoft.com/office/drawing/2014/main" id="{FFC38D83-0176-2DB2-D8F5-5A89A163941E}"/>
                </a:ext>
              </a:extLst>
            </p:cNvPr>
            <p:cNvSpPr/>
            <p:nvPr/>
          </p:nvSpPr>
          <p:spPr>
            <a:xfrm>
              <a:off x="838849" y="3288066"/>
              <a:ext cx="1349984" cy="695831"/>
            </a:xfrm>
            <a:custGeom>
              <a:avLst/>
              <a:gdLst>
                <a:gd name="connsiteX0" fmla="*/ 0 w 1349984"/>
                <a:gd name="connsiteY0" fmla="*/ 115974 h 695831"/>
                <a:gd name="connsiteX1" fmla="*/ 115974 w 1349984"/>
                <a:gd name="connsiteY1" fmla="*/ 0 h 695831"/>
                <a:gd name="connsiteX2" fmla="*/ 1234010 w 1349984"/>
                <a:gd name="connsiteY2" fmla="*/ 0 h 695831"/>
                <a:gd name="connsiteX3" fmla="*/ 1349984 w 1349984"/>
                <a:gd name="connsiteY3" fmla="*/ 115974 h 695831"/>
                <a:gd name="connsiteX4" fmla="*/ 1349984 w 1349984"/>
                <a:gd name="connsiteY4" fmla="*/ 579857 h 695831"/>
                <a:gd name="connsiteX5" fmla="*/ 1234010 w 1349984"/>
                <a:gd name="connsiteY5" fmla="*/ 695831 h 695831"/>
                <a:gd name="connsiteX6" fmla="*/ 115974 w 1349984"/>
                <a:gd name="connsiteY6" fmla="*/ 695831 h 695831"/>
                <a:gd name="connsiteX7" fmla="*/ 0 w 1349984"/>
                <a:gd name="connsiteY7" fmla="*/ 579857 h 695831"/>
                <a:gd name="connsiteX8" fmla="*/ 0 w 1349984"/>
                <a:gd name="connsiteY8" fmla="*/ 115974 h 69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84" h="695831">
                  <a:moveTo>
                    <a:pt x="0" y="115974"/>
                  </a:moveTo>
                  <a:cubicBezTo>
                    <a:pt x="0" y="51923"/>
                    <a:pt x="51923" y="0"/>
                    <a:pt x="115974" y="0"/>
                  </a:cubicBezTo>
                  <a:lnTo>
                    <a:pt x="1234010" y="0"/>
                  </a:lnTo>
                  <a:cubicBezTo>
                    <a:pt x="1298061" y="0"/>
                    <a:pt x="1349984" y="51923"/>
                    <a:pt x="1349984" y="115974"/>
                  </a:cubicBezTo>
                  <a:lnTo>
                    <a:pt x="1349984" y="579857"/>
                  </a:lnTo>
                  <a:cubicBezTo>
                    <a:pt x="1349984" y="643908"/>
                    <a:pt x="1298061" y="695831"/>
                    <a:pt x="1234010" y="695831"/>
                  </a:cubicBezTo>
                  <a:lnTo>
                    <a:pt x="115974" y="695831"/>
                  </a:lnTo>
                  <a:cubicBezTo>
                    <a:pt x="51923" y="695831"/>
                    <a:pt x="0" y="643908"/>
                    <a:pt x="0" y="579857"/>
                  </a:cubicBezTo>
                  <a:lnTo>
                    <a:pt x="0" y="11597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0168" tIns="72068" rIns="110168" bIns="72068"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400" b="1" i="0" u="none" strike="noStrike" kern="1200" cap="none" spc="0" normalizeH="0" baseline="0" noProof="0">
                  <a:ln>
                    <a:noFill/>
                  </a:ln>
                  <a:solidFill>
                    <a:prstClr val="white"/>
                  </a:solidFill>
                  <a:effectLst/>
                  <a:uLnTx/>
                  <a:uFillTx/>
                  <a:latin typeface="Arial" panose="020B0604020202020204"/>
                  <a:ea typeface="+mn-ea"/>
                  <a:cs typeface="+mn-cs"/>
                </a:rPr>
                <a:t>Step 3</a:t>
              </a:r>
            </a:p>
          </p:txBody>
        </p:sp>
        <p:sp>
          <p:nvSpPr>
            <p:cNvPr id="10" name="Freeform: Shape 9">
              <a:extLst>
                <a:ext uri="{FF2B5EF4-FFF2-40B4-BE49-F238E27FC236}">
                  <a16:creationId xmlns:a16="http://schemas.microsoft.com/office/drawing/2014/main" id="{3E96BD2F-CF92-33C7-7518-96B4F8B18B78}"/>
                </a:ext>
              </a:extLst>
            </p:cNvPr>
            <p:cNvSpPr/>
            <p:nvPr/>
          </p:nvSpPr>
          <p:spPr>
            <a:xfrm>
              <a:off x="2188833" y="4088273"/>
              <a:ext cx="5951627" cy="556665"/>
            </a:xfrm>
            <a:custGeom>
              <a:avLst/>
              <a:gdLst>
                <a:gd name="connsiteX0" fmla="*/ 92779 w 556665"/>
                <a:gd name="connsiteY0" fmla="*/ 0 h 5951627"/>
                <a:gd name="connsiteX1" fmla="*/ 463886 w 556665"/>
                <a:gd name="connsiteY1" fmla="*/ 0 h 5951627"/>
                <a:gd name="connsiteX2" fmla="*/ 556665 w 556665"/>
                <a:gd name="connsiteY2" fmla="*/ 92779 h 5951627"/>
                <a:gd name="connsiteX3" fmla="*/ 556665 w 556665"/>
                <a:gd name="connsiteY3" fmla="*/ 5951627 h 5951627"/>
                <a:gd name="connsiteX4" fmla="*/ 556665 w 556665"/>
                <a:gd name="connsiteY4" fmla="*/ 5951627 h 5951627"/>
                <a:gd name="connsiteX5" fmla="*/ 0 w 556665"/>
                <a:gd name="connsiteY5" fmla="*/ 5951627 h 5951627"/>
                <a:gd name="connsiteX6" fmla="*/ 0 w 556665"/>
                <a:gd name="connsiteY6" fmla="*/ 5951627 h 5951627"/>
                <a:gd name="connsiteX7" fmla="*/ 0 w 556665"/>
                <a:gd name="connsiteY7" fmla="*/ 92779 h 5951627"/>
                <a:gd name="connsiteX8" fmla="*/ 92779 w 556665"/>
                <a:gd name="connsiteY8" fmla="*/ 0 h 595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665" h="5951627">
                  <a:moveTo>
                    <a:pt x="556665" y="991957"/>
                  </a:moveTo>
                  <a:lnTo>
                    <a:pt x="556665" y="4959670"/>
                  </a:lnTo>
                  <a:cubicBezTo>
                    <a:pt x="556665" y="5507505"/>
                    <a:pt x="552780" y="5951622"/>
                    <a:pt x="547987" y="5951622"/>
                  </a:cubicBezTo>
                  <a:lnTo>
                    <a:pt x="0" y="5951622"/>
                  </a:lnTo>
                  <a:lnTo>
                    <a:pt x="0" y="5951622"/>
                  </a:lnTo>
                  <a:lnTo>
                    <a:pt x="0" y="5"/>
                  </a:lnTo>
                  <a:lnTo>
                    <a:pt x="0" y="5"/>
                  </a:lnTo>
                  <a:lnTo>
                    <a:pt x="547987" y="5"/>
                  </a:lnTo>
                  <a:cubicBezTo>
                    <a:pt x="552780" y="5"/>
                    <a:pt x="556665" y="444122"/>
                    <a:pt x="556665" y="991957"/>
                  </a:cubicBezTo>
                  <a:close/>
                </a:path>
              </a:pathLst>
            </a:cu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0999" rIns="274824" bIns="150999" numCol="1" spcCol="1270" anchor="ctr" anchorCtr="0">
              <a:noAutofit/>
            </a:bodyPr>
            <a:lstStyle/>
            <a:p>
              <a:pPr marL="171450" marR="0" lvl="1" indent="-171450" algn="l" defTabSz="800100" rtl="0" eaLnBrk="1" fontAlgn="auto" latinLnBrk="0" hangingPunct="1">
                <a:lnSpc>
                  <a:spcPct val="90000"/>
                </a:lnSpc>
                <a:spcBef>
                  <a:spcPct val="0"/>
                </a:spcBef>
                <a:spcAft>
                  <a:spcPct val="15000"/>
                </a:spcAft>
                <a:buClrTx/>
                <a:buSzTx/>
                <a:buFontTx/>
                <a:buNone/>
                <a:tabLst/>
                <a:defRPr/>
              </a:pPr>
              <a:r>
                <a:rPr kumimoji="0" lang="en-US" sz="2400" b="0" i="0" u="none" strike="noStrike" kern="1200" cap="none" spc="0" normalizeH="0" baseline="0" noProof="0">
                  <a:ln>
                    <a:noFill/>
                  </a:ln>
                  <a:solidFill>
                    <a:prstClr val="black">
                      <a:hueOff val="0"/>
                      <a:satOff val="0"/>
                      <a:lumOff val="0"/>
                      <a:alphaOff val="0"/>
                    </a:prstClr>
                  </a:solidFill>
                  <a:effectLst/>
                  <a:uLnTx/>
                  <a:uFillTx/>
                  <a:latin typeface="Arial" panose="020B0604020202020204"/>
                  <a:ea typeface="+mn-ea"/>
                  <a:cs typeface="+mn-cs"/>
                </a:rPr>
                <a:t>Redirect and reteach expected behavior</a:t>
              </a:r>
            </a:p>
          </p:txBody>
        </p:sp>
        <p:sp>
          <p:nvSpPr>
            <p:cNvPr id="11" name="Freeform: Shape 10">
              <a:extLst>
                <a:ext uri="{FF2B5EF4-FFF2-40B4-BE49-F238E27FC236}">
                  <a16:creationId xmlns:a16="http://schemas.microsoft.com/office/drawing/2014/main" id="{D5D99841-82C7-E478-6681-F2A44F234C60}"/>
                </a:ext>
              </a:extLst>
            </p:cNvPr>
            <p:cNvSpPr/>
            <p:nvPr/>
          </p:nvSpPr>
          <p:spPr>
            <a:xfrm>
              <a:off x="838849" y="4018689"/>
              <a:ext cx="1349984" cy="695831"/>
            </a:xfrm>
            <a:custGeom>
              <a:avLst/>
              <a:gdLst>
                <a:gd name="connsiteX0" fmla="*/ 0 w 1349984"/>
                <a:gd name="connsiteY0" fmla="*/ 115974 h 695831"/>
                <a:gd name="connsiteX1" fmla="*/ 115974 w 1349984"/>
                <a:gd name="connsiteY1" fmla="*/ 0 h 695831"/>
                <a:gd name="connsiteX2" fmla="*/ 1234010 w 1349984"/>
                <a:gd name="connsiteY2" fmla="*/ 0 h 695831"/>
                <a:gd name="connsiteX3" fmla="*/ 1349984 w 1349984"/>
                <a:gd name="connsiteY3" fmla="*/ 115974 h 695831"/>
                <a:gd name="connsiteX4" fmla="*/ 1349984 w 1349984"/>
                <a:gd name="connsiteY4" fmla="*/ 579857 h 695831"/>
                <a:gd name="connsiteX5" fmla="*/ 1234010 w 1349984"/>
                <a:gd name="connsiteY5" fmla="*/ 695831 h 695831"/>
                <a:gd name="connsiteX6" fmla="*/ 115974 w 1349984"/>
                <a:gd name="connsiteY6" fmla="*/ 695831 h 695831"/>
                <a:gd name="connsiteX7" fmla="*/ 0 w 1349984"/>
                <a:gd name="connsiteY7" fmla="*/ 579857 h 695831"/>
                <a:gd name="connsiteX8" fmla="*/ 0 w 1349984"/>
                <a:gd name="connsiteY8" fmla="*/ 115974 h 69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84" h="695831">
                  <a:moveTo>
                    <a:pt x="0" y="115974"/>
                  </a:moveTo>
                  <a:cubicBezTo>
                    <a:pt x="0" y="51923"/>
                    <a:pt x="51923" y="0"/>
                    <a:pt x="115974" y="0"/>
                  </a:cubicBezTo>
                  <a:lnTo>
                    <a:pt x="1234010" y="0"/>
                  </a:lnTo>
                  <a:cubicBezTo>
                    <a:pt x="1298061" y="0"/>
                    <a:pt x="1349984" y="51923"/>
                    <a:pt x="1349984" y="115974"/>
                  </a:cubicBezTo>
                  <a:lnTo>
                    <a:pt x="1349984" y="579857"/>
                  </a:lnTo>
                  <a:cubicBezTo>
                    <a:pt x="1349984" y="643908"/>
                    <a:pt x="1298061" y="695831"/>
                    <a:pt x="1234010" y="695831"/>
                  </a:cubicBezTo>
                  <a:lnTo>
                    <a:pt x="115974" y="695831"/>
                  </a:lnTo>
                  <a:cubicBezTo>
                    <a:pt x="51923" y="695831"/>
                    <a:pt x="0" y="643908"/>
                    <a:pt x="0" y="579857"/>
                  </a:cubicBezTo>
                  <a:lnTo>
                    <a:pt x="0" y="11597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0168" tIns="72068" rIns="110168" bIns="72068"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400" b="1" i="0" u="none" strike="noStrike" kern="1200" cap="none" spc="0" normalizeH="0" baseline="0" noProof="0">
                  <a:ln>
                    <a:noFill/>
                  </a:ln>
                  <a:solidFill>
                    <a:prstClr val="white"/>
                  </a:solidFill>
                  <a:effectLst/>
                  <a:uLnTx/>
                  <a:uFillTx/>
                  <a:latin typeface="Arial" panose="020B0604020202020204"/>
                  <a:ea typeface="+mn-ea"/>
                  <a:cs typeface="+mn-cs"/>
                </a:rPr>
                <a:t>Step 4</a:t>
              </a:r>
            </a:p>
          </p:txBody>
        </p:sp>
        <p:sp>
          <p:nvSpPr>
            <p:cNvPr id="12" name="Freeform: Shape 11">
              <a:extLst>
                <a:ext uri="{FF2B5EF4-FFF2-40B4-BE49-F238E27FC236}">
                  <a16:creationId xmlns:a16="http://schemas.microsoft.com/office/drawing/2014/main" id="{8C3C77F4-C39D-FB8F-9C03-EBC9688CF80F}"/>
                </a:ext>
              </a:extLst>
            </p:cNvPr>
            <p:cNvSpPr/>
            <p:nvPr/>
          </p:nvSpPr>
          <p:spPr>
            <a:xfrm>
              <a:off x="2188833" y="4818896"/>
              <a:ext cx="5951627" cy="556665"/>
            </a:xfrm>
            <a:custGeom>
              <a:avLst/>
              <a:gdLst>
                <a:gd name="connsiteX0" fmla="*/ 92779 w 556665"/>
                <a:gd name="connsiteY0" fmla="*/ 0 h 5951627"/>
                <a:gd name="connsiteX1" fmla="*/ 463886 w 556665"/>
                <a:gd name="connsiteY1" fmla="*/ 0 h 5951627"/>
                <a:gd name="connsiteX2" fmla="*/ 556665 w 556665"/>
                <a:gd name="connsiteY2" fmla="*/ 92779 h 5951627"/>
                <a:gd name="connsiteX3" fmla="*/ 556665 w 556665"/>
                <a:gd name="connsiteY3" fmla="*/ 5951627 h 5951627"/>
                <a:gd name="connsiteX4" fmla="*/ 556665 w 556665"/>
                <a:gd name="connsiteY4" fmla="*/ 5951627 h 5951627"/>
                <a:gd name="connsiteX5" fmla="*/ 0 w 556665"/>
                <a:gd name="connsiteY5" fmla="*/ 5951627 h 5951627"/>
                <a:gd name="connsiteX6" fmla="*/ 0 w 556665"/>
                <a:gd name="connsiteY6" fmla="*/ 5951627 h 5951627"/>
                <a:gd name="connsiteX7" fmla="*/ 0 w 556665"/>
                <a:gd name="connsiteY7" fmla="*/ 92779 h 5951627"/>
                <a:gd name="connsiteX8" fmla="*/ 92779 w 556665"/>
                <a:gd name="connsiteY8" fmla="*/ 0 h 595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665" h="5951627">
                  <a:moveTo>
                    <a:pt x="556665" y="991957"/>
                  </a:moveTo>
                  <a:lnTo>
                    <a:pt x="556665" y="4959670"/>
                  </a:lnTo>
                  <a:cubicBezTo>
                    <a:pt x="556665" y="5507505"/>
                    <a:pt x="552780" y="5951622"/>
                    <a:pt x="547987" y="5951622"/>
                  </a:cubicBezTo>
                  <a:lnTo>
                    <a:pt x="0" y="5951622"/>
                  </a:lnTo>
                  <a:lnTo>
                    <a:pt x="0" y="5951622"/>
                  </a:lnTo>
                  <a:lnTo>
                    <a:pt x="0" y="5"/>
                  </a:lnTo>
                  <a:lnTo>
                    <a:pt x="0" y="5"/>
                  </a:lnTo>
                  <a:lnTo>
                    <a:pt x="547987" y="5"/>
                  </a:lnTo>
                  <a:cubicBezTo>
                    <a:pt x="552780" y="5"/>
                    <a:pt x="556665" y="444122"/>
                    <a:pt x="556665" y="991957"/>
                  </a:cubicBezTo>
                  <a:close/>
                </a:path>
              </a:pathLst>
            </a:cu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0999" rIns="274824" bIns="150999" numCol="1" spcCol="1270" anchor="ctr" anchorCtr="0">
              <a:noAutofit/>
            </a:bodyPr>
            <a:lstStyle/>
            <a:p>
              <a:pPr marL="171450" marR="0" lvl="1" indent="-171450" algn="l" defTabSz="800100" rtl="0" eaLnBrk="1" fontAlgn="auto" latinLnBrk="0" hangingPunct="1">
                <a:lnSpc>
                  <a:spcPct val="90000"/>
                </a:lnSpc>
                <a:spcBef>
                  <a:spcPct val="0"/>
                </a:spcBef>
                <a:spcAft>
                  <a:spcPct val="15000"/>
                </a:spcAft>
                <a:buClrTx/>
                <a:buSzTx/>
                <a:buFontTx/>
                <a:buNone/>
                <a:tabLst/>
                <a:defRPr/>
              </a:pPr>
              <a:r>
                <a:rPr kumimoji="0" lang="en-US" sz="2400" b="0" i="0" u="none" strike="noStrike" kern="1200" cap="none" spc="0" normalizeH="0" baseline="0" noProof="0">
                  <a:ln>
                    <a:noFill/>
                  </a:ln>
                  <a:solidFill>
                    <a:prstClr val="black">
                      <a:hueOff val="0"/>
                      <a:satOff val="0"/>
                      <a:lumOff val="0"/>
                      <a:alphaOff val="0"/>
                    </a:prstClr>
                  </a:solidFill>
                  <a:effectLst/>
                  <a:uLnTx/>
                  <a:uFillTx/>
                  <a:latin typeface="Arial" panose="020B0604020202020204"/>
                  <a:ea typeface="+mn-ea"/>
                  <a:cs typeface="+mn-cs"/>
                </a:rPr>
                <a:t>Allow time and space</a:t>
              </a:r>
            </a:p>
          </p:txBody>
        </p:sp>
        <p:sp>
          <p:nvSpPr>
            <p:cNvPr id="13" name="Freeform: Shape 12">
              <a:extLst>
                <a:ext uri="{FF2B5EF4-FFF2-40B4-BE49-F238E27FC236}">
                  <a16:creationId xmlns:a16="http://schemas.microsoft.com/office/drawing/2014/main" id="{B77DAE19-13A1-DC58-3313-7A106F15184E}"/>
                </a:ext>
              </a:extLst>
            </p:cNvPr>
            <p:cNvSpPr/>
            <p:nvPr/>
          </p:nvSpPr>
          <p:spPr>
            <a:xfrm>
              <a:off x="838849" y="4749313"/>
              <a:ext cx="1349984" cy="695831"/>
            </a:xfrm>
            <a:custGeom>
              <a:avLst/>
              <a:gdLst>
                <a:gd name="connsiteX0" fmla="*/ 0 w 1349984"/>
                <a:gd name="connsiteY0" fmla="*/ 115974 h 695831"/>
                <a:gd name="connsiteX1" fmla="*/ 115974 w 1349984"/>
                <a:gd name="connsiteY1" fmla="*/ 0 h 695831"/>
                <a:gd name="connsiteX2" fmla="*/ 1234010 w 1349984"/>
                <a:gd name="connsiteY2" fmla="*/ 0 h 695831"/>
                <a:gd name="connsiteX3" fmla="*/ 1349984 w 1349984"/>
                <a:gd name="connsiteY3" fmla="*/ 115974 h 695831"/>
                <a:gd name="connsiteX4" fmla="*/ 1349984 w 1349984"/>
                <a:gd name="connsiteY4" fmla="*/ 579857 h 695831"/>
                <a:gd name="connsiteX5" fmla="*/ 1234010 w 1349984"/>
                <a:gd name="connsiteY5" fmla="*/ 695831 h 695831"/>
                <a:gd name="connsiteX6" fmla="*/ 115974 w 1349984"/>
                <a:gd name="connsiteY6" fmla="*/ 695831 h 695831"/>
                <a:gd name="connsiteX7" fmla="*/ 0 w 1349984"/>
                <a:gd name="connsiteY7" fmla="*/ 579857 h 695831"/>
                <a:gd name="connsiteX8" fmla="*/ 0 w 1349984"/>
                <a:gd name="connsiteY8" fmla="*/ 115974 h 69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84" h="695831">
                  <a:moveTo>
                    <a:pt x="0" y="115974"/>
                  </a:moveTo>
                  <a:cubicBezTo>
                    <a:pt x="0" y="51923"/>
                    <a:pt x="51923" y="0"/>
                    <a:pt x="115974" y="0"/>
                  </a:cubicBezTo>
                  <a:lnTo>
                    <a:pt x="1234010" y="0"/>
                  </a:lnTo>
                  <a:cubicBezTo>
                    <a:pt x="1298061" y="0"/>
                    <a:pt x="1349984" y="51923"/>
                    <a:pt x="1349984" y="115974"/>
                  </a:cubicBezTo>
                  <a:lnTo>
                    <a:pt x="1349984" y="579857"/>
                  </a:lnTo>
                  <a:cubicBezTo>
                    <a:pt x="1349984" y="643908"/>
                    <a:pt x="1298061" y="695831"/>
                    <a:pt x="1234010" y="695831"/>
                  </a:cubicBezTo>
                  <a:lnTo>
                    <a:pt x="115974" y="695831"/>
                  </a:lnTo>
                  <a:cubicBezTo>
                    <a:pt x="51923" y="695831"/>
                    <a:pt x="0" y="643908"/>
                    <a:pt x="0" y="579857"/>
                  </a:cubicBezTo>
                  <a:lnTo>
                    <a:pt x="0" y="11597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0168" tIns="72068" rIns="110168" bIns="72068"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400" b="1" i="0" u="none" strike="noStrike" kern="1200" cap="none" spc="0" normalizeH="0" baseline="0" noProof="0">
                  <a:ln>
                    <a:noFill/>
                  </a:ln>
                  <a:solidFill>
                    <a:prstClr val="white"/>
                  </a:solidFill>
                  <a:effectLst/>
                  <a:uLnTx/>
                  <a:uFillTx/>
                  <a:latin typeface="Arial" panose="020B0604020202020204"/>
                  <a:ea typeface="+mn-ea"/>
                  <a:cs typeface="+mn-cs"/>
                </a:rPr>
                <a:t>Step 5</a:t>
              </a:r>
            </a:p>
          </p:txBody>
        </p:sp>
        <p:sp>
          <p:nvSpPr>
            <p:cNvPr id="14" name="Freeform: Shape 13">
              <a:extLst>
                <a:ext uri="{FF2B5EF4-FFF2-40B4-BE49-F238E27FC236}">
                  <a16:creationId xmlns:a16="http://schemas.microsoft.com/office/drawing/2014/main" id="{4C18BF93-348D-3308-0D13-0D0C5E8EBB7B}"/>
                </a:ext>
              </a:extLst>
            </p:cNvPr>
            <p:cNvSpPr/>
            <p:nvPr/>
          </p:nvSpPr>
          <p:spPr>
            <a:xfrm>
              <a:off x="2188833" y="5549519"/>
              <a:ext cx="5951627" cy="556665"/>
            </a:xfrm>
            <a:custGeom>
              <a:avLst/>
              <a:gdLst>
                <a:gd name="connsiteX0" fmla="*/ 92779 w 556665"/>
                <a:gd name="connsiteY0" fmla="*/ 0 h 5951627"/>
                <a:gd name="connsiteX1" fmla="*/ 463886 w 556665"/>
                <a:gd name="connsiteY1" fmla="*/ 0 h 5951627"/>
                <a:gd name="connsiteX2" fmla="*/ 556665 w 556665"/>
                <a:gd name="connsiteY2" fmla="*/ 92779 h 5951627"/>
                <a:gd name="connsiteX3" fmla="*/ 556665 w 556665"/>
                <a:gd name="connsiteY3" fmla="*/ 5951627 h 5951627"/>
                <a:gd name="connsiteX4" fmla="*/ 556665 w 556665"/>
                <a:gd name="connsiteY4" fmla="*/ 5951627 h 5951627"/>
                <a:gd name="connsiteX5" fmla="*/ 0 w 556665"/>
                <a:gd name="connsiteY5" fmla="*/ 5951627 h 5951627"/>
                <a:gd name="connsiteX6" fmla="*/ 0 w 556665"/>
                <a:gd name="connsiteY6" fmla="*/ 5951627 h 5951627"/>
                <a:gd name="connsiteX7" fmla="*/ 0 w 556665"/>
                <a:gd name="connsiteY7" fmla="*/ 92779 h 5951627"/>
                <a:gd name="connsiteX8" fmla="*/ 92779 w 556665"/>
                <a:gd name="connsiteY8" fmla="*/ 0 h 595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665" h="5951627">
                  <a:moveTo>
                    <a:pt x="556665" y="991957"/>
                  </a:moveTo>
                  <a:lnTo>
                    <a:pt x="556665" y="4959670"/>
                  </a:lnTo>
                  <a:cubicBezTo>
                    <a:pt x="556665" y="5507505"/>
                    <a:pt x="552780" y="5951622"/>
                    <a:pt x="547987" y="5951622"/>
                  </a:cubicBezTo>
                  <a:lnTo>
                    <a:pt x="0" y="5951622"/>
                  </a:lnTo>
                  <a:lnTo>
                    <a:pt x="0" y="5951622"/>
                  </a:lnTo>
                  <a:lnTo>
                    <a:pt x="0" y="5"/>
                  </a:lnTo>
                  <a:lnTo>
                    <a:pt x="0" y="5"/>
                  </a:lnTo>
                  <a:lnTo>
                    <a:pt x="547987" y="5"/>
                  </a:lnTo>
                  <a:cubicBezTo>
                    <a:pt x="552780" y="5"/>
                    <a:pt x="556665" y="444122"/>
                    <a:pt x="556665" y="991957"/>
                  </a:cubicBezTo>
                  <a:close/>
                </a:path>
              </a:pathLst>
            </a:cu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0999" rIns="274824" bIns="150999" numCol="1" spcCol="1270" anchor="ctr" anchorCtr="0">
              <a:noAutofit/>
            </a:bodyPr>
            <a:lstStyle/>
            <a:p>
              <a:pPr marL="171450" marR="0" lvl="1" indent="-171450" algn="l" defTabSz="800100" rtl="0" eaLnBrk="1" fontAlgn="auto" latinLnBrk="0" hangingPunct="1">
                <a:lnSpc>
                  <a:spcPct val="90000"/>
                </a:lnSpc>
                <a:spcBef>
                  <a:spcPct val="0"/>
                </a:spcBef>
                <a:spcAft>
                  <a:spcPct val="15000"/>
                </a:spcAft>
                <a:buClrTx/>
                <a:buSzTx/>
                <a:buFontTx/>
                <a:buNone/>
                <a:tabLst/>
                <a:defRPr/>
              </a:pPr>
              <a:r>
                <a:rPr kumimoji="0" lang="en-US" sz="2400" b="0" i="0" u="none" strike="noStrike" kern="1200" cap="none" spc="0" normalizeH="0" baseline="0" noProof="0">
                  <a:ln>
                    <a:noFill/>
                  </a:ln>
                  <a:solidFill>
                    <a:prstClr val="black">
                      <a:hueOff val="0"/>
                      <a:satOff val="0"/>
                      <a:lumOff val="0"/>
                      <a:alphaOff val="0"/>
                    </a:prstClr>
                  </a:solidFill>
                  <a:effectLst/>
                  <a:uLnTx/>
                  <a:uFillTx/>
                  <a:latin typeface="Arial" panose="020B0604020202020204"/>
                  <a:ea typeface="+mn-ea"/>
                  <a:cs typeface="+mn-cs"/>
                </a:rPr>
                <a:t>Recognize and reinforce</a:t>
              </a:r>
            </a:p>
          </p:txBody>
        </p:sp>
        <p:sp>
          <p:nvSpPr>
            <p:cNvPr id="16" name="Freeform: Shape 15">
              <a:extLst>
                <a:ext uri="{FF2B5EF4-FFF2-40B4-BE49-F238E27FC236}">
                  <a16:creationId xmlns:a16="http://schemas.microsoft.com/office/drawing/2014/main" id="{8B62049F-8A24-881E-0780-85BD3EF36891}"/>
                </a:ext>
              </a:extLst>
            </p:cNvPr>
            <p:cNvSpPr/>
            <p:nvPr/>
          </p:nvSpPr>
          <p:spPr>
            <a:xfrm>
              <a:off x="838849" y="5479936"/>
              <a:ext cx="1349984" cy="695831"/>
            </a:xfrm>
            <a:custGeom>
              <a:avLst/>
              <a:gdLst>
                <a:gd name="connsiteX0" fmla="*/ 0 w 1349984"/>
                <a:gd name="connsiteY0" fmla="*/ 115974 h 695831"/>
                <a:gd name="connsiteX1" fmla="*/ 115974 w 1349984"/>
                <a:gd name="connsiteY1" fmla="*/ 0 h 695831"/>
                <a:gd name="connsiteX2" fmla="*/ 1234010 w 1349984"/>
                <a:gd name="connsiteY2" fmla="*/ 0 h 695831"/>
                <a:gd name="connsiteX3" fmla="*/ 1349984 w 1349984"/>
                <a:gd name="connsiteY3" fmla="*/ 115974 h 695831"/>
                <a:gd name="connsiteX4" fmla="*/ 1349984 w 1349984"/>
                <a:gd name="connsiteY4" fmla="*/ 579857 h 695831"/>
                <a:gd name="connsiteX5" fmla="*/ 1234010 w 1349984"/>
                <a:gd name="connsiteY5" fmla="*/ 695831 h 695831"/>
                <a:gd name="connsiteX6" fmla="*/ 115974 w 1349984"/>
                <a:gd name="connsiteY6" fmla="*/ 695831 h 695831"/>
                <a:gd name="connsiteX7" fmla="*/ 0 w 1349984"/>
                <a:gd name="connsiteY7" fmla="*/ 579857 h 695831"/>
                <a:gd name="connsiteX8" fmla="*/ 0 w 1349984"/>
                <a:gd name="connsiteY8" fmla="*/ 115974 h 69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84" h="695831">
                  <a:moveTo>
                    <a:pt x="0" y="115974"/>
                  </a:moveTo>
                  <a:cubicBezTo>
                    <a:pt x="0" y="51923"/>
                    <a:pt x="51923" y="0"/>
                    <a:pt x="115974" y="0"/>
                  </a:cubicBezTo>
                  <a:lnTo>
                    <a:pt x="1234010" y="0"/>
                  </a:lnTo>
                  <a:cubicBezTo>
                    <a:pt x="1298061" y="0"/>
                    <a:pt x="1349984" y="51923"/>
                    <a:pt x="1349984" y="115974"/>
                  </a:cubicBezTo>
                  <a:lnTo>
                    <a:pt x="1349984" y="579857"/>
                  </a:lnTo>
                  <a:cubicBezTo>
                    <a:pt x="1349984" y="643908"/>
                    <a:pt x="1298061" y="695831"/>
                    <a:pt x="1234010" y="695831"/>
                  </a:cubicBezTo>
                  <a:lnTo>
                    <a:pt x="115974" y="695831"/>
                  </a:lnTo>
                  <a:cubicBezTo>
                    <a:pt x="51923" y="695831"/>
                    <a:pt x="0" y="643908"/>
                    <a:pt x="0" y="579857"/>
                  </a:cubicBezTo>
                  <a:lnTo>
                    <a:pt x="0" y="11597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0168" tIns="72068" rIns="110168" bIns="72068" numCol="1" spcCol="1270" anchor="ctr" anchorCtr="0">
              <a:noAutofit/>
            </a:bodyPr>
            <a:lstStyle/>
            <a:p>
              <a:pPr marL="0" marR="0" lvl="0" indent="0" algn="ctr" defTabSz="889000" rtl="0" eaLnBrk="1" fontAlgn="auto" latinLnBrk="0" hangingPunct="1">
                <a:lnSpc>
                  <a:spcPct val="90000"/>
                </a:lnSpc>
                <a:spcBef>
                  <a:spcPct val="0"/>
                </a:spcBef>
                <a:spcAft>
                  <a:spcPct val="35000"/>
                </a:spcAft>
                <a:buClrTx/>
                <a:buSzTx/>
                <a:buFontTx/>
                <a:buNone/>
                <a:tabLst/>
                <a:defRPr/>
              </a:pPr>
              <a:r>
                <a:rPr kumimoji="0" lang="en-US" sz="2400" b="1" i="0" u="none" strike="noStrike" kern="1200" cap="none" spc="0" normalizeH="0" baseline="0" noProof="0">
                  <a:ln>
                    <a:noFill/>
                  </a:ln>
                  <a:solidFill>
                    <a:prstClr val="white"/>
                  </a:solidFill>
                  <a:effectLst/>
                  <a:uLnTx/>
                  <a:uFillTx/>
                  <a:latin typeface="Arial" panose="020B0604020202020204"/>
                  <a:ea typeface="+mn-ea"/>
                  <a:cs typeface="+mn-cs"/>
                </a:rPr>
                <a:t>Step 6</a:t>
              </a:r>
            </a:p>
          </p:txBody>
        </p:sp>
      </p:grpSp>
      <p:pic>
        <p:nvPicPr>
          <p:cNvPr id="1028" name="Picture 4" descr="A Six-Step Approach for Responding to Challenging Behavior module cover">
            <a:extLst>
              <a:ext uri="{FF2B5EF4-FFF2-40B4-BE49-F238E27FC236}">
                <a16:creationId xmlns:a16="http://schemas.microsoft.com/office/drawing/2014/main" id="{17C26591-6866-1533-9ECC-B2612B8F05F1}"/>
              </a:ext>
            </a:extLst>
          </p:cNvPr>
          <p:cNvPicPr>
            <a:picLocks noGrp="1" noChangeAspect="1" noChangeArrowheads="1"/>
          </p:cNvPicPr>
          <p:nvPr>
            <p:ph sz="half" idx="4294967295"/>
          </p:nvPr>
        </p:nvPicPr>
        <p:blipFill>
          <a:blip r:embed="rId3" cstate="email">
            <a:extLst>
              <a:ext uri="{28A0092B-C50C-407E-A947-70E740481C1C}">
                <a14:useLocalDpi xmlns:a14="http://schemas.microsoft.com/office/drawing/2010/main"/>
              </a:ext>
            </a:extLst>
          </a:blip>
          <a:srcRect/>
          <a:stretch/>
        </p:blipFill>
        <p:spPr bwMode="auto">
          <a:xfrm>
            <a:off x="9852081" y="2180013"/>
            <a:ext cx="2219603" cy="3468604"/>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6768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808BE-B726-025E-FB37-B4AA65538A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9E154A-30D6-FEFB-4398-E349694A5D4C}"/>
              </a:ext>
            </a:extLst>
          </p:cNvPr>
          <p:cNvSpPr>
            <a:spLocks noGrp="1"/>
          </p:cNvSpPr>
          <p:nvPr>
            <p:ph type="title"/>
          </p:nvPr>
        </p:nvSpPr>
        <p:spPr/>
        <p:txBody>
          <a:bodyPr>
            <a:normAutofit/>
          </a:bodyPr>
          <a:lstStyle/>
          <a:p>
            <a:pPr lvl="0">
              <a:defRPr/>
            </a:pPr>
            <a:r>
              <a:rPr lang="en-US">
                <a:solidFill>
                  <a:prstClr val="black"/>
                </a:solidFill>
                <a:ea typeface="MS PGothic" panose="020B0600070205080204" pitchFamily="34" charset="-128"/>
                <a:cs typeface="Arial" panose="020B0604020202020204" pitchFamily="34" charset="0"/>
              </a:rPr>
              <a:t>Data-Informed Decision Making: </a:t>
            </a:r>
            <a:br>
              <a:rPr lang="en-US">
                <a:solidFill>
                  <a:prstClr val="black"/>
                </a:solidFill>
                <a:ea typeface="MS PGothic" panose="020B0600070205080204" pitchFamily="34" charset="-128"/>
                <a:cs typeface="Arial" panose="020B0604020202020204" pitchFamily="34" charset="0"/>
              </a:rPr>
            </a:br>
            <a:r>
              <a:rPr lang="en-US">
                <a:solidFill>
                  <a:schemeClr val="accent5"/>
                </a:solidFill>
                <a:ea typeface="MS PGothic" panose="020B0600070205080204" pitchFamily="34" charset="-128"/>
                <a:cs typeface="Arial" panose="020B0604020202020204" pitchFamily="34" charset="0"/>
              </a:rPr>
              <a:t>Low-Intensity Strategies</a:t>
            </a:r>
          </a:p>
        </p:txBody>
      </p:sp>
      <p:sp>
        <p:nvSpPr>
          <p:cNvPr id="5" name="Text Placeholder 4">
            <a:extLst>
              <a:ext uri="{FF2B5EF4-FFF2-40B4-BE49-F238E27FC236}">
                <a16:creationId xmlns:a16="http://schemas.microsoft.com/office/drawing/2014/main" id="{258FFBBC-7FF1-04B7-7FFF-A31E43AC7F51}"/>
              </a:ext>
            </a:extLst>
          </p:cNvPr>
          <p:cNvSpPr>
            <a:spLocks noGrp="1"/>
          </p:cNvSpPr>
          <p:nvPr>
            <p:ph type="body" idx="1"/>
          </p:nvPr>
        </p:nvSpPr>
        <p:spPr/>
        <p:txBody>
          <a:bodyPr>
            <a:normAutofit/>
          </a:bodyPr>
          <a:lstStyle/>
          <a:p>
            <a:r>
              <a:rPr lang="en-US"/>
              <a:t>Tier 1</a:t>
            </a:r>
          </a:p>
          <a:p>
            <a:r>
              <a:rPr lang="en-US"/>
              <a:t>Low-Intensity Strategies</a:t>
            </a:r>
          </a:p>
          <a:p>
            <a:r>
              <a:rPr lang="en-US"/>
              <a:t>Tier 2 and Tier 3</a:t>
            </a:r>
          </a:p>
        </p:txBody>
      </p:sp>
    </p:spTree>
    <p:extLst>
      <p:ext uri="{BB962C8B-B14F-4D97-AF65-F5344CB8AC3E}">
        <p14:creationId xmlns:p14="http://schemas.microsoft.com/office/powerpoint/2010/main" val="42409148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p:nvPr>
        </p:nvSpPr>
        <p:spPr>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Examining Academic and Behavioral Data</a:t>
            </a:r>
          </a:p>
        </p:txBody>
      </p:sp>
      <p:pic>
        <p:nvPicPr>
          <p:cNvPr id="3" name="Picture 1" descr="Table showing student data: Aimsweb Reading, Aimsweb Math, SRSS-E7. SRSS-I5, ODR and Total Days Absent.">
            <a:extLst>
              <a:ext uri="{FF2B5EF4-FFF2-40B4-BE49-F238E27FC236}">
                <a16:creationId xmlns:a16="http://schemas.microsoft.com/office/drawing/2014/main" id="{90920DF2-C688-F2E9-54B9-AE3ECE3AC2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29059" y="1944450"/>
            <a:ext cx="7733881" cy="4439256"/>
          </a:xfrm>
          <a:prstGeom prst="rect">
            <a:avLst/>
          </a:prstGeom>
        </p:spPr>
      </p:pic>
      <p:sp>
        <p:nvSpPr>
          <p:cNvPr id="14" name="Down Arrow 1" descr="Arrow pointing to Aimsweb Reading scores column"/>
          <p:cNvSpPr/>
          <p:nvPr/>
        </p:nvSpPr>
        <p:spPr>
          <a:xfrm>
            <a:off x="4537684" y="1446216"/>
            <a:ext cx="649224" cy="733806"/>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Down Arrow 2" descr="Arrow pointing to Aimsweb Math column"/>
          <p:cNvSpPr/>
          <p:nvPr/>
        </p:nvSpPr>
        <p:spPr>
          <a:xfrm>
            <a:off x="5474164" y="1446216"/>
            <a:ext cx="649224" cy="733806"/>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Down Arrow 3" descr="Arrow pointing to SRSS-E7 column"/>
          <p:cNvSpPr/>
          <p:nvPr/>
        </p:nvSpPr>
        <p:spPr>
          <a:xfrm>
            <a:off x="6511348" y="1446216"/>
            <a:ext cx="649224" cy="733806"/>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Down Arrow 4" descr="Arrow pointing to SRSS-I5 column"/>
          <p:cNvSpPr/>
          <p:nvPr/>
        </p:nvSpPr>
        <p:spPr>
          <a:xfrm>
            <a:off x="7468320" y="1446216"/>
            <a:ext cx="649224" cy="733806"/>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Down Arrow 5" descr="Arrow pointing to ODR column"/>
          <p:cNvSpPr/>
          <p:nvPr/>
        </p:nvSpPr>
        <p:spPr>
          <a:xfrm>
            <a:off x="8450412" y="1446216"/>
            <a:ext cx="649224" cy="733806"/>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Down Arrow 6" descr="Arrow pointing to Total Days Absent column"/>
          <p:cNvSpPr/>
          <p:nvPr/>
        </p:nvSpPr>
        <p:spPr>
          <a:xfrm>
            <a:off x="9313716" y="1446216"/>
            <a:ext cx="649224" cy="733806"/>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p:cNvSpPr/>
          <p:nvPr/>
        </p:nvSpPr>
        <p:spPr>
          <a:xfrm>
            <a:off x="4742" y="6515037"/>
            <a:ext cx="12081510" cy="307777"/>
          </a:xfrm>
          <a:prstGeom prst="rect">
            <a:avLst/>
          </a:prstGeom>
          <a:noFill/>
        </p:spPr>
        <p:txBody>
          <a:bodyPr wrap="square">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S PGothic" charset="-128"/>
                <a:cs typeface="+mn-cs"/>
              </a:rPr>
              <a:t>Lane, K. L., Menzies, H. M., Ennis, R. P., &amp; Oakes, W. P. (2015)</a:t>
            </a:r>
            <a:r>
              <a:rPr kumimoji="0" lang="en-US" sz="1400" b="0" i="1" u="none" strike="noStrike" kern="1200" cap="none" spc="0" normalizeH="0" baseline="0" noProof="0" dirty="0">
                <a:ln>
                  <a:noFill/>
                </a:ln>
                <a:solidFill>
                  <a:prstClr val="black"/>
                </a:solidFill>
                <a:effectLst/>
                <a:uLnTx/>
                <a:uFillTx/>
                <a:latin typeface="Calibri" panose="020F0502020204030204" pitchFamily="34" charset="0"/>
                <a:ea typeface="MS PGothic" charset="-128"/>
                <a:cs typeface="+mn-cs"/>
              </a:rPr>
              <a:t>. Supporting Behavior for School Success: A Step-by-Step Guide to Key Strategies. </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S PGothic" charset="-128"/>
                <a:cs typeface="+mn-cs"/>
              </a:rPr>
              <a:t>Guilford Press. </a:t>
            </a:r>
            <a:r>
              <a:rPr kumimoji="0" lang="en-US" sz="1400" b="0" i="1" u="none" strike="noStrike" kern="1200" cap="none" spc="0" normalizeH="0" baseline="0" noProof="0" dirty="0">
                <a:ln>
                  <a:noFill/>
                </a:ln>
                <a:solidFill>
                  <a:prstClr val="black"/>
                </a:solidFill>
                <a:effectLst/>
                <a:uLnTx/>
                <a:uFillTx/>
                <a:latin typeface="Calibri" panose="020F0502020204030204" pitchFamily="34" charset="0"/>
                <a:ea typeface="MS PGothic" charset="-128"/>
                <a:cs typeface="+mn-cs"/>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MS PGothic" charset="-128"/>
              <a:cs typeface="+mn-cs"/>
            </a:endParaRPr>
          </a:p>
        </p:txBody>
      </p:sp>
    </p:spTree>
    <p:extLst>
      <p:ext uri="{BB962C8B-B14F-4D97-AF65-F5344CB8AC3E}">
        <p14:creationId xmlns:p14="http://schemas.microsoft.com/office/powerpoint/2010/main" val="1381081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animBg="1"/>
      <p:bldP spid="6" grpId="0" animBg="1"/>
      <p:bldP spid="7" grpId="0" animBg="1"/>
      <p:bldP spid="13" grpId="0" animBg="1"/>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A6CCFD2-BFBB-8EF6-605C-9A686324FD5D}"/>
              </a:ext>
            </a:extLst>
          </p:cNvPr>
          <p:cNvSpPr>
            <a:spLocks noGrp="1"/>
          </p:cNvSpPr>
          <p:nvPr>
            <p:ph type="title"/>
          </p:nvPr>
        </p:nvSpPr>
        <p:spPr/>
        <p:txBody>
          <a:bodyPr>
            <a:noAutofit/>
          </a:bodyPr>
          <a:lstStyle/>
          <a:p>
            <a:r>
              <a:rPr lang="en-US"/>
              <a:t>Ci3T Tier 1 Plan: Low-Intensity Teacher-Delivered Strategies</a:t>
            </a:r>
          </a:p>
        </p:txBody>
      </p:sp>
      <p:graphicFrame>
        <p:nvGraphicFramePr>
          <p:cNvPr id="17" name="Table 2">
            <a:extLst>
              <a:ext uri="{FF2B5EF4-FFF2-40B4-BE49-F238E27FC236}">
                <a16:creationId xmlns:a16="http://schemas.microsoft.com/office/drawing/2014/main" id="{424B4646-57B0-366B-0446-B1BBB81A8384}"/>
              </a:ext>
            </a:extLst>
          </p:cNvPr>
          <p:cNvGraphicFramePr>
            <a:graphicFrameLocks noGrp="1"/>
          </p:cNvGraphicFramePr>
          <p:nvPr/>
        </p:nvGraphicFramePr>
        <p:xfrm>
          <a:off x="458281" y="2241524"/>
          <a:ext cx="11275437" cy="3505200"/>
        </p:xfrm>
        <a:graphic>
          <a:graphicData uri="http://schemas.openxmlformats.org/drawingml/2006/table">
            <a:tbl>
              <a:tblPr firstRow="1" bandRow="1">
                <a:tableStyleId>{5C22544A-7EE6-4342-B048-85BDC9FD1C3A}</a:tableStyleId>
              </a:tblPr>
              <a:tblGrid>
                <a:gridCol w="3758479">
                  <a:extLst>
                    <a:ext uri="{9D8B030D-6E8A-4147-A177-3AD203B41FA5}">
                      <a16:colId xmlns:a16="http://schemas.microsoft.com/office/drawing/2014/main" val="4241179634"/>
                    </a:ext>
                  </a:extLst>
                </a:gridCol>
                <a:gridCol w="3758479">
                  <a:extLst>
                    <a:ext uri="{9D8B030D-6E8A-4147-A177-3AD203B41FA5}">
                      <a16:colId xmlns:a16="http://schemas.microsoft.com/office/drawing/2014/main" val="1235358528"/>
                    </a:ext>
                  </a:extLst>
                </a:gridCol>
                <a:gridCol w="3758479">
                  <a:extLst>
                    <a:ext uri="{9D8B030D-6E8A-4147-A177-3AD203B41FA5}">
                      <a16:colId xmlns:a16="http://schemas.microsoft.com/office/drawing/2014/main" val="2503614493"/>
                    </a:ext>
                  </a:extLst>
                </a:gridCol>
              </a:tblGrid>
              <a:tr h="2573435">
                <a:tc>
                  <a:txBody>
                    <a:bodyPr/>
                    <a:lstStyle/>
                    <a:p>
                      <a:pPr algn="ctr"/>
                      <a:r>
                        <a:rPr lang="en-US" sz="1600" b="0">
                          <a:solidFill>
                            <a:schemeClr val="tx1"/>
                          </a:solidFill>
                          <a:latin typeface="Arial" panose="020B0604020202020204" pitchFamily="34" charset="0"/>
                          <a:cs typeface="Arial" panose="020B0604020202020204" pitchFamily="34" charset="0"/>
                        </a:rPr>
                        <a:t>Area II: Academics</a:t>
                      </a:r>
                    </a:p>
                    <a:p>
                      <a:pPr algn="ctr"/>
                      <a:r>
                        <a:rPr lang="en-US" sz="1600" b="0">
                          <a:solidFill>
                            <a:schemeClr val="tx1"/>
                          </a:solidFill>
                          <a:latin typeface="Arial" panose="020B0604020202020204" pitchFamily="34" charset="0"/>
                          <a:cs typeface="Arial" panose="020B0604020202020204" pitchFamily="34" charset="0"/>
                        </a:rPr>
                        <a:t>Responsibilities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a:solidFill>
                            <a:schemeClr val="tx1"/>
                          </a:solidFill>
                          <a:effectLst/>
                          <a:latin typeface="Arial" panose="020B0604020202020204" pitchFamily="34" charset="0"/>
                          <a:ea typeface="+mn-ea"/>
                          <a:cs typeface="Arial" panose="020B0604020202020204" pitchFamily="34" charset="0"/>
                        </a:rPr>
                        <a:t>Faculty and Staff: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kern="1200">
                          <a:solidFill>
                            <a:schemeClr val="tx1"/>
                          </a:solidFill>
                          <a:effectLst/>
                          <a:latin typeface="Arial" panose="020B0604020202020204" pitchFamily="34" charset="0"/>
                          <a:ea typeface="+mn-ea"/>
                          <a:cs typeface="Arial" panose="020B0604020202020204" pitchFamily="34" charset="0"/>
                        </a:rPr>
                        <a:t>Teach core programs according to district and state standards with integrity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kern="1200">
                          <a:solidFill>
                            <a:schemeClr val="tx1"/>
                          </a:solidFill>
                          <a:effectLst/>
                          <a:latin typeface="Arial" panose="020B0604020202020204" pitchFamily="34" charset="0"/>
                          <a:ea typeface="+mn-ea"/>
                          <a:cs typeface="Arial" panose="020B0604020202020204" pitchFamily="34" charset="0"/>
                        </a:rPr>
                        <a:t>Use teacher-delivered, low-intensity strategies to support students’ active engagement</a:t>
                      </a:r>
                      <a:endParaRPr lang="en-US" sz="1600" b="0" i="1" kern="120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a:solidFill>
                            <a:schemeClr val="tx1"/>
                          </a:solidFill>
                          <a:latin typeface="Arial" panose="020B0604020202020204" pitchFamily="34" charset="0"/>
                          <a:cs typeface="Arial" panose="020B0604020202020204" pitchFamily="34" charset="0"/>
                        </a:rPr>
                        <a:t>Area II: Behavior</a:t>
                      </a:r>
                    </a:p>
                    <a:p>
                      <a:pPr algn="ctr"/>
                      <a:r>
                        <a:rPr lang="en-US" sz="1600" b="0">
                          <a:solidFill>
                            <a:schemeClr val="tx1"/>
                          </a:solidFill>
                          <a:latin typeface="Arial" panose="020B0604020202020204" pitchFamily="34" charset="0"/>
                          <a:cs typeface="Arial" panose="020B0604020202020204" pitchFamily="34" charset="0"/>
                        </a:rPr>
                        <a:t>Responsibilities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a:solidFill>
                            <a:schemeClr val="tx1"/>
                          </a:solidFill>
                          <a:effectLst/>
                          <a:latin typeface="Arial" panose="020B0604020202020204" pitchFamily="34" charset="0"/>
                          <a:ea typeface="+mn-ea"/>
                          <a:cs typeface="Arial" panose="020B0604020202020204" pitchFamily="34" charset="0"/>
                        </a:rPr>
                        <a:t>Faculty and Staff: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a:solidFill>
                            <a:schemeClr val="tx1"/>
                          </a:solidFill>
                          <a:effectLst/>
                          <a:latin typeface="Arial" panose="020B0604020202020204" pitchFamily="34" charset="0"/>
                          <a:ea typeface="+mn-ea"/>
                          <a:cs typeface="Arial" panose="020B0604020202020204" pitchFamily="34" charset="0"/>
                        </a:rPr>
                        <a:t>Implement Positive Behavioral Interventions and Supports (PBIS) with integrity.</a:t>
                      </a:r>
                    </a:p>
                    <a:p>
                      <a:pPr marL="285750" lvl="0" indent="-285750">
                        <a:buFont typeface="Arial" panose="020B0604020202020204" pitchFamily="34" charset="0"/>
                        <a:buChar char="•"/>
                      </a:pPr>
                      <a:r>
                        <a:rPr lang="en-US" sz="1600" b="0" kern="1200">
                          <a:solidFill>
                            <a:schemeClr val="tx1"/>
                          </a:solidFill>
                          <a:effectLst/>
                          <a:latin typeface="Arial" panose="020B0604020202020204" pitchFamily="34" charset="0"/>
                          <a:ea typeface="+mn-ea"/>
                          <a:cs typeface="Arial" panose="020B0604020202020204" pitchFamily="34" charset="0"/>
                        </a:rPr>
                        <a:t>Teach all setting Expectations within the first week of school and reteach Expectations (monthly).</a:t>
                      </a:r>
                    </a:p>
                    <a:p>
                      <a:pPr marL="285750" lvl="0" indent="-285750">
                        <a:buFont typeface="Arial" panose="020B0604020202020204" pitchFamily="34" charset="0"/>
                        <a:buChar char="•"/>
                      </a:pPr>
                      <a:r>
                        <a:rPr lang="en-US" sz="1600" b="0" kern="1200">
                          <a:solidFill>
                            <a:schemeClr val="tx1"/>
                          </a:solidFill>
                          <a:effectLst/>
                          <a:latin typeface="Arial" panose="020B0604020202020204" pitchFamily="34" charset="0"/>
                          <a:ea typeface="+mn-ea"/>
                          <a:cs typeface="Arial" panose="020B0604020202020204" pitchFamily="34" charset="0"/>
                        </a:rPr>
                        <a:t>Display and model school-wide expectations in classrooms and other key settings.</a:t>
                      </a:r>
                    </a:p>
                    <a:p>
                      <a:pPr marL="285750" lvl="0" indent="-285750">
                        <a:buFont typeface="Arial" panose="020B0604020202020204" pitchFamily="34" charset="0"/>
                        <a:buChar char="•"/>
                      </a:pPr>
                      <a:r>
                        <a:rPr lang="en-US" sz="1600" b="0" kern="1200">
                          <a:solidFill>
                            <a:schemeClr val="tx1"/>
                          </a:solidFill>
                          <a:effectLst/>
                          <a:latin typeface="Arial" panose="020B0604020202020204" pitchFamily="34" charset="0"/>
                          <a:ea typeface="+mn-ea"/>
                          <a:cs typeface="Arial" panose="020B0604020202020204" pitchFamily="34" charset="0"/>
                        </a:rPr>
                        <a:t>Implement the reactive plan with integrity.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a:solidFill>
                            <a:schemeClr val="tx1"/>
                          </a:solidFill>
                          <a:latin typeface="Arial" panose="020B0604020202020204" pitchFamily="34" charset="0"/>
                          <a:cs typeface="Arial" panose="020B0604020202020204" pitchFamily="34" charset="0"/>
                        </a:rPr>
                        <a:t>Area II: Social</a:t>
                      </a:r>
                    </a:p>
                    <a:p>
                      <a:pPr algn="ctr"/>
                      <a:r>
                        <a:rPr lang="en-US" sz="1600" b="0">
                          <a:solidFill>
                            <a:schemeClr val="tx1"/>
                          </a:solidFill>
                          <a:latin typeface="Arial" panose="020B0604020202020204" pitchFamily="34" charset="0"/>
                          <a:cs typeface="Arial" panose="020B0604020202020204" pitchFamily="34" charset="0"/>
                        </a:rPr>
                        <a:t>Responsibilities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a:solidFill>
                            <a:schemeClr val="tx1"/>
                          </a:solidFill>
                          <a:effectLst/>
                          <a:latin typeface="Arial" panose="020B0604020202020204" pitchFamily="34" charset="0"/>
                          <a:ea typeface="+mn-ea"/>
                          <a:cs typeface="Arial" panose="020B0604020202020204" pitchFamily="34" charset="0"/>
                        </a:rPr>
                        <a:t>Faculty and Staff: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a:solidFill>
                            <a:schemeClr val="tx1"/>
                          </a:solidFill>
                          <a:effectLst/>
                          <a:latin typeface="Arial" panose="020B0604020202020204" pitchFamily="34" charset="0"/>
                          <a:ea typeface="+mn-ea"/>
                          <a:cs typeface="Arial" panose="020B0604020202020204" pitchFamily="34" charset="0"/>
                        </a:rPr>
                        <a:t>Teach schoolwide social skills/ character education curricula with integrity: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kern="1200">
                          <a:solidFill>
                            <a:schemeClr val="tx1"/>
                          </a:solidFill>
                          <a:effectLst/>
                          <a:latin typeface="Arial" panose="020B0604020202020204" pitchFamily="34" charset="0"/>
                          <a:ea typeface="+mn-ea"/>
                          <a:cs typeface="Arial" panose="020B0604020202020204" pitchFamily="34" charset="0"/>
                        </a:rPr>
                        <a:t>Teach daily Second Step ® lessons (link to grade level instructional schedules)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kern="1200">
                          <a:solidFill>
                            <a:schemeClr val="tx1"/>
                          </a:solidFill>
                          <a:effectLst/>
                          <a:latin typeface="Arial" panose="020B0604020202020204" pitchFamily="34" charset="0"/>
                          <a:ea typeface="+mn-ea"/>
                          <a:cs typeface="Arial" panose="020B0604020202020204" pitchFamily="34" charset="0"/>
                        </a:rPr>
                        <a:t>Seek ways to engage parents as partners in the school program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27300800"/>
                  </a:ext>
                </a:extLst>
              </a:tr>
            </a:tbl>
          </a:graphicData>
        </a:graphic>
      </p:graphicFrame>
      <p:sp>
        <p:nvSpPr>
          <p:cNvPr id="13" name="Rectangle 12" descr="Yellow highlight around the bullet point: use teacher-delivered, low-intensity strategies to support students' active engagement">
            <a:extLst>
              <a:ext uri="{FF2B5EF4-FFF2-40B4-BE49-F238E27FC236}">
                <a16:creationId xmlns:a16="http://schemas.microsoft.com/office/drawing/2014/main" id="{FC8B168F-E468-0F12-E065-FFACE06E9648}"/>
              </a:ext>
            </a:extLst>
          </p:cNvPr>
          <p:cNvSpPr/>
          <p:nvPr/>
        </p:nvSpPr>
        <p:spPr>
          <a:xfrm>
            <a:off x="458281" y="3759521"/>
            <a:ext cx="3754159" cy="764558"/>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6" name="Picture 15" descr="Collection of module covers, labeled &quot;Ci3T: Low-Intensity Teacher-Delivered Strategies.&quot; The module covers are &quot;Behavior-Specific Praise,&quot; &quot;Instructional Choice,&quot; &quot;Active Supervision,&quot; &quot;High-Probability Request Sequences,&quot; &quot;Instructional Feedback,&quot; &quot;Opportunities to Respond,&quot; and &quot;Precorrection.&quot;">
            <a:extLst>
              <a:ext uri="{FF2B5EF4-FFF2-40B4-BE49-F238E27FC236}">
                <a16:creationId xmlns:a16="http://schemas.microsoft.com/office/drawing/2014/main" id="{6A39DD43-A545-7C30-4406-35BAE4A391BA}"/>
              </a:ext>
            </a:extLst>
          </p:cNvPr>
          <p:cNvPicPr>
            <a:picLocks noChangeAspect="1"/>
          </p:cNvPicPr>
          <p:nvPr/>
        </p:nvPicPr>
        <p:blipFill>
          <a:blip r:embed="rId2"/>
          <a:stretch>
            <a:fillRect/>
          </a:stretch>
        </p:blipFill>
        <p:spPr>
          <a:xfrm>
            <a:off x="6693754" y="2837242"/>
            <a:ext cx="5241817" cy="3748035"/>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pic>
        <p:nvPicPr>
          <p:cNvPr id="2" name="Content Placeholder 5">
            <a:extLst>
              <a:ext uri="{FF2B5EF4-FFF2-40B4-BE49-F238E27FC236}">
                <a16:creationId xmlns:a16="http://schemas.microsoft.com/office/drawing/2014/main" id="{94A771AA-10F9-DBC2-20BA-EB6CBFE0D7C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03837" y="0"/>
            <a:ext cx="1188163" cy="1537623"/>
          </a:xfrm>
          <a:prstGeom prst="rect">
            <a:avLst/>
          </a:prstGeom>
          <a:ln>
            <a:solidFill>
              <a:schemeClr val="tx1"/>
            </a:solidFill>
          </a:ln>
        </p:spPr>
      </p:pic>
    </p:spTree>
    <p:extLst>
      <p:ext uri="{BB962C8B-B14F-4D97-AF65-F5344CB8AC3E}">
        <p14:creationId xmlns:p14="http://schemas.microsoft.com/office/powerpoint/2010/main" val="2160294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3FAF1-AE68-B23E-41E0-92DAA93B44D4}"/>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Low-Intensity Strategies Interaction Instructional Choice</a:t>
            </a:r>
          </a:p>
        </p:txBody>
      </p:sp>
      <p:pic>
        <p:nvPicPr>
          <p:cNvPr id="7" name="Picture 1" descr="Instructional choice is offering students opportunities to make choices throughout the instructional day. Teachers offer students two or more options, allow each student to independently make their choice, and the student is provided with the selected option.">
            <a:extLst>
              <a:ext uri="{FF2B5EF4-FFF2-40B4-BE49-F238E27FC236}">
                <a16:creationId xmlns:a16="http://schemas.microsoft.com/office/drawing/2014/main" id="{00BB083C-6526-1995-DBAC-65F7D4FF7C3B}"/>
              </a:ext>
            </a:extLst>
          </p:cNvPr>
          <p:cNvPicPr>
            <a:picLocks noChangeAspect="1"/>
          </p:cNvPicPr>
          <p:nvPr/>
        </p:nvPicPr>
        <p:blipFill>
          <a:blip r:embed="rId2"/>
          <a:srcRect/>
          <a:stretch/>
        </p:blipFill>
        <p:spPr>
          <a:xfrm>
            <a:off x="228369" y="457135"/>
            <a:ext cx="10638521" cy="5943729"/>
          </a:xfrm>
          <a:prstGeom prst="rect">
            <a:avLst/>
          </a:prstGeom>
        </p:spPr>
      </p:pic>
      <p:pic>
        <p:nvPicPr>
          <p:cNvPr id="4" name="Picture 2">
            <a:extLst>
              <a:ext uri="{FF2B5EF4-FFF2-40B4-BE49-F238E27FC236}">
                <a16:creationId xmlns:a16="http://schemas.microsoft.com/office/drawing/2014/main" id="{3C5E4AA0-F0E0-1C6C-8E79-487A00AE73D0}"/>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1314176" y="0"/>
            <a:ext cx="877824" cy="1371600"/>
          </a:xfrm>
          <a:prstGeom prst="rect">
            <a:avLst/>
          </a:prstGeom>
        </p:spPr>
      </p:pic>
    </p:spTree>
    <p:extLst>
      <p:ext uri="{BB962C8B-B14F-4D97-AF65-F5344CB8AC3E}">
        <p14:creationId xmlns:p14="http://schemas.microsoft.com/office/powerpoint/2010/main" val="34173169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7DD2D-8811-3A5F-4F5C-DDB6C815E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FDE739-E3F7-1A3B-FEE8-92C90444D28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Low-Intensity Strategy Experts</a:t>
            </a:r>
          </a:p>
        </p:txBody>
      </p:sp>
      <p:graphicFrame>
        <p:nvGraphicFramePr>
          <p:cNvPr id="3" name="Content Placeholder 2">
            <a:extLst>
              <a:ext uri="{FF2B5EF4-FFF2-40B4-BE49-F238E27FC236}">
                <a16:creationId xmlns:a16="http://schemas.microsoft.com/office/drawing/2014/main" id="{9B66BB8A-8CA3-517F-1225-E228B4760B83}"/>
              </a:ext>
            </a:extLst>
          </p:cNvPr>
          <p:cNvGraphicFramePr>
            <a:graphicFrameLocks noGrp="1"/>
          </p:cNvGraphicFramePr>
          <p:nvPr>
            <p:ph/>
          </p:nvPr>
        </p:nvGraphicFramePr>
        <p:xfrm>
          <a:off x="353961" y="104510"/>
          <a:ext cx="11710220" cy="6405611"/>
        </p:xfrm>
        <a:graphic>
          <a:graphicData uri="http://schemas.openxmlformats.org/drawingml/2006/table">
            <a:tbl>
              <a:tblPr firstRow="1" bandRow="1">
                <a:tableStyleId>{5C22544A-7EE6-4342-B048-85BDC9FD1C3A}</a:tableStyleId>
              </a:tblPr>
              <a:tblGrid>
                <a:gridCol w="5855110">
                  <a:extLst>
                    <a:ext uri="{9D8B030D-6E8A-4147-A177-3AD203B41FA5}">
                      <a16:colId xmlns:a16="http://schemas.microsoft.com/office/drawing/2014/main" val="3475468031"/>
                    </a:ext>
                  </a:extLst>
                </a:gridCol>
                <a:gridCol w="5855110">
                  <a:extLst>
                    <a:ext uri="{9D8B030D-6E8A-4147-A177-3AD203B41FA5}">
                      <a16:colId xmlns:a16="http://schemas.microsoft.com/office/drawing/2014/main" val="3555776466"/>
                    </a:ext>
                  </a:extLst>
                </a:gridCol>
              </a:tblGrid>
              <a:tr h="356787">
                <a:tc>
                  <a:txBody>
                    <a:bodyPr/>
                    <a:lstStyle/>
                    <a:p>
                      <a:r>
                        <a:rPr lang="en-US" sz="2400">
                          <a:solidFill>
                            <a:schemeClr val="tx1"/>
                          </a:solidFill>
                        </a:rPr>
                        <a:t>Low-Intensity Strategy</a:t>
                      </a:r>
                    </a:p>
                  </a:txBody>
                  <a:tcPr/>
                </a:tc>
                <a:tc>
                  <a:txBody>
                    <a:bodyPr/>
                    <a:lstStyle/>
                    <a:p>
                      <a:r>
                        <a:rPr lang="en-US" sz="2400">
                          <a:solidFill>
                            <a:schemeClr val="tx1"/>
                          </a:solidFill>
                        </a:rPr>
                        <a:t>Franklin High School On-Site</a:t>
                      </a:r>
                      <a:r>
                        <a:rPr lang="en-US" sz="2400" baseline="0">
                          <a:solidFill>
                            <a:schemeClr val="tx1"/>
                          </a:solidFill>
                        </a:rPr>
                        <a:t> Expert</a:t>
                      </a:r>
                      <a:endParaRPr lang="en-US" sz="2400">
                        <a:solidFill>
                          <a:schemeClr val="tx1"/>
                        </a:solidFill>
                      </a:endParaRPr>
                    </a:p>
                  </a:txBody>
                  <a:tcPr/>
                </a:tc>
                <a:extLst>
                  <a:ext uri="{0D108BD9-81ED-4DB2-BD59-A6C34878D82A}">
                    <a16:rowId xmlns:a16="http://schemas.microsoft.com/office/drawing/2014/main" val="545248379"/>
                  </a:ext>
                </a:extLst>
              </a:tr>
              <a:tr h="1671522">
                <a:tc>
                  <a:txBody>
                    <a:bodyPr/>
                    <a:lstStyle/>
                    <a:p>
                      <a:pPr marL="0" indent="0">
                        <a:buFont typeface="Courier New" panose="02070309020205020404" pitchFamily="49" charset="0"/>
                        <a:buNone/>
                      </a:pPr>
                      <a:r>
                        <a:rPr lang="en-US" sz="1800" b="1">
                          <a:solidFill>
                            <a:schemeClr val="accent5">
                              <a:lumMod val="50000"/>
                            </a:schemeClr>
                          </a:solidFill>
                        </a:rPr>
                        <a:t>Behavior-Specific</a:t>
                      </a:r>
                      <a:r>
                        <a:rPr lang="en-US" sz="1800" b="1" baseline="0">
                          <a:solidFill>
                            <a:schemeClr val="accent5">
                              <a:lumMod val="50000"/>
                            </a:schemeClr>
                          </a:solidFill>
                        </a:rPr>
                        <a:t> Praise</a:t>
                      </a:r>
                      <a:r>
                        <a:rPr lang="en-US" sz="1800" baseline="0"/>
                        <a:t>: Identifying the specific expectation the student met.</a:t>
                      </a:r>
                    </a:p>
                    <a:p>
                      <a:pPr marL="285750" indent="-285750">
                        <a:buFont typeface="Courier New" panose="02070309020205020404" pitchFamily="49" charset="0"/>
                        <a:buChar char="o"/>
                      </a:pPr>
                      <a:r>
                        <a:rPr lang="en-US" sz="1800" baseline="0"/>
                        <a:t>“Niama, I noticed you outlined your paper and used the graphic organizer to draft your essay. Well done!”</a:t>
                      </a:r>
                    </a:p>
                    <a:p>
                      <a:pPr marL="285750" indent="-285750">
                        <a:buFont typeface="Courier New" panose="02070309020205020404" pitchFamily="49" charset="0"/>
                        <a:buChar char="o"/>
                      </a:pPr>
                      <a:r>
                        <a:rPr lang="en-US" sz="1800" baseline="0"/>
                        <a:t>“Justice, thank you for pushing in your chair to keep the walkway safe.”</a:t>
                      </a:r>
                      <a:endParaRPr lang="en-US" sz="1800"/>
                    </a:p>
                  </a:txBody>
                  <a:tcPr/>
                </a:tc>
                <a:tc>
                  <a:txBody>
                    <a:bodyPr/>
                    <a:lstStyle/>
                    <a:p>
                      <a:pPr marL="285750" indent="-285750">
                        <a:buFont typeface="Arial" panose="020B0604020202020204" pitchFamily="34" charset="0"/>
                        <a:buChar char="•"/>
                      </a:pPr>
                      <a:r>
                        <a:rPr lang="en-US" sz="1800"/>
                        <a:t>Eric Common, Behavior Specialist</a:t>
                      </a:r>
                    </a:p>
                    <a:p>
                      <a:pPr marL="285750" indent="-285750">
                        <a:buFont typeface="Arial" panose="020B0604020202020204" pitchFamily="34" charset="0"/>
                        <a:buChar char="•"/>
                      </a:pPr>
                      <a:r>
                        <a:rPr lang="en-US" sz="1800"/>
                        <a:t>Mark Buckman, Special Education</a:t>
                      </a:r>
                    </a:p>
                    <a:p>
                      <a:pPr marL="285750" indent="-285750">
                        <a:buFont typeface="Arial" panose="020B0604020202020204" pitchFamily="34" charset="0"/>
                        <a:buChar char="•"/>
                      </a:pPr>
                      <a:r>
                        <a:rPr lang="en-US" sz="1800" baseline="0"/>
                        <a:t>Grant Allen, Parent Volunteer</a:t>
                      </a:r>
                    </a:p>
                    <a:p>
                      <a:pPr marL="285750" indent="-285750">
                        <a:buFont typeface="Arial" panose="020B0604020202020204" pitchFamily="34" charset="0"/>
                        <a:buChar char="•"/>
                      </a:pPr>
                      <a:r>
                        <a:rPr lang="en-US" sz="1800" baseline="0"/>
                        <a:t>Paloma Pérez-Clark, School Psychologist</a:t>
                      </a:r>
                      <a:endParaRPr lang="en-US" sz="1800"/>
                    </a:p>
                  </a:txBody>
                  <a:tcPr/>
                </a:tc>
                <a:extLst>
                  <a:ext uri="{0D108BD9-81ED-4DB2-BD59-A6C34878D82A}">
                    <a16:rowId xmlns:a16="http://schemas.microsoft.com/office/drawing/2014/main" val="3297779822"/>
                  </a:ext>
                </a:extLst>
              </a:tr>
              <a:tr h="2199371">
                <a:tc>
                  <a:txBody>
                    <a:bodyPr/>
                    <a:lstStyle/>
                    <a:p>
                      <a:pPr marL="0" indent="0">
                        <a:buFont typeface="Courier New" panose="02070309020205020404" pitchFamily="49" charset="0"/>
                        <a:buNone/>
                      </a:pPr>
                      <a:r>
                        <a:rPr lang="en-US" sz="1800" b="1">
                          <a:solidFill>
                            <a:schemeClr val="accent5">
                              <a:lumMod val="50000"/>
                            </a:schemeClr>
                          </a:solidFill>
                        </a:rPr>
                        <a:t>Opportunities to Respond</a:t>
                      </a:r>
                      <a:r>
                        <a:rPr lang="en-US" sz="1800" baseline="0"/>
                        <a:t>: Providing 4-6 opportunities per minute for students to respond individually, choral, verbal, written, gesture, or symbol.</a:t>
                      </a:r>
                    </a:p>
                    <a:p>
                      <a:pPr marL="285750" indent="-285750">
                        <a:buFont typeface="Courier New" panose="02070309020205020404" pitchFamily="49" charset="0"/>
                        <a:buChar char="o"/>
                      </a:pPr>
                      <a:r>
                        <a:rPr lang="en-US" sz="1800" baseline="0"/>
                        <a:t>“Show me thumbs or thumbs down if...”</a:t>
                      </a:r>
                    </a:p>
                    <a:p>
                      <a:pPr marL="285750" indent="-285750">
                        <a:buFont typeface="Courier New" panose="02070309020205020404" pitchFamily="49" charset="0"/>
                        <a:buChar char="o"/>
                      </a:pPr>
                      <a:r>
                        <a:rPr lang="en-US" sz="1800" baseline="0"/>
                        <a:t>“Show me on your white board what…”</a:t>
                      </a:r>
                    </a:p>
                    <a:p>
                      <a:pPr marL="285750" indent="-285750">
                        <a:buFont typeface="Courier New" panose="02070309020205020404" pitchFamily="49" charset="0"/>
                        <a:buChar char="o"/>
                      </a:pPr>
                      <a:r>
                        <a:rPr lang="en-US" sz="1800" baseline="0"/>
                        <a:t>“Turn to your elbow partner and say…”</a:t>
                      </a:r>
                    </a:p>
                    <a:p>
                      <a:pPr marL="285750" indent="-285750">
                        <a:buFont typeface="Courier New" panose="02070309020205020404" pitchFamily="49" charset="0"/>
                        <a:buChar char="o"/>
                      </a:pPr>
                      <a:r>
                        <a:rPr lang="en-US" sz="1800" baseline="0"/>
                        <a:t>“All together now, what is…”</a:t>
                      </a:r>
                      <a:endParaRPr lang="en-US" sz="1800"/>
                    </a:p>
                  </a:txBody>
                  <a:tcPr/>
                </a:tc>
                <a:tc>
                  <a:txBody>
                    <a:bodyPr/>
                    <a:lstStyle/>
                    <a:p>
                      <a:pPr marL="285750" indent="-285750">
                        <a:buFont typeface="Arial" panose="020B0604020202020204" pitchFamily="34" charset="0"/>
                        <a:buChar char="•"/>
                      </a:pPr>
                      <a:r>
                        <a:rPr lang="en-US" sz="1800"/>
                        <a:t>David Royer, Administration</a:t>
                      </a:r>
                    </a:p>
                    <a:p>
                      <a:pPr marL="285750" indent="-285750">
                        <a:buFont typeface="Arial" panose="020B0604020202020204" pitchFamily="34" charset="0"/>
                        <a:buChar char="•"/>
                      </a:pPr>
                      <a:r>
                        <a:rPr lang="en-US" sz="1800"/>
                        <a:t>Emily Cantwell,</a:t>
                      </a:r>
                      <a:r>
                        <a:rPr lang="en-US" sz="1800" baseline="0"/>
                        <a:t> 12</a:t>
                      </a:r>
                      <a:r>
                        <a:rPr lang="en-US" sz="1800" baseline="30000"/>
                        <a:t>th</a:t>
                      </a:r>
                      <a:r>
                        <a:rPr lang="en-US" sz="1800" baseline="0"/>
                        <a:t> Grade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aseline="0"/>
                        <a:t>Scarlett Lane, 11</a:t>
                      </a:r>
                      <a:r>
                        <a:rPr lang="en-US" sz="1800" baseline="30000"/>
                        <a:t>rd</a:t>
                      </a:r>
                      <a:r>
                        <a:rPr lang="en-US" sz="1800" baseline="0"/>
                        <a:t> Grade</a:t>
                      </a:r>
                    </a:p>
                    <a:p>
                      <a:pPr marL="285750" indent="-285750">
                        <a:buFont typeface="Arial" panose="020B0604020202020204" pitchFamily="34" charset="0"/>
                        <a:buChar char="•"/>
                      </a:pPr>
                      <a:r>
                        <a:rPr lang="en-US" sz="1800" baseline="0"/>
                        <a:t>Mallory Messenger, Counselor</a:t>
                      </a:r>
                    </a:p>
                  </a:txBody>
                  <a:tcPr/>
                </a:tc>
                <a:extLst>
                  <a:ext uri="{0D108BD9-81ED-4DB2-BD59-A6C34878D82A}">
                    <a16:rowId xmlns:a16="http://schemas.microsoft.com/office/drawing/2014/main" val="2955642090"/>
                  </a:ext>
                </a:extLst>
              </a:tr>
              <a:tr h="1935446">
                <a:tc>
                  <a:txBody>
                    <a:bodyPr/>
                    <a:lstStyle/>
                    <a:p>
                      <a:pPr marL="0" indent="0">
                        <a:buFont typeface="Courier New" panose="02070309020205020404" pitchFamily="49" charset="0"/>
                        <a:buNone/>
                      </a:pPr>
                      <a:r>
                        <a:rPr lang="en-US" sz="1800" b="1">
                          <a:solidFill>
                            <a:schemeClr val="accent5">
                              <a:lumMod val="50000"/>
                            </a:schemeClr>
                          </a:solidFill>
                        </a:rPr>
                        <a:t>Instructional Choice</a:t>
                      </a:r>
                      <a:r>
                        <a:rPr lang="en-US" sz="1800" baseline="0"/>
                        <a:t>: Providing within-task or between task choices to increase academic engaged time and motivation.</a:t>
                      </a:r>
                    </a:p>
                    <a:p>
                      <a:pPr marL="285750" indent="-285750">
                        <a:buFont typeface="Courier New" panose="02070309020205020404" pitchFamily="49" charset="0"/>
                        <a:buChar char="o"/>
                      </a:pPr>
                      <a:r>
                        <a:rPr lang="en-US" sz="1800" baseline="0"/>
                        <a:t>“Ronaldo, our of our 3 learning objectives today, which would you like to work on first?”</a:t>
                      </a:r>
                    </a:p>
                    <a:p>
                      <a:pPr marL="285750" indent="-285750">
                        <a:buFont typeface="Courier New" panose="02070309020205020404" pitchFamily="49" charset="0"/>
                        <a:buChar char="o"/>
                      </a:pPr>
                      <a:r>
                        <a:rPr lang="en-US" sz="1800" baseline="0"/>
                        <a:t>“Suzy, do you want to work on the laptop, or handwrite your answers for this assignment?”</a:t>
                      </a:r>
                      <a:endParaRPr lang="en-US" sz="1800"/>
                    </a:p>
                  </a:txBody>
                  <a:tcPr/>
                </a:tc>
                <a:tc>
                  <a:txBody>
                    <a:bodyPr/>
                    <a:lstStyle/>
                    <a:p>
                      <a:pPr marL="285750" indent="-285750">
                        <a:buFont typeface="Arial" panose="020B0604020202020204" pitchFamily="34" charset="0"/>
                        <a:buChar char="•"/>
                      </a:pPr>
                      <a:r>
                        <a:rPr lang="en-US" sz="1800"/>
                        <a:t>Abbie Jenkins, 10</a:t>
                      </a:r>
                      <a:r>
                        <a:rPr lang="en-US" sz="1800" baseline="30000"/>
                        <a:t>th</a:t>
                      </a:r>
                      <a:r>
                        <a:rPr lang="en-US" sz="1800"/>
                        <a:t> Grade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aseline="0"/>
                        <a:t>Scarlett Lane, 11</a:t>
                      </a:r>
                      <a:r>
                        <a:rPr lang="en-US" sz="1800" baseline="30000"/>
                        <a:t>th</a:t>
                      </a:r>
                      <a:r>
                        <a:rPr lang="en-US" sz="1800" baseline="0"/>
                        <a:t> Grade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aseline="0"/>
                        <a:t>José Sousa, PE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aseline="0"/>
                        <a:t>Liane Johl, 9</a:t>
                      </a:r>
                      <a:r>
                        <a:rPr lang="en-US" sz="1800" baseline="30000"/>
                        <a:t>th</a:t>
                      </a:r>
                      <a:r>
                        <a:rPr lang="en-US" sz="1800" baseline="0"/>
                        <a:t> Grade</a:t>
                      </a:r>
                    </a:p>
                  </a:txBody>
                  <a:tcPr/>
                </a:tc>
                <a:extLst>
                  <a:ext uri="{0D108BD9-81ED-4DB2-BD59-A6C34878D82A}">
                    <a16:rowId xmlns:a16="http://schemas.microsoft.com/office/drawing/2014/main" val="2994125512"/>
                  </a:ext>
                </a:extLst>
              </a:tr>
            </a:tbl>
          </a:graphicData>
        </a:graphic>
      </p:graphicFrame>
    </p:spTree>
    <p:extLst>
      <p:ext uri="{BB962C8B-B14F-4D97-AF65-F5344CB8AC3E}">
        <p14:creationId xmlns:p14="http://schemas.microsoft.com/office/powerpoint/2010/main" val="419528924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2DC03-02CB-BC95-14D1-95AC802E87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4A3DD7-46DA-0899-6C76-94055A268663}"/>
              </a:ext>
            </a:extLst>
          </p:cNvPr>
          <p:cNvSpPr>
            <a:spLocks noGrp="1"/>
          </p:cNvSpPr>
          <p:nvPr>
            <p:ph type="title"/>
          </p:nvPr>
        </p:nvSpPr>
        <p:spPr/>
        <p:txBody>
          <a:bodyPr>
            <a:normAutofit/>
          </a:bodyPr>
          <a:lstStyle/>
          <a:p>
            <a:pPr lvl="0">
              <a:defRPr/>
            </a:pPr>
            <a:r>
              <a:rPr lang="en-US">
                <a:solidFill>
                  <a:prstClr val="black"/>
                </a:solidFill>
                <a:ea typeface="MS PGothic" panose="020B0600070205080204" pitchFamily="34" charset="-128"/>
                <a:cs typeface="Arial" panose="020B0604020202020204" pitchFamily="34" charset="0"/>
              </a:rPr>
              <a:t>Data-Informed Decision Making: </a:t>
            </a:r>
            <a:br>
              <a:rPr lang="en-US">
                <a:solidFill>
                  <a:prstClr val="black"/>
                </a:solidFill>
                <a:ea typeface="MS PGothic" panose="020B0600070205080204" pitchFamily="34" charset="-128"/>
                <a:cs typeface="Arial" panose="020B0604020202020204" pitchFamily="34" charset="0"/>
              </a:rPr>
            </a:br>
            <a:r>
              <a:rPr lang="en-US">
                <a:solidFill>
                  <a:schemeClr val="accent5"/>
                </a:solidFill>
                <a:ea typeface="MS PGothic" panose="020B0600070205080204" pitchFamily="34" charset="-128"/>
                <a:cs typeface="Arial" panose="020B0604020202020204" pitchFamily="34" charset="0"/>
              </a:rPr>
              <a:t>Tier 2 and Tier 3</a:t>
            </a:r>
          </a:p>
        </p:txBody>
      </p:sp>
      <p:sp>
        <p:nvSpPr>
          <p:cNvPr id="5" name="Text Placeholder 4">
            <a:extLst>
              <a:ext uri="{FF2B5EF4-FFF2-40B4-BE49-F238E27FC236}">
                <a16:creationId xmlns:a16="http://schemas.microsoft.com/office/drawing/2014/main" id="{E7C8C2FD-D583-8102-59F9-C1E2C3A08FF5}"/>
              </a:ext>
            </a:extLst>
          </p:cNvPr>
          <p:cNvSpPr>
            <a:spLocks noGrp="1"/>
          </p:cNvSpPr>
          <p:nvPr>
            <p:ph type="body" idx="1"/>
          </p:nvPr>
        </p:nvSpPr>
        <p:spPr/>
        <p:txBody>
          <a:bodyPr>
            <a:normAutofit/>
          </a:bodyPr>
          <a:lstStyle/>
          <a:p>
            <a:r>
              <a:rPr lang="en-US"/>
              <a:t>Tier 1</a:t>
            </a:r>
          </a:p>
          <a:p>
            <a:r>
              <a:rPr lang="en-US"/>
              <a:t>Low-Intensity Strategies</a:t>
            </a:r>
          </a:p>
          <a:p>
            <a:r>
              <a:rPr lang="en-US"/>
              <a:t>Tier 2 and Tier 3</a:t>
            </a:r>
          </a:p>
        </p:txBody>
      </p:sp>
    </p:spTree>
    <p:extLst>
      <p:ext uri="{BB962C8B-B14F-4D97-AF65-F5344CB8AC3E}">
        <p14:creationId xmlns:p14="http://schemas.microsoft.com/office/powerpoint/2010/main" val="20543374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753D3-D728-7F6A-4B02-70747CB7AF94}"/>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D53A3D7-3CB9-C5F3-0574-C9F978ED5A2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Secondary (Tier 2) Intervention Grid</a:t>
            </a:r>
          </a:p>
        </p:txBody>
      </p:sp>
      <p:pic>
        <p:nvPicPr>
          <p:cNvPr id="4" name="Picture 1" descr="Comprehensive, Integrated, Three-Tiered Model of Prevention pyramid.">
            <a:extLst>
              <a:ext uri="{FF2B5EF4-FFF2-40B4-BE49-F238E27FC236}">
                <a16:creationId xmlns:a16="http://schemas.microsoft.com/office/drawing/2014/main" id="{0E1D4FEB-6632-D0DB-E1D7-188A9B56577B}"/>
              </a:ext>
            </a:extLst>
          </p:cNvPr>
          <p:cNvPicPr>
            <a:picLocks noChangeAspect="1"/>
          </p:cNvPicPr>
          <p:nvPr/>
        </p:nvPicPr>
        <p:blipFill>
          <a:blip r:embed="rId3"/>
          <a:stretch>
            <a:fillRect/>
          </a:stretch>
        </p:blipFill>
        <p:spPr>
          <a:xfrm>
            <a:off x="202595" y="0"/>
            <a:ext cx="11786810" cy="6858000"/>
          </a:xfrm>
          <a:prstGeom prst="rect">
            <a:avLst/>
          </a:prstGeom>
        </p:spPr>
      </p:pic>
      <p:pic>
        <p:nvPicPr>
          <p:cNvPr id="6" name="Chart" descr="Secondary (Tier 2) interventions grid">
            <a:extLst>
              <a:ext uri="{FF2B5EF4-FFF2-40B4-BE49-F238E27FC236}">
                <a16:creationId xmlns:a16="http://schemas.microsoft.com/office/drawing/2014/main" id="{C0A866C0-B14D-E999-A4DE-CFCF11E05270}"/>
              </a:ext>
            </a:extLst>
          </p:cNvPr>
          <p:cNvPicPr>
            <a:picLocks noChangeAspect="1"/>
          </p:cNvPicPr>
          <p:nvPr/>
        </p:nvPicPr>
        <p:blipFill>
          <a:blip r:embed="rId4"/>
          <a:srcRect/>
          <a:stretch/>
        </p:blipFill>
        <p:spPr bwMode="auto">
          <a:xfrm>
            <a:off x="0" y="1452716"/>
            <a:ext cx="5246522" cy="6558151"/>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utline" descr="A yellow circle outlining Tier 2 in the middle of the Comprehensive, Integrated, Three-Tiered Model of Prevention pyramid. ">
            <a:extLst>
              <a:ext uri="{FF2B5EF4-FFF2-40B4-BE49-F238E27FC236}">
                <a16:creationId xmlns:a16="http://schemas.microsoft.com/office/drawing/2014/main" id="{2B75551E-8E18-54EE-5F8A-E42CE5D1F7C6}"/>
              </a:ext>
            </a:extLst>
          </p:cNvPr>
          <p:cNvSpPr/>
          <p:nvPr/>
        </p:nvSpPr>
        <p:spPr>
          <a:xfrm>
            <a:off x="4071156" y="1929809"/>
            <a:ext cx="4049689" cy="1725612"/>
          </a:xfrm>
          <a:prstGeom prst="ellipse">
            <a:avLst/>
          </a:prstGeom>
          <a:noFill/>
          <a:ln w="57150" cap="flat" cmpd="sng" algn="ctr">
            <a:solidFill>
              <a:srgbClr val="FFFF00"/>
            </a:solidFill>
            <a:prstDash val="solid"/>
            <a:miter lim="800000"/>
          </a:ln>
          <a:effectLst>
            <a:glow rad="12700">
              <a:sysClr val="windowText" lastClr="000000">
                <a:alpha val="40000"/>
              </a:sysClr>
            </a:glo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The Tier 2 Process module cover">
            <a:extLst>
              <a:ext uri="{FF2B5EF4-FFF2-40B4-BE49-F238E27FC236}">
                <a16:creationId xmlns:a16="http://schemas.microsoft.com/office/drawing/2014/main" id="{ED0523C5-3AE7-D9DE-555F-EBECE7D11F3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79714" y="1063412"/>
            <a:ext cx="2071772" cy="3237144"/>
          </a:xfrm>
          <a:prstGeom prst="rect">
            <a:avLst/>
          </a:prstGeom>
        </p:spPr>
      </p:pic>
      <p:sp>
        <p:nvSpPr>
          <p:cNvPr id="3" name="Rectangle 2">
            <a:extLst>
              <a:ext uri="{FF2B5EF4-FFF2-40B4-BE49-F238E27FC236}">
                <a16:creationId xmlns:a16="http://schemas.microsoft.com/office/drawing/2014/main" id="{6C1E56CB-482C-BB2F-B9DB-75BB47AC7A4C}"/>
              </a:ext>
            </a:extLst>
          </p:cNvPr>
          <p:cNvSpPr/>
          <p:nvPr/>
        </p:nvSpPr>
        <p:spPr>
          <a:xfrm>
            <a:off x="5246522" y="4646717"/>
            <a:ext cx="6945478" cy="8485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Tier 2 Intervention Grid</a:t>
            </a:r>
          </a:p>
        </p:txBody>
      </p:sp>
    </p:spTree>
    <p:extLst>
      <p:ext uri="{BB962C8B-B14F-4D97-AF65-F5344CB8AC3E}">
        <p14:creationId xmlns:p14="http://schemas.microsoft.com/office/powerpoint/2010/main" val="1717534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27566-9BB5-C778-01B4-E0D4DA056A7E}"/>
              </a:ext>
            </a:extLst>
          </p:cNvPr>
          <p:cNvSpPr>
            <a:spLocks noGrp="1"/>
          </p:cNvSpPr>
          <p:nvPr>
            <p:ph type="title"/>
          </p:nvPr>
        </p:nvSpPr>
        <p:spPr/>
        <p:txBody>
          <a:bodyPr vert="horz" lIns="91440" tIns="45720" rIns="91440" bIns="45720" rtlCol="0" anchor="b">
            <a:normAutofit/>
          </a:bodyPr>
          <a:lstStyle/>
          <a:p>
            <a:r>
              <a:rPr lang="en-US" err="1"/>
              <a:t>Crossfit</a:t>
            </a:r>
            <a:r>
              <a:rPr lang="en-US"/>
              <a:t> Gym</a:t>
            </a:r>
          </a:p>
        </p:txBody>
      </p:sp>
      <p:pic>
        <p:nvPicPr>
          <p:cNvPr id="4" name="Content Placeholder 3" descr="Photo of a CrossFit gym"/>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8519" y="-316553"/>
            <a:ext cx="11302155" cy="7534771"/>
          </a:xfrm>
          <a:prstGeom prst="rect">
            <a:avLst/>
          </a:prstGeom>
          <a:ln>
            <a:noFill/>
          </a:ln>
          <a:effectLst>
            <a:outerShdw blurRad="292100" dist="139700" dir="2700000" algn="tl" rotWithShape="0">
              <a:srgbClr val="333333">
                <a:alpha val="65000"/>
              </a:srgbClr>
            </a:outerShdw>
          </a:effectLst>
        </p:spPr>
      </p:pic>
      <p:pic>
        <p:nvPicPr>
          <p:cNvPr id="5" name="Content Placeholder 3" descr="Image of a sign that says Kaw Valley Crossfit, Larwrence, KS"/>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954704" y="0"/>
            <a:ext cx="2237295" cy="15467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371860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1864B-900F-C789-73EC-A189BB27DDB2}"/>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a:t>Jumping Rope</a:t>
            </a:r>
          </a:p>
        </p:txBody>
      </p:sp>
      <p:pic>
        <p:nvPicPr>
          <p:cNvPr id="4" name="Content Placeholder 3" descr="Photo of a woman jumping rope in a CrossFit gym"/>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7634" y="-1261947"/>
            <a:ext cx="5757195" cy="8635793"/>
          </a:xfrm>
          <a:prstGeom prst="rect">
            <a:avLst/>
          </a:prstGeom>
          <a:ln>
            <a:noFill/>
          </a:ln>
          <a:effectLst>
            <a:outerShdw blurRad="292100" dist="139700" dir="2700000" algn="tl" rotWithShape="0">
              <a:srgbClr val="333333">
                <a:alpha val="65000"/>
              </a:srgbClr>
            </a:outerShdw>
          </a:effectLst>
        </p:spPr>
      </p:pic>
      <p:pic>
        <p:nvPicPr>
          <p:cNvPr id="5" name="Content Placeholder 3" descr="Image of a sign that says &quot;Women&quot; next to a hand holding a jumprope"/>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5529561" y="-2"/>
            <a:ext cx="6681708" cy="78190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6306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7522E-091F-C378-1EF0-5C0B7098A499}"/>
              </a:ext>
            </a:extLst>
          </p:cNvPr>
          <p:cNvSpPr>
            <a:spLocks noGrp="1"/>
          </p:cNvSpPr>
          <p:nvPr>
            <p:ph type="title"/>
          </p:nvPr>
        </p:nvSpPr>
        <p:spPr/>
        <p:txBody>
          <a:bodyPr vert="horz" lIns="91440" tIns="45720" rIns="91440" bIns="45720" rtlCol="0" anchor="b">
            <a:normAutofit/>
          </a:bodyPr>
          <a:lstStyle/>
          <a:p>
            <a:r>
              <a:rPr lang="en-US"/>
              <a:t>Pull-up Bar</a:t>
            </a:r>
          </a:p>
        </p:txBody>
      </p:sp>
      <p:pic>
        <p:nvPicPr>
          <p:cNvPr id="4" name="Content Placeholder 3" descr="Image of a woman doing a pull-up in a CrossFit gym"/>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4572001" cy="6858001"/>
          </a:xfrm>
          <a:prstGeom prst="rect">
            <a:avLst/>
          </a:prstGeom>
          <a:ln>
            <a:noFill/>
          </a:ln>
          <a:effectLst>
            <a:outerShdw blurRad="292100" dist="139700" dir="2700000" algn="tl" rotWithShape="0">
              <a:srgbClr val="333333">
                <a:alpha val="65000"/>
              </a:srgbClr>
            </a:outerShdw>
          </a:effectLst>
        </p:spPr>
      </p:pic>
      <p:pic>
        <p:nvPicPr>
          <p:cNvPr id="9" name="Content Placeholder 3" descr="Image of exercise bands on gym equipmen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59969" y="0"/>
            <a:ext cx="5091677" cy="76375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02315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074BD-B550-ACA5-5209-3A38FF837954}"/>
              </a:ext>
            </a:extLst>
          </p:cNvPr>
          <p:cNvSpPr>
            <a:spLocks noGrp="1"/>
          </p:cNvSpPr>
          <p:nvPr>
            <p:ph type="title"/>
          </p:nvPr>
        </p:nvSpPr>
        <p:spPr/>
        <p:txBody>
          <a:bodyPr vert="horz" lIns="91440" tIns="45720" rIns="91440" bIns="45720" rtlCol="0" anchor="b">
            <a:normAutofit/>
          </a:bodyPr>
          <a:lstStyle/>
          <a:p>
            <a:r>
              <a:rPr lang="en-US" err="1"/>
              <a:t>Crossfit</a:t>
            </a:r>
            <a:r>
              <a:rPr lang="en-US"/>
              <a:t> Activities</a:t>
            </a:r>
          </a:p>
        </p:txBody>
      </p:sp>
      <p:pic>
        <p:nvPicPr>
          <p:cNvPr id="5" name="Content Placeholder 3" descr="Image of a box in a CrossFit gym"/>
          <p:cNvPicPr>
            <a:picLocks noGrp="1" noChangeAspect="1"/>
          </p:cNvPicPr>
          <p:nvPr>
            <p:ph idx="4294967295"/>
          </p:nvPr>
        </p:nvPicPr>
        <p:blipFill>
          <a:blip r:embed="rId2" cstate="email">
            <a:extLst>
              <a:ext uri="{28A0092B-C50C-407E-A947-70E740481C1C}">
                <a14:useLocalDpi xmlns:a14="http://schemas.microsoft.com/office/drawing/2010/main"/>
              </a:ext>
            </a:extLst>
          </a:blip>
          <a:stretch>
            <a:fillRect/>
          </a:stretch>
        </p:blipFill>
        <p:spPr>
          <a:xfrm>
            <a:off x="5153890" y="-1143000"/>
            <a:ext cx="5334000" cy="8001000"/>
          </a:xfrm>
          <a:prstGeom prst="rect">
            <a:avLst/>
          </a:prstGeom>
          <a:ln>
            <a:noFill/>
          </a:ln>
          <a:effectLst>
            <a:outerShdw blurRad="292100" dist="139700" dir="2700000" algn="tl" rotWithShape="0">
              <a:srgbClr val="333333">
                <a:alpha val="65000"/>
              </a:srgbClr>
            </a:outerShdw>
          </a:effectLst>
        </p:spPr>
      </p:pic>
      <p:pic>
        <p:nvPicPr>
          <p:cNvPr id="4" name="Content Placeholder 3" descr="Image of a woman standing on her hands against a wall in a CrossFit gym"/>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872837"/>
            <a:ext cx="5153891" cy="77308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68021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D67E0-E458-A20C-AB93-ADD3161A74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29642B-5898-DA3E-C6B5-F946E53EC997}"/>
              </a:ext>
            </a:extLst>
          </p:cNvPr>
          <p:cNvSpPr>
            <a:spLocks noGrp="1"/>
          </p:cNvSpPr>
          <p:nvPr>
            <p:ph type="title"/>
          </p:nvPr>
        </p:nvSpPr>
        <p:spPr/>
        <p:txBody>
          <a:bodyPr/>
          <a:lstStyle/>
          <a:p>
            <a:r>
              <a:rPr lang="en-US"/>
              <a:t>Illustration: Reviewing Multiple Sources of Data in an Integrated Way</a:t>
            </a:r>
          </a:p>
        </p:txBody>
      </p:sp>
      <p:pic>
        <p:nvPicPr>
          <p:cNvPr id="9" name="Picture 0" descr="Ci3T Data Dashboard">
            <a:extLst>
              <a:ext uri="{FF2B5EF4-FFF2-40B4-BE49-F238E27FC236}">
                <a16:creationId xmlns:a16="http://schemas.microsoft.com/office/drawing/2014/main" id="{96BE2A57-F9C0-041A-4601-B38C185732B4}"/>
              </a:ext>
            </a:extLst>
          </p:cNvPr>
          <p:cNvPicPr>
            <a:picLocks noChangeAspect="1"/>
          </p:cNvPicPr>
          <p:nvPr/>
        </p:nvPicPr>
        <p:blipFill>
          <a:blip r:embed="rId2"/>
          <a:stretch>
            <a:fillRect/>
          </a:stretch>
        </p:blipFill>
        <p:spPr>
          <a:xfrm>
            <a:off x="903514" y="1864860"/>
            <a:ext cx="10384971" cy="3886116"/>
          </a:xfrm>
          <a:prstGeom prst="rect">
            <a:avLst/>
          </a:prstGeom>
          <a:ln>
            <a:solidFill>
              <a:schemeClr val="tx1"/>
            </a:solidFill>
          </a:ln>
        </p:spPr>
      </p:pic>
      <p:sp>
        <p:nvSpPr>
          <p:cNvPr id="12" name="Rectangle 1">
            <a:extLst>
              <a:ext uri="{FF2B5EF4-FFF2-40B4-BE49-F238E27FC236}">
                <a16:creationId xmlns:a16="http://schemas.microsoft.com/office/drawing/2014/main" id="{B78C8293-FBF2-C281-51A2-BA3EFF1DFE4C}"/>
              </a:ext>
              <a:ext uri="{C183D7F6-B498-43B3-948B-1728B52AA6E4}">
                <adec:decorative xmlns:adec="http://schemas.microsoft.com/office/drawing/2017/decorative" val="1"/>
              </a:ext>
            </a:extLst>
          </p:cNvPr>
          <p:cNvSpPr/>
          <p:nvPr/>
        </p:nvSpPr>
        <p:spPr>
          <a:xfrm>
            <a:off x="2924174" y="1777774"/>
            <a:ext cx="838201"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 name="Rectangle 2">
            <a:extLst>
              <a:ext uri="{FF2B5EF4-FFF2-40B4-BE49-F238E27FC236}">
                <a16:creationId xmlns:a16="http://schemas.microsoft.com/office/drawing/2014/main" id="{407F6D5A-C046-885F-CAD5-8F250DEF1126}"/>
              </a:ext>
              <a:ext uri="{C183D7F6-B498-43B3-948B-1728B52AA6E4}">
                <adec:decorative xmlns:adec="http://schemas.microsoft.com/office/drawing/2017/decorative" val="1"/>
              </a:ext>
            </a:extLst>
          </p:cNvPr>
          <p:cNvSpPr/>
          <p:nvPr/>
        </p:nvSpPr>
        <p:spPr>
          <a:xfrm>
            <a:off x="4114800" y="1777774"/>
            <a:ext cx="1190626"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1" name="Rectangle 3">
            <a:extLst>
              <a:ext uri="{FF2B5EF4-FFF2-40B4-BE49-F238E27FC236}">
                <a16:creationId xmlns:a16="http://schemas.microsoft.com/office/drawing/2014/main" id="{9341DB75-502D-B602-5592-B5CE776E3A23}"/>
              </a:ext>
              <a:ext uri="{C183D7F6-B498-43B3-948B-1728B52AA6E4}">
                <adec:decorative xmlns:adec="http://schemas.microsoft.com/office/drawing/2017/decorative" val="1"/>
              </a:ext>
            </a:extLst>
          </p:cNvPr>
          <p:cNvSpPr/>
          <p:nvPr/>
        </p:nvSpPr>
        <p:spPr>
          <a:xfrm>
            <a:off x="5419724" y="1777774"/>
            <a:ext cx="4467225"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3" name="Textbox 1">
            <a:extLst>
              <a:ext uri="{FF2B5EF4-FFF2-40B4-BE49-F238E27FC236}">
                <a16:creationId xmlns:a16="http://schemas.microsoft.com/office/drawing/2014/main" id="{6E13E454-4DC6-33D9-00C5-231020399F27}"/>
              </a:ext>
            </a:extLst>
          </p:cNvPr>
          <p:cNvSpPr/>
          <p:nvPr/>
        </p:nvSpPr>
        <p:spPr>
          <a:xfrm>
            <a:off x="2238375" y="5906696"/>
            <a:ext cx="1524000" cy="361950"/>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a:ea typeface="+mn-ea"/>
                <a:cs typeface="+mn-cs"/>
              </a:rPr>
              <a:t>attendance</a:t>
            </a:r>
          </a:p>
        </p:txBody>
      </p:sp>
      <p:sp>
        <p:nvSpPr>
          <p:cNvPr id="14" name="Textbox 2">
            <a:extLst>
              <a:ext uri="{FF2B5EF4-FFF2-40B4-BE49-F238E27FC236}">
                <a16:creationId xmlns:a16="http://schemas.microsoft.com/office/drawing/2014/main" id="{FC8C99F0-FCBF-7D0A-EBDD-0D04BD5D26DC}"/>
              </a:ext>
            </a:extLst>
          </p:cNvPr>
          <p:cNvSpPr/>
          <p:nvPr/>
        </p:nvSpPr>
        <p:spPr>
          <a:xfrm>
            <a:off x="3948113" y="5925147"/>
            <a:ext cx="1524000" cy="567727"/>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a:ea typeface="+mn-ea"/>
                <a:cs typeface="+mn-cs"/>
              </a:rPr>
              <a:t>behavior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a:ea typeface="+mn-ea"/>
                <a:cs typeface="+mn-cs"/>
              </a:rPr>
              <a:t>screening</a:t>
            </a:r>
          </a:p>
        </p:txBody>
      </p:sp>
      <p:sp>
        <p:nvSpPr>
          <p:cNvPr id="15" name="Textbox 3">
            <a:extLst>
              <a:ext uri="{FF2B5EF4-FFF2-40B4-BE49-F238E27FC236}">
                <a16:creationId xmlns:a16="http://schemas.microsoft.com/office/drawing/2014/main" id="{DA07B747-3433-8B07-4FCE-F2A05481830F}"/>
              </a:ext>
            </a:extLst>
          </p:cNvPr>
          <p:cNvSpPr/>
          <p:nvPr/>
        </p:nvSpPr>
        <p:spPr>
          <a:xfrm>
            <a:off x="6215063" y="5925147"/>
            <a:ext cx="3052762" cy="567727"/>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a:ea typeface="+mn-ea"/>
                <a:cs typeface="+mn-cs"/>
              </a:rPr>
              <a:t>academic screening</a:t>
            </a:r>
          </a:p>
        </p:txBody>
      </p:sp>
    </p:spTree>
    <p:extLst>
      <p:ext uri="{BB962C8B-B14F-4D97-AF65-F5344CB8AC3E}">
        <p14:creationId xmlns:p14="http://schemas.microsoft.com/office/powerpoint/2010/main" val="14551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25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heel(1)">
                                      <p:cBhvr>
                                        <p:cTn id="15" dur="125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125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11" grpId="0" animBg="1"/>
      <p:bldP spid="13" grpId="0" animBg="1"/>
      <p:bldP spid="14" grpId="0" animBg="1"/>
      <p:bldP spid="1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85F8E21-4F72-8BC3-907A-61216BB100C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kern="0" spc="0">
                <a:solidFill>
                  <a:prstClr val="black"/>
                </a:solidFill>
                <a:cs typeface="Arial" charset="0"/>
              </a:rPr>
              <a:t>Ci3T Model of Prevention: Tier Informs Tier 2 and Tier 3 </a:t>
            </a:r>
            <a:endParaRPr lang="en-US"/>
          </a:p>
        </p:txBody>
      </p:sp>
      <p:sp>
        <p:nvSpPr>
          <p:cNvPr id="21" name="Title">
            <a:extLst>
              <a:ext uri="{FF2B5EF4-FFF2-40B4-BE49-F238E27FC236}">
                <a16:creationId xmlns:a16="http://schemas.microsoft.com/office/drawing/2014/main" id="{95DADD45-810C-4629-A65A-D59C0B76A534}"/>
              </a:ext>
            </a:extLst>
          </p:cNvPr>
          <p:cNvSpPr txBox="1">
            <a:spLocks noChangeArrowheads="1"/>
          </p:cNvSpPr>
          <p:nvPr/>
        </p:nvSpPr>
        <p:spPr bwMode="auto">
          <a:xfrm>
            <a:off x="1285077" y="28555"/>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ea typeface="+mn-ea"/>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ea typeface="+mn-ea"/>
              <a:cs typeface="Arial" charset="0"/>
            </a:endParaRPr>
          </a:p>
        </p:txBody>
      </p:sp>
      <p:sp>
        <p:nvSpPr>
          <p:cNvPr id="22" name="Reference">
            <a:extLst>
              <a:ext uri="{FF2B5EF4-FFF2-40B4-BE49-F238E27FC236}">
                <a16:creationId xmlns:a16="http://schemas.microsoft.com/office/drawing/2014/main" id="{11F93475-135E-422D-BFE1-5E4B96F9D062}"/>
              </a:ext>
            </a:extLst>
          </p:cNvPr>
          <p:cNvSpPr txBox="1"/>
          <p:nvPr/>
        </p:nvSpPr>
        <p:spPr>
          <a:xfrm>
            <a:off x="4156549" y="403420"/>
            <a:ext cx="374609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(Lane, Kalberg, &amp; Menzies, 2009)</a:t>
            </a:r>
          </a:p>
        </p:txBody>
      </p:sp>
      <p:grpSp>
        <p:nvGrpSpPr>
          <p:cNvPr id="19" name="Group 18" descr="Ci3T Model of Prevention">
            <a:extLst>
              <a:ext uri="{FF2B5EF4-FFF2-40B4-BE49-F238E27FC236}">
                <a16:creationId xmlns:a16="http://schemas.microsoft.com/office/drawing/2014/main" id="{88F2FCE7-B501-4ED1-B304-FD36917272D6}"/>
              </a:ext>
            </a:extLst>
          </p:cNvPr>
          <p:cNvGrpSpPr/>
          <p:nvPr/>
        </p:nvGrpSpPr>
        <p:grpSpPr>
          <a:xfrm>
            <a:off x="1848972" y="884031"/>
            <a:ext cx="8297334" cy="5880594"/>
            <a:chOff x="423333" y="892740"/>
            <a:chExt cx="8297334" cy="5880594"/>
          </a:xfrm>
        </p:grpSpPr>
        <p:sp>
          <p:nvSpPr>
            <p:cNvPr id="4" name="Green Triangle">
              <a:extLst>
                <a:ext uri="{FF2B5EF4-FFF2-40B4-BE49-F238E27FC236}">
                  <a16:creationId xmlns:a16="http://schemas.microsoft.com/office/drawing/2014/main" id="{66F34BAD-A917-46E5-B05C-05DEFF446332}"/>
                </a:ext>
              </a:extLst>
            </p:cNvPr>
            <p:cNvSpPr/>
            <p:nvPr/>
          </p:nvSpPr>
          <p:spPr>
            <a:xfrm>
              <a:off x="423333" y="3132668"/>
              <a:ext cx="8297334" cy="3640666"/>
            </a:xfrm>
            <a:prstGeom prst="trapezoid">
              <a:avLst>
                <a:gd name="adj" fmla="val 72862"/>
              </a:avLst>
            </a:prstGeom>
            <a:solidFill>
              <a:srgbClr val="0099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Yellow Triangle">
              <a:extLst>
                <a:ext uri="{FF2B5EF4-FFF2-40B4-BE49-F238E27FC236}">
                  <a16:creationId xmlns:a16="http://schemas.microsoft.com/office/drawing/2014/main" id="{385C0873-5E3B-43D7-BA67-46BFE46B3654}"/>
                </a:ext>
              </a:extLst>
            </p:cNvPr>
            <p:cNvSpPr/>
            <p:nvPr/>
          </p:nvSpPr>
          <p:spPr>
            <a:xfrm>
              <a:off x="3066106" y="1846280"/>
              <a:ext cx="3008769" cy="1286934"/>
            </a:xfrm>
            <a:prstGeom prst="trapezoid">
              <a:avLst>
                <a:gd name="adj" fmla="val 72862"/>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d Triangle">
              <a:extLst>
                <a:ext uri="{FF2B5EF4-FFF2-40B4-BE49-F238E27FC236}">
                  <a16:creationId xmlns:a16="http://schemas.microsoft.com/office/drawing/2014/main" id="{BCD21FB9-8EC3-4F37-82D2-8707F5608CA6}"/>
                </a:ext>
              </a:extLst>
            </p:cNvPr>
            <p:cNvSpPr/>
            <p:nvPr/>
          </p:nvSpPr>
          <p:spPr>
            <a:xfrm>
              <a:off x="3995596" y="1059255"/>
              <a:ext cx="1134701" cy="787564"/>
            </a:xfrm>
            <a:prstGeom prst="triangle">
              <a:avLst/>
            </a:prstGeom>
            <a:solidFill>
              <a:srgbClr val="FE000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ier 2">
              <a:extLst>
                <a:ext uri="{FF2B5EF4-FFF2-40B4-BE49-F238E27FC236}">
                  <a16:creationId xmlns:a16="http://schemas.microsoft.com/office/drawing/2014/main" id="{FD2DA736-9813-4DB7-ACE6-08F113D365B6}"/>
                </a:ext>
              </a:extLst>
            </p:cNvPr>
            <p:cNvSpPr txBox="1">
              <a:spLocks noChangeArrowheads="1"/>
            </p:cNvSpPr>
            <p:nvPr/>
          </p:nvSpPr>
          <p:spPr bwMode="auto">
            <a:xfrm>
              <a:off x="2476500" y="2136502"/>
              <a:ext cx="4191000" cy="8371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a:ln w="3175">
                    <a:solidFill>
                      <a:prstClr val="white"/>
                    </a:solidFill>
                  </a:ln>
                  <a:solidFill>
                    <a:prstClr val="black"/>
                  </a:solidFill>
                  <a:effectLst/>
                  <a:uLnTx/>
                  <a:uFillTx/>
                  <a:latin typeface="Calibri" pitchFamily="-109" charset="0"/>
                  <a:ea typeface="+mn-ea"/>
                  <a:cs typeface="Arial" charset="0"/>
                </a:rPr>
                <a:t>Tier 2</a:t>
              </a:r>
            </a:p>
            <a:p>
              <a:pPr marL="0" marR="0" lvl="0" indent="0" algn="ctr" defTabSz="457200" rtl="0" eaLnBrk="1" fontAlgn="base" latinLnBrk="0" hangingPunct="1">
                <a:lnSpc>
                  <a:spcPct val="85000"/>
                </a:lnSpc>
                <a:spcBef>
                  <a:spcPct val="0"/>
                </a:spcBef>
                <a:spcAft>
                  <a:spcPct val="0"/>
                </a:spcAft>
                <a:buClrTx/>
                <a:buSzTx/>
                <a:buFontTx/>
                <a:buNone/>
                <a:tabLst/>
                <a:defRPr/>
              </a:pPr>
              <a:r>
                <a:rPr kumimoji="0" lang="en-US" sz="2400" b="1" i="0" u="none" strike="noStrike" kern="1200" cap="none" spc="0" normalizeH="0" baseline="0" noProof="0">
                  <a:ln w="3175">
                    <a:solidFill>
                      <a:prstClr val="white"/>
                    </a:solidFill>
                  </a:ln>
                  <a:solidFill>
                    <a:prstClr val="black"/>
                  </a:solidFill>
                  <a:effectLst/>
                  <a:uLnTx/>
                  <a:uFillTx/>
                  <a:latin typeface="Calibri" pitchFamily="-109" charset="0"/>
                  <a:ea typeface="+mn-ea"/>
                  <a:cs typeface="Arial" charset="0"/>
                </a:rPr>
                <a:t>Secondary Prevention (</a:t>
              </a:r>
              <a:r>
                <a:rPr kumimoji="0" lang="en-US" sz="2400" b="1" i="0" u="none" strike="noStrike" kern="1200" cap="none" spc="0" normalizeH="0" baseline="0" noProof="0">
                  <a:ln w="3175">
                    <a:solidFill>
                      <a:prstClr val="white"/>
                    </a:solidFill>
                  </a:ln>
                  <a:solidFill>
                    <a:prstClr val="black"/>
                  </a:solidFill>
                  <a:effectLst/>
                  <a:uLnTx/>
                  <a:uFillTx/>
                  <a:latin typeface="Calibri" pitchFamily="-109" charset="0"/>
                  <a:ea typeface="+mn-ea"/>
                  <a:cs typeface="Arial" panose="020B0604020202020204" pitchFamily="34" charset="0"/>
                </a:rPr>
                <a:t>≈15%</a:t>
              </a:r>
              <a:r>
                <a:rPr kumimoji="0" lang="en-US" sz="2400" b="1" i="0" u="none" strike="noStrike" kern="1200" cap="none" spc="0" normalizeH="0" baseline="0" noProof="0">
                  <a:ln w="3175">
                    <a:solidFill>
                      <a:prstClr val="white"/>
                    </a:solidFill>
                  </a:ln>
                  <a:solidFill>
                    <a:prstClr val="black"/>
                  </a:solidFill>
                  <a:effectLst/>
                  <a:uLnTx/>
                  <a:uFillTx/>
                  <a:latin typeface="Calibri" pitchFamily="-109" charset="0"/>
                  <a:ea typeface="+mn-ea"/>
                  <a:cs typeface="Arial" charset="0"/>
                </a:rPr>
                <a:t>) </a:t>
              </a:r>
            </a:p>
          </p:txBody>
        </p:sp>
        <p:sp>
          <p:nvSpPr>
            <p:cNvPr id="11" name="Tier 1">
              <a:extLst>
                <a:ext uri="{FF2B5EF4-FFF2-40B4-BE49-F238E27FC236}">
                  <a16:creationId xmlns:a16="http://schemas.microsoft.com/office/drawing/2014/main" id="{A5CDD7E8-B9E8-40B7-A37C-95BD4D39A806}"/>
                </a:ext>
              </a:extLst>
            </p:cNvPr>
            <p:cNvSpPr txBox="1">
              <a:spLocks noChangeArrowheads="1"/>
            </p:cNvSpPr>
            <p:nvPr/>
          </p:nvSpPr>
          <p:spPr bwMode="auto">
            <a:xfrm>
              <a:off x="2476500" y="4435459"/>
              <a:ext cx="4191000"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Tier 1</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Primary Prevention (</a:t>
              </a: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panose="020B0604020202020204" pitchFamily="34" charset="0"/>
                </a:rPr>
                <a:t>≈80%</a:t>
              </a: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 </a:t>
              </a:r>
            </a:p>
          </p:txBody>
        </p:sp>
        <p:sp>
          <p:nvSpPr>
            <p:cNvPr id="12" name="Domains">
              <a:extLst>
                <a:ext uri="{FF2B5EF4-FFF2-40B4-BE49-F238E27FC236}">
                  <a16:creationId xmlns:a16="http://schemas.microsoft.com/office/drawing/2014/main" id="{22839B6B-724B-4788-86F7-0E1E9C3C61B4}"/>
                </a:ext>
              </a:extLst>
            </p:cNvPr>
            <p:cNvSpPr txBox="1"/>
            <p:nvPr/>
          </p:nvSpPr>
          <p:spPr>
            <a:xfrm>
              <a:off x="423333" y="6096000"/>
              <a:ext cx="8297334" cy="669414"/>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tab pos="1541463" algn="ctr"/>
                  <a:tab pos="2851150" algn="ctr"/>
                  <a:tab pos="4056063" algn="ctr"/>
                  <a:tab pos="5253038" algn="ctr"/>
                  <a:tab pos="6570663" algn="ctr"/>
                </a:tabLst>
                <a:defRPr/>
              </a:pP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	Academic	</a:t>
              </a:r>
              <a:r>
                <a:rPr kumimoji="0" lang="en-US" sz="1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a:t>
              </a: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	Behavioral	</a:t>
              </a:r>
              <a:r>
                <a:rPr kumimoji="0" lang="en-US" sz="1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a:t>
              </a: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	Social</a:t>
              </a:r>
            </a:p>
            <a:p>
              <a:pPr marL="0" marR="0" lvl="0" indent="0" algn="l" defTabSz="457200" rtl="0" eaLnBrk="1" fontAlgn="auto" latinLnBrk="0" hangingPunct="1">
                <a:lnSpc>
                  <a:spcPct val="75000"/>
                </a:lnSpc>
                <a:spcBef>
                  <a:spcPts val="0"/>
                </a:spcBef>
                <a:spcAft>
                  <a:spcPts val="0"/>
                </a:spcAft>
                <a:buClrTx/>
                <a:buSzTx/>
                <a:buFontTx/>
                <a:buNone/>
                <a:tabLst>
                  <a:tab pos="1541463" algn="ctr"/>
                  <a:tab pos="4056063" algn="ctr"/>
                  <a:tab pos="6570663" algn="ctr"/>
                </a:tabLst>
                <a:defRPr/>
              </a:pPr>
              <a:r>
                <a:rPr kumimoji="0" lang="en-US" sz="1800" b="0" i="0" u="none" strike="noStrike" kern="1200" cap="none" spc="0" normalizeH="0" baseline="0" noProof="0">
                  <a:ln>
                    <a:noFill/>
                  </a:ln>
                  <a:solidFill>
                    <a:prstClr val="black">
                      <a:lumMod val="85000"/>
                      <a:lumOff val="15000"/>
                    </a:prstClr>
                  </a:solidFill>
                  <a:effectLst/>
                  <a:uLnTx/>
                  <a:uFillTx/>
                  <a:latin typeface="Calibri" panose="020F0502020204030204"/>
                  <a:ea typeface="+mn-ea"/>
                  <a:cs typeface="Arial" charset="0"/>
                </a:rPr>
                <a:t>	Validated Curricula	PBIS Framework	Validated Curricula</a:t>
              </a:r>
            </a:p>
          </p:txBody>
        </p:sp>
        <p:cxnSp>
          <p:nvCxnSpPr>
            <p:cNvPr id="13" name="Straight Connector 12">
              <a:extLst>
                <a:ext uri="{FF2B5EF4-FFF2-40B4-BE49-F238E27FC236}">
                  <a16:creationId xmlns:a16="http://schemas.microsoft.com/office/drawing/2014/main" id="{1865B98E-582B-4C39-B4CA-CA2B1E426496}"/>
                </a:ext>
              </a:extLst>
            </p:cNvPr>
            <p:cNvCxnSpPr/>
            <p:nvPr/>
          </p:nvCxnSpPr>
          <p:spPr>
            <a:xfrm>
              <a:off x="1083406" y="5947646"/>
              <a:ext cx="6995160" cy="0"/>
            </a:xfrm>
            <a:prstGeom prst="line">
              <a:avLst/>
            </a:prstGeom>
            <a:ln w="38100">
              <a:solidFill>
                <a:srgbClr val="008C00"/>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CA69F93-A6D1-4659-9B2D-9CE629F1BD77}"/>
                </a:ext>
              </a:extLst>
            </p:cNvPr>
            <p:cNvCxnSpPr/>
            <p:nvPr/>
          </p:nvCxnSpPr>
          <p:spPr>
            <a:xfrm flipH="1">
              <a:off x="3365942" y="6008511"/>
              <a:ext cx="2444" cy="731520"/>
            </a:xfrm>
            <a:prstGeom prst="line">
              <a:avLst/>
            </a:prstGeom>
            <a:ln w="38100">
              <a:solidFill>
                <a:srgbClr val="008C00"/>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0D37107-CB34-4A10-96A2-CC136AD18AA3}"/>
                </a:ext>
              </a:extLst>
            </p:cNvPr>
            <p:cNvCxnSpPr/>
            <p:nvPr/>
          </p:nvCxnSpPr>
          <p:spPr>
            <a:xfrm flipH="1">
              <a:off x="5762778" y="6008511"/>
              <a:ext cx="2444" cy="731520"/>
            </a:xfrm>
            <a:prstGeom prst="line">
              <a:avLst/>
            </a:prstGeom>
            <a:ln w="38100">
              <a:solidFill>
                <a:srgbClr val="008C00"/>
              </a:solidFill>
              <a:prstDash val="sysDot"/>
            </a:ln>
          </p:spPr>
          <p:style>
            <a:lnRef idx="1">
              <a:schemeClr val="accent1"/>
            </a:lnRef>
            <a:fillRef idx="0">
              <a:schemeClr val="accent1"/>
            </a:fillRef>
            <a:effectRef idx="0">
              <a:schemeClr val="accent1"/>
            </a:effectRef>
            <a:fontRef idx="minor">
              <a:schemeClr val="tx1"/>
            </a:fontRef>
          </p:style>
        </p:cxnSp>
        <p:sp>
          <p:nvSpPr>
            <p:cNvPr id="9" name="Tier 3">
              <a:extLst>
                <a:ext uri="{FF2B5EF4-FFF2-40B4-BE49-F238E27FC236}">
                  <a16:creationId xmlns:a16="http://schemas.microsoft.com/office/drawing/2014/main" id="{F69CCEEE-9DC5-44FB-9BCB-E3C203DE181B}"/>
                </a:ext>
              </a:extLst>
            </p:cNvPr>
            <p:cNvSpPr txBox="1">
              <a:spLocks noChangeArrowheads="1"/>
            </p:cNvSpPr>
            <p:nvPr/>
          </p:nvSpPr>
          <p:spPr bwMode="auto">
            <a:xfrm>
              <a:off x="2698955" y="892740"/>
              <a:ext cx="3810000" cy="800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Tier 3</a:t>
              </a:r>
            </a:p>
            <a:p>
              <a:pPr marL="0" marR="0" lvl="0" indent="0" algn="ctr" defTabSz="457200" rtl="0" eaLnBrk="1" fontAlgn="base" latinLnBrk="0" hangingPunct="1">
                <a:lnSpc>
                  <a:spcPct val="75000"/>
                </a:lnSpc>
                <a:spcBef>
                  <a:spcPct val="0"/>
                </a:spcBef>
                <a:spcAft>
                  <a:spcPct val="0"/>
                </a:spcAft>
                <a:buClrTx/>
                <a:buSzTx/>
                <a:buFontTx/>
                <a:buNone/>
                <a:tabLst/>
                <a:defRPr/>
              </a:pP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Tertiary Prevention  (</a:t>
              </a: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panose="020B0604020202020204" pitchFamily="34" charset="0"/>
                </a:rPr>
                <a:t>≈5%</a:t>
              </a: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a:t>
              </a:r>
            </a:p>
          </p:txBody>
        </p:sp>
      </p:grpSp>
      <p:sp>
        <p:nvSpPr>
          <p:cNvPr id="2" name="Up Arrow 1" descr="Arrow pointing from Tier 1 to Tier 2 in the Ci3T pyramid"/>
          <p:cNvSpPr/>
          <p:nvPr/>
        </p:nvSpPr>
        <p:spPr>
          <a:xfrm>
            <a:off x="5549173" y="2743890"/>
            <a:ext cx="1006763" cy="1201311"/>
          </a:xfrm>
          <a:prstGeom prst="up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Up Arrow 23" descr="Arrow pointing from Tier 2 to Tier 3 in the Ci3T pyramid"/>
          <p:cNvSpPr/>
          <p:nvPr/>
        </p:nvSpPr>
        <p:spPr>
          <a:xfrm>
            <a:off x="5518081" y="1374973"/>
            <a:ext cx="1006763" cy="1201311"/>
          </a:xfrm>
          <a:prstGeom prst="up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11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AA811-1783-49DC-6704-949ED0E59311}"/>
              </a:ext>
            </a:extLst>
          </p:cNvPr>
          <p:cNvSpPr>
            <a:spLocks noGrp="1"/>
          </p:cNvSpPr>
          <p:nvPr>
            <p:ph type="title"/>
          </p:nvPr>
        </p:nvSpPr>
        <p:spPr/>
        <p:txBody>
          <a:bodyPr/>
          <a:lstStyle/>
          <a:p>
            <a:r>
              <a:rPr lang="en-US"/>
              <a:t>Tier 2 and Tier 3 Intervention Grids</a:t>
            </a:r>
          </a:p>
        </p:txBody>
      </p:sp>
      <p:pic>
        <p:nvPicPr>
          <p:cNvPr id="5" name="Picture 1" descr="Tier 2 Intervention Grid: Self-Monitoring. Includes column sections for the name of the support, the description, school-wide data entry criteria, data to progress monitor (such as social validity and treatment integrity), and exit criteria.">
            <a:extLst>
              <a:ext uri="{FF2B5EF4-FFF2-40B4-BE49-F238E27FC236}">
                <a16:creationId xmlns:a16="http://schemas.microsoft.com/office/drawing/2014/main" id="{4A38E0EE-5C70-57CC-7EC0-2C7E4880C486}"/>
              </a:ext>
            </a:extLst>
          </p:cNvPr>
          <p:cNvPicPr>
            <a:picLocks noGrp="1" noRot="1" noChangeAspect="1" noMove="1" noResize="1" noEditPoints="1" noAdjustHandles="1" noChangeArrowheads="1" noChangeShapeType="1" noCrop="1"/>
          </p:cNvPicPr>
          <p:nvPr/>
        </p:nvPicPr>
        <p:blipFill>
          <a:blip r:embed="rId3"/>
          <a:srcRect l="463" r="463"/>
          <a:stretch/>
        </p:blipFill>
        <p:spPr>
          <a:xfrm>
            <a:off x="2730042" y="1690688"/>
            <a:ext cx="6261557" cy="4884815"/>
          </a:xfrm>
          <a:prstGeom prst="rect">
            <a:avLst/>
          </a:prstGeom>
          <a:ln>
            <a:solidFill>
              <a:schemeClr val="tx1"/>
            </a:solidFill>
          </a:ln>
        </p:spPr>
      </p:pic>
      <p:pic>
        <p:nvPicPr>
          <p:cNvPr id="3" name="Picture 2">
            <a:extLst>
              <a:ext uri="{FF2B5EF4-FFF2-40B4-BE49-F238E27FC236}">
                <a16:creationId xmlns:a16="http://schemas.microsoft.com/office/drawing/2014/main" id="{1E0FDB31-38F6-C227-6B42-6D715EE5D1C3}"/>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003837" y="0"/>
            <a:ext cx="1188163" cy="1537623"/>
          </a:xfrm>
          <a:prstGeom prst="rect">
            <a:avLst/>
          </a:prstGeom>
          <a:ln>
            <a:solidFill>
              <a:schemeClr val="tx1"/>
            </a:solidFill>
          </a:ln>
        </p:spPr>
      </p:pic>
      <p:sp>
        <p:nvSpPr>
          <p:cNvPr id="7" name="Highlighting">
            <a:extLst>
              <a:ext uri="{FF2B5EF4-FFF2-40B4-BE49-F238E27FC236}">
                <a16:creationId xmlns:a16="http://schemas.microsoft.com/office/drawing/2014/main" id="{F8DA6E33-3101-D132-6521-6F783CBF1B35}"/>
              </a:ext>
              <a:ext uri="{C183D7F6-B498-43B3-948B-1728B52AA6E4}">
                <adec:decorative xmlns:adec="http://schemas.microsoft.com/office/drawing/2017/decorative" val="1"/>
              </a:ext>
            </a:extLst>
          </p:cNvPr>
          <p:cNvSpPr/>
          <p:nvPr/>
        </p:nvSpPr>
        <p:spPr>
          <a:xfrm>
            <a:off x="3241297" y="2909653"/>
            <a:ext cx="522159" cy="249394"/>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 name="Highlighting">
            <a:extLst>
              <a:ext uri="{FF2B5EF4-FFF2-40B4-BE49-F238E27FC236}">
                <a16:creationId xmlns:a16="http://schemas.microsoft.com/office/drawing/2014/main" id="{D3C6297A-9470-ED8B-2656-7F569FB117AB}"/>
              </a:ext>
              <a:ext uri="{C183D7F6-B498-43B3-948B-1728B52AA6E4}">
                <adec:decorative xmlns:adec="http://schemas.microsoft.com/office/drawing/2017/decorative" val="1"/>
              </a:ext>
            </a:extLst>
          </p:cNvPr>
          <p:cNvSpPr/>
          <p:nvPr/>
        </p:nvSpPr>
        <p:spPr>
          <a:xfrm>
            <a:off x="3954767" y="2633254"/>
            <a:ext cx="687353" cy="131606"/>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 name="Highlighting">
            <a:extLst>
              <a:ext uri="{FF2B5EF4-FFF2-40B4-BE49-F238E27FC236}">
                <a16:creationId xmlns:a16="http://schemas.microsoft.com/office/drawing/2014/main" id="{50028C9D-A9DB-139A-2B8D-AAC4B8D9F324}"/>
              </a:ext>
              <a:ext uri="{C183D7F6-B498-43B3-948B-1728B52AA6E4}">
                <adec:decorative xmlns:adec="http://schemas.microsoft.com/office/drawing/2017/decorative" val="1"/>
              </a:ext>
            </a:extLst>
          </p:cNvPr>
          <p:cNvSpPr/>
          <p:nvPr/>
        </p:nvSpPr>
        <p:spPr>
          <a:xfrm>
            <a:off x="4780233" y="2481263"/>
            <a:ext cx="1552011" cy="3330093"/>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 name="Highlighting">
            <a:extLst>
              <a:ext uri="{FF2B5EF4-FFF2-40B4-BE49-F238E27FC236}">
                <a16:creationId xmlns:a16="http://schemas.microsoft.com/office/drawing/2014/main" id="{54AF8754-5970-42AE-0681-A46EF9ACC4D2}"/>
              </a:ext>
              <a:ext uri="{C183D7F6-B498-43B3-948B-1728B52AA6E4}">
                <adec:decorative xmlns:adec="http://schemas.microsoft.com/office/drawing/2017/decorative" val="1"/>
              </a:ext>
            </a:extLst>
          </p:cNvPr>
          <p:cNvSpPr/>
          <p:nvPr/>
        </p:nvSpPr>
        <p:spPr>
          <a:xfrm>
            <a:off x="6403037" y="4190890"/>
            <a:ext cx="732742" cy="12821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1" name="Highlighting">
            <a:extLst>
              <a:ext uri="{FF2B5EF4-FFF2-40B4-BE49-F238E27FC236}">
                <a16:creationId xmlns:a16="http://schemas.microsoft.com/office/drawing/2014/main" id="{EA341D1D-74C6-2849-8BF9-F94D0D1D84A0}"/>
              </a:ext>
              <a:ext uri="{C183D7F6-B498-43B3-948B-1728B52AA6E4}">
                <adec:decorative xmlns:adec="http://schemas.microsoft.com/office/drawing/2017/decorative" val="1"/>
              </a:ext>
            </a:extLst>
          </p:cNvPr>
          <p:cNvSpPr/>
          <p:nvPr/>
        </p:nvSpPr>
        <p:spPr>
          <a:xfrm>
            <a:off x="6333680" y="4818384"/>
            <a:ext cx="966422" cy="12821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2" name="Highlighting">
            <a:extLst>
              <a:ext uri="{FF2B5EF4-FFF2-40B4-BE49-F238E27FC236}">
                <a16:creationId xmlns:a16="http://schemas.microsoft.com/office/drawing/2014/main" id="{8E178A5D-3566-A220-6082-EC66EE519BCC}"/>
              </a:ext>
              <a:ext uri="{C183D7F6-B498-43B3-948B-1728B52AA6E4}">
                <adec:decorative xmlns:adec="http://schemas.microsoft.com/office/drawing/2017/decorative" val="1"/>
              </a:ext>
            </a:extLst>
          </p:cNvPr>
          <p:cNvSpPr/>
          <p:nvPr/>
        </p:nvSpPr>
        <p:spPr>
          <a:xfrm>
            <a:off x="6403036" y="2905286"/>
            <a:ext cx="1204239" cy="69850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3" name="Highlighting">
            <a:extLst>
              <a:ext uri="{FF2B5EF4-FFF2-40B4-BE49-F238E27FC236}">
                <a16:creationId xmlns:a16="http://schemas.microsoft.com/office/drawing/2014/main" id="{E5A53A7B-2881-24B2-1625-0873D542628B}"/>
              </a:ext>
              <a:ext uri="{C183D7F6-B498-43B3-948B-1728B52AA6E4}">
                <adec:decorative xmlns:adec="http://schemas.microsoft.com/office/drawing/2017/decorative" val="1"/>
              </a:ext>
            </a:extLst>
          </p:cNvPr>
          <p:cNvSpPr/>
          <p:nvPr/>
        </p:nvSpPr>
        <p:spPr>
          <a:xfrm>
            <a:off x="7617684" y="2633254"/>
            <a:ext cx="786319" cy="131606"/>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88607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99C2F-6213-4480-19CA-201A9D9C45F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A61515-814A-C9BD-4897-287D225E0CC9}"/>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Tier 3 in a Ci3T Model of Prevention</a:t>
            </a:r>
          </a:p>
        </p:txBody>
      </p:sp>
      <p:pic>
        <p:nvPicPr>
          <p:cNvPr id="11" name="Picture 1" descr="Comprehensive, Integrated, Three-Tiered Model of Prevention pyramid.">
            <a:extLst>
              <a:ext uri="{FF2B5EF4-FFF2-40B4-BE49-F238E27FC236}">
                <a16:creationId xmlns:a16="http://schemas.microsoft.com/office/drawing/2014/main" id="{03A377FC-FA43-CE20-E900-B55A834E4DAC}"/>
              </a:ext>
            </a:extLst>
          </p:cNvPr>
          <p:cNvPicPr>
            <a:picLocks noGrp="1" noRot="1" noChangeAspect="1" noMove="1" noResize="1" noEditPoints="1" noAdjustHandles="1" noChangeArrowheads="1" noChangeShapeType="1" noCrop="1"/>
          </p:cNvPicPr>
          <p:nvPr/>
        </p:nvPicPr>
        <p:blipFill>
          <a:blip r:embed="rId3"/>
          <a:stretch>
            <a:fillRect/>
          </a:stretch>
        </p:blipFill>
        <p:spPr>
          <a:xfrm>
            <a:off x="202595" y="0"/>
            <a:ext cx="11786810" cy="6858000"/>
          </a:xfrm>
          <a:prstGeom prst="rect">
            <a:avLst/>
          </a:prstGeom>
        </p:spPr>
      </p:pic>
      <p:sp>
        <p:nvSpPr>
          <p:cNvPr id="5" name="Outline" descr="A red circle outlining Tier 3 on the top of the Comprehensive, Integrated, Three-Tiered Model of Prevention pyramid. ">
            <a:extLst>
              <a:ext uri="{FF2B5EF4-FFF2-40B4-BE49-F238E27FC236}">
                <a16:creationId xmlns:a16="http://schemas.microsoft.com/office/drawing/2014/main" id="{A1FE9BD5-9EFA-814D-09AF-EA67A4D5D82D}"/>
              </a:ext>
            </a:extLst>
          </p:cNvPr>
          <p:cNvSpPr/>
          <p:nvPr/>
        </p:nvSpPr>
        <p:spPr>
          <a:xfrm>
            <a:off x="4177479" y="1114415"/>
            <a:ext cx="3810000" cy="1143000"/>
          </a:xfrm>
          <a:prstGeom prst="ellipse">
            <a:avLst/>
          </a:prstGeom>
          <a:noFill/>
          <a:ln w="57150" cap="flat" cmpd="sng" algn="ctr">
            <a:solidFill>
              <a:srgbClr val="C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 name="Chart" descr="Tertiary (Tier 3) interventions grid">
            <a:extLst>
              <a:ext uri="{FF2B5EF4-FFF2-40B4-BE49-F238E27FC236}">
                <a16:creationId xmlns:a16="http://schemas.microsoft.com/office/drawing/2014/main" id="{CE8E95D7-25B4-FAA4-EE1C-B261B24989F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1807225"/>
            <a:ext cx="5981181" cy="50507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he Tier 3 Process module cover">
            <a:extLst>
              <a:ext uri="{FF2B5EF4-FFF2-40B4-BE49-F238E27FC236}">
                <a16:creationId xmlns:a16="http://schemas.microsoft.com/office/drawing/2014/main" id="{9383D921-23FD-BC23-7FFB-D4BEAFB8BAA1}"/>
              </a:ext>
            </a:extLst>
          </p:cNvPr>
          <p:cNvPicPr>
            <a:picLocks noChangeAspect="1"/>
          </p:cNvPicPr>
          <p:nvPr/>
        </p:nvPicPr>
        <p:blipFill>
          <a:blip r:embed="rId5"/>
          <a:stretch>
            <a:fillRect/>
          </a:stretch>
        </p:blipFill>
        <p:spPr>
          <a:xfrm>
            <a:off x="9177435" y="908543"/>
            <a:ext cx="2072454" cy="3236976"/>
          </a:xfrm>
          <a:prstGeom prst="rect">
            <a:avLst/>
          </a:prstGeom>
        </p:spPr>
      </p:pic>
      <p:sp>
        <p:nvSpPr>
          <p:cNvPr id="2" name="Rectangle 1">
            <a:extLst>
              <a:ext uri="{FF2B5EF4-FFF2-40B4-BE49-F238E27FC236}">
                <a16:creationId xmlns:a16="http://schemas.microsoft.com/office/drawing/2014/main" id="{4003A898-2C03-8E82-762D-4C07613285EB}"/>
              </a:ext>
            </a:extLst>
          </p:cNvPr>
          <p:cNvSpPr/>
          <p:nvPr/>
        </p:nvSpPr>
        <p:spPr>
          <a:xfrm>
            <a:off x="5981180" y="4646717"/>
            <a:ext cx="6210819" cy="84854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Tier 3 Intervention Grid</a:t>
            </a:r>
          </a:p>
        </p:txBody>
      </p:sp>
    </p:spTree>
    <p:extLst>
      <p:ext uri="{BB962C8B-B14F-4D97-AF65-F5344CB8AC3E}">
        <p14:creationId xmlns:p14="http://schemas.microsoft.com/office/powerpoint/2010/main" val="191554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8133C-C0B7-B3F6-4780-770D3006DF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18C3C0-574F-3E44-BF8E-B5AD706ECF21}"/>
              </a:ext>
            </a:extLst>
          </p:cNvPr>
          <p:cNvSpPr>
            <a:spLocks noGrp="1"/>
          </p:cNvSpPr>
          <p:nvPr>
            <p:ph type="title"/>
          </p:nvPr>
        </p:nvSpPr>
        <p:spPr>
          <a:solidFill>
            <a:schemeClr val="accent5"/>
          </a:solidFill>
        </p:spPr>
        <p:txBody>
          <a:bodyPr>
            <a:normAutofit/>
          </a:bodyPr>
          <a:lstStyle/>
          <a:p>
            <a:r>
              <a:rPr lang="en-US" dirty="0">
                <a:solidFill>
                  <a:schemeClr val="bg1"/>
                </a:solidFill>
              </a:rPr>
              <a:t>Turn &amp; Talk: </a:t>
            </a:r>
            <a:br>
              <a:rPr lang="en-US" dirty="0">
                <a:solidFill>
                  <a:schemeClr val="bg1"/>
                </a:solidFill>
              </a:rPr>
            </a:br>
            <a:r>
              <a:rPr lang="en-US" dirty="0">
                <a:solidFill>
                  <a:schemeClr val="bg1"/>
                </a:solidFill>
              </a:rPr>
              <a:t>Data-Informed Decision Making</a:t>
            </a:r>
          </a:p>
        </p:txBody>
      </p:sp>
      <p:sp>
        <p:nvSpPr>
          <p:cNvPr id="59" name="Content Placeholder 15">
            <a:extLst>
              <a:ext uri="{FF2B5EF4-FFF2-40B4-BE49-F238E27FC236}">
                <a16:creationId xmlns:a16="http://schemas.microsoft.com/office/drawing/2014/main" id="{FF440473-A2FE-E868-B27E-D49E1AA76726}"/>
              </a:ext>
            </a:extLst>
          </p:cNvPr>
          <p:cNvSpPr txBox="1">
            <a:spLocks/>
          </p:cNvSpPr>
          <p:nvPr/>
        </p:nvSpPr>
        <p:spPr>
          <a:xfrm>
            <a:off x="838198" y="1825625"/>
            <a:ext cx="10515599" cy="2985980"/>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buClr>
                <a:srgbClr val="000000"/>
              </a:buClr>
              <a:buFont typeface="Arial,Sans-Serif" panose="020B0604020202020204" pitchFamily="34" charset="0"/>
              <a:buChar char="•"/>
              <a:defRPr/>
            </a:pPr>
            <a:r>
              <a:rPr lang="en-US" dirty="0">
                <a:solidFill>
                  <a:srgbClr val="000000"/>
                </a:solidFill>
                <a:cs typeface="Arial"/>
              </a:rPr>
              <a:t>How do you currently screen for students’ academic and behavioral performance?</a:t>
            </a:r>
          </a:p>
          <a:p>
            <a:pPr marL="285750" lvl="0" indent="-285750">
              <a:buClr>
                <a:srgbClr val="000000"/>
              </a:buClr>
              <a:buFont typeface="Arial,Sans-Serif" panose="020B0604020202020204" pitchFamily="34" charset="0"/>
              <a:buChar char="•"/>
              <a:defRPr/>
            </a:pPr>
            <a:r>
              <a:rPr lang="en-US" dirty="0">
                <a:solidFill>
                  <a:srgbClr val="000000"/>
                </a:solidFill>
                <a:cs typeface="Arial"/>
              </a:rPr>
              <a:t>What are some potential benefits of systematic screening?</a:t>
            </a:r>
          </a:p>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lang="en-US" dirty="0">
                <a:solidFill>
                  <a:srgbClr val="000000"/>
                </a:solidFill>
                <a:latin typeface="Arial" panose="020B0604020202020204"/>
                <a:cs typeface="Arial"/>
              </a:rPr>
              <a:t>How could Ci3T build on data-informed decision-making practices </a:t>
            </a:r>
            <a:r>
              <a:rPr lang="en-US" dirty="0"/>
              <a:t>currently in place at your district?</a:t>
            </a:r>
          </a:p>
        </p:txBody>
      </p:sp>
      <p:pic>
        <p:nvPicPr>
          <p:cNvPr id="17" name="Picture">
            <a:extLst>
              <a:ext uri="{FF2B5EF4-FFF2-40B4-BE49-F238E27FC236}">
                <a16:creationId xmlns:a16="http://schemas.microsoft.com/office/drawing/2014/main" id="{4E9C7DA9-272E-2BE4-44A5-864CF6917BD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6300" t="18502" r="5720" b="17686"/>
          <a:stretch/>
        </p:blipFill>
        <p:spPr>
          <a:xfrm>
            <a:off x="9504947" y="495814"/>
            <a:ext cx="1647413" cy="1194874"/>
          </a:xfrm>
          <a:prstGeom prst="rect">
            <a:avLst/>
          </a:prstGeom>
        </p:spPr>
      </p:pic>
      <p:pic>
        <p:nvPicPr>
          <p:cNvPr id="15" name="Picture 41">
            <a:extLst>
              <a:ext uri="{FF2B5EF4-FFF2-40B4-BE49-F238E27FC236}">
                <a16:creationId xmlns:a16="http://schemas.microsoft.com/office/drawing/2014/main" id="{6D659252-311E-AA04-4513-ADC91FF399E0}"/>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588067" y="4920548"/>
            <a:ext cx="5076825" cy="1800292"/>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40">
            <a:extLst>
              <a:ext uri="{FF2B5EF4-FFF2-40B4-BE49-F238E27FC236}">
                <a16:creationId xmlns:a16="http://schemas.microsoft.com/office/drawing/2014/main" id="{745C4B10-0549-70D9-B5C1-35393B905B64}"/>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3588067" y="4920548"/>
            <a:ext cx="5076825" cy="1800292"/>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39">
            <a:extLst>
              <a:ext uri="{FF2B5EF4-FFF2-40B4-BE49-F238E27FC236}">
                <a16:creationId xmlns:a16="http://schemas.microsoft.com/office/drawing/2014/main" id="{65CC9309-0A78-327E-89B0-BCBEE51E99F7}"/>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3588067" y="4920548"/>
            <a:ext cx="5076825" cy="1800292"/>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38">
            <a:extLst>
              <a:ext uri="{FF2B5EF4-FFF2-40B4-BE49-F238E27FC236}">
                <a16:creationId xmlns:a16="http://schemas.microsoft.com/office/drawing/2014/main" id="{0213EDD7-7BF1-E5C3-1EE1-C5097F67264A}"/>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3588067" y="4920548"/>
            <a:ext cx="5076825" cy="1800292"/>
          </a:xfrm>
          <a:prstGeom prst="rect">
            <a:avLst/>
          </a:prstGeom>
          <a:noFill/>
          <a:extLst>
            <a:ext uri="{909E8E84-426E-40dd-AFC4-6F175D3DCCD1}">
              <a14:hiddenFill xmlns:a14="http://schemas.microsoft.com/office/drawing/2010/main" xmlns="">
                <a:solidFill>
                  <a:srgbClr val="FFFFFF"/>
                </a:solidFill>
              </a14:hiddenFill>
            </a:ext>
          </a:extLst>
        </p:spPr>
      </p:pic>
      <p:pic>
        <p:nvPicPr>
          <p:cNvPr id="20" name="Picture 33">
            <a:extLst>
              <a:ext uri="{FF2B5EF4-FFF2-40B4-BE49-F238E27FC236}">
                <a16:creationId xmlns:a16="http://schemas.microsoft.com/office/drawing/2014/main" id="{47DDFB88-EE1E-C03A-FA3B-5D3DC67B4DF2}"/>
              </a:ext>
            </a:extLst>
          </p:cNvPr>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3588067" y="4920548"/>
            <a:ext cx="5076825" cy="1800292"/>
          </a:xfrm>
          <a:prstGeom prst="rect">
            <a:avLst/>
          </a:prstGeom>
          <a:noFill/>
          <a:extLst>
            <a:ext uri="{909E8E84-426E-40dd-AFC4-6F175D3DCCD1}">
              <a14:hiddenFill xmlns:a14="http://schemas.microsoft.com/office/drawing/2010/main" xmlns="">
                <a:solidFill>
                  <a:srgbClr val="FFFFFF"/>
                </a:solidFill>
              </a14:hiddenFill>
            </a:ext>
          </a:extLst>
        </p:spPr>
      </p:pic>
      <p:pic>
        <p:nvPicPr>
          <p:cNvPr id="21" name="Picture 36">
            <a:extLst>
              <a:ext uri="{FF2B5EF4-FFF2-40B4-BE49-F238E27FC236}">
                <a16:creationId xmlns:a16="http://schemas.microsoft.com/office/drawing/2014/main" id="{CA51D9C8-190C-49F1-9E91-4BF1954FD0EA}"/>
              </a:ext>
            </a:extLst>
          </p:cNvPr>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3588067" y="4920548"/>
            <a:ext cx="5076825" cy="1800292"/>
          </a:xfrm>
          <a:prstGeom prst="rect">
            <a:avLst/>
          </a:prstGeom>
          <a:noFill/>
          <a:extLst>
            <a:ext uri="{909E8E84-426E-40dd-AFC4-6F175D3DCCD1}">
              <a14:hiddenFill xmlns:a14="http://schemas.microsoft.com/office/drawing/2010/main" xmlns="">
                <a:solidFill>
                  <a:srgbClr val="FFFFFF"/>
                </a:solidFill>
              </a14:hiddenFill>
            </a:ext>
          </a:extLst>
        </p:spPr>
      </p:pic>
      <p:pic>
        <p:nvPicPr>
          <p:cNvPr id="22" name="Picture 32">
            <a:extLst>
              <a:ext uri="{FF2B5EF4-FFF2-40B4-BE49-F238E27FC236}">
                <a16:creationId xmlns:a16="http://schemas.microsoft.com/office/drawing/2014/main" id="{95B87374-162E-E778-D568-277789597CD6}"/>
              </a:ext>
            </a:extLst>
          </p:cNvPr>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3588068" y="4920548"/>
            <a:ext cx="5076823" cy="180029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569550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16"/>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18"/>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19"/>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20"/>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30000"/>
                                  </p:stCondLst>
                                  <p:childTnLst>
                                    <p:set>
                                      <p:cBhvr>
                                        <p:cTn id="18" dur="1" fill="hold">
                                          <p:stCondLst>
                                            <p:cond delay="0"/>
                                          </p:stCondLst>
                                        </p:cTn>
                                        <p:tgtEl>
                                          <p:spTgt spid="21"/>
                                        </p:tgtEl>
                                        <p:attrNameLst>
                                          <p:attrName>style.visibility</p:attrName>
                                        </p:attrNameLst>
                                      </p:cBhvr>
                                      <p:to>
                                        <p:strVal val="visible"/>
                                      </p:to>
                                    </p:set>
                                  </p:childTnLst>
                                </p:cTn>
                              </p:par>
                            </p:childTnLst>
                          </p:cTn>
                        </p:par>
                        <p:par>
                          <p:cTn id="19" fill="hold">
                            <p:stCondLst>
                              <p:cond delay="270000"/>
                            </p:stCondLst>
                            <p:childTnLst>
                              <p:par>
                                <p:cTn id="20" presetID="1" presetClass="entr" presetSubtype="0" fill="hold" nodeType="afterEffect">
                                  <p:stCondLst>
                                    <p:cond delay="30000"/>
                                  </p:stCondLst>
                                  <p:childTnLst>
                                    <p:set>
                                      <p:cBhvr>
                                        <p:cTn id="21"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86897-BA29-AC96-1F72-799B143C0C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5DDA14-527A-CFAD-261E-43AB59E7F9B3}"/>
              </a:ext>
            </a:extLst>
          </p:cNvPr>
          <p:cNvSpPr>
            <a:spLocks noGrp="1"/>
          </p:cNvSpPr>
          <p:nvPr>
            <p:ph type="title"/>
          </p:nvPr>
        </p:nvSpPr>
        <p:spPr/>
        <p:txBody>
          <a:bodyPr>
            <a:normAutofit/>
          </a:bodyPr>
          <a:lstStyle/>
          <a:p>
            <a:r>
              <a:rPr lang="en-US" dirty="0"/>
              <a:t>Ci3T Professional Learning Journey</a:t>
            </a:r>
          </a:p>
        </p:txBody>
      </p:sp>
      <p:sp>
        <p:nvSpPr>
          <p:cNvPr id="5" name="Text Placeholder 4">
            <a:extLst>
              <a:ext uri="{FF2B5EF4-FFF2-40B4-BE49-F238E27FC236}">
                <a16:creationId xmlns:a16="http://schemas.microsoft.com/office/drawing/2014/main" id="{46F814AF-80F1-4053-FB52-0BD9B08A844B}"/>
              </a:ext>
            </a:extLst>
          </p:cNvPr>
          <p:cNvSpPr>
            <a:spLocks noGrp="1"/>
          </p:cNvSpPr>
          <p:nvPr>
            <p:ph type="body" idx="1"/>
          </p:nvPr>
        </p:nvSpPr>
        <p:spPr/>
        <p:txBody>
          <a:bodyPr/>
          <a:lstStyle/>
          <a:p>
            <a:r>
              <a:rPr lang="en-US" dirty="0"/>
              <a:t>Getting Started with Ci3T</a:t>
            </a:r>
          </a:p>
          <a:p>
            <a:r>
              <a:rPr lang="en-US" dirty="0"/>
              <a:t>Ci3T Design</a:t>
            </a:r>
          </a:p>
          <a:p>
            <a:r>
              <a:rPr lang="en-US" dirty="0"/>
              <a:t>Ci3T Implementation</a:t>
            </a:r>
          </a:p>
        </p:txBody>
      </p:sp>
    </p:spTree>
    <p:extLst>
      <p:ext uri="{BB962C8B-B14F-4D97-AF65-F5344CB8AC3E}">
        <p14:creationId xmlns:p14="http://schemas.microsoft.com/office/powerpoint/2010/main" val="39049362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0B304-7607-9BC4-1C84-33640B00B3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46CB10-6DCB-D4E9-06FA-0B90C8A96A4E}"/>
              </a:ext>
            </a:extLst>
          </p:cNvPr>
          <p:cNvSpPr>
            <a:spLocks noGrp="1"/>
          </p:cNvSpPr>
          <p:nvPr>
            <p:ph type="title"/>
          </p:nvPr>
        </p:nvSpPr>
        <p:spPr/>
        <p:txBody>
          <a:bodyPr/>
          <a:lstStyle/>
          <a:p>
            <a:r>
              <a:rPr lang="en-US"/>
              <a:t>Preview: Ci3T Phased Roll Out</a:t>
            </a:r>
          </a:p>
        </p:txBody>
      </p:sp>
      <p:graphicFrame>
        <p:nvGraphicFramePr>
          <p:cNvPr id="5" name="Content Placeholder 4">
            <a:extLst>
              <a:ext uri="{FF2B5EF4-FFF2-40B4-BE49-F238E27FC236}">
                <a16:creationId xmlns:a16="http://schemas.microsoft.com/office/drawing/2014/main" id="{F2F3D5F6-6E46-098F-A62D-2BF48FE18D9B}"/>
              </a:ext>
            </a:extLst>
          </p:cNvPr>
          <p:cNvGraphicFramePr>
            <a:graphicFrameLocks noGrp="1"/>
          </p:cNvGraphicFramePr>
          <p:nvPr>
            <p:ph idx="1"/>
            <p:extLst>
              <p:ext uri="{D42A27DB-BD31-4B8C-83A1-F6EECF244321}">
                <p14:modId xmlns:p14="http://schemas.microsoft.com/office/powerpoint/2010/main" val="2614325005"/>
              </p:ext>
            </p:extLst>
          </p:nvPr>
        </p:nvGraphicFramePr>
        <p:xfrm>
          <a:off x="838200" y="1870365"/>
          <a:ext cx="10515600" cy="3571646"/>
        </p:xfrm>
        <a:graphic>
          <a:graphicData uri="http://schemas.openxmlformats.org/drawingml/2006/table">
            <a:tbl>
              <a:tblPr firstRow="1" firstCol="1" bandRow="1"/>
              <a:tblGrid>
                <a:gridCol w="4448043">
                  <a:extLst>
                    <a:ext uri="{9D8B030D-6E8A-4147-A177-3AD203B41FA5}">
                      <a16:colId xmlns:a16="http://schemas.microsoft.com/office/drawing/2014/main" val="2572990683"/>
                    </a:ext>
                  </a:extLst>
                </a:gridCol>
                <a:gridCol w="865991">
                  <a:extLst>
                    <a:ext uri="{9D8B030D-6E8A-4147-A177-3AD203B41FA5}">
                      <a16:colId xmlns:a16="http://schemas.microsoft.com/office/drawing/2014/main" val="1647952971"/>
                    </a:ext>
                  </a:extLst>
                </a:gridCol>
                <a:gridCol w="867115">
                  <a:extLst>
                    <a:ext uri="{9D8B030D-6E8A-4147-A177-3AD203B41FA5}">
                      <a16:colId xmlns:a16="http://schemas.microsoft.com/office/drawing/2014/main" val="1083489660"/>
                    </a:ext>
                  </a:extLst>
                </a:gridCol>
                <a:gridCol w="867115">
                  <a:extLst>
                    <a:ext uri="{9D8B030D-6E8A-4147-A177-3AD203B41FA5}">
                      <a16:colId xmlns:a16="http://schemas.microsoft.com/office/drawing/2014/main" val="1566000795"/>
                    </a:ext>
                  </a:extLst>
                </a:gridCol>
                <a:gridCol w="865991">
                  <a:extLst>
                    <a:ext uri="{9D8B030D-6E8A-4147-A177-3AD203B41FA5}">
                      <a16:colId xmlns:a16="http://schemas.microsoft.com/office/drawing/2014/main" val="4161825225"/>
                    </a:ext>
                  </a:extLst>
                </a:gridCol>
                <a:gridCol w="867115">
                  <a:extLst>
                    <a:ext uri="{9D8B030D-6E8A-4147-A177-3AD203B41FA5}">
                      <a16:colId xmlns:a16="http://schemas.microsoft.com/office/drawing/2014/main" val="1915743059"/>
                    </a:ext>
                  </a:extLst>
                </a:gridCol>
                <a:gridCol w="867115">
                  <a:extLst>
                    <a:ext uri="{9D8B030D-6E8A-4147-A177-3AD203B41FA5}">
                      <a16:colId xmlns:a16="http://schemas.microsoft.com/office/drawing/2014/main" val="2928112912"/>
                    </a:ext>
                  </a:extLst>
                </a:gridCol>
                <a:gridCol w="867115">
                  <a:extLst>
                    <a:ext uri="{9D8B030D-6E8A-4147-A177-3AD203B41FA5}">
                      <a16:colId xmlns:a16="http://schemas.microsoft.com/office/drawing/2014/main" val="2068309813"/>
                    </a:ext>
                  </a:extLst>
                </a:gridCol>
              </a:tblGrid>
              <a:tr h="1402771">
                <a:tc>
                  <a:txBody>
                    <a:bodyPr/>
                    <a:lstStyle/>
                    <a:p>
                      <a:pPr marL="0" marR="0">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2026-2027</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2027-2028</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2028-2029</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2029-2030</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2030-2031</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2031-2032</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2032-2033</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30569825"/>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Getting Started with Ci3T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 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802222"/>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Ci3T Design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a:t>
                      </a: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B89D6"/>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3233527"/>
                  </a:ext>
                </a:extLst>
              </a:tr>
              <a:tr h="433775">
                <a:tc>
                  <a:txBody>
                    <a:bodyPr/>
                    <a:lstStyle/>
                    <a:p>
                      <a:pPr marL="0" marR="0">
                        <a:lnSpc>
                          <a:spcPct val="115000"/>
                        </a:lnSpc>
                        <a:spcAft>
                          <a:spcPts val="800"/>
                        </a:spcAft>
                        <a:buNone/>
                      </a:pPr>
                      <a:r>
                        <a:rPr lang="en-US" sz="2400" dirty="0">
                          <a:effectLst/>
                          <a:latin typeface="Arial" panose="020B0604020202020204" pitchFamily="34" charset="0"/>
                          <a:ea typeface="Arial" panose="020B0604020202020204" pitchFamily="34" charset="0"/>
                          <a:cs typeface="Times New Roman" panose="02020603050405020304" pitchFamily="18" charset="0"/>
                        </a:rPr>
                        <a:t>Ci3T Implementation Year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 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8911995"/>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Ci3T Implementation Year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r>
                        <a:rPr lang="en-US" sz="1800" dirty="0">
                          <a:effectLst/>
                          <a:latin typeface="Arial" panose="020B0604020202020204" pitchFamily="34" charset="0"/>
                          <a:ea typeface="Arial" panose="020B0604020202020204" pitchFamily="34" charset="0"/>
                          <a:cs typeface="Times New Roman" panose="02020603050405020304" pitchFamily="18" charset="0"/>
                        </a:rPr>
                        <a:t>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7990112"/>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Sustain and Develop Practices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r>
                        <a:rPr lang="en-US" sz="1800" dirty="0">
                          <a:effectLst/>
                          <a:latin typeface="Arial" panose="020B0604020202020204" pitchFamily="34" charset="0"/>
                          <a:ea typeface="Arial" panose="020B0604020202020204" pitchFamily="34" charset="0"/>
                          <a:cs typeface="Times New Roman" panose="02020603050405020304" pitchFamily="18" charset="0"/>
                        </a:rPr>
                        <a:t>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561457424"/>
                  </a:ext>
                </a:extLst>
              </a:tr>
            </a:tbl>
          </a:graphicData>
        </a:graphic>
      </p:graphicFrame>
      <p:pic>
        <p:nvPicPr>
          <p:cNvPr id="4" name="Picture 3">
            <a:extLst>
              <a:ext uri="{FF2B5EF4-FFF2-40B4-BE49-F238E27FC236}">
                <a16:creationId xmlns:a16="http://schemas.microsoft.com/office/drawing/2014/main" id="{845B4D91-60B9-DFA9-86E7-DBB70AB1592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774397" y="64680"/>
            <a:ext cx="1319225" cy="1319225"/>
          </a:xfrm>
          <a:prstGeom prst="rect">
            <a:avLst/>
          </a:prstGeom>
        </p:spPr>
      </p:pic>
    </p:spTree>
    <p:extLst>
      <p:ext uri="{BB962C8B-B14F-4D97-AF65-F5344CB8AC3E}">
        <p14:creationId xmlns:p14="http://schemas.microsoft.com/office/powerpoint/2010/main" val="20944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9BEA5-6F1C-85BD-43E1-8A6097595E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77EC94-8AAF-8BA5-7A36-AEA4DDB34C00}"/>
              </a:ext>
            </a:extLst>
          </p:cNvPr>
          <p:cNvSpPr>
            <a:spLocks noGrp="1"/>
          </p:cNvSpPr>
          <p:nvPr>
            <p:ph type="title"/>
          </p:nvPr>
        </p:nvSpPr>
        <p:spPr>
          <a:xfrm>
            <a:off x="322825" y="488621"/>
            <a:ext cx="10515600" cy="403996"/>
          </a:xfrm>
        </p:spPr>
        <p:txBody>
          <a:bodyPr>
            <a:noAutofit/>
          </a:bodyPr>
          <a:lstStyle/>
          <a:p>
            <a:r>
              <a:rPr lang="en-US" sz="2600" dirty="0"/>
              <a:t>Getting Started with Ci3T (2 of 2)</a:t>
            </a:r>
          </a:p>
        </p:txBody>
      </p:sp>
      <p:sp>
        <p:nvSpPr>
          <p:cNvPr id="6" name="TextBox 5">
            <a:extLst>
              <a:ext uri="{FF2B5EF4-FFF2-40B4-BE49-F238E27FC236}">
                <a16:creationId xmlns:a16="http://schemas.microsoft.com/office/drawing/2014/main" id="{5861208B-7EF0-20C6-95E3-ADEBDF5274C7}"/>
              </a:ext>
            </a:extLst>
          </p:cNvPr>
          <p:cNvSpPr txBox="1"/>
          <p:nvPr/>
        </p:nvSpPr>
        <p:spPr>
          <a:xfrm>
            <a:off x="322825" y="838108"/>
            <a:ext cx="6516168" cy="369332"/>
          </a:xfrm>
          <a:prstGeom prst="rect">
            <a:avLst/>
          </a:prstGeom>
          <a:noFill/>
        </p:spPr>
        <p:txBody>
          <a:bodyPr wrap="square" rtlCol="0">
            <a:spAutoFit/>
          </a:bodyPr>
          <a:lstStyle/>
          <a:p>
            <a:r>
              <a:rPr lang="en-US"/>
              <a:t>2026–2027 School Year</a:t>
            </a:r>
          </a:p>
        </p:txBody>
      </p:sp>
      <p:sp>
        <p:nvSpPr>
          <p:cNvPr id="96" name="Rectangle 95">
            <a:extLst>
              <a:ext uri="{FF2B5EF4-FFF2-40B4-BE49-F238E27FC236}">
                <a16:creationId xmlns:a16="http://schemas.microsoft.com/office/drawing/2014/main" id="{E0CDD1E4-F56F-AAE2-990B-EBF2838F2E82}"/>
              </a:ext>
              <a:ext uri="{C183D7F6-B498-43B3-948B-1728B52AA6E4}">
                <adec:decorative xmlns:adec="http://schemas.microsoft.com/office/drawing/2017/decorative" val="1"/>
              </a:ext>
            </a:extLst>
          </p:cNvPr>
          <p:cNvSpPr/>
          <p:nvPr/>
        </p:nvSpPr>
        <p:spPr>
          <a:xfrm>
            <a:off x="2635645" y="5123651"/>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3EEC7690-6821-1010-8927-9226202E9D03}"/>
              </a:ext>
              <a:ext uri="{C183D7F6-B498-43B3-948B-1728B52AA6E4}">
                <adec:decorative xmlns:adec="http://schemas.microsoft.com/office/drawing/2017/decorative" val="1"/>
              </a:ext>
            </a:extLst>
          </p:cNvPr>
          <p:cNvSpPr/>
          <p:nvPr/>
        </p:nvSpPr>
        <p:spPr>
          <a:xfrm>
            <a:off x="2635645" y="3502525"/>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39449EE9-F9C8-A832-27E0-AAD22CF366CA}"/>
              </a:ext>
              <a:ext uri="{C183D7F6-B498-43B3-948B-1728B52AA6E4}">
                <adec:decorative xmlns:adec="http://schemas.microsoft.com/office/drawing/2017/decorative" val="1"/>
              </a:ext>
            </a:extLst>
          </p:cNvPr>
          <p:cNvSpPr/>
          <p:nvPr/>
        </p:nvSpPr>
        <p:spPr>
          <a:xfrm>
            <a:off x="2635645" y="1878186"/>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descr="Table showing 2026-2027 Ci3T activities during the school year:  Getting Started with Ci3T PL Series (4 sessions). Purpose: Explore Ci3T and build shared knowledge, language, and vision.  District Leadership Team Meetings plus Ci3T ResearchTeam (10 one-hour meetings). Purpose: Establish district &quot;certainties&quot; for Ci3T strategies, practices, programs, and assessments.  School-Site Team Meetings plus Ci3T Research Team (5 one-hour meetings with each school). Purpose: Reflect on each school's context, needs, and current practices, connecting them to the Ci3T learning and districtwide planning. Shared outcomes for all activies are shared vision, districtwide certainties and strong practices already in place.">
            <a:extLst>
              <a:ext uri="{FF2B5EF4-FFF2-40B4-BE49-F238E27FC236}">
                <a16:creationId xmlns:a16="http://schemas.microsoft.com/office/drawing/2014/main" id="{435D45DE-E8F1-59DD-79A0-A1DB2B1AEF70}"/>
              </a:ext>
            </a:extLst>
          </p:cNvPr>
          <p:cNvGrpSpPr/>
          <p:nvPr/>
        </p:nvGrpSpPr>
        <p:grpSpPr>
          <a:xfrm>
            <a:off x="270302" y="1359754"/>
            <a:ext cx="11651396" cy="5322147"/>
            <a:chOff x="270302" y="1359754"/>
            <a:chExt cx="11651396" cy="5322147"/>
          </a:xfrm>
        </p:grpSpPr>
        <p:sp>
          <p:nvSpPr>
            <p:cNvPr id="16" name="Rectangle 15">
              <a:extLst>
                <a:ext uri="{FF2B5EF4-FFF2-40B4-BE49-F238E27FC236}">
                  <a16:creationId xmlns:a16="http://schemas.microsoft.com/office/drawing/2014/main" id="{D443D942-7EA7-8D85-45CA-74EB164AA948}"/>
                </a:ext>
              </a:extLst>
            </p:cNvPr>
            <p:cNvSpPr/>
            <p:nvPr/>
          </p:nvSpPr>
          <p:spPr>
            <a:xfrm>
              <a:off x="2625294"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Aug</a:t>
              </a:r>
            </a:p>
          </p:txBody>
        </p:sp>
        <p:sp>
          <p:nvSpPr>
            <p:cNvPr id="18" name="Rectangle 17">
              <a:extLst>
                <a:ext uri="{FF2B5EF4-FFF2-40B4-BE49-F238E27FC236}">
                  <a16:creationId xmlns:a16="http://schemas.microsoft.com/office/drawing/2014/main" id="{9AE04651-7278-FB14-B0C6-2EC00BB07FFA}"/>
                </a:ext>
              </a:extLst>
            </p:cNvPr>
            <p:cNvSpPr/>
            <p:nvPr/>
          </p:nvSpPr>
          <p:spPr>
            <a:xfrm>
              <a:off x="3396545"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Sept</a:t>
              </a:r>
            </a:p>
          </p:txBody>
        </p:sp>
        <p:sp>
          <p:nvSpPr>
            <p:cNvPr id="20" name="Rectangle 19">
              <a:extLst>
                <a:ext uri="{FF2B5EF4-FFF2-40B4-BE49-F238E27FC236}">
                  <a16:creationId xmlns:a16="http://schemas.microsoft.com/office/drawing/2014/main" id="{41B0F39A-76B7-CF66-A565-FD866E8A162B}"/>
                </a:ext>
              </a:extLst>
            </p:cNvPr>
            <p:cNvSpPr/>
            <p:nvPr/>
          </p:nvSpPr>
          <p:spPr>
            <a:xfrm>
              <a:off x="4167796"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Oct</a:t>
              </a:r>
            </a:p>
          </p:txBody>
        </p:sp>
        <p:sp>
          <p:nvSpPr>
            <p:cNvPr id="22" name="Rectangle 21">
              <a:extLst>
                <a:ext uri="{FF2B5EF4-FFF2-40B4-BE49-F238E27FC236}">
                  <a16:creationId xmlns:a16="http://schemas.microsoft.com/office/drawing/2014/main" id="{015D0B93-6468-FB09-65CF-AA75A18F75D1}"/>
                </a:ext>
              </a:extLst>
            </p:cNvPr>
            <p:cNvSpPr/>
            <p:nvPr/>
          </p:nvSpPr>
          <p:spPr>
            <a:xfrm>
              <a:off x="4939047"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Nov</a:t>
              </a:r>
            </a:p>
          </p:txBody>
        </p:sp>
        <p:sp>
          <p:nvSpPr>
            <p:cNvPr id="24" name="Rectangle 23">
              <a:extLst>
                <a:ext uri="{FF2B5EF4-FFF2-40B4-BE49-F238E27FC236}">
                  <a16:creationId xmlns:a16="http://schemas.microsoft.com/office/drawing/2014/main" id="{3E91B31E-7F96-D26A-E960-4679840FA0D6}"/>
                </a:ext>
              </a:extLst>
            </p:cNvPr>
            <p:cNvSpPr/>
            <p:nvPr/>
          </p:nvSpPr>
          <p:spPr>
            <a:xfrm>
              <a:off x="5710298"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Dec</a:t>
              </a:r>
            </a:p>
          </p:txBody>
        </p:sp>
        <p:sp>
          <p:nvSpPr>
            <p:cNvPr id="26" name="Rectangle 25">
              <a:extLst>
                <a:ext uri="{FF2B5EF4-FFF2-40B4-BE49-F238E27FC236}">
                  <a16:creationId xmlns:a16="http://schemas.microsoft.com/office/drawing/2014/main" id="{9547EB9B-6658-751C-BF9C-7380FBFF0D45}"/>
                </a:ext>
              </a:extLst>
            </p:cNvPr>
            <p:cNvSpPr/>
            <p:nvPr/>
          </p:nvSpPr>
          <p:spPr>
            <a:xfrm>
              <a:off x="6481549"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Jan</a:t>
              </a:r>
            </a:p>
          </p:txBody>
        </p:sp>
        <p:sp>
          <p:nvSpPr>
            <p:cNvPr id="28" name="Rectangle 27">
              <a:extLst>
                <a:ext uri="{FF2B5EF4-FFF2-40B4-BE49-F238E27FC236}">
                  <a16:creationId xmlns:a16="http://schemas.microsoft.com/office/drawing/2014/main" id="{6DE9CD13-E632-5640-F753-6D5ACE30A5ED}"/>
                </a:ext>
              </a:extLst>
            </p:cNvPr>
            <p:cNvSpPr/>
            <p:nvPr/>
          </p:nvSpPr>
          <p:spPr>
            <a:xfrm>
              <a:off x="7252800"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Feb</a:t>
              </a:r>
            </a:p>
          </p:txBody>
        </p:sp>
        <p:sp>
          <p:nvSpPr>
            <p:cNvPr id="30" name="Rectangle 29">
              <a:extLst>
                <a:ext uri="{FF2B5EF4-FFF2-40B4-BE49-F238E27FC236}">
                  <a16:creationId xmlns:a16="http://schemas.microsoft.com/office/drawing/2014/main" id="{F3EDC633-4A52-44E8-2891-35F35FC4E147}"/>
                </a:ext>
              </a:extLst>
            </p:cNvPr>
            <p:cNvSpPr/>
            <p:nvPr/>
          </p:nvSpPr>
          <p:spPr>
            <a:xfrm>
              <a:off x="8024051"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Mar</a:t>
              </a:r>
            </a:p>
          </p:txBody>
        </p:sp>
        <p:sp>
          <p:nvSpPr>
            <p:cNvPr id="32" name="Rectangle 31">
              <a:extLst>
                <a:ext uri="{FF2B5EF4-FFF2-40B4-BE49-F238E27FC236}">
                  <a16:creationId xmlns:a16="http://schemas.microsoft.com/office/drawing/2014/main" id="{230BF22D-5E39-693A-1905-96B3D64ABBD4}"/>
                </a:ext>
              </a:extLst>
            </p:cNvPr>
            <p:cNvSpPr/>
            <p:nvPr/>
          </p:nvSpPr>
          <p:spPr>
            <a:xfrm>
              <a:off x="8795302"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Apr</a:t>
              </a:r>
            </a:p>
          </p:txBody>
        </p:sp>
        <p:sp>
          <p:nvSpPr>
            <p:cNvPr id="34" name="Rectangle 33">
              <a:extLst>
                <a:ext uri="{FF2B5EF4-FFF2-40B4-BE49-F238E27FC236}">
                  <a16:creationId xmlns:a16="http://schemas.microsoft.com/office/drawing/2014/main" id="{C69103FB-E27B-AABC-B7EB-98D451EC370C}"/>
                </a:ext>
              </a:extLst>
            </p:cNvPr>
            <p:cNvSpPr/>
            <p:nvPr/>
          </p:nvSpPr>
          <p:spPr>
            <a:xfrm>
              <a:off x="9566553"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May</a:t>
              </a:r>
            </a:p>
          </p:txBody>
        </p:sp>
        <p:sp>
          <p:nvSpPr>
            <p:cNvPr id="36" name="Rectangle 35">
              <a:extLst>
                <a:ext uri="{FF2B5EF4-FFF2-40B4-BE49-F238E27FC236}">
                  <a16:creationId xmlns:a16="http://schemas.microsoft.com/office/drawing/2014/main" id="{03FB50A7-6595-C248-16C5-032D0FCFDB32}"/>
                </a:ext>
              </a:extLst>
            </p:cNvPr>
            <p:cNvSpPr/>
            <p:nvPr/>
          </p:nvSpPr>
          <p:spPr>
            <a:xfrm>
              <a:off x="10337800" y="1359754"/>
              <a:ext cx="1583898" cy="478565"/>
            </a:xfrm>
            <a:prstGeom prst="rect">
              <a:avLst/>
            </a:prstGeom>
            <a:solidFill>
              <a:srgbClr val="041A3A"/>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400" dirty="0"/>
                <a:t>Shared Outcomes</a:t>
              </a:r>
            </a:p>
          </p:txBody>
        </p:sp>
        <p:sp>
          <p:nvSpPr>
            <p:cNvPr id="38" name="Rectangle 37">
              <a:extLst>
                <a:ext uri="{FF2B5EF4-FFF2-40B4-BE49-F238E27FC236}">
                  <a16:creationId xmlns:a16="http://schemas.microsoft.com/office/drawing/2014/main" id="{9197CF66-E706-178F-95DD-DCD3D0F57C1B}"/>
                </a:ext>
              </a:extLst>
            </p:cNvPr>
            <p:cNvSpPr/>
            <p:nvPr/>
          </p:nvSpPr>
          <p:spPr>
            <a:xfrm>
              <a:off x="270302" y="1359754"/>
              <a:ext cx="2315261" cy="478565"/>
            </a:xfrm>
            <a:prstGeom prst="rect">
              <a:avLst/>
            </a:prstGeom>
            <a:solidFill>
              <a:srgbClr val="041A3A"/>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a:t>Activity</a:t>
              </a:r>
            </a:p>
          </p:txBody>
        </p:sp>
        <p:sp>
          <p:nvSpPr>
            <p:cNvPr id="40" name="Rectangle 39">
              <a:extLst>
                <a:ext uri="{FF2B5EF4-FFF2-40B4-BE49-F238E27FC236}">
                  <a16:creationId xmlns:a16="http://schemas.microsoft.com/office/drawing/2014/main" id="{D28EFAB2-C702-5354-9D4D-C4BEC08CCB17}"/>
                </a:ext>
              </a:extLst>
            </p:cNvPr>
            <p:cNvSpPr/>
            <p:nvPr/>
          </p:nvSpPr>
          <p:spPr>
            <a:xfrm>
              <a:off x="270302" y="1880454"/>
              <a:ext cx="2315260" cy="1554480"/>
            </a:xfrm>
            <a:prstGeom prst="rect">
              <a:avLst/>
            </a:prstGeom>
            <a:solidFill>
              <a:schemeClr val="accent5">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i="1">
                  <a:solidFill>
                    <a:schemeClr val="tx1"/>
                  </a:solidFill>
                </a:rPr>
                <a:t>Getting Started with Ci3T PL</a:t>
              </a:r>
              <a:r>
                <a:rPr lang="en-US" sz="1700">
                  <a:solidFill>
                    <a:schemeClr val="tx1"/>
                  </a:solidFill>
                </a:rPr>
                <a:t> Series</a:t>
              </a:r>
            </a:p>
            <a:p>
              <a:r>
                <a:rPr lang="en-US" sz="1200">
                  <a:solidFill>
                    <a:schemeClr val="tx1"/>
                  </a:solidFill>
                </a:rPr>
                <a:t>4 Sessions</a:t>
              </a:r>
            </a:p>
          </p:txBody>
        </p:sp>
        <p:sp>
          <p:nvSpPr>
            <p:cNvPr id="42" name="Rectangle 41">
              <a:extLst>
                <a:ext uri="{FF2B5EF4-FFF2-40B4-BE49-F238E27FC236}">
                  <a16:creationId xmlns:a16="http://schemas.microsoft.com/office/drawing/2014/main" id="{BF476DB5-AA67-28CA-9D82-A5CD0A0864E6}"/>
                </a:ext>
              </a:extLst>
            </p:cNvPr>
            <p:cNvSpPr/>
            <p:nvPr/>
          </p:nvSpPr>
          <p:spPr>
            <a:xfrm>
              <a:off x="270302" y="3503938"/>
              <a:ext cx="2315260" cy="1554480"/>
            </a:xfrm>
            <a:prstGeom prst="rect">
              <a:avLst/>
            </a:prstGeom>
            <a:solidFill>
              <a:schemeClr val="accent6">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a:solidFill>
                    <a:schemeClr val="accent5">
                      <a:lumMod val="50000"/>
                    </a:schemeClr>
                  </a:solidFill>
                </a:rPr>
                <a:t>District Leadership Team Meetings + Ci3T Research Team</a:t>
              </a:r>
            </a:p>
            <a:p>
              <a:r>
                <a:rPr lang="en-US" sz="1200">
                  <a:solidFill>
                    <a:schemeClr val="accent5">
                      <a:lumMod val="50000"/>
                    </a:schemeClr>
                  </a:solidFill>
                </a:rPr>
                <a:t>10 one-hour meetings</a:t>
              </a:r>
            </a:p>
          </p:txBody>
        </p:sp>
        <p:sp>
          <p:nvSpPr>
            <p:cNvPr id="44" name="Rectangle 43">
              <a:extLst>
                <a:ext uri="{FF2B5EF4-FFF2-40B4-BE49-F238E27FC236}">
                  <a16:creationId xmlns:a16="http://schemas.microsoft.com/office/drawing/2014/main" id="{2C8A8619-A5AD-1F0C-9D68-852C6F522B0D}"/>
                </a:ext>
              </a:extLst>
            </p:cNvPr>
            <p:cNvSpPr/>
            <p:nvPr/>
          </p:nvSpPr>
          <p:spPr>
            <a:xfrm>
              <a:off x="270302" y="5127421"/>
              <a:ext cx="2315260" cy="1554480"/>
            </a:xfrm>
            <a:prstGeom prst="rect">
              <a:avLst/>
            </a:prstGeom>
            <a:solidFill>
              <a:schemeClr val="accent6">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a:solidFill>
                    <a:schemeClr val="accent5">
                      <a:lumMod val="50000"/>
                    </a:schemeClr>
                  </a:solidFill>
                </a:rPr>
                <a:t>School-Site Team Meetings +</a:t>
              </a:r>
              <a:br>
                <a:rPr lang="en-US" sz="1700">
                  <a:solidFill>
                    <a:schemeClr val="accent5">
                      <a:lumMod val="50000"/>
                    </a:schemeClr>
                  </a:solidFill>
                </a:rPr>
              </a:br>
              <a:r>
                <a:rPr lang="en-US" sz="1700">
                  <a:solidFill>
                    <a:schemeClr val="accent5">
                      <a:lumMod val="50000"/>
                    </a:schemeClr>
                  </a:solidFill>
                </a:rPr>
                <a:t>Ci3T Research Team</a:t>
              </a:r>
            </a:p>
            <a:p>
              <a:r>
                <a:rPr lang="en-US" sz="1200">
                  <a:solidFill>
                    <a:schemeClr val="accent5">
                      <a:lumMod val="50000"/>
                    </a:schemeClr>
                  </a:solidFill>
                </a:rPr>
                <a:t>5 one-hour meetings with each school</a:t>
              </a:r>
            </a:p>
          </p:txBody>
        </p:sp>
        <p:sp>
          <p:nvSpPr>
            <p:cNvPr id="45" name="TextBox 44">
              <a:extLst>
                <a:ext uri="{FF2B5EF4-FFF2-40B4-BE49-F238E27FC236}">
                  <a16:creationId xmlns:a16="http://schemas.microsoft.com/office/drawing/2014/main" id="{CAADC01F-4E8B-AE91-D5FA-EC2772B1E60A}"/>
                </a:ext>
              </a:extLst>
            </p:cNvPr>
            <p:cNvSpPr txBox="1"/>
            <p:nvPr/>
          </p:nvSpPr>
          <p:spPr>
            <a:xfrm>
              <a:off x="2662767" y="1975184"/>
              <a:ext cx="7635306" cy="274320"/>
            </a:xfrm>
            <a:prstGeom prst="rect">
              <a:avLst/>
            </a:prstGeom>
            <a:noFill/>
          </p:spPr>
          <p:txBody>
            <a:bodyPr wrap="square" rtlCol="0" anchor="ctr">
              <a:spAutoFit/>
            </a:bodyPr>
            <a:lstStyle/>
            <a:p>
              <a:r>
                <a:rPr lang="en-US" sz="1200" b="1"/>
                <a:t>Purpose: </a:t>
              </a:r>
              <a:r>
                <a:rPr lang="en-US" sz="1200"/>
                <a:t>Explore Ci3T and build shared knowledge, language, and vision.</a:t>
              </a:r>
              <a:endParaRPr lang="en-US"/>
            </a:p>
          </p:txBody>
        </p:sp>
        <p:sp>
          <p:nvSpPr>
            <p:cNvPr id="47" name="TextBox 46">
              <a:extLst>
                <a:ext uri="{FF2B5EF4-FFF2-40B4-BE49-F238E27FC236}">
                  <a16:creationId xmlns:a16="http://schemas.microsoft.com/office/drawing/2014/main" id="{CA8FCB84-C14E-F050-33C3-C0BF4D4B089F}"/>
                </a:ext>
              </a:extLst>
            </p:cNvPr>
            <p:cNvSpPr txBox="1"/>
            <p:nvPr/>
          </p:nvSpPr>
          <p:spPr>
            <a:xfrm>
              <a:off x="2680143" y="3800252"/>
              <a:ext cx="7747000" cy="276999"/>
            </a:xfrm>
            <a:prstGeom prst="rect">
              <a:avLst/>
            </a:prstGeom>
            <a:noFill/>
          </p:spPr>
          <p:txBody>
            <a:bodyPr wrap="square" rtlCol="0" anchor="ctr">
              <a:spAutoFit/>
            </a:bodyPr>
            <a:lstStyle/>
            <a:p>
              <a:r>
                <a:rPr lang="en-US" sz="1200" b="1"/>
                <a:t>Purpose: </a:t>
              </a:r>
              <a:r>
                <a:rPr lang="en-US" sz="1200"/>
                <a:t>Establish district ‘certainties’ for Ci3T strategies, practices, programs, and assessments.</a:t>
              </a:r>
            </a:p>
          </p:txBody>
        </p:sp>
        <p:sp>
          <p:nvSpPr>
            <p:cNvPr id="49" name="TextBox 48">
              <a:extLst>
                <a:ext uri="{FF2B5EF4-FFF2-40B4-BE49-F238E27FC236}">
                  <a16:creationId xmlns:a16="http://schemas.microsoft.com/office/drawing/2014/main" id="{54CBEC34-9449-5EC5-81A9-8E39826888DB}"/>
                </a:ext>
              </a:extLst>
            </p:cNvPr>
            <p:cNvSpPr txBox="1"/>
            <p:nvPr/>
          </p:nvSpPr>
          <p:spPr>
            <a:xfrm>
              <a:off x="2662767" y="5331863"/>
              <a:ext cx="7747000" cy="461665"/>
            </a:xfrm>
            <a:prstGeom prst="rect">
              <a:avLst/>
            </a:prstGeom>
            <a:noFill/>
          </p:spPr>
          <p:txBody>
            <a:bodyPr wrap="square" rtlCol="0" anchor="ctr">
              <a:spAutoFit/>
            </a:bodyPr>
            <a:lstStyle/>
            <a:p>
              <a:r>
                <a:rPr lang="en-US" sz="1200" b="1"/>
                <a:t>Purpose: </a:t>
              </a:r>
              <a:r>
                <a:rPr lang="en-US" sz="1200"/>
                <a:t>Reflect on each school’s context, needs, and current practices, connecting them to Ci3T learning and districtwide planning.</a:t>
              </a:r>
            </a:p>
          </p:txBody>
        </p:sp>
        <p:sp>
          <p:nvSpPr>
            <p:cNvPr id="50" name="Rectangle: Rounded Corners 49">
              <a:extLst>
                <a:ext uri="{FF2B5EF4-FFF2-40B4-BE49-F238E27FC236}">
                  <a16:creationId xmlns:a16="http://schemas.microsoft.com/office/drawing/2014/main" id="{A688244C-38D8-0372-5CCD-12C967E27C50}"/>
                </a:ext>
              </a:extLst>
            </p:cNvPr>
            <p:cNvSpPr/>
            <p:nvPr/>
          </p:nvSpPr>
          <p:spPr>
            <a:xfrm>
              <a:off x="2680143" y="2356751"/>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800"/>
                <a:t>Aug. 27: Educational Leaders’ Session</a:t>
              </a:r>
              <a:br>
                <a:rPr lang="en-US" sz="800"/>
              </a:br>
              <a:r>
                <a:rPr lang="en-US" sz="800" b="1"/>
                <a:t>Leading in Ci3T Systems (in-person)</a:t>
              </a:r>
            </a:p>
          </p:txBody>
        </p:sp>
        <p:sp>
          <p:nvSpPr>
            <p:cNvPr id="52" name="Rectangle: Rounded Corners 51">
              <a:extLst>
                <a:ext uri="{FF2B5EF4-FFF2-40B4-BE49-F238E27FC236}">
                  <a16:creationId xmlns:a16="http://schemas.microsoft.com/office/drawing/2014/main" id="{797AC91D-6250-33C8-5D66-4593D45C4244}"/>
                </a:ext>
              </a:extLst>
            </p:cNvPr>
            <p:cNvSpPr/>
            <p:nvPr/>
          </p:nvSpPr>
          <p:spPr>
            <a:xfrm>
              <a:off x="2680143" y="2875183"/>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i="0" u="none" strike="noStrike" kern="1200" cap="none" spc="0" normalizeH="0" baseline="0" noProof="0">
                  <a:ln>
                    <a:noFill/>
                  </a:ln>
                  <a:solidFill>
                    <a:prstClr val="white"/>
                  </a:solidFill>
                  <a:effectLst/>
                  <a:uLnTx/>
                  <a:uFillTx/>
                  <a:latin typeface="Arial" panose="020B0604020202020204"/>
                  <a:ea typeface="+mn-ea"/>
                  <a:cs typeface="+mn-cs"/>
                </a:rPr>
                <a:t>Aug. 31: </a:t>
              </a: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Exploring Ci3T </a:t>
              </a:r>
              <a:r>
                <a:rPr lang="en-US" sz="800" b="1"/>
                <a:t>(in-person)</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6" name="Rectangle: Rounded Corners 55">
              <a:extLst>
                <a:ext uri="{FF2B5EF4-FFF2-40B4-BE49-F238E27FC236}">
                  <a16:creationId xmlns:a16="http://schemas.microsoft.com/office/drawing/2014/main" id="{7433BBC3-CA0B-554B-B48F-8D74CCA46892}"/>
                </a:ext>
              </a:extLst>
            </p:cNvPr>
            <p:cNvSpPr/>
            <p:nvPr/>
          </p:nvSpPr>
          <p:spPr>
            <a:xfrm>
              <a:off x="4939592" y="2872178"/>
              <a:ext cx="1907717"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Nov. 3: 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A Closer Look at Tier 1 </a:t>
              </a:r>
              <a:r>
                <a:rPr lang="en-US" sz="800" b="1"/>
                <a:t>(in-person)</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8" name="Rectangle: Rounded Corners 57">
              <a:extLst>
                <a:ext uri="{FF2B5EF4-FFF2-40B4-BE49-F238E27FC236}">
                  <a16:creationId xmlns:a16="http://schemas.microsoft.com/office/drawing/2014/main" id="{D58D231E-2903-4311-4F38-D702F437E689}"/>
                </a:ext>
              </a:extLst>
            </p:cNvPr>
            <p:cNvSpPr/>
            <p:nvPr/>
          </p:nvSpPr>
          <p:spPr>
            <a:xfrm>
              <a:off x="8025658" y="2872178"/>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Mar. 2: 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A Closer Look at Tier 2 and 3 </a:t>
              </a:r>
              <a:r>
                <a:rPr lang="en-US" sz="800" b="1"/>
                <a:t>(virtual)</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0" name="Rectangle 59">
              <a:extLst>
                <a:ext uri="{FF2B5EF4-FFF2-40B4-BE49-F238E27FC236}">
                  <a16:creationId xmlns:a16="http://schemas.microsoft.com/office/drawing/2014/main" id="{33E2BAC1-C363-0CAD-67FA-DAE4945D0F7E}"/>
                </a:ext>
              </a:extLst>
            </p:cNvPr>
            <p:cNvSpPr/>
            <p:nvPr/>
          </p:nvSpPr>
          <p:spPr>
            <a:xfrm>
              <a:off x="10335991" y="1878186"/>
              <a:ext cx="1585707" cy="4803715"/>
            </a:xfrm>
            <a:prstGeom prst="rect">
              <a:avLst/>
            </a:prstGeom>
            <a:gradFill flip="none" rotWithShape="1">
              <a:gsLst>
                <a:gs pos="0">
                  <a:schemeClr val="accent5">
                    <a:lumMod val="20000"/>
                    <a:lumOff val="80000"/>
                  </a:schemeClr>
                </a:gs>
                <a:gs pos="100000">
                  <a:schemeClr val="accent6">
                    <a:lumMod val="20000"/>
                    <a:lumOff val="80000"/>
                  </a:schemeClr>
                </a:gs>
              </a:gsLst>
              <a:lin ang="5400000" scaled="1"/>
              <a:tileRect/>
            </a:gradFill>
            <a:ln>
              <a:noFill/>
            </a:ln>
          </p:spPr>
          <p:style>
            <a:lnRef idx="2">
              <a:schemeClr val="accent5">
                <a:shade val="15000"/>
              </a:schemeClr>
            </a:lnRef>
            <a:fillRef idx="1">
              <a:schemeClr val="accent5"/>
            </a:fillRef>
            <a:effectRef idx="0">
              <a:schemeClr val="accent5"/>
            </a:effectRef>
            <a:fontRef idx="minor">
              <a:schemeClr val="lt1"/>
            </a:fontRef>
          </p:style>
          <p:txBody>
            <a:bodyPr lIns="91440" rIns="91440" rtlCol="0" anchor="ctr"/>
            <a:lstStyle/>
            <a:p>
              <a:r>
                <a:rPr lang="en-US" sz="1400">
                  <a:solidFill>
                    <a:schemeClr val="tx1"/>
                  </a:solidFill>
                </a:rPr>
                <a:t>Districtwide activities to begin Ci3T Design and Implementation efforts, building upon: </a:t>
              </a:r>
            </a:p>
            <a:p>
              <a:pPr marL="285750" indent="-285750">
                <a:buFont typeface="Arial" panose="020B0604020202020204" pitchFamily="34" charset="0"/>
                <a:buChar char="•"/>
              </a:pPr>
              <a:r>
                <a:rPr lang="en-US" sz="1400">
                  <a:solidFill>
                    <a:schemeClr val="tx1"/>
                  </a:solidFill>
                </a:rPr>
                <a:t>Shared vision</a:t>
              </a:r>
            </a:p>
            <a:p>
              <a:pPr marL="285750" indent="-285750">
                <a:buFont typeface="Arial" panose="020B0604020202020204" pitchFamily="34" charset="0"/>
                <a:buChar char="•"/>
              </a:pPr>
              <a:r>
                <a:rPr lang="en-US" sz="1400">
                  <a:solidFill>
                    <a:schemeClr val="tx1"/>
                  </a:solidFill>
                </a:rPr>
                <a:t>Districtwide certainties</a:t>
              </a:r>
            </a:p>
            <a:p>
              <a:pPr marL="285750" indent="-285750">
                <a:buFont typeface="Arial" panose="020B0604020202020204" pitchFamily="34" charset="0"/>
                <a:buChar char="•"/>
              </a:pPr>
              <a:r>
                <a:rPr lang="en-US" sz="1400">
                  <a:solidFill>
                    <a:schemeClr val="tx1"/>
                  </a:solidFill>
                </a:rPr>
                <a:t>Strong practices already in place</a:t>
              </a:r>
            </a:p>
          </p:txBody>
        </p:sp>
        <p:grpSp>
          <p:nvGrpSpPr>
            <p:cNvPr id="80" name="Group 79">
              <a:extLst>
                <a:ext uri="{FF2B5EF4-FFF2-40B4-BE49-F238E27FC236}">
                  <a16:creationId xmlns:a16="http://schemas.microsoft.com/office/drawing/2014/main" id="{1B451F1D-E39B-0A67-3116-67725E4024A2}"/>
                </a:ext>
              </a:extLst>
            </p:cNvPr>
            <p:cNvGrpSpPr/>
            <p:nvPr/>
          </p:nvGrpSpPr>
          <p:grpSpPr>
            <a:xfrm>
              <a:off x="2769293" y="4329819"/>
              <a:ext cx="7422254" cy="482779"/>
              <a:chOff x="2751448" y="1371025"/>
              <a:chExt cx="7422254" cy="482779"/>
            </a:xfrm>
          </p:grpSpPr>
          <p:sp>
            <p:nvSpPr>
              <p:cNvPr id="61" name="Oval 60">
                <a:extLst>
                  <a:ext uri="{FF2B5EF4-FFF2-40B4-BE49-F238E27FC236}">
                    <a16:creationId xmlns:a16="http://schemas.microsoft.com/office/drawing/2014/main" id="{10C18278-5694-2E39-31C8-E4CEC6456CBD}"/>
                  </a:ext>
                </a:extLst>
              </p:cNvPr>
              <p:cNvSpPr/>
              <p:nvPr/>
            </p:nvSpPr>
            <p:spPr>
              <a:xfrm>
                <a:off x="275144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a:t>
                </a:r>
              </a:p>
            </p:txBody>
          </p:sp>
          <p:sp>
            <p:nvSpPr>
              <p:cNvPr id="63" name="Oval 62">
                <a:extLst>
                  <a:ext uri="{FF2B5EF4-FFF2-40B4-BE49-F238E27FC236}">
                    <a16:creationId xmlns:a16="http://schemas.microsoft.com/office/drawing/2014/main" id="{E131F7E8-FA6D-5972-649E-C6446C4934C4}"/>
                  </a:ext>
                </a:extLst>
              </p:cNvPr>
              <p:cNvSpPr/>
              <p:nvPr/>
            </p:nvSpPr>
            <p:spPr>
              <a:xfrm>
                <a:off x="3520915"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2</a:t>
                </a:r>
              </a:p>
            </p:txBody>
          </p:sp>
          <p:sp>
            <p:nvSpPr>
              <p:cNvPr id="65" name="Oval 64">
                <a:extLst>
                  <a:ext uri="{FF2B5EF4-FFF2-40B4-BE49-F238E27FC236}">
                    <a16:creationId xmlns:a16="http://schemas.microsoft.com/office/drawing/2014/main" id="{57AC6889-67EA-9020-D02D-D13B12EEF35F}"/>
                  </a:ext>
                </a:extLst>
              </p:cNvPr>
              <p:cNvSpPr/>
              <p:nvPr/>
            </p:nvSpPr>
            <p:spPr>
              <a:xfrm>
                <a:off x="429380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3</a:t>
                </a:r>
              </a:p>
            </p:txBody>
          </p:sp>
          <p:sp>
            <p:nvSpPr>
              <p:cNvPr id="67" name="Oval 66">
                <a:extLst>
                  <a:ext uri="{FF2B5EF4-FFF2-40B4-BE49-F238E27FC236}">
                    <a16:creationId xmlns:a16="http://schemas.microsoft.com/office/drawing/2014/main" id="{BFEB96C5-B36F-E219-D0CB-5DB47A92750F}"/>
                  </a:ext>
                </a:extLst>
              </p:cNvPr>
              <p:cNvSpPr/>
              <p:nvPr/>
            </p:nvSpPr>
            <p:spPr>
              <a:xfrm>
                <a:off x="507091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4</a:t>
                </a:r>
              </a:p>
            </p:txBody>
          </p:sp>
          <p:sp>
            <p:nvSpPr>
              <p:cNvPr id="69" name="Oval 68">
                <a:extLst>
                  <a:ext uri="{FF2B5EF4-FFF2-40B4-BE49-F238E27FC236}">
                    <a16:creationId xmlns:a16="http://schemas.microsoft.com/office/drawing/2014/main" id="{A3FBF5E0-9858-C10A-F82B-E0CC38A3CA2B}"/>
                  </a:ext>
                </a:extLst>
              </p:cNvPr>
              <p:cNvSpPr/>
              <p:nvPr/>
            </p:nvSpPr>
            <p:spPr>
              <a:xfrm>
                <a:off x="583466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5</a:t>
                </a:r>
              </a:p>
            </p:txBody>
          </p:sp>
          <p:sp>
            <p:nvSpPr>
              <p:cNvPr id="71" name="Oval 70">
                <a:extLst>
                  <a:ext uri="{FF2B5EF4-FFF2-40B4-BE49-F238E27FC236}">
                    <a16:creationId xmlns:a16="http://schemas.microsoft.com/office/drawing/2014/main" id="{892474E1-7AF4-8303-2832-165E6695FA6E}"/>
                  </a:ext>
                </a:extLst>
              </p:cNvPr>
              <p:cNvSpPr/>
              <p:nvPr/>
            </p:nvSpPr>
            <p:spPr>
              <a:xfrm>
                <a:off x="660591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6</a:t>
                </a:r>
              </a:p>
            </p:txBody>
          </p:sp>
          <p:sp>
            <p:nvSpPr>
              <p:cNvPr id="73" name="Oval 72">
                <a:extLst>
                  <a:ext uri="{FF2B5EF4-FFF2-40B4-BE49-F238E27FC236}">
                    <a16:creationId xmlns:a16="http://schemas.microsoft.com/office/drawing/2014/main" id="{CF94788F-8B32-E1B2-0E16-AD3A14ED8C9E}"/>
                  </a:ext>
                </a:extLst>
              </p:cNvPr>
              <p:cNvSpPr/>
              <p:nvPr/>
            </p:nvSpPr>
            <p:spPr>
              <a:xfrm>
                <a:off x="7371425"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7</a:t>
                </a:r>
              </a:p>
            </p:txBody>
          </p:sp>
          <p:sp>
            <p:nvSpPr>
              <p:cNvPr id="75" name="Oval 74">
                <a:extLst>
                  <a:ext uri="{FF2B5EF4-FFF2-40B4-BE49-F238E27FC236}">
                    <a16:creationId xmlns:a16="http://schemas.microsoft.com/office/drawing/2014/main" id="{91F87223-9441-FE89-90E4-3BB9D6C01948}"/>
                  </a:ext>
                </a:extLst>
              </p:cNvPr>
              <p:cNvSpPr/>
              <p:nvPr/>
            </p:nvSpPr>
            <p:spPr>
              <a:xfrm>
                <a:off x="814842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8</a:t>
                </a:r>
              </a:p>
            </p:txBody>
          </p:sp>
          <p:sp>
            <p:nvSpPr>
              <p:cNvPr id="77" name="Oval 76">
                <a:extLst>
                  <a:ext uri="{FF2B5EF4-FFF2-40B4-BE49-F238E27FC236}">
                    <a16:creationId xmlns:a16="http://schemas.microsoft.com/office/drawing/2014/main" id="{7587BCE9-2EF9-62D7-6F60-7935FFD30460}"/>
                  </a:ext>
                </a:extLst>
              </p:cNvPr>
              <p:cNvSpPr/>
              <p:nvPr/>
            </p:nvSpPr>
            <p:spPr>
              <a:xfrm>
                <a:off x="892213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9</a:t>
                </a:r>
              </a:p>
            </p:txBody>
          </p:sp>
          <p:sp>
            <p:nvSpPr>
              <p:cNvPr id="79" name="Oval 78">
                <a:extLst>
                  <a:ext uri="{FF2B5EF4-FFF2-40B4-BE49-F238E27FC236}">
                    <a16:creationId xmlns:a16="http://schemas.microsoft.com/office/drawing/2014/main" id="{9A8A14BE-B969-F868-1FEB-1DD1D2DA4F19}"/>
                  </a:ext>
                </a:extLst>
              </p:cNvPr>
              <p:cNvSpPr/>
              <p:nvPr/>
            </p:nvSpPr>
            <p:spPr>
              <a:xfrm>
                <a:off x="9690923"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10</a:t>
                </a:r>
              </a:p>
            </p:txBody>
          </p:sp>
        </p:grpSp>
        <p:grpSp>
          <p:nvGrpSpPr>
            <p:cNvPr id="81" name="Group 80">
              <a:extLst>
                <a:ext uri="{FF2B5EF4-FFF2-40B4-BE49-F238E27FC236}">
                  <a16:creationId xmlns:a16="http://schemas.microsoft.com/office/drawing/2014/main" id="{BCE120CE-0B74-F1E6-45B6-24C939B84ED1}"/>
                </a:ext>
              </a:extLst>
            </p:cNvPr>
            <p:cNvGrpSpPr/>
            <p:nvPr/>
          </p:nvGrpSpPr>
          <p:grpSpPr>
            <a:xfrm>
              <a:off x="3926406" y="5886600"/>
              <a:ext cx="5544574" cy="497070"/>
              <a:chOff x="3860344" y="1365406"/>
              <a:chExt cx="5544574" cy="497070"/>
            </a:xfrm>
          </p:grpSpPr>
          <p:sp>
            <p:nvSpPr>
              <p:cNvPr id="86" name="Oval 85">
                <a:extLst>
                  <a:ext uri="{FF2B5EF4-FFF2-40B4-BE49-F238E27FC236}">
                    <a16:creationId xmlns:a16="http://schemas.microsoft.com/office/drawing/2014/main" id="{F078C95F-8C71-1112-72BE-7C2427707E38}"/>
                  </a:ext>
                </a:extLst>
              </p:cNvPr>
              <p:cNvSpPr/>
              <p:nvPr/>
            </p:nvSpPr>
            <p:spPr>
              <a:xfrm>
                <a:off x="3860344" y="1365406"/>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a:t>
                </a:r>
              </a:p>
            </p:txBody>
          </p:sp>
          <p:sp>
            <p:nvSpPr>
              <p:cNvPr id="87" name="Oval 86">
                <a:extLst>
                  <a:ext uri="{FF2B5EF4-FFF2-40B4-BE49-F238E27FC236}">
                    <a16:creationId xmlns:a16="http://schemas.microsoft.com/office/drawing/2014/main" id="{BF0D12D0-7B3E-D54C-BE77-5CA40310B96F}"/>
                  </a:ext>
                </a:extLst>
              </p:cNvPr>
              <p:cNvSpPr/>
              <p:nvPr/>
            </p:nvSpPr>
            <p:spPr>
              <a:xfrm>
                <a:off x="5125793" y="1379697"/>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2</a:t>
                </a:r>
              </a:p>
            </p:txBody>
          </p:sp>
          <p:sp>
            <p:nvSpPr>
              <p:cNvPr id="88" name="Oval 87">
                <a:extLst>
                  <a:ext uri="{FF2B5EF4-FFF2-40B4-BE49-F238E27FC236}">
                    <a16:creationId xmlns:a16="http://schemas.microsoft.com/office/drawing/2014/main" id="{D02837AD-2853-7D4D-7AF6-205A11451B0D}"/>
                  </a:ext>
                </a:extLst>
              </p:cNvPr>
              <p:cNvSpPr/>
              <p:nvPr/>
            </p:nvSpPr>
            <p:spPr>
              <a:xfrm>
                <a:off x="6391242"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3</a:t>
                </a:r>
              </a:p>
            </p:txBody>
          </p:sp>
          <p:sp>
            <p:nvSpPr>
              <p:cNvPr id="89" name="Oval 88">
                <a:extLst>
                  <a:ext uri="{FF2B5EF4-FFF2-40B4-BE49-F238E27FC236}">
                    <a16:creationId xmlns:a16="http://schemas.microsoft.com/office/drawing/2014/main" id="{A38ED468-7D4D-EEB6-091C-40050B6B20F1}"/>
                  </a:ext>
                </a:extLst>
              </p:cNvPr>
              <p:cNvSpPr/>
              <p:nvPr/>
            </p:nvSpPr>
            <p:spPr>
              <a:xfrm>
                <a:off x="765669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4</a:t>
                </a:r>
              </a:p>
            </p:txBody>
          </p:sp>
          <p:sp>
            <p:nvSpPr>
              <p:cNvPr id="90" name="Oval 89">
                <a:extLst>
                  <a:ext uri="{FF2B5EF4-FFF2-40B4-BE49-F238E27FC236}">
                    <a16:creationId xmlns:a16="http://schemas.microsoft.com/office/drawing/2014/main" id="{0AE5803E-2013-F050-2F5D-21DB8167B387}"/>
                  </a:ext>
                </a:extLst>
              </p:cNvPr>
              <p:cNvSpPr/>
              <p:nvPr/>
            </p:nvSpPr>
            <p:spPr>
              <a:xfrm>
                <a:off x="892213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5</a:t>
                </a:r>
              </a:p>
            </p:txBody>
          </p:sp>
        </p:grpSp>
      </p:grpSp>
      <p:pic>
        <p:nvPicPr>
          <p:cNvPr id="100" name="Graphic 99">
            <a:extLst>
              <a:ext uri="{FF2B5EF4-FFF2-40B4-BE49-F238E27FC236}">
                <a16:creationId xmlns:a16="http://schemas.microsoft.com/office/drawing/2014/main" id="{DAEB7AE7-69F3-CFF6-F7BA-404CF0126A2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70481" y="3277482"/>
            <a:ext cx="387648" cy="387648"/>
          </a:xfrm>
          <a:prstGeom prst="rect">
            <a:avLst/>
          </a:prstGeom>
        </p:spPr>
      </p:pic>
      <p:pic>
        <p:nvPicPr>
          <p:cNvPr id="102" name="Graphic 101">
            <a:extLst>
              <a:ext uri="{FF2B5EF4-FFF2-40B4-BE49-F238E27FC236}">
                <a16:creationId xmlns:a16="http://schemas.microsoft.com/office/drawing/2014/main" id="{9E69893B-26FB-45F6-7DCE-F127FB4C990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70481" y="4929827"/>
            <a:ext cx="387648" cy="387648"/>
          </a:xfrm>
          <a:prstGeom prst="rect">
            <a:avLst/>
          </a:prstGeom>
        </p:spPr>
      </p:pic>
      <p:pic>
        <p:nvPicPr>
          <p:cNvPr id="4" name="Picture 3">
            <a:extLst>
              <a:ext uri="{FF2B5EF4-FFF2-40B4-BE49-F238E27FC236}">
                <a16:creationId xmlns:a16="http://schemas.microsoft.com/office/drawing/2014/main" id="{AA2E7729-52A0-9D64-9833-4AD315632C8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19406" y="386962"/>
            <a:ext cx="902292" cy="902292"/>
          </a:xfrm>
          <a:prstGeom prst="rect">
            <a:avLst/>
          </a:prstGeom>
        </p:spPr>
      </p:pic>
    </p:spTree>
    <p:extLst>
      <p:ext uri="{BB962C8B-B14F-4D97-AF65-F5344CB8AC3E}">
        <p14:creationId xmlns:p14="http://schemas.microsoft.com/office/powerpoint/2010/main" val="109765794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43514-CB02-C6DD-1546-D712E87468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7612A9-6E09-A025-7E81-E5CEFA63BFFA}"/>
              </a:ext>
            </a:extLst>
          </p:cNvPr>
          <p:cNvSpPr>
            <a:spLocks noGrp="1"/>
          </p:cNvSpPr>
          <p:nvPr>
            <p:ph type="title"/>
          </p:nvPr>
        </p:nvSpPr>
        <p:spPr/>
        <p:txBody>
          <a:bodyPr/>
          <a:lstStyle/>
          <a:p>
            <a:r>
              <a:rPr lang="en-US"/>
              <a:t>2027-2026: Ci3T Design</a:t>
            </a:r>
          </a:p>
        </p:txBody>
      </p:sp>
      <p:pic>
        <p:nvPicPr>
          <p:cNvPr id="5" name="PL Series" descr="Ci3T Professional Learning Series graphic">
            <a:extLst>
              <a:ext uri="{FF2B5EF4-FFF2-40B4-BE49-F238E27FC236}">
                <a16:creationId xmlns:a16="http://schemas.microsoft.com/office/drawing/2014/main" id="{4AE74406-7361-4064-B334-A94559FD20FA}"/>
              </a:ext>
            </a:extLst>
          </p:cNvPr>
          <p:cNvPicPr>
            <a:picLocks noGrp="1" noChangeAspect="1"/>
          </p:cNvPicPr>
          <p:nvPr>
            <p:ph idx="1"/>
          </p:nvPr>
        </p:nvPicPr>
        <p:blipFill>
          <a:blip r:embed="rId2"/>
          <a:srcRect t="12933"/>
          <a:stretch>
            <a:fillRect/>
          </a:stretch>
        </p:blipFill>
        <p:spPr>
          <a:xfrm>
            <a:off x="1125848" y="1498891"/>
            <a:ext cx="9940303" cy="4993984"/>
          </a:xfrm>
          <a:prstGeom prst="rect">
            <a:avLst/>
          </a:prstGeom>
        </p:spPr>
      </p:pic>
    </p:spTree>
    <p:extLst>
      <p:ext uri="{BB962C8B-B14F-4D97-AF65-F5344CB8AC3E}">
        <p14:creationId xmlns:p14="http://schemas.microsoft.com/office/powerpoint/2010/main" val="24819058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DE98E-6F17-3FB1-7FAF-DB26B43B04C6}"/>
              </a:ext>
            </a:extLst>
          </p:cNvPr>
          <p:cNvSpPr>
            <a:spLocks noGrp="1"/>
          </p:cNvSpPr>
          <p:nvPr>
            <p:ph type="title"/>
          </p:nvPr>
        </p:nvSpPr>
        <p:spPr/>
        <p:txBody>
          <a:bodyPr/>
          <a:lstStyle/>
          <a:p>
            <a:r>
              <a:rPr lang="en-US"/>
              <a:t>2028-2029: Ci3T Implementation Begins!</a:t>
            </a:r>
          </a:p>
        </p:txBody>
      </p:sp>
      <p:pic>
        <p:nvPicPr>
          <p:cNvPr id="7" name="Content Placeholder 6" descr="Table of yearlong Ci3T Implementation Series and Delivery activities.">
            <a:extLst>
              <a:ext uri="{FF2B5EF4-FFF2-40B4-BE49-F238E27FC236}">
                <a16:creationId xmlns:a16="http://schemas.microsoft.com/office/drawing/2014/main" id="{B7A02809-4FE8-984C-4739-F69A859C3AC3}"/>
              </a:ext>
            </a:extLst>
          </p:cNvPr>
          <p:cNvPicPr>
            <a:picLocks noGrp="1" noChangeAspect="1"/>
          </p:cNvPicPr>
          <p:nvPr>
            <p:ph sz="half" idx="1"/>
          </p:nvPr>
        </p:nvPicPr>
        <p:blipFill rotWithShape="1">
          <a:blip r:embed="rId2" cstate="screen">
            <a:extLst>
              <a:ext uri="{28A0092B-C50C-407E-A947-70E740481C1C}">
                <a14:useLocalDpi xmlns:a14="http://schemas.microsoft.com/office/drawing/2010/main"/>
              </a:ext>
            </a:extLst>
          </a:blip>
          <a:srcRect t="6324" b="21723"/>
          <a:stretch/>
        </p:blipFill>
        <p:spPr>
          <a:xfrm>
            <a:off x="1295400" y="1495222"/>
            <a:ext cx="9056914" cy="4879185"/>
          </a:xfrm>
          <a:prstGeom prst="rect">
            <a:avLst/>
          </a:prstGeom>
        </p:spPr>
      </p:pic>
      <p:sp>
        <p:nvSpPr>
          <p:cNvPr id="10" name="Rectangle: Rounded Corners 9">
            <a:extLst>
              <a:ext uri="{FF2B5EF4-FFF2-40B4-BE49-F238E27FC236}">
                <a16:creationId xmlns:a16="http://schemas.microsoft.com/office/drawing/2014/main" id="{E4D43100-9D8F-CC15-DC96-E7CE7B2E4B89}"/>
              </a:ext>
              <a:ext uri="{C183D7F6-B498-43B3-948B-1728B52AA6E4}">
                <adec:decorative xmlns:adec="http://schemas.microsoft.com/office/drawing/2017/decorative" val="1"/>
              </a:ext>
            </a:extLst>
          </p:cNvPr>
          <p:cNvSpPr/>
          <p:nvPr/>
        </p:nvSpPr>
        <p:spPr>
          <a:xfrm>
            <a:off x="5666014" y="3429000"/>
            <a:ext cx="6302829" cy="3282043"/>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9" name="IMP Series" descr="Ci3T Implementation Learning Series graphic">
            <a:extLst>
              <a:ext uri="{FF2B5EF4-FFF2-40B4-BE49-F238E27FC236}">
                <a16:creationId xmlns:a16="http://schemas.microsoft.com/office/drawing/2014/main" id="{1664A03A-45B2-A4FE-1345-A98A3EA3A601}"/>
              </a:ext>
            </a:extLst>
          </p:cNvPr>
          <p:cNvPicPr>
            <a:picLocks noGrp="1" noChangeAspect="1"/>
          </p:cNvPicPr>
          <p:nvPr>
            <p:ph sz="half" idx="2"/>
          </p:nvPr>
        </p:nvPicPr>
        <p:blipFill>
          <a:blip r:embed="rId3"/>
          <a:srcRect t="-1560" b="-1"/>
          <a:stretch>
            <a:fillRect/>
          </a:stretch>
        </p:blipFill>
        <p:spPr>
          <a:xfrm>
            <a:off x="6144983" y="3650845"/>
            <a:ext cx="5480958" cy="2952729"/>
          </a:xfrm>
          <a:prstGeom prst="rect">
            <a:avLst/>
          </a:prstGeom>
        </p:spPr>
      </p:pic>
    </p:spTree>
    <p:extLst>
      <p:ext uri="{BB962C8B-B14F-4D97-AF65-F5344CB8AC3E}">
        <p14:creationId xmlns:p14="http://schemas.microsoft.com/office/powerpoint/2010/main" val="1380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C09B82-D986-35B2-21F4-DB16F4C41516}"/>
              </a:ext>
            </a:extLst>
          </p:cNvPr>
          <p:cNvSpPr>
            <a:spLocks noGrp="1"/>
          </p:cNvSpPr>
          <p:nvPr>
            <p:ph type="title"/>
          </p:nvPr>
        </p:nvSpPr>
        <p:spPr>
          <a:xfrm>
            <a:off x="838200" y="-1597025"/>
            <a:ext cx="10515600" cy="1325563"/>
          </a:xfrm>
        </p:spPr>
        <p:txBody>
          <a:bodyPr/>
          <a:lstStyle/>
          <a:p>
            <a:r>
              <a:rPr lang="en-US"/>
              <a:t>Ci3t.org/events</a:t>
            </a:r>
          </a:p>
        </p:txBody>
      </p:sp>
      <p:pic>
        <p:nvPicPr>
          <p:cNvPr id="8" name="Picture 7" descr="Events page of ci3t website">
            <a:extLst>
              <a:ext uri="{FF2B5EF4-FFF2-40B4-BE49-F238E27FC236}">
                <a16:creationId xmlns:a16="http://schemas.microsoft.com/office/drawing/2014/main" id="{DE688E5E-0425-5C33-7F7D-27C9B4CD7478}"/>
              </a:ext>
            </a:extLst>
          </p:cNvPr>
          <p:cNvPicPr>
            <a:picLocks noChangeAspect="1"/>
          </p:cNvPicPr>
          <p:nvPr/>
        </p:nvPicPr>
        <p:blipFill>
          <a:blip r:embed="rId2"/>
          <a:stretch>
            <a:fillRect/>
          </a:stretch>
        </p:blipFill>
        <p:spPr>
          <a:xfrm>
            <a:off x="1287561" y="0"/>
            <a:ext cx="9616877" cy="6858000"/>
          </a:xfrm>
          <a:prstGeom prst="rect">
            <a:avLst/>
          </a:prstGeom>
        </p:spPr>
      </p:pic>
      <p:sp>
        <p:nvSpPr>
          <p:cNvPr id="9" name="Rectangle 1">
            <a:extLst>
              <a:ext uri="{FF2B5EF4-FFF2-40B4-BE49-F238E27FC236}">
                <a16:creationId xmlns:a16="http://schemas.microsoft.com/office/drawing/2014/main" id="{7B7DF1A4-DB72-DB01-E55E-A05B4F3DE43B}"/>
              </a:ext>
              <a:ext uri="{C183D7F6-B498-43B3-948B-1728B52AA6E4}">
                <adec:decorative xmlns:adec="http://schemas.microsoft.com/office/drawing/2017/decorative" val="1"/>
              </a:ext>
            </a:extLst>
          </p:cNvPr>
          <p:cNvSpPr/>
          <p:nvPr/>
        </p:nvSpPr>
        <p:spPr>
          <a:xfrm>
            <a:off x="8172450" y="190500"/>
            <a:ext cx="857250" cy="419100"/>
          </a:xfrm>
          <a:prstGeom prst="rect">
            <a:avLst/>
          </a:prstGeom>
          <a:noFill/>
          <a:ln w="7620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4190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573E-7600-6E2F-B66D-F18D9386C32C}"/>
              </a:ext>
            </a:extLst>
          </p:cNvPr>
          <p:cNvSpPr>
            <a:spLocks noGrp="1"/>
          </p:cNvSpPr>
          <p:nvPr>
            <p:ph type="title"/>
          </p:nvPr>
        </p:nvSpPr>
        <p:spPr>
          <a:xfrm>
            <a:off x="831850" y="1709739"/>
            <a:ext cx="7602466" cy="1957006"/>
          </a:xfrm>
        </p:spPr>
        <p:txBody>
          <a:bodyPr/>
          <a:lstStyle/>
          <a:p>
            <a:r>
              <a:rPr lang="en-US" dirty="0"/>
              <a:t>Wrapping Up and Moving Forward</a:t>
            </a:r>
          </a:p>
        </p:txBody>
      </p:sp>
      <p:pic>
        <p:nvPicPr>
          <p:cNvPr id="9" name="Content Placeholder 6" descr="Comprehensive, Integrated, Three-Tiered Model of Prevention pyramid as described by Lane, Kalberg, &amp; Menzies, 2009. Includes three tiers. The green tier at the bottom of the pyramid is tier 1 (primary prevention) which includes school/classroom-wide systems for all students, staff, and settings. Approximately 80% of students will have their needs met at this level. The yellow tier in the middle of the pyramid is tier 2 (secondary prevention) which includes specialized group systems for students at risk. Approximately 15% of students will have their needs met at this level. The red tier at the top of the pyramid is tier 3 (tertiary prevention) which includes specialized individual systems for students with high risk. Approximately 5% of students will have their needs met at this level.">
            <a:extLst>
              <a:ext uri="{FF2B5EF4-FFF2-40B4-BE49-F238E27FC236}">
                <a16:creationId xmlns:a16="http://schemas.microsoft.com/office/drawing/2014/main" id="{D7336875-9FF3-C72D-B017-9EE78AF84565}"/>
              </a:ext>
            </a:extLst>
          </p:cNvPr>
          <p:cNvPicPr>
            <a:picLocks noChangeAspect="1"/>
          </p:cNvPicPr>
          <p:nvPr/>
        </p:nvPicPr>
        <p:blipFill>
          <a:blip r:embed="rId2"/>
          <a:stretch>
            <a:fillRect/>
          </a:stretch>
        </p:blipFill>
        <p:spPr>
          <a:xfrm>
            <a:off x="6096000" y="1535226"/>
            <a:ext cx="6045910" cy="4224129"/>
          </a:xfrm>
          <a:prstGeom prst="rect">
            <a:avLst/>
          </a:prstGeom>
        </p:spPr>
      </p:pic>
      <p:sp>
        <p:nvSpPr>
          <p:cNvPr id="3" name="Text Placeholder 4">
            <a:extLst>
              <a:ext uri="{FF2B5EF4-FFF2-40B4-BE49-F238E27FC236}">
                <a16:creationId xmlns:a16="http://schemas.microsoft.com/office/drawing/2014/main" id="{6D82D3DE-9333-B5E9-4DE7-904620EB33A4}"/>
              </a:ext>
            </a:extLst>
          </p:cNvPr>
          <p:cNvSpPr>
            <a:spLocks noGrp="1"/>
          </p:cNvSpPr>
          <p:nvPr>
            <p:ph type="body" idx="1"/>
          </p:nvPr>
        </p:nvSpPr>
        <p:spPr>
          <a:xfrm>
            <a:off x="658114" y="3962956"/>
            <a:ext cx="10515600" cy="1500187"/>
          </a:xfrm>
        </p:spPr>
        <p:txBody>
          <a:bodyPr>
            <a:normAutofit fontScale="92500" lnSpcReduction="20000"/>
          </a:bodyPr>
          <a:lstStyle/>
          <a:p>
            <a:r>
              <a:rPr lang="en-US" dirty="0"/>
              <a:t>Kathleen Lynne Lane, Ph.D., BCBA-D, CF-L2</a:t>
            </a:r>
          </a:p>
          <a:p>
            <a:r>
              <a:rPr lang="en-US" dirty="0">
                <a:hlinkClick r:id="rId3"/>
              </a:rPr>
              <a:t>kathleen.lane@ku.edu</a:t>
            </a:r>
            <a:endParaRPr lang="en-US" dirty="0"/>
          </a:p>
          <a:p>
            <a:r>
              <a:rPr lang="en-US" dirty="0"/>
              <a:t>Mark Buckman, Ph.D.</a:t>
            </a:r>
          </a:p>
          <a:p>
            <a:r>
              <a:rPr lang="en-US" dirty="0">
                <a:hlinkClick r:id="rId4"/>
              </a:rPr>
              <a:t>Buckman@ku.edu</a:t>
            </a:r>
            <a:endParaRPr lang="en-US" dirty="0"/>
          </a:p>
          <a:p>
            <a:endParaRPr lang="en-US" dirty="0"/>
          </a:p>
        </p:txBody>
      </p:sp>
    </p:spTree>
    <p:extLst>
      <p:ext uri="{BB962C8B-B14F-4D97-AF65-F5344CB8AC3E}">
        <p14:creationId xmlns:p14="http://schemas.microsoft.com/office/powerpoint/2010/main" val="596418203"/>
      </p:ext>
    </p:extLst>
  </p:cSld>
  <p:clrMapOvr>
    <a:masterClrMapping/>
  </p:clrMapOvr>
</p:sld>
</file>

<file path=ppt/theme/theme1.xml><?xml version="1.0" encoding="utf-8"?>
<a:theme xmlns:a="http://schemas.openxmlformats.org/drawingml/2006/main" name="Ci3T">
  <a:themeElements>
    <a:clrScheme name="Ci3T">
      <a:dk1>
        <a:sysClr val="windowText" lastClr="000000"/>
      </a:dk1>
      <a:lt1>
        <a:sysClr val="window" lastClr="FFFFFF"/>
      </a:lt1>
      <a:dk2>
        <a:srgbClr val="283375"/>
      </a:dk2>
      <a:lt2>
        <a:srgbClr val="B3B3B3"/>
      </a:lt2>
      <a:accent1>
        <a:srgbClr val="37B34A"/>
      </a:accent1>
      <a:accent2>
        <a:srgbClr val="FFF100"/>
      </a:accent2>
      <a:accent3>
        <a:srgbClr val="EC1C24"/>
      </a:accent3>
      <a:accent4>
        <a:srgbClr val="4D4D4D"/>
      </a:accent4>
      <a:accent5>
        <a:srgbClr val="2F4E6D"/>
      </a:accent5>
      <a:accent6>
        <a:srgbClr val="356D3C"/>
      </a:accent6>
      <a:hlink>
        <a:srgbClr val="283375"/>
      </a:hlink>
      <a:folHlink>
        <a:srgbClr val="4D4D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i3T">
  <a:themeElements>
    <a:clrScheme name="Ci3T">
      <a:dk1>
        <a:sysClr val="windowText" lastClr="000000"/>
      </a:dk1>
      <a:lt1>
        <a:sysClr val="window" lastClr="FFFFFF"/>
      </a:lt1>
      <a:dk2>
        <a:srgbClr val="283375"/>
      </a:dk2>
      <a:lt2>
        <a:srgbClr val="B3B3B3"/>
      </a:lt2>
      <a:accent1>
        <a:srgbClr val="37B34A"/>
      </a:accent1>
      <a:accent2>
        <a:srgbClr val="FFF100"/>
      </a:accent2>
      <a:accent3>
        <a:srgbClr val="EC1C24"/>
      </a:accent3>
      <a:accent4>
        <a:srgbClr val="4D4D4D"/>
      </a:accent4>
      <a:accent5>
        <a:srgbClr val="2F4E6D"/>
      </a:accent5>
      <a:accent6>
        <a:srgbClr val="356D3C"/>
      </a:accent6>
      <a:hlink>
        <a:srgbClr val="283375"/>
      </a:hlink>
      <a:folHlink>
        <a:srgbClr val="4D4D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6115EBC45D3944DB78A1E8DED502243" ma:contentTypeVersion="12" ma:contentTypeDescription="Create a new document." ma:contentTypeScope="" ma:versionID="0f96d9bc90db26161d2ce191c3f560d7">
  <xsd:schema xmlns:xsd="http://www.w3.org/2001/XMLSchema" xmlns:xs="http://www.w3.org/2001/XMLSchema" xmlns:p="http://schemas.microsoft.com/office/2006/metadata/properties" xmlns:ns2="5bf7570c-6c37-441f-917e-903e84070e08" targetNamespace="http://schemas.microsoft.com/office/2006/metadata/properties" ma:root="true" ma:fieldsID="73dc4ce2f8ad55851ce8a1327046f3dc" ns2:_="">
    <xsd:import namespace="5bf7570c-6c37-441f-917e-903e84070e0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f7570c-6c37-441f-917e-903e84070e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c2c5899-478d-4689-af14-80570c5f1cc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BillingMetadata" ma:index="18" nillable="true" ma:displayName="MediaServiceBillingMetadata" ma:hidden="true" ma:internalName="MediaServiceBillingMetadata" ma:readOnly="true">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bf7570c-6c37-441f-917e-903e84070e0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7AC6B7A-174A-4E74-BF64-BAA5E5B8A4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f7570c-6c37-441f-917e-903e84070e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474D2C8-E307-4709-A85A-8308F1CF43A8}">
  <ds:schemaRefs>
    <ds:schemaRef ds:uri="http://schemas.microsoft.com/sharepoint/v3/contenttype/forms"/>
  </ds:schemaRefs>
</ds:datastoreItem>
</file>

<file path=customXml/itemProps3.xml><?xml version="1.0" encoding="utf-8"?>
<ds:datastoreItem xmlns:ds="http://schemas.openxmlformats.org/officeDocument/2006/customXml" ds:itemID="{3026BB86-3058-4B62-9359-AB4569624D22}">
  <ds:schemaRefs>
    <ds:schemaRef ds:uri="http://schemas.microsoft.com/office/2006/documentManagement/types"/>
    <ds:schemaRef ds:uri="http://www.w3.org/XML/1998/namespace"/>
    <ds:schemaRef ds:uri="http://purl.org/dc/terms/"/>
    <ds:schemaRef ds:uri="http://schemas.microsoft.com/office/2006/metadata/properties"/>
    <ds:schemaRef ds:uri="http://purl.org/dc/elements/1.1/"/>
    <ds:schemaRef ds:uri="5bf7570c-6c37-441f-917e-903e84070e08"/>
    <ds:schemaRef ds:uri="http://purl.org/dc/dcmitype/"/>
    <ds:schemaRef ds:uri="http://schemas.microsoft.com/office/infopath/2007/PartnerControls"/>
    <ds:schemaRef ds:uri="http://schemas.openxmlformats.org/package/2006/metadata/core-properties"/>
  </ds:schemaRefs>
</ds:datastoreItem>
</file>

<file path=docMetadata/LabelInfo.xml><?xml version="1.0" encoding="utf-8"?>
<clbl:labelList xmlns:clbl="http://schemas.microsoft.com/office/2020/mipLabelMetadata">
  <clbl:label id="{3c176536-afe6-43f5-b966-36feabbe3c1a}" enabled="0" method="" siteId="{3c176536-afe6-43f5-b966-36feabbe3c1a}" removed="1"/>
</clbl:labelList>
</file>

<file path=docProps/app.xml><?xml version="1.0" encoding="utf-8"?>
<Properties xmlns="http://schemas.openxmlformats.org/officeDocument/2006/extended-properties" xmlns:vt="http://schemas.openxmlformats.org/officeDocument/2006/docPropsVTypes">
  <Template>Ci3T</Template>
  <TotalTime>211</TotalTime>
  <Words>3161</Words>
  <Application>Microsoft Office PowerPoint</Application>
  <PresentationFormat>Widescreen</PresentationFormat>
  <Paragraphs>701</Paragraphs>
  <Slides>66</Slides>
  <Notes>29</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66</vt:i4>
      </vt:variant>
    </vt:vector>
  </HeadingPairs>
  <TitlesOfParts>
    <vt:vector size="79" baseType="lpstr">
      <vt:lpstr>MS PGothic</vt:lpstr>
      <vt:lpstr>Aptos</vt:lpstr>
      <vt:lpstr>Arial</vt:lpstr>
      <vt:lpstr>Arial,Sans-Serif</vt:lpstr>
      <vt:lpstr>Calibri</vt:lpstr>
      <vt:lpstr>Century Gothic</vt:lpstr>
      <vt:lpstr>Courier New</vt:lpstr>
      <vt:lpstr>System Font Regular</vt:lpstr>
      <vt:lpstr>Times New Roman</vt:lpstr>
      <vt:lpstr>Verdana</vt:lpstr>
      <vt:lpstr>Wingdings</vt:lpstr>
      <vt:lpstr>Ci3T</vt:lpstr>
      <vt:lpstr>1_Ci3T</vt:lpstr>
      <vt:lpstr>Exploring Ci3T Creating Positive, Productive Environments: Using Comprehensive, Integrated, Three-tiered (Ci3T) Models to Meet Students’ Multiple Needs</vt:lpstr>
      <vt:lpstr>Agenda</vt:lpstr>
      <vt:lpstr>Gratitude</vt:lpstr>
      <vt:lpstr>Ci3T Phased Roll Out</vt:lpstr>
      <vt:lpstr>Getting Started with Ci3T (1 of 2)</vt:lpstr>
      <vt:lpstr>Internalizing and Externalizing</vt:lpstr>
      <vt:lpstr>Comprehensive, Integrated, Three-Tiered Model of Prevention</vt:lpstr>
      <vt:lpstr>What is Ci3T?</vt:lpstr>
      <vt:lpstr>Ci3T Tier 1 Supports</vt:lpstr>
      <vt:lpstr>Tier 1</vt:lpstr>
      <vt:lpstr>Tier 2</vt:lpstr>
      <vt:lpstr>Tier 3</vt:lpstr>
      <vt:lpstr>Ci3T Design Professional Learning Series</vt:lpstr>
      <vt:lpstr>Ci3T Implementation Manual</vt:lpstr>
      <vt:lpstr>Ci3T Tier 1 Plan</vt:lpstr>
      <vt:lpstr>Procedures for Monitoring Tier 1 Plan</vt:lpstr>
      <vt:lpstr>Exemplar Ci3T Implementation Manuals</vt:lpstr>
      <vt:lpstr>Essential Components Tier 1 Efforts</vt:lpstr>
      <vt:lpstr>Turn &amp; Talk: Ci3T</vt:lpstr>
      <vt:lpstr>Systematic Screening … Logistics</vt:lpstr>
      <vt:lpstr>What is Behavior Screening? 1</vt:lpstr>
      <vt:lpstr>What is Behavior Screening? 2</vt:lpstr>
      <vt:lpstr>Student Risk Screening Scale – Internalizing and Externalizing (SRSS-IE; Drummond, 1994; Lane &amp; Menzies, 2009) Elementary</vt:lpstr>
      <vt:lpstr>SRSS-IE: Cut Scores</vt:lpstr>
      <vt:lpstr>Fall Over Time SRSS-Externalizing Results – Elementary School Level</vt:lpstr>
      <vt:lpstr>Fall Over Time SRSS-Internalizing Results – Elementary School Level</vt:lpstr>
      <vt:lpstr>Fall 2024 SRSS-Internalizing Results – Elementary School Grade Level</vt:lpstr>
      <vt:lpstr>Student Risk Screening Scale  Fall 2004-2012 • Middle School</vt:lpstr>
      <vt:lpstr>Behavior &amp; Academic Characteristics of SRSS Risk Groups (Middle School)</vt:lpstr>
      <vt:lpstr>Winter Over Time SRSS-Externalizing Results – High School Level</vt:lpstr>
      <vt:lpstr>Winter 2024 SRSS-Externalizing Results – High School Grade Level</vt:lpstr>
      <vt:lpstr>Learn More About Options</vt:lpstr>
      <vt:lpstr>Academic Screening</vt:lpstr>
      <vt:lpstr>Using Academic and Behavior  Screening Data</vt:lpstr>
      <vt:lpstr>Reviewing Multiple Sources of Data in an Integrated Way</vt:lpstr>
      <vt:lpstr>Data-Informed Decision Making:  Using Systematic Screening Data to Inform Instruction at Tier 1</vt:lpstr>
      <vt:lpstr>Data to Indicate a Focus on Tier 1: Breakdown by Grade-Level</vt:lpstr>
      <vt:lpstr>Data to Indicate a Focus on Tier 1: School Level</vt:lpstr>
      <vt:lpstr>Low-Intensity, Teacher-Delivered Strategies at Tier 1</vt:lpstr>
      <vt:lpstr>A Focus on: Integrated Lesson Planning</vt:lpstr>
      <vt:lpstr>Planning for Integrated Instruction</vt:lpstr>
      <vt:lpstr>A Focus on: Responding to Challenging Behavior</vt:lpstr>
      <vt:lpstr>6-Step Instructional Approach for Responding to Challenging Behavior</vt:lpstr>
      <vt:lpstr>Data-Informed Decision Making:  Low-Intensity Strategies</vt:lpstr>
      <vt:lpstr>Examining Academic and Behavioral Data</vt:lpstr>
      <vt:lpstr>Ci3T Tier 1 Plan: Low-Intensity Teacher-Delivered Strategies</vt:lpstr>
      <vt:lpstr>Low-Intensity Strategies Interaction Instructional Choice</vt:lpstr>
      <vt:lpstr>Low-Intensity Strategy Experts</vt:lpstr>
      <vt:lpstr>Data-Informed Decision Making:  Tier 2 and Tier 3</vt:lpstr>
      <vt:lpstr>Secondary (Tier 2) Intervention Grid</vt:lpstr>
      <vt:lpstr>Crossfit Gym</vt:lpstr>
      <vt:lpstr>Jumping Rope</vt:lpstr>
      <vt:lpstr>Pull-up Bar</vt:lpstr>
      <vt:lpstr>Crossfit Activities</vt:lpstr>
      <vt:lpstr>Illustration: Reviewing Multiple Sources of Data in an Integrated Way</vt:lpstr>
      <vt:lpstr>Ci3T Model of Prevention: Tier Informs Tier 2 and Tier 3 </vt:lpstr>
      <vt:lpstr>Tier 2 and Tier 3 Intervention Grids</vt:lpstr>
      <vt:lpstr>Tier 3 in a Ci3T Model of Prevention</vt:lpstr>
      <vt:lpstr>Turn &amp; Talk:  Data-Informed Decision Making</vt:lpstr>
      <vt:lpstr>Ci3T Professional Learning Journey</vt:lpstr>
      <vt:lpstr>Preview: Ci3T Phased Roll Out</vt:lpstr>
      <vt:lpstr>Getting Started with Ci3T (2 of 2)</vt:lpstr>
      <vt:lpstr>2027-2026: Ci3T Design</vt:lpstr>
      <vt:lpstr>2028-2029: Ci3T Implementation Begins!</vt:lpstr>
      <vt:lpstr>Ci3t.org/events</vt:lpstr>
      <vt:lpstr>Wrapping Up and Moving Forward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Royer, David J</dc:creator>
  <cp:lastModifiedBy>Lane, Kathleen</cp:lastModifiedBy>
  <cp:revision>1</cp:revision>
  <dcterms:created xsi:type="dcterms:W3CDTF">2020-08-09T02:04:37Z</dcterms:created>
  <dcterms:modified xsi:type="dcterms:W3CDTF">2026-08-28T14:22:28Z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0x01010046115EBC45D3944DB78A1E8DED502243</vt:lpwstr>
  </property>
  <property fmtid="{D5CDD505-2E9C-101B-9397-08002B2CF9AE}" pid="3" name="MediaServiceImageTags">
    <vt:lpwstr/>
  </property>
</Properties>
</file>