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4" r:id="rId5"/>
  </p:sldMasterIdLst>
  <p:notesMasterIdLst>
    <p:notesMasterId r:id="rId67"/>
  </p:notesMasterIdLst>
  <p:handoutMasterIdLst>
    <p:handoutMasterId r:id="rId68"/>
  </p:handoutMasterIdLst>
  <p:sldIdLst>
    <p:sldId id="2413" r:id="rId6"/>
    <p:sldId id="4041" r:id="rId7"/>
    <p:sldId id="2315" r:id="rId8"/>
    <p:sldId id="2299" r:id="rId9"/>
    <p:sldId id="1962" r:id="rId10"/>
    <p:sldId id="2307" r:id="rId11"/>
    <p:sldId id="1969" r:id="rId12"/>
    <p:sldId id="1970" r:id="rId13"/>
    <p:sldId id="1524" r:id="rId14"/>
    <p:sldId id="4033" r:id="rId15"/>
    <p:sldId id="2314" r:id="rId16"/>
    <p:sldId id="4034" r:id="rId17"/>
    <p:sldId id="1420" r:id="rId18"/>
    <p:sldId id="2164" r:id="rId19"/>
    <p:sldId id="4040" r:id="rId20"/>
    <p:sldId id="2405" r:id="rId21"/>
    <p:sldId id="4000" r:id="rId22"/>
    <p:sldId id="2058" r:id="rId23"/>
    <p:sldId id="3681" r:id="rId24"/>
    <p:sldId id="4002" r:id="rId25"/>
    <p:sldId id="4003" r:id="rId26"/>
    <p:sldId id="440" r:id="rId27"/>
    <p:sldId id="4036" r:id="rId28"/>
    <p:sldId id="4018" r:id="rId29"/>
    <p:sldId id="3967" r:id="rId30"/>
    <p:sldId id="3968" r:id="rId31"/>
    <p:sldId id="2135" r:id="rId32"/>
    <p:sldId id="2012" r:id="rId33"/>
    <p:sldId id="4042" r:id="rId34"/>
    <p:sldId id="2021" r:id="rId35"/>
    <p:sldId id="4043" r:id="rId36"/>
    <p:sldId id="4044" r:id="rId37"/>
    <p:sldId id="4004" r:id="rId38"/>
    <p:sldId id="3970" r:id="rId39"/>
    <p:sldId id="2370" r:id="rId40"/>
    <p:sldId id="1828" r:id="rId41"/>
    <p:sldId id="2356" r:id="rId42"/>
    <p:sldId id="259" r:id="rId43"/>
    <p:sldId id="4035" r:id="rId44"/>
    <p:sldId id="4005" r:id="rId45"/>
    <p:sldId id="2133" r:id="rId46"/>
    <p:sldId id="2238" r:id="rId47"/>
    <p:sldId id="2239" r:id="rId48"/>
    <p:sldId id="4037" r:id="rId49"/>
    <p:sldId id="2022" r:id="rId50"/>
    <p:sldId id="3731" r:id="rId51"/>
    <p:sldId id="4006" r:id="rId52"/>
    <p:sldId id="2056" r:id="rId53"/>
    <p:sldId id="4045" r:id="rId54"/>
    <p:sldId id="2030" r:id="rId55"/>
    <p:sldId id="2310" r:id="rId56"/>
    <p:sldId id="4046" r:id="rId57"/>
    <p:sldId id="339" r:id="rId58"/>
    <p:sldId id="3838" r:id="rId59"/>
    <p:sldId id="4011" r:id="rId60"/>
    <p:sldId id="4012" r:id="rId61"/>
    <p:sldId id="4013" r:id="rId62"/>
    <p:sldId id="4008" r:id="rId63"/>
    <p:sldId id="4031" r:id="rId64"/>
    <p:sldId id="2305" r:id="rId65"/>
    <p:sldId id="4032"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FFCE5881-6C50-4173-AF62-665DC2218193}">
          <p14:sldIdLst>
            <p14:sldId id="2413"/>
            <p14:sldId id="4041"/>
            <p14:sldId id="2315"/>
            <p14:sldId id="2299"/>
            <p14:sldId id="1962"/>
            <p14:sldId id="2307"/>
            <p14:sldId id="1969"/>
            <p14:sldId id="1970"/>
            <p14:sldId id="1524"/>
            <p14:sldId id="4033"/>
            <p14:sldId id="2314"/>
          </p14:sldIdLst>
        </p14:section>
        <p14:section name="Beyond Tier 1" id="{59756D3A-34F4-4888-AD24-76F69A9FDCED}">
          <p14:sldIdLst>
            <p14:sldId id="4034"/>
            <p14:sldId id="1420"/>
            <p14:sldId id="2164"/>
            <p14:sldId id="4040"/>
            <p14:sldId id="2405"/>
            <p14:sldId id="4000"/>
            <p14:sldId id="2058"/>
            <p14:sldId id="3681"/>
            <p14:sldId id="4002"/>
            <p14:sldId id="4003"/>
            <p14:sldId id="440"/>
          </p14:sldIdLst>
        </p14:section>
        <p14:section name="A Closer Look at Tier 2 Interventions" id="{4DCAE7C9-BE46-4038-9BD2-3966442D1F76}">
          <p14:sldIdLst>
            <p14:sldId id="4036"/>
            <p14:sldId id="4018"/>
            <p14:sldId id="3967"/>
            <p14:sldId id="3968"/>
            <p14:sldId id="2135"/>
            <p14:sldId id="2012"/>
            <p14:sldId id="4042"/>
            <p14:sldId id="2021"/>
            <p14:sldId id="4043"/>
            <p14:sldId id="4044"/>
            <p14:sldId id="4004"/>
            <p14:sldId id="3970"/>
            <p14:sldId id="2370"/>
            <p14:sldId id="1828"/>
            <p14:sldId id="2356"/>
            <p14:sldId id="259"/>
          </p14:sldIdLst>
        </p14:section>
        <p14:section name="A Closer Look at Tier 3 Interventions" id="{15441737-0362-45D3-A1D1-30D9DEDA1A0F}">
          <p14:sldIdLst>
            <p14:sldId id="4035"/>
            <p14:sldId id="4005"/>
            <p14:sldId id="2133"/>
            <p14:sldId id="2238"/>
            <p14:sldId id="2239"/>
            <p14:sldId id="4037"/>
            <p14:sldId id="2022"/>
            <p14:sldId id="3731"/>
            <p14:sldId id="4006"/>
            <p14:sldId id="2056"/>
            <p14:sldId id="4045"/>
            <p14:sldId id="2030"/>
            <p14:sldId id="2310"/>
            <p14:sldId id="4046"/>
          </p14:sldIdLst>
        </p14:section>
        <p14:section name="Wrapping Up and Moving Forward" id="{A2EBBF7C-51DD-4010-9E11-6E319F4B0468}">
          <p14:sldIdLst>
            <p14:sldId id="339"/>
            <p14:sldId id="3838"/>
            <p14:sldId id="4011"/>
            <p14:sldId id="4012"/>
            <p14:sldId id="4013"/>
            <p14:sldId id="4008"/>
            <p14:sldId id="4031"/>
            <p14:sldId id="2305"/>
            <p14:sldId id="40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42FD68-531D-4C62-ACAC-C99085A35E38}" v="54" dt="2026-08-29T13:48:15.3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5" autoAdjust="0"/>
    <p:restoredTop sz="65913" autoAdjust="0"/>
  </p:normalViewPr>
  <p:slideViewPr>
    <p:cSldViewPr snapToGrid="0">
      <p:cViewPr>
        <p:scale>
          <a:sx n="25" d="100"/>
          <a:sy n="25" d="100"/>
        </p:scale>
        <p:origin x="1936" y="1032"/>
      </p:cViewPr>
      <p:guideLst/>
    </p:cSldViewPr>
  </p:slideViewPr>
  <p:outlineViewPr>
    <p:cViewPr>
      <p:scale>
        <a:sx n="33" d="100"/>
        <a:sy n="33" d="100"/>
      </p:scale>
      <p:origin x="0" y="-5412"/>
    </p:cViewPr>
  </p:outlineViewPr>
  <p:notesTextViewPr>
    <p:cViewPr>
      <p:scale>
        <a:sx n="3" d="2"/>
        <a:sy n="3" d="2"/>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sin, Elise" userId="051ede2b-3008-44c0-bb19-c9bb04b8c5c9" providerId="ADAL" clId="{75637111-0362-47CD-8ADF-10AC7B1B7137}"/>
    <pc:docChg chg="undo custSel addSld delSld modSld sldOrd addSection modSection">
      <pc:chgData name="Sarasin, Elise" userId="051ede2b-3008-44c0-bb19-c9bb04b8c5c9" providerId="ADAL" clId="{75637111-0362-47CD-8ADF-10AC7B1B7137}" dt="2026-08-21T14:59:32.951" v="2064" actId="478"/>
      <pc:docMkLst>
        <pc:docMk/>
      </pc:docMkLst>
      <pc:sldChg chg="add">
        <pc:chgData name="Sarasin, Elise" userId="051ede2b-3008-44c0-bb19-c9bb04b8c5c9" providerId="ADAL" clId="{75637111-0362-47CD-8ADF-10AC7B1B7137}" dt="2026-08-21T13:22:44.873" v="1989"/>
        <pc:sldMkLst>
          <pc:docMk/>
          <pc:sldMk cId="1914116914" sldId="1420"/>
        </pc:sldMkLst>
      </pc:sldChg>
      <pc:sldChg chg="ord">
        <pc:chgData name="Sarasin, Elise" userId="051ede2b-3008-44c0-bb19-c9bb04b8c5c9" providerId="ADAL" clId="{75637111-0362-47CD-8ADF-10AC7B1B7137}" dt="2026-08-21T13:00:13.130" v="1098"/>
        <pc:sldMkLst>
          <pc:docMk/>
          <pc:sldMk cId="3648592433" sldId="2022"/>
        </pc:sldMkLst>
      </pc:sldChg>
      <pc:sldChg chg="ord">
        <pc:chgData name="Sarasin, Elise" userId="051ede2b-3008-44c0-bb19-c9bb04b8c5c9" providerId="ADAL" clId="{75637111-0362-47CD-8ADF-10AC7B1B7137}" dt="2026-08-21T13:00:13.130" v="1098"/>
        <pc:sldMkLst>
          <pc:docMk/>
          <pc:sldMk cId="131134929" sldId="2030"/>
        </pc:sldMkLst>
      </pc:sldChg>
      <pc:sldChg chg="ord">
        <pc:chgData name="Sarasin, Elise" userId="051ede2b-3008-44c0-bb19-c9bb04b8c5c9" providerId="ADAL" clId="{75637111-0362-47CD-8ADF-10AC7B1B7137}" dt="2026-08-21T13:00:13.130" v="1098"/>
        <pc:sldMkLst>
          <pc:docMk/>
          <pc:sldMk cId="174435438" sldId="2056"/>
        </pc:sldMkLst>
      </pc:sldChg>
      <pc:sldChg chg="add">
        <pc:chgData name="Sarasin, Elise" userId="051ede2b-3008-44c0-bb19-c9bb04b8c5c9" providerId="ADAL" clId="{75637111-0362-47CD-8ADF-10AC7B1B7137}" dt="2026-08-21T13:02:40.041" v="1195"/>
        <pc:sldMkLst>
          <pc:docMk/>
          <pc:sldMk cId="1966374347" sldId="2133"/>
        </pc:sldMkLst>
      </pc:sldChg>
      <pc:sldChg chg="add ord">
        <pc:chgData name="Sarasin, Elise" userId="051ede2b-3008-44c0-bb19-c9bb04b8c5c9" providerId="ADAL" clId="{75637111-0362-47CD-8ADF-10AC7B1B7137}" dt="2026-08-21T13:03:16.670" v="1201"/>
        <pc:sldMkLst>
          <pc:docMk/>
          <pc:sldMk cId="1374196217" sldId="2135"/>
        </pc:sldMkLst>
      </pc:sldChg>
      <pc:sldChg chg="delSp modSp add mod ord">
        <pc:chgData name="Sarasin, Elise" userId="051ede2b-3008-44c0-bb19-c9bb04b8c5c9" providerId="ADAL" clId="{75637111-0362-47CD-8ADF-10AC7B1B7137}" dt="2026-08-21T13:24:10.186" v="2020" actId="962"/>
        <pc:sldMkLst>
          <pc:docMk/>
          <pc:sldMk cId="646181977" sldId="2164"/>
        </pc:sldMkLst>
        <pc:spChg chg="mod">
          <ac:chgData name="Sarasin, Elise" userId="051ede2b-3008-44c0-bb19-c9bb04b8c5c9" providerId="ADAL" clId="{75637111-0362-47CD-8ADF-10AC7B1B7137}" dt="2026-08-21T13:24:10.186" v="2020" actId="962"/>
          <ac:spMkLst>
            <pc:docMk/>
            <pc:sldMk cId="646181977" sldId="2164"/>
            <ac:spMk id="2" creationId="{169F228D-FD07-8333-4C39-9183E969523C}"/>
          </ac:spMkLst>
        </pc:spChg>
      </pc:sldChg>
      <pc:sldChg chg="add">
        <pc:chgData name="Sarasin, Elise" userId="051ede2b-3008-44c0-bb19-c9bb04b8c5c9" providerId="ADAL" clId="{75637111-0362-47CD-8ADF-10AC7B1B7137}" dt="2026-08-21T13:02:40.041" v="1195"/>
        <pc:sldMkLst>
          <pc:docMk/>
          <pc:sldMk cId="4106586599" sldId="2238"/>
        </pc:sldMkLst>
      </pc:sldChg>
      <pc:sldChg chg="add">
        <pc:chgData name="Sarasin, Elise" userId="051ede2b-3008-44c0-bb19-c9bb04b8c5c9" providerId="ADAL" clId="{75637111-0362-47CD-8ADF-10AC7B1B7137}" dt="2026-08-21T13:02:40.041" v="1195"/>
        <pc:sldMkLst>
          <pc:docMk/>
          <pc:sldMk cId="1234656289" sldId="2239"/>
        </pc:sldMkLst>
      </pc:sldChg>
      <pc:sldChg chg="ord">
        <pc:chgData name="Sarasin, Elise" userId="051ede2b-3008-44c0-bb19-c9bb04b8c5c9" providerId="ADAL" clId="{75637111-0362-47CD-8ADF-10AC7B1B7137}" dt="2026-08-21T13:00:13.130" v="1098"/>
        <pc:sldMkLst>
          <pc:docMk/>
          <pc:sldMk cId="936316852" sldId="2310"/>
        </pc:sldMkLst>
      </pc:sldChg>
      <pc:sldChg chg="addSp modSp mod">
        <pc:chgData name="Sarasin, Elise" userId="051ede2b-3008-44c0-bb19-c9bb04b8c5c9" providerId="ADAL" clId="{75637111-0362-47CD-8ADF-10AC7B1B7137}" dt="2026-08-21T13:24:33.112" v="2033" actId="20577"/>
        <pc:sldMkLst>
          <pc:docMk/>
          <pc:sldMk cId="2655582888" sldId="2314"/>
        </pc:sldMkLst>
      </pc:sldChg>
      <pc:sldChg chg="ord">
        <pc:chgData name="Sarasin, Elise" userId="051ede2b-3008-44c0-bb19-c9bb04b8c5c9" providerId="ADAL" clId="{75637111-0362-47CD-8ADF-10AC7B1B7137}" dt="2026-08-21T13:24:58.826" v="2036"/>
        <pc:sldMkLst>
          <pc:docMk/>
          <pc:sldMk cId="2299542717" sldId="2405"/>
        </pc:sldMkLst>
      </pc:sldChg>
      <pc:sldChg chg="ord">
        <pc:chgData name="Sarasin, Elise" userId="051ede2b-3008-44c0-bb19-c9bb04b8c5c9" providerId="ADAL" clId="{75637111-0362-47CD-8ADF-10AC7B1B7137}" dt="2026-08-21T13:00:13.130" v="1098"/>
        <pc:sldMkLst>
          <pc:docMk/>
          <pc:sldMk cId="1655645674" sldId="3731"/>
        </pc:sldMkLst>
      </pc:sldChg>
      <pc:sldChg chg="ord">
        <pc:chgData name="Sarasin, Elise" userId="051ede2b-3008-44c0-bb19-c9bb04b8c5c9" providerId="ADAL" clId="{75637111-0362-47CD-8ADF-10AC7B1B7137}" dt="2026-08-21T13:23:11.317" v="1993"/>
        <pc:sldMkLst>
          <pc:docMk/>
          <pc:sldMk cId="3608985786" sldId="3967"/>
        </pc:sldMkLst>
      </pc:sldChg>
      <pc:sldChg chg="ord">
        <pc:chgData name="Sarasin, Elise" userId="051ede2b-3008-44c0-bb19-c9bb04b8c5c9" providerId="ADAL" clId="{75637111-0362-47CD-8ADF-10AC7B1B7137}" dt="2026-08-21T13:23:11.317" v="1993"/>
        <pc:sldMkLst>
          <pc:docMk/>
          <pc:sldMk cId="3407516838" sldId="3968"/>
        </pc:sldMkLst>
      </pc:sldChg>
      <pc:sldChg chg="ord">
        <pc:chgData name="Sarasin, Elise" userId="051ede2b-3008-44c0-bb19-c9bb04b8c5c9" providerId="ADAL" clId="{75637111-0362-47CD-8ADF-10AC7B1B7137}" dt="2026-08-21T12:59:57.275" v="1094"/>
        <pc:sldMkLst>
          <pc:docMk/>
          <pc:sldMk cId="2219656574" sldId="4003"/>
        </pc:sldMkLst>
      </pc:sldChg>
      <pc:sldChg chg="ord">
        <pc:chgData name="Sarasin, Elise" userId="051ede2b-3008-44c0-bb19-c9bb04b8c5c9" providerId="ADAL" clId="{75637111-0362-47CD-8ADF-10AC7B1B7137}" dt="2026-08-21T13:00:06.906" v="1096"/>
        <pc:sldMkLst>
          <pc:docMk/>
          <pc:sldMk cId="1915544971" sldId="4005"/>
        </pc:sldMkLst>
      </pc:sldChg>
      <pc:sldChg chg="ord">
        <pc:chgData name="Sarasin, Elise" userId="051ede2b-3008-44c0-bb19-c9bb04b8c5c9" providerId="ADAL" clId="{75637111-0362-47CD-8ADF-10AC7B1B7137}" dt="2026-08-21T13:00:13.130" v="1098"/>
        <pc:sldMkLst>
          <pc:docMk/>
          <pc:sldMk cId="3941960401" sldId="4006"/>
        </pc:sldMkLst>
      </pc:sldChg>
      <pc:sldChg chg="ord">
        <pc:chgData name="Sarasin, Elise" userId="051ede2b-3008-44c0-bb19-c9bb04b8c5c9" providerId="ADAL" clId="{75637111-0362-47CD-8ADF-10AC7B1B7137}" dt="2026-08-21T13:03:08.690" v="1197"/>
        <pc:sldMkLst>
          <pc:docMk/>
          <pc:sldMk cId="1717534385" sldId="4018"/>
        </pc:sldMkLst>
      </pc:sldChg>
      <pc:sldChg chg="modSp mod">
        <pc:chgData name="Sarasin, Elise" userId="051ede2b-3008-44c0-bb19-c9bb04b8c5c9" providerId="ADAL" clId="{75637111-0362-47CD-8ADF-10AC7B1B7137}" dt="2026-08-21T13:20:29.642" v="1978" actId="20577"/>
        <pc:sldMkLst>
          <pc:docMk/>
          <pc:sldMk cId="596418203" sldId="4032"/>
        </pc:sldMkLst>
        <pc:spChg chg="mod">
          <ac:chgData name="Sarasin, Elise" userId="051ede2b-3008-44c0-bb19-c9bb04b8c5c9" providerId="ADAL" clId="{75637111-0362-47CD-8ADF-10AC7B1B7137}" dt="2026-08-21T13:20:29.642" v="1978" actId="20577"/>
          <ac:spMkLst>
            <pc:docMk/>
            <pc:sldMk cId="596418203" sldId="4032"/>
            <ac:spMk id="2" creationId="{80EE573E-7600-6E2F-B66D-F18D9386C32C}"/>
          </ac:spMkLst>
        </pc:spChg>
      </pc:sldChg>
      <pc:sldChg chg="addSp delSp modSp new mod ord modClrScheme chgLayout">
        <pc:chgData name="Sarasin, Elise" userId="051ede2b-3008-44c0-bb19-c9bb04b8c5c9" providerId="ADAL" clId="{75637111-0362-47CD-8ADF-10AC7B1B7137}" dt="2026-08-21T12:57:23.563" v="1042" actId="20577"/>
        <pc:sldMkLst>
          <pc:docMk/>
          <pc:sldMk cId="2425880942" sldId="4034"/>
        </pc:sldMkLst>
        <pc:spChg chg="add mod ord">
          <ac:chgData name="Sarasin, Elise" userId="051ede2b-3008-44c0-bb19-c9bb04b8c5c9" providerId="ADAL" clId="{75637111-0362-47CD-8ADF-10AC7B1B7137}" dt="2026-08-21T12:57:00.399" v="981" actId="20577"/>
          <ac:spMkLst>
            <pc:docMk/>
            <pc:sldMk cId="2425880942" sldId="4034"/>
            <ac:spMk id="4" creationId="{BF9493F4-0272-ED39-4D60-D0AA68FB52D1}"/>
          </ac:spMkLst>
        </pc:spChg>
        <pc:spChg chg="add mod ord">
          <ac:chgData name="Sarasin, Elise" userId="051ede2b-3008-44c0-bb19-c9bb04b8c5c9" providerId="ADAL" clId="{75637111-0362-47CD-8ADF-10AC7B1B7137}" dt="2026-08-21T12:57:23.563" v="1042" actId="20577"/>
          <ac:spMkLst>
            <pc:docMk/>
            <pc:sldMk cId="2425880942" sldId="4034"/>
            <ac:spMk id="5" creationId="{EE477B40-CA22-F073-7658-39E0A266C9C2}"/>
          </ac:spMkLst>
        </pc:spChg>
      </pc:sldChg>
      <pc:sldChg chg="addSp modSp new mod ord modClrScheme chgLayout">
        <pc:chgData name="Sarasin, Elise" userId="051ede2b-3008-44c0-bb19-c9bb04b8c5c9" providerId="ADAL" clId="{75637111-0362-47CD-8ADF-10AC7B1B7137}" dt="2026-08-21T13:00:27.686" v="1141" actId="20577"/>
        <pc:sldMkLst>
          <pc:docMk/>
          <pc:sldMk cId="898749901" sldId="4035"/>
        </pc:sldMkLst>
        <pc:spChg chg="add mod">
          <ac:chgData name="Sarasin, Elise" userId="051ede2b-3008-44c0-bb19-c9bb04b8c5c9" providerId="ADAL" clId="{75637111-0362-47CD-8ADF-10AC7B1B7137}" dt="2026-08-21T13:00:27.686" v="1141" actId="20577"/>
          <ac:spMkLst>
            <pc:docMk/>
            <pc:sldMk cId="898749901" sldId="4035"/>
            <ac:spMk id="2" creationId="{B9B3C3F1-BAF1-C6B8-EA90-CE7A71C8A824}"/>
          </ac:spMkLst>
        </pc:spChg>
      </pc:sldChg>
      <pc:sldChg chg="addSp delSp modSp new mod ord modClrScheme chgLayout">
        <pc:chgData name="Sarasin, Elise" userId="051ede2b-3008-44c0-bb19-c9bb04b8c5c9" providerId="ADAL" clId="{75637111-0362-47CD-8ADF-10AC7B1B7137}" dt="2026-08-21T13:00:44.211" v="1194" actId="20577"/>
        <pc:sldMkLst>
          <pc:docMk/>
          <pc:sldMk cId="3601240830" sldId="4036"/>
        </pc:sldMkLst>
        <pc:spChg chg="add mod ord">
          <ac:chgData name="Sarasin, Elise" userId="051ede2b-3008-44c0-bb19-c9bb04b8c5c9" providerId="ADAL" clId="{75637111-0362-47CD-8ADF-10AC7B1B7137}" dt="2026-08-21T13:00:44.211" v="1194" actId="20577"/>
          <ac:spMkLst>
            <pc:docMk/>
            <pc:sldMk cId="3601240830" sldId="4036"/>
            <ac:spMk id="3" creationId="{3493BA21-5AE5-E9EF-E045-D593482DED99}"/>
          </ac:spMkLst>
        </pc:spChg>
      </pc:sldChg>
      <pc:sldChg chg="add">
        <pc:chgData name="Sarasin, Elise" userId="051ede2b-3008-44c0-bb19-c9bb04b8c5c9" providerId="ADAL" clId="{75637111-0362-47CD-8ADF-10AC7B1B7137}" dt="2026-08-21T13:02:40.041" v="1195"/>
        <pc:sldMkLst>
          <pc:docMk/>
          <pc:sldMk cId="1405340827" sldId="4037"/>
        </pc:sldMkLst>
      </pc:sldChg>
    </pc:docChg>
  </pc:docChgLst>
  <pc:docChgLst>
    <pc:chgData name="Buckman, Mark" userId="143108ed-1948-4344-b71d-df851b3c54dd" providerId="ADAL" clId="{14620DA4-A871-4EC4-A5FE-17531DB005E9}"/>
    <pc:docChg chg="undo custSel addSld delSld modSld modSection">
      <pc:chgData name="Buckman, Mark" userId="143108ed-1948-4344-b71d-df851b3c54dd" providerId="ADAL" clId="{14620DA4-A871-4EC4-A5FE-17531DB005E9}" dt="2026-08-29T13:48:17.339" v="3548"/>
      <pc:docMkLst>
        <pc:docMk/>
      </pc:docMkLst>
      <pc:sldChg chg="addSp modSp add mod">
        <pc:chgData name="Buckman, Mark" userId="143108ed-1948-4344-b71d-df851b3c54dd" providerId="ADAL" clId="{14620DA4-A871-4EC4-A5FE-17531DB005E9}" dt="2026-08-29T12:22:56.611" v="3533" actId="27636"/>
        <pc:sldMkLst>
          <pc:docMk/>
          <pc:sldMk cId="2632334247" sldId="259"/>
        </pc:sldMkLst>
        <pc:spChg chg="add mod">
          <ac:chgData name="Buckman, Mark" userId="143108ed-1948-4344-b71d-df851b3c54dd" providerId="ADAL" clId="{14620DA4-A871-4EC4-A5FE-17531DB005E9}" dt="2026-08-29T11:33:04.641" v="3530" actId="33553"/>
          <ac:spMkLst>
            <pc:docMk/>
            <pc:sldMk cId="2632334247" sldId="259"/>
            <ac:spMk id="2" creationId="{1C3B85D4-B7D2-1220-D7AD-2EB0A2980639}"/>
          </ac:spMkLst>
        </pc:spChg>
        <pc:spChg chg="add mod">
          <ac:chgData name="Buckman, Mark" userId="143108ed-1948-4344-b71d-df851b3c54dd" providerId="ADAL" clId="{14620DA4-A871-4EC4-A5FE-17531DB005E9}" dt="2026-08-29T12:22:56.611" v="3533" actId="27636"/>
          <ac:spMkLst>
            <pc:docMk/>
            <pc:sldMk cId="2632334247" sldId="259"/>
            <ac:spMk id="3" creationId="{E6A4C87C-6B26-60CE-7780-6CCB81413405}"/>
          </ac:spMkLst>
        </pc:spChg>
        <pc:spChg chg="add mod">
          <ac:chgData name="Buckman, Mark" userId="143108ed-1948-4344-b71d-df851b3c54dd" providerId="ADAL" clId="{14620DA4-A871-4EC4-A5FE-17531DB005E9}" dt="2026-08-29T11:28:33.315" v="3464" actId="6549"/>
          <ac:spMkLst>
            <pc:docMk/>
            <pc:sldMk cId="2632334247" sldId="259"/>
            <ac:spMk id="5" creationId="{189B0C47-261F-B30A-A8E7-6CC53ADD7CB3}"/>
          </ac:spMkLst>
        </pc:spChg>
        <pc:picChg chg="mod">
          <ac:chgData name="Buckman, Mark" userId="143108ed-1948-4344-b71d-df851b3c54dd" providerId="ADAL" clId="{14620DA4-A871-4EC4-A5FE-17531DB005E9}" dt="2026-08-29T11:32:46.925" v="3521" actId="962"/>
          <ac:picMkLst>
            <pc:docMk/>
            <pc:sldMk cId="2632334247" sldId="259"/>
            <ac:picMk id="2080" creationId="{00000000-0000-0000-0000-000000000000}"/>
          </ac:picMkLst>
        </pc:picChg>
        <pc:picChg chg="mod">
          <ac:chgData name="Buckman, Mark" userId="143108ed-1948-4344-b71d-df851b3c54dd" providerId="ADAL" clId="{14620DA4-A871-4EC4-A5FE-17531DB005E9}" dt="2026-08-29T11:32:45.383" v="3519" actId="962"/>
          <ac:picMkLst>
            <pc:docMk/>
            <pc:sldMk cId="2632334247" sldId="259"/>
            <ac:picMk id="2081" creationId="{00000000-0000-0000-0000-000000000000}"/>
          </ac:picMkLst>
        </pc:picChg>
        <pc:picChg chg="mod">
          <ac:chgData name="Buckman, Mark" userId="143108ed-1948-4344-b71d-df851b3c54dd" providerId="ADAL" clId="{14620DA4-A871-4EC4-A5FE-17531DB005E9}" dt="2026-08-29T11:32:46.114" v="3520" actId="962"/>
          <ac:picMkLst>
            <pc:docMk/>
            <pc:sldMk cId="2632334247" sldId="259"/>
            <ac:picMk id="2084" creationId="{00000000-0000-0000-0000-000000000000}"/>
          </ac:picMkLst>
        </pc:picChg>
        <pc:picChg chg="mod">
          <ac:chgData name="Buckman, Mark" userId="143108ed-1948-4344-b71d-df851b3c54dd" providerId="ADAL" clId="{14620DA4-A871-4EC4-A5FE-17531DB005E9}" dt="2026-08-29T11:32:44.941" v="3518" actId="962"/>
          <ac:picMkLst>
            <pc:docMk/>
            <pc:sldMk cId="2632334247" sldId="259"/>
            <ac:picMk id="2086" creationId="{00000000-0000-0000-0000-000000000000}"/>
          </ac:picMkLst>
        </pc:picChg>
        <pc:picChg chg="mod">
          <ac:chgData name="Buckman, Mark" userId="143108ed-1948-4344-b71d-df851b3c54dd" providerId="ADAL" clId="{14620DA4-A871-4EC4-A5FE-17531DB005E9}" dt="2026-08-29T11:32:44.473" v="3517" actId="962"/>
          <ac:picMkLst>
            <pc:docMk/>
            <pc:sldMk cId="2632334247" sldId="259"/>
            <ac:picMk id="2087" creationId="{00000000-0000-0000-0000-000000000000}"/>
          </ac:picMkLst>
        </pc:picChg>
        <pc:picChg chg="mod">
          <ac:chgData name="Buckman, Mark" userId="143108ed-1948-4344-b71d-df851b3c54dd" providerId="ADAL" clId="{14620DA4-A871-4EC4-A5FE-17531DB005E9}" dt="2026-08-29T11:32:43.972" v="3516" actId="962"/>
          <ac:picMkLst>
            <pc:docMk/>
            <pc:sldMk cId="2632334247" sldId="259"/>
            <ac:picMk id="2088" creationId="{00000000-0000-0000-0000-000000000000}"/>
          </ac:picMkLst>
        </pc:picChg>
        <pc:picChg chg="mod">
          <ac:chgData name="Buckman, Mark" userId="143108ed-1948-4344-b71d-df851b3c54dd" providerId="ADAL" clId="{14620DA4-A871-4EC4-A5FE-17531DB005E9}" dt="2026-08-29T11:32:43.524" v="3515" actId="962"/>
          <ac:picMkLst>
            <pc:docMk/>
            <pc:sldMk cId="2632334247" sldId="259"/>
            <ac:picMk id="2089" creationId="{00000000-0000-0000-0000-000000000000}"/>
          </ac:picMkLst>
        </pc:picChg>
      </pc:sldChg>
      <pc:sldChg chg="addSp modSp add mod modShow">
        <pc:chgData name="Buckman, Mark" userId="143108ed-1948-4344-b71d-df851b3c54dd" providerId="ADAL" clId="{14620DA4-A871-4EC4-A5FE-17531DB005E9}" dt="2026-08-29T12:27:47.639" v="3542" actId="729"/>
        <pc:sldMkLst>
          <pc:docMk/>
          <pc:sldMk cId="3413274827" sldId="440"/>
        </pc:sldMkLst>
        <pc:spChg chg="add mod">
          <ac:chgData name="Buckman, Mark" userId="143108ed-1948-4344-b71d-df851b3c54dd" providerId="ADAL" clId="{14620DA4-A871-4EC4-A5FE-17531DB005E9}" dt="2026-08-29T11:33:01.444" v="3529" actId="33553"/>
          <ac:spMkLst>
            <pc:docMk/>
            <pc:sldMk cId="3413274827" sldId="440"/>
            <ac:spMk id="7" creationId="{4B3081A4-575E-2319-1C4E-5D79DCE4599B}"/>
          </ac:spMkLst>
        </pc:spChg>
        <pc:spChg chg="add mod">
          <ac:chgData name="Buckman, Mark" userId="143108ed-1948-4344-b71d-df851b3c54dd" providerId="ADAL" clId="{14620DA4-A871-4EC4-A5FE-17531DB005E9}" dt="2026-08-29T12:26:56.574" v="3537" actId="20577"/>
          <ac:spMkLst>
            <pc:docMk/>
            <pc:sldMk cId="3413274827" sldId="440"/>
            <ac:spMk id="8" creationId="{891D8FF8-5830-4EDA-6267-89269702ECAC}"/>
          </ac:spMkLst>
        </pc:spChg>
        <pc:picChg chg="mod">
          <ac:chgData name="Buckman, Mark" userId="143108ed-1948-4344-b71d-df851b3c54dd" providerId="ADAL" clId="{14620DA4-A871-4EC4-A5FE-17531DB005E9}" dt="2026-08-29T11:32:40.098" v="3510" actId="962"/>
          <ac:picMkLst>
            <pc:docMk/>
            <pc:sldMk cId="3413274827" sldId="440"/>
            <ac:picMk id="2" creationId="{469CFE08-8E60-9849-8F38-7A005D7094DA}"/>
          </ac:picMkLst>
        </pc:picChg>
        <pc:picChg chg="mod">
          <ac:chgData name="Buckman, Mark" userId="143108ed-1948-4344-b71d-df851b3c54dd" providerId="ADAL" clId="{14620DA4-A871-4EC4-A5FE-17531DB005E9}" dt="2026-08-29T11:32:40.831" v="3511" actId="962"/>
          <ac:picMkLst>
            <pc:docMk/>
            <pc:sldMk cId="3413274827" sldId="440"/>
            <ac:picMk id="3" creationId="{739F1805-3F88-804A-8E4F-98440E1CB780}"/>
          </ac:picMkLst>
        </pc:picChg>
        <pc:picChg chg="mod">
          <ac:chgData name="Buckman, Mark" userId="143108ed-1948-4344-b71d-df851b3c54dd" providerId="ADAL" clId="{14620DA4-A871-4EC4-A5FE-17531DB005E9}" dt="2026-08-29T11:32:41.519" v="3512" actId="962"/>
          <ac:picMkLst>
            <pc:docMk/>
            <pc:sldMk cId="3413274827" sldId="440"/>
            <ac:picMk id="4" creationId="{4E0A388C-31F2-C645-8983-0D06AD3C6D84}"/>
          </ac:picMkLst>
        </pc:picChg>
        <pc:picChg chg="mod">
          <ac:chgData name="Buckman, Mark" userId="143108ed-1948-4344-b71d-df851b3c54dd" providerId="ADAL" clId="{14620DA4-A871-4EC4-A5FE-17531DB005E9}" dt="2026-08-29T11:32:42.135" v="3513" actId="962"/>
          <ac:picMkLst>
            <pc:docMk/>
            <pc:sldMk cId="3413274827" sldId="440"/>
            <ac:picMk id="5" creationId="{61256C3C-9C57-8341-BE5E-02B71A1EF912}"/>
          </ac:picMkLst>
        </pc:picChg>
        <pc:picChg chg="mod">
          <ac:chgData name="Buckman, Mark" userId="143108ed-1948-4344-b71d-df851b3c54dd" providerId="ADAL" clId="{14620DA4-A871-4EC4-A5FE-17531DB005E9}" dt="2026-08-29T11:32:42.654" v="3514" actId="962"/>
          <ac:picMkLst>
            <pc:docMk/>
            <pc:sldMk cId="3413274827" sldId="440"/>
            <ac:picMk id="6" creationId="{6F4713E0-775E-2D49-9974-2C0F400C5C34}"/>
          </ac:picMkLst>
        </pc:picChg>
        <pc:picChg chg="add">
          <ac:chgData name="Buckman, Mark" userId="143108ed-1948-4344-b71d-df851b3c54dd" providerId="ADAL" clId="{14620DA4-A871-4EC4-A5FE-17531DB005E9}" dt="2026-08-29T10:48:47.894" v="536" actId="22"/>
          <ac:picMkLst>
            <pc:docMk/>
            <pc:sldMk cId="3413274827" sldId="440"/>
            <ac:picMk id="10" creationId="{7BB5952D-495B-FABA-10A5-8258D655DAE5}"/>
          </ac:picMkLst>
        </pc:picChg>
      </pc:sldChg>
      <pc:sldChg chg="addSp delSp modSp mod delAnim modAnim">
        <pc:chgData name="Buckman, Mark" userId="143108ed-1948-4344-b71d-df851b3c54dd" providerId="ADAL" clId="{14620DA4-A871-4EC4-A5FE-17531DB005E9}" dt="2026-08-29T11:32:34.799" v="3509" actId="962"/>
        <pc:sldMkLst>
          <pc:docMk/>
          <pc:sldMk cId="1914116914" sldId="1420"/>
        </pc:sldMkLst>
        <pc:spChg chg="del">
          <ac:chgData name="Buckman, Mark" userId="143108ed-1948-4344-b71d-df851b3c54dd" providerId="ADAL" clId="{14620DA4-A871-4EC4-A5FE-17531DB005E9}" dt="2026-08-29T10:34:14.785" v="473" actId="478"/>
          <ac:spMkLst>
            <pc:docMk/>
            <pc:sldMk cId="1914116914" sldId="1420"/>
            <ac:spMk id="2" creationId="{00000000-0000-0000-0000-000000000000}"/>
          </ac:spMkLst>
        </pc:spChg>
        <pc:spChg chg="mod">
          <ac:chgData name="Buckman, Mark" userId="143108ed-1948-4344-b71d-df851b3c54dd" providerId="ADAL" clId="{14620DA4-A871-4EC4-A5FE-17531DB005E9}" dt="2026-08-29T10:42:37.112" v="502" actId="20577"/>
          <ac:spMkLst>
            <pc:docMk/>
            <pc:sldMk cId="1914116914" sldId="1420"/>
            <ac:spMk id="6" creationId="{585F8E21-4F72-8BC3-907A-61216BB100CD}"/>
          </ac:spMkLst>
        </pc:spChg>
        <pc:spChg chg="del">
          <ac:chgData name="Buckman, Mark" userId="143108ed-1948-4344-b71d-df851b3c54dd" providerId="ADAL" clId="{14620DA4-A871-4EC4-A5FE-17531DB005E9}" dt="2026-08-29T10:34:13.900" v="472" actId="478"/>
          <ac:spMkLst>
            <pc:docMk/>
            <pc:sldMk cId="1914116914" sldId="1420"/>
            <ac:spMk id="24" creationId="{00000000-0000-0000-0000-000000000000}"/>
          </ac:spMkLst>
        </pc:spChg>
        <pc:spChg chg="add mod">
          <ac:chgData name="Buckman, Mark" userId="143108ed-1948-4344-b71d-df851b3c54dd" providerId="ADAL" clId="{14620DA4-A871-4EC4-A5FE-17531DB005E9}" dt="2026-08-29T10:39:26.765" v="475" actId="164"/>
          <ac:spMkLst>
            <pc:docMk/>
            <pc:sldMk cId="1914116914" sldId="1420"/>
            <ac:spMk id="30" creationId="{3BABC097-8674-1546-531D-8880256904DF}"/>
          </ac:spMkLst>
        </pc:spChg>
        <pc:spChg chg="add mod">
          <ac:chgData name="Buckman, Mark" userId="143108ed-1948-4344-b71d-df851b3c54dd" providerId="ADAL" clId="{14620DA4-A871-4EC4-A5FE-17531DB005E9}" dt="2026-08-29T10:39:26.765" v="475" actId="164"/>
          <ac:spMkLst>
            <pc:docMk/>
            <pc:sldMk cId="1914116914" sldId="1420"/>
            <ac:spMk id="32" creationId="{B118C1A1-4BBD-2C50-5B8B-854508D35726}"/>
          </ac:spMkLst>
        </pc:spChg>
        <pc:spChg chg="add mod">
          <ac:chgData name="Buckman, Mark" userId="143108ed-1948-4344-b71d-df851b3c54dd" providerId="ADAL" clId="{14620DA4-A871-4EC4-A5FE-17531DB005E9}" dt="2026-08-29T10:39:26.765" v="475" actId="164"/>
          <ac:spMkLst>
            <pc:docMk/>
            <pc:sldMk cId="1914116914" sldId="1420"/>
            <ac:spMk id="34" creationId="{0273BB6E-C8C4-1F54-16DD-437C97F3AA71}"/>
          </ac:spMkLst>
        </pc:spChg>
        <pc:spChg chg="add mod">
          <ac:chgData name="Buckman, Mark" userId="143108ed-1948-4344-b71d-df851b3c54dd" providerId="ADAL" clId="{14620DA4-A871-4EC4-A5FE-17531DB005E9}" dt="2026-08-29T10:39:26.765" v="475" actId="164"/>
          <ac:spMkLst>
            <pc:docMk/>
            <pc:sldMk cId="1914116914" sldId="1420"/>
            <ac:spMk id="36" creationId="{65032989-08DD-74E4-8EC4-E32AF333629A}"/>
          </ac:spMkLst>
        </pc:spChg>
        <pc:spChg chg="add mod">
          <ac:chgData name="Buckman, Mark" userId="143108ed-1948-4344-b71d-df851b3c54dd" providerId="ADAL" clId="{14620DA4-A871-4EC4-A5FE-17531DB005E9}" dt="2026-08-29T10:39:26.765" v="475" actId="164"/>
          <ac:spMkLst>
            <pc:docMk/>
            <pc:sldMk cId="1914116914" sldId="1420"/>
            <ac:spMk id="38" creationId="{7DE74B3F-ECE8-E882-68E0-3AC7D69AC40A}"/>
          </ac:spMkLst>
        </pc:spChg>
        <pc:spChg chg="add mod">
          <ac:chgData name="Buckman, Mark" userId="143108ed-1948-4344-b71d-df851b3c54dd" providerId="ADAL" clId="{14620DA4-A871-4EC4-A5FE-17531DB005E9}" dt="2026-08-29T10:39:26.765" v="475" actId="164"/>
          <ac:spMkLst>
            <pc:docMk/>
            <pc:sldMk cId="1914116914" sldId="1420"/>
            <ac:spMk id="40" creationId="{C1A7E8CA-5D10-E4B0-2742-54665AB99393}"/>
          </ac:spMkLst>
        </pc:spChg>
        <pc:spChg chg="add mod">
          <ac:chgData name="Buckman, Mark" userId="143108ed-1948-4344-b71d-df851b3c54dd" providerId="ADAL" clId="{14620DA4-A871-4EC4-A5FE-17531DB005E9}" dt="2026-08-29T10:44:47.554" v="529" actId="14861"/>
          <ac:spMkLst>
            <pc:docMk/>
            <pc:sldMk cId="1914116914" sldId="1420"/>
            <ac:spMk id="42" creationId="{83C38E17-20DE-23AD-61F8-3544212CC8B0}"/>
          </ac:spMkLst>
        </pc:spChg>
        <pc:grpChg chg="mod">
          <ac:chgData name="Buckman, Mark" userId="143108ed-1948-4344-b71d-df851b3c54dd" providerId="ADAL" clId="{14620DA4-A871-4EC4-A5FE-17531DB005E9}" dt="2026-08-29T10:39:29.259" v="477" actId="1076"/>
          <ac:grpSpMkLst>
            <pc:docMk/>
            <pc:sldMk cId="1914116914" sldId="1420"/>
            <ac:grpSpMk id="19" creationId="{88F2FCE7-B501-4ED1-B304-FD36917272D6}"/>
          </ac:grpSpMkLst>
        </pc:grpChg>
        <pc:grpChg chg="add mod">
          <ac:chgData name="Buckman, Mark" userId="143108ed-1948-4344-b71d-df851b3c54dd" providerId="ADAL" clId="{14620DA4-A871-4EC4-A5FE-17531DB005E9}" dt="2026-08-29T11:32:34.799" v="3509" actId="962"/>
          <ac:grpSpMkLst>
            <pc:docMk/>
            <pc:sldMk cId="1914116914" sldId="1420"/>
            <ac:grpSpMk id="43" creationId="{95440097-BDD6-49DC-877E-A72338ED678D}"/>
          </ac:grpSpMkLst>
        </pc:grpChg>
        <pc:picChg chg="add del mod">
          <ac:chgData name="Buckman, Mark" userId="143108ed-1948-4344-b71d-df851b3c54dd" providerId="ADAL" clId="{14620DA4-A871-4EC4-A5FE-17531DB005E9}" dt="2026-08-29T10:45:19.199" v="530" actId="478"/>
          <ac:picMkLst>
            <pc:docMk/>
            <pc:sldMk cId="1914116914" sldId="1420"/>
            <ac:picMk id="44" creationId="{11C703D9-7ED8-34C9-5934-86A7387FEE03}"/>
          </ac:picMkLst>
        </pc:picChg>
      </pc:sldChg>
      <pc:sldChg chg="modSp mod">
        <pc:chgData name="Buckman, Mark" userId="143108ed-1948-4344-b71d-df851b3c54dd" providerId="ADAL" clId="{14620DA4-A871-4EC4-A5FE-17531DB005E9}" dt="2026-08-29T10:52:53.569" v="549" actId="20577"/>
        <pc:sldMkLst>
          <pc:docMk/>
          <pc:sldMk cId="857242081" sldId="2012"/>
        </pc:sldMkLst>
        <pc:spChg chg="mod">
          <ac:chgData name="Buckman, Mark" userId="143108ed-1948-4344-b71d-df851b3c54dd" providerId="ADAL" clId="{14620DA4-A871-4EC4-A5FE-17531DB005E9}" dt="2026-08-29T10:52:53.569" v="549" actId="20577"/>
          <ac:spMkLst>
            <pc:docMk/>
            <pc:sldMk cId="857242081" sldId="2012"/>
            <ac:spMk id="2" creationId="{93237921-F02D-205A-5642-24DA0D5A2FA4}"/>
          </ac:spMkLst>
        </pc:spChg>
      </pc:sldChg>
      <pc:sldChg chg="modSp mod modShow">
        <pc:chgData name="Buckman, Mark" userId="143108ed-1948-4344-b71d-df851b3c54dd" providerId="ADAL" clId="{14620DA4-A871-4EC4-A5FE-17531DB005E9}" dt="2026-08-29T12:23:04.810" v="3534" actId="729"/>
        <pc:sldMkLst>
          <pc:docMk/>
          <pc:sldMk cId="2073963562" sldId="2021"/>
        </pc:sldMkLst>
        <pc:spChg chg="mod">
          <ac:chgData name="Buckman, Mark" userId="143108ed-1948-4344-b71d-df851b3c54dd" providerId="ADAL" clId="{14620DA4-A871-4EC4-A5FE-17531DB005E9}" dt="2026-08-29T10:56:33.989" v="1569" actId="20577"/>
          <ac:spMkLst>
            <pc:docMk/>
            <pc:sldMk cId="2073963562" sldId="2021"/>
            <ac:spMk id="2" creationId="{93237921-F02D-205A-5642-24DA0D5A2FA4}"/>
          </ac:spMkLst>
        </pc:spChg>
      </pc:sldChg>
      <pc:sldChg chg="modSp mod">
        <pc:chgData name="Buckman, Mark" userId="143108ed-1948-4344-b71d-df851b3c54dd" providerId="ADAL" clId="{14620DA4-A871-4EC4-A5FE-17531DB005E9}" dt="2026-08-29T11:21:02.662" v="2063" actId="20577"/>
        <pc:sldMkLst>
          <pc:docMk/>
          <pc:sldMk cId="174435438" sldId="2056"/>
        </pc:sldMkLst>
        <pc:spChg chg="mod">
          <ac:chgData name="Buckman, Mark" userId="143108ed-1948-4344-b71d-df851b3c54dd" providerId="ADAL" clId="{14620DA4-A871-4EC4-A5FE-17531DB005E9}" dt="2026-08-29T11:21:02.662" v="2063" actId="20577"/>
          <ac:spMkLst>
            <pc:docMk/>
            <pc:sldMk cId="174435438" sldId="2056"/>
            <ac:spMk id="2" creationId="{93237921-F02D-205A-5642-24DA0D5A2FA4}"/>
          </ac:spMkLst>
        </pc:spChg>
      </pc:sldChg>
      <pc:sldChg chg="modSp mod">
        <pc:chgData name="Buckman, Mark" userId="143108ed-1948-4344-b71d-df851b3c54dd" providerId="ADAL" clId="{14620DA4-A871-4EC4-A5FE-17531DB005E9}" dt="2026-08-29T12:26:27.060" v="3536" actId="20577"/>
        <pc:sldMkLst>
          <pc:docMk/>
          <pc:sldMk cId="646181977" sldId="2164"/>
        </pc:sldMkLst>
        <pc:spChg chg="mod">
          <ac:chgData name="Buckman, Mark" userId="143108ed-1948-4344-b71d-df851b3c54dd" providerId="ADAL" clId="{14620DA4-A871-4EC4-A5FE-17531DB005E9}" dt="2026-08-29T12:26:27.060" v="3536" actId="20577"/>
          <ac:spMkLst>
            <pc:docMk/>
            <pc:sldMk cId="646181977" sldId="2164"/>
            <ac:spMk id="9" creationId="{C6D08D43-6B16-D56C-6573-991DFB9A1690}"/>
          </ac:spMkLst>
        </pc:spChg>
      </pc:sldChg>
      <pc:sldChg chg="mod modShow">
        <pc:chgData name="Buckman, Mark" userId="143108ed-1948-4344-b71d-df851b3c54dd" providerId="ADAL" clId="{14620DA4-A871-4EC4-A5FE-17531DB005E9}" dt="2026-08-29T10:45:51.276" v="531" actId="729"/>
        <pc:sldMkLst>
          <pc:docMk/>
          <pc:sldMk cId="3393545128" sldId="2307"/>
        </pc:sldMkLst>
      </pc:sldChg>
      <pc:sldChg chg="addSp delSp modSp mod">
        <pc:chgData name="Buckman, Mark" userId="143108ed-1948-4344-b71d-df851b3c54dd" providerId="ADAL" clId="{14620DA4-A871-4EC4-A5FE-17531DB005E9}" dt="2026-08-29T13:48:17.339" v="3548"/>
        <pc:sldMkLst>
          <pc:docMk/>
          <pc:sldMk cId="3677124550" sldId="2315"/>
        </pc:sldMkLst>
        <pc:spChg chg="add del mod">
          <ac:chgData name="Buckman, Mark" userId="143108ed-1948-4344-b71d-df851b3c54dd" providerId="ADAL" clId="{14620DA4-A871-4EC4-A5FE-17531DB005E9}" dt="2026-08-29T13:48:14.078" v="3545"/>
          <ac:spMkLst>
            <pc:docMk/>
            <pc:sldMk cId="3677124550" sldId="2315"/>
            <ac:spMk id="4" creationId="{AAEAC91A-A62B-EC50-5ED9-C61BFE94209D}"/>
          </ac:spMkLst>
        </pc:spChg>
        <pc:spChg chg="add del mod">
          <ac:chgData name="Buckman, Mark" userId="143108ed-1948-4344-b71d-df851b3c54dd" providerId="ADAL" clId="{14620DA4-A871-4EC4-A5FE-17531DB005E9}" dt="2026-08-29T13:48:17.339" v="3548"/>
          <ac:spMkLst>
            <pc:docMk/>
            <pc:sldMk cId="3677124550" sldId="2315"/>
            <ac:spMk id="6" creationId="{2C641298-4906-C9DC-F2C8-586FC361B034}"/>
          </ac:spMkLst>
        </pc:spChg>
      </pc:sldChg>
      <pc:sldChg chg="delSp mod modTransition delAnim">
        <pc:chgData name="Buckman, Mark" userId="143108ed-1948-4344-b71d-df851b3c54dd" providerId="ADAL" clId="{14620DA4-A871-4EC4-A5FE-17531DB005E9}" dt="2026-08-29T10:33:42.313" v="469"/>
        <pc:sldMkLst>
          <pc:docMk/>
          <pc:sldMk cId="1730646382" sldId="3681"/>
        </pc:sldMkLst>
        <pc:spChg chg="del">
          <ac:chgData name="Buckman, Mark" userId="143108ed-1948-4344-b71d-df851b3c54dd" providerId="ADAL" clId="{14620DA4-A871-4EC4-A5FE-17531DB005E9}" dt="2026-08-29T10:33:23.865" v="461" actId="478"/>
          <ac:spMkLst>
            <pc:docMk/>
            <pc:sldMk cId="1730646382" sldId="3681"/>
            <ac:spMk id="12" creationId="{FEF112C9-1016-E249-86C0-B1EC2EC4BC0C}"/>
          </ac:spMkLst>
        </pc:spChg>
        <pc:spChg chg="del">
          <ac:chgData name="Buckman, Mark" userId="143108ed-1948-4344-b71d-df851b3c54dd" providerId="ADAL" clId="{14620DA4-A871-4EC4-A5FE-17531DB005E9}" dt="2026-08-29T10:33:27.348" v="462" actId="478"/>
          <ac:spMkLst>
            <pc:docMk/>
            <pc:sldMk cId="1730646382" sldId="3681"/>
            <ac:spMk id="13" creationId="{EF0685B2-2160-0848-91F2-F1F63AB2979E}"/>
          </ac:spMkLst>
        </pc:spChg>
        <pc:spChg chg="del">
          <ac:chgData name="Buckman, Mark" userId="143108ed-1948-4344-b71d-df851b3c54dd" providerId="ADAL" clId="{14620DA4-A871-4EC4-A5FE-17531DB005E9}" dt="2026-08-29T10:33:31.149" v="463" actId="478"/>
          <ac:spMkLst>
            <pc:docMk/>
            <pc:sldMk cId="1730646382" sldId="3681"/>
            <ac:spMk id="14" creationId="{8BCC70AB-F0CF-724E-B3BE-E41D292DE8D9}"/>
          </ac:spMkLst>
        </pc:spChg>
        <pc:spChg chg="del">
          <ac:chgData name="Buckman, Mark" userId="143108ed-1948-4344-b71d-df851b3c54dd" providerId="ADAL" clId="{14620DA4-A871-4EC4-A5FE-17531DB005E9}" dt="2026-08-29T10:33:32.557" v="464" actId="478"/>
          <ac:spMkLst>
            <pc:docMk/>
            <pc:sldMk cId="1730646382" sldId="3681"/>
            <ac:spMk id="15" creationId="{BE548904-3C04-3A46-AB1E-4F9ABA9801B2}"/>
          </ac:spMkLst>
        </pc:spChg>
      </pc:sldChg>
      <pc:sldChg chg="modTransition">
        <pc:chgData name="Buckman, Mark" userId="143108ed-1948-4344-b71d-df851b3c54dd" providerId="ADAL" clId="{14620DA4-A871-4EC4-A5FE-17531DB005E9}" dt="2026-08-29T10:33:52.868" v="471"/>
        <pc:sldMkLst>
          <pc:docMk/>
          <pc:sldMk cId="2792818988" sldId="4002"/>
        </pc:sldMkLst>
      </pc:sldChg>
      <pc:sldChg chg="modSp mod">
        <pc:chgData name="Buckman, Mark" userId="143108ed-1948-4344-b71d-df851b3c54dd" providerId="ADAL" clId="{14620DA4-A871-4EC4-A5FE-17531DB005E9}" dt="2026-08-29T12:27:17.410" v="3541" actId="20577"/>
        <pc:sldMkLst>
          <pc:docMk/>
          <pc:sldMk cId="2481905871" sldId="4012"/>
        </pc:sldMkLst>
        <pc:spChg chg="mod">
          <ac:chgData name="Buckman, Mark" userId="143108ed-1948-4344-b71d-df851b3c54dd" providerId="ADAL" clId="{14620DA4-A871-4EC4-A5FE-17531DB005E9}" dt="2026-08-29T12:27:17.410" v="3541" actId="20577"/>
          <ac:spMkLst>
            <pc:docMk/>
            <pc:sldMk cId="2481905871" sldId="4012"/>
            <ac:spMk id="2" creationId="{607612A9-6E09-A025-7E81-E5CEFA63BFFA}"/>
          </ac:spMkLst>
        </pc:spChg>
      </pc:sldChg>
      <pc:sldChg chg="del">
        <pc:chgData name="Buckman, Mark" userId="143108ed-1948-4344-b71d-df851b3c54dd" providerId="ADAL" clId="{14620DA4-A871-4EC4-A5FE-17531DB005E9}" dt="2026-08-29T11:25:09.002" v="3279" actId="47"/>
        <pc:sldMkLst>
          <pc:docMk/>
          <pc:sldMk cId="2436800327" sldId="4025"/>
        </pc:sldMkLst>
      </pc:sldChg>
      <pc:sldChg chg="del">
        <pc:chgData name="Buckman, Mark" userId="143108ed-1948-4344-b71d-df851b3c54dd" providerId="ADAL" clId="{14620DA4-A871-4EC4-A5FE-17531DB005E9}" dt="2026-08-29T10:49:20.993" v="540" actId="47"/>
        <pc:sldMkLst>
          <pc:docMk/>
          <pc:sldMk cId="378193381" sldId="4038"/>
        </pc:sldMkLst>
      </pc:sldChg>
      <pc:sldChg chg="modSp del mod">
        <pc:chgData name="Buckman, Mark" userId="143108ed-1948-4344-b71d-df851b3c54dd" providerId="ADAL" clId="{14620DA4-A871-4EC4-A5FE-17531DB005E9}" dt="2026-08-29T11:20:44.497" v="2056" actId="47"/>
        <pc:sldMkLst>
          <pc:docMk/>
          <pc:sldMk cId="3101319865" sldId="4039"/>
        </pc:sldMkLst>
        <pc:spChg chg="ord">
          <ac:chgData name="Buckman, Mark" userId="143108ed-1948-4344-b71d-df851b3c54dd" providerId="ADAL" clId="{14620DA4-A871-4EC4-A5FE-17531DB005E9}" dt="2026-08-29T10:59:41.210" v="1730" actId="166"/>
          <ac:spMkLst>
            <pc:docMk/>
            <pc:sldMk cId="3101319865" sldId="4039"/>
            <ac:spMk id="3" creationId="{FB48A74E-2534-CDF1-1D2A-BC43511D15E5}"/>
          </ac:spMkLst>
        </pc:spChg>
      </pc:sldChg>
      <pc:sldChg chg="addSp modSp new mod addAnim delAnim modAnim">
        <pc:chgData name="Buckman, Mark" userId="143108ed-1948-4344-b71d-df851b3c54dd" providerId="ADAL" clId="{14620DA4-A871-4EC4-A5FE-17531DB005E9}" dt="2026-08-27T18:19:58.498" v="246"/>
        <pc:sldMkLst>
          <pc:docMk/>
          <pc:sldMk cId="3105206791" sldId="4040"/>
        </pc:sldMkLst>
        <pc:spChg chg="mod">
          <ac:chgData name="Buckman, Mark" userId="143108ed-1948-4344-b71d-df851b3c54dd" providerId="ADAL" clId="{14620DA4-A871-4EC4-A5FE-17531DB005E9}" dt="2026-08-27T18:18:52.471" v="124" actId="20577"/>
          <ac:spMkLst>
            <pc:docMk/>
            <pc:sldMk cId="3105206791" sldId="4040"/>
            <ac:spMk id="2" creationId="{48B8D29D-4719-0412-AFD1-72515C6F80DE}"/>
          </ac:spMkLst>
        </pc:spChg>
        <pc:spChg chg="mod">
          <ac:chgData name="Buckman, Mark" userId="143108ed-1948-4344-b71d-df851b3c54dd" providerId="ADAL" clId="{14620DA4-A871-4EC4-A5FE-17531DB005E9}" dt="2026-08-27T18:18:34.117" v="119" actId="14100"/>
          <ac:spMkLst>
            <pc:docMk/>
            <pc:sldMk cId="3105206791" sldId="4040"/>
            <ac:spMk id="3" creationId="{D7BD4E34-CA11-D2C6-C448-844C9C31E13C}"/>
          </ac:spMkLst>
        </pc:spChg>
        <pc:picChg chg="add mod">
          <ac:chgData name="Buckman, Mark" userId="143108ed-1948-4344-b71d-df851b3c54dd" providerId="ADAL" clId="{14620DA4-A871-4EC4-A5FE-17531DB005E9}" dt="2026-08-27T18:19:10.025" v="240" actId="962"/>
          <ac:picMkLst>
            <pc:docMk/>
            <pc:sldMk cId="3105206791" sldId="4040"/>
            <ac:picMk id="5" creationId="{BEEA6161-2E68-AF6F-094A-96F54DA6A903}"/>
          </ac:picMkLst>
        </pc:picChg>
      </pc:sldChg>
      <pc:sldChg chg="addSp modSp new mod">
        <pc:chgData name="Buckman, Mark" userId="143108ed-1948-4344-b71d-df851b3c54dd" providerId="ADAL" clId="{14620DA4-A871-4EC4-A5FE-17531DB005E9}" dt="2026-08-28T22:21:59.208" v="460" actId="207"/>
        <pc:sldMkLst>
          <pc:docMk/>
          <pc:sldMk cId="4181192640" sldId="4041"/>
        </pc:sldMkLst>
        <pc:spChg chg="mod">
          <ac:chgData name="Buckman, Mark" userId="143108ed-1948-4344-b71d-df851b3c54dd" providerId="ADAL" clId="{14620DA4-A871-4EC4-A5FE-17531DB005E9}" dt="2026-08-28T22:19:06.248" v="282" actId="20577"/>
          <ac:spMkLst>
            <pc:docMk/>
            <pc:sldMk cId="4181192640" sldId="4041"/>
            <ac:spMk id="2" creationId="{B427D05F-2290-98A6-524A-2DD0191352D8}"/>
          </ac:spMkLst>
        </pc:spChg>
        <pc:spChg chg="mod">
          <ac:chgData name="Buckman, Mark" userId="143108ed-1948-4344-b71d-df851b3c54dd" providerId="ADAL" clId="{14620DA4-A871-4EC4-A5FE-17531DB005E9}" dt="2026-08-28T22:21:38.995" v="455" actId="113"/>
          <ac:spMkLst>
            <pc:docMk/>
            <pc:sldMk cId="4181192640" sldId="4041"/>
            <ac:spMk id="3" creationId="{2FFE24E6-D133-933F-F8A8-672096641BBC}"/>
          </ac:spMkLst>
        </pc:spChg>
        <pc:picChg chg="add mod">
          <ac:chgData name="Buckman, Mark" userId="143108ed-1948-4344-b71d-df851b3c54dd" providerId="ADAL" clId="{14620DA4-A871-4EC4-A5FE-17531DB005E9}" dt="2026-08-28T22:21:59.208" v="460" actId="207"/>
          <ac:picMkLst>
            <pc:docMk/>
            <pc:sldMk cId="4181192640" sldId="4041"/>
            <ac:picMk id="5" creationId="{84966DF0-BF73-D164-3CED-228A0C2732F2}"/>
          </ac:picMkLst>
        </pc:picChg>
      </pc:sldChg>
      <pc:sldChg chg="addSp delSp modSp add mod">
        <pc:chgData name="Buckman, Mark" userId="143108ed-1948-4344-b71d-df851b3c54dd" providerId="ADAL" clId="{14620DA4-A871-4EC4-A5FE-17531DB005E9}" dt="2026-08-29T10:55:35.880" v="1540" actId="962"/>
        <pc:sldMkLst>
          <pc:docMk/>
          <pc:sldMk cId="393155544" sldId="4042"/>
        </pc:sldMkLst>
        <pc:spChg chg="mod">
          <ac:chgData name="Buckman, Mark" userId="143108ed-1948-4344-b71d-df851b3c54dd" providerId="ADAL" clId="{14620DA4-A871-4EC4-A5FE-17531DB005E9}" dt="2026-08-29T10:52:58.302" v="557" actId="20577"/>
          <ac:spMkLst>
            <pc:docMk/>
            <pc:sldMk cId="393155544" sldId="4042"/>
            <ac:spMk id="2" creationId="{9B7B235C-6723-44F4-5B5E-D516906FBAB0}"/>
          </ac:spMkLst>
        </pc:spChg>
        <pc:picChg chg="add mod">
          <ac:chgData name="Buckman, Mark" userId="143108ed-1948-4344-b71d-df851b3c54dd" providerId="ADAL" clId="{14620DA4-A871-4EC4-A5FE-17531DB005E9}" dt="2026-08-29T10:55:35.880" v="1540" actId="962"/>
          <ac:picMkLst>
            <pc:docMk/>
            <pc:sldMk cId="393155544" sldId="4042"/>
            <ac:picMk id="3" creationId="{D884B372-37ED-C6A3-D694-861F38C28E5E}"/>
          </ac:picMkLst>
        </pc:picChg>
        <pc:picChg chg="del">
          <ac:chgData name="Buckman, Mark" userId="143108ed-1948-4344-b71d-df851b3c54dd" providerId="ADAL" clId="{14620DA4-A871-4EC4-A5FE-17531DB005E9}" dt="2026-08-29T10:52:45.454" v="544" actId="478"/>
          <ac:picMkLst>
            <pc:docMk/>
            <pc:sldMk cId="393155544" sldId="4042"/>
            <ac:picMk id="7" creationId="{65F346A8-D71A-F744-2914-D2DC0105782E}"/>
          </ac:picMkLst>
        </pc:picChg>
      </pc:sldChg>
      <pc:sldChg chg="addSp delSp modSp add mod modTransition modShow">
        <pc:chgData name="Buckman, Mark" userId="143108ed-1948-4344-b71d-df851b3c54dd" providerId="ADAL" clId="{14620DA4-A871-4EC4-A5FE-17531DB005E9}" dt="2026-08-29T12:23:04.810" v="3534" actId="729"/>
        <pc:sldMkLst>
          <pc:docMk/>
          <pc:sldMk cId="316710262" sldId="4043"/>
        </pc:sldMkLst>
        <pc:spChg chg="mod">
          <ac:chgData name="Buckman, Mark" userId="143108ed-1948-4344-b71d-df851b3c54dd" providerId="ADAL" clId="{14620DA4-A871-4EC4-A5FE-17531DB005E9}" dt="2026-08-29T10:58:18.822" v="1726" actId="20577"/>
          <ac:spMkLst>
            <pc:docMk/>
            <pc:sldMk cId="316710262" sldId="4043"/>
            <ac:spMk id="2" creationId="{6B6D87A3-8A54-0AFD-68B7-994E11BF7940}"/>
          </ac:spMkLst>
        </pc:spChg>
        <pc:picChg chg="add mod">
          <ac:chgData name="Buckman, Mark" userId="143108ed-1948-4344-b71d-df851b3c54dd" providerId="ADAL" clId="{14620DA4-A871-4EC4-A5FE-17531DB005E9}" dt="2026-08-29T10:57:28.129" v="1583" actId="1076"/>
          <ac:picMkLst>
            <pc:docMk/>
            <pc:sldMk cId="316710262" sldId="4043"/>
            <ac:picMk id="3" creationId="{F9C20B71-EC32-5385-2AD6-33B6D1DE26E6}"/>
          </ac:picMkLst>
        </pc:picChg>
        <pc:picChg chg="del">
          <ac:chgData name="Buckman, Mark" userId="143108ed-1948-4344-b71d-df851b3c54dd" providerId="ADAL" clId="{14620DA4-A871-4EC4-A5FE-17531DB005E9}" dt="2026-08-29T10:56:26.726" v="1561" actId="478"/>
          <ac:picMkLst>
            <pc:docMk/>
            <pc:sldMk cId="316710262" sldId="4043"/>
            <ac:picMk id="7" creationId="{4AF0E1A2-2646-7D1D-4116-0BCAFB281744}"/>
          </ac:picMkLst>
        </pc:picChg>
      </pc:sldChg>
      <pc:sldChg chg="modSp add mod modTransition modShow">
        <pc:chgData name="Buckman, Mark" userId="143108ed-1948-4344-b71d-df851b3c54dd" providerId="ADAL" clId="{14620DA4-A871-4EC4-A5FE-17531DB005E9}" dt="2026-08-29T12:23:04.810" v="3534" actId="729"/>
        <pc:sldMkLst>
          <pc:docMk/>
          <pc:sldMk cId="1048826858" sldId="4044"/>
        </pc:sldMkLst>
        <pc:spChg chg="mod">
          <ac:chgData name="Buckman, Mark" userId="143108ed-1948-4344-b71d-df851b3c54dd" providerId="ADAL" clId="{14620DA4-A871-4EC4-A5FE-17531DB005E9}" dt="2026-08-29T10:58:24.159" v="1729" actId="20577"/>
          <ac:spMkLst>
            <pc:docMk/>
            <pc:sldMk cId="1048826858" sldId="4044"/>
            <ac:spMk id="2" creationId="{AF5026FE-4E64-D928-E613-F72D7D7B78C5}"/>
          </ac:spMkLst>
        </pc:spChg>
        <pc:picChg chg="mod">
          <ac:chgData name="Buckman, Mark" userId="143108ed-1948-4344-b71d-df851b3c54dd" providerId="ADAL" clId="{14620DA4-A871-4EC4-A5FE-17531DB005E9}" dt="2026-08-29T10:57:46.870" v="1713" actId="1036"/>
          <ac:picMkLst>
            <pc:docMk/>
            <pc:sldMk cId="1048826858" sldId="4044"/>
            <ac:picMk id="3" creationId="{FBC05075-2748-BF6D-E2B7-E63C3131C5BE}"/>
          </ac:picMkLst>
        </pc:picChg>
      </pc:sldChg>
      <pc:sldChg chg="addSp delSp modSp add mod">
        <pc:chgData name="Buckman, Mark" userId="143108ed-1948-4344-b71d-df851b3c54dd" providerId="ADAL" clId="{14620DA4-A871-4EC4-A5FE-17531DB005E9}" dt="2026-08-29T11:24:41.620" v="3277" actId="962"/>
        <pc:sldMkLst>
          <pc:docMk/>
          <pc:sldMk cId="2665600954" sldId="4045"/>
        </pc:sldMkLst>
        <pc:spChg chg="mod">
          <ac:chgData name="Buckman, Mark" userId="143108ed-1948-4344-b71d-df851b3c54dd" providerId="ADAL" clId="{14620DA4-A871-4EC4-A5FE-17531DB005E9}" dt="2026-08-29T11:21:40.348" v="2094" actId="404"/>
          <ac:spMkLst>
            <pc:docMk/>
            <pc:sldMk cId="2665600954" sldId="4045"/>
            <ac:spMk id="2" creationId="{CE723642-57C8-746A-D2B3-83154AB6C85C}"/>
          </ac:spMkLst>
        </pc:spChg>
        <pc:picChg chg="add mod">
          <ac:chgData name="Buckman, Mark" userId="143108ed-1948-4344-b71d-df851b3c54dd" providerId="ADAL" clId="{14620DA4-A871-4EC4-A5FE-17531DB005E9}" dt="2026-08-29T11:24:41.620" v="3277" actId="962"/>
          <ac:picMkLst>
            <pc:docMk/>
            <pc:sldMk cId="2665600954" sldId="4045"/>
            <ac:picMk id="3" creationId="{8C6C15B0-979F-113F-39DC-88CAD20706C2}"/>
          </ac:picMkLst>
        </pc:picChg>
        <pc:picChg chg="del">
          <ac:chgData name="Buckman, Mark" userId="143108ed-1948-4344-b71d-df851b3c54dd" providerId="ADAL" clId="{14620DA4-A871-4EC4-A5FE-17531DB005E9}" dt="2026-08-29T11:21:17.671" v="2065" actId="478"/>
          <ac:picMkLst>
            <pc:docMk/>
            <pc:sldMk cId="2665600954" sldId="4045"/>
            <ac:picMk id="4" creationId="{859CFE32-A694-DBA7-9054-8D84C58BBA71}"/>
          </ac:picMkLst>
        </pc:picChg>
      </pc:sldChg>
      <pc:sldChg chg="modSp add mod">
        <pc:chgData name="Buckman, Mark" userId="143108ed-1948-4344-b71d-df851b3c54dd" providerId="ADAL" clId="{14620DA4-A871-4EC4-A5FE-17531DB005E9}" dt="2026-08-29T11:33:06.675" v="3531" actId="33553"/>
        <pc:sldMkLst>
          <pc:docMk/>
          <pc:sldMk cId="3728616947" sldId="4046"/>
        </pc:sldMkLst>
        <pc:spChg chg="mod">
          <ac:chgData name="Buckman, Mark" userId="143108ed-1948-4344-b71d-df851b3c54dd" providerId="ADAL" clId="{14620DA4-A871-4EC4-A5FE-17531DB005E9}" dt="2026-08-29T11:33:06.675" v="3531" actId="33553"/>
          <ac:spMkLst>
            <pc:docMk/>
            <pc:sldMk cId="3728616947" sldId="4046"/>
            <ac:spMk id="2" creationId="{32D6F1DE-D014-D9FD-8E62-FAACA0E265B7}"/>
          </ac:spMkLst>
        </pc:spChg>
        <pc:spChg chg="mod">
          <ac:chgData name="Buckman, Mark" userId="143108ed-1948-4344-b71d-df851b3c54dd" providerId="ADAL" clId="{14620DA4-A871-4EC4-A5FE-17531DB005E9}" dt="2026-08-29T11:29:32.616" v="3505" actId="20577"/>
          <ac:spMkLst>
            <pc:docMk/>
            <pc:sldMk cId="3728616947" sldId="4046"/>
            <ac:spMk id="3" creationId="{5F9C72E8-57E2-97E9-53EE-828638936CE2}"/>
          </ac:spMkLst>
        </pc:spChg>
        <pc:spChg chg="mod">
          <ac:chgData name="Buckman, Mark" userId="143108ed-1948-4344-b71d-df851b3c54dd" providerId="ADAL" clId="{14620DA4-A871-4EC4-A5FE-17531DB005E9}" dt="2026-08-29T11:28:43.526" v="3467" actId="20577"/>
          <ac:spMkLst>
            <pc:docMk/>
            <pc:sldMk cId="3728616947" sldId="4046"/>
            <ac:spMk id="5" creationId="{A0DAF8B0-70C3-45F4-D5B7-50AEF1C6F47A}"/>
          </ac:spMkLst>
        </pc:spChg>
        <pc:picChg chg="mod">
          <ac:chgData name="Buckman, Mark" userId="143108ed-1948-4344-b71d-df851b3c54dd" providerId="ADAL" clId="{14620DA4-A871-4EC4-A5FE-17531DB005E9}" dt="2026-08-29T11:32:51.315" v="3528" actId="962"/>
          <ac:picMkLst>
            <pc:docMk/>
            <pc:sldMk cId="3728616947" sldId="4046"/>
            <ac:picMk id="2080" creationId="{4B9B6159-79C5-7F33-4799-4D296716B67B}"/>
          </ac:picMkLst>
        </pc:picChg>
        <pc:picChg chg="mod">
          <ac:chgData name="Buckman, Mark" userId="143108ed-1948-4344-b71d-df851b3c54dd" providerId="ADAL" clId="{14620DA4-A871-4EC4-A5FE-17531DB005E9}" dt="2026-08-29T11:32:49.909" v="3526" actId="962"/>
          <ac:picMkLst>
            <pc:docMk/>
            <pc:sldMk cId="3728616947" sldId="4046"/>
            <ac:picMk id="2081" creationId="{09C2A436-B58A-BCD4-020A-44AA500962E4}"/>
          </ac:picMkLst>
        </pc:picChg>
        <pc:picChg chg="mod">
          <ac:chgData name="Buckman, Mark" userId="143108ed-1948-4344-b71d-df851b3c54dd" providerId="ADAL" clId="{14620DA4-A871-4EC4-A5FE-17531DB005E9}" dt="2026-08-29T11:32:50.637" v="3527" actId="962"/>
          <ac:picMkLst>
            <pc:docMk/>
            <pc:sldMk cId="3728616947" sldId="4046"/>
            <ac:picMk id="2084" creationId="{4E5230E6-E9FE-1A33-2875-274B9DEF2269}"/>
          </ac:picMkLst>
        </pc:picChg>
        <pc:picChg chg="mod">
          <ac:chgData name="Buckman, Mark" userId="143108ed-1948-4344-b71d-df851b3c54dd" providerId="ADAL" clId="{14620DA4-A871-4EC4-A5FE-17531DB005E9}" dt="2026-08-29T11:32:49.260" v="3525" actId="962"/>
          <ac:picMkLst>
            <pc:docMk/>
            <pc:sldMk cId="3728616947" sldId="4046"/>
            <ac:picMk id="2086" creationId="{CB566EAF-B2E4-E5E0-ABCA-31CA8B1DC84C}"/>
          </ac:picMkLst>
        </pc:picChg>
        <pc:picChg chg="mod">
          <ac:chgData name="Buckman, Mark" userId="143108ed-1948-4344-b71d-df851b3c54dd" providerId="ADAL" clId="{14620DA4-A871-4EC4-A5FE-17531DB005E9}" dt="2026-08-29T11:32:48.723" v="3524" actId="962"/>
          <ac:picMkLst>
            <pc:docMk/>
            <pc:sldMk cId="3728616947" sldId="4046"/>
            <ac:picMk id="2087" creationId="{386E0427-12A1-130F-0158-EC6398A37FAB}"/>
          </ac:picMkLst>
        </pc:picChg>
        <pc:picChg chg="mod">
          <ac:chgData name="Buckman, Mark" userId="143108ed-1948-4344-b71d-df851b3c54dd" providerId="ADAL" clId="{14620DA4-A871-4EC4-A5FE-17531DB005E9}" dt="2026-08-29T11:32:48.175" v="3523" actId="962"/>
          <ac:picMkLst>
            <pc:docMk/>
            <pc:sldMk cId="3728616947" sldId="4046"/>
            <ac:picMk id="2088" creationId="{FB3E4DCE-ECB1-019C-8B03-251A69CF5B8C}"/>
          </ac:picMkLst>
        </pc:picChg>
        <pc:picChg chg="mod">
          <ac:chgData name="Buckman, Mark" userId="143108ed-1948-4344-b71d-df851b3c54dd" providerId="ADAL" clId="{14620DA4-A871-4EC4-A5FE-17531DB005E9}" dt="2026-08-29T11:32:47.791" v="3522" actId="962"/>
          <ac:picMkLst>
            <pc:docMk/>
            <pc:sldMk cId="3728616947" sldId="4046"/>
            <ac:picMk id="2089" creationId="{E629734B-DBD6-FA59-D937-CF6780C576A3}"/>
          </ac:picMkLst>
        </pc:picChg>
      </pc:sldChg>
    </pc:docChg>
  </pc:docChgLst>
  <pc:docChgLst>
    <pc:chgData name="Buffington, Amy Andreasen" userId="b608fb05-5811-43f5-a448-39c6c0976a85" providerId="ADAL" clId="{B3EDF138-9ABC-4CF4-9BA5-BCD2FA0BFC49}"/>
    <pc:docChg chg="custSel addSld delSld modSld modSection">
      <pc:chgData name="Buffington, Amy Andreasen" userId="b608fb05-5811-43f5-a448-39c6c0976a85" providerId="ADAL" clId="{B3EDF138-9ABC-4CF4-9BA5-BCD2FA0BFC49}" dt="2026-08-26T18:54:34.360" v="85" actId="20577"/>
      <pc:docMkLst>
        <pc:docMk/>
      </pc:docMkLst>
      <pc:sldChg chg="modSp">
        <pc:chgData name="Buffington, Amy Andreasen" userId="b608fb05-5811-43f5-a448-39c6c0976a85" providerId="ADAL" clId="{B3EDF138-9ABC-4CF4-9BA5-BCD2FA0BFC49}" dt="2026-08-26T18:23:23.806" v="55" actId="255"/>
        <pc:sldMkLst>
          <pc:docMk/>
          <pc:sldMk cId="1590783135" sldId="1962"/>
        </pc:sldMkLst>
        <pc:spChg chg="mod">
          <ac:chgData name="Buffington, Amy Andreasen" userId="b608fb05-5811-43f5-a448-39c6c0976a85" providerId="ADAL" clId="{B3EDF138-9ABC-4CF4-9BA5-BCD2FA0BFC49}" dt="2026-08-26T18:23:16.867" v="54" actId="255"/>
          <ac:spMkLst>
            <pc:docMk/>
            <pc:sldMk cId="1590783135" sldId="1962"/>
            <ac:spMk id="4" creationId="{8C9FF68F-5B03-2E09-9144-552724678D6B}"/>
          </ac:spMkLst>
        </pc:spChg>
        <pc:spChg chg="mod">
          <ac:chgData name="Buffington, Amy Andreasen" userId="b608fb05-5811-43f5-a448-39c6c0976a85" providerId="ADAL" clId="{B3EDF138-9ABC-4CF4-9BA5-BCD2FA0BFC49}" dt="2026-08-26T18:23:08.132" v="53" actId="255"/>
          <ac:spMkLst>
            <pc:docMk/>
            <pc:sldMk cId="1590783135" sldId="1962"/>
            <ac:spMk id="5" creationId="{64EF3AAF-5CC1-1463-5FC5-63C762FA29B4}"/>
          </ac:spMkLst>
        </pc:spChg>
        <pc:spChg chg="mod">
          <ac:chgData name="Buffington, Amy Andreasen" userId="b608fb05-5811-43f5-a448-39c6c0976a85" providerId="ADAL" clId="{B3EDF138-9ABC-4CF4-9BA5-BCD2FA0BFC49}" dt="2026-08-26T18:23:23.806" v="55" actId="255"/>
          <ac:spMkLst>
            <pc:docMk/>
            <pc:sldMk cId="1590783135" sldId="1962"/>
            <ac:spMk id="6" creationId="{36220C88-93A4-258D-31F0-614059EAC3B8}"/>
          </ac:spMkLst>
        </pc:spChg>
      </pc:sldChg>
      <pc:sldChg chg="modSp mod">
        <pc:chgData name="Buffington, Amy Andreasen" userId="b608fb05-5811-43f5-a448-39c6c0976a85" providerId="ADAL" clId="{B3EDF138-9ABC-4CF4-9BA5-BCD2FA0BFC49}" dt="2026-08-26T16:18:35.597" v="30" actId="13244"/>
        <pc:sldMkLst>
          <pc:docMk/>
          <pc:sldMk cId="3655489259" sldId="1969"/>
        </pc:sldMkLst>
        <pc:picChg chg="ord">
          <ac:chgData name="Buffington, Amy Andreasen" userId="b608fb05-5811-43f5-a448-39c6c0976a85" providerId="ADAL" clId="{B3EDF138-9ABC-4CF4-9BA5-BCD2FA0BFC49}" dt="2026-08-26T16:18:35.597" v="30" actId="13244"/>
          <ac:picMkLst>
            <pc:docMk/>
            <pc:sldMk cId="3655489259" sldId="1969"/>
            <ac:picMk id="2" creationId="{1BFAA75A-FFD4-19E1-4FD0-DB1740356764}"/>
          </ac:picMkLst>
        </pc:picChg>
        <pc:picChg chg="mod">
          <ac:chgData name="Buffington, Amy Andreasen" userId="b608fb05-5811-43f5-a448-39c6c0976a85" providerId="ADAL" clId="{B3EDF138-9ABC-4CF4-9BA5-BCD2FA0BFC49}" dt="2026-08-26T16:18:26.153" v="29" actId="13244"/>
          <ac:picMkLst>
            <pc:docMk/>
            <pc:sldMk cId="3655489259" sldId="1969"/>
            <ac:picMk id="6" creationId="{4DD5A587-7E90-774B-8A2F-B21E2057207C}"/>
          </ac:picMkLst>
        </pc:picChg>
      </pc:sldChg>
      <pc:sldChg chg="modSp mod">
        <pc:chgData name="Buffington, Amy Andreasen" userId="b608fb05-5811-43f5-a448-39c6c0976a85" providerId="ADAL" clId="{B3EDF138-9ABC-4CF4-9BA5-BCD2FA0BFC49}" dt="2026-08-26T16:19:06.814" v="31" actId="13244"/>
        <pc:sldMkLst>
          <pc:docMk/>
          <pc:sldMk cId="1619802170" sldId="1970"/>
        </pc:sldMkLst>
        <pc:picChg chg="ord">
          <ac:chgData name="Buffington, Amy Andreasen" userId="b608fb05-5811-43f5-a448-39c6c0976a85" providerId="ADAL" clId="{B3EDF138-9ABC-4CF4-9BA5-BCD2FA0BFC49}" dt="2026-08-26T16:19:06.814" v="31" actId="13244"/>
          <ac:picMkLst>
            <pc:docMk/>
            <pc:sldMk cId="1619802170" sldId="1970"/>
            <ac:picMk id="13" creationId="{8F047738-C514-6D8B-B939-F95104A2DB08}"/>
          </ac:picMkLst>
        </pc:picChg>
      </pc:sldChg>
      <pc:sldChg chg="modSp mod">
        <pc:chgData name="Buffington, Amy Andreasen" userId="b608fb05-5811-43f5-a448-39c6c0976a85" providerId="ADAL" clId="{B3EDF138-9ABC-4CF4-9BA5-BCD2FA0BFC49}" dt="2026-08-26T18:48:26.883" v="60" actId="962"/>
        <pc:sldMkLst>
          <pc:docMk/>
          <pc:sldMk cId="857242081" sldId="2012"/>
        </pc:sldMkLst>
        <pc:picChg chg="mod">
          <ac:chgData name="Buffington, Amy Andreasen" userId="b608fb05-5811-43f5-a448-39c6c0976a85" providerId="ADAL" clId="{B3EDF138-9ABC-4CF4-9BA5-BCD2FA0BFC49}" dt="2026-08-26T18:48:26.883" v="60" actId="962"/>
          <ac:picMkLst>
            <pc:docMk/>
            <pc:sldMk cId="857242081" sldId="2012"/>
            <ac:picMk id="6" creationId="{9D9F37E3-ECE1-16DC-132F-B5FE6DC29237}"/>
          </ac:picMkLst>
        </pc:picChg>
        <pc:picChg chg="mod">
          <ac:chgData name="Buffington, Amy Andreasen" userId="b608fb05-5811-43f5-a448-39c6c0976a85" providerId="ADAL" clId="{B3EDF138-9ABC-4CF4-9BA5-BCD2FA0BFC49}" dt="2026-08-26T18:48:17.472" v="59" actId="962"/>
          <ac:picMkLst>
            <pc:docMk/>
            <pc:sldMk cId="857242081" sldId="2012"/>
            <ac:picMk id="7" creationId="{3B37B754-E9F2-F70C-F725-DE1C2073413C}"/>
          </ac:picMkLst>
        </pc:picChg>
      </pc:sldChg>
      <pc:sldChg chg="modSp mod">
        <pc:chgData name="Buffington, Amy Andreasen" userId="b608fb05-5811-43f5-a448-39c6c0976a85" providerId="ADAL" clId="{B3EDF138-9ABC-4CF4-9BA5-BCD2FA0BFC49}" dt="2026-08-26T18:53:02.231" v="75" actId="962"/>
        <pc:sldMkLst>
          <pc:docMk/>
          <pc:sldMk cId="174435438" sldId="2056"/>
        </pc:sldMkLst>
        <pc:picChg chg="mod">
          <ac:chgData name="Buffington, Amy Andreasen" userId="b608fb05-5811-43f5-a448-39c6c0976a85" providerId="ADAL" clId="{B3EDF138-9ABC-4CF4-9BA5-BCD2FA0BFC49}" dt="2026-08-26T18:53:02.231" v="75" actId="962"/>
          <ac:picMkLst>
            <pc:docMk/>
            <pc:sldMk cId="174435438" sldId="2056"/>
            <ac:picMk id="4" creationId="{DE8DF3BD-B840-1BA9-889B-A8569E93637B}"/>
          </ac:picMkLst>
        </pc:picChg>
        <pc:picChg chg="mod">
          <ac:chgData name="Buffington, Amy Andreasen" userId="b608fb05-5811-43f5-a448-39c6c0976a85" providerId="ADAL" clId="{B3EDF138-9ABC-4CF4-9BA5-BCD2FA0BFC49}" dt="2026-08-26T18:52:54.939" v="74" actId="962"/>
          <ac:picMkLst>
            <pc:docMk/>
            <pc:sldMk cId="174435438" sldId="2056"/>
            <ac:picMk id="6" creationId="{5D6A3A0F-009A-CE3B-7244-4CF73C8D3F95}"/>
          </ac:picMkLst>
        </pc:picChg>
      </pc:sldChg>
      <pc:sldChg chg="delSp modSp mod">
        <pc:chgData name="Buffington, Amy Andreasen" userId="b608fb05-5811-43f5-a448-39c6c0976a85" providerId="ADAL" clId="{B3EDF138-9ABC-4CF4-9BA5-BCD2FA0BFC49}" dt="2026-08-26T18:47:50.745" v="57" actId="962"/>
        <pc:sldMkLst>
          <pc:docMk/>
          <pc:sldMk cId="1374196217" sldId="2135"/>
        </pc:sldMkLst>
        <pc:spChg chg="mod">
          <ac:chgData name="Buffington, Amy Andreasen" userId="b608fb05-5811-43f5-a448-39c6c0976a85" providerId="ADAL" clId="{B3EDF138-9ABC-4CF4-9BA5-BCD2FA0BFC49}" dt="2026-08-26T18:47:50.745" v="57" actId="962"/>
          <ac:spMkLst>
            <pc:docMk/>
            <pc:sldMk cId="1374196217" sldId="2135"/>
            <ac:spMk id="2" creationId="{7A2D2622-A071-6261-E92A-F3B061EFE0B9}"/>
          </ac:spMkLst>
        </pc:spChg>
      </pc:sldChg>
      <pc:sldChg chg="modSp mod">
        <pc:chgData name="Buffington, Amy Andreasen" userId="b608fb05-5811-43f5-a448-39c6c0976a85" providerId="ADAL" clId="{B3EDF138-9ABC-4CF4-9BA5-BCD2FA0BFC49}" dt="2026-08-26T18:51:50.084" v="73" actId="962"/>
        <pc:sldMkLst>
          <pc:docMk/>
          <pc:sldMk cId="4106586599" sldId="2238"/>
        </pc:sldMkLst>
        <pc:picChg chg="mod">
          <ac:chgData name="Buffington, Amy Andreasen" userId="b608fb05-5811-43f5-a448-39c6c0976a85" providerId="ADAL" clId="{B3EDF138-9ABC-4CF4-9BA5-BCD2FA0BFC49}" dt="2026-08-26T18:51:50.084" v="73" actId="962"/>
          <ac:picMkLst>
            <pc:docMk/>
            <pc:sldMk cId="4106586599" sldId="2238"/>
            <ac:picMk id="3" creationId="{C9B72816-850A-5C2C-A085-700CA0CD9F44}"/>
          </ac:picMkLst>
        </pc:picChg>
      </pc:sldChg>
      <pc:sldChg chg="modSp mod">
        <pc:chgData name="Buffington, Amy Andreasen" userId="b608fb05-5811-43f5-a448-39c6c0976a85" providerId="ADAL" clId="{B3EDF138-9ABC-4CF4-9BA5-BCD2FA0BFC49}" dt="2026-08-26T16:18:12.296" v="28" actId="13244"/>
        <pc:sldMkLst>
          <pc:docMk/>
          <pc:sldMk cId="3677124550" sldId="2315"/>
        </pc:sldMkLst>
        <pc:spChg chg="ord">
          <ac:chgData name="Buffington, Amy Andreasen" userId="b608fb05-5811-43f5-a448-39c6c0976a85" providerId="ADAL" clId="{B3EDF138-9ABC-4CF4-9BA5-BCD2FA0BFC49}" dt="2026-08-26T16:18:12.296" v="28" actId="13244"/>
          <ac:spMkLst>
            <pc:docMk/>
            <pc:sldMk cId="3677124550" sldId="2315"/>
            <ac:spMk id="2" creationId="{7DB85095-EE8A-E119-6BA1-70DADD4063F4}"/>
          </ac:spMkLst>
        </pc:spChg>
        <pc:spChg chg="mod">
          <ac:chgData name="Buffington, Amy Andreasen" userId="b608fb05-5811-43f5-a448-39c6c0976a85" providerId="ADAL" clId="{B3EDF138-9ABC-4CF4-9BA5-BCD2FA0BFC49}" dt="2026-08-26T15:55:03.857" v="13" actId="962"/>
          <ac:spMkLst>
            <pc:docMk/>
            <pc:sldMk cId="3677124550" sldId="2315"/>
            <ac:spMk id="5" creationId="{0C977592-9DDD-D5A9-F506-D7FA14252E8A}"/>
          </ac:spMkLst>
        </pc:spChg>
        <pc:picChg chg="mod">
          <ac:chgData name="Buffington, Amy Andreasen" userId="b608fb05-5811-43f5-a448-39c6c0976a85" providerId="ADAL" clId="{B3EDF138-9ABC-4CF4-9BA5-BCD2FA0BFC49}" dt="2026-08-26T15:51:29.121" v="1" actId="962"/>
          <ac:picMkLst>
            <pc:docMk/>
            <pc:sldMk cId="3677124550" sldId="2315"/>
            <ac:picMk id="7" creationId="{B61B8905-9676-3E76-A34D-55F64F16E694}"/>
          </ac:picMkLst>
        </pc:picChg>
      </pc:sldChg>
      <pc:sldChg chg="modSp mod">
        <pc:chgData name="Buffington, Amy Andreasen" userId="b608fb05-5811-43f5-a448-39c6c0976a85" providerId="ADAL" clId="{B3EDF138-9ABC-4CF4-9BA5-BCD2FA0BFC49}" dt="2026-08-26T18:50:51.431" v="71" actId="13244"/>
        <pc:sldMkLst>
          <pc:docMk/>
          <pc:sldMk cId="3022798612" sldId="2356"/>
        </pc:sldMkLst>
        <pc:picChg chg="ord">
          <ac:chgData name="Buffington, Amy Andreasen" userId="b608fb05-5811-43f5-a448-39c6c0976a85" providerId="ADAL" clId="{B3EDF138-9ABC-4CF4-9BA5-BCD2FA0BFC49}" dt="2026-08-26T18:50:51.431" v="71" actId="13244"/>
          <ac:picMkLst>
            <pc:docMk/>
            <pc:sldMk cId="3022798612" sldId="2356"/>
            <ac:picMk id="16" creationId="{F203AA59-F4DC-D376-7F01-EAD7A9AE533D}"/>
          </ac:picMkLst>
        </pc:picChg>
      </pc:sldChg>
      <pc:sldChg chg="modSp mod">
        <pc:chgData name="Buffington, Amy Andreasen" userId="b608fb05-5811-43f5-a448-39c6c0976a85" providerId="ADAL" clId="{B3EDF138-9ABC-4CF4-9BA5-BCD2FA0BFC49}" dt="2026-08-26T18:50:17.666" v="70" actId="255"/>
        <pc:sldMkLst>
          <pc:docMk/>
          <pc:sldMk cId="3935407531" sldId="2370"/>
        </pc:sldMkLst>
        <pc:spChg chg="mod">
          <ac:chgData name="Buffington, Amy Andreasen" userId="b608fb05-5811-43f5-a448-39c6c0976a85" providerId="ADAL" clId="{B3EDF138-9ABC-4CF4-9BA5-BCD2FA0BFC49}" dt="2026-08-26T18:50:17.666" v="70" actId="255"/>
          <ac:spMkLst>
            <pc:docMk/>
            <pc:sldMk cId="3935407531" sldId="2370"/>
            <ac:spMk id="5" creationId="{DB4FD34D-40C7-1948-9CE9-9AAD2C74ED59}"/>
          </ac:spMkLst>
        </pc:spChg>
      </pc:sldChg>
      <pc:sldChg chg="modSp mod">
        <pc:chgData name="Buffington, Amy Andreasen" userId="b608fb05-5811-43f5-a448-39c6c0976a85" providerId="ADAL" clId="{B3EDF138-9ABC-4CF4-9BA5-BCD2FA0BFC49}" dt="2026-08-26T16:22:02.031" v="43" actId="13244"/>
        <pc:sldMkLst>
          <pc:docMk/>
          <pc:sldMk cId="1655645674" sldId="3731"/>
        </pc:sldMkLst>
        <pc:grpChg chg="ord">
          <ac:chgData name="Buffington, Amy Andreasen" userId="b608fb05-5811-43f5-a448-39c6c0976a85" providerId="ADAL" clId="{B3EDF138-9ABC-4CF4-9BA5-BCD2FA0BFC49}" dt="2026-08-26T16:22:02.031" v="43" actId="13244"/>
          <ac:grpSpMkLst>
            <pc:docMk/>
            <pc:sldMk cId="1655645674" sldId="3731"/>
            <ac:grpSpMk id="9" creationId="{03BE7BFF-CEB1-89FE-75D2-A8F25C4DD128}"/>
          </ac:grpSpMkLst>
        </pc:grpChg>
      </pc:sldChg>
      <pc:sldChg chg="modSp mod">
        <pc:chgData name="Buffington, Amy Andreasen" userId="b608fb05-5811-43f5-a448-39c6c0976a85" providerId="ADAL" clId="{B3EDF138-9ABC-4CF4-9BA5-BCD2FA0BFC49}" dt="2026-08-26T18:54:34.360" v="85" actId="20577"/>
        <pc:sldMkLst>
          <pc:docMk/>
          <pc:sldMk cId="2094446" sldId="3838"/>
        </pc:sldMkLst>
        <pc:graphicFrameChg chg="modGraphic">
          <ac:chgData name="Buffington, Amy Andreasen" userId="b608fb05-5811-43f5-a448-39c6c0976a85" providerId="ADAL" clId="{B3EDF138-9ABC-4CF4-9BA5-BCD2FA0BFC49}" dt="2026-08-26T18:54:34.360" v="85" actId="20577"/>
          <ac:graphicFrameMkLst>
            <pc:docMk/>
            <pc:sldMk cId="2094446" sldId="3838"/>
            <ac:graphicFrameMk id="5" creationId="{F2F3D5F6-6E46-098F-A62D-2BF48FE18D9B}"/>
          </ac:graphicFrameMkLst>
        </pc:graphicFrameChg>
      </pc:sldChg>
      <pc:sldChg chg="modSp mod">
        <pc:chgData name="Buffington, Amy Andreasen" userId="b608fb05-5811-43f5-a448-39c6c0976a85" providerId="ADAL" clId="{B3EDF138-9ABC-4CF4-9BA5-BCD2FA0BFC49}" dt="2026-08-26T16:20:12.826" v="38" actId="13244"/>
        <pc:sldMkLst>
          <pc:docMk/>
          <pc:sldMk cId="3407516838" sldId="3968"/>
        </pc:sldMkLst>
        <pc:spChg chg="mod ord">
          <ac:chgData name="Buffington, Amy Andreasen" userId="b608fb05-5811-43f5-a448-39c6c0976a85" providerId="ADAL" clId="{B3EDF138-9ABC-4CF4-9BA5-BCD2FA0BFC49}" dt="2026-08-26T16:20:12.826" v="38" actId="13244"/>
          <ac:spMkLst>
            <pc:docMk/>
            <pc:sldMk cId="3407516838" sldId="3968"/>
            <ac:spMk id="2" creationId="{09489656-4398-7DD9-DAED-C34A929C8846}"/>
          </ac:spMkLst>
        </pc:spChg>
      </pc:sldChg>
      <pc:sldChg chg="modSp mod">
        <pc:chgData name="Buffington, Amy Andreasen" userId="b608fb05-5811-43f5-a448-39c6c0976a85" providerId="ADAL" clId="{B3EDF138-9ABC-4CF4-9BA5-BCD2FA0BFC49}" dt="2026-08-26T18:48:50.864" v="61" actId="962"/>
        <pc:sldMkLst>
          <pc:docMk/>
          <pc:sldMk cId="2189910083" sldId="3970"/>
        </pc:sldMkLst>
        <pc:picChg chg="mod">
          <ac:chgData name="Buffington, Amy Andreasen" userId="b608fb05-5811-43f5-a448-39c6c0976a85" providerId="ADAL" clId="{B3EDF138-9ABC-4CF4-9BA5-BCD2FA0BFC49}" dt="2026-08-26T18:48:50.864" v="61" actId="962"/>
          <ac:picMkLst>
            <pc:docMk/>
            <pc:sldMk cId="2189910083" sldId="3970"/>
            <ac:picMk id="4" creationId="{8DCD617B-D5BC-3EA1-B0E5-56F78B721C65}"/>
          </ac:picMkLst>
        </pc:picChg>
      </pc:sldChg>
      <pc:sldChg chg="modSp mod">
        <pc:chgData name="Buffington, Amy Andreasen" userId="b608fb05-5811-43f5-a448-39c6c0976a85" providerId="ADAL" clId="{B3EDF138-9ABC-4CF4-9BA5-BCD2FA0BFC49}" dt="2026-08-26T16:20:41.153" v="39" actId="13244"/>
        <pc:sldMkLst>
          <pc:docMk/>
          <pc:sldMk cId="1624079101" sldId="4004"/>
        </pc:sldMkLst>
        <pc:picChg chg="ord">
          <ac:chgData name="Buffington, Amy Andreasen" userId="b608fb05-5811-43f5-a448-39c6c0976a85" providerId="ADAL" clId="{B3EDF138-9ABC-4CF4-9BA5-BCD2FA0BFC49}" dt="2026-08-26T16:20:41.153" v="39" actId="13244"/>
          <ac:picMkLst>
            <pc:docMk/>
            <pc:sldMk cId="1624079101" sldId="4004"/>
            <ac:picMk id="5" creationId="{1864E13F-8FBC-20B5-1DFA-BC071ED21137}"/>
          </ac:picMkLst>
        </pc:picChg>
      </pc:sldChg>
      <pc:sldChg chg="modSp mod">
        <pc:chgData name="Buffington, Amy Andreasen" userId="b608fb05-5811-43f5-a448-39c6c0976a85" providerId="ADAL" clId="{B3EDF138-9ABC-4CF4-9BA5-BCD2FA0BFC49}" dt="2026-08-26T16:21:42.018" v="42" actId="13244"/>
        <pc:sldMkLst>
          <pc:docMk/>
          <pc:sldMk cId="1915544971" sldId="4005"/>
        </pc:sldMkLst>
        <pc:picChg chg="ord">
          <ac:chgData name="Buffington, Amy Andreasen" userId="b608fb05-5811-43f5-a448-39c6c0976a85" providerId="ADAL" clId="{B3EDF138-9ABC-4CF4-9BA5-BCD2FA0BFC49}" dt="2026-08-26T16:21:42.018" v="42" actId="13244"/>
          <ac:picMkLst>
            <pc:docMk/>
            <pc:sldMk cId="1915544971" sldId="4005"/>
            <ac:picMk id="13" creationId="{9383D921-23FD-BC23-7FFB-D4BEAFB8BAA1}"/>
          </ac:picMkLst>
        </pc:picChg>
      </pc:sldChg>
      <pc:sldChg chg="modSp add mod">
        <pc:chgData name="Buffington, Amy Andreasen" userId="b608fb05-5811-43f5-a448-39c6c0976a85" providerId="ADAL" clId="{B3EDF138-9ABC-4CF4-9BA5-BCD2FA0BFC49}" dt="2026-08-26T15:56:11.170" v="25" actId="20577"/>
        <pc:sldMkLst>
          <pc:docMk/>
          <pc:sldMk cId="3638955110" sldId="4011"/>
        </pc:sldMkLst>
        <pc:spChg chg="mod">
          <ac:chgData name="Buffington, Amy Andreasen" userId="b608fb05-5811-43f5-a448-39c6c0976a85" providerId="ADAL" clId="{B3EDF138-9ABC-4CF4-9BA5-BCD2FA0BFC49}" dt="2026-08-26T15:56:11.170" v="25" actId="20577"/>
          <ac:spMkLst>
            <pc:docMk/>
            <pc:sldMk cId="3638955110" sldId="4011"/>
            <ac:spMk id="2" creationId="{5D2F3FA7-B1CC-0042-9EB9-1FB6F3D0632D}"/>
          </ac:spMkLst>
        </pc:spChg>
      </pc:sldChg>
      <pc:sldChg chg="modSp mod">
        <pc:chgData name="Buffington, Amy Andreasen" userId="b608fb05-5811-43f5-a448-39c6c0976a85" providerId="ADAL" clId="{B3EDF138-9ABC-4CF4-9BA5-BCD2FA0BFC49}" dt="2026-08-26T16:19:51.038" v="35" actId="13244"/>
        <pc:sldMkLst>
          <pc:docMk/>
          <pc:sldMk cId="1717534385" sldId="4018"/>
        </pc:sldMkLst>
        <pc:spChg chg="ord">
          <ac:chgData name="Buffington, Amy Andreasen" userId="b608fb05-5811-43f5-a448-39c6c0976a85" providerId="ADAL" clId="{B3EDF138-9ABC-4CF4-9BA5-BCD2FA0BFC49}" dt="2026-08-26T16:19:51.038" v="35" actId="13244"/>
          <ac:spMkLst>
            <pc:docMk/>
            <pc:sldMk cId="1717534385" sldId="4018"/>
            <ac:spMk id="3" creationId="{6C1E56CB-482C-BB2F-B9DB-75BB47AC7A4C}"/>
          </ac:spMkLst>
        </pc:spChg>
        <pc:spChg chg="ord">
          <ac:chgData name="Buffington, Amy Andreasen" userId="b608fb05-5811-43f5-a448-39c6c0976a85" providerId="ADAL" clId="{B3EDF138-9ABC-4CF4-9BA5-BCD2FA0BFC49}" dt="2026-08-26T16:19:38.160" v="33" actId="13244"/>
          <ac:spMkLst>
            <pc:docMk/>
            <pc:sldMk cId="1717534385" sldId="4018"/>
            <ac:spMk id="9" creationId="{AD53A3D7-3CB9-C5F3-0574-C9F978ED5A23}"/>
          </ac:spMkLst>
        </pc:spChg>
        <pc:picChg chg="ord">
          <ac:chgData name="Buffington, Amy Andreasen" userId="b608fb05-5811-43f5-a448-39c6c0976a85" providerId="ADAL" clId="{B3EDF138-9ABC-4CF4-9BA5-BCD2FA0BFC49}" dt="2026-08-26T16:19:33.487" v="32" actId="13244"/>
          <ac:picMkLst>
            <pc:docMk/>
            <pc:sldMk cId="1717534385" sldId="4018"/>
            <ac:picMk id="2" creationId="{ED0523C5-3AE7-D9DE-555F-EBECE7D11F31}"/>
          </ac:picMkLst>
        </pc:picChg>
        <pc:picChg chg="mod">
          <ac:chgData name="Buffington, Amy Andreasen" userId="b608fb05-5811-43f5-a448-39c6c0976a85" providerId="ADAL" clId="{B3EDF138-9ABC-4CF4-9BA5-BCD2FA0BFC49}" dt="2026-08-26T16:19:47.237" v="34" actId="13244"/>
          <ac:picMkLst>
            <pc:docMk/>
            <pc:sldMk cId="1717534385" sldId="4018"/>
            <ac:picMk id="6" creationId="{C0A866C0-B14D-E999-A4DE-CFCF11E05270}"/>
          </ac:picMkLst>
        </pc:picChg>
      </pc:sldChg>
      <pc:sldChg chg="delSp mod">
        <pc:chgData name="Buffington, Amy Andreasen" userId="b608fb05-5811-43f5-a448-39c6c0976a85" providerId="ADAL" clId="{B3EDF138-9ABC-4CF4-9BA5-BCD2FA0BFC49}" dt="2026-08-26T18:51:22.144" v="72" actId="478"/>
        <pc:sldMkLst>
          <pc:docMk/>
          <pc:sldMk cId="898749901" sldId="4035"/>
        </pc:sldMkLst>
      </pc:sldChg>
      <pc:sldChg chg="delSp mod">
        <pc:chgData name="Buffington, Amy Andreasen" userId="b608fb05-5811-43f5-a448-39c6c0976a85" providerId="ADAL" clId="{B3EDF138-9ABC-4CF4-9BA5-BCD2FA0BFC49}" dt="2026-08-26T15:53:31.460" v="2" actId="478"/>
        <pc:sldMkLst>
          <pc:docMk/>
          <pc:sldMk cId="3601240830" sldId="4036"/>
        </pc:sldMkLst>
      </pc:sldChg>
    </pc:docChg>
  </pc:docChgLst>
  <pc:docChgLst>
    <pc:chgData name="Sarasin, Elise" userId="051ede2b-3008-44c0-bb19-c9bb04b8c5c9" providerId="ADAL" clId="{89DB9C7E-797D-4B3E-8DDE-5DB3CEA92B3A}"/>
    <pc:docChg chg="undo custSel addSld delSld modSld sldOrd delMainMaster modMainMaster addSection modSection">
      <pc:chgData name="Sarasin, Elise" userId="051ede2b-3008-44c0-bb19-c9bb04b8c5c9" providerId="ADAL" clId="{89DB9C7E-797D-4B3E-8DDE-5DB3CEA92B3A}" dt="2026-08-28T13:40:25.463" v="316" actId="1076"/>
      <pc:docMkLst>
        <pc:docMk/>
      </pc:docMkLst>
      <pc:sldChg chg="add ord">
        <pc:chgData name="Sarasin, Elise" userId="051ede2b-3008-44c0-bb19-c9bb04b8c5c9" providerId="ADAL" clId="{89DB9C7E-797D-4B3E-8DDE-5DB3CEA92B3A}" dt="2026-08-17T15:38:37.518" v="309"/>
        <pc:sldMkLst>
          <pc:docMk/>
          <pc:sldMk cId="2817888206" sldId="339"/>
        </pc:sldMkLst>
      </pc:sldChg>
      <pc:sldChg chg="modSp mod">
        <pc:chgData name="Sarasin, Elise" userId="051ede2b-3008-44c0-bb19-c9bb04b8c5c9" providerId="ADAL" clId="{89DB9C7E-797D-4B3E-8DDE-5DB3CEA92B3A}" dt="2026-08-03T15:52:41.231" v="66" actId="20577"/>
        <pc:sldMkLst>
          <pc:docMk/>
          <pc:sldMk cId="3655489259" sldId="1969"/>
        </pc:sldMkLst>
        <pc:spChg chg="mod">
          <ac:chgData name="Sarasin, Elise" userId="051ede2b-3008-44c0-bb19-c9bb04b8c5c9" providerId="ADAL" clId="{89DB9C7E-797D-4B3E-8DDE-5DB3CEA92B3A}" dt="2026-08-03T15:52:41.231" v="66" actId="20577"/>
          <ac:spMkLst>
            <pc:docMk/>
            <pc:sldMk cId="3655489259" sldId="1969"/>
            <ac:spMk id="3" creationId="{B8E65728-B925-1DE6-99E1-2F4C9F1BD7C2}"/>
          </ac:spMkLst>
        </pc:spChg>
        <pc:spChg chg="mod">
          <ac:chgData name="Sarasin, Elise" userId="051ede2b-3008-44c0-bb19-c9bb04b8c5c9" providerId="ADAL" clId="{89DB9C7E-797D-4B3E-8DDE-5DB3CEA92B3A}" dt="2026-08-03T15:52:28.649" v="61" actId="20577"/>
          <ac:spMkLst>
            <pc:docMk/>
            <pc:sldMk cId="3655489259" sldId="1969"/>
            <ac:spMk id="8" creationId="{61DA428F-C917-17A7-99B8-0957FEF81BDC}"/>
          </ac:spMkLst>
        </pc:spChg>
      </pc:sldChg>
      <pc:sldChg chg="modSp mod">
        <pc:chgData name="Sarasin, Elise" userId="051ede2b-3008-44c0-bb19-c9bb04b8c5c9" providerId="ADAL" clId="{89DB9C7E-797D-4B3E-8DDE-5DB3CEA92B3A}" dt="2026-08-03T15:52:47.525" v="68" actId="20577"/>
        <pc:sldMkLst>
          <pc:docMk/>
          <pc:sldMk cId="1619802170" sldId="1970"/>
        </pc:sldMkLst>
        <pc:spChg chg="mod">
          <ac:chgData name="Sarasin, Elise" userId="051ede2b-3008-44c0-bb19-c9bb04b8c5c9" providerId="ADAL" clId="{89DB9C7E-797D-4B3E-8DDE-5DB3CEA92B3A}" dt="2026-08-03T15:52:47.525" v="68" actId="20577"/>
          <ac:spMkLst>
            <pc:docMk/>
            <pc:sldMk cId="1619802170" sldId="1970"/>
            <ac:spMk id="2" creationId="{78CCB307-FA90-99EA-2530-60C205E70545}"/>
          </ac:spMkLst>
        </pc:spChg>
        <pc:spChg chg="mod">
          <ac:chgData name="Sarasin, Elise" userId="051ede2b-3008-44c0-bb19-c9bb04b8c5c9" providerId="ADAL" clId="{89DB9C7E-797D-4B3E-8DDE-5DB3CEA92B3A}" dt="2026-08-03T15:52:36.482" v="64" actId="20577"/>
          <ac:spMkLst>
            <pc:docMk/>
            <pc:sldMk cId="1619802170" sldId="1970"/>
            <ac:spMk id="3" creationId="{DB5ED5A4-8DBD-6457-2232-133F1F5AEDDC}"/>
          </ac:spMkLst>
        </pc:spChg>
      </pc:sldChg>
      <pc:sldChg chg="del">
        <pc:chgData name="Sarasin, Elise" userId="051ede2b-3008-44c0-bb19-c9bb04b8c5c9" providerId="ADAL" clId="{89DB9C7E-797D-4B3E-8DDE-5DB3CEA92B3A}" dt="2026-08-28T13:38:56.747" v="313" actId="2696"/>
        <pc:sldMkLst>
          <pc:docMk/>
          <pc:sldMk cId="962184417" sldId="2183"/>
        </pc:sldMkLst>
      </pc:sldChg>
      <pc:sldChg chg="ord">
        <pc:chgData name="Sarasin, Elise" userId="051ede2b-3008-44c0-bb19-c9bb04b8c5c9" providerId="ADAL" clId="{89DB9C7E-797D-4B3E-8DDE-5DB3CEA92B3A}" dt="2026-08-03T19:48:26.112" v="264"/>
        <pc:sldMkLst>
          <pc:docMk/>
          <pc:sldMk cId="3304428735" sldId="2299"/>
        </pc:sldMkLst>
      </pc:sldChg>
      <pc:sldChg chg="del">
        <pc:chgData name="Sarasin, Elise" userId="051ede2b-3008-44c0-bb19-c9bb04b8c5c9" providerId="ADAL" clId="{89DB9C7E-797D-4B3E-8DDE-5DB3CEA92B3A}" dt="2026-08-28T13:39:44.781" v="314" actId="2696"/>
        <pc:sldMkLst>
          <pc:docMk/>
          <pc:sldMk cId="1213610760" sldId="2301"/>
        </pc:sldMkLst>
      </pc:sldChg>
      <pc:sldChg chg="modSp mod">
        <pc:chgData name="Sarasin, Elise" userId="051ede2b-3008-44c0-bb19-c9bb04b8c5c9" providerId="ADAL" clId="{89DB9C7E-797D-4B3E-8DDE-5DB3CEA92B3A}" dt="2026-08-03T15:52:22.002" v="59" actId="20577"/>
        <pc:sldMkLst>
          <pc:docMk/>
          <pc:sldMk cId="3393545128" sldId="2307"/>
        </pc:sldMkLst>
        <pc:spChg chg="mod">
          <ac:chgData name="Sarasin, Elise" userId="051ede2b-3008-44c0-bb19-c9bb04b8c5c9" providerId="ADAL" clId="{89DB9C7E-797D-4B3E-8DDE-5DB3CEA92B3A}" dt="2026-08-03T15:52:22.002" v="59" actId="20577"/>
          <ac:spMkLst>
            <pc:docMk/>
            <pc:sldMk cId="3393545128" sldId="2307"/>
            <ac:spMk id="3" creationId="{ABCB5BE4-9AE7-5D15-A01D-1248993683D0}"/>
          </ac:spMkLst>
        </pc:spChg>
      </pc:sldChg>
      <pc:sldChg chg="delSp modSp add mod ord">
        <pc:chgData name="Sarasin, Elise" userId="051ede2b-3008-44c0-bb19-c9bb04b8c5c9" providerId="ADAL" clId="{89DB9C7E-797D-4B3E-8DDE-5DB3CEA92B3A}" dt="2026-08-17T15:35:30.168" v="305" actId="20577"/>
        <pc:sldMkLst>
          <pc:docMk/>
          <pc:sldMk cId="2655582888" sldId="2314"/>
        </pc:sldMkLst>
        <pc:spChg chg="mod">
          <ac:chgData name="Sarasin, Elise" userId="051ede2b-3008-44c0-bb19-c9bb04b8c5c9" providerId="ADAL" clId="{89DB9C7E-797D-4B3E-8DDE-5DB3CEA92B3A}" dt="2026-08-17T15:35:30.168" v="305" actId="20577"/>
          <ac:spMkLst>
            <pc:docMk/>
            <pc:sldMk cId="2655582888" sldId="2314"/>
            <ac:spMk id="3" creationId="{8FDAB62B-84C1-BAAD-8CB7-5029508AE914}"/>
          </ac:spMkLst>
        </pc:spChg>
      </pc:sldChg>
      <pc:sldChg chg="modSp new ord">
        <pc:chgData name="Sarasin, Elise" userId="051ede2b-3008-44c0-bb19-c9bb04b8c5c9" providerId="ADAL" clId="{89DB9C7E-797D-4B3E-8DDE-5DB3CEA92B3A}" dt="2026-08-17T15:38:48.968" v="312"/>
        <pc:sldMkLst>
          <pc:docMk/>
          <pc:sldMk cId="2240930692" sldId="2413"/>
        </pc:sldMkLst>
        <pc:spChg chg="mod">
          <ac:chgData name="Sarasin, Elise" userId="051ede2b-3008-44c0-bb19-c9bb04b8c5c9" providerId="ADAL" clId="{89DB9C7E-797D-4B3E-8DDE-5DB3CEA92B3A}" dt="2026-08-17T15:38:48.968" v="312"/>
          <ac:spMkLst>
            <pc:docMk/>
            <pc:sldMk cId="2240930692" sldId="2413"/>
            <ac:spMk id="2" creationId="{1A3E2FE3-CF99-E403-77CB-ABD8D3696A15}"/>
          </ac:spMkLst>
        </pc:spChg>
      </pc:sldChg>
      <pc:sldChg chg="modSp mod">
        <pc:chgData name="Sarasin, Elise" userId="051ede2b-3008-44c0-bb19-c9bb04b8c5c9" providerId="ADAL" clId="{89DB9C7E-797D-4B3E-8DDE-5DB3CEA92B3A}" dt="2026-08-28T13:40:25.463" v="316" actId="1076"/>
        <pc:sldMkLst>
          <pc:docMk/>
          <pc:sldMk cId="3105206791" sldId="4040"/>
        </pc:sldMkLst>
        <pc:picChg chg="mod">
          <ac:chgData name="Sarasin, Elise" userId="051ede2b-3008-44c0-bb19-c9bb04b8c5c9" providerId="ADAL" clId="{89DB9C7E-797D-4B3E-8DDE-5DB3CEA92B3A}" dt="2026-08-28T13:40:25.463" v="316" actId="1076"/>
          <ac:picMkLst>
            <pc:docMk/>
            <pc:sldMk cId="3105206791" sldId="4040"/>
            <ac:picMk id="5" creationId="{BEEA6161-2E68-AF6F-094A-96F54DA6A903}"/>
          </ac:picMkLst>
        </pc:picChg>
      </pc:sldChg>
      <pc:sldMasterChg chg="modSldLayout">
        <pc:chgData name="Sarasin, Elise" userId="051ede2b-3008-44c0-bb19-c9bb04b8c5c9" providerId="ADAL" clId="{89DB9C7E-797D-4B3E-8DDE-5DB3CEA92B3A}" dt="2026-08-03T15:46:43.198" v="28" actId="732"/>
        <pc:sldMasterMkLst>
          <pc:docMk/>
          <pc:sldMasterMk cId="3300153613" sldId="2147483660"/>
        </pc:sldMasterMkLst>
        <pc:sldLayoutChg chg="modSp mod">
          <pc:chgData name="Sarasin, Elise" userId="051ede2b-3008-44c0-bb19-c9bb04b8c5c9" providerId="ADAL" clId="{89DB9C7E-797D-4B3E-8DDE-5DB3CEA92B3A}" dt="2026-08-03T15:44:20.651" v="22" actId="732"/>
          <pc:sldLayoutMkLst>
            <pc:docMk/>
            <pc:sldMasterMk cId="3300153613" sldId="2147483660"/>
            <pc:sldLayoutMk cId="1366159731" sldId="2147483663"/>
          </pc:sldLayoutMkLst>
          <pc:picChg chg="mod modCrop">
            <ac:chgData name="Sarasin, Elise" userId="051ede2b-3008-44c0-bb19-c9bb04b8c5c9" providerId="ADAL" clId="{89DB9C7E-797D-4B3E-8DDE-5DB3CEA92B3A}" dt="2026-08-03T15:44:20.651" v="22" actId="732"/>
            <ac:picMkLst>
              <pc:docMk/>
              <pc:sldMasterMk cId="3300153613" sldId="2147483660"/>
              <pc:sldLayoutMk cId="1366159731" sldId="2147483663"/>
              <ac:picMk id="8" creationId="{E99EF1DD-1C58-F442-9D60-B70273AF2B84}"/>
            </ac:picMkLst>
          </pc:picChg>
        </pc:sldLayoutChg>
        <pc:sldLayoutChg chg="modSp mod">
          <pc:chgData name="Sarasin, Elise" userId="051ede2b-3008-44c0-bb19-c9bb04b8c5c9" providerId="ADAL" clId="{89DB9C7E-797D-4B3E-8DDE-5DB3CEA92B3A}" dt="2026-08-03T15:45:48.083" v="25" actId="14100"/>
          <pc:sldLayoutMkLst>
            <pc:docMk/>
            <pc:sldMasterMk cId="3300153613" sldId="2147483660"/>
            <pc:sldLayoutMk cId="1732743666" sldId="2147483675"/>
          </pc:sldLayoutMkLst>
          <pc:picChg chg="mod">
            <ac:chgData name="Sarasin, Elise" userId="051ede2b-3008-44c0-bb19-c9bb04b8c5c9" providerId="ADAL" clId="{89DB9C7E-797D-4B3E-8DDE-5DB3CEA92B3A}" dt="2026-08-03T15:45:48.083" v="25" actId="14100"/>
            <ac:picMkLst>
              <pc:docMk/>
              <pc:sldMasterMk cId="3300153613" sldId="2147483660"/>
              <pc:sldLayoutMk cId="1732743666" sldId="2147483675"/>
              <ac:picMk id="7" creationId="{E43D232E-8082-3540-9359-00E264FDD8D5}"/>
            </ac:picMkLst>
          </pc:picChg>
        </pc:sldLayoutChg>
        <pc:sldLayoutChg chg="modSp mod">
          <pc:chgData name="Sarasin, Elise" userId="051ede2b-3008-44c0-bb19-c9bb04b8c5c9" providerId="ADAL" clId="{89DB9C7E-797D-4B3E-8DDE-5DB3CEA92B3A}" dt="2026-08-03T15:44:10.410" v="21" actId="732"/>
          <pc:sldLayoutMkLst>
            <pc:docMk/>
            <pc:sldMasterMk cId="3300153613" sldId="2147483660"/>
            <pc:sldLayoutMk cId="3636721164" sldId="2147483676"/>
          </pc:sldLayoutMkLst>
          <pc:picChg chg="mod modCrop">
            <ac:chgData name="Sarasin, Elise" userId="051ede2b-3008-44c0-bb19-c9bb04b8c5c9" providerId="ADAL" clId="{89DB9C7E-797D-4B3E-8DDE-5DB3CEA92B3A}" dt="2026-08-03T15:44:10.410" v="21" actId="732"/>
            <ac:picMkLst>
              <pc:docMk/>
              <pc:sldMasterMk cId="3300153613" sldId="2147483660"/>
              <pc:sldLayoutMk cId="3636721164" sldId="2147483676"/>
              <ac:picMk id="7" creationId="{A213AC10-A39E-D04F-B9C8-0350CDA52BD9}"/>
            </ac:picMkLst>
          </pc:picChg>
        </pc:sldLayoutChg>
        <pc:sldLayoutChg chg="modSp mod">
          <pc:chgData name="Sarasin, Elise" userId="051ede2b-3008-44c0-bb19-c9bb04b8c5c9" providerId="ADAL" clId="{89DB9C7E-797D-4B3E-8DDE-5DB3CEA92B3A}" dt="2026-08-03T15:46:17.442" v="26" actId="732"/>
          <pc:sldLayoutMkLst>
            <pc:docMk/>
            <pc:sldMasterMk cId="3300153613" sldId="2147483660"/>
            <pc:sldLayoutMk cId="776070852" sldId="2147483678"/>
          </pc:sldLayoutMkLst>
          <pc:picChg chg="mod modCrop">
            <ac:chgData name="Sarasin, Elise" userId="051ede2b-3008-44c0-bb19-c9bb04b8c5c9" providerId="ADAL" clId="{89DB9C7E-797D-4B3E-8DDE-5DB3CEA92B3A}" dt="2026-08-03T15:46:17.442" v="26" actId="732"/>
            <ac:picMkLst>
              <pc:docMk/>
              <pc:sldMasterMk cId="3300153613" sldId="2147483660"/>
              <pc:sldLayoutMk cId="776070852" sldId="2147483678"/>
              <ac:picMk id="9" creationId="{FFC1C379-1FB3-A54B-A801-896B503F6498}"/>
            </ac:picMkLst>
          </pc:picChg>
        </pc:sldLayoutChg>
        <pc:sldLayoutChg chg="modSp mod">
          <pc:chgData name="Sarasin, Elise" userId="051ede2b-3008-44c0-bb19-c9bb04b8c5c9" providerId="ADAL" clId="{89DB9C7E-797D-4B3E-8DDE-5DB3CEA92B3A}" dt="2026-08-03T15:46:28.720" v="27" actId="732"/>
          <pc:sldLayoutMkLst>
            <pc:docMk/>
            <pc:sldMasterMk cId="3300153613" sldId="2147483660"/>
            <pc:sldLayoutMk cId="3100412814" sldId="2147483679"/>
          </pc:sldLayoutMkLst>
          <pc:picChg chg="mod modCrop">
            <ac:chgData name="Sarasin, Elise" userId="051ede2b-3008-44c0-bb19-c9bb04b8c5c9" providerId="ADAL" clId="{89DB9C7E-797D-4B3E-8DDE-5DB3CEA92B3A}" dt="2026-08-03T15:46:28.720" v="27" actId="732"/>
            <ac:picMkLst>
              <pc:docMk/>
              <pc:sldMasterMk cId="3300153613" sldId="2147483660"/>
              <pc:sldLayoutMk cId="3100412814" sldId="2147483679"/>
              <ac:picMk id="11" creationId="{6AB7A92D-26CA-8E4A-91B3-DAA129A804E4}"/>
            </ac:picMkLst>
          </pc:picChg>
        </pc:sldLayoutChg>
        <pc:sldLayoutChg chg="modSp mod">
          <pc:chgData name="Sarasin, Elise" userId="051ede2b-3008-44c0-bb19-c9bb04b8c5c9" providerId="ADAL" clId="{89DB9C7E-797D-4B3E-8DDE-5DB3CEA92B3A}" dt="2026-08-03T15:46:43.198" v="28" actId="732"/>
          <pc:sldLayoutMkLst>
            <pc:docMk/>
            <pc:sldMasterMk cId="3300153613" sldId="2147483660"/>
            <pc:sldLayoutMk cId="800903708" sldId="2147483680"/>
          </pc:sldLayoutMkLst>
          <pc:picChg chg="mod modCrop">
            <ac:chgData name="Sarasin, Elise" userId="051ede2b-3008-44c0-bb19-c9bb04b8c5c9" providerId="ADAL" clId="{89DB9C7E-797D-4B3E-8DDE-5DB3CEA92B3A}" dt="2026-08-03T15:46:43.198" v="28" actId="732"/>
            <ac:picMkLst>
              <pc:docMk/>
              <pc:sldMasterMk cId="3300153613" sldId="2147483660"/>
              <pc:sldLayoutMk cId="800903708" sldId="2147483680"/>
              <ac:picMk id="5" creationId="{CF600849-390B-784E-9278-0BA760801D90}"/>
            </ac:picMkLst>
          </pc:picChg>
        </pc:sldLayoutChg>
      </pc:sldMasterChg>
      <pc:sldMasterChg chg="modSldLayout">
        <pc:chgData name="Sarasin, Elise" userId="051ede2b-3008-44c0-bb19-c9bb04b8c5c9" providerId="ADAL" clId="{89DB9C7E-797D-4B3E-8DDE-5DB3CEA92B3A}" dt="2026-08-03T15:48:27.970" v="37" actId="732"/>
        <pc:sldMasterMkLst>
          <pc:docMk/>
          <pc:sldMasterMk cId="725772722" sldId="2147483694"/>
        </pc:sldMasterMkLst>
        <pc:sldLayoutChg chg="modSp mod">
          <pc:chgData name="Sarasin, Elise" userId="051ede2b-3008-44c0-bb19-c9bb04b8c5c9" providerId="ADAL" clId="{89DB9C7E-797D-4B3E-8DDE-5DB3CEA92B3A}" dt="2026-08-03T15:47:14.188" v="30" actId="14100"/>
          <pc:sldLayoutMkLst>
            <pc:docMk/>
            <pc:sldMasterMk cId="725772722" sldId="2147483694"/>
            <pc:sldLayoutMk cId="1536246164" sldId="2147483695"/>
          </pc:sldLayoutMkLst>
          <pc:picChg chg="mod">
            <ac:chgData name="Sarasin, Elise" userId="051ede2b-3008-44c0-bb19-c9bb04b8c5c9" providerId="ADAL" clId="{89DB9C7E-797D-4B3E-8DDE-5DB3CEA92B3A}" dt="2026-08-03T15:47:14.188" v="30" actId="14100"/>
            <ac:picMkLst>
              <pc:docMk/>
              <pc:sldMasterMk cId="725772722" sldId="2147483694"/>
              <pc:sldLayoutMk cId="1536246164" sldId="2147483695"/>
              <ac:picMk id="4" creationId="{B88CE013-B5B0-F898-B884-AC76929ED827}"/>
            </ac:picMkLst>
          </pc:picChg>
        </pc:sldLayoutChg>
        <pc:sldLayoutChg chg="modSp mod">
          <pc:chgData name="Sarasin, Elise" userId="051ede2b-3008-44c0-bb19-c9bb04b8c5c9" providerId="ADAL" clId="{89DB9C7E-797D-4B3E-8DDE-5DB3CEA92B3A}" dt="2026-08-03T15:47:24.555" v="31" actId="732"/>
          <pc:sldLayoutMkLst>
            <pc:docMk/>
            <pc:sldMasterMk cId="725772722" sldId="2147483694"/>
            <pc:sldLayoutMk cId="3207426841" sldId="2147483696"/>
          </pc:sldLayoutMkLst>
          <pc:picChg chg="mod modCrop">
            <ac:chgData name="Sarasin, Elise" userId="051ede2b-3008-44c0-bb19-c9bb04b8c5c9" providerId="ADAL" clId="{89DB9C7E-797D-4B3E-8DDE-5DB3CEA92B3A}" dt="2026-08-03T15:47:24.555" v="31" actId="732"/>
            <ac:picMkLst>
              <pc:docMk/>
              <pc:sldMasterMk cId="725772722" sldId="2147483694"/>
              <pc:sldLayoutMk cId="3207426841" sldId="2147483696"/>
              <ac:picMk id="7" creationId="{A213AC10-A39E-D04F-B9C8-0350CDA52BD9}"/>
            </ac:picMkLst>
          </pc:picChg>
        </pc:sldLayoutChg>
        <pc:sldLayoutChg chg="modSp mod">
          <pc:chgData name="Sarasin, Elise" userId="051ede2b-3008-44c0-bb19-c9bb04b8c5c9" providerId="ADAL" clId="{89DB9C7E-797D-4B3E-8DDE-5DB3CEA92B3A}" dt="2026-08-03T15:47:33.711" v="32" actId="732"/>
          <pc:sldLayoutMkLst>
            <pc:docMk/>
            <pc:sldMasterMk cId="725772722" sldId="2147483694"/>
            <pc:sldLayoutMk cId="724256241" sldId="2147483697"/>
          </pc:sldLayoutMkLst>
          <pc:picChg chg="mod modCrop">
            <ac:chgData name="Sarasin, Elise" userId="051ede2b-3008-44c0-bb19-c9bb04b8c5c9" providerId="ADAL" clId="{89DB9C7E-797D-4B3E-8DDE-5DB3CEA92B3A}" dt="2026-08-03T15:47:33.711" v="32" actId="732"/>
            <ac:picMkLst>
              <pc:docMk/>
              <pc:sldMasterMk cId="725772722" sldId="2147483694"/>
              <pc:sldLayoutMk cId="724256241" sldId="2147483697"/>
              <ac:picMk id="7" creationId="{20427FFB-9A31-38E9-0B16-38D5F38125E1}"/>
            </ac:picMkLst>
          </pc:picChg>
        </pc:sldLayoutChg>
        <pc:sldLayoutChg chg="modSp mod">
          <pc:chgData name="Sarasin, Elise" userId="051ede2b-3008-44c0-bb19-c9bb04b8c5c9" providerId="ADAL" clId="{89DB9C7E-797D-4B3E-8DDE-5DB3CEA92B3A}" dt="2026-08-03T15:47:46.771" v="33" actId="732"/>
          <pc:sldLayoutMkLst>
            <pc:docMk/>
            <pc:sldMasterMk cId="725772722" sldId="2147483694"/>
            <pc:sldLayoutMk cId="3899528219" sldId="2147483700"/>
          </pc:sldLayoutMkLst>
          <pc:picChg chg="mod modCrop">
            <ac:chgData name="Sarasin, Elise" userId="051ede2b-3008-44c0-bb19-c9bb04b8c5c9" providerId="ADAL" clId="{89DB9C7E-797D-4B3E-8DDE-5DB3CEA92B3A}" dt="2026-08-03T15:47:46.771" v="33" actId="732"/>
            <ac:picMkLst>
              <pc:docMk/>
              <pc:sldMasterMk cId="725772722" sldId="2147483694"/>
              <pc:sldLayoutMk cId="3899528219" sldId="2147483700"/>
              <ac:picMk id="9" creationId="{FFC1C379-1FB3-A54B-A801-896B503F6498}"/>
            </ac:picMkLst>
          </pc:picChg>
        </pc:sldLayoutChg>
        <pc:sldLayoutChg chg="modSp mod">
          <pc:chgData name="Sarasin, Elise" userId="051ede2b-3008-44c0-bb19-c9bb04b8c5c9" providerId="ADAL" clId="{89DB9C7E-797D-4B3E-8DDE-5DB3CEA92B3A}" dt="2026-08-03T15:47:56.231" v="34" actId="732"/>
          <pc:sldLayoutMkLst>
            <pc:docMk/>
            <pc:sldMasterMk cId="725772722" sldId="2147483694"/>
            <pc:sldLayoutMk cId="1151251588" sldId="2147483701"/>
          </pc:sldLayoutMkLst>
          <pc:picChg chg="mod modCrop">
            <ac:chgData name="Sarasin, Elise" userId="051ede2b-3008-44c0-bb19-c9bb04b8c5c9" providerId="ADAL" clId="{89DB9C7E-797D-4B3E-8DDE-5DB3CEA92B3A}" dt="2026-08-03T15:47:56.231" v="34" actId="732"/>
            <ac:picMkLst>
              <pc:docMk/>
              <pc:sldMasterMk cId="725772722" sldId="2147483694"/>
              <pc:sldLayoutMk cId="1151251588" sldId="2147483701"/>
              <ac:picMk id="11" creationId="{6AB7A92D-26CA-8E4A-91B3-DAA129A804E4}"/>
            </ac:picMkLst>
          </pc:picChg>
        </pc:sldLayoutChg>
        <pc:sldLayoutChg chg="modSp mod">
          <pc:chgData name="Sarasin, Elise" userId="051ede2b-3008-44c0-bb19-c9bb04b8c5c9" providerId="ADAL" clId="{89DB9C7E-797D-4B3E-8DDE-5DB3CEA92B3A}" dt="2026-08-03T15:48:06.712" v="35" actId="732"/>
          <pc:sldLayoutMkLst>
            <pc:docMk/>
            <pc:sldMasterMk cId="725772722" sldId="2147483694"/>
            <pc:sldLayoutMk cId="32321628" sldId="2147483702"/>
          </pc:sldLayoutMkLst>
          <pc:picChg chg="mod modCrop">
            <ac:chgData name="Sarasin, Elise" userId="051ede2b-3008-44c0-bb19-c9bb04b8c5c9" providerId="ADAL" clId="{89DB9C7E-797D-4B3E-8DDE-5DB3CEA92B3A}" dt="2026-08-03T15:48:06.712" v="35" actId="732"/>
            <ac:picMkLst>
              <pc:docMk/>
              <pc:sldMasterMk cId="725772722" sldId="2147483694"/>
              <pc:sldLayoutMk cId="32321628" sldId="2147483702"/>
              <ac:picMk id="6" creationId="{FAE43020-455B-E8E6-751D-C2C285419323}"/>
            </ac:picMkLst>
          </pc:picChg>
        </pc:sldLayoutChg>
        <pc:sldLayoutChg chg="modSp mod">
          <pc:chgData name="Sarasin, Elise" userId="051ede2b-3008-44c0-bb19-c9bb04b8c5c9" providerId="ADAL" clId="{89DB9C7E-797D-4B3E-8DDE-5DB3CEA92B3A}" dt="2026-08-03T15:48:17.484" v="36" actId="732"/>
          <pc:sldLayoutMkLst>
            <pc:docMk/>
            <pc:sldMasterMk cId="725772722" sldId="2147483694"/>
            <pc:sldLayoutMk cId="2789212461" sldId="2147483703"/>
          </pc:sldLayoutMkLst>
          <pc:picChg chg="mod modCrop">
            <ac:chgData name="Sarasin, Elise" userId="051ede2b-3008-44c0-bb19-c9bb04b8c5c9" providerId="ADAL" clId="{89DB9C7E-797D-4B3E-8DDE-5DB3CEA92B3A}" dt="2026-08-03T15:48:17.484" v="36" actId="732"/>
            <ac:picMkLst>
              <pc:docMk/>
              <pc:sldMasterMk cId="725772722" sldId="2147483694"/>
              <pc:sldLayoutMk cId="2789212461" sldId="2147483703"/>
              <ac:picMk id="5" creationId="{8DB80E25-8F7D-876A-6B26-4DFDB8903472}"/>
            </ac:picMkLst>
          </pc:picChg>
        </pc:sldLayoutChg>
        <pc:sldLayoutChg chg="modSp mod">
          <pc:chgData name="Sarasin, Elise" userId="051ede2b-3008-44c0-bb19-c9bb04b8c5c9" providerId="ADAL" clId="{89DB9C7E-797D-4B3E-8DDE-5DB3CEA92B3A}" dt="2026-08-03T15:48:27.970" v="37" actId="732"/>
          <pc:sldLayoutMkLst>
            <pc:docMk/>
            <pc:sldMasterMk cId="725772722" sldId="2147483694"/>
            <pc:sldLayoutMk cId="2565457029" sldId="2147483704"/>
          </pc:sldLayoutMkLst>
          <pc:picChg chg="mod modCrop">
            <ac:chgData name="Sarasin, Elise" userId="051ede2b-3008-44c0-bb19-c9bb04b8c5c9" providerId="ADAL" clId="{89DB9C7E-797D-4B3E-8DDE-5DB3CEA92B3A}" dt="2026-08-03T15:48:27.970" v="37" actId="732"/>
            <ac:picMkLst>
              <pc:docMk/>
              <pc:sldMasterMk cId="725772722" sldId="2147483694"/>
              <pc:sldLayoutMk cId="2565457029" sldId="2147483704"/>
              <ac:picMk id="5" creationId="{CF600849-390B-784E-9278-0BA760801D90}"/>
            </ac:picMkLst>
          </pc:picChg>
        </pc:sldLayoutChg>
      </pc:sldMasterChg>
    </pc:docChg>
  </pc:docChgLst>
  <pc:docChgLst>
    <pc:chgData name="Lane, Kathleen" userId="d8586a00-d571-4eeb-bfc3-f42bf250439e" providerId="ADAL" clId="{8577ED6C-C0DA-4D4B-9539-F2730A2AF55F}"/>
    <pc:docChg chg="undo custSel addSld delSld modSld modSection">
      <pc:chgData name="Lane, Kathleen" userId="d8586a00-d571-4eeb-bfc3-f42bf250439e" providerId="ADAL" clId="{8577ED6C-C0DA-4D4B-9539-F2730A2AF55F}" dt="2026-08-21T14:59:31.185" v="419" actId="47"/>
      <pc:docMkLst>
        <pc:docMk/>
      </pc:docMkLst>
      <pc:sldChg chg="add del">
        <pc:chgData name="Lane, Kathleen" userId="d8586a00-d571-4eeb-bfc3-f42bf250439e" providerId="ADAL" clId="{8577ED6C-C0DA-4D4B-9539-F2730A2AF55F}" dt="2026-08-20T12:42:37.463" v="85" actId="47"/>
        <pc:sldMkLst>
          <pc:docMk/>
          <pc:sldMk cId="3845944044" sldId="1524"/>
        </pc:sldMkLst>
      </pc:sldChg>
      <pc:sldChg chg="add">
        <pc:chgData name="Lane, Kathleen" userId="d8586a00-d571-4eeb-bfc3-f42bf250439e" providerId="ADAL" clId="{8577ED6C-C0DA-4D4B-9539-F2730A2AF55F}" dt="2026-08-20T12:45:31.741" v="98"/>
        <pc:sldMkLst>
          <pc:docMk/>
          <pc:sldMk cId="2245759781" sldId="1828"/>
        </pc:sldMkLst>
      </pc:sldChg>
      <pc:sldChg chg="add">
        <pc:chgData name="Lane, Kathleen" userId="d8586a00-d571-4eeb-bfc3-f42bf250439e" providerId="ADAL" clId="{8577ED6C-C0DA-4D4B-9539-F2730A2AF55F}" dt="2026-08-20T12:45:31.741" v="98"/>
        <pc:sldMkLst>
          <pc:docMk/>
          <pc:sldMk cId="857242081" sldId="2012"/>
        </pc:sldMkLst>
      </pc:sldChg>
      <pc:sldChg chg="add">
        <pc:chgData name="Lane, Kathleen" userId="d8586a00-d571-4eeb-bfc3-f42bf250439e" providerId="ADAL" clId="{8577ED6C-C0DA-4D4B-9539-F2730A2AF55F}" dt="2026-08-20T12:45:31.741" v="98"/>
        <pc:sldMkLst>
          <pc:docMk/>
          <pc:sldMk cId="2073963562" sldId="2021"/>
        </pc:sldMkLst>
      </pc:sldChg>
      <pc:sldChg chg="add">
        <pc:chgData name="Lane, Kathleen" userId="d8586a00-d571-4eeb-bfc3-f42bf250439e" providerId="ADAL" clId="{8577ED6C-C0DA-4D4B-9539-F2730A2AF55F}" dt="2026-08-20T12:46:02.012" v="99"/>
        <pc:sldMkLst>
          <pc:docMk/>
          <pc:sldMk cId="3648592433" sldId="2022"/>
        </pc:sldMkLst>
      </pc:sldChg>
      <pc:sldChg chg="add">
        <pc:chgData name="Lane, Kathleen" userId="d8586a00-d571-4eeb-bfc3-f42bf250439e" providerId="ADAL" clId="{8577ED6C-C0DA-4D4B-9539-F2730A2AF55F}" dt="2026-08-20T12:46:02.012" v="99"/>
        <pc:sldMkLst>
          <pc:docMk/>
          <pc:sldMk cId="131134929" sldId="2030"/>
        </pc:sldMkLst>
      </pc:sldChg>
      <pc:sldChg chg="add">
        <pc:chgData name="Lane, Kathleen" userId="d8586a00-d571-4eeb-bfc3-f42bf250439e" providerId="ADAL" clId="{8577ED6C-C0DA-4D4B-9539-F2730A2AF55F}" dt="2026-08-20T12:46:02.012" v="99"/>
        <pc:sldMkLst>
          <pc:docMk/>
          <pc:sldMk cId="174435438" sldId="2056"/>
        </pc:sldMkLst>
      </pc:sldChg>
      <pc:sldChg chg="add">
        <pc:chgData name="Lane, Kathleen" userId="d8586a00-d571-4eeb-bfc3-f42bf250439e" providerId="ADAL" clId="{8577ED6C-C0DA-4D4B-9539-F2730A2AF55F}" dt="2026-08-20T12:43:56.933" v="94"/>
        <pc:sldMkLst>
          <pc:docMk/>
          <pc:sldMk cId="2886078372" sldId="2058"/>
        </pc:sldMkLst>
      </pc:sldChg>
      <pc:sldChg chg="delSp modSp add mod">
        <pc:chgData name="Lane, Kathleen" userId="d8586a00-d571-4eeb-bfc3-f42bf250439e" providerId="ADAL" clId="{8577ED6C-C0DA-4D4B-9539-F2730A2AF55F}" dt="2026-08-21T14:56:43.472" v="251"/>
        <pc:sldMkLst>
          <pc:docMk/>
          <pc:sldMk cId="473130021" sldId="2305"/>
        </pc:sldMkLst>
        <pc:graphicFrameChg chg="mod modGraphic">
          <ac:chgData name="Lane, Kathleen" userId="d8586a00-d571-4eeb-bfc3-f42bf250439e" providerId="ADAL" clId="{8577ED6C-C0DA-4D4B-9539-F2730A2AF55F}" dt="2026-08-21T14:56:43.472" v="251"/>
          <ac:graphicFrameMkLst>
            <pc:docMk/>
            <pc:sldMk cId="473130021" sldId="2305"/>
            <ac:graphicFrameMk id="3" creationId="{B2257AC1-3AC9-6BC2-4BF9-030AE14267CF}"/>
          </ac:graphicFrameMkLst>
        </pc:graphicFrameChg>
      </pc:sldChg>
      <pc:sldChg chg="add">
        <pc:chgData name="Lane, Kathleen" userId="d8586a00-d571-4eeb-bfc3-f42bf250439e" providerId="ADAL" clId="{8577ED6C-C0DA-4D4B-9539-F2730A2AF55F}" dt="2026-08-20T12:46:02.012" v="99"/>
        <pc:sldMkLst>
          <pc:docMk/>
          <pc:sldMk cId="936316852" sldId="2310"/>
        </pc:sldMkLst>
      </pc:sldChg>
      <pc:sldChg chg="delSp mod">
        <pc:chgData name="Lane, Kathleen" userId="d8586a00-d571-4eeb-bfc3-f42bf250439e" providerId="ADAL" clId="{8577ED6C-C0DA-4D4B-9539-F2730A2AF55F}" dt="2026-08-21T14:54:52.797" v="246" actId="478"/>
        <pc:sldMkLst>
          <pc:docMk/>
          <pc:sldMk cId="2655582888" sldId="2314"/>
        </pc:sldMkLst>
      </pc:sldChg>
      <pc:sldChg chg="addSp modSp add del mod">
        <pc:chgData name="Lane, Kathleen" userId="d8586a00-d571-4eeb-bfc3-f42bf250439e" providerId="ADAL" clId="{8577ED6C-C0DA-4D4B-9539-F2730A2AF55F}" dt="2026-08-21T14:54:09.081" v="245" actId="1076"/>
        <pc:sldMkLst>
          <pc:docMk/>
          <pc:sldMk cId="3677124550" sldId="2315"/>
        </pc:sldMkLst>
        <pc:spChg chg="mod">
          <ac:chgData name="Lane, Kathleen" userId="d8586a00-d571-4eeb-bfc3-f42bf250439e" providerId="ADAL" clId="{8577ED6C-C0DA-4D4B-9539-F2730A2AF55F}" dt="2026-08-20T12:52:52.345" v="236" actId="20577"/>
          <ac:spMkLst>
            <pc:docMk/>
            <pc:sldMk cId="3677124550" sldId="2315"/>
            <ac:spMk id="3" creationId="{8FDAB62B-84C1-BAAD-8CB7-5029508AE914}"/>
          </ac:spMkLst>
        </pc:spChg>
        <pc:spChg chg="add mod">
          <ac:chgData name="Lane, Kathleen" userId="d8586a00-d571-4eeb-bfc3-f42bf250439e" providerId="ADAL" clId="{8577ED6C-C0DA-4D4B-9539-F2730A2AF55F}" dt="2026-08-21T14:54:09.081" v="245" actId="1076"/>
          <ac:spMkLst>
            <pc:docMk/>
            <pc:sldMk cId="3677124550" sldId="2315"/>
            <ac:spMk id="5" creationId="{0C977592-9DDD-D5A9-F506-D7FA14252E8A}"/>
          </ac:spMkLst>
        </pc:spChg>
        <pc:picChg chg="add ord">
          <ac:chgData name="Lane, Kathleen" userId="d8586a00-d571-4eeb-bfc3-f42bf250439e" providerId="ADAL" clId="{8577ED6C-C0DA-4D4B-9539-F2730A2AF55F}" dt="2026-08-21T14:53:33.113" v="242" actId="167"/>
          <ac:picMkLst>
            <pc:docMk/>
            <pc:sldMk cId="3677124550" sldId="2315"/>
            <ac:picMk id="7" creationId="{B61B8905-9676-3E76-A34D-55F64F16E694}"/>
          </ac:picMkLst>
        </pc:picChg>
      </pc:sldChg>
      <pc:sldChg chg="add">
        <pc:chgData name="Lane, Kathleen" userId="d8586a00-d571-4eeb-bfc3-f42bf250439e" providerId="ADAL" clId="{8577ED6C-C0DA-4D4B-9539-F2730A2AF55F}" dt="2026-08-20T12:45:31.741" v="98"/>
        <pc:sldMkLst>
          <pc:docMk/>
          <pc:sldMk cId="3022798612" sldId="2356"/>
        </pc:sldMkLst>
      </pc:sldChg>
      <pc:sldChg chg="add">
        <pc:chgData name="Lane, Kathleen" userId="d8586a00-d571-4eeb-bfc3-f42bf250439e" providerId="ADAL" clId="{8577ED6C-C0DA-4D4B-9539-F2730A2AF55F}" dt="2026-08-20T12:45:31.741" v="98"/>
        <pc:sldMkLst>
          <pc:docMk/>
          <pc:sldMk cId="3935407531" sldId="2370"/>
        </pc:sldMkLst>
      </pc:sldChg>
      <pc:sldChg chg="add">
        <pc:chgData name="Lane, Kathleen" userId="d8586a00-d571-4eeb-bfc3-f42bf250439e" providerId="ADAL" clId="{8577ED6C-C0DA-4D4B-9539-F2730A2AF55F}" dt="2026-08-20T12:46:17.302" v="100"/>
        <pc:sldMkLst>
          <pc:docMk/>
          <pc:sldMk cId="2299542717" sldId="2405"/>
        </pc:sldMkLst>
      </pc:sldChg>
      <pc:sldChg chg="addSp modSp mod">
        <pc:chgData name="Lane, Kathleen" userId="d8586a00-d571-4eeb-bfc3-f42bf250439e" providerId="ADAL" clId="{8577ED6C-C0DA-4D4B-9539-F2730A2AF55F}" dt="2026-08-20T12:40:26.885" v="80"/>
        <pc:sldMkLst>
          <pc:docMk/>
          <pc:sldMk cId="2240930692" sldId="2413"/>
        </pc:sldMkLst>
        <pc:spChg chg="mod">
          <ac:chgData name="Lane, Kathleen" userId="d8586a00-d571-4eeb-bfc3-f42bf250439e" providerId="ADAL" clId="{8577ED6C-C0DA-4D4B-9539-F2730A2AF55F}" dt="2026-08-20T12:40:13.435" v="78" actId="20577"/>
          <ac:spMkLst>
            <pc:docMk/>
            <pc:sldMk cId="2240930692" sldId="2413"/>
            <ac:spMk id="3" creationId="{2CBA7699-144B-6920-4F0F-64EA5C53EAB9}"/>
          </ac:spMkLst>
        </pc:spChg>
        <pc:spChg chg="add">
          <ac:chgData name="Lane, Kathleen" userId="d8586a00-d571-4eeb-bfc3-f42bf250439e" providerId="ADAL" clId="{8577ED6C-C0DA-4D4B-9539-F2730A2AF55F}" dt="2026-08-20T12:40:23.004" v="79" actId="22"/>
          <ac:spMkLst>
            <pc:docMk/>
            <pc:sldMk cId="2240930692" sldId="2413"/>
            <ac:spMk id="5" creationId="{D129C045-10DE-F0A4-6E3B-BA8448E6A5EE}"/>
          </ac:spMkLst>
        </pc:spChg>
        <pc:grpChg chg="add mod">
          <ac:chgData name="Lane, Kathleen" userId="d8586a00-d571-4eeb-bfc3-f42bf250439e" providerId="ADAL" clId="{8577ED6C-C0DA-4D4B-9539-F2730A2AF55F}" dt="2026-08-20T12:40:26.885" v="80"/>
          <ac:grpSpMkLst>
            <pc:docMk/>
            <pc:sldMk cId="2240930692" sldId="2413"/>
            <ac:grpSpMk id="6" creationId="{38F23D7F-EB55-E09D-5F48-70DB4ADFC5F5}"/>
          </ac:grpSpMkLst>
        </pc:grpChg>
        <pc:picChg chg="mod">
          <ac:chgData name="Lane, Kathleen" userId="d8586a00-d571-4eeb-bfc3-f42bf250439e" providerId="ADAL" clId="{8577ED6C-C0DA-4D4B-9539-F2730A2AF55F}" dt="2026-08-20T12:40:26.885" v="80"/>
          <ac:picMkLst>
            <pc:docMk/>
            <pc:sldMk cId="2240930692" sldId="2413"/>
            <ac:picMk id="7" creationId="{FCA2F6F8-3B07-CB4C-07E5-4FDFF0717720}"/>
          </ac:picMkLst>
        </pc:picChg>
        <pc:picChg chg="mod">
          <ac:chgData name="Lane, Kathleen" userId="d8586a00-d571-4eeb-bfc3-f42bf250439e" providerId="ADAL" clId="{8577ED6C-C0DA-4D4B-9539-F2730A2AF55F}" dt="2026-08-20T12:40:26.885" v="80"/>
          <ac:picMkLst>
            <pc:docMk/>
            <pc:sldMk cId="2240930692" sldId="2413"/>
            <ac:picMk id="8" creationId="{13654419-8232-E000-D3FE-4A1D20640DFB}"/>
          </ac:picMkLst>
        </pc:picChg>
      </pc:sldChg>
      <pc:sldChg chg="add">
        <pc:chgData name="Lane, Kathleen" userId="d8586a00-d571-4eeb-bfc3-f42bf250439e" providerId="ADAL" clId="{8577ED6C-C0DA-4D4B-9539-F2730A2AF55F}" dt="2026-08-20T12:43:56.933" v="94"/>
        <pc:sldMkLst>
          <pc:docMk/>
          <pc:sldMk cId="1730646382" sldId="3681"/>
        </pc:sldMkLst>
      </pc:sldChg>
      <pc:sldChg chg="add">
        <pc:chgData name="Lane, Kathleen" userId="d8586a00-d571-4eeb-bfc3-f42bf250439e" providerId="ADAL" clId="{8577ED6C-C0DA-4D4B-9539-F2730A2AF55F}" dt="2026-08-20T12:46:02.012" v="99"/>
        <pc:sldMkLst>
          <pc:docMk/>
          <pc:sldMk cId="1655645674" sldId="3731"/>
        </pc:sldMkLst>
      </pc:sldChg>
      <pc:sldChg chg="add">
        <pc:chgData name="Lane, Kathleen" userId="d8586a00-d571-4eeb-bfc3-f42bf250439e" providerId="ADAL" clId="{8577ED6C-C0DA-4D4B-9539-F2730A2AF55F}" dt="2026-08-20T12:46:46.818" v="102"/>
        <pc:sldMkLst>
          <pc:docMk/>
          <pc:sldMk cId="2094446" sldId="3838"/>
        </pc:sldMkLst>
      </pc:sldChg>
      <pc:sldChg chg="add">
        <pc:chgData name="Lane, Kathleen" userId="d8586a00-d571-4eeb-bfc3-f42bf250439e" providerId="ADAL" clId="{8577ED6C-C0DA-4D4B-9539-F2730A2AF55F}" dt="2026-08-20T12:43:22.496" v="90"/>
        <pc:sldMkLst>
          <pc:docMk/>
          <pc:sldMk cId="3608985786" sldId="3967"/>
        </pc:sldMkLst>
      </pc:sldChg>
      <pc:sldChg chg="add">
        <pc:chgData name="Lane, Kathleen" userId="d8586a00-d571-4eeb-bfc3-f42bf250439e" providerId="ADAL" clId="{8577ED6C-C0DA-4D4B-9539-F2730A2AF55F}" dt="2026-08-20T12:43:22.496" v="90"/>
        <pc:sldMkLst>
          <pc:docMk/>
          <pc:sldMk cId="3407516838" sldId="3968"/>
        </pc:sldMkLst>
      </pc:sldChg>
      <pc:sldChg chg="add">
        <pc:chgData name="Lane, Kathleen" userId="d8586a00-d571-4eeb-bfc3-f42bf250439e" providerId="ADAL" clId="{8577ED6C-C0DA-4D4B-9539-F2730A2AF55F}" dt="2026-08-20T12:45:31.741" v="98"/>
        <pc:sldMkLst>
          <pc:docMk/>
          <pc:sldMk cId="2189910083" sldId="3970"/>
        </pc:sldMkLst>
      </pc:sldChg>
      <pc:sldChg chg="add">
        <pc:chgData name="Lane, Kathleen" userId="d8586a00-d571-4eeb-bfc3-f42bf250439e" providerId="ADAL" clId="{8577ED6C-C0DA-4D4B-9539-F2730A2AF55F}" dt="2026-08-20T12:43:44.391" v="93"/>
        <pc:sldMkLst>
          <pc:docMk/>
          <pc:sldMk cId="14551698" sldId="4000"/>
        </pc:sldMkLst>
      </pc:sldChg>
      <pc:sldChg chg="add">
        <pc:chgData name="Lane, Kathleen" userId="d8586a00-d571-4eeb-bfc3-f42bf250439e" providerId="ADAL" clId="{8577ED6C-C0DA-4D4B-9539-F2730A2AF55F}" dt="2026-08-20T12:45:31.741" v="98"/>
        <pc:sldMkLst>
          <pc:docMk/>
          <pc:sldMk cId="2792818988" sldId="4002"/>
        </pc:sldMkLst>
      </pc:sldChg>
      <pc:sldChg chg="add">
        <pc:chgData name="Lane, Kathleen" userId="d8586a00-d571-4eeb-bfc3-f42bf250439e" providerId="ADAL" clId="{8577ED6C-C0DA-4D4B-9539-F2730A2AF55F}" dt="2026-08-20T12:45:31.741" v="98"/>
        <pc:sldMkLst>
          <pc:docMk/>
          <pc:sldMk cId="2219656574" sldId="4003"/>
        </pc:sldMkLst>
      </pc:sldChg>
      <pc:sldChg chg="add">
        <pc:chgData name="Lane, Kathleen" userId="d8586a00-d571-4eeb-bfc3-f42bf250439e" providerId="ADAL" clId="{8577ED6C-C0DA-4D4B-9539-F2730A2AF55F}" dt="2026-08-20T12:45:31.741" v="98"/>
        <pc:sldMkLst>
          <pc:docMk/>
          <pc:sldMk cId="1624079101" sldId="4004"/>
        </pc:sldMkLst>
      </pc:sldChg>
      <pc:sldChg chg="add">
        <pc:chgData name="Lane, Kathleen" userId="d8586a00-d571-4eeb-bfc3-f42bf250439e" providerId="ADAL" clId="{8577ED6C-C0DA-4D4B-9539-F2730A2AF55F}" dt="2026-08-20T12:43:56.933" v="94"/>
        <pc:sldMkLst>
          <pc:docMk/>
          <pc:sldMk cId="1915544971" sldId="4005"/>
        </pc:sldMkLst>
      </pc:sldChg>
      <pc:sldChg chg="add">
        <pc:chgData name="Lane, Kathleen" userId="d8586a00-d571-4eeb-bfc3-f42bf250439e" providerId="ADAL" clId="{8577ED6C-C0DA-4D4B-9539-F2730A2AF55F}" dt="2026-08-20T12:46:02.012" v="99"/>
        <pc:sldMkLst>
          <pc:docMk/>
          <pc:sldMk cId="3941960401" sldId="4006"/>
        </pc:sldMkLst>
      </pc:sldChg>
      <pc:sldChg chg="add">
        <pc:chgData name="Lane, Kathleen" userId="d8586a00-d571-4eeb-bfc3-f42bf250439e" providerId="ADAL" clId="{8577ED6C-C0DA-4D4B-9539-F2730A2AF55F}" dt="2026-08-20T12:50:09.714" v="103"/>
        <pc:sldMkLst>
          <pc:docMk/>
          <pc:sldMk cId="3041900942" sldId="4008"/>
        </pc:sldMkLst>
      </pc:sldChg>
      <pc:sldChg chg="add">
        <pc:chgData name="Lane, Kathleen" userId="d8586a00-d571-4eeb-bfc3-f42bf250439e" providerId="ADAL" clId="{8577ED6C-C0DA-4D4B-9539-F2730A2AF55F}" dt="2026-08-20T12:50:09.714" v="103"/>
        <pc:sldMkLst>
          <pc:docMk/>
          <pc:sldMk cId="2481905871" sldId="4012"/>
        </pc:sldMkLst>
      </pc:sldChg>
      <pc:sldChg chg="add">
        <pc:chgData name="Lane, Kathleen" userId="d8586a00-d571-4eeb-bfc3-f42bf250439e" providerId="ADAL" clId="{8577ED6C-C0DA-4D4B-9539-F2730A2AF55F}" dt="2026-08-20T12:50:09.714" v="103"/>
        <pc:sldMkLst>
          <pc:docMk/>
          <pc:sldMk cId="13801386" sldId="4013"/>
        </pc:sldMkLst>
      </pc:sldChg>
      <pc:sldChg chg="add">
        <pc:chgData name="Lane, Kathleen" userId="d8586a00-d571-4eeb-bfc3-f42bf250439e" providerId="ADAL" clId="{8577ED6C-C0DA-4D4B-9539-F2730A2AF55F}" dt="2026-08-20T12:43:22.496" v="90"/>
        <pc:sldMkLst>
          <pc:docMk/>
          <pc:sldMk cId="1717534385" sldId="4018"/>
        </pc:sldMkLst>
      </pc:sldChg>
      <pc:sldChg chg="add">
        <pc:chgData name="Lane, Kathleen" userId="d8586a00-d571-4eeb-bfc3-f42bf250439e" providerId="ADAL" clId="{8577ED6C-C0DA-4D4B-9539-F2730A2AF55F}" dt="2026-08-20T12:50:09.714" v="103"/>
        <pc:sldMkLst>
          <pc:docMk/>
          <pc:sldMk cId="3155880888" sldId="4031"/>
        </pc:sldMkLst>
      </pc:sldChg>
      <pc:sldChg chg="modSp add mod">
        <pc:chgData name="Lane, Kathleen" userId="d8586a00-d571-4eeb-bfc3-f42bf250439e" providerId="ADAL" clId="{8577ED6C-C0DA-4D4B-9539-F2730A2AF55F}" dt="2026-08-20T12:44:19.041" v="97" actId="27636"/>
        <pc:sldMkLst>
          <pc:docMk/>
          <pc:sldMk cId="596418203" sldId="4032"/>
        </pc:sldMkLst>
        <pc:spChg chg="mod">
          <ac:chgData name="Lane, Kathleen" userId="d8586a00-d571-4eeb-bfc3-f42bf250439e" providerId="ADAL" clId="{8577ED6C-C0DA-4D4B-9539-F2730A2AF55F}" dt="2026-08-20T12:44:19.041" v="97" actId="27636"/>
          <ac:spMkLst>
            <pc:docMk/>
            <pc:sldMk cId="596418203" sldId="4032"/>
            <ac:spMk id="3" creationId="{6D82D3DE-9333-B5E9-4DE7-904620EB33A4}"/>
          </ac:spMkLst>
        </pc:spChg>
      </pc:sldChg>
      <pc:sldChg chg="add del">
        <pc:chgData name="Lane, Kathleen" userId="d8586a00-d571-4eeb-bfc3-f42bf250439e" providerId="ADAL" clId="{8577ED6C-C0DA-4D4B-9539-F2730A2AF55F}" dt="2026-08-20T12:42:37.463" v="85" actId="47"/>
        <pc:sldMkLst>
          <pc:docMk/>
          <pc:sldMk cId="825679948" sldId="403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coxml\Documents\FABIs\Copy%20of%20harry%20excel%20data-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1976538646954834E-2"/>
          <c:y val="0.11783639545056869"/>
          <c:w val="0.87627605595557512"/>
          <c:h val="0.75438758049697718"/>
        </c:manualLayout>
      </c:layout>
      <c:lineChart>
        <c:grouping val="standard"/>
        <c:varyColors val="0"/>
        <c:ser>
          <c:idx val="0"/>
          <c:order val="0"/>
          <c:spPr>
            <a:ln w="12700">
              <a:solidFill>
                <a:srgbClr val="000000"/>
              </a:solidFill>
              <a:prstDash val="solid"/>
            </a:ln>
          </c:spPr>
          <c:marker>
            <c:symbol val="diamond"/>
            <c:size val="5"/>
            <c:spPr>
              <a:solidFill>
                <a:srgbClr val="000000"/>
              </a:solidFill>
              <a:ln>
                <a:solidFill>
                  <a:srgbClr val="000000"/>
                </a:solidFill>
                <a:prstDash val="solid"/>
              </a:ln>
            </c:spPr>
          </c:marker>
          <c:dPt>
            <c:idx val="14"/>
            <c:marker>
              <c:spPr>
                <a:solidFill>
                  <a:srgbClr val="FFFFFF"/>
                </a:solidFill>
                <a:ln>
                  <a:solidFill>
                    <a:srgbClr val="000000"/>
                  </a:solidFill>
                  <a:prstDash val="solid"/>
                </a:ln>
              </c:spPr>
            </c:marker>
            <c:bubble3D val="0"/>
            <c:extLst>
              <c:ext xmlns:c16="http://schemas.microsoft.com/office/drawing/2014/chart" uri="{C3380CC4-5D6E-409C-BE32-E72D297353CC}">
                <c16:uniqueId val="{00000000-1DF5-4580-8E2B-CE4E32FC8B87}"/>
              </c:ext>
            </c:extLst>
          </c:dPt>
          <c:cat>
            <c:strRef>
              <c:f>Sheet1!$A$3:$A$25</c:f>
              <c:strCache>
                <c:ptCount val="23"/>
                <c:pt idx="1">
                  <c:v>4/27</c:v>
                </c:pt>
                <c:pt idx="2">
                  <c:v>4/28</c:v>
                </c:pt>
                <c:pt idx="3">
                  <c:v>4/29</c:v>
                </c:pt>
                <c:pt idx="4">
                  <c:v>4/30</c:v>
                </c:pt>
                <c:pt idx="5">
                  <c:v>5/5</c:v>
                </c:pt>
                <c:pt idx="7">
                  <c:v>5/10</c:v>
                </c:pt>
                <c:pt idx="8">
                  <c:v>5/13</c:v>
                </c:pt>
                <c:pt idx="9">
                  <c:v>5/14</c:v>
                </c:pt>
                <c:pt idx="10">
                  <c:v>5/17</c:v>
                </c:pt>
                <c:pt idx="11">
                  <c:v>5/18</c:v>
                </c:pt>
                <c:pt idx="12">
                  <c:v>5/19</c:v>
                </c:pt>
                <c:pt idx="13">
                  <c:v>5/20</c:v>
                </c:pt>
                <c:pt idx="15">
                  <c:v>5/21</c:v>
                </c:pt>
                <c:pt idx="17">
                  <c:v>5/24</c:v>
                </c:pt>
                <c:pt idx="18">
                  <c:v>5/25</c:v>
                </c:pt>
                <c:pt idx="20">
                  <c:v>5/26</c:v>
                </c:pt>
                <c:pt idx="21">
                  <c:v>5/27</c:v>
                </c:pt>
                <c:pt idx="22">
                  <c:v>5/28</c:v>
                </c:pt>
              </c:strCache>
            </c:strRef>
          </c:cat>
          <c:val>
            <c:numRef>
              <c:f>Sheet1!$B$3:$B$25</c:f>
              <c:numCache>
                <c:formatCode>General</c:formatCode>
                <c:ptCount val="23"/>
                <c:pt idx="1">
                  <c:v>63.33</c:v>
                </c:pt>
                <c:pt idx="2">
                  <c:v>65</c:v>
                </c:pt>
                <c:pt idx="3">
                  <c:v>33.33</c:v>
                </c:pt>
                <c:pt idx="4">
                  <c:v>27</c:v>
                </c:pt>
                <c:pt idx="5">
                  <c:v>21.66</c:v>
                </c:pt>
                <c:pt idx="7">
                  <c:v>78.33</c:v>
                </c:pt>
                <c:pt idx="8">
                  <c:v>82</c:v>
                </c:pt>
                <c:pt idx="9">
                  <c:v>86.669999999999987</c:v>
                </c:pt>
                <c:pt idx="10">
                  <c:v>93.33</c:v>
                </c:pt>
                <c:pt idx="11">
                  <c:v>48.3</c:v>
                </c:pt>
                <c:pt idx="12">
                  <c:v>76.669999999999987</c:v>
                </c:pt>
                <c:pt idx="13">
                  <c:v>85</c:v>
                </c:pt>
                <c:pt idx="15">
                  <c:v>88.33</c:v>
                </c:pt>
                <c:pt idx="17">
                  <c:v>21.67</c:v>
                </c:pt>
                <c:pt idx="18">
                  <c:v>5</c:v>
                </c:pt>
                <c:pt idx="20">
                  <c:v>80</c:v>
                </c:pt>
                <c:pt idx="21">
                  <c:v>61.660000000000011</c:v>
                </c:pt>
                <c:pt idx="22">
                  <c:v>81.599999999999994</c:v>
                </c:pt>
              </c:numCache>
            </c:numRef>
          </c:val>
          <c:smooth val="0"/>
          <c:extLst>
            <c:ext xmlns:c16="http://schemas.microsoft.com/office/drawing/2014/chart" uri="{C3380CC4-5D6E-409C-BE32-E72D297353CC}">
              <c16:uniqueId val="{00000001-1DF5-4580-8E2B-CE4E32FC8B87}"/>
            </c:ext>
          </c:extLst>
        </c:ser>
        <c:dLbls>
          <c:showLegendKey val="0"/>
          <c:showVal val="0"/>
          <c:showCatName val="0"/>
          <c:showSerName val="0"/>
          <c:showPercent val="0"/>
          <c:showBubbleSize val="0"/>
        </c:dLbls>
        <c:marker val="1"/>
        <c:smooth val="0"/>
        <c:axId val="574717360"/>
        <c:axId val="574717752"/>
      </c:lineChart>
      <c:catAx>
        <c:axId val="574717360"/>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US"/>
                  <a:t>Date of Session</a:t>
                </a:r>
              </a:p>
            </c:rich>
          </c:tx>
          <c:layout>
            <c:manualLayout>
              <c:xMode val="edge"/>
              <c:yMode val="edge"/>
              <c:x val="0.43877577802774864"/>
              <c:y val="0.9472239720035037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74717752"/>
        <c:crosses val="autoZero"/>
        <c:auto val="1"/>
        <c:lblAlgn val="ctr"/>
        <c:lblOffset val="100"/>
        <c:tickLblSkip val="1"/>
        <c:tickMarkSkip val="1"/>
        <c:noMultiLvlLbl val="0"/>
      </c:catAx>
      <c:valAx>
        <c:axId val="574717752"/>
        <c:scaling>
          <c:orientation val="minMax"/>
          <c:min val="0"/>
        </c:scaling>
        <c:delete val="0"/>
        <c:axPos val="l"/>
        <c:title>
          <c:tx>
            <c:rich>
              <a:bodyPr/>
              <a:lstStyle/>
              <a:p>
                <a:pPr>
                  <a:defRPr sz="1200" b="1" i="0" u="none" strike="noStrike" baseline="0">
                    <a:solidFill>
                      <a:srgbClr val="000000"/>
                    </a:solidFill>
                    <a:latin typeface="Times New Roman"/>
                    <a:ea typeface="Times New Roman"/>
                    <a:cs typeface="Times New Roman"/>
                  </a:defRPr>
                </a:pPr>
                <a:r>
                  <a:rPr lang="en-US"/>
                  <a:t>Percentage of AET</a:t>
                </a:r>
              </a:p>
            </c:rich>
          </c:tx>
          <c:layout>
            <c:manualLayout>
              <c:xMode val="edge"/>
              <c:yMode val="edge"/>
              <c:x val="2.040817597567586E-2"/>
              <c:y val="0.2982462527546188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74717360"/>
        <c:crosses val="autoZero"/>
        <c:crossBetween val="midCat"/>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1200" b="0" i="0" u="none" strike="noStrike" baseline="0">
          <a:solidFill>
            <a:srgbClr val="000000"/>
          </a:solidFill>
          <a:latin typeface="Times New Roman"/>
          <a:ea typeface="Times New Roman"/>
          <a:cs typeface="Times New Roman"/>
        </a:defRPr>
      </a:pPr>
      <a:endParaRPr lang="en-US"/>
    </a:p>
  </c:txPr>
  <c:externalData r:id="rId2">
    <c:autoUpdate val="0"/>
  </c:externalData>
  <c:userShapes r:id="rId3"/>
</c:chartSpace>
</file>

<file path=ppt/diagrams/_rels/data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ata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1_1#9">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10">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10" qsCatId="simple" csTypeId="urn:microsoft.com/office/officeart/2005/8/colors/accent1_1#9"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5EF5CE41-F2DB-664F-B7AC-91A74015A950}" type="presOf" srcId="{FFA21F49-57C9-4E4B-968F-1154585DA40A}" destId="{971673C2-F47C-2B46-A180-42AE3DADCE7D}" srcOrd="0"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4EA8B45D-9931-4242-92BD-9F4BFFECCA71}" type="presOf" srcId="{2651876E-082C-F043-B305-E19C2F6575A5}" destId="{4E92D05A-7E69-B94B-938F-8CB8794072A0}"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9" qsCatId="simple" csTypeId="urn:microsoft.com/office/officeart/2005/8/colors/accent1_2#9"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3A168159-F514-4D05-9D15-75431E275694}" type="presOf" srcId="{DA761F70-B11F-4EA6-915D-15ADF7DDBA23}" destId="{7DF9CCCA-3B9D-4598-9B0D-5726972F0780}"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11" qsCatId="simple" csTypeId="urn:microsoft.com/office/officeart/2005/8/colors/accent1_1#10"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5EF5CE41-F2DB-664F-B7AC-91A74015A950}" type="presOf" srcId="{FFA21F49-57C9-4E4B-968F-1154585DA40A}" destId="{971673C2-F47C-2B46-A180-42AE3DADCE7D}" srcOrd="0"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4EA8B45D-9931-4242-92BD-9F4BFFECCA71}" type="presOf" srcId="{2651876E-082C-F043-B305-E19C2F6575A5}" destId="{4E92D05A-7E69-B94B-938F-8CB8794072A0}"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10" qsCatId="simple" csTypeId="urn:microsoft.com/office/officeart/2005/8/colors/accent1_2#10"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3A168159-F514-4D05-9D15-75431E275694}" type="presOf" srcId="{DA761F70-B11F-4EA6-915D-15ADF7DDBA23}" destId="{7DF9CCCA-3B9D-4598-9B0D-5726972F0780}"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1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0.32673</cdr:x>
      <cdr:y>0.06667</cdr:y>
    </cdr:from>
    <cdr:to>
      <cdr:x>0.32673</cdr:x>
      <cdr:y>0.86667</cdr:y>
    </cdr:to>
    <cdr:sp macro="" textlink="">
      <cdr:nvSpPr>
        <cdr:cNvPr id="3" name="Straight Connector 2"/>
        <cdr:cNvSpPr/>
      </cdr:nvSpPr>
      <cdr:spPr>
        <a:xfrm xmlns:a="http://schemas.openxmlformats.org/drawingml/2006/main" rot="5400000">
          <a:off x="685800" y="2133600"/>
          <a:ext cx="3657601" cy="1"/>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0.64356</cdr:x>
      <cdr:y>0.06667</cdr:y>
    </cdr:from>
    <cdr:to>
      <cdr:x>0.64356</cdr:x>
      <cdr:y>0.86667</cdr:y>
    </cdr:to>
    <cdr:sp macro="" textlink="">
      <cdr:nvSpPr>
        <cdr:cNvPr id="8" name="Straight Connector 7"/>
        <cdr:cNvSpPr/>
      </cdr:nvSpPr>
      <cdr:spPr>
        <a:xfrm xmlns:a="http://schemas.openxmlformats.org/drawingml/2006/main" rot="5400000">
          <a:off x="3124200" y="2133600"/>
          <a:ext cx="3657600"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0.84821</cdr:x>
      <cdr:y>0.06667</cdr:y>
    </cdr:from>
    <cdr:to>
      <cdr:x>0.84821</cdr:x>
      <cdr:y>0.86667</cdr:y>
    </cdr:to>
    <cdr:sp macro="" textlink="">
      <cdr:nvSpPr>
        <cdr:cNvPr id="10" name="Straight Connector 9"/>
        <cdr:cNvSpPr/>
      </cdr:nvSpPr>
      <cdr:spPr>
        <a:xfrm xmlns:a="http://schemas.openxmlformats.org/drawingml/2006/main" rot="5400000">
          <a:off x="5410200" y="2133600"/>
          <a:ext cx="3657602" cy="2"/>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0.13393</cdr:x>
      <cdr:y>0.03333</cdr:y>
    </cdr:from>
    <cdr:to>
      <cdr:x>0.30357</cdr:x>
      <cdr:y>0.08333</cdr:y>
    </cdr:to>
    <cdr:sp macro="" textlink="">
      <cdr:nvSpPr>
        <cdr:cNvPr id="9" name="TextBox 8"/>
        <cdr:cNvSpPr txBox="1"/>
      </cdr:nvSpPr>
      <cdr:spPr>
        <a:xfrm xmlns:a="http://schemas.openxmlformats.org/drawingml/2006/main">
          <a:off x="1143000" y="152400"/>
          <a:ext cx="14478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dirty="0"/>
            <a:t>Baseline 1</a:t>
          </a:r>
          <a:endParaRPr lang="en-US" sz="1100" dirty="0"/>
        </a:p>
      </cdr:txBody>
    </cdr:sp>
  </cdr:relSizeAnchor>
  <cdr:relSizeAnchor xmlns:cdr="http://schemas.openxmlformats.org/drawingml/2006/chartDrawing">
    <cdr:from>
      <cdr:x>0.65179</cdr:x>
      <cdr:y>0.03333</cdr:y>
    </cdr:from>
    <cdr:to>
      <cdr:x>0.82143</cdr:x>
      <cdr:y>0.08333</cdr:y>
    </cdr:to>
    <cdr:sp macro="" textlink="">
      <cdr:nvSpPr>
        <cdr:cNvPr id="12" name="TextBox 1"/>
        <cdr:cNvSpPr txBox="1"/>
      </cdr:nvSpPr>
      <cdr:spPr>
        <a:xfrm xmlns:a="http://schemas.openxmlformats.org/drawingml/2006/main">
          <a:off x="5562600" y="152400"/>
          <a:ext cx="14478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         Baseline 2</a:t>
          </a:r>
          <a:endParaRPr lang="en-US" sz="1100" dirty="0"/>
        </a:p>
      </cdr:txBody>
    </cdr:sp>
  </cdr:relSizeAnchor>
  <cdr:relSizeAnchor xmlns:cdr="http://schemas.openxmlformats.org/drawingml/2006/chartDrawing">
    <cdr:from>
      <cdr:x>0.84821</cdr:x>
      <cdr:y>0.03333</cdr:y>
    </cdr:from>
    <cdr:to>
      <cdr:x>1</cdr:x>
      <cdr:y>0.08333</cdr:y>
    </cdr:to>
    <cdr:sp macro="" textlink="">
      <cdr:nvSpPr>
        <cdr:cNvPr id="13" name="TextBox 1"/>
        <cdr:cNvSpPr txBox="1"/>
      </cdr:nvSpPr>
      <cdr:spPr>
        <a:xfrm xmlns:a="http://schemas.openxmlformats.org/drawingml/2006/main">
          <a:off x="7239000" y="152400"/>
          <a:ext cx="12954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Intervention 2</a:t>
          </a:r>
          <a:endParaRPr lang="en-US" sz="1100" dirty="0"/>
        </a:p>
      </cdr:txBody>
    </cdr:sp>
  </cdr:relSizeAnchor>
  <cdr:relSizeAnchor xmlns:cdr="http://schemas.openxmlformats.org/drawingml/2006/chartDrawing">
    <cdr:from>
      <cdr:x>0.39286</cdr:x>
      <cdr:y>0.03333</cdr:y>
    </cdr:from>
    <cdr:to>
      <cdr:x>0.5625</cdr:x>
      <cdr:y>0.08333</cdr:y>
    </cdr:to>
    <cdr:sp macro="" textlink="">
      <cdr:nvSpPr>
        <cdr:cNvPr id="14" name="TextBox 1"/>
        <cdr:cNvSpPr txBox="1"/>
      </cdr:nvSpPr>
      <cdr:spPr>
        <a:xfrm xmlns:a="http://schemas.openxmlformats.org/drawingml/2006/main">
          <a:off x="3352800" y="152400"/>
          <a:ext cx="14478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Intervention 1</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F6B44D-42BB-F849-A9E0-255354643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C25D48-9968-694B-8B18-EF6CBB2688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87C75-5A4D-0F4C-98F9-12B3A7808E58}" type="datetimeFigureOut">
              <a:rPr lang="en-US" smtClean="0"/>
              <a:t>8/30/26</a:t>
            </a:fld>
            <a:endParaRPr lang="en-US"/>
          </a:p>
        </p:txBody>
      </p:sp>
      <p:sp>
        <p:nvSpPr>
          <p:cNvPr id="4" name="Footer Placeholder 3">
            <a:extLst>
              <a:ext uri="{FF2B5EF4-FFF2-40B4-BE49-F238E27FC236}">
                <a16:creationId xmlns:a16="http://schemas.microsoft.com/office/drawing/2014/main" id="{C36B3588-481A-1946-93AC-0F7052634B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94096D-8EB7-D248-91EB-DD3604D059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30417-F1C9-8B48-B37E-051459DA4198}" type="slidenum">
              <a:rPr lang="en-US" smtClean="0"/>
              <a:t>‹#›</a:t>
            </a:fld>
            <a:endParaRPr lang="en-US"/>
          </a:p>
        </p:txBody>
      </p:sp>
    </p:spTree>
    <p:extLst>
      <p:ext uri="{BB962C8B-B14F-4D97-AF65-F5344CB8AC3E}">
        <p14:creationId xmlns:p14="http://schemas.microsoft.com/office/powerpoint/2010/main" val="2720356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69B63-EBD3-4D80-8BA6-0829B466321E}" type="datetimeFigureOut">
              <a:rPr lang="en-US" smtClean="0"/>
              <a:t>8/30/26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6FB66-C3F5-4772-98BC-F6528CE7299B}" type="slidenum">
              <a:rPr lang="en-US" smtClean="0"/>
              <a:t>‹#›</a:t>
            </a:fld>
            <a:endParaRPr lang="en-US"/>
          </a:p>
        </p:txBody>
      </p:sp>
    </p:spTree>
    <p:extLst>
      <p:ext uri="{BB962C8B-B14F-4D97-AF65-F5344CB8AC3E}">
        <p14:creationId xmlns:p14="http://schemas.microsoft.com/office/powerpoint/2010/main" val="2029106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085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Ci3T builds from a strong foundation. At its behavioral core is PBIS, which has a well-established research base: schools implementing PBIS—particularly with fidelity—generally experience fewer office discipline referrals and suspensions.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potential benefits extend to educators. Across studies of Ci3T schools, educators show stronger efficacy, particularly for classroom management and instructional strategies, along with healthier patterns on two dimensions of burnout: less depersonalization and greater personal accomplishment.</a:t>
            </a:r>
          </a:p>
          <a:p>
            <a:endParaRPr lang="en-US" sz="1200" b="0" dirty="0"/>
          </a:p>
          <a:p>
            <a:r>
              <a:rPr lang="en-US" sz="1200" b="0" i="0" u="none" strike="noStrike" kern="1200" dirty="0">
                <a:solidFill>
                  <a:schemeClr val="tx1"/>
                </a:solidFill>
                <a:effectLst/>
                <a:latin typeface="+mn-lt"/>
                <a:ea typeface="+mn-ea"/>
                <a:cs typeface="+mn-cs"/>
              </a:rPr>
              <a:t>That does not mean Ci3T eliminates the pressures educators face—emotional exhaustion has not consistently declined—but it suggests that shared structures and common practices can help educators feel more capable, effective, and connected to their work.</a:t>
            </a:r>
            <a:endParaRPr lang="en-US" sz="1200" b="0" dirty="0"/>
          </a:p>
        </p:txBody>
      </p:sp>
      <p:sp>
        <p:nvSpPr>
          <p:cNvPr id="4" name="Slide Number Placeholder 3"/>
          <p:cNvSpPr>
            <a:spLocks noGrp="1"/>
          </p:cNvSpPr>
          <p:nvPr>
            <p:ph type="sldNum" sz="quarter" idx="5"/>
          </p:nvPr>
        </p:nvSpPr>
        <p:spPr/>
        <p:txBody>
          <a:bodyPr/>
          <a:lstStyle/>
          <a:p>
            <a:fld id="{0936FB66-C3F5-4772-98BC-F6528CE7299B}" type="slidenum">
              <a:rPr lang="en-US" smtClean="0"/>
              <a:t>4</a:t>
            </a:fld>
            <a:endParaRPr lang="en-US"/>
          </a:p>
        </p:txBody>
      </p:sp>
    </p:spTree>
    <p:extLst>
      <p:ext uri="{BB962C8B-B14F-4D97-AF65-F5344CB8AC3E}">
        <p14:creationId xmlns:p14="http://schemas.microsoft.com/office/powerpoint/2010/main" val="3991512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053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12</a:t>
            </a:fld>
            <a:endParaRPr lang="en-US"/>
          </a:p>
        </p:txBody>
      </p:sp>
    </p:spTree>
    <p:extLst>
      <p:ext uri="{BB962C8B-B14F-4D97-AF65-F5344CB8AC3E}">
        <p14:creationId xmlns:p14="http://schemas.microsoft.com/office/powerpoint/2010/main" val="4122929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Support is the name of the strategy, practice, or program. Notice this </a:t>
            </a:r>
            <a:r>
              <a:rPr lang="en-US" b="1"/>
              <a:t>is not </a:t>
            </a:r>
            <a:r>
              <a:rPr lang="en-US"/>
              <a:t>the name of a person or role.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3633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7464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95288" y="692150"/>
            <a:ext cx="6072187" cy="3416300"/>
          </a:xfrm>
          <a:ln/>
        </p:spPr>
      </p:sp>
      <p:sp>
        <p:nvSpPr>
          <p:cNvPr id="124931" name="Notes Placeholder 2"/>
          <p:cNvSpPr>
            <a:spLocks noGrp="1"/>
          </p:cNvSpPr>
          <p:nvPr>
            <p:ph type="body" idx="1"/>
          </p:nvPr>
        </p:nvSpPr>
        <p:spPr>
          <a:xfrm>
            <a:off x="912813" y="4344988"/>
            <a:ext cx="503237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5" tIns="45191" rIns="91995" bIns="45191"/>
          <a:lstStyle/>
          <a:p>
            <a:endParaRPr lang="en-US" altLang="en-US"/>
          </a:p>
        </p:txBody>
      </p:sp>
      <p:sp>
        <p:nvSpPr>
          <p:cNvPr id="2" name="Footer Placeholder 1"/>
          <p:cNvSpPr>
            <a:spLocks noGrp="1"/>
          </p:cNvSpPr>
          <p:nvPr>
            <p:ph type="ftr" sz="quarter" idx="4"/>
          </p:nvPr>
        </p:nvSpPr>
        <p:spPr/>
        <p:txBody>
          <a:bodyPr/>
          <a:lstStyle/>
          <a:p>
            <a:pPr>
              <a:defRPr/>
            </a:pPr>
            <a:r>
              <a:rPr lang="en-US"/>
              <a:t>Lane and Oakes 2013</a:t>
            </a:r>
          </a:p>
        </p:txBody>
      </p:sp>
    </p:spTree>
    <p:extLst>
      <p:ext uri="{BB962C8B-B14F-4D97-AF65-F5344CB8AC3E}">
        <p14:creationId xmlns:p14="http://schemas.microsoft.com/office/powerpoint/2010/main" val="632352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95288" y="692150"/>
            <a:ext cx="6072187" cy="3416300"/>
          </a:xfrm>
          <a:ln/>
        </p:spPr>
      </p:sp>
      <p:sp>
        <p:nvSpPr>
          <p:cNvPr id="124931" name="Notes Placeholder 2"/>
          <p:cNvSpPr>
            <a:spLocks noGrp="1"/>
          </p:cNvSpPr>
          <p:nvPr>
            <p:ph type="body" idx="1"/>
          </p:nvPr>
        </p:nvSpPr>
        <p:spPr>
          <a:xfrm>
            <a:off x="912813" y="4344988"/>
            <a:ext cx="503237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5" tIns="45191" rIns="91995" bIns="45191"/>
          <a:lstStyle/>
          <a:p>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Lane and Oakes 2013</a:t>
            </a:r>
          </a:p>
        </p:txBody>
      </p:sp>
    </p:spTree>
    <p:extLst>
      <p:ext uri="{BB962C8B-B14F-4D97-AF65-F5344CB8AC3E}">
        <p14:creationId xmlns:p14="http://schemas.microsoft.com/office/powerpoint/2010/main" val="3425149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3-min timer</a:t>
            </a:r>
          </a:p>
        </p:txBody>
      </p:sp>
      <p:sp>
        <p:nvSpPr>
          <p:cNvPr id="4" name="Slide Number Placeholder 3"/>
          <p:cNvSpPr>
            <a:spLocks noGrp="1"/>
          </p:cNvSpPr>
          <p:nvPr>
            <p:ph type="sldNum" sz="quarter" idx="5"/>
          </p:nvPr>
        </p:nvSpPr>
        <p:spPr/>
        <p:txBody>
          <a:bodyPr/>
          <a:lstStyle/>
          <a:p>
            <a:fld id="{6BFECE3E-8A78-4F19-9879-C1F033374F51}" type="slidenum">
              <a:rPr lang="en-US" smtClean="0"/>
              <a:t>22</a:t>
            </a:fld>
            <a:endParaRPr lang="en-US"/>
          </a:p>
        </p:txBody>
      </p:sp>
    </p:spTree>
    <p:extLst>
      <p:ext uri="{BB962C8B-B14F-4D97-AF65-F5344CB8AC3E}">
        <p14:creationId xmlns:p14="http://schemas.microsoft.com/office/powerpoint/2010/main" val="1429054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75265-97CE-86D0-9597-E075ADDF5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CA171-A9CE-2D46-B093-40F315599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5215E-0552-C257-5C7D-A5C4F7D23146}"/>
              </a:ext>
            </a:extLst>
          </p:cNvPr>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a:extLst>
              <a:ext uri="{FF2B5EF4-FFF2-40B4-BE49-F238E27FC236}">
                <a16:creationId xmlns:a16="http://schemas.microsoft.com/office/drawing/2014/main" id="{D226C61A-B8B6-C185-15BF-7C2387FA71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248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Consider a high-school student who completes algebra assignments but makes frequent errors by rushing and skipping problem-solving steps. The student and teacher develop a behavior contract with a goal of using the agreed-upon problem-solving routine and achieving at least 80% accuracy on a brief daily practice set. The teacher provides immediate corrective feedback, the student records accuracy, and meeting the weekly goal earns an agreed-upon privilege. The team reviews the data regularly and adjusts the academic instruction or contract when needed.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teacher still provides explicit instruction, modeling, guided practice, and corrective feedback. The behavior contract adds motivation, structure, and self-monitoring around using those skills accurately.</a:t>
            </a:r>
            <a:endParaRPr lang="en-US" dirty="0"/>
          </a:p>
        </p:txBody>
      </p:sp>
      <p:sp>
        <p:nvSpPr>
          <p:cNvPr id="4" name="Slide Number Placeholder 3"/>
          <p:cNvSpPr>
            <a:spLocks noGrp="1"/>
          </p:cNvSpPr>
          <p:nvPr>
            <p:ph type="sldNum" sz="quarter" idx="5"/>
          </p:nvPr>
        </p:nvSpPr>
        <p:spPr/>
        <p:txBody>
          <a:bodyPr/>
          <a:lstStyle/>
          <a:p>
            <a:fld id="{0936FB66-C3F5-4772-98BC-F6528CE7299B}" type="slidenum">
              <a:rPr lang="en-US" smtClean="0"/>
              <a:t>29</a:t>
            </a:fld>
            <a:endParaRPr lang="en-US"/>
          </a:p>
        </p:txBody>
      </p:sp>
    </p:spTree>
    <p:extLst>
      <p:ext uri="{BB962C8B-B14F-4D97-AF65-F5344CB8AC3E}">
        <p14:creationId xmlns:p14="http://schemas.microsoft.com/office/powerpoint/2010/main" val="3335482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880E20-7151-4072-8483-42E77E5008E7}" type="slidenum">
              <a:rPr lang="en-US" smtClean="0"/>
              <a:t>35</a:t>
            </a:fld>
            <a:endParaRPr lang="en-US"/>
          </a:p>
        </p:txBody>
      </p:sp>
    </p:spTree>
    <p:extLst>
      <p:ext uri="{BB962C8B-B14F-4D97-AF65-F5344CB8AC3E}">
        <p14:creationId xmlns:p14="http://schemas.microsoft.com/office/powerpoint/2010/main" val="1775734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8451FA-6A34-6746-9D58-EF03C99631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819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906B5A-F248-4786-8BC0-11E6BBE87E45}" type="slidenum">
              <a:rPr lang="en-US" altLang="en-US">
                <a:solidFill>
                  <a:prstClr val="black"/>
                </a:solidFill>
              </a:rPr>
              <a:pPr/>
              <a:t>38</a:t>
            </a:fld>
            <a:endParaRPr lang="en-US" altLang="en-US">
              <a:solidFill>
                <a:prstClr val="black"/>
              </a:solidFill>
            </a:endParaRPr>
          </a:p>
        </p:txBody>
      </p:sp>
      <p:sp>
        <p:nvSpPr>
          <p:cNvPr id="8194" name="Rectangle 2"/>
          <p:cNvSpPr>
            <a:spLocks noGrp="1" noRot="1" noChangeAspect="1" noChangeArrowheads="1" noTextEdit="1"/>
          </p:cNvSpPr>
          <p:nvPr>
            <p:ph type="sldImg"/>
          </p:nvPr>
        </p:nvSpPr>
        <p:spPr>
          <a:xfrm>
            <a:off x="685800" y="1143000"/>
            <a:ext cx="5486400" cy="3086100"/>
          </a:xfrm>
          <a:ln/>
        </p:spPr>
      </p:sp>
      <p:sp>
        <p:nvSpPr>
          <p:cNvPr id="8195" name="Rectangle 3"/>
          <p:cNvSpPr>
            <a:spLocks noGrp="1" noChangeArrowheads="1"/>
          </p:cNvSpPr>
          <p:nvPr>
            <p:ph type="body" idx="1"/>
          </p:nvPr>
        </p:nvSpPr>
        <p:spPr/>
        <p:txBody>
          <a:bodyPr/>
          <a:lstStyle/>
          <a:p>
            <a:pPr marL="232903" indent="-232903">
              <a:lnSpc>
                <a:spcPct val="80000"/>
              </a:lnSpc>
            </a:pPr>
            <a:r>
              <a:rPr lang="en-US" altLang="en-US" sz="1000" b="0" u="none" dirty="0"/>
              <a:t>5-min timer</a:t>
            </a:r>
          </a:p>
        </p:txBody>
      </p:sp>
    </p:spTree>
    <p:extLst>
      <p:ext uri="{BB962C8B-B14F-4D97-AF65-F5344CB8AC3E}">
        <p14:creationId xmlns:p14="http://schemas.microsoft.com/office/powerpoint/2010/main" val="2712238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71716-41EE-DCA1-3B55-0B63F4A54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62FAA-095E-DD07-36E1-CE8A92B83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48AD04-235B-5910-D4C2-FC612ECD170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a:extLst>
              <a:ext uri="{FF2B5EF4-FFF2-40B4-BE49-F238E27FC236}">
                <a16:creationId xmlns:a16="http://schemas.microsoft.com/office/drawing/2014/main" id="{CE706368-A4E8-AD3B-4891-ECBED2BB85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407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41</a:t>
            </a:fld>
            <a:endParaRPr lang="en-US"/>
          </a:p>
        </p:txBody>
      </p:sp>
    </p:spTree>
    <p:extLst>
      <p:ext uri="{BB962C8B-B14F-4D97-AF65-F5344CB8AC3E}">
        <p14:creationId xmlns:p14="http://schemas.microsoft.com/office/powerpoint/2010/main" val="437098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2EA13-75B0-72B8-9403-447E2758F461}"/>
            </a:ext>
          </a:extLst>
        </p:cNvPr>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CB5558AD-D107-3CD5-BE21-1FBE0D7428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8483" name="Notes Placeholder 2">
            <a:extLst>
              <a:ext uri="{FF2B5EF4-FFF2-40B4-BE49-F238E27FC236}">
                <a16:creationId xmlns:a16="http://schemas.microsoft.com/office/drawing/2014/main" id="{E21DB471-2FC2-029F-D127-5AC2D158D0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29028" name="Slide Number Placeholder 3">
            <a:extLst>
              <a:ext uri="{FF2B5EF4-FFF2-40B4-BE49-F238E27FC236}">
                <a16:creationId xmlns:a16="http://schemas.microsoft.com/office/drawing/2014/main" id="{6B911B5E-EC56-6AF6-62CE-CF82AFB168FA}"/>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05321" indent="-309739">
              <a:defRPr>
                <a:solidFill>
                  <a:schemeClr val="tx1"/>
                </a:solidFill>
                <a:latin typeface="Calibri" pitchFamily="34" charset="0"/>
              </a:defRPr>
            </a:lvl2pPr>
            <a:lvl3pPr marL="1238955" indent="-247791">
              <a:defRPr>
                <a:solidFill>
                  <a:schemeClr val="tx1"/>
                </a:solidFill>
                <a:latin typeface="Calibri" pitchFamily="34" charset="0"/>
              </a:defRPr>
            </a:lvl3pPr>
            <a:lvl4pPr marL="1734537" indent="-247791">
              <a:defRPr>
                <a:solidFill>
                  <a:schemeClr val="tx1"/>
                </a:solidFill>
                <a:latin typeface="Calibri" pitchFamily="34" charset="0"/>
              </a:defRPr>
            </a:lvl4pPr>
            <a:lvl5pPr marL="2230119" indent="-247791">
              <a:defRPr>
                <a:solidFill>
                  <a:schemeClr val="tx1"/>
                </a:solidFill>
                <a:latin typeface="Calibri" pitchFamily="34" charset="0"/>
              </a:defRPr>
            </a:lvl5pPr>
            <a:lvl6pPr marL="2725702" indent="-247791" fontAlgn="base">
              <a:spcBef>
                <a:spcPct val="0"/>
              </a:spcBef>
              <a:spcAft>
                <a:spcPct val="0"/>
              </a:spcAft>
              <a:defRPr>
                <a:solidFill>
                  <a:schemeClr val="tx1"/>
                </a:solidFill>
                <a:latin typeface="Calibri" pitchFamily="34" charset="0"/>
              </a:defRPr>
            </a:lvl6pPr>
            <a:lvl7pPr marL="3221284" indent="-247791" fontAlgn="base">
              <a:spcBef>
                <a:spcPct val="0"/>
              </a:spcBef>
              <a:spcAft>
                <a:spcPct val="0"/>
              </a:spcAft>
              <a:defRPr>
                <a:solidFill>
                  <a:schemeClr val="tx1"/>
                </a:solidFill>
                <a:latin typeface="Calibri" pitchFamily="34" charset="0"/>
              </a:defRPr>
            </a:lvl7pPr>
            <a:lvl8pPr marL="3716866" indent="-247791" fontAlgn="base">
              <a:spcBef>
                <a:spcPct val="0"/>
              </a:spcBef>
              <a:spcAft>
                <a:spcPct val="0"/>
              </a:spcAft>
              <a:defRPr>
                <a:solidFill>
                  <a:schemeClr val="tx1"/>
                </a:solidFill>
                <a:latin typeface="Calibri" pitchFamily="34" charset="0"/>
              </a:defRPr>
            </a:lvl8pPr>
            <a:lvl9pPr marL="4212447" indent="-247791"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29A501-26CA-478F-B831-AF3B2BBCA52E}" type="slidenum">
              <a:rPr kumimoji="0" lang="en-US" sz="1300" b="0" i="0" u="none" strike="noStrike" kern="1200" cap="none" spc="0" normalizeH="0" baseline="0" noProof="0" smtClean="0">
                <a:ln>
                  <a:noFill/>
                </a:ln>
                <a:solidFill>
                  <a:srgbClr val="000000"/>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2" name="Footer Placeholder 1">
            <a:extLst>
              <a:ext uri="{FF2B5EF4-FFF2-40B4-BE49-F238E27FC236}">
                <a16:creationId xmlns:a16="http://schemas.microsoft.com/office/drawing/2014/main" id="{60551F9A-F83C-BB04-8DF3-13125EA3E18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Lane and Oakes 2013</a:t>
            </a:r>
          </a:p>
        </p:txBody>
      </p:sp>
    </p:spTree>
    <p:extLst>
      <p:ext uri="{BB962C8B-B14F-4D97-AF65-F5344CB8AC3E}">
        <p14:creationId xmlns:p14="http://schemas.microsoft.com/office/powerpoint/2010/main" val="3386604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48</a:t>
            </a:fld>
            <a:endParaRPr lang="en-US"/>
          </a:p>
        </p:txBody>
      </p:sp>
    </p:spTree>
    <p:extLst>
      <p:ext uri="{BB962C8B-B14F-4D97-AF65-F5344CB8AC3E}">
        <p14:creationId xmlns:p14="http://schemas.microsoft.com/office/powerpoint/2010/main" val="2897404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EF802-73EA-AFFF-0EBC-B8C008180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05E50-8E3B-878C-C3CF-2DFD8F08E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588D7C-75F4-BF39-19EB-BFBF6BECA6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FA5A3C-F344-3D3F-5A1B-ED99D435A94F}"/>
              </a:ext>
            </a:extLst>
          </p:cNvPr>
          <p:cNvSpPr>
            <a:spLocks noGrp="1"/>
          </p:cNvSpPr>
          <p:nvPr>
            <p:ph type="sldNum" sz="quarter" idx="5"/>
          </p:nvPr>
        </p:nvSpPr>
        <p:spPr/>
        <p:txBody>
          <a:bodyPr/>
          <a:lstStyle/>
          <a:p>
            <a:fld id="{FCBDACA8-45AF-461A-9F93-73E959B08D0A}" type="slidenum">
              <a:rPr lang="en-US" smtClean="0"/>
              <a:t>49</a:t>
            </a:fld>
            <a:endParaRPr lang="en-US"/>
          </a:p>
        </p:txBody>
      </p:sp>
    </p:spTree>
    <p:extLst>
      <p:ext uri="{BB962C8B-B14F-4D97-AF65-F5344CB8AC3E}">
        <p14:creationId xmlns:p14="http://schemas.microsoft.com/office/powerpoint/2010/main" val="2040138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17067-BBC9-732D-BE8C-3EB1AFC05F1D}"/>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4D9931C1-14F8-604B-F5C1-B9352E3FFB48}"/>
              </a:ext>
            </a:extLst>
          </p:cNvPr>
          <p:cNvSpPr>
            <a:spLocks noGrp="1" noChangeArrowheads="1"/>
          </p:cNvSpPr>
          <p:nvPr>
            <p:ph type="sldNum" sz="quarter" idx="5"/>
          </p:nvPr>
        </p:nvSpPr>
        <p:spPr>
          <a:ln/>
        </p:spPr>
        <p:txBody>
          <a:bodyPr/>
          <a:lstStyle/>
          <a:p>
            <a:fld id="{26906B5A-F248-4786-8BC0-11E6BBE87E45}" type="slidenum">
              <a:rPr lang="en-US" altLang="en-US">
                <a:solidFill>
                  <a:prstClr val="black"/>
                </a:solidFill>
              </a:rPr>
              <a:pPr/>
              <a:t>52</a:t>
            </a:fld>
            <a:endParaRPr lang="en-US" altLang="en-US">
              <a:solidFill>
                <a:prstClr val="black"/>
              </a:solidFill>
            </a:endParaRPr>
          </a:p>
        </p:txBody>
      </p:sp>
      <p:sp>
        <p:nvSpPr>
          <p:cNvPr id="8194" name="Rectangle 2">
            <a:extLst>
              <a:ext uri="{FF2B5EF4-FFF2-40B4-BE49-F238E27FC236}">
                <a16:creationId xmlns:a16="http://schemas.microsoft.com/office/drawing/2014/main" id="{ECBBD4AD-D996-D0DA-2A0F-458C051A352D}"/>
              </a:ext>
            </a:extLst>
          </p:cNvPr>
          <p:cNvSpPr>
            <a:spLocks noGrp="1" noRot="1" noChangeAspect="1" noChangeArrowheads="1" noTextEdit="1"/>
          </p:cNvSpPr>
          <p:nvPr>
            <p:ph type="sldImg"/>
          </p:nvPr>
        </p:nvSpPr>
        <p:spPr>
          <a:xfrm>
            <a:off x="685800" y="1143000"/>
            <a:ext cx="5486400" cy="3086100"/>
          </a:xfrm>
          <a:ln/>
        </p:spPr>
      </p:sp>
      <p:sp>
        <p:nvSpPr>
          <p:cNvPr id="8195" name="Rectangle 3">
            <a:extLst>
              <a:ext uri="{FF2B5EF4-FFF2-40B4-BE49-F238E27FC236}">
                <a16:creationId xmlns:a16="http://schemas.microsoft.com/office/drawing/2014/main" id="{102CA0C1-8526-E93F-97EB-DFB95BF74031}"/>
              </a:ext>
            </a:extLst>
          </p:cNvPr>
          <p:cNvSpPr>
            <a:spLocks noGrp="1" noChangeArrowheads="1"/>
          </p:cNvSpPr>
          <p:nvPr>
            <p:ph type="body" idx="1"/>
          </p:nvPr>
        </p:nvSpPr>
        <p:spPr/>
        <p:txBody>
          <a:bodyPr/>
          <a:lstStyle/>
          <a:p>
            <a:pPr marL="232903" indent="-232903">
              <a:lnSpc>
                <a:spcPct val="80000"/>
              </a:lnSpc>
            </a:pPr>
            <a:r>
              <a:rPr lang="en-US" altLang="en-US" sz="1000" b="0" u="none" dirty="0"/>
              <a:t>5-min timer</a:t>
            </a:r>
          </a:p>
        </p:txBody>
      </p:sp>
    </p:spTree>
    <p:extLst>
      <p:ext uri="{BB962C8B-B14F-4D97-AF65-F5344CB8AC3E}">
        <p14:creationId xmlns:p14="http://schemas.microsoft.com/office/powerpoint/2010/main" val="2798981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55</a:t>
            </a:fld>
            <a:endParaRPr lang="en-US"/>
          </a:p>
        </p:txBody>
      </p:sp>
    </p:spTree>
    <p:extLst>
      <p:ext uri="{BB962C8B-B14F-4D97-AF65-F5344CB8AC3E}">
        <p14:creationId xmlns:p14="http://schemas.microsoft.com/office/powerpoint/2010/main" val="1725576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hope to see you at a future EMPOWER session! Just like tonight - each session is free, 2hrs, and hosted on Zoom. About 2 weeks following a session we post a video recording so if you are unable to make it (or if there’s a session that already passed that you are interested in), we invite you to access those recordings!</a:t>
            </a:r>
          </a:p>
        </p:txBody>
      </p:sp>
      <p:sp>
        <p:nvSpPr>
          <p:cNvPr id="4" name="Slide Number Placeholder 3"/>
          <p:cNvSpPr>
            <a:spLocks noGrp="1"/>
          </p:cNvSpPr>
          <p:nvPr>
            <p:ph type="sldNum" sz="quarter" idx="5"/>
          </p:nvPr>
        </p:nvSpPr>
        <p:spPr/>
        <p:txBody>
          <a:bodyPr/>
          <a:lstStyle/>
          <a:p>
            <a:fld id="{58D11C9F-81FA-4052-9B37-1EF4A4EF7E85}" type="slidenum">
              <a:rPr lang="en-US" smtClean="0"/>
              <a:t>59</a:t>
            </a:fld>
            <a:endParaRPr lang="en-US"/>
          </a:p>
        </p:txBody>
      </p:sp>
    </p:spTree>
    <p:extLst>
      <p:ext uri="{BB962C8B-B14F-4D97-AF65-F5344CB8AC3E}">
        <p14:creationId xmlns:p14="http://schemas.microsoft.com/office/powerpoint/2010/main" val="13117931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svg"/><Relationship Id="rId1" Type="http://schemas.openxmlformats.org/officeDocument/2006/relationships/slideMaster" Target="../slideMasters/slideMaster1.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emf"/><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1.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Master" Target="../slideMasters/slideMaster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Master" Target="../slideMasters/slideMaster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2.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951211" cy="432496"/>
          </a:xfrm>
          <a:prstGeom prst="rect">
            <a:avLst/>
          </a:prstGeom>
        </p:spPr>
      </p:pic>
    </p:spTree>
    <p:extLst>
      <p:ext uri="{BB962C8B-B14F-4D97-AF65-F5344CB8AC3E}">
        <p14:creationId xmlns:p14="http://schemas.microsoft.com/office/powerpoint/2010/main" val="17327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6367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279576" y="72582"/>
            <a:ext cx="1632848" cy="546543"/>
          </a:xfrm>
          <a:prstGeom prst="rect">
            <a:avLst/>
          </a:prstGeom>
        </p:spPr>
      </p:pic>
    </p:spTree>
    <p:extLst>
      <p:ext uri="{BB962C8B-B14F-4D97-AF65-F5344CB8AC3E}">
        <p14:creationId xmlns:p14="http://schemas.microsoft.com/office/powerpoint/2010/main" val="136615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9687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71311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77607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10041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5522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867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960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0090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387433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873436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231358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4201594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HANCE C2">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A0029E8-A6F5-944F-AC41-594C4B2AFEC7}"/>
              </a:ext>
            </a:extLst>
          </p:cNvPr>
          <p:cNvGraphicFramePr>
            <a:graphicFrameLocks noGrp="1"/>
          </p:cNvGraphicFramePr>
          <p:nvPr userDrawn="1"/>
        </p:nvGraphicFramePr>
        <p:xfrm>
          <a:off x="0" y="0"/>
          <a:ext cx="12192000" cy="6867144"/>
        </p:xfrm>
        <a:graphic>
          <a:graphicData uri="http://schemas.openxmlformats.org/drawingml/2006/table">
            <a:tbl>
              <a:tblPr>
                <a:tableStyleId>{2D5ABB26-0587-4C30-8999-92F81FD0307C}</a:tableStyleId>
              </a:tblPr>
              <a:tblGrid>
                <a:gridCol w="644062">
                  <a:extLst>
                    <a:ext uri="{9D8B030D-6E8A-4147-A177-3AD203B41FA5}">
                      <a16:colId xmlns:a16="http://schemas.microsoft.com/office/drawing/2014/main" val="2750378661"/>
                    </a:ext>
                  </a:extLst>
                </a:gridCol>
                <a:gridCol w="531464">
                  <a:extLst>
                    <a:ext uri="{9D8B030D-6E8A-4147-A177-3AD203B41FA5}">
                      <a16:colId xmlns:a16="http://schemas.microsoft.com/office/drawing/2014/main" val="1720634993"/>
                    </a:ext>
                  </a:extLst>
                </a:gridCol>
                <a:gridCol w="230164">
                  <a:extLst>
                    <a:ext uri="{9D8B030D-6E8A-4147-A177-3AD203B41FA5}">
                      <a16:colId xmlns:a16="http://schemas.microsoft.com/office/drawing/2014/main" val="1363387475"/>
                    </a:ext>
                  </a:extLst>
                </a:gridCol>
                <a:gridCol w="598048">
                  <a:extLst>
                    <a:ext uri="{9D8B030D-6E8A-4147-A177-3AD203B41FA5}">
                      <a16:colId xmlns:a16="http://schemas.microsoft.com/office/drawing/2014/main" val="1222386896"/>
                    </a:ext>
                  </a:extLst>
                </a:gridCol>
                <a:gridCol w="3076478">
                  <a:extLst>
                    <a:ext uri="{9D8B030D-6E8A-4147-A177-3AD203B41FA5}">
                      <a16:colId xmlns:a16="http://schemas.microsoft.com/office/drawing/2014/main" val="3006897056"/>
                    </a:ext>
                  </a:extLst>
                </a:gridCol>
                <a:gridCol w="4377424">
                  <a:extLst>
                    <a:ext uri="{9D8B030D-6E8A-4147-A177-3AD203B41FA5}">
                      <a16:colId xmlns:a16="http://schemas.microsoft.com/office/drawing/2014/main" val="1639233194"/>
                    </a:ext>
                  </a:extLst>
                </a:gridCol>
                <a:gridCol w="1375900">
                  <a:extLst>
                    <a:ext uri="{9D8B030D-6E8A-4147-A177-3AD203B41FA5}">
                      <a16:colId xmlns:a16="http://schemas.microsoft.com/office/drawing/2014/main" val="897606555"/>
                    </a:ext>
                  </a:extLst>
                </a:gridCol>
                <a:gridCol w="1358460">
                  <a:extLst>
                    <a:ext uri="{9D8B030D-6E8A-4147-A177-3AD203B41FA5}">
                      <a16:colId xmlns:a16="http://schemas.microsoft.com/office/drawing/2014/main" val="1714857302"/>
                    </a:ext>
                  </a:extLst>
                </a:gridCol>
              </a:tblGrid>
              <a:tr h="795528">
                <a:tc rowSpan="2">
                  <a:txBody>
                    <a:bodyPr/>
                    <a:lstStyle/>
                    <a:p>
                      <a:pPr algn="ctr"/>
                      <a:endParaRPr lang="en-US" sz="1400" spc="-100" baseline="0">
                        <a:solidFill>
                          <a:schemeClr val="tx2"/>
                        </a:solidFill>
                      </a:endParaRPr>
                    </a:p>
                  </a:txBody>
                  <a:tcPr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gridSpan="2">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1098830"/>
                  </a:ext>
                </a:extLst>
              </a:tr>
              <a:tr h="795528">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758986038"/>
                  </a:ext>
                </a:extLst>
              </a:tr>
              <a:tr h="1591056">
                <a:tc rowSpan="3">
                  <a:txBody>
                    <a:bodyPr/>
                    <a:lstStyle/>
                    <a:p>
                      <a:pPr algn="ctr"/>
                      <a:r>
                        <a:rPr lang="en-US"/>
                        <a:t>Design Component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Leadership</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3EA"/>
                    </a:solidFill>
                  </a:tcPr>
                </a:tc>
                <a:tc rowSpan="3"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3255310"/>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lang="en-US"/>
                        <a:t>Building Capacity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5117458"/>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Screening</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275024"/>
                  </a:ext>
                </a:extLst>
              </a:tr>
              <a:tr h="502920">
                <a:tc>
                  <a:txBody>
                    <a:bodyPr/>
                    <a:lstStyle/>
                    <a:p>
                      <a:pPr algn="ctr"/>
                      <a:r>
                        <a:rPr lang="en-US"/>
                        <a:t>Year</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gridSpan="3">
                  <a:txBody>
                    <a:bodyPr/>
                    <a:lstStyle/>
                    <a:p>
                      <a:pPr algn="ctr"/>
                      <a:r>
                        <a:rPr lang="en-US"/>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a:t>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pPr algn="ct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a:txBody>
                    <a:bodyPr/>
                    <a:lstStyle/>
                    <a:p>
                      <a:pPr algn="ctr"/>
                      <a:r>
                        <a:rPr lang="en-US"/>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extLst>
                  <a:ext uri="{0D108BD9-81ED-4DB2-BD59-A6C34878D82A}">
                    <a16:rowId xmlns:a16="http://schemas.microsoft.com/office/drawing/2014/main" val="2930578132"/>
                  </a:ext>
                </a:extLst>
              </a:tr>
            </a:tbl>
          </a:graphicData>
        </a:graphic>
      </p:graphicFrame>
      <p:sp>
        <p:nvSpPr>
          <p:cNvPr id="6" name="Right Arrow 5">
            <a:extLst>
              <a:ext uri="{FF2B5EF4-FFF2-40B4-BE49-F238E27FC236}">
                <a16:creationId xmlns:a16="http://schemas.microsoft.com/office/drawing/2014/main" id="{E0DA4909-3E97-B045-98ED-7B45B348C773}"/>
              </a:ext>
            </a:extLst>
          </p:cNvPr>
          <p:cNvSpPr/>
          <p:nvPr userDrawn="1"/>
        </p:nvSpPr>
        <p:spPr>
          <a:xfrm>
            <a:off x="0" y="6181948"/>
            <a:ext cx="12161520" cy="358588"/>
          </a:xfrm>
          <a:prstGeom prst="rightArrow">
            <a:avLst>
              <a:gd name="adj1" fmla="val 40000"/>
              <a:gd name="adj2" fmla="val 50000"/>
            </a:avLst>
          </a:prstGeom>
          <a:solidFill>
            <a:srgbClr val="356D3C"/>
          </a:solidFill>
          <a:ln w="28575">
            <a:solidFill>
              <a:srgbClr val="80B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F4746BA5-7066-B44E-9780-A29906ADCF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7881" y="3668242"/>
            <a:ext cx="562478" cy="562478"/>
          </a:xfrm>
          <a:prstGeom prst="rect">
            <a:avLst/>
          </a:prstGeom>
        </p:spPr>
      </p:pic>
      <p:pic>
        <p:nvPicPr>
          <p:cNvPr id="7" name="Picture 6">
            <a:extLst>
              <a:ext uri="{FF2B5EF4-FFF2-40B4-BE49-F238E27FC236}">
                <a16:creationId xmlns:a16="http://schemas.microsoft.com/office/drawing/2014/main" id="{95C1CF6E-ED48-F047-BE2E-5A6E16931F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82393" y="2545372"/>
            <a:ext cx="593454" cy="487257"/>
          </a:xfrm>
          <a:prstGeom prst="rect">
            <a:avLst/>
          </a:prstGeom>
        </p:spPr>
      </p:pic>
      <p:pic>
        <p:nvPicPr>
          <p:cNvPr id="8" name="Picture 7">
            <a:extLst>
              <a:ext uri="{FF2B5EF4-FFF2-40B4-BE49-F238E27FC236}">
                <a16:creationId xmlns:a16="http://schemas.microsoft.com/office/drawing/2014/main" id="{9A45A2BA-FAC4-DF41-A406-16E52AC04E37}"/>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0807119" y="5197604"/>
            <a:ext cx="1374607" cy="849091"/>
          </a:xfrm>
          <a:prstGeom prst="rect">
            <a:avLst/>
          </a:prstGeom>
        </p:spPr>
      </p:pic>
      <p:pic>
        <p:nvPicPr>
          <p:cNvPr id="9" name="Picture 8">
            <a:extLst>
              <a:ext uri="{FF2B5EF4-FFF2-40B4-BE49-F238E27FC236}">
                <a16:creationId xmlns:a16="http://schemas.microsoft.com/office/drawing/2014/main" id="{F8D07F82-2361-5A45-8598-829FF0CE958D}"/>
              </a:ext>
            </a:extLst>
          </p:cNvPr>
          <p:cNvPicPr>
            <a:picLocks noChangeAspect="1"/>
          </p:cNvPicPr>
          <p:nvPr userDrawn="1"/>
        </p:nvPicPr>
        <p:blipFill>
          <a:blip r:embed="rId5">
            <a:alphaModFix amt="85000"/>
          </a:blip>
          <a:stretch>
            <a:fillRect/>
          </a:stretch>
        </p:blipFill>
        <p:spPr>
          <a:xfrm>
            <a:off x="11062526" y="1805769"/>
            <a:ext cx="884341" cy="1144598"/>
          </a:xfrm>
          <a:prstGeom prst="rect">
            <a:avLst/>
          </a:prstGeom>
        </p:spPr>
      </p:pic>
      <p:sp>
        <p:nvSpPr>
          <p:cNvPr id="10" name="TextBox 9">
            <a:extLst>
              <a:ext uri="{FF2B5EF4-FFF2-40B4-BE49-F238E27FC236}">
                <a16:creationId xmlns:a16="http://schemas.microsoft.com/office/drawing/2014/main" id="{EBF771A2-3CAB-7549-B6FD-1E3AB324CD27}"/>
              </a:ext>
            </a:extLst>
          </p:cNvPr>
          <p:cNvSpPr txBox="1"/>
          <p:nvPr userDrawn="1"/>
        </p:nvSpPr>
        <p:spPr>
          <a:xfrm>
            <a:off x="10927455" y="2793974"/>
            <a:ext cx="1154483"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Analyze</a:t>
            </a:r>
          </a:p>
        </p:txBody>
      </p:sp>
      <p:pic>
        <p:nvPicPr>
          <p:cNvPr id="11" name="Graphic 10">
            <a:extLst>
              <a:ext uri="{FF2B5EF4-FFF2-40B4-BE49-F238E27FC236}">
                <a16:creationId xmlns:a16="http://schemas.microsoft.com/office/drawing/2014/main" id="{5963DC16-C711-744A-864D-06FA7372F727}"/>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10861020" y="3500236"/>
            <a:ext cx="1287353" cy="846622"/>
          </a:xfrm>
          <a:prstGeom prst="rect">
            <a:avLst/>
          </a:prstGeom>
        </p:spPr>
      </p:pic>
      <p:sp>
        <p:nvSpPr>
          <p:cNvPr id="12" name="TextBox 11">
            <a:extLst>
              <a:ext uri="{FF2B5EF4-FFF2-40B4-BE49-F238E27FC236}">
                <a16:creationId xmlns:a16="http://schemas.microsoft.com/office/drawing/2014/main" id="{FD4A1261-931D-F346-8364-3D30AAE1CA41}"/>
              </a:ext>
            </a:extLst>
          </p:cNvPr>
          <p:cNvSpPr txBox="1"/>
          <p:nvPr userDrawn="1"/>
        </p:nvSpPr>
        <p:spPr>
          <a:xfrm>
            <a:off x="10942683" y="4230720"/>
            <a:ext cx="1124026"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Finalize</a:t>
            </a:r>
          </a:p>
        </p:txBody>
      </p:sp>
      <p:sp>
        <p:nvSpPr>
          <p:cNvPr id="13" name="TextBox 12">
            <a:extLst>
              <a:ext uri="{FF2B5EF4-FFF2-40B4-BE49-F238E27FC236}">
                <a16:creationId xmlns:a16="http://schemas.microsoft.com/office/drawing/2014/main" id="{97D96D7B-6390-9D4F-9160-F9F3FBF4A8BF}"/>
              </a:ext>
            </a:extLst>
          </p:cNvPr>
          <p:cNvSpPr txBox="1"/>
          <p:nvPr userDrawn="1"/>
        </p:nvSpPr>
        <p:spPr>
          <a:xfrm rot="18953579">
            <a:off x="10593092" y="5407869"/>
            <a:ext cx="1694695"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Disseminate</a:t>
            </a:r>
          </a:p>
        </p:txBody>
      </p:sp>
      <p:pic>
        <p:nvPicPr>
          <p:cNvPr id="14" name="Picture 13">
            <a:extLst>
              <a:ext uri="{FF2B5EF4-FFF2-40B4-BE49-F238E27FC236}">
                <a16:creationId xmlns:a16="http://schemas.microsoft.com/office/drawing/2014/main" id="{65EB7AFA-6BC6-EA47-A3C1-58DFA4B6CA1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401149" y="1823944"/>
            <a:ext cx="355942" cy="517734"/>
          </a:xfrm>
          <a:prstGeom prst="rect">
            <a:avLst/>
          </a:prstGeom>
        </p:spPr>
      </p:pic>
      <p:sp>
        <p:nvSpPr>
          <p:cNvPr id="15" name="TextBox 14">
            <a:extLst>
              <a:ext uri="{FF2B5EF4-FFF2-40B4-BE49-F238E27FC236}">
                <a16:creationId xmlns:a16="http://schemas.microsoft.com/office/drawing/2014/main" id="{2E189B67-CE6A-8345-810C-5A04DB9CB97B}"/>
              </a:ext>
            </a:extLst>
          </p:cNvPr>
          <p:cNvSpPr txBox="1"/>
          <p:nvPr userDrawn="1"/>
        </p:nvSpPr>
        <p:spPr>
          <a:xfrm>
            <a:off x="9468836" y="1617852"/>
            <a:ext cx="1371600" cy="205890"/>
          </a:xfrm>
          <a:prstGeom prst="rect">
            <a:avLst/>
          </a:prstGeom>
          <a:noFill/>
        </p:spPr>
        <p:txBody>
          <a:bodyPr wrap="square" lIns="0" rIns="0" rtlCol="0">
            <a:spAutoFit/>
          </a:bodyPr>
          <a:lstStyle/>
          <a:p>
            <a:pPr algn="ctr">
              <a:lnSpc>
                <a:spcPct val="80000"/>
              </a:lnSpc>
            </a:pPr>
            <a:r>
              <a:rPr lang="en-US" sz="900">
                <a:solidFill>
                  <a:srgbClr val="041A3A"/>
                </a:solidFill>
              </a:rPr>
              <a:t>Quasi-experimental Study</a:t>
            </a:r>
          </a:p>
        </p:txBody>
      </p:sp>
      <p:pic>
        <p:nvPicPr>
          <p:cNvPr id="16" name="Graphic 15">
            <a:extLst>
              <a:ext uri="{FF2B5EF4-FFF2-40B4-BE49-F238E27FC236}">
                <a16:creationId xmlns:a16="http://schemas.microsoft.com/office/drawing/2014/main" id="{17072A44-16D1-DE44-91AE-4F3E08C441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6892" y="4937827"/>
            <a:ext cx="364457" cy="364457"/>
          </a:xfrm>
          <a:prstGeom prst="rect">
            <a:avLst/>
          </a:prstGeom>
        </p:spPr>
      </p:pic>
      <p:pic>
        <p:nvPicPr>
          <p:cNvPr id="17" name="Picture 16">
            <a:extLst>
              <a:ext uri="{FF2B5EF4-FFF2-40B4-BE49-F238E27FC236}">
                <a16:creationId xmlns:a16="http://schemas.microsoft.com/office/drawing/2014/main" id="{E2EEB15E-169B-B547-BB3F-B637B8D7F5E7}"/>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661576" y="2831665"/>
            <a:ext cx="914400" cy="9144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AC904ED4-1446-344C-8E21-08DA1C37860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47276" y="4510056"/>
            <a:ext cx="1143000" cy="1143000"/>
          </a:xfrm>
          <a:prstGeom prst="rect">
            <a:avLst/>
          </a:prstGeom>
        </p:spPr>
      </p:pic>
      <p:pic>
        <p:nvPicPr>
          <p:cNvPr id="19" name="Picture 18">
            <a:extLst>
              <a:ext uri="{FF2B5EF4-FFF2-40B4-BE49-F238E27FC236}">
                <a16:creationId xmlns:a16="http://schemas.microsoft.com/office/drawing/2014/main" id="{F49BB598-15D5-4D45-BF76-488DE45A79C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356382" y="5848197"/>
            <a:ext cx="445477" cy="365760"/>
          </a:xfrm>
          <a:prstGeom prst="rect">
            <a:avLst/>
          </a:prstGeom>
        </p:spPr>
      </p:pic>
      <p:pic>
        <p:nvPicPr>
          <p:cNvPr id="20" name="Picture 19">
            <a:extLst>
              <a:ext uri="{FF2B5EF4-FFF2-40B4-BE49-F238E27FC236}">
                <a16:creationId xmlns:a16="http://schemas.microsoft.com/office/drawing/2014/main" id="{A4282118-8608-1147-8897-FDAB3F72E14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453390" y="5392360"/>
            <a:ext cx="251460" cy="365760"/>
          </a:xfrm>
          <a:prstGeom prst="rect">
            <a:avLst/>
          </a:prstGeom>
        </p:spPr>
      </p:pic>
      <p:sp>
        <p:nvSpPr>
          <p:cNvPr id="21" name="Sun half left">
            <a:extLst>
              <a:ext uri="{FF2B5EF4-FFF2-40B4-BE49-F238E27FC236}">
                <a16:creationId xmlns:a16="http://schemas.microsoft.com/office/drawing/2014/main" id="{587FA922-9613-AB4F-BF33-8656569B5989}"/>
              </a:ext>
            </a:extLst>
          </p:cNvPr>
          <p:cNvSpPr>
            <a:spLocks noChangeAspect="1"/>
          </p:cNvSpPr>
          <p:nvPr userDrawn="1"/>
        </p:nvSpPr>
        <p:spPr>
          <a:xfrm rot="5400000">
            <a:off x="8612048" y="1682450"/>
            <a:ext cx="548640" cy="1084897"/>
          </a:xfrm>
          <a:custGeom>
            <a:avLst/>
            <a:gdLst>
              <a:gd name="connsiteX0" fmla="*/ 560483 w 661864"/>
              <a:gd name="connsiteY0" fmla="*/ 1044714 h 1308789"/>
              <a:gd name="connsiteX1" fmla="*/ 661864 w 661864"/>
              <a:gd name="connsiteY1" fmla="*/ 1044714 h 1308789"/>
              <a:gd name="connsiteX2" fmla="*/ 661864 w 661864"/>
              <a:gd name="connsiteY2" fmla="*/ 1287787 h 1308789"/>
              <a:gd name="connsiteX3" fmla="*/ 654395 w 661864"/>
              <a:gd name="connsiteY3" fmla="*/ 1308789 h 1308789"/>
              <a:gd name="connsiteX4" fmla="*/ 312003 w 661864"/>
              <a:gd name="connsiteY4" fmla="*/ 863977 h 1308789"/>
              <a:gd name="connsiteX5" fmla="*/ 444812 w 661864"/>
              <a:gd name="connsiteY5" fmla="*/ 996786 h 1308789"/>
              <a:gd name="connsiteX6" fmla="*/ 191653 w 661864"/>
              <a:gd name="connsiteY6" fmla="*/ 1117076 h 1308789"/>
              <a:gd name="connsiteX7" fmla="*/ 264075 w 661864"/>
              <a:gd name="connsiteY7" fmla="*/ 560483 h 1308789"/>
              <a:gd name="connsiteX8" fmla="*/ 264075 w 661864"/>
              <a:gd name="connsiteY8" fmla="*/ 748306 h 1308789"/>
              <a:gd name="connsiteX9" fmla="*/ 0 w 661864"/>
              <a:gd name="connsiteY9" fmla="*/ 654395 h 1308789"/>
              <a:gd name="connsiteX10" fmla="*/ 654394 w 661864"/>
              <a:gd name="connsiteY10" fmla="*/ 327198 h 1308789"/>
              <a:gd name="connsiteX11" fmla="*/ 661864 w 661864"/>
              <a:gd name="connsiteY11" fmla="*/ 327951 h 1308789"/>
              <a:gd name="connsiteX12" fmla="*/ 661864 w 661864"/>
              <a:gd name="connsiteY12" fmla="*/ 980839 h 1308789"/>
              <a:gd name="connsiteX13" fmla="*/ 654394 w 661864"/>
              <a:gd name="connsiteY13" fmla="*/ 981592 h 1308789"/>
              <a:gd name="connsiteX14" fmla="*/ 327197 w 661864"/>
              <a:gd name="connsiteY14" fmla="*/ 654395 h 1308789"/>
              <a:gd name="connsiteX15" fmla="*/ 654394 w 661864"/>
              <a:gd name="connsiteY15" fmla="*/ 327198 h 1308789"/>
              <a:gd name="connsiteX16" fmla="*/ 191653 w 661864"/>
              <a:gd name="connsiteY16" fmla="*/ 191653 h 1308789"/>
              <a:gd name="connsiteX17" fmla="*/ 444812 w 661864"/>
              <a:gd name="connsiteY17" fmla="*/ 312003 h 1308789"/>
              <a:gd name="connsiteX18" fmla="*/ 312003 w 661864"/>
              <a:gd name="connsiteY18" fmla="*/ 444812 h 1308789"/>
              <a:gd name="connsiteX19" fmla="*/ 654395 w 661864"/>
              <a:gd name="connsiteY19" fmla="*/ 0 h 1308789"/>
              <a:gd name="connsiteX20" fmla="*/ 661864 w 661864"/>
              <a:gd name="connsiteY20" fmla="*/ 21003 h 1308789"/>
              <a:gd name="connsiteX21" fmla="*/ 661864 w 661864"/>
              <a:gd name="connsiteY21" fmla="*/ 264075 h 1308789"/>
              <a:gd name="connsiteX22" fmla="*/ 560483 w 661864"/>
              <a:gd name="connsiteY22" fmla="*/ 264075 h 130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1864" h="1308789">
                <a:moveTo>
                  <a:pt x="560483" y="1044714"/>
                </a:moveTo>
                <a:lnTo>
                  <a:pt x="661864" y="1044714"/>
                </a:lnTo>
                <a:lnTo>
                  <a:pt x="661864" y="1287787"/>
                </a:lnTo>
                <a:lnTo>
                  <a:pt x="654395" y="1308789"/>
                </a:lnTo>
                <a:close/>
                <a:moveTo>
                  <a:pt x="312003" y="863977"/>
                </a:moveTo>
                <a:lnTo>
                  <a:pt x="444812" y="996786"/>
                </a:lnTo>
                <a:lnTo>
                  <a:pt x="191653" y="1117076"/>
                </a:lnTo>
                <a:close/>
                <a:moveTo>
                  <a:pt x="264075" y="560483"/>
                </a:moveTo>
                <a:lnTo>
                  <a:pt x="264075" y="748306"/>
                </a:lnTo>
                <a:lnTo>
                  <a:pt x="0" y="654395"/>
                </a:lnTo>
                <a:close/>
                <a:moveTo>
                  <a:pt x="654394" y="327198"/>
                </a:moveTo>
                <a:lnTo>
                  <a:pt x="661864" y="327951"/>
                </a:lnTo>
                <a:lnTo>
                  <a:pt x="661864" y="980839"/>
                </a:lnTo>
                <a:lnTo>
                  <a:pt x="654394" y="981592"/>
                </a:lnTo>
                <a:cubicBezTo>
                  <a:pt x="473688" y="981592"/>
                  <a:pt x="327197" y="835101"/>
                  <a:pt x="327197" y="654395"/>
                </a:cubicBezTo>
                <a:cubicBezTo>
                  <a:pt x="327197" y="473689"/>
                  <a:pt x="473688" y="327198"/>
                  <a:pt x="654394" y="327198"/>
                </a:cubicBezTo>
                <a:close/>
                <a:moveTo>
                  <a:pt x="191653" y="191653"/>
                </a:moveTo>
                <a:lnTo>
                  <a:pt x="444812" y="312003"/>
                </a:lnTo>
                <a:lnTo>
                  <a:pt x="312003" y="444812"/>
                </a:lnTo>
                <a:close/>
                <a:moveTo>
                  <a:pt x="654395" y="0"/>
                </a:moveTo>
                <a:lnTo>
                  <a:pt x="661864" y="21003"/>
                </a:lnTo>
                <a:lnTo>
                  <a:pt x="661864" y="264075"/>
                </a:lnTo>
                <a:lnTo>
                  <a:pt x="560483" y="264075"/>
                </a:lnTo>
                <a:close/>
              </a:path>
            </a:pathLst>
          </a:custGeom>
          <a:solidFill>
            <a:srgbClr val="FFC000">
              <a:alpha val="70000"/>
            </a:srgbClr>
          </a:solidFill>
          <a:ln w="3175">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22" name="Rectangle: Rounded Corners 109">
            <a:extLst>
              <a:ext uri="{FF2B5EF4-FFF2-40B4-BE49-F238E27FC236}">
                <a16:creationId xmlns:a16="http://schemas.microsoft.com/office/drawing/2014/main" id="{D23630C4-6A95-B543-83CF-081423A0670E}"/>
              </a:ext>
            </a:extLst>
          </p:cNvPr>
          <p:cNvSpPr/>
          <p:nvPr userDrawn="1"/>
        </p:nvSpPr>
        <p:spPr>
          <a:xfrm>
            <a:off x="2081352" y="2138133"/>
            <a:ext cx="4628859" cy="301752"/>
          </a:xfrm>
          <a:prstGeom prst="roundRect">
            <a:avLst/>
          </a:prstGeom>
          <a:solidFill>
            <a:srgbClr val="D3E2D3"/>
          </a:solidFill>
          <a:ln>
            <a:solidFill>
              <a:schemeClr val="accent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ctr" anchorCtr="0">
            <a:noAutofit/>
          </a:bodyPr>
          <a:lstStyle/>
          <a:p>
            <a:pPr algn="ctr" defTabSz="528955">
              <a:lnSpc>
                <a:spcPct val="90000"/>
              </a:lnSpc>
              <a:spcBef>
                <a:spcPct val="0"/>
              </a:spcBef>
              <a:spcAft>
                <a:spcPct val="35000"/>
              </a:spcAft>
            </a:pPr>
            <a:r>
              <a:rPr lang="en-US" sz="1600">
                <a:solidFill>
                  <a:schemeClr val="tx1"/>
                </a:solidFill>
                <a:cs typeface="Calibri"/>
              </a:rPr>
              <a:t>Advisory Board &amp; Expert Panel Feedback</a:t>
            </a:r>
          </a:p>
        </p:txBody>
      </p:sp>
      <p:sp>
        <p:nvSpPr>
          <p:cNvPr id="23" name="Freeform: Shape 132">
            <a:extLst>
              <a:ext uri="{FF2B5EF4-FFF2-40B4-BE49-F238E27FC236}">
                <a16:creationId xmlns:a16="http://schemas.microsoft.com/office/drawing/2014/main" id="{005A7CC2-F47F-3C44-B440-0699BC207555}"/>
              </a:ext>
            </a:extLst>
          </p:cNvPr>
          <p:cNvSpPr/>
          <p:nvPr userDrawn="1"/>
        </p:nvSpPr>
        <p:spPr>
          <a:xfrm>
            <a:off x="7138780"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6308" tIns="66308" rIns="66308" bIns="66308" numCol="1" spcCol="1270" anchor="t" anchorCtr="0">
            <a:noAutofit/>
          </a:bodyPr>
          <a:lstStyle/>
          <a:p>
            <a:pPr defTabSz="453390">
              <a:lnSpc>
                <a:spcPct val="90000"/>
              </a:lnSpc>
              <a:spcBef>
                <a:spcPct val="0"/>
              </a:spcBef>
              <a:spcAft>
                <a:spcPct val="35000"/>
              </a:spcAft>
            </a:pPr>
            <a:r>
              <a:rPr lang="en-US" sz="1400" u="sng">
                <a:solidFill>
                  <a:schemeClr val="tx1"/>
                </a:solidFill>
              </a:rPr>
              <a:t>Session 5</a:t>
            </a:r>
            <a:endParaRPr lang="en-US" sz="1400" u="sng">
              <a:solidFill>
                <a:schemeClr val="tx1"/>
              </a:solidFill>
              <a:cs typeface="Calibri"/>
            </a:endParaRPr>
          </a:p>
        </p:txBody>
      </p:sp>
      <p:sp>
        <p:nvSpPr>
          <p:cNvPr id="24" name="Freeform: Shape 21">
            <a:extLst>
              <a:ext uri="{FF2B5EF4-FFF2-40B4-BE49-F238E27FC236}">
                <a16:creationId xmlns:a16="http://schemas.microsoft.com/office/drawing/2014/main" id="{B4454ACE-9C39-2C48-9531-9B5CC8910279}"/>
              </a:ext>
            </a:extLst>
          </p:cNvPr>
          <p:cNvSpPr/>
          <p:nvPr userDrawn="1"/>
        </p:nvSpPr>
        <p:spPr>
          <a:xfrm>
            <a:off x="2081352"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defTabSz="528955">
              <a:lnSpc>
                <a:spcPct val="90000"/>
              </a:lnSpc>
              <a:spcBef>
                <a:spcPct val="0"/>
              </a:spcBef>
              <a:spcAft>
                <a:spcPct val="35000"/>
              </a:spcAft>
            </a:pPr>
            <a:r>
              <a:rPr lang="en-US" sz="1400" u="sng">
                <a:solidFill>
                  <a:schemeClr val="tx1"/>
                </a:solidFill>
              </a:rPr>
              <a:t>Session 1</a:t>
            </a:r>
            <a:endParaRPr lang="en-US" sz="1400" u="sng">
              <a:solidFill>
                <a:schemeClr val="tx1"/>
              </a:solidFill>
              <a:cs typeface="Calibri"/>
            </a:endParaRPr>
          </a:p>
          <a:p>
            <a:pPr marL="0" lvl="1" defTabSz="415608">
              <a:lnSpc>
                <a:spcPct val="90000"/>
              </a:lnSpc>
              <a:spcBef>
                <a:spcPct val="0"/>
              </a:spcBef>
              <a:spcAft>
                <a:spcPct val="15000"/>
              </a:spcAft>
            </a:pPr>
            <a:r>
              <a:rPr lang="en-US" sz="1400">
                <a:solidFill>
                  <a:schemeClr val="tx1"/>
                </a:solidFill>
              </a:rPr>
              <a:t>Welcome to Project ENHANCE!</a:t>
            </a:r>
            <a:endParaRPr lang="en-US" sz="1400">
              <a:solidFill>
                <a:schemeClr val="tx1"/>
              </a:solidFill>
              <a:cs typeface="Calibri"/>
            </a:endParaRPr>
          </a:p>
          <a:p>
            <a:pPr marL="48578" lvl="1" indent="-48578" defTabSz="415608">
              <a:lnSpc>
                <a:spcPct val="90000"/>
              </a:lnSpc>
              <a:spcBef>
                <a:spcPct val="0"/>
              </a:spcBef>
              <a:spcAft>
                <a:spcPct val="15000"/>
              </a:spcAft>
              <a:buChar char="•"/>
            </a:pPr>
            <a:endParaRPr lang="en-US" sz="1400">
              <a:solidFill>
                <a:schemeClr val="tx1"/>
              </a:solidFill>
            </a:endParaRPr>
          </a:p>
        </p:txBody>
      </p:sp>
      <p:sp>
        <p:nvSpPr>
          <p:cNvPr id="25" name="Freeform: Shape 22">
            <a:extLst>
              <a:ext uri="{FF2B5EF4-FFF2-40B4-BE49-F238E27FC236}">
                <a16:creationId xmlns:a16="http://schemas.microsoft.com/office/drawing/2014/main" id="{36C69CD0-B30C-B941-A16E-C9177D6B258E}"/>
              </a:ext>
            </a:extLst>
          </p:cNvPr>
          <p:cNvSpPr/>
          <p:nvPr userDrawn="1"/>
        </p:nvSpPr>
        <p:spPr>
          <a:xfrm>
            <a:off x="3345709"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2</a:t>
            </a:r>
            <a:endParaRPr lang="en-US" sz="1400" u="sng">
              <a:solidFill>
                <a:schemeClr val="tx1"/>
              </a:solidFill>
              <a:cs typeface="Calibri"/>
            </a:endParaRPr>
          </a:p>
        </p:txBody>
      </p:sp>
      <p:sp>
        <p:nvSpPr>
          <p:cNvPr id="26" name="Freeform: Shape 23">
            <a:extLst>
              <a:ext uri="{FF2B5EF4-FFF2-40B4-BE49-F238E27FC236}">
                <a16:creationId xmlns:a16="http://schemas.microsoft.com/office/drawing/2014/main" id="{316AA3EB-D64A-4242-B719-7A10F06E5F9B}"/>
              </a:ext>
            </a:extLst>
          </p:cNvPr>
          <p:cNvSpPr/>
          <p:nvPr userDrawn="1"/>
        </p:nvSpPr>
        <p:spPr>
          <a:xfrm>
            <a:off x="4610066"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3</a:t>
            </a:r>
            <a:endParaRPr lang="en-US" sz="1400" u="sng">
              <a:solidFill>
                <a:schemeClr val="tx1"/>
              </a:solidFill>
              <a:cs typeface="Calibri"/>
            </a:endParaRPr>
          </a:p>
        </p:txBody>
      </p:sp>
      <p:sp>
        <p:nvSpPr>
          <p:cNvPr id="27" name="Freeform: Shape 24">
            <a:extLst>
              <a:ext uri="{FF2B5EF4-FFF2-40B4-BE49-F238E27FC236}">
                <a16:creationId xmlns:a16="http://schemas.microsoft.com/office/drawing/2014/main" id="{F1B1904F-1993-6E4A-A3F3-9FB9A39B4BB2}"/>
              </a:ext>
            </a:extLst>
          </p:cNvPr>
          <p:cNvSpPr/>
          <p:nvPr userDrawn="1"/>
        </p:nvSpPr>
        <p:spPr>
          <a:xfrm>
            <a:off x="5874423"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4</a:t>
            </a:r>
            <a:endParaRPr lang="en-US" sz="1400" u="sng">
              <a:solidFill>
                <a:schemeClr val="tx1"/>
              </a:solidFill>
              <a:cs typeface="Calibri"/>
            </a:endParaRPr>
          </a:p>
        </p:txBody>
      </p:sp>
      <p:sp>
        <p:nvSpPr>
          <p:cNvPr id="28" name="Rectangle: Rounded Corners 121">
            <a:extLst>
              <a:ext uri="{FF2B5EF4-FFF2-40B4-BE49-F238E27FC236}">
                <a16:creationId xmlns:a16="http://schemas.microsoft.com/office/drawing/2014/main" id="{D1EA6C49-6B4B-144A-A641-36458845EE9C}"/>
              </a:ext>
            </a:extLst>
          </p:cNvPr>
          <p:cNvSpPr/>
          <p:nvPr userDrawn="1"/>
        </p:nvSpPr>
        <p:spPr>
          <a:xfrm>
            <a:off x="2081352" y="2499218"/>
            <a:ext cx="6291868" cy="301751"/>
          </a:xfrm>
          <a:prstGeom prst="roundRect">
            <a:avLst/>
          </a:pr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1: Ci3T Leadership Teams</a:t>
            </a:r>
          </a:p>
        </p:txBody>
      </p:sp>
      <p:sp>
        <p:nvSpPr>
          <p:cNvPr id="29" name="Freeform: Shape 134">
            <a:extLst>
              <a:ext uri="{FF2B5EF4-FFF2-40B4-BE49-F238E27FC236}">
                <a16:creationId xmlns:a16="http://schemas.microsoft.com/office/drawing/2014/main" id="{B2B366D0-D4BD-6B41-A53E-D2180910D487}"/>
              </a:ext>
            </a:extLst>
          </p:cNvPr>
          <p:cNvSpPr/>
          <p:nvPr userDrawn="1"/>
        </p:nvSpPr>
        <p:spPr>
          <a:xfrm>
            <a:off x="8411433" y="2853433"/>
            <a:ext cx="949871"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algn="ctr" defTabSz="528955">
              <a:lnSpc>
                <a:spcPct val="90000"/>
              </a:lnSpc>
              <a:spcBef>
                <a:spcPct val="0"/>
              </a:spcBef>
              <a:spcAft>
                <a:spcPct val="35000"/>
              </a:spcAft>
            </a:pPr>
            <a:r>
              <a:rPr lang="en-US" sz="1400">
                <a:solidFill>
                  <a:schemeClr val="tx1"/>
                </a:solidFill>
              </a:rPr>
              <a:t>Module v2 Review</a:t>
            </a:r>
          </a:p>
          <a:p>
            <a:pPr marL="48578" lvl="1" indent="-48578" defTabSz="415608">
              <a:lnSpc>
                <a:spcPct val="90000"/>
              </a:lnSpc>
              <a:spcBef>
                <a:spcPct val="0"/>
              </a:spcBef>
              <a:spcAft>
                <a:spcPct val="15000"/>
              </a:spcAft>
              <a:buChar char="•"/>
            </a:pPr>
            <a:endParaRPr lang="en-US" sz="1400">
              <a:solidFill>
                <a:schemeClr val="tx1"/>
              </a:solidFill>
            </a:endParaRPr>
          </a:p>
        </p:txBody>
      </p:sp>
      <p:pic>
        <p:nvPicPr>
          <p:cNvPr id="30" name="Focus Group">
            <a:extLst>
              <a:ext uri="{FF2B5EF4-FFF2-40B4-BE49-F238E27FC236}">
                <a16:creationId xmlns:a16="http://schemas.microsoft.com/office/drawing/2014/main" id="{6705AD34-0846-E644-8C40-5F5D2C8D70EE}"/>
              </a:ext>
            </a:extLst>
          </p:cNvPr>
          <p:cNvPicPr>
            <a:picLocks noChangeAspect="1" noChangeArrowheads="1"/>
          </p:cNvPicPr>
          <p:nvPr userDrawn="1"/>
        </p:nvPicPr>
        <p:blipFill>
          <a:blip r:embed="rId12" cstate="screen">
            <a:extLst>
              <a:ext uri="{28A0092B-C50C-407E-A947-70E740481C1C}">
                <a14:useLocalDpi xmlns:a14="http://schemas.microsoft.com/office/drawing/2010/main"/>
              </a:ext>
            </a:extLst>
          </a:blip>
          <a:srcRect/>
          <a:stretch/>
        </p:blipFill>
        <p:spPr bwMode="auto">
          <a:xfrm>
            <a:off x="8651992" y="3839135"/>
            <a:ext cx="468752" cy="391585"/>
          </a:xfrm>
          <a:prstGeom prst="rect">
            <a:avLst/>
          </a:prstGeom>
          <a:solidFill>
            <a:srgbClr val="80B284"/>
          </a:solidFill>
          <a:ln w="9525">
            <a:noFill/>
            <a:miter lim="800000"/>
            <a:headEnd/>
            <a:tailEnd/>
          </a:ln>
          <a:effectLst/>
        </p:spPr>
      </p:pic>
      <p:sp>
        <p:nvSpPr>
          <p:cNvPr id="31" name="Rectangle: Rounded Corners 122">
            <a:extLst>
              <a:ext uri="{FF2B5EF4-FFF2-40B4-BE49-F238E27FC236}">
                <a16:creationId xmlns:a16="http://schemas.microsoft.com/office/drawing/2014/main" id="{34EDA6D7-2D92-664E-A2A5-893DCAFEC1D2}"/>
              </a:ext>
            </a:extLst>
          </p:cNvPr>
          <p:cNvSpPr/>
          <p:nvPr userDrawn="1"/>
        </p:nvSpPr>
        <p:spPr>
          <a:xfrm>
            <a:off x="8410880" y="2499218"/>
            <a:ext cx="950976" cy="301751"/>
          </a:xfrm>
          <a:prstGeom prst="roundRect">
            <a:avLst/>
          </a:pr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3</a:t>
            </a:r>
          </a:p>
        </p:txBody>
      </p:sp>
      <p:sp>
        <p:nvSpPr>
          <p:cNvPr id="32" name="TextBox 31">
            <a:extLst>
              <a:ext uri="{FF2B5EF4-FFF2-40B4-BE49-F238E27FC236}">
                <a16:creationId xmlns:a16="http://schemas.microsoft.com/office/drawing/2014/main" id="{AB1EA08D-FF5F-EE45-B59B-DFF66803F8C3}"/>
              </a:ext>
            </a:extLst>
          </p:cNvPr>
          <p:cNvSpPr txBox="1"/>
          <p:nvPr userDrawn="1"/>
        </p:nvSpPr>
        <p:spPr>
          <a:xfrm>
            <a:off x="2836406" y="5307553"/>
            <a:ext cx="4216074" cy="929485"/>
          </a:xfrm>
          <a:prstGeom prst="rect">
            <a:avLst/>
          </a:prstGeom>
          <a:noFill/>
        </p:spPr>
        <p:txBody>
          <a:bodyPr wrap="square" rtlCol="0">
            <a:spAutoFit/>
          </a:bodyPr>
          <a:lstStyle/>
          <a:p>
            <a:pPr>
              <a:lnSpc>
                <a:spcPct val="85000"/>
              </a:lnSpc>
            </a:pPr>
            <a:r>
              <a:rPr lang="en-US" sz="1600"/>
              <a:t>Stakeholder Field Testing</a:t>
            </a:r>
          </a:p>
          <a:p>
            <a:pPr marL="173038" indent="-112713">
              <a:lnSpc>
                <a:spcPct val="85000"/>
              </a:lnSpc>
              <a:buFont typeface="Arial" panose="020B0604020202020204" pitchFamily="34" charset="0"/>
              <a:buChar char="•"/>
              <a:tabLst>
                <a:tab pos="1597025" algn="l"/>
              </a:tabLst>
            </a:pPr>
            <a:r>
              <a:rPr lang="en-US" sz="1600"/>
              <a:t>Students	• Ci3T Leadership Teams</a:t>
            </a:r>
          </a:p>
          <a:p>
            <a:pPr marL="173038" indent="-112713">
              <a:lnSpc>
                <a:spcPct val="85000"/>
              </a:lnSpc>
              <a:buFont typeface="Arial" panose="020B0604020202020204" pitchFamily="34" charset="0"/>
              <a:buChar char="•"/>
              <a:tabLst>
                <a:tab pos="1597025" algn="l"/>
              </a:tabLst>
            </a:pPr>
            <a:r>
              <a:rPr lang="en-US" sz="1600"/>
              <a:t>Families	• Principal Leaders</a:t>
            </a:r>
          </a:p>
          <a:p>
            <a:pPr marL="173038" indent="-112713">
              <a:lnSpc>
                <a:spcPct val="85000"/>
              </a:lnSpc>
              <a:buFont typeface="Arial" panose="020B0604020202020204" pitchFamily="34" charset="0"/>
              <a:buChar char="•"/>
              <a:tabLst>
                <a:tab pos="1597025" algn="l"/>
              </a:tabLst>
            </a:pPr>
            <a:r>
              <a:rPr lang="en-US" sz="1600"/>
              <a:t>Faculty &amp; Staff	• District Administrators</a:t>
            </a:r>
          </a:p>
        </p:txBody>
      </p:sp>
      <p:sp>
        <p:nvSpPr>
          <p:cNvPr id="33" name="TextBox 32">
            <a:extLst>
              <a:ext uri="{FF2B5EF4-FFF2-40B4-BE49-F238E27FC236}">
                <a16:creationId xmlns:a16="http://schemas.microsoft.com/office/drawing/2014/main" id="{69135271-DEB4-EE4E-9E9C-320D82299298}"/>
              </a:ext>
            </a:extLst>
          </p:cNvPr>
          <p:cNvSpPr txBox="1"/>
          <p:nvPr userDrawn="1"/>
        </p:nvSpPr>
        <p:spPr>
          <a:xfrm>
            <a:off x="9432976" y="2882747"/>
            <a:ext cx="1371600" cy="1477328"/>
          </a:xfrm>
          <a:prstGeom prst="rect">
            <a:avLst/>
          </a:prstGeom>
          <a:noFill/>
          <a:effectLst/>
        </p:spPr>
        <p:txBody>
          <a:bodyPr wrap="square" lIns="0" rIns="0" rtlCol="0">
            <a:spAutoFit/>
          </a:bodyPr>
          <a:lstStyle/>
          <a:p>
            <a:pPr algn="ctr"/>
            <a:r>
              <a:rPr lang="en-US" sz="2000" b="1">
                <a:ln w="6350">
                  <a:solidFill>
                    <a:schemeClr val="bg1"/>
                  </a:solidFill>
                </a:ln>
                <a:latin typeface="Calibri" panose="020F0502020204030204" pitchFamily="34" charset="0"/>
                <a:cs typeface="Calibri" panose="020F0502020204030204" pitchFamily="34" charset="0"/>
              </a:rPr>
              <a:t>Traditional</a:t>
            </a:r>
          </a:p>
          <a:p>
            <a:pPr algn="ctr"/>
            <a:endParaRPr lang="en-US" b="1">
              <a:ln w="6350">
                <a:solidFill>
                  <a:schemeClr val="bg1"/>
                </a:solidFill>
              </a:ln>
            </a:endParaRPr>
          </a:p>
          <a:p>
            <a:pPr algn="ctr"/>
            <a:endParaRPr lang="en-US" sz="2000" b="1">
              <a:ln w="6350">
                <a:solidFill>
                  <a:schemeClr val="bg1"/>
                </a:solidFill>
              </a:ln>
            </a:endParaRPr>
          </a:p>
          <a:p>
            <a:pPr algn="ctr"/>
            <a:endParaRPr lang="en-US" sz="1400" b="1">
              <a:ln w="6350">
                <a:solidFill>
                  <a:schemeClr val="bg1"/>
                </a:solidFill>
              </a:ln>
            </a:endParaRPr>
          </a:p>
          <a:p>
            <a:pPr algn="ctr"/>
            <a:r>
              <a:rPr lang="en-US" b="1">
                <a:ln w="6350">
                  <a:solidFill>
                    <a:schemeClr val="bg1"/>
                  </a:solidFill>
                </a:ln>
              </a:rPr>
              <a:t>vs.</a:t>
            </a:r>
          </a:p>
        </p:txBody>
      </p:sp>
      <p:sp>
        <p:nvSpPr>
          <p:cNvPr id="34" name="Freeform: Shape 126">
            <a:extLst>
              <a:ext uri="{FF2B5EF4-FFF2-40B4-BE49-F238E27FC236}">
                <a16:creationId xmlns:a16="http://schemas.microsoft.com/office/drawing/2014/main" id="{BC8A2ECC-D591-8D4F-946D-AE9B0B3153F4}"/>
              </a:ext>
            </a:extLst>
          </p:cNvPr>
          <p:cNvSpPr/>
          <p:nvPr userDrawn="1"/>
        </p:nvSpPr>
        <p:spPr>
          <a:xfrm>
            <a:off x="2836406" y="4970507"/>
            <a:ext cx="6291868" cy="29923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chemeClr val="accent1">
              <a:lumMod val="50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3152" rIns="72785" bIns="72785" numCol="1" spcCol="1270" anchor="ctr" anchorCtr="0">
            <a:noAutofit/>
          </a:bodyPr>
          <a:lstStyle/>
          <a:p>
            <a:pPr algn="ctr" defTabSz="528955">
              <a:lnSpc>
                <a:spcPct val="90000"/>
              </a:lnSpc>
              <a:spcBef>
                <a:spcPct val="0"/>
              </a:spcBef>
              <a:spcAft>
                <a:spcPct val="35000"/>
              </a:spcAft>
            </a:pPr>
            <a:r>
              <a:rPr lang="en-US" sz="1600">
                <a:solidFill>
                  <a:schemeClr val="bg1"/>
                </a:solidFill>
              </a:rPr>
              <a:t>Phase 2: Module Testing with Stakeholders</a:t>
            </a:r>
          </a:p>
        </p:txBody>
      </p:sp>
      <p:pic>
        <p:nvPicPr>
          <p:cNvPr id="35" name="Picture 34" descr="A close up of a sign&#10;&#10;Description automatically generated">
            <a:extLst>
              <a:ext uri="{FF2B5EF4-FFF2-40B4-BE49-F238E27FC236}">
                <a16:creationId xmlns:a16="http://schemas.microsoft.com/office/drawing/2014/main" id="{8D667F29-D52F-5F4D-8172-944ED27B157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61007" y="108426"/>
            <a:ext cx="2190750" cy="1285240"/>
          </a:xfrm>
          <a:prstGeom prst="rect">
            <a:avLst/>
          </a:prstGeom>
        </p:spPr>
      </p:pic>
    </p:spTree>
    <p:extLst>
      <p:ext uri="{BB962C8B-B14F-4D97-AF65-F5344CB8AC3E}">
        <p14:creationId xmlns:p14="http://schemas.microsoft.com/office/powerpoint/2010/main" val="114554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33950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50852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2781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1641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232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41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76459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141529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4436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335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2778139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864703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B88CE013-B5B0-F898-B884-AC76929ED8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503131" cy="393355"/>
          </a:xfrm>
          <a:prstGeom prst="rect">
            <a:avLst/>
          </a:prstGeom>
        </p:spPr>
      </p:pic>
    </p:spTree>
    <p:extLst>
      <p:ext uri="{BB962C8B-B14F-4D97-AF65-F5344CB8AC3E}">
        <p14:creationId xmlns:p14="http://schemas.microsoft.com/office/powerpoint/2010/main" val="1536246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07426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7" name="Picture 6">
            <a:extLst>
              <a:ext uri="{FF2B5EF4-FFF2-40B4-BE49-F238E27FC236}">
                <a16:creationId xmlns:a16="http://schemas.microsoft.com/office/drawing/2014/main" id="{20427FFB-9A31-38E9-0B16-38D5F38125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279576" y="72582"/>
            <a:ext cx="1632848" cy="556068"/>
          </a:xfrm>
          <a:prstGeom prst="rect">
            <a:avLst/>
          </a:prstGeom>
        </p:spPr>
      </p:pic>
    </p:spTree>
    <p:extLst>
      <p:ext uri="{BB962C8B-B14F-4D97-AF65-F5344CB8AC3E}">
        <p14:creationId xmlns:p14="http://schemas.microsoft.com/office/powerpoint/2010/main" val="724256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2047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902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99528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151251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FAE43020-455B-E8E6-751D-C2C285419323}"/>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321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8DB80E25-8F7D-876A-6B26-4DFDB8903472}"/>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91506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921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9"/>
            <a:ext cx="1134809" cy="924592"/>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5654570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D94371-D238-6B34-3873-1B9CB7BAD2ED}"/>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Tree>
    <p:extLst>
      <p:ext uri="{BB962C8B-B14F-4D97-AF65-F5344CB8AC3E}">
        <p14:creationId xmlns:p14="http://schemas.microsoft.com/office/powerpoint/2010/main" val="3527512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F76ABEB-8EE2-1B35-B565-5703C357F45C}"/>
              </a:ext>
            </a:extLst>
          </p:cNvPr>
          <p:cNvGrpSpPr/>
          <p:nvPr userDrawn="1"/>
        </p:nvGrpSpPr>
        <p:grpSpPr>
          <a:xfrm>
            <a:off x="162148" y="0"/>
            <a:ext cx="11885675" cy="6836909"/>
            <a:chOff x="162148" y="0"/>
            <a:chExt cx="11885675" cy="6836909"/>
          </a:xfrm>
        </p:grpSpPr>
        <p:grpSp>
          <p:nvGrpSpPr>
            <p:cNvPr id="5" name="Group 4">
              <a:extLst>
                <a:ext uri="{FF2B5EF4-FFF2-40B4-BE49-F238E27FC236}">
                  <a16:creationId xmlns:a16="http://schemas.microsoft.com/office/drawing/2014/main" id="{D9D039B9-615C-EE10-1A51-8E569CBE9F7C}"/>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1"/>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
          <p:nvSpPr>
            <p:cNvPr id="17" name="Watermark Covering">
              <a:extLst>
                <a:ext uri="{FF2B5EF4-FFF2-40B4-BE49-F238E27FC236}">
                  <a16:creationId xmlns:a16="http://schemas.microsoft.com/office/drawing/2014/main" id="{67D09180-788D-E344-8F4B-7E44FC1CF388}"/>
                </a:ext>
              </a:extLst>
            </p:cNvPr>
            <p:cNvSpPr/>
            <p:nvPr userDrawn="1"/>
          </p:nvSpPr>
          <p:spPr>
            <a:xfrm>
              <a:off x="162148" y="96878"/>
              <a:ext cx="11885675" cy="674003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grpSp>
    </p:spTree>
    <p:extLst>
      <p:ext uri="{BB962C8B-B14F-4D97-AF65-F5344CB8AC3E}">
        <p14:creationId xmlns:p14="http://schemas.microsoft.com/office/powerpoint/2010/main" val="3411246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2381153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2459557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685775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960803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12015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04964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0647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25755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9462086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9470426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114521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42332583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4017524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410563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8/30/26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33001536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3" r:id="rId3"/>
    <p:sldLayoutId id="2147483681" r:id="rId4"/>
    <p:sldLayoutId id="2147483682" r:id="rId5"/>
    <p:sldLayoutId id="2147483678" r:id="rId6"/>
    <p:sldLayoutId id="2147483679" r:id="rId7"/>
    <p:sldLayoutId id="2147483666" r:id="rId8"/>
    <p:sldLayoutId id="2147483667" r:id="rId9"/>
    <p:sldLayoutId id="2147483680" r:id="rId10"/>
    <p:sldLayoutId id="2147483683" r:id="rId11"/>
    <p:sldLayoutId id="2147483684" r:id="rId12"/>
    <p:sldLayoutId id="2147483685" r:id="rId13"/>
    <p:sldLayoutId id="2147483686" r:id="rId14"/>
    <p:sldLayoutId id="2147483693" r:id="rId15"/>
    <p:sldLayoutId id="2147483687" r:id="rId16"/>
    <p:sldLayoutId id="2147483688" r:id="rId17"/>
    <p:sldLayoutId id="2147483689" r:id="rId18"/>
    <p:sldLayoutId id="2147483690" r:id="rId19"/>
    <p:sldLayoutId id="2147483691" r:id="rId20"/>
    <p:sldLayoutId id="2147483692" r:id="rId21"/>
    <p:sldLayoutId id="2147483668" r:id="rId22"/>
    <p:sldLayoutId id="2147483669" r:id="rId23"/>
    <p:sldLayoutId id="2147483670" r:id="rId24"/>
    <p:sldLayoutId id="2147483671" r:id="rId25"/>
    <p:sldLayoutId id="2147483672" r:id="rId26"/>
    <p:sldLayoutId id="2147483673" r:id="rId27"/>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8/30/26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72577272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46.png"/><Relationship Id="rId4" Type="http://schemas.openxmlformats.org/officeDocument/2006/relationships/image" Target="../media/image45.png"/></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36.xml"/><Relationship Id="rId5" Type="http://schemas.openxmlformats.org/officeDocument/2006/relationships/image" Target="../media/image48.png"/><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36.xml"/><Relationship Id="rId5" Type="http://schemas.openxmlformats.org/officeDocument/2006/relationships/image" Target="../media/image50.png"/><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36.xml"/><Relationship Id="rId5" Type="http://schemas.openxmlformats.org/officeDocument/2006/relationships/image" Target="../media/image52.pn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image" Target="../media/image55.png"/><Relationship Id="rId5" Type="http://schemas.openxmlformats.org/officeDocument/2006/relationships/hyperlink" Target="https://www.ci3t.org/measures" TargetMode="External"/><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9.xml"/><Relationship Id="rId4" Type="http://schemas.openxmlformats.org/officeDocument/2006/relationships/image" Target="../media/image59.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image" Target="../media/image50.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4.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88.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91.png"/></Relationships>
</file>

<file path=ppt/slides/_rels/slide3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8.xml"/><Relationship Id="rId4" Type="http://schemas.openxmlformats.org/officeDocument/2006/relationships/image" Target="../media/image97.png"/></Relationships>
</file>

<file path=ppt/slides/_rels/slide3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100.png"/><Relationship Id="rId4" Type="http://schemas.openxmlformats.org/officeDocument/2006/relationships/image" Target="../media/image99.png"/></Relationships>
</file>

<file path=ppt/slides/_rels/slide36.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png"/><Relationship Id="rId2" Type="http://schemas.openxmlformats.org/officeDocument/2006/relationships/notesSlide" Target="../notesSlides/notesSlide17.xml"/><Relationship Id="rId16"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5" Type="http://schemas.openxmlformats.org/officeDocument/2006/relationships/image" Target="../media/image11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s>
</file>

<file path=ppt/slides/_rels/slide3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jpeg"/><Relationship Id="rId5" Type="http://schemas.openxmlformats.org/officeDocument/2006/relationships/image" Target="../media/image118.png"/><Relationship Id="rId4" Type="http://schemas.openxmlformats.org/officeDocument/2006/relationships/image" Target="../media/image117.png"/></Relationships>
</file>

<file path=ppt/slides/_rels/slide38.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20.jpeg"/><Relationship Id="rId7" Type="http://schemas.openxmlformats.org/officeDocument/2006/relationships/image" Target="../media/image124.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 Id="rId9" Type="http://schemas.openxmlformats.org/officeDocument/2006/relationships/image" Target="../media/image12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52.png"/><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42.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133.png"/><Relationship Id="rId2" Type="http://schemas.openxmlformats.org/officeDocument/2006/relationships/image" Target="../media/image129.pn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4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jpeg"/><Relationship Id="rId7" Type="http://schemas.openxmlformats.org/officeDocument/2006/relationships/image" Target="../media/image139.jpe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38.jpeg"/><Relationship Id="rId5" Type="http://schemas.openxmlformats.org/officeDocument/2006/relationships/image" Target="../media/image137.jpeg"/><Relationship Id="rId10" Type="http://schemas.openxmlformats.org/officeDocument/2006/relationships/image" Target="../media/image143.jpeg"/><Relationship Id="rId4" Type="http://schemas.openxmlformats.org/officeDocument/2006/relationships/image" Target="../media/image136.jpeg"/><Relationship Id="rId9" Type="http://schemas.openxmlformats.org/officeDocument/2006/relationships/chart" Target="../charts/chart1.xml"/></Relationships>
</file>

<file path=ppt/slides/_rels/slide4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8.xml"/><Relationship Id="rId4" Type="http://schemas.openxmlformats.org/officeDocument/2006/relationships/image" Target="../media/image146.jpeg"/></Relationships>
</file>

<file path=ppt/slides/_rels/slide4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148.png"/></Relationships>
</file>

<file path=ppt/slides/_rels/slide4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149.png"/></Relationships>
</file>

<file path=ppt/slides/_rels/slide5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28.png"/><Relationship Id="rId1" Type="http://schemas.openxmlformats.org/officeDocument/2006/relationships/slideLayout" Target="../slideLayouts/slideLayout8.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52.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20.jpeg"/><Relationship Id="rId7" Type="http://schemas.openxmlformats.org/officeDocument/2006/relationships/image" Target="../media/image124.jpe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 Id="rId9" Type="http://schemas.openxmlformats.org/officeDocument/2006/relationships/image" Target="../media/image126.jpeg"/></Relationships>
</file>

<file path=ppt/slides/_rels/slide5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57.sv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56.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mailto:Buckman@ku.edu" TargetMode="External"/><Relationship Id="rId2" Type="http://schemas.openxmlformats.org/officeDocument/2006/relationships/image" Target="../media/image15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2FE3-CF99-E403-77CB-ABD8D3696A15}"/>
              </a:ext>
            </a:extLst>
          </p:cNvPr>
          <p:cNvSpPr>
            <a:spLocks noGrp="1"/>
          </p:cNvSpPr>
          <p:nvPr>
            <p:ph type="ctrTitle"/>
          </p:nvPr>
        </p:nvSpPr>
        <p:spPr/>
        <p:txBody>
          <a:bodyPr/>
          <a:lstStyle/>
          <a:p>
            <a:r>
              <a:rPr lang="en-US" dirty="0"/>
              <a:t>Tier 2 and Tier 3 Interventions in Ci3T: Building on Tier 1</a:t>
            </a:r>
          </a:p>
        </p:txBody>
      </p:sp>
      <p:sp>
        <p:nvSpPr>
          <p:cNvPr id="3" name="Subtitle 2">
            <a:extLst>
              <a:ext uri="{FF2B5EF4-FFF2-40B4-BE49-F238E27FC236}">
                <a16:creationId xmlns:a16="http://schemas.microsoft.com/office/drawing/2014/main" id="{2CBA7699-144B-6920-4F0F-64EA5C53EAB9}"/>
              </a:ext>
            </a:extLst>
          </p:cNvPr>
          <p:cNvSpPr>
            <a:spLocks noGrp="1"/>
          </p:cNvSpPr>
          <p:nvPr>
            <p:ph type="subTitle" idx="1"/>
          </p:nvPr>
        </p:nvSpPr>
        <p:spPr/>
        <p:txBody>
          <a:bodyPr/>
          <a:lstStyle/>
          <a:p>
            <a:r>
              <a:rPr lang="en-US" dirty="0"/>
              <a:t>Mark Matthew Buckman, Ph.D.</a:t>
            </a:r>
          </a:p>
          <a:p>
            <a:r>
              <a:rPr lang="en-US" dirty="0"/>
              <a:t>University of Kansas</a:t>
            </a:r>
          </a:p>
        </p:txBody>
      </p:sp>
      <p:sp>
        <p:nvSpPr>
          <p:cNvPr id="5" name="Rectangle: Rounded Corners 4">
            <a:extLst>
              <a:ext uri="{FF2B5EF4-FFF2-40B4-BE49-F238E27FC236}">
                <a16:creationId xmlns:a16="http://schemas.microsoft.com/office/drawing/2014/main" id="{D129C045-10DE-F0A4-6E3B-BA8448E6A5EE}"/>
              </a:ext>
            </a:extLst>
          </p:cNvPr>
          <p:cNvSpPr/>
          <p:nvPr/>
        </p:nvSpPr>
        <p:spPr>
          <a:xfrm>
            <a:off x="1400719" y="4786035"/>
            <a:ext cx="6814991" cy="112768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800"/>
              <a:t>We invite you to visit ci3t.org/registration to create an account!</a:t>
            </a:r>
          </a:p>
        </p:txBody>
      </p:sp>
      <p:grpSp>
        <p:nvGrpSpPr>
          <p:cNvPr id="6" name="Group 5" descr="Computer screen featuring Ci3T homepage.">
            <a:extLst>
              <a:ext uri="{FF2B5EF4-FFF2-40B4-BE49-F238E27FC236}">
                <a16:creationId xmlns:a16="http://schemas.microsoft.com/office/drawing/2014/main" id="{38F23D7F-EB55-E09D-5F48-70DB4ADFC5F5}"/>
              </a:ext>
            </a:extLst>
          </p:cNvPr>
          <p:cNvGrpSpPr/>
          <p:nvPr/>
        </p:nvGrpSpPr>
        <p:grpSpPr>
          <a:xfrm>
            <a:off x="8778229" y="3744234"/>
            <a:ext cx="3413771" cy="3413771"/>
            <a:chOff x="6239209" y="909219"/>
            <a:chExt cx="5539707" cy="5539707"/>
          </a:xfrm>
        </p:grpSpPr>
        <p:pic>
          <p:nvPicPr>
            <p:cNvPr id="7" name="Picture 6">
              <a:extLst>
                <a:ext uri="{FF2B5EF4-FFF2-40B4-BE49-F238E27FC236}">
                  <a16:creationId xmlns:a16="http://schemas.microsoft.com/office/drawing/2014/main" id="{FCA2F6F8-3B07-CB4C-07E5-4FDFF07177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2820" y="2151997"/>
              <a:ext cx="3090909" cy="2377386"/>
            </a:xfrm>
            <a:prstGeom prst="rect">
              <a:avLst/>
            </a:prstGeom>
          </p:spPr>
        </p:pic>
        <p:pic>
          <p:nvPicPr>
            <p:cNvPr id="8" name="Graphic 7" descr="Monitor outline">
              <a:extLst>
                <a:ext uri="{FF2B5EF4-FFF2-40B4-BE49-F238E27FC236}">
                  <a16:creationId xmlns:a16="http://schemas.microsoft.com/office/drawing/2014/main" id="{13654419-8232-E000-D3FE-4A1D20640D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9209" y="909219"/>
              <a:ext cx="5539707" cy="5539707"/>
            </a:xfrm>
            <a:prstGeom prst="rect">
              <a:avLst/>
            </a:prstGeom>
          </p:spPr>
        </p:pic>
      </p:grpSp>
    </p:spTree>
    <p:extLst>
      <p:ext uri="{BB962C8B-B14F-4D97-AF65-F5344CB8AC3E}">
        <p14:creationId xmlns:p14="http://schemas.microsoft.com/office/powerpoint/2010/main" val="2240930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7D05F-2290-98A6-524A-2DD0191352D8}"/>
              </a:ext>
            </a:extLst>
          </p:cNvPr>
          <p:cNvSpPr>
            <a:spLocks noGrp="1"/>
          </p:cNvSpPr>
          <p:nvPr>
            <p:ph type="title"/>
          </p:nvPr>
        </p:nvSpPr>
        <p:spPr/>
        <p:txBody>
          <a:bodyPr/>
          <a:lstStyle/>
          <a:p>
            <a:r>
              <a:rPr lang="en-US" dirty="0"/>
              <a:t>Turn &amp; Talk | 60 seconds</a:t>
            </a:r>
          </a:p>
        </p:txBody>
      </p:sp>
      <p:sp>
        <p:nvSpPr>
          <p:cNvPr id="3" name="Content Placeholder 2">
            <a:extLst>
              <a:ext uri="{FF2B5EF4-FFF2-40B4-BE49-F238E27FC236}">
                <a16:creationId xmlns:a16="http://schemas.microsoft.com/office/drawing/2014/main" id="{2FFE24E6-D133-933F-F8A8-672096641BBC}"/>
              </a:ext>
            </a:extLst>
          </p:cNvPr>
          <p:cNvSpPr>
            <a:spLocks noGrp="1"/>
          </p:cNvSpPr>
          <p:nvPr>
            <p:ph idx="1"/>
          </p:nvPr>
        </p:nvSpPr>
        <p:spPr/>
        <p:txBody>
          <a:bodyPr anchor="ctr">
            <a:normAutofit/>
          </a:bodyPr>
          <a:lstStyle/>
          <a:p>
            <a:pPr marL="0" indent="0">
              <a:buNone/>
            </a:pPr>
            <a:r>
              <a:rPr lang="en-US" sz="4400" dirty="0"/>
              <a:t>If you magically gained </a:t>
            </a:r>
          </a:p>
          <a:p>
            <a:pPr marL="0" indent="0">
              <a:buNone/>
            </a:pPr>
            <a:r>
              <a:rPr lang="en-US" sz="4400" b="1" dirty="0"/>
              <a:t>one extra free hour today…</a:t>
            </a:r>
          </a:p>
          <a:p>
            <a:pPr marL="0" indent="0">
              <a:buNone/>
            </a:pPr>
            <a:endParaRPr lang="en-US" sz="4400" b="1" dirty="0"/>
          </a:p>
          <a:p>
            <a:pPr marL="0" indent="0">
              <a:buNone/>
            </a:pPr>
            <a:r>
              <a:rPr lang="en-US" sz="4400" b="1" dirty="0">
                <a:solidFill>
                  <a:schemeClr val="accent6"/>
                </a:solidFill>
              </a:rPr>
              <a:t>How would you spend it? </a:t>
            </a:r>
          </a:p>
          <a:p>
            <a:pPr marL="0" indent="0">
              <a:buNone/>
            </a:pPr>
            <a:r>
              <a:rPr lang="en-US" b="1" dirty="0">
                <a:solidFill>
                  <a:schemeClr val="tx1">
                    <a:lumMod val="75000"/>
                    <a:lumOff val="25000"/>
                  </a:schemeClr>
                </a:solidFill>
              </a:rPr>
              <a:t>Turn to someone near you and share your answer.</a:t>
            </a:r>
          </a:p>
        </p:txBody>
      </p:sp>
      <p:pic>
        <p:nvPicPr>
          <p:cNvPr id="5" name="Graphic 4" descr="Clock with solid fill">
            <a:extLst>
              <a:ext uri="{FF2B5EF4-FFF2-40B4-BE49-F238E27FC236}">
                <a16:creationId xmlns:a16="http://schemas.microsoft.com/office/drawing/2014/main" id="{84966DF0-BF73-D164-3CED-228A0C2732F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678718" y="2096593"/>
            <a:ext cx="2906576" cy="2906576"/>
          </a:xfrm>
          <a:prstGeom prst="rect">
            <a:avLst/>
          </a:prstGeom>
        </p:spPr>
      </p:pic>
    </p:spTree>
    <p:extLst>
      <p:ext uri="{BB962C8B-B14F-4D97-AF65-F5344CB8AC3E}">
        <p14:creationId xmlns:p14="http://schemas.microsoft.com/office/powerpoint/2010/main" val="4181192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dirty="0"/>
              <a:t>Agenda</a:t>
            </a:r>
          </a:p>
        </p:txBody>
      </p:sp>
      <p:pic>
        <p:nvPicPr>
          <p:cNvPr id="7" name="Picture 6" descr="Screenshot of the Gettng Started with Ci3T PL Series section of the Getting Started with Ci3T! infographic.">
            <a:extLst>
              <a:ext uri="{FF2B5EF4-FFF2-40B4-BE49-F238E27FC236}">
                <a16:creationId xmlns:a16="http://schemas.microsoft.com/office/drawing/2014/main" id="{B61B8905-9676-3E76-A34D-55F64F16E694}"/>
              </a:ext>
            </a:extLst>
          </p:cNvPr>
          <p:cNvPicPr>
            <a:picLocks noChangeAspect="1"/>
          </p:cNvPicPr>
          <p:nvPr/>
        </p:nvPicPr>
        <p:blipFill>
          <a:blip r:embed="rId3"/>
          <a:stretch>
            <a:fillRect/>
          </a:stretch>
        </p:blipFill>
        <p:spPr>
          <a:xfrm>
            <a:off x="4068441" y="4671651"/>
            <a:ext cx="6426530" cy="21019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a:extLst>
              <a:ext uri="{FF2B5EF4-FFF2-40B4-BE49-F238E27FC236}">
                <a16:creationId xmlns:a16="http://schemas.microsoft.com/office/drawing/2014/main" id="{8FDAB62B-84C1-BAAD-8CB7-5029508AE914}"/>
              </a:ext>
            </a:extLst>
          </p:cNvPr>
          <p:cNvSpPr>
            <a:spLocks noGrp="1"/>
          </p:cNvSpPr>
          <p:nvPr>
            <p:ph idx="1"/>
          </p:nvPr>
        </p:nvSpPr>
        <p:spPr/>
        <p:txBody>
          <a:bodyPr>
            <a:noAutofit/>
          </a:bodyPr>
          <a:lstStyle/>
          <a:p>
            <a:pPr marL="514350" indent="-514350">
              <a:buFont typeface="+mj-lt"/>
              <a:buAutoNum type="arabicPeriod"/>
            </a:pPr>
            <a:r>
              <a:rPr lang="en-US" dirty="0"/>
              <a:t>Welcome </a:t>
            </a:r>
          </a:p>
          <a:p>
            <a:pPr marL="514350" indent="-514350">
              <a:buFont typeface="+mj-lt"/>
              <a:buAutoNum type="arabicPeriod"/>
            </a:pPr>
            <a:r>
              <a:rPr lang="en-US" dirty="0"/>
              <a:t>Beyond Tier 1</a:t>
            </a:r>
          </a:p>
          <a:p>
            <a:pPr marL="514350" indent="-514350">
              <a:buFont typeface="+mj-lt"/>
              <a:buAutoNum type="arabicPeriod"/>
            </a:pPr>
            <a:r>
              <a:rPr lang="en-US" dirty="0"/>
              <a:t>A Closer Look at Tier 2 Interventions </a:t>
            </a:r>
          </a:p>
          <a:p>
            <a:pPr marL="514350" indent="-514350">
              <a:buFont typeface="+mj-lt"/>
              <a:buAutoNum type="arabicPeriod"/>
            </a:pPr>
            <a:r>
              <a:rPr lang="en-US" dirty="0"/>
              <a:t>A Closer Look at Tier 3 Interventions </a:t>
            </a:r>
          </a:p>
          <a:p>
            <a:pPr marL="514350" indent="-514350">
              <a:buFont typeface="+mj-lt"/>
              <a:buAutoNum type="arabicPeriod"/>
            </a:pPr>
            <a:r>
              <a:rPr lang="en-US" dirty="0"/>
              <a:t>Wrapping Up and Moving Forward </a:t>
            </a:r>
            <a:endParaRPr kumimoji="0" lang="en-US"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Star: 5 Points 4" descr="Screenshot of the Gettng Started with Ci3T PL Series section of the Getting Started with Ci3T! infographic.">
            <a:extLst>
              <a:ext uri="{FF2B5EF4-FFF2-40B4-BE49-F238E27FC236}">
                <a16:creationId xmlns:a16="http://schemas.microsoft.com/office/drawing/2014/main" id="{0C977592-9DDD-D5A9-F506-D7FA14252E8A}"/>
              </a:ext>
            </a:extLst>
          </p:cNvPr>
          <p:cNvSpPr/>
          <p:nvPr/>
        </p:nvSpPr>
        <p:spPr>
          <a:xfrm>
            <a:off x="5079443" y="5948041"/>
            <a:ext cx="686637" cy="727718"/>
          </a:xfrm>
          <a:prstGeom prst="star5">
            <a:avLst/>
          </a:prstGeom>
          <a:solidFill>
            <a:schemeClr val="accent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712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17C4915-03E1-B6EB-92CA-06F071C73F2C}"/>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Comprehensive, Integrated, Three-Tiered Model of Prevention</a:t>
            </a:r>
          </a:p>
        </p:txBody>
      </p:sp>
      <p:pic>
        <p:nvPicPr>
          <p:cNvPr id="3" name="Picture"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19E716E8-049E-E013-5D1F-FDFA1CD340FA}"/>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1542142" y="0"/>
            <a:ext cx="9107715" cy="6858000"/>
          </a:xfrm>
          <a:prstGeom prst="rect">
            <a:avLst/>
          </a:prstGeom>
        </p:spPr>
      </p:pic>
    </p:spTree>
    <p:extLst>
      <p:ext uri="{BB962C8B-B14F-4D97-AF65-F5344CB8AC3E}">
        <p14:creationId xmlns:p14="http://schemas.microsoft.com/office/powerpoint/2010/main" val="3304428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96856-32EA-7D41-6FCA-54F416CCAC4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Ci3T Tier 1 Supports</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11" name="Outline">
            <a:extLst>
              <a:ext uri="{FF2B5EF4-FFF2-40B4-BE49-F238E27FC236}">
                <a16:creationId xmlns:a16="http://schemas.microsoft.com/office/drawing/2014/main" id="{7799C258-68B7-4C46-A2F5-4D8B3BB56F63}"/>
              </a:ext>
              <a:ext uri="{C183D7F6-B498-43B3-948B-1728B52AA6E4}">
                <adec:decorative xmlns:adec="http://schemas.microsoft.com/office/drawing/2017/decorative" val="1"/>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District &amp; State Standards Quality Instruction</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Positive Behavioral Interventions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Validated Curricula and Resources</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078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5" grpId="1" animBg="1"/>
      <p:bldP spid="4" grpId="0" animBg="1"/>
      <p:bldP spid="4" grpId="1" animBg="1"/>
      <p:bldP spid="6" grpId="0" animBg="1"/>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1</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339354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DA428F-C917-17A7-99B8-0957FEF81BD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2</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365548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5ED5A4-8DBD-6457-2232-133F1F5AEDD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3</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Tier 3 Intervention Grid</a:t>
            </a:r>
          </a:p>
        </p:txBody>
      </p:sp>
    </p:spTree>
    <p:extLst>
      <p:ext uri="{BB962C8B-B14F-4D97-AF65-F5344CB8AC3E}">
        <p14:creationId xmlns:p14="http://schemas.microsoft.com/office/powerpoint/2010/main" val="16198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lstStyle/>
          <a:p>
            <a:r>
              <a:rPr lang="en-US"/>
              <a:t>Essential Components of Primary (Tier 1) Prevention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hlinkClick r:id="rId5"/>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3845944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1B9AA39-7B21-C120-7EEC-5794C2E33C43}"/>
              </a:ext>
            </a:extLst>
          </p:cNvPr>
          <p:cNvSpPr>
            <a:spLocks noGrp="1"/>
          </p:cNvSpPr>
          <p:nvPr>
            <p:ph type="title"/>
          </p:nvPr>
        </p:nvSpPr>
        <p:spPr/>
        <p:txBody>
          <a:bodyPr/>
          <a:lstStyle/>
          <a:p>
            <a:r>
              <a:rPr lang="en-US"/>
              <a:t>Ci3T Modules</a:t>
            </a:r>
          </a:p>
        </p:txBody>
      </p:sp>
      <p:pic>
        <p:nvPicPr>
          <p:cNvPr id="5" name="Content Placeholder 4" descr="Ci3T: A system to support educators and students website page with Professional Learning and Access Modules highlighted.">
            <a:extLst>
              <a:ext uri="{FF2B5EF4-FFF2-40B4-BE49-F238E27FC236}">
                <a16:creationId xmlns:a16="http://schemas.microsoft.com/office/drawing/2014/main" id="{586AFCBE-4DB6-7815-8704-38D50F09D09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1028" b="1"/>
          <a:stretch>
            <a:fillRect/>
          </a:stretch>
        </p:blipFill>
        <p:spPr>
          <a:xfrm>
            <a:off x="1490285" y="1963881"/>
            <a:ext cx="8963061" cy="6421582"/>
          </a:xfrm>
          <a:prstGeom prst="rect">
            <a:avLst/>
          </a:prstGeom>
        </p:spPr>
      </p:pic>
      <p:pic>
        <p:nvPicPr>
          <p:cNvPr id="10" name="Picture 9" descr="modules page of ci3t.org">
            <a:extLst>
              <a:ext uri="{FF2B5EF4-FFF2-40B4-BE49-F238E27FC236}">
                <a16:creationId xmlns:a16="http://schemas.microsoft.com/office/drawing/2014/main" id="{8186EB20-10FF-307C-B10B-6B5E8E1928B3}"/>
              </a:ext>
            </a:extLst>
          </p:cNvPr>
          <p:cNvPicPr>
            <a:picLocks noChangeAspect="1"/>
          </p:cNvPicPr>
          <p:nvPr/>
        </p:nvPicPr>
        <p:blipFill>
          <a:blip r:embed="rId3" cstate="screen">
            <a:extLst>
              <a:ext uri="{28A0092B-C50C-407E-A947-70E740481C1C}">
                <a14:useLocalDpi xmlns:a14="http://schemas.microsoft.com/office/drawing/2010/main"/>
              </a:ext>
            </a:extLst>
          </a:blip>
          <a:srcRect r="8417"/>
          <a:stretch>
            <a:fillRect/>
          </a:stretch>
        </p:blipFill>
        <p:spPr>
          <a:xfrm>
            <a:off x="2027567" y="1524124"/>
            <a:ext cx="8136866" cy="6861339"/>
          </a:xfrm>
          <a:prstGeom prst="rect">
            <a:avLst/>
          </a:prstGeom>
          <a:ln>
            <a:solidFill>
              <a:schemeClr val="tx1"/>
            </a:solidFill>
          </a:ln>
        </p:spPr>
      </p:pic>
      <p:pic>
        <p:nvPicPr>
          <p:cNvPr id="14" name="Graphic 13" descr="Cursor with solid fill clicking &quot;apply filter&quot;">
            <a:extLst>
              <a:ext uri="{FF2B5EF4-FFF2-40B4-BE49-F238E27FC236}">
                <a16:creationId xmlns:a16="http://schemas.microsoft.com/office/drawing/2014/main" id="{3B00EB00-7966-E8B6-C827-F998CCC3FA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6386125">
            <a:off x="2130494" y="5836650"/>
            <a:ext cx="914400" cy="914400"/>
          </a:xfrm>
          <a:prstGeom prst="rect">
            <a:avLst/>
          </a:prstGeom>
        </p:spPr>
      </p:pic>
      <p:sp>
        <p:nvSpPr>
          <p:cNvPr id="16" name="Rectangle 15">
            <a:extLst>
              <a:ext uri="{FF2B5EF4-FFF2-40B4-BE49-F238E27FC236}">
                <a16:creationId xmlns:a16="http://schemas.microsoft.com/office/drawing/2014/main" id="{19660A31-D036-9683-4162-010A4408A0AD}"/>
              </a:ext>
              <a:ext uri="{C183D7F6-B498-43B3-948B-1728B52AA6E4}">
                <adec:decorative xmlns:adec="http://schemas.microsoft.com/office/drawing/2017/decorative" val="1"/>
              </a:ext>
            </a:extLst>
          </p:cNvPr>
          <p:cNvSpPr/>
          <p:nvPr/>
        </p:nvSpPr>
        <p:spPr>
          <a:xfrm>
            <a:off x="2206868" y="3223227"/>
            <a:ext cx="1912905" cy="3463131"/>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67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750"/>
                                        <p:tgtEl>
                                          <p:spTgt spid="16"/>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a:t>Session Outcomes</a:t>
            </a:r>
          </a:p>
        </p:txBody>
      </p:sp>
      <p:sp>
        <p:nvSpPr>
          <p:cNvPr id="3" name="Textbox 1">
            <a:extLst>
              <a:ext uri="{FF2B5EF4-FFF2-40B4-BE49-F238E27FC236}">
                <a16:creationId xmlns:a16="http://schemas.microsoft.com/office/drawing/2014/main" id="{8FDAB62B-84C1-BAAD-8CB7-5029508AE914}"/>
              </a:ext>
            </a:extLst>
          </p:cNvPr>
          <p:cNvSpPr>
            <a:spLocks noGrp="1"/>
          </p:cNvSpPr>
          <p:nvPr>
            <p:ph idx="1"/>
          </p:nvPr>
        </p:nvSpPr>
        <p:spPr>
          <a:xfrm>
            <a:off x="838199" y="1690688"/>
            <a:ext cx="11068878" cy="3610276"/>
          </a:xfrm>
        </p:spPr>
        <p:txBody>
          <a:bodyPr>
            <a:normAutofit lnSpcReduction="10000"/>
          </a:bodyPr>
          <a:lstStyle/>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Explain how Tier 2 and Tier 3 interventions fit within a Ci3T model and how schoolwide data, including universal screening, are used to determine which students may benefit from available interventions.</a:t>
            </a:r>
          </a:p>
          <a:p>
            <a:pPr marL="342900" marR="0" lvl="0" indent="-342900">
              <a:spcBef>
                <a:spcPts val="0"/>
              </a:spcBef>
              <a:spcAft>
                <a:spcPts val="0"/>
              </a:spcAft>
              <a:buFont typeface="+mj-lt"/>
              <a:buAutoNum type="arabicPeriod"/>
            </a:pPr>
            <a:endParaRPr lang="en-US" sz="2400" dirty="0">
              <a:effectLst/>
              <a:ea typeface="MS PGothic" panose="020B0600070205080204" pitchFamily="34" charset="-128"/>
              <a:cs typeface="Arial" panose="020B0604020202020204" pitchFamily="34" charset="0"/>
            </a:endParaRP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Describe the defining features of effective Tier 2 and Tier 3 interventions, including increased opportunities for instruction, additional structure and predictability, frequent performance feedback, family partnerships, and individualized adaptations.</a:t>
            </a:r>
          </a:p>
          <a:p>
            <a:pPr marL="342900" marR="0" lvl="0" indent="-342900">
              <a:spcBef>
                <a:spcPts val="0"/>
              </a:spcBef>
              <a:spcAft>
                <a:spcPts val="0"/>
              </a:spcAft>
              <a:buFont typeface="+mj-lt"/>
              <a:buAutoNum type="arabicPeriod"/>
            </a:pPr>
            <a:endParaRPr lang="en-US" sz="2400" dirty="0">
              <a:effectLst/>
              <a:ea typeface="MS PGothic" panose="020B0600070205080204" pitchFamily="34" charset="-128"/>
              <a:cs typeface="Arial" panose="020B0604020202020204" pitchFamily="34" charset="0"/>
            </a:endParaRP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Identify examples of Tier 2 and Tier 3 interventions that support students' academic, behavioral, and social and emotional well-being.</a:t>
            </a:r>
          </a:p>
          <a:p>
            <a:pPr marL="342900" marR="0" lvl="0" indent="-342900">
              <a:spcBef>
                <a:spcPts val="0"/>
              </a:spcBef>
              <a:spcAft>
                <a:spcPts val="0"/>
              </a:spcAft>
              <a:buFont typeface="+mj-lt"/>
              <a:buAutoNum type="arabicPeriod"/>
            </a:pPr>
            <a:endParaRPr lang="en-US" sz="2400" dirty="0">
              <a:effectLst/>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55582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9493F4-0272-ED39-4D60-D0AA68FB52D1}"/>
              </a:ext>
            </a:extLst>
          </p:cNvPr>
          <p:cNvSpPr>
            <a:spLocks noGrp="1"/>
          </p:cNvSpPr>
          <p:nvPr>
            <p:ph type="title"/>
          </p:nvPr>
        </p:nvSpPr>
        <p:spPr/>
        <p:txBody>
          <a:bodyPr/>
          <a:lstStyle/>
          <a:p>
            <a:r>
              <a:rPr lang="en-US" dirty="0"/>
              <a:t>Beyond Tier 1</a:t>
            </a:r>
          </a:p>
        </p:txBody>
      </p:sp>
      <p:sp>
        <p:nvSpPr>
          <p:cNvPr id="5" name="Text Placeholder 4">
            <a:extLst>
              <a:ext uri="{FF2B5EF4-FFF2-40B4-BE49-F238E27FC236}">
                <a16:creationId xmlns:a16="http://schemas.microsoft.com/office/drawing/2014/main" id="{EE477B40-CA22-F073-7658-39E0A266C9C2}"/>
              </a:ext>
            </a:extLst>
          </p:cNvPr>
          <p:cNvSpPr>
            <a:spLocks noGrp="1"/>
          </p:cNvSpPr>
          <p:nvPr>
            <p:ph type="body" idx="1"/>
          </p:nvPr>
        </p:nvSpPr>
        <p:spPr/>
        <p:txBody>
          <a:bodyPr/>
          <a:lstStyle/>
          <a:p>
            <a:r>
              <a:rPr lang="en-US" dirty="0"/>
              <a:t>Situating Tier 2 and Tier 3 within Ci3T Model of Prevention</a:t>
            </a:r>
          </a:p>
        </p:txBody>
      </p:sp>
    </p:spTree>
    <p:extLst>
      <p:ext uri="{BB962C8B-B14F-4D97-AF65-F5344CB8AC3E}">
        <p14:creationId xmlns:p14="http://schemas.microsoft.com/office/powerpoint/2010/main" val="2425880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5F8E21-4F72-8BC3-907A-61216BB100C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kern="0" spc="0" dirty="0">
                <a:solidFill>
                  <a:prstClr val="black"/>
                </a:solidFill>
                <a:cs typeface="Arial" charset="0"/>
              </a:rPr>
              <a:t>Tier 1: A Common Toolkit</a:t>
            </a:r>
            <a:endParaRPr lang="en-US" dirty="0"/>
          </a:p>
        </p:txBody>
      </p:sp>
      <p:sp>
        <p:nvSpPr>
          <p:cNvPr id="21" name="Title">
            <a:extLst>
              <a:ext uri="{FF2B5EF4-FFF2-40B4-BE49-F238E27FC236}">
                <a16:creationId xmlns:a16="http://schemas.microsoft.com/office/drawing/2014/main" id="{95DADD45-810C-4629-A65A-D59C0B76A534}"/>
              </a:ext>
            </a:extLst>
          </p:cNvPr>
          <p:cNvSpPr txBox="1">
            <a:spLocks noChangeArrowheads="1"/>
          </p:cNvSpPr>
          <p:nvPr/>
        </p:nvSpPr>
        <p:spPr bwMode="auto">
          <a:xfrm>
            <a:off x="1285077" y="28555"/>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ea typeface="+mn-ea"/>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ea typeface="+mn-ea"/>
              <a:cs typeface="Arial" charset="0"/>
            </a:endParaRPr>
          </a:p>
        </p:txBody>
      </p:sp>
      <p:sp>
        <p:nvSpPr>
          <p:cNvPr id="22" name="Reference">
            <a:extLst>
              <a:ext uri="{FF2B5EF4-FFF2-40B4-BE49-F238E27FC236}">
                <a16:creationId xmlns:a16="http://schemas.microsoft.com/office/drawing/2014/main" id="{11F93475-135E-422D-BFE1-5E4B96F9D062}"/>
              </a:ext>
            </a:extLst>
          </p:cNvPr>
          <p:cNvSpPr txBox="1"/>
          <p:nvPr/>
        </p:nvSpPr>
        <p:spPr>
          <a:xfrm>
            <a:off x="4156549" y="403420"/>
            <a:ext cx="374609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(Lane, Kalberg, &amp; Menzies, 2009)</a:t>
            </a:r>
          </a:p>
        </p:txBody>
      </p:sp>
      <p:grpSp>
        <p:nvGrpSpPr>
          <p:cNvPr id="19" name="Group 18" descr="Ci3T Model of Prevention">
            <a:extLst>
              <a:ext uri="{FF2B5EF4-FFF2-40B4-BE49-F238E27FC236}">
                <a16:creationId xmlns:a16="http://schemas.microsoft.com/office/drawing/2014/main" id="{88F2FCE7-B501-4ED1-B304-FD36917272D6}"/>
              </a:ext>
            </a:extLst>
          </p:cNvPr>
          <p:cNvGrpSpPr/>
          <p:nvPr/>
        </p:nvGrpSpPr>
        <p:grpSpPr>
          <a:xfrm>
            <a:off x="1848972" y="884031"/>
            <a:ext cx="8297334" cy="5880594"/>
            <a:chOff x="423333" y="892740"/>
            <a:chExt cx="8297334" cy="5880594"/>
          </a:xfrm>
        </p:grpSpPr>
        <p:sp>
          <p:nvSpPr>
            <p:cNvPr id="4" name="Green Triangle">
              <a:extLst>
                <a:ext uri="{FF2B5EF4-FFF2-40B4-BE49-F238E27FC236}">
                  <a16:creationId xmlns:a16="http://schemas.microsoft.com/office/drawing/2014/main" id="{66F34BAD-A917-46E5-B05C-05DEFF446332}"/>
                </a:ext>
              </a:extLst>
            </p:cNvPr>
            <p:cNvSpPr/>
            <p:nvPr/>
          </p:nvSpPr>
          <p:spPr>
            <a:xfrm>
              <a:off x="423333" y="3132668"/>
              <a:ext cx="8297334" cy="3640666"/>
            </a:xfrm>
            <a:prstGeom prst="trapezoid">
              <a:avLst>
                <a:gd name="adj" fmla="val 72862"/>
              </a:avLst>
            </a:prstGeom>
            <a:solidFill>
              <a:srgbClr val="009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Yellow Triangle">
              <a:extLst>
                <a:ext uri="{FF2B5EF4-FFF2-40B4-BE49-F238E27FC236}">
                  <a16:creationId xmlns:a16="http://schemas.microsoft.com/office/drawing/2014/main" id="{385C0873-5E3B-43D7-BA67-46BFE46B3654}"/>
                </a:ext>
              </a:extLst>
            </p:cNvPr>
            <p:cNvSpPr/>
            <p:nvPr/>
          </p:nvSpPr>
          <p:spPr>
            <a:xfrm>
              <a:off x="3066106" y="1846280"/>
              <a:ext cx="3008769" cy="1286934"/>
            </a:xfrm>
            <a:prstGeom prst="trapezoid">
              <a:avLst>
                <a:gd name="adj" fmla="val 72862"/>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d Triangle">
              <a:extLst>
                <a:ext uri="{FF2B5EF4-FFF2-40B4-BE49-F238E27FC236}">
                  <a16:creationId xmlns:a16="http://schemas.microsoft.com/office/drawing/2014/main" id="{BCD21FB9-8EC3-4F37-82D2-8707F5608CA6}"/>
                </a:ext>
              </a:extLst>
            </p:cNvPr>
            <p:cNvSpPr/>
            <p:nvPr/>
          </p:nvSpPr>
          <p:spPr>
            <a:xfrm>
              <a:off x="3995596" y="1059255"/>
              <a:ext cx="1134701" cy="787564"/>
            </a:xfrm>
            <a:prstGeom prst="triangle">
              <a:avLst/>
            </a:prstGeom>
            <a:solidFill>
              <a:srgbClr val="FE00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er 2">
              <a:extLst>
                <a:ext uri="{FF2B5EF4-FFF2-40B4-BE49-F238E27FC236}">
                  <a16:creationId xmlns:a16="http://schemas.microsoft.com/office/drawing/2014/main" id="{FD2DA736-9813-4DB7-ACE6-08F113D365B6}"/>
                </a:ext>
              </a:extLst>
            </p:cNvPr>
            <p:cNvSpPr txBox="1">
              <a:spLocks noChangeArrowheads="1"/>
            </p:cNvSpPr>
            <p:nvPr/>
          </p:nvSpPr>
          <p:spPr bwMode="auto">
            <a:xfrm>
              <a:off x="2476500" y="2136502"/>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Tier 2</a:t>
              </a:r>
            </a:p>
            <a:p>
              <a:pPr marL="0" marR="0" lvl="0" indent="0" algn="ctr" defTabSz="457200" rtl="0" eaLnBrk="1" fontAlgn="base" latinLnBrk="0" hangingPunct="1">
                <a:lnSpc>
                  <a:spcPct val="8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Secondary Prevention (</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panose="020B0604020202020204" pitchFamily="34" charset="0"/>
                </a:rPr>
                <a:t>≈15%</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 </a:t>
              </a:r>
            </a:p>
          </p:txBody>
        </p:sp>
        <p:sp>
          <p:nvSpPr>
            <p:cNvPr id="11" name="Tier 1">
              <a:extLst>
                <a:ext uri="{FF2B5EF4-FFF2-40B4-BE49-F238E27FC236}">
                  <a16:creationId xmlns:a16="http://schemas.microsoft.com/office/drawing/2014/main" id="{A5CDD7E8-B9E8-40B7-A37C-95BD4D39A806}"/>
                </a:ext>
              </a:extLst>
            </p:cNvPr>
            <p:cNvSpPr txBox="1">
              <a:spLocks noChangeArrowheads="1"/>
            </p:cNvSpPr>
            <p:nvPr/>
          </p:nvSpPr>
          <p:spPr bwMode="auto">
            <a:xfrm>
              <a:off x="2476500" y="4435459"/>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1</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Primary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≈80%</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 </a:t>
              </a:r>
            </a:p>
          </p:txBody>
        </p:sp>
        <p:sp>
          <p:nvSpPr>
            <p:cNvPr id="12" name="Domains">
              <a:extLst>
                <a:ext uri="{FF2B5EF4-FFF2-40B4-BE49-F238E27FC236}">
                  <a16:creationId xmlns:a16="http://schemas.microsoft.com/office/drawing/2014/main" id="{22839B6B-724B-4788-86F7-0E1E9C3C61B4}"/>
                </a:ext>
              </a:extLst>
            </p:cNvPr>
            <p:cNvSpPr txBox="1"/>
            <p:nvPr/>
          </p:nvSpPr>
          <p:spPr>
            <a:xfrm>
              <a:off x="423333" y="6096000"/>
              <a:ext cx="8297334" cy="66941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tab pos="1541463" algn="ctr"/>
                  <a:tab pos="2851150" algn="ctr"/>
                  <a:tab pos="4056063" algn="ctr"/>
                  <a:tab pos="5253038" algn="ctr"/>
                  <a:tab pos="6570663" algn="ctr"/>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Academic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Behavioral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Social</a:t>
              </a:r>
            </a:p>
            <a:p>
              <a:pPr marL="0" marR="0" lvl="0" indent="0" algn="l" defTabSz="457200" rtl="0" eaLnBrk="1" fontAlgn="auto" latinLnBrk="0" hangingPunct="1">
                <a:lnSpc>
                  <a:spcPct val="75000"/>
                </a:lnSpc>
                <a:spcBef>
                  <a:spcPts val="0"/>
                </a:spcBef>
                <a:spcAft>
                  <a:spcPts val="0"/>
                </a:spcAft>
                <a:buClrTx/>
                <a:buSzTx/>
                <a:buFontTx/>
                <a:buNone/>
                <a:tabLst>
                  <a:tab pos="1541463" algn="ctr"/>
                  <a:tab pos="4056063" algn="ctr"/>
                  <a:tab pos="6570663" algn="ctr"/>
                </a:tabLst>
                <a:defRPr/>
              </a:pPr>
              <a:r>
                <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Arial" charset="0"/>
                </a:rPr>
                <a:t>	Validated Curricula	PBIS Framework	Validated Curricula</a:t>
              </a:r>
            </a:p>
          </p:txBody>
        </p:sp>
        <p:cxnSp>
          <p:nvCxnSpPr>
            <p:cNvPr id="13" name="Straight Connector 12">
              <a:extLst>
                <a:ext uri="{FF2B5EF4-FFF2-40B4-BE49-F238E27FC236}">
                  <a16:creationId xmlns:a16="http://schemas.microsoft.com/office/drawing/2014/main" id="{1865B98E-582B-4C39-B4CA-CA2B1E426496}"/>
                </a:ext>
              </a:extLst>
            </p:cNvPr>
            <p:cNvCxnSpPr/>
            <p:nvPr/>
          </p:nvCxnSpPr>
          <p:spPr>
            <a:xfrm>
              <a:off x="1083406" y="5947646"/>
              <a:ext cx="6995160" cy="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CA69F93-A6D1-4659-9B2D-9CE629F1BD77}"/>
                </a:ext>
              </a:extLst>
            </p:cNvPr>
            <p:cNvCxnSpPr/>
            <p:nvPr/>
          </p:nvCxnSpPr>
          <p:spPr>
            <a:xfrm flipH="1">
              <a:off x="3365942"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D37107-CB34-4A10-96A2-CC136AD18AA3}"/>
                </a:ext>
              </a:extLst>
            </p:cNvPr>
            <p:cNvCxnSpPr/>
            <p:nvPr/>
          </p:nvCxnSpPr>
          <p:spPr>
            <a:xfrm flipH="1">
              <a:off x="5762778"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sp>
          <p:nvSpPr>
            <p:cNvPr id="9" name="Tier 3">
              <a:extLst>
                <a:ext uri="{FF2B5EF4-FFF2-40B4-BE49-F238E27FC236}">
                  <a16:creationId xmlns:a16="http://schemas.microsoft.com/office/drawing/2014/main" id="{F69CCEEE-9DC5-44FB-9BCB-E3C203DE181B}"/>
                </a:ext>
              </a:extLst>
            </p:cNvPr>
            <p:cNvSpPr txBox="1">
              <a:spLocks noChangeArrowheads="1"/>
            </p:cNvSpPr>
            <p:nvPr/>
          </p:nvSpPr>
          <p:spPr bwMode="auto">
            <a:xfrm>
              <a:off x="2698955" y="892740"/>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3</a:t>
              </a:r>
            </a:p>
            <a:p>
              <a:pPr marL="0" marR="0" lvl="0" indent="0" algn="ctr" defTabSz="457200" rtl="0" eaLnBrk="1" fontAlgn="base" latinLnBrk="0" hangingPunct="1">
                <a:lnSpc>
                  <a:spcPct val="7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Tertiary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≈5%</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a:t>
              </a:r>
            </a:p>
          </p:txBody>
        </p:sp>
      </p:grpSp>
      <p:grpSp>
        <p:nvGrpSpPr>
          <p:cNvPr id="43" name="Group 42" descr="SmartArt listing 7 low-intensity, teacher-delivered strategies: &#10;-Opportunities to respond&#10;-Behavior-specific Praise&#10;-Active supervision&#10;-Instructional feedback&#10;-High-p requests&#10;-Precorrection&#10;-Instructional choice">
            <a:extLst>
              <a:ext uri="{FF2B5EF4-FFF2-40B4-BE49-F238E27FC236}">
                <a16:creationId xmlns:a16="http://schemas.microsoft.com/office/drawing/2014/main" id="{95440097-BDD6-49DC-877E-A72338ED678D}"/>
              </a:ext>
            </a:extLst>
          </p:cNvPr>
          <p:cNvGrpSpPr/>
          <p:nvPr/>
        </p:nvGrpSpPr>
        <p:grpSpPr>
          <a:xfrm>
            <a:off x="214357" y="803530"/>
            <a:ext cx="2743204" cy="4857068"/>
            <a:chOff x="2949510" y="1824880"/>
            <a:chExt cx="2743204" cy="4857068"/>
          </a:xfrm>
          <a:effectLst/>
        </p:grpSpPr>
        <p:sp>
          <p:nvSpPr>
            <p:cNvPr id="30" name="Freeform 15">
              <a:extLst>
                <a:ext uri="{FF2B5EF4-FFF2-40B4-BE49-F238E27FC236}">
                  <a16:creationId xmlns:a16="http://schemas.microsoft.com/office/drawing/2014/main" id="{3BABC097-8674-1546-531D-8880256904DF}"/>
                </a:ext>
              </a:extLst>
            </p:cNvPr>
            <p:cNvSpPr/>
            <p:nvPr/>
          </p:nvSpPr>
          <p:spPr>
            <a:xfrm>
              <a:off x="2949510" y="1824880"/>
              <a:ext cx="2743204" cy="681626"/>
            </a:xfrm>
            <a:custGeom>
              <a:avLst/>
              <a:gdLst>
                <a:gd name="connsiteX0" fmla="*/ 0 w 2743204"/>
                <a:gd name="connsiteY0" fmla="*/ 113607 h 681626"/>
                <a:gd name="connsiteX1" fmla="*/ 113607 w 2743204"/>
                <a:gd name="connsiteY1" fmla="*/ 0 h 681626"/>
                <a:gd name="connsiteX2" fmla="*/ 2629597 w 2743204"/>
                <a:gd name="connsiteY2" fmla="*/ 0 h 681626"/>
                <a:gd name="connsiteX3" fmla="*/ 2743204 w 2743204"/>
                <a:gd name="connsiteY3" fmla="*/ 113607 h 681626"/>
                <a:gd name="connsiteX4" fmla="*/ 2743204 w 2743204"/>
                <a:gd name="connsiteY4" fmla="*/ 568019 h 681626"/>
                <a:gd name="connsiteX5" fmla="*/ 2629597 w 2743204"/>
                <a:gd name="connsiteY5" fmla="*/ 681626 h 681626"/>
                <a:gd name="connsiteX6" fmla="*/ 113607 w 2743204"/>
                <a:gd name="connsiteY6" fmla="*/ 681626 h 681626"/>
                <a:gd name="connsiteX7" fmla="*/ 0 w 2743204"/>
                <a:gd name="connsiteY7" fmla="*/ 568019 h 681626"/>
                <a:gd name="connsiteX8" fmla="*/ 0 w 2743204"/>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4" h="681626">
                  <a:moveTo>
                    <a:pt x="0" y="113607"/>
                  </a:moveTo>
                  <a:cubicBezTo>
                    <a:pt x="0" y="50864"/>
                    <a:pt x="50864" y="0"/>
                    <a:pt x="113607" y="0"/>
                  </a:cubicBezTo>
                  <a:lnTo>
                    <a:pt x="2629597" y="0"/>
                  </a:lnTo>
                  <a:cubicBezTo>
                    <a:pt x="2692340" y="0"/>
                    <a:pt x="2743204" y="50864"/>
                    <a:pt x="2743204" y="113607"/>
                  </a:cubicBezTo>
                  <a:lnTo>
                    <a:pt x="2743204" y="568019"/>
                  </a:lnTo>
                  <a:cubicBezTo>
                    <a:pt x="2743204" y="630762"/>
                    <a:pt x="2692340" y="681626"/>
                    <a:pt x="2629597" y="681626"/>
                  </a:cubicBezTo>
                  <a:lnTo>
                    <a:pt x="113607" y="681626"/>
                  </a:lnTo>
                  <a:cubicBezTo>
                    <a:pt x="50864" y="681626"/>
                    <a:pt x="0" y="630762"/>
                    <a:pt x="0" y="568019"/>
                  </a:cubicBezTo>
                  <a:lnTo>
                    <a:pt x="0" y="113607"/>
                  </a:lnTo>
                  <a:close/>
                </a:path>
              </a:pathLst>
            </a:custGeom>
            <a:solidFill>
              <a:srgbClr val="00206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1854" tIns="67564" rIns="101854" bIns="67564"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Opportunities to Respond</a:t>
              </a:r>
            </a:p>
          </p:txBody>
        </p:sp>
        <p:sp>
          <p:nvSpPr>
            <p:cNvPr id="32" name="Freeform 16">
              <a:extLst>
                <a:ext uri="{FF2B5EF4-FFF2-40B4-BE49-F238E27FC236}">
                  <a16:creationId xmlns:a16="http://schemas.microsoft.com/office/drawing/2014/main" id="{B118C1A1-4BBD-2C50-5B8B-854508D35726}"/>
                </a:ext>
              </a:extLst>
            </p:cNvPr>
            <p:cNvSpPr/>
            <p:nvPr/>
          </p:nvSpPr>
          <p:spPr>
            <a:xfrm>
              <a:off x="2949510" y="2520787"/>
              <a:ext cx="2743204" cy="681626"/>
            </a:xfrm>
            <a:custGeom>
              <a:avLst/>
              <a:gdLst>
                <a:gd name="connsiteX0" fmla="*/ 0 w 2743204"/>
                <a:gd name="connsiteY0" fmla="*/ 113607 h 681626"/>
                <a:gd name="connsiteX1" fmla="*/ 113607 w 2743204"/>
                <a:gd name="connsiteY1" fmla="*/ 0 h 681626"/>
                <a:gd name="connsiteX2" fmla="*/ 2629597 w 2743204"/>
                <a:gd name="connsiteY2" fmla="*/ 0 h 681626"/>
                <a:gd name="connsiteX3" fmla="*/ 2743204 w 2743204"/>
                <a:gd name="connsiteY3" fmla="*/ 113607 h 681626"/>
                <a:gd name="connsiteX4" fmla="*/ 2743204 w 2743204"/>
                <a:gd name="connsiteY4" fmla="*/ 568019 h 681626"/>
                <a:gd name="connsiteX5" fmla="*/ 2629597 w 2743204"/>
                <a:gd name="connsiteY5" fmla="*/ 681626 h 681626"/>
                <a:gd name="connsiteX6" fmla="*/ 113607 w 2743204"/>
                <a:gd name="connsiteY6" fmla="*/ 681626 h 681626"/>
                <a:gd name="connsiteX7" fmla="*/ 0 w 2743204"/>
                <a:gd name="connsiteY7" fmla="*/ 568019 h 681626"/>
                <a:gd name="connsiteX8" fmla="*/ 0 w 2743204"/>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4" h="681626">
                  <a:moveTo>
                    <a:pt x="0" y="113607"/>
                  </a:moveTo>
                  <a:cubicBezTo>
                    <a:pt x="0" y="50864"/>
                    <a:pt x="50864" y="0"/>
                    <a:pt x="113607" y="0"/>
                  </a:cubicBezTo>
                  <a:lnTo>
                    <a:pt x="2629597" y="0"/>
                  </a:lnTo>
                  <a:cubicBezTo>
                    <a:pt x="2692340" y="0"/>
                    <a:pt x="2743204" y="50864"/>
                    <a:pt x="2743204" y="113607"/>
                  </a:cubicBezTo>
                  <a:lnTo>
                    <a:pt x="2743204" y="568019"/>
                  </a:lnTo>
                  <a:cubicBezTo>
                    <a:pt x="2743204" y="630762"/>
                    <a:pt x="2692340" y="681626"/>
                    <a:pt x="2629597" y="681626"/>
                  </a:cubicBezTo>
                  <a:lnTo>
                    <a:pt x="113607" y="681626"/>
                  </a:lnTo>
                  <a:cubicBezTo>
                    <a:pt x="50864" y="681626"/>
                    <a:pt x="0" y="630762"/>
                    <a:pt x="0" y="568019"/>
                  </a:cubicBezTo>
                  <a:lnTo>
                    <a:pt x="0" y="113607"/>
                  </a:lnTo>
                  <a:close/>
                </a:path>
              </a:pathLst>
            </a:custGeom>
            <a:solidFill>
              <a:srgbClr val="00206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1854" tIns="67564" rIns="101854" bIns="67564"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Behavior-Specific Praise</a:t>
              </a:r>
            </a:p>
          </p:txBody>
        </p:sp>
        <p:sp>
          <p:nvSpPr>
            <p:cNvPr id="34" name="Freeform 17">
              <a:extLst>
                <a:ext uri="{FF2B5EF4-FFF2-40B4-BE49-F238E27FC236}">
                  <a16:creationId xmlns:a16="http://schemas.microsoft.com/office/drawing/2014/main" id="{0273BB6E-C8C4-1F54-16DD-437C97F3AA71}"/>
                </a:ext>
              </a:extLst>
            </p:cNvPr>
            <p:cNvSpPr/>
            <p:nvPr/>
          </p:nvSpPr>
          <p:spPr>
            <a:xfrm>
              <a:off x="2949510" y="3216694"/>
              <a:ext cx="2743202" cy="681626"/>
            </a:xfrm>
            <a:custGeom>
              <a:avLst/>
              <a:gdLst>
                <a:gd name="connsiteX0" fmla="*/ 0 w 2743202"/>
                <a:gd name="connsiteY0" fmla="*/ 113607 h 681626"/>
                <a:gd name="connsiteX1" fmla="*/ 113607 w 2743202"/>
                <a:gd name="connsiteY1" fmla="*/ 0 h 681626"/>
                <a:gd name="connsiteX2" fmla="*/ 2629595 w 2743202"/>
                <a:gd name="connsiteY2" fmla="*/ 0 h 681626"/>
                <a:gd name="connsiteX3" fmla="*/ 2743202 w 2743202"/>
                <a:gd name="connsiteY3" fmla="*/ 113607 h 681626"/>
                <a:gd name="connsiteX4" fmla="*/ 2743202 w 2743202"/>
                <a:gd name="connsiteY4" fmla="*/ 568019 h 681626"/>
                <a:gd name="connsiteX5" fmla="*/ 2629595 w 2743202"/>
                <a:gd name="connsiteY5" fmla="*/ 681626 h 681626"/>
                <a:gd name="connsiteX6" fmla="*/ 113607 w 2743202"/>
                <a:gd name="connsiteY6" fmla="*/ 681626 h 681626"/>
                <a:gd name="connsiteX7" fmla="*/ 0 w 2743202"/>
                <a:gd name="connsiteY7" fmla="*/ 568019 h 681626"/>
                <a:gd name="connsiteX8" fmla="*/ 0 w 2743202"/>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2" h="681626">
                  <a:moveTo>
                    <a:pt x="0" y="113607"/>
                  </a:moveTo>
                  <a:cubicBezTo>
                    <a:pt x="0" y="50864"/>
                    <a:pt x="50864" y="0"/>
                    <a:pt x="113607" y="0"/>
                  </a:cubicBezTo>
                  <a:lnTo>
                    <a:pt x="2629595" y="0"/>
                  </a:lnTo>
                  <a:cubicBezTo>
                    <a:pt x="2692338" y="0"/>
                    <a:pt x="2743202" y="50864"/>
                    <a:pt x="2743202" y="113607"/>
                  </a:cubicBezTo>
                  <a:lnTo>
                    <a:pt x="2743202" y="568019"/>
                  </a:lnTo>
                  <a:cubicBezTo>
                    <a:pt x="2743202" y="630762"/>
                    <a:pt x="2692338" y="681626"/>
                    <a:pt x="2629595" y="681626"/>
                  </a:cubicBezTo>
                  <a:lnTo>
                    <a:pt x="113607" y="681626"/>
                  </a:lnTo>
                  <a:cubicBezTo>
                    <a:pt x="50864" y="681626"/>
                    <a:pt x="0" y="630762"/>
                    <a:pt x="0" y="568019"/>
                  </a:cubicBezTo>
                  <a:lnTo>
                    <a:pt x="0" y="113607"/>
                  </a:lnTo>
                  <a:close/>
                </a:path>
              </a:pathLst>
            </a:custGeom>
            <a:solidFill>
              <a:srgbClr val="00206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9474" tIns="71374" rIns="109474" bIns="71374"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Active Supervision</a:t>
              </a:r>
            </a:p>
          </p:txBody>
        </p:sp>
        <p:sp>
          <p:nvSpPr>
            <p:cNvPr id="36" name="Freeform 18">
              <a:extLst>
                <a:ext uri="{FF2B5EF4-FFF2-40B4-BE49-F238E27FC236}">
                  <a16:creationId xmlns:a16="http://schemas.microsoft.com/office/drawing/2014/main" id="{65032989-08DD-74E4-8EC4-E32AF333629A}"/>
                </a:ext>
              </a:extLst>
            </p:cNvPr>
            <p:cNvSpPr/>
            <p:nvPr/>
          </p:nvSpPr>
          <p:spPr>
            <a:xfrm>
              <a:off x="2949510" y="3912601"/>
              <a:ext cx="2743202" cy="681626"/>
            </a:xfrm>
            <a:custGeom>
              <a:avLst/>
              <a:gdLst>
                <a:gd name="connsiteX0" fmla="*/ 0 w 2743202"/>
                <a:gd name="connsiteY0" fmla="*/ 113607 h 681626"/>
                <a:gd name="connsiteX1" fmla="*/ 113607 w 2743202"/>
                <a:gd name="connsiteY1" fmla="*/ 0 h 681626"/>
                <a:gd name="connsiteX2" fmla="*/ 2629595 w 2743202"/>
                <a:gd name="connsiteY2" fmla="*/ 0 h 681626"/>
                <a:gd name="connsiteX3" fmla="*/ 2743202 w 2743202"/>
                <a:gd name="connsiteY3" fmla="*/ 113607 h 681626"/>
                <a:gd name="connsiteX4" fmla="*/ 2743202 w 2743202"/>
                <a:gd name="connsiteY4" fmla="*/ 568019 h 681626"/>
                <a:gd name="connsiteX5" fmla="*/ 2629595 w 2743202"/>
                <a:gd name="connsiteY5" fmla="*/ 681626 h 681626"/>
                <a:gd name="connsiteX6" fmla="*/ 113607 w 2743202"/>
                <a:gd name="connsiteY6" fmla="*/ 681626 h 681626"/>
                <a:gd name="connsiteX7" fmla="*/ 0 w 2743202"/>
                <a:gd name="connsiteY7" fmla="*/ 568019 h 681626"/>
                <a:gd name="connsiteX8" fmla="*/ 0 w 2743202"/>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2" h="681626">
                  <a:moveTo>
                    <a:pt x="0" y="113607"/>
                  </a:moveTo>
                  <a:cubicBezTo>
                    <a:pt x="0" y="50864"/>
                    <a:pt x="50864" y="0"/>
                    <a:pt x="113607" y="0"/>
                  </a:cubicBezTo>
                  <a:lnTo>
                    <a:pt x="2629595" y="0"/>
                  </a:lnTo>
                  <a:cubicBezTo>
                    <a:pt x="2692338" y="0"/>
                    <a:pt x="2743202" y="50864"/>
                    <a:pt x="2743202" y="113607"/>
                  </a:cubicBezTo>
                  <a:lnTo>
                    <a:pt x="2743202" y="568019"/>
                  </a:lnTo>
                  <a:cubicBezTo>
                    <a:pt x="2743202" y="630762"/>
                    <a:pt x="2692338" y="681626"/>
                    <a:pt x="2629595" y="681626"/>
                  </a:cubicBezTo>
                  <a:lnTo>
                    <a:pt x="113607" y="681626"/>
                  </a:lnTo>
                  <a:cubicBezTo>
                    <a:pt x="50864" y="681626"/>
                    <a:pt x="0" y="630762"/>
                    <a:pt x="0" y="568019"/>
                  </a:cubicBezTo>
                  <a:lnTo>
                    <a:pt x="0" y="113607"/>
                  </a:lnTo>
                  <a:close/>
                </a:path>
              </a:pathLst>
            </a:custGeom>
            <a:solidFill>
              <a:srgbClr val="00206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9474" tIns="71374" rIns="109474" bIns="71374"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Instructional Feedback</a:t>
              </a:r>
            </a:p>
          </p:txBody>
        </p:sp>
        <p:sp>
          <p:nvSpPr>
            <p:cNvPr id="38" name="Freeform 19">
              <a:extLst>
                <a:ext uri="{FF2B5EF4-FFF2-40B4-BE49-F238E27FC236}">
                  <a16:creationId xmlns:a16="http://schemas.microsoft.com/office/drawing/2014/main" id="{7DE74B3F-ECE8-E882-68E0-3AC7D69AC40A}"/>
                </a:ext>
              </a:extLst>
            </p:cNvPr>
            <p:cNvSpPr/>
            <p:nvPr/>
          </p:nvSpPr>
          <p:spPr>
            <a:xfrm>
              <a:off x="2949510" y="4608508"/>
              <a:ext cx="2743202" cy="681626"/>
            </a:xfrm>
            <a:custGeom>
              <a:avLst/>
              <a:gdLst>
                <a:gd name="connsiteX0" fmla="*/ 0 w 2743202"/>
                <a:gd name="connsiteY0" fmla="*/ 113607 h 681626"/>
                <a:gd name="connsiteX1" fmla="*/ 113607 w 2743202"/>
                <a:gd name="connsiteY1" fmla="*/ 0 h 681626"/>
                <a:gd name="connsiteX2" fmla="*/ 2629595 w 2743202"/>
                <a:gd name="connsiteY2" fmla="*/ 0 h 681626"/>
                <a:gd name="connsiteX3" fmla="*/ 2743202 w 2743202"/>
                <a:gd name="connsiteY3" fmla="*/ 113607 h 681626"/>
                <a:gd name="connsiteX4" fmla="*/ 2743202 w 2743202"/>
                <a:gd name="connsiteY4" fmla="*/ 568019 h 681626"/>
                <a:gd name="connsiteX5" fmla="*/ 2629595 w 2743202"/>
                <a:gd name="connsiteY5" fmla="*/ 681626 h 681626"/>
                <a:gd name="connsiteX6" fmla="*/ 113607 w 2743202"/>
                <a:gd name="connsiteY6" fmla="*/ 681626 h 681626"/>
                <a:gd name="connsiteX7" fmla="*/ 0 w 2743202"/>
                <a:gd name="connsiteY7" fmla="*/ 568019 h 681626"/>
                <a:gd name="connsiteX8" fmla="*/ 0 w 2743202"/>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2" h="681626">
                  <a:moveTo>
                    <a:pt x="0" y="113607"/>
                  </a:moveTo>
                  <a:cubicBezTo>
                    <a:pt x="0" y="50864"/>
                    <a:pt x="50864" y="0"/>
                    <a:pt x="113607" y="0"/>
                  </a:cubicBezTo>
                  <a:lnTo>
                    <a:pt x="2629595" y="0"/>
                  </a:lnTo>
                  <a:cubicBezTo>
                    <a:pt x="2692338" y="0"/>
                    <a:pt x="2743202" y="50864"/>
                    <a:pt x="2743202" y="113607"/>
                  </a:cubicBezTo>
                  <a:lnTo>
                    <a:pt x="2743202" y="568019"/>
                  </a:lnTo>
                  <a:cubicBezTo>
                    <a:pt x="2743202" y="630762"/>
                    <a:pt x="2692338" y="681626"/>
                    <a:pt x="2629595" y="681626"/>
                  </a:cubicBezTo>
                  <a:lnTo>
                    <a:pt x="113607" y="681626"/>
                  </a:lnTo>
                  <a:cubicBezTo>
                    <a:pt x="50864" y="681626"/>
                    <a:pt x="0" y="630762"/>
                    <a:pt x="0" y="568019"/>
                  </a:cubicBezTo>
                  <a:lnTo>
                    <a:pt x="0" y="113607"/>
                  </a:lnTo>
                  <a:close/>
                </a:path>
              </a:pathLst>
            </a:custGeom>
            <a:solidFill>
              <a:srgbClr val="00206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9474" tIns="71374" rIns="109474" bIns="71374"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High-</a:t>
              </a:r>
              <a:r>
                <a:rPr lang="en-US" sz="2000" i="1" kern="1200" dirty="0">
                  <a:latin typeface="Arial" panose="020B0604020202020204" pitchFamily="34" charset="0"/>
                  <a:cs typeface="Arial" panose="020B0604020202020204" pitchFamily="34" charset="0"/>
                </a:rPr>
                <a:t>p</a:t>
              </a:r>
              <a:r>
                <a:rPr lang="en-US" sz="2000" kern="1200" dirty="0">
                  <a:latin typeface="Arial" panose="020B0604020202020204" pitchFamily="34" charset="0"/>
                  <a:cs typeface="Arial" panose="020B0604020202020204" pitchFamily="34" charset="0"/>
                </a:rPr>
                <a:t> Requests</a:t>
              </a:r>
            </a:p>
          </p:txBody>
        </p:sp>
        <p:sp>
          <p:nvSpPr>
            <p:cNvPr id="40" name="Freeform 20">
              <a:extLst>
                <a:ext uri="{FF2B5EF4-FFF2-40B4-BE49-F238E27FC236}">
                  <a16:creationId xmlns:a16="http://schemas.microsoft.com/office/drawing/2014/main" id="{C1A7E8CA-5D10-E4B0-2742-54665AB99393}"/>
                </a:ext>
              </a:extLst>
            </p:cNvPr>
            <p:cNvSpPr/>
            <p:nvPr/>
          </p:nvSpPr>
          <p:spPr>
            <a:xfrm>
              <a:off x="2949510" y="5304415"/>
              <a:ext cx="2743202" cy="681626"/>
            </a:xfrm>
            <a:custGeom>
              <a:avLst/>
              <a:gdLst>
                <a:gd name="connsiteX0" fmla="*/ 0 w 2743202"/>
                <a:gd name="connsiteY0" fmla="*/ 113607 h 681626"/>
                <a:gd name="connsiteX1" fmla="*/ 113607 w 2743202"/>
                <a:gd name="connsiteY1" fmla="*/ 0 h 681626"/>
                <a:gd name="connsiteX2" fmla="*/ 2629595 w 2743202"/>
                <a:gd name="connsiteY2" fmla="*/ 0 h 681626"/>
                <a:gd name="connsiteX3" fmla="*/ 2743202 w 2743202"/>
                <a:gd name="connsiteY3" fmla="*/ 113607 h 681626"/>
                <a:gd name="connsiteX4" fmla="*/ 2743202 w 2743202"/>
                <a:gd name="connsiteY4" fmla="*/ 568019 h 681626"/>
                <a:gd name="connsiteX5" fmla="*/ 2629595 w 2743202"/>
                <a:gd name="connsiteY5" fmla="*/ 681626 h 681626"/>
                <a:gd name="connsiteX6" fmla="*/ 113607 w 2743202"/>
                <a:gd name="connsiteY6" fmla="*/ 681626 h 681626"/>
                <a:gd name="connsiteX7" fmla="*/ 0 w 2743202"/>
                <a:gd name="connsiteY7" fmla="*/ 568019 h 681626"/>
                <a:gd name="connsiteX8" fmla="*/ 0 w 2743202"/>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2" h="681626">
                  <a:moveTo>
                    <a:pt x="0" y="113607"/>
                  </a:moveTo>
                  <a:cubicBezTo>
                    <a:pt x="0" y="50864"/>
                    <a:pt x="50864" y="0"/>
                    <a:pt x="113607" y="0"/>
                  </a:cubicBezTo>
                  <a:lnTo>
                    <a:pt x="2629595" y="0"/>
                  </a:lnTo>
                  <a:cubicBezTo>
                    <a:pt x="2692338" y="0"/>
                    <a:pt x="2743202" y="50864"/>
                    <a:pt x="2743202" y="113607"/>
                  </a:cubicBezTo>
                  <a:lnTo>
                    <a:pt x="2743202" y="568019"/>
                  </a:lnTo>
                  <a:cubicBezTo>
                    <a:pt x="2743202" y="630762"/>
                    <a:pt x="2692338" y="681626"/>
                    <a:pt x="2629595" y="681626"/>
                  </a:cubicBezTo>
                  <a:lnTo>
                    <a:pt x="113607" y="681626"/>
                  </a:lnTo>
                  <a:cubicBezTo>
                    <a:pt x="50864" y="681626"/>
                    <a:pt x="0" y="630762"/>
                    <a:pt x="0" y="568019"/>
                  </a:cubicBezTo>
                  <a:lnTo>
                    <a:pt x="0" y="113607"/>
                  </a:lnTo>
                  <a:close/>
                </a:path>
              </a:pathLst>
            </a:custGeom>
            <a:solidFill>
              <a:srgbClr val="00206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9474" tIns="71374" rIns="109474" bIns="71374" numCol="1" spcCol="1270" anchor="ctr" anchorCtr="0">
              <a:noAutofit/>
            </a:bodyPr>
            <a:lstStyle/>
            <a:p>
              <a:pPr marL="0" lvl="0" indent="0" algn="ctr" defTabSz="889000" rtl="0">
                <a:lnSpc>
                  <a:spcPct val="90000"/>
                </a:lnSpc>
                <a:spcBef>
                  <a:spcPct val="0"/>
                </a:spcBef>
                <a:spcAft>
                  <a:spcPct val="35000"/>
                </a:spcAft>
                <a:buNone/>
              </a:pPr>
              <a:r>
                <a:rPr lang="en-US" sz="2000" kern="1200" dirty="0" err="1">
                  <a:latin typeface="Arial" panose="020B0604020202020204" pitchFamily="34" charset="0"/>
                  <a:cs typeface="Arial" panose="020B0604020202020204" pitchFamily="34" charset="0"/>
                </a:rPr>
                <a:t>Precorrection</a:t>
              </a:r>
              <a:endParaRPr lang="en-US" sz="2000" kern="1200" dirty="0">
                <a:latin typeface="Arial" panose="020B0604020202020204" pitchFamily="34" charset="0"/>
                <a:cs typeface="Arial" panose="020B0604020202020204" pitchFamily="34" charset="0"/>
              </a:endParaRPr>
            </a:p>
          </p:txBody>
        </p:sp>
        <p:sp>
          <p:nvSpPr>
            <p:cNvPr id="42" name="Freeform 21">
              <a:extLst>
                <a:ext uri="{FF2B5EF4-FFF2-40B4-BE49-F238E27FC236}">
                  <a16:creationId xmlns:a16="http://schemas.microsoft.com/office/drawing/2014/main" id="{83C38E17-20DE-23AD-61F8-3544212CC8B0}"/>
                </a:ext>
              </a:extLst>
            </p:cNvPr>
            <p:cNvSpPr/>
            <p:nvPr/>
          </p:nvSpPr>
          <p:spPr>
            <a:xfrm>
              <a:off x="2949510" y="6000322"/>
              <a:ext cx="2743204" cy="681626"/>
            </a:xfrm>
            <a:custGeom>
              <a:avLst/>
              <a:gdLst>
                <a:gd name="connsiteX0" fmla="*/ 0 w 2743204"/>
                <a:gd name="connsiteY0" fmla="*/ 113607 h 681626"/>
                <a:gd name="connsiteX1" fmla="*/ 113607 w 2743204"/>
                <a:gd name="connsiteY1" fmla="*/ 0 h 681626"/>
                <a:gd name="connsiteX2" fmla="*/ 2629597 w 2743204"/>
                <a:gd name="connsiteY2" fmla="*/ 0 h 681626"/>
                <a:gd name="connsiteX3" fmla="*/ 2743204 w 2743204"/>
                <a:gd name="connsiteY3" fmla="*/ 113607 h 681626"/>
                <a:gd name="connsiteX4" fmla="*/ 2743204 w 2743204"/>
                <a:gd name="connsiteY4" fmla="*/ 568019 h 681626"/>
                <a:gd name="connsiteX5" fmla="*/ 2629597 w 2743204"/>
                <a:gd name="connsiteY5" fmla="*/ 681626 h 681626"/>
                <a:gd name="connsiteX6" fmla="*/ 113607 w 2743204"/>
                <a:gd name="connsiteY6" fmla="*/ 681626 h 681626"/>
                <a:gd name="connsiteX7" fmla="*/ 0 w 2743204"/>
                <a:gd name="connsiteY7" fmla="*/ 568019 h 681626"/>
                <a:gd name="connsiteX8" fmla="*/ 0 w 2743204"/>
                <a:gd name="connsiteY8" fmla="*/ 113607 h 681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4" h="681626">
                  <a:moveTo>
                    <a:pt x="0" y="113607"/>
                  </a:moveTo>
                  <a:cubicBezTo>
                    <a:pt x="0" y="50864"/>
                    <a:pt x="50864" y="0"/>
                    <a:pt x="113607" y="0"/>
                  </a:cubicBezTo>
                  <a:lnTo>
                    <a:pt x="2629597" y="0"/>
                  </a:lnTo>
                  <a:cubicBezTo>
                    <a:pt x="2692340" y="0"/>
                    <a:pt x="2743204" y="50864"/>
                    <a:pt x="2743204" y="113607"/>
                  </a:cubicBezTo>
                  <a:lnTo>
                    <a:pt x="2743204" y="568019"/>
                  </a:lnTo>
                  <a:cubicBezTo>
                    <a:pt x="2743204" y="630762"/>
                    <a:pt x="2692340" y="681626"/>
                    <a:pt x="2629597" y="681626"/>
                  </a:cubicBezTo>
                  <a:lnTo>
                    <a:pt x="113607" y="681626"/>
                  </a:lnTo>
                  <a:cubicBezTo>
                    <a:pt x="50864" y="681626"/>
                    <a:pt x="0" y="630762"/>
                    <a:pt x="0" y="568019"/>
                  </a:cubicBezTo>
                  <a:lnTo>
                    <a:pt x="0" y="113607"/>
                  </a:lnTo>
                  <a:close/>
                </a:path>
              </a:pathLst>
            </a:custGeom>
            <a:solidFill>
              <a:srgbClr val="002060"/>
            </a:solidFill>
            <a:effectLst/>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09474" tIns="71374" rIns="109474" bIns="71374"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Instructional Choice</a:t>
              </a:r>
            </a:p>
          </p:txBody>
        </p:sp>
      </p:grpSp>
    </p:spTree>
    <p:extLst>
      <p:ext uri="{BB962C8B-B14F-4D97-AF65-F5344CB8AC3E}">
        <p14:creationId xmlns:p14="http://schemas.microsoft.com/office/powerpoint/2010/main" val="191411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A0326-0FC9-A0CB-6D20-CFEABBB10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F228D-FD07-8333-4C39-9183E969523C}"/>
              </a:ext>
              <a:ext uri="{C183D7F6-B498-43B3-948B-1728B52AA6E4}">
                <adec:decorative xmlns:adec="http://schemas.microsoft.com/office/drawing/2017/decorative" val="0"/>
              </a:ext>
            </a:extLst>
          </p:cNvPr>
          <p:cNvSpPr>
            <a:spLocks noGrp="1"/>
          </p:cNvSpPr>
          <p:nvPr>
            <p:ph type="title"/>
          </p:nvPr>
        </p:nvSpPr>
        <p:spPr/>
        <p:txBody>
          <a:bodyPr/>
          <a:lstStyle/>
          <a:p>
            <a:r>
              <a:rPr lang="en-US"/>
              <a:t>What are Tier 2 and Tier 3 Interventions?</a:t>
            </a:r>
          </a:p>
        </p:txBody>
      </p:sp>
      <p:pic>
        <p:nvPicPr>
          <p:cNvPr id="7" name="Picture" descr="Comprehensive, Integrated, Three-Tiered Model of Prevention pyramid with an arrow pointing to the middle yellow tier (Tier 2).">
            <a:extLst>
              <a:ext uri="{FF2B5EF4-FFF2-40B4-BE49-F238E27FC236}">
                <a16:creationId xmlns:a16="http://schemas.microsoft.com/office/drawing/2014/main" id="{06EC1CE1-DFE0-0B63-AF37-92F2BA06A4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9796" y="2276738"/>
            <a:ext cx="5622403" cy="3900225"/>
          </a:xfrm>
          <a:prstGeom prst="rect">
            <a:avLst/>
          </a:prstGeom>
        </p:spPr>
      </p:pic>
      <p:sp>
        <p:nvSpPr>
          <p:cNvPr id="9" name="Content 1">
            <a:extLst>
              <a:ext uri="{FF2B5EF4-FFF2-40B4-BE49-F238E27FC236}">
                <a16:creationId xmlns:a16="http://schemas.microsoft.com/office/drawing/2014/main" id="{C6D08D43-6B16-D56C-6573-991DFB9A1690}"/>
              </a:ext>
            </a:extLst>
          </p:cNvPr>
          <p:cNvSpPr>
            <a:spLocks noGrp="1"/>
          </p:cNvSpPr>
          <p:nvPr>
            <p:ph sz="half" idx="2"/>
          </p:nvPr>
        </p:nvSpPr>
        <p:spPr>
          <a:xfrm>
            <a:off x="6172199" y="1825625"/>
            <a:ext cx="5522495" cy="4351338"/>
          </a:xfrm>
        </p:spPr>
        <p:txBody>
          <a:bodyPr>
            <a:normAutofit fontScale="92500" lnSpcReduction="10000"/>
          </a:bodyPr>
          <a:lstStyle/>
          <a:p>
            <a:r>
              <a:rPr lang="en-US" dirty="0">
                <a:solidFill>
                  <a:srgbClr val="333333"/>
                </a:solidFill>
                <a:latin typeface="Helvetica Neue" panose="02000503000000020004" pitchFamily="2" charset="0"/>
              </a:rPr>
              <a:t>E</a:t>
            </a:r>
            <a:r>
              <a:rPr lang="en-US" b="0" i="0" u="none" strike="noStrike" dirty="0">
                <a:solidFill>
                  <a:srgbClr val="333333"/>
                </a:solidFill>
                <a:effectLst/>
                <a:latin typeface="Helvetica Neue" panose="02000503000000020004" pitchFamily="2" charset="0"/>
              </a:rPr>
              <a:t>vidence-based or research-based strategies, practices, and programs</a:t>
            </a:r>
          </a:p>
          <a:p>
            <a:r>
              <a:rPr lang="en-US" dirty="0">
                <a:solidFill>
                  <a:srgbClr val="333333"/>
                </a:solidFill>
                <a:latin typeface="Helvetica Neue" panose="02000503000000020004" pitchFamily="2" charset="0"/>
              </a:rPr>
              <a:t>A</a:t>
            </a:r>
            <a:r>
              <a:rPr lang="en-US" b="0" i="0" u="none" strike="noStrike" dirty="0">
                <a:solidFill>
                  <a:srgbClr val="333333"/>
                </a:solidFill>
                <a:effectLst/>
                <a:latin typeface="Helvetica Neue" panose="02000503000000020004" pitchFamily="2" charset="0"/>
              </a:rPr>
              <a:t>dditive (i.e., complement rather than replace Tier 1 efforts)</a:t>
            </a:r>
          </a:p>
          <a:p>
            <a:r>
              <a:rPr lang="en-US" dirty="0">
                <a:solidFill>
                  <a:srgbClr val="333333"/>
                </a:solidFill>
                <a:latin typeface="Helvetica Neue" panose="02000503000000020004" pitchFamily="2" charset="0"/>
              </a:rPr>
              <a:t>Implemented by teachers, interventionists, counselors, paraprofessionals, and other staff</a:t>
            </a:r>
          </a:p>
          <a:p>
            <a:r>
              <a:rPr lang="en-US" dirty="0">
                <a:solidFill>
                  <a:srgbClr val="333333"/>
                </a:solidFill>
                <a:latin typeface="Helvetica Neue" panose="02000503000000020004" pitchFamily="2" charset="0"/>
              </a:rPr>
              <a:t>Occur in a variety of formats and locations (e.g., small-group, 1:1, embedded within whole group instruction)</a:t>
            </a:r>
          </a:p>
        </p:txBody>
      </p:sp>
    </p:spTree>
    <p:extLst>
      <p:ext uri="{BB962C8B-B14F-4D97-AF65-F5344CB8AC3E}">
        <p14:creationId xmlns:p14="http://schemas.microsoft.com/office/powerpoint/2010/main" val="646181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8D29D-4719-0412-AFD1-72515C6F80DE}"/>
              </a:ext>
            </a:extLst>
          </p:cNvPr>
          <p:cNvSpPr>
            <a:spLocks noGrp="1"/>
          </p:cNvSpPr>
          <p:nvPr>
            <p:ph type="title"/>
          </p:nvPr>
        </p:nvSpPr>
        <p:spPr/>
        <p:txBody>
          <a:bodyPr/>
          <a:lstStyle/>
          <a:p>
            <a:r>
              <a:rPr lang="en-US" dirty="0"/>
              <a:t>What are the active ingredients?</a:t>
            </a:r>
          </a:p>
        </p:txBody>
      </p:sp>
      <p:sp>
        <p:nvSpPr>
          <p:cNvPr id="3" name="Content Placeholder 2">
            <a:extLst>
              <a:ext uri="{FF2B5EF4-FFF2-40B4-BE49-F238E27FC236}">
                <a16:creationId xmlns:a16="http://schemas.microsoft.com/office/drawing/2014/main" id="{D7BD4E34-CA11-D2C6-C448-844C9C31E13C}"/>
              </a:ext>
            </a:extLst>
          </p:cNvPr>
          <p:cNvSpPr>
            <a:spLocks noGrp="1"/>
          </p:cNvSpPr>
          <p:nvPr>
            <p:ph idx="1"/>
          </p:nvPr>
        </p:nvSpPr>
        <p:spPr>
          <a:xfrm>
            <a:off x="838200" y="1825625"/>
            <a:ext cx="7335852" cy="4351338"/>
          </a:xfrm>
        </p:spPr>
        <p:txBody>
          <a:bodyPr>
            <a:normAutofit lnSpcReduction="10000"/>
          </a:bodyPr>
          <a:lstStyle/>
          <a:p>
            <a:pPr marL="0" indent="0">
              <a:buNone/>
            </a:pPr>
            <a:r>
              <a:rPr lang="en-US" b="1" dirty="0"/>
              <a:t>1 or more of the following: </a:t>
            </a:r>
          </a:p>
          <a:p>
            <a:pPr marL="514350" indent="-514350">
              <a:buFont typeface="+mj-lt"/>
              <a:buAutoNum type="alphaLcParenR"/>
            </a:pPr>
            <a:r>
              <a:rPr lang="en-US" dirty="0"/>
              <a:t>additional instruction/time for student skill development</a:t>
            </a:r>
          </a:p>
          <a:p>
            <a:pPr marL="514350" indent="-514350">
              <a:buFont typeface="+mj-lt"/>
              <a:buAutoNum type="alphaLcParenR"/>
            </a:pPr>
            <a:r>
              <a:rPr lang="en-US" dirty="0"/>
              <a:t>additional structure/predictability</a:t>
            </a:r>
          </a:p>
          <a:p>
            <a:pPr marL="514350" indent="-514350">
              <a:buFont typeface="+mj-lt"/>
              <a:buAutoNum type="alphaLcParenR"/>
            </a:pPr>
            <a:r>
              <a:rPr lang="en-US" dirty="0"/>
              <a:t>increased opportunity for feedback (e.g., daily progress report)</a:t>
            </a:r>
          </a:p>
          <a:p>
            <a:pPr marL="514350" indent="-514350">
              <a:buFont typeface="+mj-lt"/>
              <a:buAutoNum type="alphaLcParenR"/>
            </a:pPr>
            <a:r>
              <a:rPr lang="en-US" dirty="0"/>
              <a:t>increased communication with families</a:t>
            </a:r>
          </a:p>
          <a:p>
            <a:pPr marL="514350" indent="-514350">
              <a:buFont typeface="+mj-lt"/>
              <a:buAutoNum type="alphaLcParenR"/>
            </a:pPr>
            <a:r>
              <a:rPr lang="en-US" dirty="0"/>
              <a:t>include planned modifications to address a range of behavioral function, mental health needs, or academic skills.</a:t>
            </a:r>
          </a:p>
        </p:txBody>
      </p:sp>
      <p:pic>
        <p:nvPicPr>
          <p:cNvPr id="5" name="Picture 4" descr="Manual cover of the Tiered Fidelity Inventory (TFI)&#10;">
            <a:extLst>
              <a:ext uri="{FF2B5EF4-FFF2-40B4-BE49-F238E27FC236}">
                <a16:creationId xmlns:a16="http://schemas.microsoft.com/office/drawing/2014/main" id="{BEEA6161-2E68-AF6F-094A-96F54DA6A9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07604" y="1969662"/>
            <a:ext cx="2646196" cy="3423219"/>
          </a:xfrm>
          <a:prstGeom prst="rect">
            <a:avLst/>
          </a:prstGeom>
        </p:spPr>
      </p:pic>
    </p:spTree>
    <p:extLst>
      <p:ext uri="{BB962C8B-B14F-4D97-AF65-F5344CB8AC3E}">
        <p14:creationId xmlns:p14="http://schemas.microsoft.com/office/powerpoint/2010/main" val="310520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2CD6-8119-3ED4-54BC-11BC78CA239A}"/>
              </a:ext>
              <a:ext uri="{C183D7F6-B498-43B3-948B-1728B52AA6E4}">
                <adec:decorative xmlns:adec="http://schemas.microsoft.com/office/drawing/2017/decorative" val="0"/>
              </a:ext>
            </a:extLst>
          </p:cNvPr>
          <p:cNvSpPr>
            <a:spLocks noGrp="1"/>
          </p:cNvSpPr>
          <p:nvPr>
            <p:ph type="title"/>
          </p:nvPr>
        </p:nvSpPr>
        <p:spPr/>
        <p:txBody>
          <a:bodyPr/>
          <a:lstStyle/>
          <a:p>
            <a:r>
              <a:rPr lang="en-US"/>
              <a:t>Getting Started with Data-Informed Decision Making </a:t>
            </a:r>
          </a:p>
        </p:txBody>
      </p:sp>
      <p:pic>
        <p:nvPicPr>
          <p:cNvPr id="5" name="Picture 1">
            <a:extLst>
              <a:ext uri="{FF2B5EF4-FFF2-40B4-BE49-F238E27FC236}">
                <a16:creationId xmlns:a16="http://schemas.microsoft.com/office/drawing/2014/main" id="{96A82CA5-6883-654B-8A69-62FBF3CCF612}"/>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83819" y="2215705"/>
            <a:ext cx="1842926" cy="2384963"/>
          </a:xfrm>
          <a:prstGeom prst="rect">
            <a:avLst/>
          </a:prstGeom>
          <a:ln>
            <a:solidFill>
              <a:schemeClr val="tx1"/>
            </a:solidFill>
          </a:ln>
        </p:spPr>
      </p:pic>
      <p:pic>
        <p:nvPicPr>
          <p:cNvPr id="6" name="Picture 2">
            <a:extLst>
              <a:ext uri="{FF2B5EF4-FFF2-40B4-BE49-F238E27FC236}">
                <a16:creationId xmlns:a16="http://schemas.microsoft.com/office/drawing/2014/main" id="{5F707FBD-1F2B-294E-D5E2-74B9994066E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88387" y="2420321"/>
            <a:ext cx="3097844" cy="1799700"/>
          </a:xfrm>
          <a:prstGeom prst="rect">
            <a:avLst/>
          </a:prstGeom>
        </p:spPr>
      </p:pic>
      <p:pic>
        <p:nvPicPr>
          <p:cNvPr id="7" name="Picture 3">
            <a:extLst>
              <a:ext uri="{FF2B5EF4-FFF2-40B4-BE49-F238E27FC236}">
                <a16:creationId xmlns:a16="http://schemas.microsoft.com/office/drawing/2014/main" id="{342A19F1-741F-DA2D-301B-CE0D93AF7D0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21296" y="2787021"/>
            <a:ext cx="3097845" cy="857526"/>
          </a:xfrm>
          <a:prstGeom prst="rect">
            <a:avLst/>
          </a:prstGeom>
        </p:spPr>
      </p:pic>
      <p:pic>
        <p:nvPicPr>
          <p:cNvPr id="4" name="Picture 4" descr="Flow Chart with 3 steps: Step 1 Review your school's Ci3T Implementation Manual, Step 2 Locate school-wide data, Step 3 Document decisions and plan for next steps">
            <a:extLst>
              <a:ext uri="{FF2B5EF4-FFF2-40B4-BE49-F238E27FC236}">
                <a16:creationId xmlns:a16="http://schemas.microsoft.com/office/drawing/2014/main" id="{B00F3EAC-AE98-B438-76F5-32DD05144F14}"/>
              </a:ext>
            </a:extLst>
          </p:cNvPr>
          <p:cNvPicPr>
            <a:picLocks noChangeAspect="1"/>
          </p:cNvPicPr>
          <p:nvPr/>
        </p:nvPicPr>
        <p:blipFill>
          <a:blip r:embed="rId5"/>
          <a:stretch>
            <a:fillRect/>
          </a:stretch>
        </p:blipFill>
        <p:spPr>
          <a:xfrm>
            <a:off x="838200" y="4763600"/>
            <a:ext cx="10065482" cy="970308"/>
          </a:xfrm>
          <a:prstGeom prst="rect">
            <a:avLst/>
          </a:prstGeom>
        </p:spPr>
      </p:pic>
      <p:pic>
        <p:nvPicPr>
          <p:cNvPr id="8" name="Module">
            <a:extLst>
              <a:ext uri="{FF2B5EF4-FFF2-40B4-BE49-F238E27FC236}">
                <a16:creationId xmlns:a16="http://schemas.microsoft.com/office/drawing/2014/main" id="{AD00E4BD-5352-10DB-3528-B63A0BA31846}"/>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20851" y="0"/>
            <a:ext cx="1170432" cy="1828800"/>
          </a:xfrm>
          <a:prstGeom prst="rect">
            <a:avLst/>
          </a:prstGeom>
        </p:spPr>
      </p:pic>
    </p:spTree>
    <p:extLst>
      <p:ext uri="{BB962C8B-B14F-4D97-AF65-F5344CB8AC3E}">
        <p14:creationId xmlns:p14="http://schemas.microsoft.com/office/powerpoint/2010/main" val="2299542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Illustration: 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1455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A811-1783-49DC-6704-949ED0E59311}"/>
              </a:ext>
            </a:extLst>
          </p:cNvPr>
          <p:cNvSpPr>
            <a:spLocks noGrp="1"/>
          </p:cNvSpPr>
          <p:nvPr>
            <p:ph type="title"/>
          </p:nvPr>
        </p:nvSpPr>
        <p:spPr/>
        <p:txBody>
          <a:bodyPr/>
          <a:lstStyle/>
          <a:p>
            <a:r>
              <a:rPr lang="en-US"/>
              <a:t>Tier 2 and Tier 3 Intervention Grids</a:t>
            </a:r>
          </a:p>
        </p:txBody>
      </p:sp>
      <p:pic>
        <p:nvPicPr>
          <p:cNvPr id="5" name="Picture 1" descr="Tier 2 Intervention Grid: Self-Monitoring. Includes column sections for the name of the support, the description, school-wide data entry criteria, data to progress monitor (such as social validity and treatment integrity), and exit criteria.">
            <a:extLst>
              <a:ext uri="{FF2B5EF4-FFF2-40B4-BE49-F238E27FC236}">
                <a16:creationId xmlns:a16="http://schemas.microsoft.com/office/drawing/2014/main" id="{4A38E0EE-5C70-57CC-7EC0-2C7E4880C48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2730042" y="1690688"/>
            <a:ext cx="6261557" cy="4884815"/>
          </a:xfrm>
          <a:prstGeom prst="rect">
            <a:avLst/>
          </a:prstGeom>
          <a:ln>
            <a:solidFill>
              <a:schemeClr val="tx1"/>
            </a:solidFill>
          </a:ln>
        </p:spPr>
      </p:pic>
      <p:pic>
        <p:nvPicPr>
          <p:cNvPr id="3" name="Picture 2">
            <a:extLst>
              <a:ext uri="{FF2B5EF4-FFF2-40B4-BE49-F238E27FC236}">
                <a16:creationId xmlns:a16="http://schemas.microsoft.com/office/drawing/2014/main" id="{1E0FDB31-38F6-C227-6B42-6D715EE5D1C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
        <p:nvSpPr>
          <p:cNvPr id="7" name="Highlighting">
            <a:extLst>
              <a:ext uri="{FF2B5EF4-FFF2-40B4-BE49-F238E27FC236}">
                <a16:creationId xmlns:a16="http://schemas.microsoft.com/office/drawing/2014/main" id="{F8DA6E33-3101-D132-6521-6F783CBF1B35}"/>
              </a:ext>
              <a:ext uri="{C183D7F6-B498-43B3-948B-1728B52AA6E4}">
                <adec:decorative xmlns:adec="http://schemas.microsoft.com/office/drawing/2017/decorative" val="1"/>
              </a:ext>
            </a:extLst>
          </p:cNvPr>
          <p:cNvSpPr/>
          <p:nvPr/>
        </p:nvSpPr>
        <p:spPr>
          <a:xfrm>
            <a:off x="3241297" y="2909653"/>
            <a:ext cx="522159" cy="249394"/>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Highlighting">
            <a:extLst>
              <a:ext uri="{FF2B5EF4-FFF2-40B4-BE49-F238E27FC236}">
                <a16:creationId xmlns:a16="http://schemas.microsoft.com/office/drawing/2014/main" id="{D3C6297A-9470-ED8B-2656-7F569FB117AB}"/>
              </a:ext>
              <a:ext uri="{C183D7F6-B498-43B3-948B-1728B52AA6E4}">
                <adec:decorative xmlns:adec="http://schemas.microsoft.com/office/drawing/2017/decorative" val="1"/>
              </a:ext>
            </a:extLst>
          </p:cNvPr>
          <p:cNvSpPr/>
          <p:nvPr/>
        </p:nvSpPr>
        <p:spPr>
          <a:xfrm>
            <a:off x="3954767" y="2633254"/>
            <a:ext cx="687353"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Highlighting">
            <a:extLst>
              <a:ext uri="{FF2B5EF4-FFF2-40B4-BE49-F238E27FC236}">
                <a16:creationId xmlns:a16="http://schemas.microsoft.com/office/drawing/2014/main" id="{50028C9D-A9DB-139A-2B8D-AAC4B8D9F324}"/>
              </a:ext>
              <a:ext uri="{C183D7F6-B498-43B3-948B-1728B52AA6E4}">
                <adec:decorative xmlns:adec="http://schemas.microsoft.com/office/drawing/2017/decorative" val="1"/>
              </a:ext>
            </a:extLst>
          </p:cNvPr>
          <p:cNvSpPr/>
          <p:nvPr/>
        </p:nvSpPr>
        <p:spPr>
          <a:xfrm>
            <a:off x="4780233" y="2481263"/>
            <a:ext cx="1552011" cy="333009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Highlighting">
            <a:extLst>
              <a:ext uri="{FF2B5EF4-FFF2-40B4-BE49-F238E27FC236}">
                <a16:creationId xmlns:a16="http://schemas.microsoft.com/office/drawing/2014/main" id="{54AF8754-5970-42AE-0681-A46EF9ACC4D2}"/>
              </a:ext>
              <a:ext uri="{C183D7F6-B498-43B3-948B-1728B52AA6E4}">
                <adec:decorative xmlns:adec="http://schemas.microsoft.com/office/drawing/2017/decorative" val="1"/>
              </a:ext>
            </a:extLst>
          </p:cNvPr>
          <p:cNvSpPr/>
          <p:nvPr/>
        </p:nvSpPr>
        <p:spPr>
          <a:xfrm>
            <a:off x="6403037" y="4190890"/>
            <a:ext cx="73274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Highlighting">
            <a:extLst>
              <a:ext uri="{FF2B5EF4-FFF2-40B4-BE49-F238E27FC236}">
                <a16:creationId xmlns:a16="http://schemas.microsoft.com/office/drawing/2014/main" id="{EA341D1D-74C6-2849-8BF9-F94D0D1D84A0}"/>
              </a:ext>
              <a:ext uri="{C183D7F6-B498-43B3-948B-1728B52AA6E4}">
                <adec:decorative xmlns:adec="http://schemas.microsoft.com/office/drawing/2017/decorative" val="1"/>
              </a:ext>
            </a:extLst>
          </p:cNvPr>
          <p:cNvSpPr/>
          <p:nvPr/>
        </p:nvSpPr>
        <p:spPr>
          <a:xfrm>
            <a:off x="6333680" y="4818384"/>
            <a:ext cx="96642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Highlighting">
            <a:extLst>
              <a:ext uri="{FF2B5EF4-FFF2-40B4-BE49-F238E27FC236}">
                <a16:creationId xmlns:a16="http://schemas.microsoft.com/office/drawing/2014/main" id="{8E178A5D-3566-A220-6082-EC66EE519BCC}"/>
              </a:ext>
              <a:ext uri="{C183D7F6-B498-43B3-948B-1728B52AA6E4}">
                <adec:decorative xmlns:adec="http://schemas.microsoft.com/office/drawing/2017/decorative" val="1"/>
              </a:ext>
            </a:extLst>
          </p:cNvPr>
          <p:cNvSpPr/>
          <p:nvPr/>
        </p:nvSpPr>
        <p:spPr>
          <a:xfrm>
            <a:off x="6403036" y="2905286"/>
            <a:ext cx="1204239" cy="6985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Highlighting">
            <a:extLst>
              <a:ext uri="{FF2B5EF4-FFF2-40B4-BE49-F238E27FC236}">
                <a16:creationId xmlns:a16="http://schemas.microsoft.com/office/drawing/2014/main" id="{E5A53A7B-2881-24B2-1625-0873D542628B}"/>
              </a:ext>
              <a:ext uri="{C183D7F6-B498-43B3-948B-1728B52AA6E4}">
                <adec:decorative xmlns:adec="http://schemas.microsoft.com/office/drawing/2017/decorative" val="1"/>
              </a:ext>
            </a:extLst>
          </p:cNvPr>
          <p:cNvSpPr/>
          <p:nvPr/>
        </p:nvSpPr>
        <p:spPr>
          <a:xfrm>
            <a:off x="7617684" y="2633254"/>
            <a:ext cx="786319"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860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3B44C-2E24-136B-D1EA-ADAB85D344A4}"/>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Using a Tier 2 Intervention Grid to Connect Students with Supports</a:t>
            </a:r>
          </a:p>
        </p:txBody>
      </p:sp>
      <p:pic>
        <p:nvPicPr>
          <p:cNvPr id="11" name="Picture 10" descr="Self-Monitoring Tier 2 Intervention Grid">
            <a:extLst>
              <a:ext uri="{FF2B5EF4-FFF2-40B4-BE49-F238E27FC236}">
                <a16:creationId xmlns:a16="http://schemas.microsoft.com/office/drawing/2014/main" id="{6276E919-C64F-0D45-AF0A-F4BCA4FB0B71}"/>
              </a:ext>
            </a:extLst>
          </p:cNvPr>
          <p:cNvPicPr>
            <a:picLocks noChangeAspect="1"/>
          </p:cNvPicPr>
          <p:nvPr/>
        </p:nvPicPr>
        <p:blipFill>
          <a:blip r:embed="rId3" cstate="screen">
            <a:extLst>
              <a:ext uri="{28A0092B-C50C-407E-A947-70E740481C1C}">
                <a14:useLocalDpi xmlns:a14="http://schemas.microsoft.com/office/drawing/2010/main"/>
              </a:ext>
            </a:extLst>
          </a:blip>
          <a:srcRect b="14238"/>
          <a:stretch>
            <a:fillRect/>
          </a:stretch>
        </p:blipFill>
        <p:spPr>
          <a:xfrm>
            <a:off x="1314912" y="383863"/>
            <a:ext cx="9187881" cy="6090273"/>
          </a:xfrm>
          <a:prstGeom prst="rect">
            <a:avLst/>
          </a:prstGeom>
          <a:ln>
            <a:solidFill>
              <a:sysClr val="windowText" lastClr="000000">
                <a:lumMod val="50000"/>
                <a:lumOff val="50000"/>
              </a:sysClr>
            </a:solidFill>
          </a:ln>
          <a:effectLst>
            <a:outerShdw blurRad="292100" dist="139700" dir="2700000" algn="tl" rotWithShape="0">
              <a:srgbClr val="333333">
                <a:alpha val="65000"/>
              </a:srgbClr>
            </a:outerShdw>
          </a:effectLst>
        </p:spPr>
      </p:pic>
      <p:sp>
        <p:nvSpPr>
          <p:cNvPr id="16" name="Rectangle 15">
            <a:extLst>
              <a:ext uri="{FF2B5EF4-FFF2-40B4-BE49-F238E27FC236}">
                <a16:creationId xmlns:a16="http://schemas.microsoft.com/office/drawing/2014/main" id="{0A67B86F-A33A-EF4C-BD66-BC2CD0DA7857}"/>
              </a:ext>
              <a:ext uri="{C183D7F6-B498-43B3-948B-1728B52AA6E4}">
                <adec:decorative xmlns:adec="http://schemas.microsoft.com/office/drawing/2017/decorative" val="1"/>
              </a:ext>
            </a:extLst>
          </p:cNvPr>
          <p:cNvSpPr/>
          <p:nvPr/>
        </p:nvSpPr>
        <p:spPr>
          <a:xfrm>
            <a:off x="4236907" y="1582894"/>
            <a:ext cx="2569239" cy="4613768"/>
          </a:xfrm>
          <a:prstGeom prst="rect">
            <a:avLst/>
          </a:prstGeom>
          <a:noFill/>
          <a:ln w="57150" cap="flat" cmpd="sng" algn="ctr">
            <a:solidFill>
              <a:srgbClr val="FFC000">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6463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8B033E-A88E-DEE1-F5C7-07FBBE8937EA}"/>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Data in Action: Filtering Data</a:t>
            </a:r>
          </a:p>
        </p:txBody>
      </p:sp>
      <p:grpSp>
        <p:nvGrpSpPr>
          <p:cNvPr id="8" name="Group 2" descr="Screenshare demonstration">
            <a:extLst>
              <a:ext uri="{FF2B5EF4-FFF2-40B4-BE49-F238E27FC236}">
                <a16:creationId xmlns:a16="http://schemas.microsoft.com/office/drawing/2014/main" id="{5DF7A5A0-169B-2646-AFEA-DCE914F97395}"/>
              </a:ext>
            </a:extLst>
          </p:cNvPr>
          <p:cNvGrpSpPr/>
          <p:nvPr/>
        </p:nvGrpSpPr>
        <p:grpSpPr>
          <a:xfrm>
            <a:off x="2548162" y="2342221"/>
            <a:ext cx="7887197" cy="4515779"/>
            <a:chOff x="1024162" y="2269004"/>
            <a:chExt cx="7887197" cy="4515779"/>
          </a:xfrm>
        </p:grpSpPr>
        <p:pic>
          <p:nvPicPr>
            <p:cNvPr id="5" name="Picture 3" descr="A close up of text on a white background&#10;&#10;Description automatically generated">
              <a:extLst>
                <a:ext uri="{FF2B5EF4-FFF2-40B4-BE49-F238E27FC236}">
                  <a16:creationId xmlns:a16="http://schemas.microsoft.com/office/drawing/2014/main" id="{93BD9455-0399-5A4A-9177-8E8F8B17B367}"/>
                </a:ext>
              </a:extLst>
            </p:cNvPr>
            <p:cNvPicPr>
              <a:picLocks noChangeAspect="1"/>
            </p:cNvPicPr>
            <p:nvPr/>
          </p:nvPicPr>
          <p:blipFill>
            <a:blip r:embed="rId3"/>
            <a:stretch>
              <a:fillRect/>
            </a:stretch>
          </p:blipFill>
          <p:spPr>
            <a:xfrm>
              <a:off x="1024164" y="2332301"/>
              <a:ext cx="7887195" cy="4443119"/>
            </a:xfrm>
            <a:prstGeom prst="rect">
              <a:avLst/>
            </a:prstGeom>
          </p:spPr>
        </p:pic>
        <p:sp>
          <p:nvSpPr>
            <p:cNvPr id="4" name="Rectangle 2">
              <a:extLst>
                <a:ext uri="{FF2B5EF4-FFF2-40B4-BE49-F238E27FC236}">
                  <a16:creationId xmlns:a16="http://schemas.microsoft.com/office/drawing/2014/main" id="{03693083-C0B4-8B48-9C12-CF431A614126}"/>
                </a:ext>
              </a:extLst>
            </p:cNvPr>
            <p:cNvSpPr/>
            <p:nvPr/>
          </p:nvSpPr>
          <p:spPr>
            <a:xfrm>
              <a:off x="1024163" y="2269004"/>
              <a:ext cx="7887195" cy="1928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
              <a:extLst>
                <a:ext uri="{FF2B5EF4-FFF2-40B4-BE49-F238E27FC236}">
                  <a16:creationId xmlns:a16="http://schemas.microsoft.com/office/drawing/2014/main" id="{E92CB804-C34B-8C43-AEE0-173857501637}"/>
                </a:ext>
              </a:extLst>
            </p:cNvPr>
            <p:cNvSpPr/>
            <p:nvPr/>
          </p:nvSpPr>
          <p:spPr>
            <a:xfrm>
              <a:off x="1024162" y="6591941"/>
              <a:ext cx="7887195" cy="1928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 descr="Screenshot of behavior and academic sections of the schoolwide data entry criteria column on the intervention grid">
            <a:extLst>
              <a:ext uri="{FF2B5EF4-FFF2-40B4-BE49-F238E27FC236}">
                <a16:creationId xmlns:a16="http://schemas.microsoft.com/office/drawing/2014/main" id="{1ECBE804-C59B-D971-21A5-6D35074781F9}"/>
              </a:ext>
            </a:extLst>
          </p:cNvPr>
          <p:cNvGrpSpPr/>
          <p:nvPr/>
        </p:nvGrpSpPr>
        <p:grpSpPr>
          <a:xfrm>
            <a:off x="1756641" y="257907"/>
            <a:ext cx="1840523" cy="3257005"/>
            <a:chOff x="1957754" y="171995"/>
            <a:chExt cx="1840523" cy="3257005"/>
          </a:xfrm>
        </p:grpSpPr>
        <p:pic>
          <p:nvPicPr>
            <p:cNvPr id="15" name="Picture">
              <a:extLst>
                <a:ext uri="{FF2B5EF4-FFF2-40B4-BE49-F238E27FC236}">
                  <a16:creationId xmlns:a16="http://schemas.microsoft.com/office/drawing/2014/main" id="{49A75728-2F03-410C-A9F8-6A2FEB1288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7754" y="171995"/>
              <a:ext cx="1840523" cy="3257005"/>
            </a:xfrm>
            <a:prstGeom prst="rect">
              <a:avLst/>
            </a:prstGeom>
            <a:ln>
              <a:solidFill>
                <a:srgbClr val="4272C5"/>
              </a:solidFill>
            </a:ln>
            <a:effectLst>
              <a:outerShdw blurRad="292100" dist="139700" dir="2700000" algn="tl" rotWithShape="0">
                <a:srgbClr val="333333">
                  <a:alpha val="65000"/>
                </a:srgbClr>
              </a:outerShdw>
            </a:effectLst>
          </p:spPr>
        </p:pic>
        <p:sp>
          <p:nvSpPr>
            <p:cNvPr id="16" name="Rectangle 1">
              <a:extLst>
                <a:ext uri="{FF2B5EF4-FFF2-40B4-BE49-F238E27FC236}">
                  <a16:creationId xmlns:a16="http://schemas.microsoft.com/office/drawing/2014/main" id="{E7C5F8CF-5812-6FA3-22A0-EF6629EE1062}"/>
                </a:ext>
              </a:extLst>
            </p:cNvPr>
            <p:cNvSpPr/>
            <p:nvPr/>
          </p:nvSpPr>
          <p:spPr>
            <a:xfrm>
              <a:off x="1957754" y="468679"/>
              <a:ext cx="1840523" cy="141773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89DD9625-E54A-6C34-CF35-FB45206A86D6}"/>
                </a:ext>
              </a:extLst>
            </p:cNvPr>
            <p:cNvSpPr/>
            <p:nvPr/>
          </p:nvSpPr>
          <p:spPr>
            <a:xfrm>
              <a:off x="1957754" y="2246390"/>
              <a:ext cx="1840523" cy="118261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Curved Connector 1">
            <a:extLst>
              <a:ext uri="{FF2B5EF4-FFF2-40B4-BE49-F238E27FC236}">
                <a16:creationId xmlns:a16="http://schemas.microsoft.com/office/drawing/2014/main" id="{91CFD7DA-68D4-5F05-E384-89DAABD5A4D9}"/>
              </a:ext>
              <a:ext uri="{C183D7F6-B498-43B3-948B-1728B52AA6E4}">
                <adec:decorative xmlns:adec="http://schemas.microsoft.com/office/drawing/2017/decorative" val="1"/>
              </a:ext>
            </a:extLst>
          </p:cNvPr>
          <p:cNvCxnSpPr>
            <a:cxnSpLocks/>
          </p:cNvCxnSpPr>
          <p:nvPr/>
        </p:nvCxnSpPr>
        <p:spPr>
          <a:xfrm>
            <a:off x="3597163" y="1148863"/>
            <a:ext cx="3296006" cy="1957753"/>
          </a:xfrm>
          <a:prstGeom prst="curvedConnector3">
            <a:avLst>
              <a:gd name="adj1" fmla="val 106908"/>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Curved Connector 2">
            <a:extLst>
              <a:ext uri="{FF2B5EF4-FFF2-40B4-BE49-F238E27FC236}">
                <a16:creationId xmlns:a16="http://schemas.microsoft.com/office/drawing/2014/main" id="{5E29AA2B-3B7F-50FA-4009-43E2CEAAF477}"/>
              </a:ext>
              <a:ext uri="{C183D7F6-B498-43B3-948B-1728B52AA6E4}">
                <adec:decorative xmlns:adec="http://schemas.microsoft.com/office/drawing/2017/decorative" val="1"/>
              </a:ext>
            </a:extLst>
          </p:cNvPr>
          <p:cNvCxnSpPr>
            <a:cxnSpLocks/>
          </p:cNvCxnSpPr>
          <p:nvPr/>
        </p:nvCxnSpPr>
        <p:spPr>
          <a:xfrm>
            <a:off x="3610708" y="2791827"/>
            <a:ext cx="1641231" cy="313121"/>
          </a:xfrm>
          <a:prstGeom prst="curvedConnector3">
            <a:avLst>
              <a:gd name="adj1" fmla="val 92857"/>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818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0F48F8-055D-040F-2F14-FF98814CA35A}"/>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Data in Action: Matching Data to Entry Criteria</a:t>
            </a:r>
          </a:p>
        </p:txBody>
      </p:sp>
      <p:pic>
        <p:nvPicPr>
          <p:cNvPr id="2" name="Picture 1" descr="Screenshot of data dashboard with arrows pointing to the columns for AIMSWeb Reading, SRSS-E7, and Absences columns">
            <a:extLst>
              <a:ext uri="{FF2B5EF4-FFF2-40B4-BE49-F238E27FC236}">
                <a16:creationId xmlns:a16="http://schemas.microsoft.com/office/drawing/2014/main" id="{4F2D3E93-AE6E-224D-B672-1F245BCB527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02984" y="2691452"/>
            <a:ext cx="8065017" cy="1417731"/>
          </a:xfrm>
          <a:prstGeom prst="rect">
            <a:avLst/>
          </a:prstGeom>
        </p:spPr>
      </p:pic>
      <p:grpSp>
        <p:nvGrpSpPr>
          <p:cNvPr id="3" name="Group" descr="Screenshot of behavior and academic sections of the schoolwide data entry criteria column on the intervention grid">
            <a:extLst>
              <a:ext uri="{FF2B5EF4-FFF2-40B4-BE49-F238E27FC236}">
                <a16:creationId xmlns:a16="http://schemas.microsoft.com/office/drawing/2014/main" id="{96D817EB-E049-160C-B949-8DA3D2333E91}"/>
              </a:ext>
            </a:extLst>
          </p:cNvPr>
          <p:cNvGrpSpPr/>
          <p:nvPr/>
        </p:nvGrpSpPr>
        <p:grpSpPr>
          <a:xfrm>
            <a:off x="1756641" y="257907"/>
            <a:ext cx="1840523" cy="3257005"/>
            <a:chOff x="1957754" y="171995"/>
            <a:chExt cx="1840523" cy="3257005"/>
          </a:xfrm>
        </p:grpSpPr>
        <p:pic>
          <p:nvPicPr>
            <p:cNvPr id="11" name="Picture">
              <a:extLst>
                <a:ext uri="{FF2B5EF4-FFF2-40B4-BE49-F238E27FC236}">
                  <a16:creationId xmlns:a16="http://schemas.microsoft.com/office/drawing/2014/main" id="{AF31F1A2-2CDD-92DC-4117-758DC1107D0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7754" y="171995"/>
              <a:ext cx="1840523" cy="3257005"/>
            </a:xfrm>
            <a:prstGeom prst="rect">
              <a:avLst/>
            </a:prstGeom>
            <a:ln>
              <a:solidFill>
                <a:srgbClr val="4272C5"/>
              </a:solidFill>
            </a:ln>
            <a:effectLst>
              <a:outerShdw blurRad="292100" dist="139700" dir="2700000" algn="tl" rotWithShape="0">
                <a:srgbClr val="333333">
                  <a:alpha val="65000"/>
                </a:srgbClr>
              </a:outerShdw>
            </a:effectLst>
          </p:spPr>
        </p:pic>
        <p:sp>
          <p:nvSpPr>
            <p:cNvPr id="12" name="Rectangle 1">
              <a:extLst>
                <a:ext uri="{FF2B5EF4-FFF2-40B4-BE49-F238E27FC236}">
                  <a16:creationId xmlns:a16="http://schemas.microsoft.com/office/drawing/2014/main" id="{A0D75B7B-7F48-A85A-5D4C-94C293BD6DEE}"/>
                </a:ext>
              </a:extLst>
            </p:cNvPr>
            <p:cNvSpPr/>
            <p:nvPr/>
          </p:nvSpPr>
          <p:spPr>
            <a:xfrm>
              <a:off x="1957754" y="468679"/>
              <a:ext cx="1840523" cy="141773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2">
              <a:extLst>
                <a:ext uri="{FF2B5EF4-FFF2-40B4-BE49-F238E27FC236}">
                  <a16:creationId xmlns:a16="http://schemas.microsoft.com/office/drawing/2014/main" id="{14460669-66BA-C06C-654B-221665BE4D64}"/>
                </a:ext>
              </a:extLst>
            </p:cNvPr>
            <p:cNvSpPr/>
            <p:nvPr/>
          </p:nvSpPr>
          <p:spPr>
            <a:xfrm>
              <a:off x="1957754" y="2246390"/>
              <a:ext cx="1840523" cy="118261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a:extLst>
              <a:ext uri="{FF2B5EF4-FFF2-40B4-BE49-F238E27FC236}">
                <a16:creationId xmlns:a16="http://schemas.microsoft.com/office/drawing/2014/main" id="{A9CAA53C-49A8-C9BC-9283-18037AB58AB2}"/>
              </a:ext>
            </a:extLst>
          </p:cNvPr>
          <p:cNvSpPr txBox="1"/>
          <p:nvPr/>
        </p:nvSpPr>
        <p:spPr>
          <a:xfrm>
            <a:off x="838201" y="4246880"/>
            <a:ext cx="3906519" cy="584775"/>
          </a:xfrm>
          <a:prstGeom prst="rect">
            <a:avLst/>
          </a:prstGeom>
          <a:noFill/>
        </p:spPr>
        <p:txBody>
          <a:bodyPr wrap="square" rtlCol="0">
            <a:spAutoFit/>
          </a:bodyPr>
          <a:lstStyle/>
          <a:p>
            <a:r>
              <a:rPr lang="en-US" sz="3200"/>
              <a:t>Other Tier 2 Options</a:t>
            </a:r>
          </a:p>
        </p:txBody>
      </p:sp>
      <p:pic>
        <p:nvPicPr>
          <p:cNvPr id="25" name="Picture 1" descr="Behavior Contract">
            <a:extLst>
              <a:ext uri="{FF2B5EF4-FFF2-40B4-BE49-F238E27FC236}">
                <a16:creationId xmlns:a16="http://schemas.microsoft.com/office/drawing/2014/main" id="{322C3FAC-1382-1748-02A9-2C658E8DB6F5}"/>
              </a:ext>
            </a:extLst>
          </p:cNvPr>
          <p:cNvPicPr>
            <a:picLocks noChangeAspect="1"/>
          </p:cNvPicPr>
          <p:nvPr/>
        </p:nvPicPr>
        <p:blipFill>
          <a:blip r:embed="rId5"/>
          <a:stretch>
            <a:fillRect/>
          </a:stretch>
        </p:blipFill>
        <p:spPr>
          <a:xfrm>
            <a:off x="1800774" y="5031450"/>
            <a:ext cx="1981372" cy="890093"/>
          </a:xfrm>
          <a:prstGeom prst="rect">
            <a:avLst/>
          </a:prstGeom>
        </p:spPr>
      </p:pic>
      <p:pic>
        <p:nvPicPr>
          <p:cNvPr id="26" name="Picture 2" descr="Behavior-Specific Praise">
            <a:extLst>
              <a:ext uri="{FF2B5EF4-FFF2-40B4-BE49-F238E27FC236}">
                <a16:creationId xmlns:a16="http://schemas.microsoft.com/office/drawing/2014/main" id="{823BBBAA-80A4-2107-D8A0-C2DDFFF0DEBA}"/>
              </a:ext>
            </a:extLst>
          </p:cNvPr>
          <p:cNvPicPr>
            <a:picLocks noChangeAspect="1"/>
          </p:cNvPicPr>
          <p:nvPr/>
        </p:nvPicPr>
        <p:blipFill>
          <a:blip r:embed="rId6"/>
          <a:stretch>
            <a:fillRect/>
          </a:stretch>
        </p:blipFill>
        <p:spPr>
          <a:xfrm>
            <a:off x="3953224" y="5752787"/>
            <a:ext cx="1981372" cy="908383"/>
          </a:xfrm>
          <a:prstGeom prst="rect">
            <a:avLst/>
          </a:prstGeom>
        </p:spPr>
      </p:pic>
      <p:pic>
        <p:nvPicPr>
          <p:cNvPr id="27" name="Picture 3" descr="Precorrection">
            <a:extLst>
              <a:ext uri="{FF2B5EF4-FFF2-40B4-BE49-F238E27FC236}">
                <a16:creationId xmlns:a16="http://schemas.microsoft.com/office/drawing/2014/main" id="{0336B359-41B8-C4BF-A288-0D208C80AB81}"/>
              </a:ext>
            </a:extLst>
          </p:cNvPr>
          <p:cNvPicPr>
            <a:picLocks noChangeAspect="1"/>
          </p:cNvPicPr>
          <p:nvPr/>
        </p:nvPicPr>
        <p:blipFill>
          <a:blip r:embed="rId7"/>
          <a:stretch>
            <a:fillRect/>
          </a:stretch>
        </p:blipFill>
        <p:spPr>
          <a:xfrm>
            <a:off x="6105674" y="5052787"/>
            <a:ext cx="1975275" cy="847417"/>
          </a:xfrm>
          <a:prstGeom prst="rect">
            <a:avLst/>
          </a:prstGeom>
        </p:spPr>
      </p:pic>
      <p:pic>
        <p:nvPicPr>
          <p:cNvPr id="28" name="Picture 4" descr="Instructional Choice">
            <a:extLst>
              <a:ext uri="{FF2B5EF4-FFF2-40B4-BE49-F238E27FC236}">
                <a16:creationId xmlns:a16="http://schemas.microsoft.com/office/drawing/2014/main" id="{E1CF752A-0113-9F76-FFA9-77A16E693B47}"/>
              </a:ext>
            </a:extLst>
          </p:cNvPr>
          <p:cNvPicPr>
            <a:picLocks noChangeAspect="1"/>
          </p:cNvPicPr>
          <p:nvPr/>
        </p:nvPicPr>
        <p:blipFill>
          <a:blip r:embed="rId8"/>
          <a:stretch>
            <a:fillRect/>
          </a:stretch>
        </p:blipFill>
        <p:spPr>
          <a:xfrm>
            <a:off x="8252027" y="5789366"/>
            <a:ext cx="1975275" cy="871804"/>
          </a:xfrm>
          <a:prstGeom prst="rect">
            <a:avLst/>
          </a:prstGeom>
        </p:spPr>
      </p:pic>
      <p:cxnSp>
        <p:nvCxnSpPr>
          <p:cNvPr id="23" name="Curved Connector 1">
            <a:extLst>
              <a:ext uri="{FF2B5EF4-FFF2-40B4-BE49-F238E27FC236}">
                <a16:creationId xmlns:a16="http://schemas.microsoft.com/office/drawing/2014/main" id="{678A46ED-C97B-273C-496A-E1326CCA5BFE}"/>
              </a:ext>
              <a:ext uri="{C183D7F6-B498-43B3-948B-1728B52AA6E4}">
                <adec:decorative xmlns:adec="http://schemas.microsoft.com/office/drawing/2017/decorative" val="1"/>
              </a:ext>
            </a:extLst>
          </p:cNvPr>
          <p:cNvCxnSpPr>
            <a:cxnSpLocks/>
          </p:cNvCxnSpPr>
          <p:nvPr/>
        </p:nvCxnSpPr>
        <p:spPr>
          <a:xfrm>
            <a:off x="3597163" y="1148863"/>
            <a:ext cx="3296006" cy="1957753"/>
          </a:xfrm>
          <a:prstGeom prst="curvedConnector3">
            <a:avLst>
              <a:gd name="adj1" fmla="val 106908"/>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Curved Connector 2">
            <a:extLst>
              <a:ext uri="{FF2B5EF4-FFF2-40B4-BE49-F238E27FC236}">
                <a16:creationId xmlns:a16="http://schemas.microsoft.com/office/drawing/2014/main" id="{D8901866-BBB8-7B92-BF64-DEFE6447A454}"/>
              </a:ext>
              <a:ext uri="{C183D7F6-B498-43B3-948B-1728B52AA6E4}">
                <adec:decorative xmlns:adec="http://schemas.microsoft.com/office/drawing/2017/decorative" val="1"/>
              </a:ext>
            </a:extLst>
          </p:cNvPr>
          <p:cNvCxnSpPr>
            <a:cxnSpLocks/>
          </p:cNvCxnSpPr>
          <p:nvPr/>
        </p:nvCxnSpPr>
        <p:spPr>
          <a:xfrm>
            <a:off x="3610708" y="2791827"/>
            <a:ext cx="1641231" cy="313121"/>
          </a:xfrm>
          <a:prstGeom prst="curvedConnector3">
            <a:avLst>
              <a:gd name="adj1" fmla="val 92857"/>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3">
            <a:extLst>
              <a:ext uri="{FF2B5EF4-FFF2-40B4-BE49-F238E27FC236}">
                <a16:creationId xmlns:a16="http://schemas.microsoft.com/office/drawing/2014/main" id="{4B3FD5D0-6E90-8449-A302-0CAEE047C7D0}"/>
              </a:ext>
              <a:ext uri="{C183D7F6-B498-43B3-948B-1728B52AA6E4}">
                <adec:decorative xmlns:adec="http://schemas.microsoft.com/office/drawing/2017/decorative" val="1"/>
              </a:ext>
            </a:extLst>
          </p:cNvPr>
          <p:cNvCxnSpPr>
            <a:cxnSpLocks/>
          </p:cNvCxnSpPr>
          <p:nvPr/>
        </p:nvCxnSpPr>
        <p:spPr>
          <a:xfrm flipH="1">
            <a:off x="8944708" y="2461847"/>
            <a:ext cx="762000" cy="763005"/>
          </a:xfrm>
          <a:prstGeom prst="straightConnector1">
            <a:avLst/>
          </a:prstGeom>
          <a:ln w="762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65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xit" presetSubtype="1" fill="hold" nodeType="clickEffect">
                                  <p:stCondLst>
                                    <p:cond delay="0"/>
                                  </p:stCondLst>
                                  <p:childTnLst>
                                    <p:animEffect transition="out" filter="wipe(up)">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36">
            <a:extLst>
              <a:ext uri="{FF2B5EF4-FFF2-40B4-BE49-F238E27FC236}">
                <a16:creationId xmlns:a16="http://schemas.microsoft.com/office/drawing/2014/main" id="{469CFE08-8E60-9849-8F38-7A005D7094DA}"/>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106862" y="5082139"/>
            <a:ext cx="3978276" cy="141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5">
            <a:extLst>
              <a:ext uri="{FF2B5EF4-FFF2-40B4-BE49-F238E27FC236}">
                <a16:creationId xmlns:a16="http://schemas.microsoft.com/office/drawing/2014/main" id="{739F1805-3F88-804A-8E4F-98440E1CB780}"/>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106862" y="5082139"/>
            <a:ext cx="3978276" cy="141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4">
            <a:extLst>
              <a:ext uri="{FF2B5EF4-FFF2-40B4-BE49-F238E27FC236}">
                <a16:creationId xmlns:a16="http://schemas.microsoft.com/office/drawing/2014/main" id="{4E0A388C-31F2-C645-8983-0D06AD3C6D84}"/>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106862" y="5082139"/>
            <a:ext cx="3978276" cy="141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2">
            <a:extLst>
              <a:ext uri="{FF2B5EF4-FFF2-40B4-BE49-F238E27FC236}">
                <a16:creationId xmlns:a16="http://schemas.microsoft.com/office/drawing/2014/main" id="{61256C3C-9C57-8341-BE5E-02B71A1EF912}"/>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106862" y="5082139"/>
            <a:ext cx="3978276" cy="141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3">
            <a:extLst>
              <a:ext uri="{FF2B5EF4-FFF2-40B4-BE49-F238E27FC236}">
                <a16:creationId xmlns:a16="http://schemas.microsoft.com/office/drawing/2014/main" id="{6F4713E0-775E-2D49-9974-2C0F400C5C34}"/>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4106862" y="5082139"/>
            <a:ext cx="3978276" cy="1410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4B3081A4-575E-2319-1C4E-5D79DCE4599B}"/>
              </a:ext>
            </a:extLst>
          </p:cNvPr>
          <p:cNvSpPr txBox="1">
            <a:spLocks noGrp="1"/>
          </p:cNvSpPr>
          <p:nvPr>
            <p:ph type="title" idx="4294967295"/>
          </p:nvPr>
        </p:nvSpPr>
        <p:spPr>
          <a:xfrm>
            <a:off x="838200" y="365125"/>
            <a:ext cx="10515600" cy="1325563"/>
          </a:xfrm>
          <a:prstGeom prst="rect">
            <a:avLst/>
          </a:prstGeom>
          <a:solidFill>
            <a:schemeClr val="accent5"/>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mj-lt"/>
                <a:ea typeface="+mj-ea"/>
                <a:cs typeface="+mj-cs"/>
              </a:rPr>
              <a:t>You Discuss: Tier 2 and Tier 3</a:t>
            </a:r>
          </a:p>
        </p:txBody>
      </p:sp>
      <p:sp>
        <p:nvSpPr>
          <p:cNvPr id="8" name="Content Placeholder 15">
            <a:extLst>
              <a:ext uri="{FF2B5EF4-FFF2-40B4-BE49-F238E27FC236}">
                <a16:creationId xmlns:a16="http://schemas.microsoft.com/office/drawing/2014/main" id="{891D8FF8-5830-4EDA-6267-89269702ECAC}"/>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rgbClr val="000000"/>
              </a:buClr>
              <a:buFont typeface="Arial,Sans-Serif" panose="020B0604020202020204" pitchFamily="34" charset="0"/>
              <a:buChar char="•"/>
              <a:defRPr/>
            </a:pPr>
            <a:r>
              <a:rPr lang="en-US" dirty="0">
                <a:solidFill>
                  <a:srgbClr val="000000"/>
                </a:solidFill>
                <a:cs typeface="Arial"/>
              </a:rPr>
              <a:t>What Tier 2 and Tier 3 interventions are currently offered?</a:t>
            </a:r>
          </a:p>
          <a:p>
            <a:pPr marL="285750" indent="-285750">
              <a:buClr>
                <a:srgbClr val="000000"/>
              </a:buClr>
              <a:buFont typeface="Arial,Sans-Serif" panose="020B0604020202020204" pitchFamily="34" charset="0"/>
              <a:buChar char="•"/>
              <a:defRPr/>
            </a:pPr>
            <a:r>
              <a:rPr lang="en-US" dirty="0">
                <a:solidFill>
                  <a:srgbClr val="000000"/>
                </a:solidFill>
                <a:cs typeface="Arial"/>
              </a:rPr>
              <a:t>How do you currently look for students who might benefit from Tier 2 and Tier 3 interventions?</a:t>
            </a:r>
            <a:endParaRPr lang="en-US" sz="4000" dirty="0">
              <a:solidFill>
                <a:srgbClr val="000000"/>
              </a:solidFill>
              <a:cs typeface="Arial"/>
            </a:endParaRP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Arial"/>
              </a:rPr>
              <a:t>What would some of the benefits be of having Tier 2 and Tier 3 interventions grids illustrating interventions available for students needing more than Tier 1 </a:t>
            </a:r>
            <a:r>
              <a:rPr lang="en-US" dirty="0">
                <a:solidFill>
                  <a:srgbClr val="000000"/>
                </a:solidFill>
                <a:latin typeface="Arial" panose="020B0604020202020204"/>
                <a:cs typeface="Arial"/>
              </a:rPr>
              <a:t>supports? </a:t>
            </a: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Arial"/>
              </a:rPr>
              <a:t> </a:t>
            </a:r>
          </a:p>
        </p:txBody>
      </p:sp>
      <p:pic>
        <p:nvPicPr>
          <p:cNvPr id="10" name="Picture">
            <a:extLst>
              <a:ext uri="{FF2B5EF4-FFF2-40B4-BE49-F238E27FC236}">
                <a16:creationId xmlns:a16="http://schemas.microsoft.com/office/drawing/2014/main" id="{7BB5952D-495B-FABA-10A5-8258D655DAE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rcRect l="6300" t="18502" r="5720" b="17686"/>
          <a:stretch/>
        </p:blipFill>
        <p:spPr>
          <a:xfrm>
            <a:off x="9439775" y="548174"/>
            <a:ext cx="1575223" cy="1142514"/>
          </a:xfrm>
          <a:prstGeom prst="rect">
            <a:avLst/>
          </a:prstGeom>
        </p:spPr>
      </p:pic>
    </p:spTree>
    <p:extLst>
      <p:ext uri="{BB962C8B-B14F-4D97-AF65-F5344CB8AC3E}">
        <p14:creationId xmlns:p14="http://schemas.microsoft.com/office/powerpoint/2010/main" val="341327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300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50000"/>
                            </p:stCondLst>
                            <p:childTnLst>
                              <p:par>
                                <p:cTn id="14" presetID="1" presetClass="entr" presetSubtype="0" fill="hold" nodeType="afterEffect">
                                  <p:stCondLst>
                                    <p:cond delay="3000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93BA21-5AE5-E9EF-E045-D593482DED99}"/>
              </a:ext>
            </a:extLst>
          </p:cNvPr>
          <p:cNvSpPr>
            <a:spLocks noGrp="1"/>
          </p:cNvSpPr>
          <p:nvPr>
            <p:ph type="title"/>
          </p:nvPr>
        </p:nvSpPr>
        <p:spPr/>
        <p:txBody>
          <a:bodyPr/>
          <a:lstStyle/>
          <a:p>
            <a:r>
              <a:rPr lang="en-US" dirty="0"/>
              <a:t>A Closer Look at Tier 2 Interventions</a:t>
            </a:r>
          </a:p>
        </p:txBody>
      </p:sp>
    </p:spTree>
    <p:extLst>
      <p:ext uri="{BB962C8B-B14F-4D97-AF65-F5344CB8AC3E}">
        <p14:creationId xmlns:p14="http://schemas.microsoft.com/office/powerpoint/2010/main" val="3601240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53D3-D728-7F6A-4B02-70747CB7AF94}"/>
            </a:ext>
          </a:extLst>
        </p:cNvPr>
        <p:cNvGrpSpPr/>
        <p:nvPr/>
      </p:nvGrpSpPr>
      <p:grpSpPr>
        <a:xfrm>
          <a:off x="0" y="0"/>
          <a:ext cx="0" cy="0"/>
          <a:chOff x="0" y="0"/>
          <a:chExt cx="0" cy="0"/>
        </a:xfrm>
      </p:grpSpPr>
      <p:pic>
        <p:nvPicPr>
          <p:cNvPr id="7" name="Picture" descr="Close-up image of the Clarifying Tier 2 Supports infographic with this information: Language matters. How do we talk about students in need of Tier 2 supports? There are no &quot;Tier 2 kids&quot; or &quot;yellow zone students.&quot; Based on the data, there may be a student who needs Tier 2 supports. Various locations. Where do we provide Tier 2 supports to students? Tier 2 supports can be provided in various locations. Students do not have to be sent out of the classroom to receive a Tier 2 support. ">
            <a:extLst>
              <a:ext uri="{FF2B5EF4-FFF2-40B4-BE49-F238E27FC236}">
                <a16:creationId xmlns:a16="http://schemas.microsoft.com/office/drawing/2014/main" id="{C0D19C22-D854-9B69-28D3-58BC57787A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5211" y="1325563"/>
            <a:ext cx="1874086" cy="2702464"/>
          </a:xfrm>
          <a:prstGeom prst="rect">
            <a:avLst/>
          </a:prstGeom>
          <a:ln>
            <a:solidFill>
              <a:schemeClr val="tx1"/>
            </a:solidFill>
          </a:ln>
        </p:spPr>
      </p:pic>
      <p:pic>
        <p:nvPicPr>
          <p:cNvPr id="4" name="Picture 1" descr="Comprehensive, Integrated, Three-Tiered Model of Prevention pyramid.">
            <a:extLst>
              <a:ext uri="{FF2B5EF4-FFF2-40B4-BE49-F238E27FC236}">
                <a16:creationId xmlns:a16="http://schemas.microsoft.com/office/drawing/2014/main" id="{0E1D4FEB-6632-D0DB-E1D7-188A9B56577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2" name="Picture 2" descr="The Tier 2 Process module cover">
            <a:extLst>
              <a:ext uri="{FF2B5EF4-FFF2-40B4-BE49-F238E27FC236}">
                <a16:creationId xmlns:a16="http://schemas.microsoft.com/office/drawing/2014/main" id="{ED0523C5-3AE7-D9DE-555F-EBECE7D11F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79714" y="1063412"/>
            <a:ext cx="2071772" cy="3237144"/>
          </a:xfrm>
          <a:prstGeom prst="rect">
            <a:avLst/>
          </a:prstGeom>
        </p:spPr>
      </p:pic>
      <p:sp>
        <p:nvSpPr>
          <p:cNvPr id="9" name="Title 8">
            <a:extLst>
              <a:ext uri="{FF2B5EF4-FFF2-40B4-BE49-F238E27FC236}">
                <a16:creationId xmlns:a16="http://schemas.microsoft.com/office/drawing/2014/main" id="{AD53A3D7-3CB9-C5F3-0574-C9F978ED5A2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Secondary (Tier 2) Intervention Grid</a:t>
            </a:r>
          </a:p>
        </p:txBody>
      </p:sp>
      <p:pic>
        <p:nvPicPr>
          <p:cNvPr id="6" name="Chart" descr="Secondary (Tier 2) interventions grid">
            <a:extLst>
              <a:ext uri="{FF2B5EF4-FFF2-40B4-BE49-F238E27FC236}">
                <a16:creationId xmlns:a16="http://schemas.microsoft.com/office/drawing/2014/main" id="{C0A866C0-B14D-E999-A4DE-CFCF11E05270}"/>
              </a:ext>
            </a:extLst>
          </p:cNvPr>
          <p:cNvPicPr>
            <a:picLocks noChangeAspect="1"/>
          </p:cNvPicPr>
          <p:nvPr/>
        </p:nvPicPr>
        <p:blipFill>
          <a:blip r:embed="rId6"/>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2B75551E-8E18-54EE-5F8A-E42CE5D1F7C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6C1E56CB-482C-BB2F-B9DB-75BB47AC7A4C}"/>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Tier 2 Intervention Grid</a:t>
            </a:r>
          </a:p>
        </p:txBody>
      </p:sp>
    </p:spTree>
    <p:extLst>
      <p:ext uri="{BB962C8B-B14F-4D97-AF65-F5344CB8AC3E}">
        <p14:creationId xmlns:p14="http://schemas.microsoft.com/office/powerpoint/2010/main" val="17175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3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B9369-FA80-992A-EE04-4F2CFC3D0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2F1F6-A64F-9BC9-798C-47978CC8365E}"/>
              </a:ext>
            </a:extLst>
          </p:cNvPr>
          <p:cNvSpPr>
            <a:spLocks noGrp="1"/>
          </p:cNvSpPr>
          <p:nvPr>
            <p:ph type="title" idx="4294967295"/>
          </p:nvPr>
        </p:nvSpPr>
        <p:spPr>
          <a:xfrm>
            <a:off x="0" y="-2001838"/>
            <a:ext cx="10515600" cy="2001838"/>
          </a:xfrm>
        </p:spPr>
        <p:txBody>
          <a:bodyPr vert="horz" lIns="91440" tIns="45720" rIns="91440" bIns="45720" rtlCol="0" anchor="b">
            <a:normAutofit/>
          </a:bodyPr>
          <a:lstStyle/>
          <a:p>
            <a:r>
              <a:rPr lang="en-US"/>
              <a:t>Comprehensive, Integrated, Three-Tiered Model of Prevention Clarifying Tier 2 Supports</a:t>
            </a:r>
          </a:p>
        </p:txBody>
      </p:sp>
      <p:pic>
        <p:nvPicPr>
          <p:cNvPr id="5" name="Picture" descr="Close-up image of the Clarifying Tier 2 Supports infographic with this information: Language matters. How do we talk about students in need of Tier 2 supports? There are no &quot;Tier 2 kids&quot; or &quot;yellow zone students.&quot; Based on the data, there may be a student who needs Tier 2 supports. Various locations. Where do we provide Tier 2 supports to students? Tier 2 supports can be provided in various locations. Students do not have to be sent out of the classroom to receive a Tier 2 support. ">
            <a:extLst>
              <a:ext uri="{FF2B5EF4-FFF2-40B4-BE49-F238E27FC236}">
                <a16:creationId xmlns:a16="http://schemas.microsoft.com/office/drawing/2014/main" id="{95208B99-CD41-DE19-D81F-45D908ABCD8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67746" y="1275346"/>
            <a:ext cx="7658757" cy="11044057"/>
          </a:xfrm>
          <a:prstGeom prst="rect">
            <a:avLst/>
          </a:prstGeom>
          <a:ln>
            <a:solidFill>
              <a:schemeClr val="tx1"/>
            </a:solidFill>
          </a:ln>
        </p:spPr>
      </p:pic>
      <p:pic>
        <p:nvPicPr>
          <p:cNvPr id="4" name="Picture 3">
            <a:extLst>
              <a:ext uri="{FF2B5EF4-FFF2-40B4-BE49-F238E27FC236}">
                <a16:creationId xmlns:a16="http://schemas.microsoft.com/office/drawing/2014/main" id="{E7CE9D92-5743-D2A4-A670-5B83371215D0}"/>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11020774" y="-3717"/>
            <a:ext cx="1171575" cy="1828800"/>
          </a:xfrm>
          <a:prstGeom prst="rect">
            <a:avLst/>
          </a:prstGeom>
        </p:spPr>
      </p:pic>
    </p:spTree>
    <p:extLst>
      <p:ext uri="{BB962C8B-B14F-4D97-AF65-F5344CB8AC3E}">
        <p14:creationId xmlns:p14="http://schemas.microsoft.com/office/powerpoint/2010/main" val="36089857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26F9-4B66-0E0A-DF74-6CA6A2CE0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89656-4398-7DD9-DAED-C34A929C8846}"/>
              </a:ext>
              <a:ext uri="{C183D7F6-B498-43B3-948B-1728B52AA6E4}">
                <adec:decorative xmlns:adec="http://schemas.microsoft.com/office/drawing/2017/decorative" val="0"/>
              </a:ext>
            </a:extLst>
          </p:cNvPr>
          <p:cNvSpPr>
            <a:spLocks noGrp="1"/>
          </p:cNvSpPr>
          <p:nvPr>
            <p:ph type="title" idx="4294967295"/>
          </p:nvPr>
        </p:nvSpPr>
        <p:spPr>
          <a:xfrm>
            <a:off x="0" y="-2174875"/>
            <a:ext cx="10515600" cy="2174875"/>
          </a:xfrm>
        </p:spPr>
        <p:txBody>
          <a:bodyPr vert="horz" lIns="91440" tIns="45720" rIns="91440" bIns="45720" rtlCol="0" anchor="b">
            <a:normAutofit/>
          </a:bodyPr>
          <a:lstStyle/>
          <a:p>
            <a:r>
              <a:rPr lang="en-US"/>
              <a:t>Comprehensive, Integrated, Three-Tiered Model of Prevention Clarifying Tier 2 Supports Infographic</a:t>
            </a:r>
          </a:p>
        </p:txBody>
      </p:sp>
      <p:pic>
        <p:nvPicPr>
          <p:cNvPr id="4" name="Picture 3" descr="Enhancing Ci3T Module 6.3.1 The Tier 2 Process Using Data to Connect Students to Validated Supports module cover">
            <a:extLst>
              <a:ext uri="{FF2B5EF4-FFF2-40B4-BE49-F238E27FC236}">
                <a16:creationId xmlns:a16="http://schemas.microsoft.com/office/drawing/2014/main" id="{B1F9BA58-D238-C3AD-4F68-BA034B9EAFF9}"/>
              </a:ext>
            </a:extLst>
          </p:cNvPr>
          <p:cNvPicPr>
            <a:picLocks noChangeAspect="1"/>
          </p:cNvPicPr>
          <p:nvPr/>
        </p:nvPicPr>
        <p:blipFill>
          <a:blip r:embed="rId2"/>
          <a:srcRect/>
          <a:stretch>
            <a:fillRect/>
          </a:stretch>
        </p:blipFill>
        <p:spPr>
          <a:xfrm>
            <a:off x="11020774" y="-3717"/>
            <a:ext cx="1171575" cy="1828800"/>
          </a:xfrm>
          <a:prstGeom prst="rect">
            <a:avLst/>
          </a:prstGeom>
        </p:spPr>
      </p:pic>
      <p:pic>
        <p:nvPicPr>
          <p:cNvPr id="3" name="Picture" descr="Close-up image of the Clarifying Tier 2 Supports infographic with this information: Language matters. How do we talk about students in need of Tier 2 supports? There are no &quot;Tier 2 kids&quot; or &quot;yellow zone students.&quot; Based on the data, there may be a student who needs Tier 2 supports. Various locations. Where do we provide Tier 2 supports to students? Tier 2 supports can be provided in various locations. Students do not have to be sent out of the classroom to receive a Tier 2 support. ">
            <a:extLst>
              <a:ext uri="{FF2B5EF4-FFF2-40B4-BE49-F238E27FC236}">
                <a16:creationId xmlns:a16="http://schemas.microsoft.com/office/drawing/2014/main" id="{90FC08D9-E1E9-984F-3CA8-44FC679959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67746" y="-4566654"/>
            <a:ext cx="7658757" cy="11044057"/>
          </a:xfrm>
          <a:prstGeom prst="rect">
            <a:avLst/>
          </a:prstGeom>
          <a:ln>
            <a:solidFill>
              <a:schemeClr val="tx1"/>
            </a:solidFill>
          </a:ln>
        </p:spPr>
      </p:pic>
    </p:spTree>
    <p:extLst>
      <p:ext uri="{BB962C8B-B14F-4D97-AF65-F5344CB8AC3E}">
        <p14:creationId xmlns:p14="http://schemas.microsoft.com/office/powerpoint/2010/main" val="340751683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5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BBAF-0AB2-1529-9204-2B8151C9B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2622-A071-6261-E92A-F3B061EFE0B9}"/>
              </a:ext>
              <a:ext uri="{C183D7F6-B498-43B3-948B-1728B52AA6E4}">
                <adec:decorative xmlns:adec="http://schemas.microsoft.com/office/drawing/2017/decorative" val="0"/>
              </a:ext>
            </a:extLst>
          </p:cNvPr>
          <p:cNvSpPr>
            <a:spLocks noGrp="1"/>
          </p:cNvSpPr>
          <p:nvPr>
            <p:ph type="title"/>
          </p:nvPr>
        </p:nvSpPr>
        <p:spPr/>
        <p:txBody>
          <a:bodyPr/>
          <a:lstStyle/>
          <a:p>
            <a:r>
              <a:rPr lang="en-US" dirty="0"/>
              <a:t>Secondary (Tier 2) Intervention </a:t>
            </a:r>
          </a:p>
        </p:txBody>
      </p:sp>
      <p:pic>
        <p:nvPicPr>
          <p:cNvPr id="12" name="Picture" descr="Comprehensive, Integrated, Three-Tiered Model of Prevention pyramid with an arrow pointing to the middle yellow tier (Tier 2).">
            <a:extLst>
              <a:ext uri="{FF2B5EF4-FFF2-40B4-BE49-F238E27FC236}">
                <a16:creationId xmlns:a16="http://schemas.microsoft.com/office/drawing/2014/main" id="{274DCFC5-3A99-00DA-96E8-490E540ACB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9796" y="2276738"/>
            <a:ext cx="5622403" cy="3900225"/>
          </a:xfrm>
          <a:prstGeom prst="rect">
            <a:avLst/>
          </a:prstGeom>
        </p:spPr>
      </p:pic>
      <p:pic>
        <p:nvPicPr>
          <p:cNvPr id="4" name="Picture 1" descr="Implementation Manual Cover">
            <a:extLst>
              <a:ext uri="{FF2B5EF4-FFF2-40B4-BE49-F238E27FC236}">
                <a16:creationId xmlns:a16="http://schemas.microsoft.com/office/drawing/2014/main" id="{4E930239-3EE8-6B8F-8C84-0808F88375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07912" y="1734804"/>
            <a:ext cx="2138898" cy="2767986"/>
          </a:xfrm>
          <a:prstGeom prst="rect">
            <a:avLst/>
          </a:prstGeom>
          <a:ln>
            <a:solidFill>
              <a:schemeClr val="tx1"/>
            </a:solidFill>
          </a:ln>
        </p:spPr>
      </p:pic>
      <p:pic>
        <p:nvPicPr>
          <p:cNvPr id="3" name="Picture 2" descr="Secondary (Tier 2) Intervention Grid for Self-monitoring">
            <a:extLst>
              <a:ext uri="{FF2B5EF4-FFF2-40B4-BE49-F238E27FC236}">
                <a16:creationId xmlns:a16="http://schemas.microsoft.com/office/drawing/2014/main" id="{DB410FF8-9343-4B7C-975A-BFF9BF118444}"/>
              </a:ext>
            </a:extLst>
          </p:cNvPr>
          <p:cNvPicPr/>
          <p:nvPr/>
        </p:nvPicPr>
        <p:blipFill>
          <a:blip r:embed="rId4" cstate="screen">
            <a:extLst>
              <a:ext uri="{28A0092B-C50C-407E-A947-70E740481C1C}">
                <a14:useLocalDpi xmlns:a14="http://schemas.microsoft.com/office/drawing/2010/main"/>
              </a:ext>
            </a:extLst>
          </a:blip>
          <a:srcRect l="5425" t="5324" r="4925" b="4166"/>
          <a:stretch/>
        </p:blipFill>
        <p:spPr>
          <a:xfrm>
            <a:off x="7668597" y="2442976"/>
            <a:ext cx="3049471" cy="2344148"/>
          </a:xfrm>
          <a:prstGeom prst="rect">
            <a:avLst/>
          </a:prstGeom>
          <a:ln>
            <a:solidFill>
              <a:schemeClr val="tx1"/>
            </a:solidFill>
          </a:ln>
        </p:spPr>
      </p:pic>
      <p:pic>
        <p:nvPicPr>
          <p:cNvPr id="9" name="Picture 3" descr="Direct Behavior Rating Intervention Grid">
            <a:extLst>
              <a:ext uri="{FF2B5EF4-FFF2-40B4-BE49-F238E27FC236}">
                <a16:creationId xmlns:a16="http://schemas.microsoft.com/office/drawing/2014/main" id="{9B6A334A-86AD-67E9-F9C4-938312B9D67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44693" y="3472942"/>
            <a:ext cx="3246628" cy="2167274"/>
          </a:xfrm>
          <a:prstGeom prst="rect">
            <a:avLst/>
          </a:prstGeom>
          <a:ln>
            <a:solidFill>
              <a:schemeClr val="tx1"/>
            </a:solidFill>
          </a:ln>
        </p:spPr>
      </p:pic>
      <p:pic>
        <p:nvPicPr>
          <p:cNvPr id="10" name="Picture 4" descr="Self-Regulated Strategy Development (SRSD) for Writing Intervention Grid">
            <a:extLst>
              <a:ext uri="{FF2B5EF4-FFF2-40B4-BE49-F238E27FC236}">
                <a16:creationId xmlns:a16="http://schemas.microsoft.com/office/drawing/2014/main" id="{5C544D79-DC5F-3462-2563-CA348875DDE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091294" y="4388731"/>
            <a:ext cx="2832555" cy="2218035"/>
          </a:xfrm>
          <a:prstGeom prst="rect">
            <a:avLst/>
          </a:prstGeom>
          <a:ln>
            <a:solidFill>
              <a:schemeClr val="tx1"/>
            </a:solidFill>
          </a:ln>
        </p:spPr>
      </p:pic>
      <p:pic>
        <p:nvPicPr>
          <p:cNvPr id="7" name="Module">
            <a:extLst>
              <a:ext uri="{FF2B5EF4-FFF2-40B4-BE49-F238E27FC236}">
                <a16:creationId xmlns:a16="http://schemas.microsoft.com/office/drawing/2014/main" id="{9A34AD80-8DA1-1CC9-EC61-C22F504D3A6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spTree>
    <p:extLst>
      <p:ext uri="{BB962C8B-B14F-4D97-AF65-F5344CB8AC3E}">
        <p14:creationId xmlns:p14="http://schemas.microsoft.com/office/powerpoint/2010/main" val="137419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dirty="0"/>
              <a:t>Tier 2: Behavior Contract Grid</a:t>
            </a:r>
          </a:p>
        </p:txBody>
      </p:sp>
      <p:pic>
        <p:nvPicPr>
          <p:cNvPr id="6" name="Content Placeholder 5" descr="Enhancing Ci3T Module 6.3.2.3 Behavior Contracts to Support Classroom Behavior and Engagement module cover">
            <a:extLst>
              <a:ext uri="{FF2B5EF4-FFF2-40B4-BE49-F238E27FC236}">
                <a16:creationId xmlns:a16="http://schemas.microsoft.com/office/drawing/2014/main" id="{9D9F37E3-ECE1-16DC-132F-B5FE6DC29237}"/>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2 Intervention Grid - Behavior Contract">
            <a:extLst>
              <a:ext uri="{FF2B5EF4-FFF2-40B4-BE49-F238E27FC236}">
                <a16:creationId xmlns:a16="http://schemas.microsoft.com/office/drawing/2014/main" id="{3B37B754-E9F2-F70C-F725-DE1C2073413C}"/>
              </a:ext>
            </a:extLst>
          </p:cNvPr>
          <p:cNvPicPr>
            <a:picLocks noChangeAspect="1"/>
          </p:cNvPicPr>
          <p:nvPr/>
        </p:nvPicPr>
        <p:blipFill>
          <a:blip r:embed="rId3" cstate="screen">
            <a:extLst>
              <a:ext uri="{28A0092B-C50C-407E-A947-70E740481C1C}">
                <a14:useLocalDpi xmlns:a14="http://schemas.microsoft.com/office/drawing/2010/main"/>
              </a:ext>
            </a:extLst>
          </a:blip>
          <a:srcRect l="7162" t="9488" r="7880" b="19126"/>
          <a:stretch>
            <a:fillRect/>
          </a:stretch>
        </p:blipFill>
        <p:spPr>
          <a:xfrm>
            <a:off x="1928361" y="1460389"/>
            <a:ext cx="8003048" cy="5197380"/>
          </a:xfrm>
          <a:prstGeom prst="rect">
            <a:avLst/>
          </a:prstGeom>
          <a:ln>
            <a:solidFill>
              <a:schemeClr val="tx1"/>
            </a:solidFill>
          </a:ln>
        </p:spPr>
      </p:pic>
    </p:spTree>
    <p:extLst>
      <p:ext uri="{BB962C8B-B14F-4D97-AF65-F5344CB8AC3E}">
        <p14:creationId xmlns:p14="http://schemas.microsoft.com/office/powerpoint/2010/main" val="857242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62CB4-18EA-EE03-82D3-2DD33BA20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B235C-6723-44F4-5B5E-D516906FBAB0}"/>
              </a:ext>
            </a:extLst>
          </p:cNvPr>
          <p:cNvSpPr>
            <a:spLocks noGrp="1"/>
          </p:cNvSpPr>
          <p:nvPr>
            <p:ph type="title"/>
          </p:nvPr>
        </p:nvSpPr>
        <p:spPr/>
        <p:txBody>
          <a:bodyPr/>
          <a:lstStyle/>
          <a:p>
            <a:r>
              <a:rPr lang="en-US" dirty="0"/>
              <a:t>Tier 2: Behavior Contract Example</a:t>
            </a:r>
          </a:p>
        </p:txBody>
      </p:sp>
      <p:pic>
        <p:nvPicPr>
          <p:cNvPr id="6" name="Content Placeholder 5" descr="Enhancing Ci3T Module 6.3.2.3 Behavior Contracts to Support Classroom Behavior and Engagement module cover">
            <a:extLst>
              <a:ext uri="{FF2B5EF4-FFF2-40B4-BE49-F238E27FC236}">
                <a16:creationId xmlns:a16="http://schemas.microsoft.com/office/drawing/2014/main" id="{94AFF0E6-616F-A872-6EED-317B1AE19572}"/>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3" name="Picture 2" descr="Behavior Contracts (two party) example. Text says: &quot;I, Aiden Jones, will be in the truck with my backpack and lunch bag by 7:45 AM Monday through Friday. &#10;&#10;I, Jamie Jones (Aiden's mom), will refrain from reminding Aiden to be in the truck on time, Monday through Friday.&quot;&#10;&#10;The example also includes a table for collecting data, representing Monday through Friday and a place to indicate whether each party adhered to the contract. ">
            <a:extLst>
              <a:ext uri="{FF2B5EF4-FFF2-40B4-BE49-F238E27FC236}">
                <a16:creationId xmlns:a16="http://schemas.microsoft.com/office/drawing/2014/main" id="{D884B372-37ED-C6A3-D694-861F38C28E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07364" y="1425742"/>
            <a:ext cx="7377272" cy="9547058"/>
          </a:xfrm>
          <a:prstGeom prst="rect">
            <a:avLst/>
          </a:prstGeom>
          <a:ln>
            <a:solidFill>
              <a:schemeClr val="tx1"/>
            </a:solidFill>
          </a:ln>
        </p:spPr>
      </p:pic>
    </p:spTree>
    <p:extLst>
      <p:ext uri="{BB962C8B-B14F-4D97-AF65-F5344CB8AC3E}">
        <p14:creationId xmlns:p14="http://schemas.microsoft.com/office/powerpoint/2010/main" val="393155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sz="3600" dirty="0"/>
              <a:t>Tier 2: Direct Behavior Rating (DBR) Grid</a:t>
            </a:r>
          </a:p>
        </p:txBody>
      </p:sp>
      <p:pic>
        <p:nvPicPr>
          <p:cNvPr id="6" name="Content Placeholder 5" descr="Enhancing Ci3T Modules 6.3.2.2 Direct Behavior Rating to Support Classroom Behavior and Engagement module cover">
            <a:extLst>
              <a:ext uri="{FF2B5EF4-FFF2-40B4-BE49-F238E27FC236}">
                <a16:creationId xmlns:a16="http://schemas.microsoft.com/office/drawing/2014/main" id="{053B4A02-BF7D-96B5-783E-DC535BE1C7D1}"/>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2 Intervention Grid: Direct Behavior Rating">
            <a:extLst>
              <a:ext uri="{FF2B5EF4-FFF2-40B4-BE49-F238E27FC236}">
                <a16:creationId xmlns:a16="http://schemas.microsoft.com/office/drawing/2014/main" id="{B93EF627-ADA0-3042-5A7A-DA04B478F24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45489" y="1507549"/>
            <a:ext cx="6879265" cy="5001275"/>
          </a:xfrm>
          <a:prstGeom prst="rect">
            <a:avLst/>
          </a:prstGeom>
          <a:ln>
            <a:solidFill>
              <a:schemeClr val="tx1"/>
            </a:solidFill>
          </a:ln>
        </p:spPr>
      </p:pic>
    </p:spTree>
    <p:extLst>
      <p:ext uri="{BB962C8B-B14F-4D97-AF65-F5344CB8AC3E}">
        <p14:creationId xmlns:p14="http://schemas.microsoft.com/office/powerpoint/2010/main" val="2073963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C27BDD-D818-BF75-E7B2-7E694488B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D87A3-8A54-0AFD-68B7-994E11BF7940}"/>
              </a:ext>
            </a:extLst>
          </p:cNvPr>
          <p:cNvSpPr>
            <a:spLocks noGrp="1"/>
          </p:cNvSpPr>
          <p:nvPr>
            <p:ph type="title"/>
          </p:nvPr>
        </p:nvSpPr>
        <p:spPr/>
        <p:txBody>
          <a:bodyPr>
            <a:normAutofit/>
          </a:bodyPr>
          <a:lstStyle/>
          <a:p>
            <a:r>
              <a:rPr lang="en-US" sz="3600" dirty="0"/>
              <a:t>Tier 2: Direct Behavior Rating (DBR) Example</a:t>
            </a:r>
          </a:p>
        </p:txBody>
      </p:sp>
      <p:pic>
        <p:nvPicPr>
          <p:cNvPr id="6" name="Content Placeholder 5" descr="Enhancing Ci3T Modules 6.3.2.2 Direct Behavior Rating to Support Classroom Behavior and Engagement module cover">
            <a:extLst>
              <a:ext uri="{FF2B5EF4-FFF2-40B4-BE49-F238E27FC236}">
                <a16:creationId xmlns:a16="http://schemas.microsoft.com/office/drawing/2014/main" id="{FC1761B1-78E9-F453-C537-9C23D25E4438}"/>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3" name="Picture 2" descr="DBR Standard Form">
            <a:extLst>
              <a:ext uri="{FF2B5EF4-FFF2-40B4-BE49-F238E27FC236}">
                <a16:creationId xmlns:a16="http://schemas.microsoft.com/office/drawing/2014/main" id="{F9C20B71-EC32-5385-2AD6-33B6D1DE26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1254" y="1453415"/>
            <a:ext cx="9209491" cy="11918165"/>
          </a:xfrm>
          <a:prstGeom prst="rect">
            <a:avLst/>
          </a:prstGeom>
          <a:ln>
            <a:solidFill>
              <a:schemeClr val="tx1"/>
            </a:solidFill>
          </a:ln>
        </p:spPr>
      </p:pic>
    </p:spTree>
    <p:extLst>
      <p:ext uri="{BB962C8B-B14F-4D97-AF65-F5344CB8AC3E}">
        <p14:creationId xmlns:p14="http://schemas.microsoft.com/office/powerpoint/2010/main" val="316710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08021A-77FD-C69A-6D61-9D17B51EDF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026FE-4E64-D928-E613-F72D7D7B78C5}"/>
              </a:ext>
            </a:extLst>
          </p:cNvPr>
          <p:cNvSpPr>
            <a:spLocks noGrp="1"/>
          </p:cNvSpPr>
          <p:nvPr>
            <p:ph type="title"/>
          </p:nvPr>
        </p:nvSpPr>
        <p:spPr>
          <a:xfrm>
            <a:off x="838200" y="-5140539"/>
            <a:ext cx="10515600" cy="1325563"/>
          </a:xfrm>
        </p:spPr>
        <p:txBody>
          <a:bodyPr>
            <a:normAutofit/>
          </a:bodyPr>
          <a:lstStyle/>
          <a:p>
            <a:r>
              <a:rPr lang="en-US" sz="3600" dirty="0"/>
              <a:t>Tier 2: Direct Behavior Rating (DBR) Example 2</a:t>
            </a:r>
          </a:p>
        </p:txBody>
      </p:sp>
      <p:pic>
        <p:nvPicPr>
          <p:cNvPr id="6" name="Content Placeholder 5" descr="Enhancing Ci3T Modules 6.3.2.2 Direct Behavior Rating to Support Classroom Behavior and Engagement module cover">
            <a:extLst>
              <a:ext uri="{FF2B5EF4-FFF2-40B4-BE49-F238E27FC236}">
                <a16:creationId xmlns:a16="http://schemas.microsoft.com/office/drawing/2014/main" id="{0D97D822-450A-B541-6A7C-5D52C40D38E5}"/>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3" name="Picture 2" descr="DBR Standard Form">
            <a:extLst>
              <a:ext uri="{FF2B5EF4-FFF2-40B4-BE49-F238E27FC236}">
                <a16:creationId xmlns:a16="http://schemas.microsoft.com/office/drawing/2014/main" id="{FBC05075-2748-BF6D-E2B7-E63C3131C5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1254" y="-4052249"/>
            <a:ext cx="9209491" cy="11918165"/>
          </a:xfrm>
          <a:prstGeom prst="rect">
            <a:avLst/>
          </a:prstGeom>
          <a:ln>
            <a:solidFill>
              <a:schemeClr val="tx1"/>
            </a:solidFill>
          </a:ln>
        </p:spPr>
      </p:pic>
    </p:spTree>
    <p:extLst>
      <p:ext uri="{BB962C8B-B14F-4D97-AF65-F5344CB8AC3E}">
        <p14:creationId xmlns:p14="http://schemas.microsoft.com/office/powerpoint/2010/main" val="1048826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4F5A-1F75-C987-C3C5-A9AE39B08844}"/>
              </a:ext>
            </a:extLst>
          </p:cNvPr>
          <p:cNvSpPr>
            <a:spLocks noGrp="1"/>
          </p:cNvSpPr>
          <p:nvPr>
            <p:ph type="title"/>
          </p:nvPr>
        </p:nvSpPr>
        <p:spPr/>
        <p:txBody>
          <a:bodyPr/>
          <a:lstStyle/>
          <a:p>
            <a:r>
              <a:rPr lang="en-US"/>
              <a:t>Tier 2: Recognize.Relax.Record.</a:t>
            </a:r>
          </a:p>
        </p:txBody>
      </p:sp>
      <p:pic>
        <p:nvPicPr>
          <p:cNvPr id="5" name="Content Placeholder 5" descr="Circle comprised of three arrows pointing to each other. The arrows are labeled &quot;Recognize,&quot; &quot;Relax,&quot; and &quot;Record.&quot;">
            <a:extLst>
              <a:ext uri="{FF2B5EF4-FFF2-40B4-BE49-F238E27FC236}">
                <a16:creationId xmlns:a16="http://schemas.microsoft.com/office/drawing/2014/main" id="{1864E13F-8FBC-20B5-1DFA-BC071ED211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42188" y="1880929"/>
            <a:ext cx="2057537" cy="205753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grpSp>
        <p:nvGrpSpPr>
          <p:cNvPr id="7" name="Group" descr="Comprehensive, Integrated, Three-Tiered Model of Prevention pyramid with an arrow pointing to the middle yellow tier (tier 2)">
            <a:extLst>
              <a:ext uri="{FF2B5EF4-FFF2-40B4-BE49-F238E27FC236}">
                <a16:creationId xmlns:a16="http://schemas.microsoft.com/office/drawing/2014/main" id="{0ED6C8B0-C5EB-968A-15A3-FFEBAA3786F9}"/>
              </a:ext>
            </a:extLst>
          </p:cNvPr>
          <p:cNvGrpSpPr/>
          <p:nvPr/>
        </p:nvGrpSpPr>
        <p:grpSpPr>
          <a:xfrm>
            <a:off x="2251169" y="1519859"/>
            <a:ext cx="7350251" cy="5229726"/>
            <a:chOff x="469498" y="2112963"/>
            <a:chExt cx="5827849" cy="4043114"/>
          </a:xfrm>
        </p:grpSpPr>
        <p:pic>
          <p:nvPicPr>
            <p:cNvPr id="8" name="Picture 1" descr="Diagram&#10;&#10;Description automatically generated">
              <a:extLst>
                <a:ext uri="{FF2B5EF4-FFF2-40B4-BE49-F238E27FC236}">
                  <a16:creationId xmlns:a16="http://schemas.microsoft.com/office/drawing/2014/main" id="{B8426006-2E6A-2AAF-10B7-02C988AFFF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08D9EE08-5B24-0DAE-842C-0A358DA74961}"/>
                </a:ext>
                <a:ext uri="{C183D7F6-B498-43B3-948B-1728B52AA6E4}">
                  <adec:decorative xmlns:adec="http://schemas.microsoft.com/office/drawing/2017/decorative" val="0"/>
                </a:ext>
              </a:extLst>
            </p:cNvPr>
            <p:cNvSpPr/>
            <p:nvPr/>
          </p:nvSpPr>
          <p:spPr>
            <a:xfrm rot="1671121">
              <a:off x="1216284" y="2694754"/>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6" name="Picture 5" descr="Enhancing Ci3T Module 6.3.2.6 Recognize. Relax. Record. An intervention package for students struggling with anxious feelings module cover">
            <a:extLst>
              <a:ext uri="{FF2B5EF4-FFF2-40B4-BE49-F238E27FC236}">
                <a16:creationId xmlns:a16="http://schemas.microsoft.com/office/drawing/2014/main" id="{F098A6FC-1B5B-EF28-BC6F-00F1C280EB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65270" y="1690688"/>
            <a:ext cx="1796705" cy="2807351"/>
          </a:xfrm>
          <a:prstGeom prst="rect">
            <a:avLst/>
          </a:prstGeom>
        </p:spPr>
      </p:pic>
    </p:spTree>
    <p:extLst>
      <p:ext uri="{BB962C8B-B14F-4D97-AF65-F5344CB8AC3E}">
        <p14:creationId xmlns:p14="http://schemas.microsoft.com/office/powerpoint/2010/main" val="1624079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967E-873C-F828-F022-0302612431CE}"/>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RRR Tier 2 Intervention Grid</a:t>
            </a:r>
          </a:p>
        </p:txBody>
      </p:sp>
      <p:pic>
        <p:nvPicPr>
          <p:cNvPr id="4" name="Picture 1" descr="A Secondary (Tier 2) Intervention Grid for Recognize.Relax.Record">
            <a:extLst>
              <a:ext uri="{FF2B5EF4-FFF2-40B4-BE49-F238E27FC236}">
                <a16:creationId xmlns:a16="http://schemas.microsoft.com/office/drawing/2014/main" id="{8DCD617B-D5BC-3EA1-B0E5-56F78B721C6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632995" y="104690"/>
            <a:ext cx="8926993" cy="6653043"/>
          </a:xfrm>
          <a:prstGeom prst="rect">
            <a:avLst/>
          </a:prstGeom>
          <a:ln>
            <a:solidFill>
              <a:schemeClr val="tx1"/>
            </a:solidFill>
          </a:ln>
        </p:spPr>
      </p:pic>
      <p:sp>
        <p:nvSpPr>
          <p:cNvPr id="5" name="Rectangle 1" descr="Red rectangle outlining the School-wide Data Entry Criteria Column">
            <a:extLst>
              <a:ext uri="{FF2B5EF4-FFF2-40B4-BE49-F238E27FC236}">
                <a16:creationId xmlns:a16="http://schemas.microsoft.com/office/drawing/2014/main" id="{CA1DF67F-8EA3-B15B-19E3-64DC2EC16188}"/>
              </a:ext>
            </a:extLst>
          </p:cNvPr>
          <p:cNvSpPr/>
          <p:nvPr/>
        </p:nvSpPr>
        <p:spPr>
          <a:xfrm>
            <a:off x="6115077" y="1172267"/>
            <a:ext cx="1519509" cy="479895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8991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7FA8-C5F9-3E47-8BD9-04AFA3A30674}"/>
              </a:ext>
            </a:extLst>
          </p:cNvPr>
          <p:cNvSpPr>
            <a:spLocks noGrp="1"/>
          </p:cNvSpPr>
          <p:nvPr>
            <p:ph type="title"/>
          </p:nvPr>
        </p:nvSpPr>
        <p:spPr/>
        <p:txBody>
          <a:bodyPr/>
          <a:lstStyle/>
          <a:p>
            <a:r>
              <a:rPr lang="en-US"/>
              <a:t>What is Recognize. Relax. Record.?</a:t>
            </a:r>
          </a:p>
        </p:txBody>
      </p:sp>
      <p:pic>
        <p:nvPicPr>
          <p:cNvPr id="8" name="RRR Logo">
            <a:extLst>
              <a:ext uri="{FF2B5EF4-FFF2-40B4-BE49-F238E27FC236}">
                <a16:creationId xmlns:a16="http://schemas.microsoft.com/office/drawing/2014/main" id="{0A48C8EA-21F9-7B47-BE23-B9D949B86CCC}"/>
              </a:ext>
              <a:ext uri="{C183D7F6-B498-43B3-948B-1728B52AA6E4}">
                <adec:decorative xmlns:adec="http://schemas.microsoft.com/office/drawing/2017/decorative" val="1"/>
              </a:ext>
            </a:extLst>
          </p:cNvPr>
          <p:cNvPicPr>
            <a:picLocks noGrp="1" noChangeAspect="1"/>
          </p:cNvPicPr>
          <p:nvPr>
            <p:ph sz="half" idx="1"/>
          </p:nvPr>
        </p:nvPicPr>
        <p:blipFill>
          <a:blip r:embed="rId4"/>
          <a:stretch>
            <a:fillRect/>
          </a:stretch>
        </p:blipFill>
        <p:spPr>
          <a:xfrm>
            <a:off x="1253331" y="1825625"/>
            <a:ext cx="4351338" cy="4351338"/>
          </a:xfrm>
          <a:prstGeom prst="rect">
            <a:avLst/>
          </a:prstGeom>
        </p:spPr>
      </p:pic>
      <p:sp>
        <p:nvSpPr>
          <p:cNvPr id="5" name="Content">
            <a:extLst>
              <a:ext uri="{FF2B5EF4-FFF2-40B4-BE49-F238E27FC236}">
                <a16:creationId xmlns:a16="http://schemas.microsoft.com/office/drawing/2014/main" id="{DB4FD34D-40C7-1948-9CE9-9AAD2C74ED59}"/>
              </a:ext>
            </a:extLst>
          </p:cNvPr>
          <p:cNvSpPr>
            <a:spLocks noGrp="1"/>
          </p:cNvSpPr>
          <p:nvPr>
            <p:ph sz="half" idx="2"/>
          </p:nvPr>
        </p:nvSpPr>
        <p:spPr/>
        <p:txBody>
          <a:bodyPr>
            <a:normAutofit fontScale="85000" lnSpcReduction="20000"/>
          </a:bodyPr>
          <a:lstStyle/>
          <a:p>
            <a:pPr marL="0" indent="0">
              <a:buNone/>
            </a:pPr>
            <a:r>
              <a:rPr lang="en-US" dirty="0"/>
              <a:t>An intervention package containing three components:</a:t>
            </a:r>
          </a:p>
          <a:p>
            <a:r>
              <a:rPr lang="en-US" b="1" dirty="0"/>
              <a:t>Recognize</a:t>
            </a:r>
          </a:p>
          <a:p>
            <a:pPr lvl="1"/>
            <a:r>
              <a:rPr lang="en-US" sz="2800" dirty="0"/>
              <a:t>identify thoughts and feelings related to being anxious</a:t>
            </a:r>
          </a:p>
          <a:p>
            <a:r>
              <a:rPr lang="en-US" b="1" dirty="0"/>
              <a:t>Relax</a:t>
            </a:r>
          </a:p>
          <a:p>
            <a:pPr lvl="1"/>
            <a:r>
              <a:rPr lang="en-US" sz="2800" dirty="0"/>
              <a:t>manage anxious thoughts and feelings using relaxation strategies</a:t>
            </a:r>
          </a:p>
          <a:p>
            <a:r>
              <a:rPr lang="en-US" b="1" dirty="0"/>
              <a:t>Record</a:t>
            </a:r>
          </a:p>
          <a:p>
            <a:pPr lvl="1"/>
            <a:r>
              <a:rPr lang="en-US" sz="2800" dirty="0"/>
              <a:t>self-monitor thoughts and feelings, use of relaxation strategies, and engagement (social or academic)</a:t>
            </a:r>
          </a:p>
        </p:txBody>
      </p:sp>
      <p:pic>
        <p:nvPicPr>
          <p:cNvPr id="10" name="Module" descr="Module 6.3.2.6 Recognize. Relax. Record.">
            <a:extLst>
              <a:ext uri="{FF2B5EF4-FFF2-40B4-BE49-F238E27FC236}">
                <a16:creationId xmlns:a16="http://schemas.microsoft.com/office/drawing/2014/main" id="{45CEE0F0-C3E6-28AB-E503-254079712E0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222134" y="64518"/>
            <a:ext cx="848422" cy="13255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35407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B6779E5-E362-A64F-2EDD-60659CFAEA4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RRR Materials</a:t>
            </a:r>
          </a:p>
        </p:txBody>
      </p:sp>
      <p:pic>
        <p:nvPicPr>
          <p:cNvPr id="12" name="Picture 11" descr="RRR Module Cover">
            <a:extLst>
              <a:ext uri="{FF2B5EF4-FFF2-40B4-BE49-F238E27FC236}">
                <a16:creationId xmlns:a16="http://schemas.microsoft.com/office/drawing/2014/main" id="{46F28C7C-D4D3-AE68-2D3D-BEE8816479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115567" cy="1743075"/>
          </a:xfrm>
          <a:prstGeom prst="rect">
            <a:avLst/>
          </a:prstGeom>
        </p:spPr>
      </p:pic>
      <p:pic>
        <p:nvPicPr>
          <p:cNvPr id="18" name="Picture 17" descr="Lesson Plan Example (Recognize Lesson 1)">
            <a:extLst>
              <a:ext uri="{FF2B5EF4-FFF2-40B4-BE49-F238E27FC236}">
                <a16:creationId xmlns:a16="http://schemas.microsoft.com/office/drawing/2014/main" id="{0D675158-B6A6-E251-8C1A-5DFC5EAA9D9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286466" y="772885"/>
            <a:ext cx="4638633" cy="5832241"/>
          </a:xfrm>
          <a:prstGeom prst="rect">
            <a:avLst/>
          </a:prstGeom>
          <a:ln>
            <a:solidFill>
              <a:schemeClr val="tx1">
                <a:lumMod val="65000"/>
                <a:lumOff val="35000"/>
              </a:schemeClr>
            </a:solidFill>
          </a:ln>
          <a:effectLst/>
        </p:spPr>
      </p:pic>
      <p:grpSp>
        <p:nvGrpSpPr>
          <p:cNvPr id="23" name="Group 22" descr="Visual Cue Cards and Story Cards">
            <a:extLst>
              <a:ext uri="{FF2B5EF4-FFF2-40B4-BE49-F238E27FC236}">
                <a16:creationId xmlns:a16="http://schemas.microsoft.com/office/drawing/2014/main" id="{A6910B10-ECF2-62F3-CBB2-99152D4B6DAD}"/>
              </a:ext>
            </a:extLst>
          </p:cNvPr>
          <p:cNvGrpSpPr/>
          <p:nvPr/>
        </p:nvGrpSpPr>
        <p:grpSpPr>
          <a:xfrm>
            <a:off x="6096000" y="353882"/>
            <a:ext cx="5662779" cy="2572019"/>
            <a:chOff x="1003294" y="1817684"/>
            <a:chExt cx="8889979" cy="4037804"/>
          </a:xfrm>
        </p:grpSpPr>
        <p:pic>
          <p:nvPicPr>
            <p:cNvPr id="4" name="Picture 3" descr="A cartoon of a child in a football uniform&#10;&#10;Description automatically generated">
              <a:extLst>
                <a:ext uri="{FF2B5EF4-FFF2-40B4-BE49-F238E27FC236}">
                  <a16:creationId xmlns:a16="http://schemas.microsoft.com/office/drawing/2014/main" id="{0EB26C25-B478-ADA2-8784-996690F410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7020" y="4026688"/>
              <a:ext cx="1828800" cy="1828800"/>
            </a:xfrm>
            <a:prstGeom prst="rect">
              <a:avLst/>
            </a:prstGeom>
          </p:spPr>
        </p:pic>
        <p:pic>
          <p:nvPicPr>
            <p:cNvPr id="8" name="Picture 7" descr="A cartoon of a child sitting at a table with books&#10;&#10;Description automatically generated">
              <a:extLst>
                <a:ext uri="{FF2B5EF4-FFF2-40B4-BE49-F238E27FC236}">
                  <a16:creationId xmlns:a16="http://schemas.microsoft.com/office/drawing/2014/main" id="{9D123248-7080-01A6-E7D4-7082711EC2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7020" y="1817684"/>
              <a:ext cx="1828800" cy="1828800"/>
            </a:xfrm>
            <a:prstGeom prst="rect">
              <a:avLst/>
            </a:prstGeom>
          </p:spPr>
        </p:pic>
        <p:pic>
          <p:nvPicPr>
            <p:cNvPr id="11" name="Picture 10" descr="A cartoon of a child in a classroom&#10;&#10;Description automatically generated">
              <a:extLst>
                <a:ext uri="{FF2B5EF4-FFF2-40B4-BE49-F238E27FC236}">
                  <a16:creationId xmlns:a16="http://schemas.microsoft.com/office/drawing/2014/main" id="{A4A98E05-0E30-3F18-826D-1C589C12AD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10746" y="1817684"/>
              <a:ext cx="1828800" cy="1828800"/>
            </a:xfrm>
            <a:prstGeom prst="rect">
              <a:avLst/>
            </a:prstGeom>
          </p:spPr>
        </p:pic>
        <p:pic>
          <p:nvPicPr>
            <p:cNvPr id="13" name="Picture 12" descr="A cartoon of a child in a classroom&#10;&#10;Description automatically generated">
              <a:extLst>
                <a:ext uri="{FF2B5EF4-FFF2-40B4-BE49-F238E27FC236}">
                  <a16:creationId xmlns:a16="http://schemas.microsoft.com/office/drawing/2014/main" id="{DF01521C-BEC1-4D27-AB14-DCA51559C7A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64473" y="4026688"/>
              <a:ext cx="1828800" cy="1828800"/>
            </a:xfrm>
            <a:prstGeom prst="rect">
              <a:avLst/>
            </a:prstGeom>
          </p:spPr>
        </p:pic>
        <p:pic>
          <p:nvPicPr>
            <p:cNvPr id="15" name="Picture 14" descr="A cartoon of a child in a classroom&#10;&#10;Description automatically generated">
              <a:extLst>
                <a:ext uri="{FF2B5EF4-FFF2-40B4-BE49-F238E27FC236}">
                  <a16:creationId xmlns:a16="http://schemas.microsoft.com/office/drawing/2014/main" id="{0402E283-368E-5D25-219F-CA39617957E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10746" y="4026688"/>
              <a:ext cx="1828800" cy="1828800"/>
            </a:xfrm>
            <a:prstGeom prst="rect">
              <a:avLst/>
            </a:prstGeom>
          </p:spPr>
        </p:pic>
        <p:pic>
          <p:nvPicPr>
            <p:cNvPr id="17" name="Picture 16" descr="A cartoon character in a classroom&#10;&#10;Description automatically generated">
              <a:extLst>
                <a:ext uri="{FF2B5EF4-FFF2-40B4-BE49-F238E27FC236}">
                  <a16:creationId xmlns:a16="http://schemas.microsoft.com/office/drawing/2014/main" id="{E9572AC5-DEA4-FEA1-5A69-9684E743B72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64473" y="1817684"/>
              <a:ext cx="1828800" cy="1828800"/>
            </a:xfrm>
            <a:prstGeom prst="rect">
              <a:avLst/>
            </a:prstGeom>
          </p:spPr>
        </p:pic>
        <p:pic>
          <p:nvPicPr>
            <p:cNvPr id="20" name="Picture 19" descr="A cartoon of a child reading a book in a classroom&#10;&#10;Description automatically generated">
              <a:extLst>
                <a:ext uri="{FF2B5EF4-FFF2-40B4-BE49-F238E27FC236}">
                  <a16:creationId xmlns:a16="http://schemas.microsoft.com/office/drawing/2014/main" id="{AEA9E3B4-6C1E-0B89-291E-73DFC2B5142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3294" y="4026688"/>
              <a:ext cx="1828800" cy="1828800"/>
            </a:xfrm>
            <a:prstGeom prst="rect">
              <a:avLst/>
            </a:prstGeom>
          </p:spPr>
        </p:pic>
        <p:pic>
          <p:nvPicPr>
            <p:cNvPr id="22" name="Picture 21" descr="A cartoon character on a tree branch&#10;&#10;Description automatically generated">
              <a:extLst>
                <a:ext uri="{FF2B5EF4-FFF2-40B4-BE49-F238E27FC236}">
                  <a16:creationId xmlns:a16="http://schemas.microsoft.com/office/drawing/2014/main" id="{122E6AB2-ACAD-D022-6534-D88AF36735A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03294" y="1817684"/>
              <a:ext cx="1828800" cy="1828800"/>
            </a:xfrm>
            <a:prstGeom prst="rect">
              <a:avLst/>
            </a:prstGeom>
          </p:spPr>
        </p:pic>
      </p:grpSp>
      <p:grpSp>
        <p:nvGrpSpPr>
          <p:cNvPr id="3" name="Group 2" descr="Strategy Cards (Breathing Strategies, Self-Talk, Progressive Muscle Relaxation, Guided Imagery)">
            <a:extLst>
              <a:ext uri="{FF2B5EF4-FFF2-40B4-BE49-F238E27FC236}">
                <a16:creationId xmlns:a16="http://schemas.microsoft.com/office/drawing/2014/main" id="{F4CDA2AE-FCF6-E05C-D228-FB1953C57BFE}"/>
              </a:ext>
            </a:extLst>
          </p:cNvPr>
          <p:cNvGrpSpPr/>
          <p:nvPr/>
        </p:nvGrpSpPr>
        <p:grpSpPr>
          <a:xfrm>
            <a:off x="6422314" y="3072836"/>
            <a:ext cx="5010150" cy="3617639"/>
            <a:chOff x="838200" y="1639505"/>
            <a:chExt cx="6721542" cy="4853370"/>
          </a:xfrm>
        </p:grpSpPr>
        <p:pic>
          <p:nvPicPr>
            <p:cNvPr id="5" name="Picture 4" descr="A screenshot of a guided imagery steps&#10;&#10;Description automatically generated">
              <a:extLst>
                <a:ext uri="{FF2B5EF4-FFF2-40B4-BE49-F238E27FC236}">
                  <a16:creationId xmlns:a16="http://schemas.microsoft.com/office/drawing/2014/main" id="{1F75A00D-EAF6-9487-113E-B482B0496A0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358062" y="4206875"/>
              <a:ext cx="3201680" cy="2286000"/>
            </a:xfrm>
            <a:prstGeom prst="rect">
              <a:avLst/>
            </a:prstGeom>
            <a:ln>
              <a:solidFill>
                <a:schemeClr val="tx1">
                  <a:lumMod val="75000"/>
                  <a:lumOff val="25000"/>
                </a:schemeClr>
              </a:solidFill>
            </a:ln>
          </p:spPr>
        </p:pic>
        <p:pic>
          <p:nvPicPr>
            <p:cNvPr id="7" name="Picture 6" descr="A diagram of a muscle relaxation steps&#10;&#10;Description automatically generated">
              <a:extLst>
                <a:ext uri="{FF2B5EF4-FFF2-40B4-BE49-F238E27FC236}">
                  <a16:creationId xmlns:a16="http://schemas.microsoft.com/office/drawing/2014/main" id="{35DBA8B1-452D-0E6B-3BB4-9045FCC98E2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8200" y="4206875"/>
              <a:ext cx="3201680" cy="2286000"/>
            </a:xfrm>
            <a:prstGeom prst="rect">
              <a:avLst/>
            </a:prstGeom>
            <a:ln>
              <a:solidFill>
                <a:schemeClr val="tx1">
                  <a:lumMod val="75000"/>
                  <a:lumOff val="25000"/>
                </a:schemeClr>
              </a:solidFill>
            </a:ln>
          </p:spPr>
        </p:pic>
        <p:pic>
          <p:nvPicPr>
            <p:cNvPr id="9" name="Picture 8" descr="A screenshot of a self talk steps&#10;&#10;Description automatically generated">
              <a:extLst>
                <a:ext uri="{FF2B5EF4-FFF2-40B4-BE49-F238E27FC236}">
                  <a16:creationId xmlns:a16="http://schemas.microsoft.com/office/drawing/2014/main" id="{40319868-FAC0-3199-857B-2151AA8A52F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58062" y="1639505"/>
              <a:ext cx="3201680" cy="2286000"/>
            </a:xfrm>
            <a:prstGeom prst="rect">
              <a:avLst/>
            </a:prstGeom>
            <a:ln>
              <a:solidFill>
                <a:schemeClr val="tx1">
                  <a:lumMod val="75000"/>
                  <a:lumOff val="25000"/>
                </a:schemeClr>
              </a:solidFill>
            </a:ln>
          </p:spPr>
        </p:pic>
        <p:pic>
          <p:nvPicPr>
            <p:cNvPr id="10" name="Picture 9" descr="A diagram of breathing steps&#10;&#10;Description automatically generated">
              <a:extLst>
                <a:ext uri="{FF2B5EF4-FFF2-40B4-BE49-F238E27FC236}">
                  <a16:creationId xmlns:a16="http://schemas.microsoft.com/office/drawing/2014/main" id="{F98E9302-5BCB-ED4E-5277-5DDA823B4F3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38200" y="1639505"/>
              <a:ext cx="3201680" cy="2286000"/>
            </a:xfrm>
            <a:prstGeom prst="rect">
              <a:avLst/>
            </a:prstGeom>
            <a:ln>
              <a:solidFill>
                <a:schemeClr val="tx1">
                  <a:lumMod val="75000"/>
                  <a:lumOff val="25000"/>
                </a:schemeClr>
              </a:solidFill>
            </a:ln>
          </p:spPr>
        </p:pic>
      </p:grpSp>
    </p:spTree>
    <p:extLst>
      <p:ext uri="{BB962C8B-B14F-4D97-AF65-F5344CB8AC3E}">
        <p14:creationId xmlns:p14="http://schemas.microsoft.com/office/powerpoint/2010/main" val="2245759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78C230-BA51-950C-B611-EC2E0DC3423F}"/>
              </a:ext>
            </a:extLst>
          </p:cNvPr>
          <p:cNvSpPr>
            <a:spLocks noGrp="1"/>
          </p:cNvSpPr>
          <p:nvPr>
            <p:ph type="title"/>
          </p:nvPr>
        </p:nvSpPr>
        <p:spPr/>
        <p:txBody>
          <a:bodyPr>
            <a:normAutofit fontScale="90000"/>
          </a:bodyPr>
          <a:lstStyle/>
          <a:p>
            <a:r>
              <a:rPr lang="en-US"/>
              <a:t>Module Connection!</a:t>
            </a:r>
            <a:br>
              <a:rPr lang="en-US"/>
            </a:br>
            <a:r>
              <a:rPr lang="en-US">
                <a:solidFill>
                  <a:schemeClr val="accent5"/>
                </a:solidFill>
              </a:rPr>
              <a:t>The Tier 2 Process: Using Data to Connect Students to Validated Supports</a:t>
            </a:r>
            <a:endParaRPr lang="en-US"/>
          </a:p>
        </p:txBody>
      </p:sp>
      <p:pic>
        <p:nvPicPr>
          <p:cNvPr id="12" name="Picture 1" descr="Screenshot of Examining multiple data sources for Tier 2 decision making video">
            <a:extLst>
              <a:ext uri="{FF2B5EF4-FFF2-40B4-BE49-F238E27FC236}">
                <a16:creationId xmlns:a16="http://schemas.microsoft.com/office/drawing/2014/main" id="{7A9A655F-A61F-7DE7-9D11-B1CA18B63D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2171475"/>
            <a:ext cx="3414550" cy="2235425"/>
          </a:xfrm>
          <a:prstGeom prst="rect">
            <a:avLst/>
          </a:prstGeom>
        </p:spPr>
      </p:pic>
      <p:pic>
        <p:nvPicPr>
          <p:cNvPr id="16" name="Picture 3" descr="Screenshot of simulation of an interactive data dashboard">
            <a:extLst>
              <a:ext uri="{FF2B5EF4-FFF2-40B4-BE49-F238E27FC236}">
                <a16:creationId xmlns:a16="http://schemas.microsoft.com/office/drawing/2014/main" id="{F203AA59-F4DC-D376-7F01-EAD7A9AE53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52750" y="2205135"/>
            <a:ext cx="3603224" cy="2201766"/>
          </a:xfrm>
          <a:prstGeom prst="rect">
            <a:avLst/>
          </a:prstGeom>
        </p:spPr>
      </p:pic>
      <p:pic>
        <p:nvPicPr>
          <p:cNvPr id="24" name="Picture 2" descr="Screenshot of Ci3T class-at-a-glance intervention planner YouTube video">
            <a:extLst>
              <a:ext uri="{FF2B5EF4-FFF2-40B4-BE49-F238E27FC236}">
                <a16:creationId xmlns:a16="http://schemas.microsoft.com/office/drawing/2014/main" id="{AE20763E-2080-6940-DC9E-556F8C3E9D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9833" y="4436777"/>
            <a:ext cx="3462917" cy="2103872"/>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88A0905F-BC73-D0B7-2ED3-3DD6924A6A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52750" y="4436777"/>
            <a:ext cx="3462918" cy="2075643"/>
          </a:xfrm>
          <a:prstGeom prst="rect">
            <a:avLst/>
          </a:prstGeom>
        </p:spPr>
      </p:pic>
      <p:pic>
        <p:nvPicPr>
          <p:cNvPr id="5" name="Picture 5" descr="The Tier 2 Process module cover">
            <a:extLst>
              <a:ext uri="{FF2B5EF4-FFF2-40B4-BE49-F238E27FC236}">
                <a16:creationId xmlns:a16="http://schemas.microsoft.com/office/drawing/2014/main" id="{F6BA787A-ED71-4584-2F16-B264BBF9E074}"/>
              </a:ext>
            </a:extLst>
          </p:cNvPr>
          <p:cNvPicPr>
            <a:picLocks noGrp="1" noChangeAspect="1"/>
          </p:cNvPicPr>
          <p:nvPr>
            <p:ph idx="1"/>
          </p:nvPr>
        </p:nvPicPr>
        <p:blipFill>
          <a:blip r:embed="rId6" cstate="screen">
            <a:extLst>
              <a:ext uri="{28A0092B-C50C-407E-A947-70E740481C1C}">
                <a14:useLocalDpi xmlns:a14="http://schemas.microsoft.com/office/drawing/2010/main"/>
              </a:ext>
            </a:extLst>
          </a:blip>
          <a:srcRect/>
          <a:stretch/>
        </p:blipFill>
        <p:spPr>
          <a:xfrm>
            <a:off x="7939252" y="2205135"/>
            <a:ext cx="2407919" cy="3762375"/>
          </a:xfrm>
        </p:spPr>
      </p:pic>
    </p:spTree>
    <p:extLst>
      <p:ext uri="{BB962C8B-B14F-4D97-AF65-F5344CB8AC3E}">
        <p14:creationId xmlns:p14="http://schemas.microsoft.com/office/powerpoint/2010/main" val="3022798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 name="Picture 41">
            <a:extLs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8" name="Picture 40">
            <a:extLs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7" name="Picture 39">
            <a:extLs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6" name="Picture 38">
            <a:extLs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1" name="Picture 33">
            <a:extLs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4" name="Picture 36">
            <a:extLs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0" name="Picture 32">
            <a:extLs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5174634" y="5784782"/>
            <a:ext cx="2219478" cy="78704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C3B85D4-B7D2-1220-D7AD-2EB0A2980639}"/>
              </a:ext>
            </a:extLst>
          </p:cNvPr>
          <p:cNvSpPr txBox="1">
            <a:spLocks noGrp="1"/>
          </p:cNvSpPr>
          <p:nvPr>
            <p:ph type="title" idx="4294967295"/>
          </p:nvPr>
        </p:nvSpPr>
        <p:spPr>
          <a:xfrm>
            <a:off x="838200" y="365125"/>
            <a:ext cx="10515600" cy="1325563"/>
          </a:xfrm>
          <a:prstGeom prst="rect">
            <a:avLst/>
          </a:prstGeom>
          <a:solidFill>
            <a:schemeClr val="accent5"/>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mj-lt"/>
                <a:ea typeface="+mj-ea"/>
                <a:cs typeface="+mj-cs"/>
              </a:rPr>
              <a:t>You Discuss: Tier 2</a:t>
            </a:r>
          </a:p>
        </p:txBody>
      </p:sp>
      <p:sp>
        <p:nvSpPr>
          <p:cNvPr id="3" name="Content Placeholder 15">
            <a:extLst>
              <a:ext uri="{FF2B5EF4-FFF2-40B4-BE49-F238E27FC236}">
                <a16:creationId xmlns:a16="http://schemas.microsoft.com/office/drawing/2014/main" id="{E6A4C87C-6B26-60CE-7780-6CCB81413405}"/>
              </a:ext>
            </a:extLst>
          </p:cNvPr>
          <p:cNvSpPr txBox="1">
            <a:spLocks/>
          </p:cNvSpPr>
          <p:nvPr/>
        </p:nvSpPr>
        <p:spPr>
          <a:xfrm>
            <a:off x="838198" y="1825626"/>
            <a:ext cx="7920791" cy="3814778"/>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dirty="0"/>
              <a:t>Choose one Tier 2 intervention that caught your attention</a:t>
            </a:r>
          </a:p>
          <a:p>
            <a:pPr lvl="1"/>
            <a:r>
              <a:rPr lang="en-US" sz="2000" dirty="0"/>
              <a:t>Behavior Contracts</a:t>
            </a:r>
          </a:p>
          <a:p>
            <a:pPr lvl="1"/>
            <a:r>
              <a:rPr lang="en-US" sz="2000" dirty="0"/>
              <a:t>Recognize. Relax. Record.</a:t>
            </a:r>
          </a:p>
          <a:p>
            <a:pPr marL="514350" indent="-514350">
              <a:buFont typeface="+mj-lt"/>
              <a:buAutoNum type="arabicPeriod"/>
            </a:pPr>
            <a:r>
              <a:rPr lang="en-US" sz="2400" dirty="0"/>
              <a:t>What makes it more than Tier 1? Remember the active ingredients!</a:t>
            </a:r>
          </a:p>
          <a:p>
            <a:pPr marL="514350" indent="-514350">
              <a:buFont typeface="+mj-lt"/>
              <a:buAutoNum type="arabicPeriod"/>
            </a:pPr>
            <a:r>
              <a:rPr lang="en-US" sz="2400" dirty="0"/>
              <a:t>How does it build on strong practices already in place?</a:t>
            </a:r>
          </a:p>
          <a:p>
            <a:pPr marL="514350" indent="-514350">
              <a:buFont typeface="+mj-lt"/>
              <a:buAutoNum type="arabicPeriod"/>
            </a:pPr>
            <a:r>
              <a:rPr lang="en-US" sz="2400" dirty="0"/>
              <a:t>What structures and supports would help a school deliver it consistently?</a:t>
            </a:r>
            <a:endParaRPr lang="en-US" sz="1900" dirty="0">
              <a:solidFill>
                <a:schemeClr val="tx2"/>
              </a:solidFill>
            </a:endParaRPr>
          </a:p>
        </p:txBody>
      </p:sp>
      <p:sp>
        <p:nvSpPr>
          <p:cNvPr id="5" name="Content Placeholder 15">
            <a:extLst>
              <a:ext uri="{FF2B5EF4-FFF2-40B4-BE49-F238E27FC236}">
                <a16:creationId xmlns:a16="http://schemas.microsoft.com/office/drawing/2014/main" id="{189B0C47-261F-B30A-A8E7-6CC53ADD7CB3}"/>
              </a:ext>
            </a:extLst>
          </p:cNvPr>
          <p:cNvSpPr txBox="1">
            <a:spLocks/>
          </p:cNvSpPr>
          <p:nvPr/>
        </p:nvSpPr>
        <p:spPr>
          <a:xfrm>
            <a:off x="8845617" y="1835066"/>
            <a:ext cx="2508183" cy="3814778"/>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900" b="1" dirty="0"/>
              <a:t>Active Ingredients</a:t>
            </a:r>
          </a:p>
          <a:p>
            <a:r>
              <a:rPr lang="en-US" sz="2000" dirty="0"/>
              <a:t>Skill development</a:t>
            </a:r>
          </a:p>
          <a:p>
            <a:r>
              <a:rPr lang="en-US" sz="2000" dirty="0"/>
              <a:t>Predictability</a:t>
            </a:r>
          </a:p>
          <a:p>
            <a:r>
              <a:rPr lang="en-US" sz="2000" dirty="0"/>
              <a:t>Feedback</a:t>
            </a:r>
          </a:p>
          <a:p>
            <a:r>
              <a:rPr lang="en-US" sz="2000" dirty="0"/>
              <a:t>Communication and collaboration</a:t>
            </a:r>
          </a:p>
          <a:p>
            <a:r>
              <a:rPr lang="en-US" sz="2000" dirty="0"/>
              <a:t>Individualization</a:t>
            </a:r>
          </a:p>
          <a:p>
            <a:pPr marL="0" indent="0">
              <a:buNone/>
            </a:pPr>
            <a:endParaRPr lang="en-US" sz="1900" b="1" dirty="0">
              <a:solidFill>
                <a:schemeClr val="tx2"/>
              </a:solidFill>
            </a:endParaRPr>
          </a:p>
        </p:txBody>
      </p:sp>
    </p:spTree>
    <p:extLst>
      <p:ext uri="{BB962C8B-B14F-4D97-AF65-F5344CB8AC3E}">
        <p14:creationId xmlns:p14="http://schemas.microsoft.com/office/powerpoint/2010/main" val="26323342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60000"/>
                                  </p:stCondLst>
                                  <p:childTnLst>
                                    <p:set>
                                      <p:cBhvr>
                                        <p:cTn id="6" dur="1" fill="hold">
                                          <p:stCondLst>
                                            <p:cond delay="0"/>
                                          </p:stCondLst>
                                        </p:cTn>
                                        <p:tgtEl>
                                          <p:spTgt spid="2088"/>
                                        </p:tgtEl>
                                        <p:attrNameLst>
                                          <p:attrName>style.visibility</p:attrName>
                                        </p:attrNameLst>
                                      </p:cBhvr>
                                      <p:to>
                                        <p:strVal val="visible"/>
                                      </p:to>
                                    </p:set>
                                  </p:childTnLst>
                                </p:cTn>
                              </p:par>
                            </p:childTnLst>
                          </p:cTn>
                        </p:par>
                        <p:par>
                          <p:cTn id="7" fill="hold" nodeType="afterGroup">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087"/>
                                        </p:tgtEl>
                                        <p:attrNameLst>
                                          <p:attrName>style.visibility</p:attrName>
                                        </p:attrNameLst>
                                      </p:cBhvr>
                                      <p:to>
                                        <p:strVal val="visible"/>
                                      </p:to>
                                    </p:set>
                                  </p:childTnLst>
                                </p:cTn>
                              </p:par>
                            </p:childTnLst>
                          </p:cTn>
                        </p:par>
                        <p:par>
                          <p:cTn id="10" fill="hold" nodeType="afterGroup">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086"/>
                                        </p:tgtEl>
                                        <p:attrNameLst>
                                          <p:attrName>style.visibility</p:attrName>
                                        </p:attrNameLst>
                                      </p:cBhvr>
                                      <p:to>
                                        <p:strVal val="visible"/>
                                      </p:to>
                                    </p:set>
                                  </p:childTnLst>
                                </p:cTn>
                              </p:par>
                            </p:childTnLst>
                          </p:cTn>
                        </p:par>
                        <p:par>
                          <p:cTn id="13" fill="hold" nodeType="afterGroup">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081"/>
                                        </p:tgtEl>
                                        <p:attrNameLst>
                                          <p:attrName>style.visibility</p:attrName>
                                        </p:attrNameLst>
                                      </p:cBhvr>
                                      <p:to>
                                        <p:strVal val="visible"/>
                                      </p:to>
                                    </p:set>
                                  </p:childTnLst>
                                </p:cTn>
                              </p:par>
                            </p:childTnLst>
                          </p:cTn>
                        </p:par>
                        <p:par>
                          <p:cTn id="16" fill="hold" nodeType="afterGroup">
                            <p:stCondLst>
                              <p:cond delay="240000"/>
                            </p:stCondLst>
                            <p:childTnLst>
                              <p:par>
                                <p:cTn id="17" presetID="1" presetClass="entr" presetSubtype="0" fill="hold" nodeType="afterEffect">
                                  <p:stCondLst>
                                    <p:cond delay="30000"/>
                                  </p:stCondLst>
                                  <p:childTnLst>
                                    <p:set>
                                      <p:cBhvr>
                                        <p:cTn id="18" dur="1" fill="hold">
                                          <p:stCondLst>
                                            <p:cond delay="0"/>
                                          </p:stCondLst>
                                        </p:cTn>
                                        <p:tgtEl>
                                          <p:spTgt spid="2084"/>
                                        </p:tgtEl>
                                        <p:attrNameLst>
                                          <p:attrName>style.visibility</p:attrName>
                                        </p:attrNameLst>
                                      </p:cBhvr>
                                      <p:to>
                                        <p:strVal val="visible"/>
                                      </p:to>
                                    </p:set>
                                  </p:childTnLst>
                                </p:cTn>
                              </p:par>
                            </p:childTnLst>
                          </p:cTn>
                        </p:par>
                        <p:par>
                          <p:cTn id="19" fill="hold" nodeType="afterGroup">
                            <p:stCondLst>
                              <p:cond delay="270000"/>
                            </p:stCondLst>
                            <p:childTnLst>
                              <p:par>
                                <p:cTn id="20" presetID="1" presetClass="entr" presetSubtype="0" fill="hold" nodeType="afterEffect">
                                  <p:stCondLst>
                                    <p:cond delay="30000"/>
                                  </p:stCondLst>
                                  <p:childTnLst>
                                    <p:set>
                                      <p:cBhvr>
                                        <p:cTn id="21" dur="1" fill="hold">
                                          <p:stCondLst>
                                            <p:cond delay="0"/>
                                          </p:stCondLst>
                                        </p:cTn>
                                        <p:tgtEl>
                                          <p:spTgt spid="2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3C3F1-BAF1-C6B8-EA90-CE7A71C8A824}"/>
              </a:ext>
            </a:extLst>
          </p:cNvPr>
          <p:cNvSpPr>
            <a:spLocks noGrp="1"/>
          </p:cNvSpPr>
          <p:nvPr>
            <p:ph type="title"/>
          </p:nvPr>
        </p:nvSpPr>
        <p:spPr/>
        <p:txBody>
          <a:bodyPr/>
          <a:lstStyle/>
          <a:p>
            <a:r>
              <a:rPr lang="en-US" dirty="0"/>
              <a:t>A Closer Look at Tier 3 Interventions</a:t>
            </a:r>
          </a:p>
        </p:txBody>
      </p:sp>
    </p:spTree>
    <p:extLst>
      <p:ext uri="{BB962C8B-B14F-4D97-AF65-F5344CB8AC3E}">
        <p14:creationId xmlns:p14="http://schemas.microsoft.com/office/powerpoint/2010/main" val="898749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99C2F-6213-4480-19CA-201A9D9C45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A61515-814A-C9BD-4897-287D225E0CC9}"/>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3 in a Ci3T Model of Prevention</a:t>
            </a:r>
          </a:p>
        </p:txBody>
      </p:sp>
      <p:pic>
        <p:nvPicPr>
          <p:cNvPr id="11" name="Picture 1" descr="Comprehensive, Integrated, Three-Tiered Model of Prevention pyramid.">
            <a:extLst>
              <a:ext uri="{FF2B5EF4-FFF2-40B4-BE49-F238E27FC236}">
                <a16:creationId xmlns:a16="http://schemas.microsoft.com/office/drawing/2014/main" id="{03A377FC-FA43-CE20-E900-B55A834E4DAC}"/>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A1FE9BD5-9EFA-814D-09AF-EA67A4D5D82D}"/>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CE8E95D7-25B4-FAA4-EE1C-B261B24989F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9383D921-23FD-BC23-7FFB-D4BEAFB8BAA1}"/>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4003A898-2C03-8E82-762D-4C07613285EB}"/>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Tier 3 Intervention Grid</a:t>
            </a:r>
          </a:p>
        </p:txBody>
      </p:sp>
    </p:spTree>
    <p:extLst>
      <p:ext uri="{BB962C8B-B14F-4D97-AF65-F5344CB8AC3E}">
        <p14:creationId xmlns:p14="http://schemas.microsoft.com/office/powerpoint/2010/main" val="191554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44A8F-F539-F90E-8CF6-CB0DEDE57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C01DB5-B7E0-D50F-C4D0-B586E3076827}"/>
              </a:ext>
            </a:extLst>
          </p:cNvPr>
          <p:cNvSpPr>
            <a:spLocks noGrp="1"/>
          </p:cNvSpPr>
          <p:nvPr>
            <p:ph type="title"/>
          </p:nvPr>
        </p:nvSpPr>
        <p:spPr/>
        <p:txBody>
          <a:bodyPr/>
          <a:lstStyle/>
          <a:p>
            <a:r>
              <a:rPr lang="en-US"/>
              <a:t>What are Tier 3 Interventions?</a:t>
            </a:r>
          </a:p>
        </p:txBody>
      </p:sp>
      <p:pic>
        <p:nvPicPr>
          <p:cNvPr id="4" name="Picture 2" descr="Comprehensive, Integrated, Three-Tiered Model of Prevention pyramid with an arrow pointing to the top red tier (Tier 3).&#10;">
            <a:extLst>
              <a:ext uri="{FF2B5EF4-FFF2-40B4-BE49-F238E27FC236}">
                <a16:creationId xmlns:a16="http://schemas.microsoft.com/office/drawing/2014/main" id="{67B0318C-E325-A03E-4436-48611977E52C}"/>
              </a:ext>
            </a:extLst>
          </p:cNvPr>
          <p:cNvPicPr>
            <a:picLocks noChangeAspect="1"/>
          </p:cNvPicPr>
          <p:nvPr/>
        </p:nvPicPr>
        <p:blipFill>
          <a:blip r:embed="rId3"/>
          <a:stretch>
            <a:fillRect/>
          </a:stretch>
        </p:blipFill>
        <p:spPr>
          <a:xfrm>
            <a:off x="838200" y="1690688"/>
            <a:ext cx="6767147" cy="4694327"/>
          </a:xfrm>
          <a:prstGeom prst="rect">
            <a:avLst/>
          </a:prstGeom>
        </p:spPr>
      </p:pic>
      <p:pic>
        <p:nvPicPr>
          <p:cNvPr id="3" name="Picture 3" descr="Clarifying Tier 3 Supports infographic.">
            <a:extLst>
              <a:ext uri="{FF2B5EF4-FFF2-40B4-BE49-F238E27FC236}">
                <a16:creationId xmlns:a16="http://schemas.microsoft.com/office/drawing/2014/main" id="{329D1162-5CA2-5FA8-D11A-B3DF450ED3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0249" y="1690688"/>
            <a:ext cx="3007091" cy="4295844"/>
          </a:xfrm>
          <a:prstGeom prst="rect">
            <a:avLst/>
          </a:prstGeom>
          <a:ln>
            <a:solidFill>
              <a:schemeClr val="tx1"/>
            </a:solidFill>
          </a:ln>
        </p:spPr>
      </p:pic>
    </p:spTree>
    <p:extLst>
      <p:ext uri="{BB962C8B-B14F-4D97-AF65-F5344CB8AC3E}">
        <p14:creationId xmlns:p14="http://schemas.microsoft.com/office/powerpoint/2010/main" val="1966374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9CFD9F5-7235-7DCB-7ACB-AC7F6BCD4E41}"/>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Clarifying Tier 3 Supports 1</a:t>
            </a:r>
          </a:p>
        </p:txBody>
      </p:sp>
      <p:pic>
        <p:nvPicPr>
          <p:cNvPr id="3" name="Picture 1" descr="Infographic: Clarifying Tier 3 Supports. Language Matters: How do we talk about students in need of Tier 3 supports? There are no &quot;Tier 3 kids&quot; or &quot;red zone students.&quot; Based on the data, there may be a student who needs Tier 3 supports. Various Locations: Where do we provide Tier 3 supports to students? Tier 3 supports can be provided in various locations. Students do not have to be sent out of the classroom to receive a Tier 3 support. Different Sizes: Do we always provide tier 3 supports 1:1? Tier 3 support is not necessarily 1:1 support. For example, a Tier 3 reading intervention can be intensified by dosage (e.g., 100 min day) while still delivered in small group format.">
            <a:extLst>
              <a:ext uri="{FF2B5EF4-FFF2-40B4-BE49-F238E27FC236}">
                <a16:creationId xmlns:a16="http://schemas.microsoft.com/office/drawing/2014/main" id="{C9B72816-850A-5C2C-A085-700CA0CD9F44}"/>
              </a:ext>
            </a:extLst>
          </p:cNvPr>
          <p:cNvPicPr>
            <a:picLocks noChangeAspect="1"/>
          </p:cNvPicPr>
          <p:nvPr/>
        </p:nvPicPr>
        <p:blipFill>
          <a:blip r:embed="rId2"/>
          <a:stretch>
            <a:fillRect/>
          </a:stretch>
        </p:blipFill>
        <p:spPr>
          <a:xfrm>
            <a:off x="1588769" y="161925"/>
            <a:ext cx="9374505" cy="13392150"/>
          </a:xfrm>
          <a:prstGeom prst="rect">
            <a:avLst/>
          </a:prstGeom>
        </p:spPr>
      </p:pic>
    </p:spTree>
    <p:extLst>
      <p:ext uri="{BB962C8B-B14F-4D97-AF65-F5344CB8AC3E}">
        <p14:creationId xmlns:p14="http://schemas.microsoft.com/office/powerpoint/2010/main" val="4106586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ED3D4-7380-3DD5-6F7C-4E4ADC0EB7B5}"/>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EF269BB2-7080-1540-9494-25666D64BF49}"/>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Clarifying Tier 3 Supports 2</a:t>
            </a:r>
          </a:p>
        </p:txBody>
      </p:sp>
      <p:pic>
        <p:nvPicPr>
          <p:cNvPr id="3" name="Picture 2" descr="Infographic: Clarifying Tier 3 Supports. For all Students: Is Tier 3 special education? Tier 3 is not special education. Any student who meets entry criteria may receive Tier 3 supports. Students receiving special education services may also receive Tier 3 supports. Supports vs. People: Is Tier 3 the support? Or the person who provides it? Tier 3 intervention grids list each strategy, practice, or program. Tier 3 supports may be provided by teachers, interventionists, counselors, staff, community agencies, or others. It is not who, but what they do. Supports are Integrated: What is available to students in need of Tier 3 supports? Your Ci3T Implementation Manual has one comprehensive list of Tier 3 interventions to support the needs of students in academic, behavior, and social domains (not separate lists.) Tier 3 supports are often integrated.">
            <a:extLst>
              <a:ext uri="{FF2B5EF4-FFF2-40B4-BE49-F238E27FC236}">
                <a16:creationId xmlns:a16="http://schemas.microsoft.com/office/drawing/2014/main" id="{32BD73B2-1105-C418-D378-31C0AB711255}"/>
              </a:ext>
            </a:extLst>
          </p:cNvPr>
          <p:cNvPicPr>
            <a:picLocks noChangeAspect="1"/>
          </p:cNvPicPr>
          <p:nvPr/>
        </p:nvPicPr>
        <p:blipFill>
          <a:blip r:embed="rId2"/>
          <a:stretch>
            <a:fillRect/>
          </a:stretch>
        </p:blipFill>
        <p:spPr>
          <a:xfrm>
            <a:off x="1588769" y="-6315075"/>
            <a:ext cx="9374505" cy="13392150"/>
          </a:xfrm>
          <a:prstGeom prst="rect">
            <a:avLst/>
          </a:prstGeom>
        </p:spPr>
      </p:pic>
    </p:spTree>
    <p:extLst>
      <p:ext uri="{BB962C8B-B14F-4D97-AF65-F5344CB8AC3E}">
        <p14:creationId xmlns:p14="http://schemas.microsoft.com/office/powerpoint/2010/main" val="123465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BBAF-0AB2-1529-9204-2B8151C9B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2622-A071-6261-E92A-F3B061EFE0B9}"/>
              </a:ext>
              <a:ext uri="{C183D7F6-B498-43B3-948B-1728B52AA6E4}">
                <adec:decorative xmlns:adec="http://schemas.microsoft.com/office/drawing/2017/decorative" val="1"/>
              </a:ext>
            </a:extLst>
          </p:cNvPr>
          <p:cNvSpPr>
            <a:spLocks noGrp="1"/>
          </p:cNvSpPr>
          <p:nvPr>
            <p:ph type="title"/>
          </p:nvPr>
        </p:nvSpPr>
        <p:spPr/>
        <p:txBody>
          <a:bodyPr/>
          <a:lstStyle/>
          <a:p>
            <a:r>
              <a:rPr lang="en-US"/>
              <a:t>Tertiary (Tier 3) Intervention Grid</a:t>
            </a:r>
          </a:p>
        </p:txBody>
      </p:sp>
      <p:sp>
        <p:nvSpPr>
          <p:cNvPr id="7" name="Title">
            <a:extLst>
              <a:ext uri="{FF2B5EF4-FFF2-40B4-BE49-F238E27FC236}">
                <a16:creationId xmlns:a16="http://schemas.microsoft.com/office/drawing/2014/main" id="{1AA2249E-1CD3-37B5-4AB6-7352143736F9}"/>
              </a:ext>
            </a:extLst>
          </p:cNvPr>
          <p:cNvSpPr txBox="1">
            <a:spLocks/>
          </p:cNvSpPr>
          <p:nvPr/>
        </p:nvSpPr>
        <p:spPr>
          <a:xfrm>
            <a:off x="0" y="-1325563"/>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r>
              <a:rPr lang="en-US"/>
              <a:t>Tertiary (Tier 3) Intervention Grid 2</a:t>
            </a:r>
          </a:p>
        </p:txBody>
      </p:sp>
      <p:pic>
        <p:nvPicPr>
          <p:cNvPr id="5" name="Picture 1" descr="Comprehensive, Integrated, Three-Tiered Model of Prevention pyramid with an arrow pointing to the top red tier (Tier 3).">
            <a:extLst>
              <a:ext uri="{FF2B5EF4-FFF2-40B4-BE49-F238E27FC236}">
                <a16:creationId xmlns:a16="http://schemas.microsoft.com/office/drawing/2014/main" id="{DAFB78A7-A6DF-EC9E-237F-B3795EAD2F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9839" y="2497394"/>
            <a:ext cx="5038363" cy="3495080"/>
          </a:xfrm>
          <a:prstGeom prst="rect">
            <a:avLst/>
          </a:prstGeom>
        </p:spPr>
      </p:pic>
      <p:pic>
        <p:nvPicPr>
          <p:cNvPr id="4" name="Picture 2" descr="Image of the Lincoln Elementary Implementation Manual.">
            <a:extLst>
              <a:ext uri="{FF2B5EF4-FFF2-40B4-BE49-F238E27FC236}">
                <a16:creationId xmlns:a16="http://schemas.microsoft.com/office/drawing/2014/main" id="{4E930239-3EE8-6B8F-8C84-0808F88375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3639" y="1690688"/>
            <a:ext cx="2138898" cy="2767986"/>
          </a:xfrm>
          <a:prstGeom prst="rect">
            <a:avLst/>
          </a:prstGeom>
          <a:ln>
            <a:solidFill>
              <a:schemeClr val="tx1"/>
            </a:solidFill>
          </a:ln>
        </p:spPr>
      </p:pic>
      <p:pic>
        <p:nvPicPr>
          <p:cNvPr id="12" name="Picture 3" descr="Image of a Read 180 Tertiary (Tier 3) Intervention Grid for middle school.">
            <a:extLst>
              <a:ext uri="{FF2B5EF4-FFF2-40B4-BE49-F238E27FC236}">
                <a16:creationId xmlns:a16="http://schemas.microsoft.com/office/drawing/2014/main" id="{DE0649D2-2200-53C4-E381-7427DEDE7A1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95485" y="1729586"/>
            <a:ext cx="3481423" cy="2690190"/>
          </a:xfrm>
          <a:prstGeom prst="rect">
            <a:avLst/>
          </a:prstGeom>
          <a:ln>
            <a:solidFill>
              <a:schemeClr val="tx1"/>
            </a:solidFill>
          </a:ln>
        </p:spPr>
      </p:pic>
      <p:pic>
        <p:nvPicPr>
          <p:cNvPr id="13" name="Picture 4" descr="Image of an Individualized De-escalation Plan Tertiary (Tier 3) Intervention Grid.">
            <a:extLst>
              <a:ext uri="{FF2B5EF4-FFF2-40B4-BE49-F238E27FC236}">
                <a16:creationId xmlns:a16="http://schemas.microsoft.com/office/drawing/2014/main" id="{0802CBCA-38CC-4679-4717-21DFD581F99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67371" y="2711833"/>
            <a:ext cx="3609083" cy="2690191"/>
          </a:xfrm>
          <a:prstGeom prst="rect">
            <a:avLst/>
          </a:prstGeom>
          <a:ln>
            <a:solidFill>
              <a:schemeClr val="tx1"/>
            </a:solidFill>
          </a:ln>
        </p:spPr>
      </p:pic>
      <p:pic>
        <p:nvPicPr>
          <p:cNvPr id="3" name="Picture 5" descr="Image of a Functional Assessment-based Intervention Tertiary (Tier 3) Intervention grid.">
            <a:extLst>
              <a:ext uri="{FF2B5EF4-FFF2-40B4-BE49-F238E27FC236}">
                <a16:creationId xmlns:a16="http://schemas.microsoft.com/office/drawing/2014/main" id="{924C8D1C-3723-1C09-D947-C0FB19CE3E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29448" y="3604841"/>
            <a:ext cx="3481424" cy="2690192"/>
          </a:xfrm>
          <a:prstGeom prst="rect">
            <a:avLst/>
          </a:prstGeom>
          <a:ln>
            <a:solidFill>
              <a:schemeClr val="tx1"/>
            </a:solidFill>
          </a:ln>
        </p:spPr>
      </p:pic>
      <p:pic>
        <p:nvPicPr>
          <p:cNvPr id="6" name="Picture 6">
            <a:extLst>
              <a:ext uri="{FF2B5EF4-FFF2-40B4-BE49-F238E27FC236}">
                <a16:creationId xmlns:a16="http://schemas.microsoft.com/office/drawing/2014/main" id="{FDBB64B1-62E9-A245-F15F-2C8EBD46CC4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039856" y="9975"/>
            <a:ext cx="1170432" cy="1808849"/>
          </a:xfrm>
          <a:prstGeom prst="rect">
            <a:avLst/>
          </a:prstGeom>
        </p:spPr>
      </p:pic>
    </p:spTree>
    <p:extLst>
      <p:ext uri="{BB962C8B-B14F-4D97-AF65-F5344CB8AC3E}">
        <p14:creationId xmlns:p14="http://schemas.microsoft.com/office/powerpoint/2010/main" val="140534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a:t>Tier 3: Functional Assessment-Based Intervention</a:t>
            </a:r>
          </a:p>
        </p:txBody>
      </p:sp>
      <p:pic>
        <p:nvPicPr>
          <p:cNvPr id="4" name="Picture 3" descr="Tier 3 Intervention Grid: Functional Assessment-Based Intervention">
            <a:extLst>
              <a:ext uri="{FF2B5EF4-FFF2-40B4-BE49-F238E27FC236}">
                <a16:creationId xmlns:a16="http://schemas.microsoft.com/office/drawing/2014/main" id="{DE8DF3BD-B840-1BA9-889B-A8569E9363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13634" y="1831397"/>
            <a:ext cx="6032500" cy="4661478"/>
          </a:xfrm>
          <a:prstGeom prst="rect">
            <a:avLst/>
          </a:prstGeom>
          <a:ln>
            <a:solidFill>
              <a:schemeClr val="tx1"/>
            </a:solidFill>
          </a:ln>
        </p:spPr>
      </p:pic>
      <p:pic>
        <p:nvPicPr>
          <p:cNvPr id="6" name="Picture 5" descr="Functional Assessment-Based Intervention (FABI) Introduction module cover">
            <a:extLst>
              <a:ext uri="{FF2B5EF4-FFF2-40B4-BE49-F238E27FC236}">
                <a16:creationId xmlns:a16="http://schemas.microsoft.com/office/drawing/2014/main" id="{5D6A3A0F-009A-CE3B-7244-4CF73C8D3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spTree>
    <p:extLst>
      <p:ext uri="{BB962C8B-B14F-4D97-AF65-F5344CB8AC3E}">
        <p14:creationId xmlns:p14="http://schemas.microsoft.com/office/powerpoint/2010/main" val="36485924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F8E6-D653-C319-9370-852CA074C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7C1F5-B1FA-AE58-B6F8-632C7A194300}"/>
              </a:ext>
            </a:extLst>
          </p:cNvPr>
          <p:cNvSpPr>
            <a:spLocks noGrp="1"/>
          </p:cNvSpPr>
          <p:nvPr>
            <p:ph type="title" idx="4294967295"/>
          </p:nvPr>
        </p:nvSpPr>
        <p:spPr>
          <a:xfrm>
            <a:off x="2362200" y="274638"/>
            <a:ext cx="7467600" cy="715962"/>
          </a:xfrm>
          <a:prstGeom prst="roundRect">
            <a:avLst/>
          </a:prstGeom>
        </p:spPr>
        <p:style>
          <a:lnRef idx="2">
            <a:schemeClr val="accent4"/>
          </a:lnRef>
          <a:fillRef idx="1">
            <a:schemeClr val="lt1"/>
          </a:fillRef>
          <a:effectRef idx="0">
            <a:schemeClr val="accent4"/>
          </a:effectRef>
          <a:fontRef idx="minor">
            <a:schemeClr val="dk1"/>
          </a:fontRef>
        </p:style>
        <p:txBody>
          <a:bodyPr>
            <a:noAutofit/>
          </a:bodyPr>
          <a:lstStyle/>
          <a:p>
            <a:pPr>
              <a:defRPr/>
            </a:pPr>
            <a:r>
              <a:rPr lang="en-US">
                <a:solidFill>
                  <a:schemeClr val="accent4">
                    <a:lumMod val="50000"/>
                  </a:schemeClr>
                </a:solidFill>
              </a:rPr>
              <a:t>Changes in Harry’s Behavior</a:t>
            </a:r>
          </a:p>
        </p:txBody>
      </p:sp>
      <p:grpSp>
        <p:nvGrpSpPr>
          <p:cNvPr id="9" name="Group 8" descr="Portraits of Contributors">
            <a:extLst>
              <a:ext uri="{FF2B5EF4-FFF2-40B4-BE49-F238E27FC236}">
                <a16:creationId xmlns:a16="http://schemas.microsoft.com/office/drawing/2014/main" id="{03BE7BFF-CEB1-89FE-75D2-A8F25C4DD128}"/>
              </a:ext>
            </a:extLst>
          </p:cNvPr>
          <p:cNvGrpSpPr/>
          <p:nvPr/>
        </p:nvGrpSpPr>
        <p:grpSpPr>
          <a:xfrm>
            <a:off x="66829" y="82455"/>
            <a:ext cx="1108459" cy="6728803"/>
            <a:chOff x="66829" y="82455"/>
            <a:chExt cx="1108459" cy="6728803"/>
          </a:xfrm>
        </p:grpSpPr>
        <p:pic>
          <p:nvPicPr>
            <p:cNvPr id="3" name="Wendy">
              <a:extLst>
                <a:ext uri="{FF2B5EF4-FFF2-40B4-BE49-F238E27FC236}">
                  <a16:creationId xmlns:a16="http://schemas.microsoft.com/office/drawing/2014/main" id="{BF7EB0AF-4D6D-8AA4-1DF0-B1CC51D25BC1}"/>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829" y="82455"/>
              <a:ext cx="1108459" cy="1100328"/>
            </a:xfrm>
            <a:prstGeom prst="ellipse">
              <a:avLst/>
            </a:prstGeom>
            <a:ln w="28575">
              <a:noFill/>
            </a:ln>
            <a:effectLst>
              <a:outerShdw blurRad="50800" dist="38100" dir="2700000" algn="tl" rotWithShape="0">
                <a:prstClr val="black">
                  <a:alpha val="40000"/>
                </a:prstClr>
              </a:outerShdw>
            </a:effectLst>
          </p:spPr>
        </p:pic>
        <p:pic>
          <p:nvPicPr>
            <p:cNvPr id="6" name="Robin">
              <a:extLst>
                <a:ext uri="{FF2B5EF4-FFF2-40B4-BE49-F238E27FC236}">
                  <a16:creationId xmlns:a16="http://schemas.microsoft.com/office/drawing/2014/main" id="{BBA4900C-D4AE-B766-8410-88220A943098}"/>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70"/>
            <a:stretch/>
          </p:blipFill>
          <p:spPr>
            <a:xfrm>
              <a:off x="74626" y="1265452"/>
              <a:ext cx="1092865" cy="1100328"/>
            </a:xfrm>
            <a:prstGeom prst="ellipse">
              <a:avLst/>
            </a:prstGeom>
            <a:ln w="28575">
              <a:no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F80C9A8C-3FCF-7A03-6BAD-9D957E26003A}"/>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3656" y="2448449"/>
              <a:ext cx="1034805" cy="1028700"/>
            </a:xfrm>
            <a:prstGeom prst="ellipse">
              <a:avLst/>
            </a:prstGeom>
          </p:spPr>
        </p:pic>
        <p:pic>
          <p:nvPicPr>
            <p:cNvPr id="8" name="Picture 7">
              <a:extLst>
                <a:ext uri="{FF2B5EF4-FFF2-40B4-BE49-F238E27FC236}">
                  <a16:creationId xmlns:a16="http://schemas.microsoft.com/office/drawing/2014/main" id="{DC68211F-8A9D-65F8-EE27-1A6DE1AB7DF4}"/>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6708" y="3559818"/>
              <a:ext cx="1028700" cy="1028700"/>
            </a:xfrm>
            <a:prstGeom prst="ellipse">
              <a:avLst/>
            </a:prstGeom>
          </p:spPr>
        </p:pic>
        <p:pic>
          <p:nvPicPr>
            <p:cNvPr id="10" name="Meredith">
              <a:extLst>
                <a:ext uri="{FF2B5EF4-FFF2-40B4-BE49-F238E27FC236}">
                  <a16:creationId xmlns:a16="http://schemas.microsoft.com/office/drawing/2014/main" id="{05A2A3B6-D925-EE59-00F3-CD487A31E11B}"/>
                </a:ext>
                <a:ext uri="{C183D7F6-B498-43B3-948B-1728B52AA6E4}">
                  <adec:decorative xmlns:adec="http://schemas.microsoft.com/office/drawing/2017/decorative" val="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8585" y="4671187"/>
              <a:ext cx="1024946" cy="1028700"/>
            </a:xfrm>
            <a:prstGeom prst="ellipse">
              <a:avLst/>
            </a:prstGeom>
          </p:spPr>
        </p:pic>
        <p:pic>
          <p:nvPicPr>
            <p:cNvPr id="11" name="Picture 10">
              <a:extLst>
                <a:ext uri="{FF2B5EF4-FFF2-40B4-BE49-F238E27FC236}">
                  <a16:creationId xmlns:a16="http://schemas.microsoft.com/office/drawing/2014/main" id="{EF038F52-0EE6-A918-2372-EE64CE57F221}"/>
                </a:ext>
                <a:ext uri="{C183D7F6-B498-43B3-948B-1728B52AA6E4}">
                  <adec:decorative xmlns:adec="http://schemas.microsoft.com/office/drawing/2017/decorative" val="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05701" y="5782558"/>
              <a:ext cx="1030714" cy="1028700"/>
            </a:xfrm>
            <a:prstGeom prst="ellipse">
              <a:avLst/>
            </a:prstGeom>
          </p:spPr>
        </p:pic>
      </p:grpSp>
      <p:graphicFrame>
        <p:nvGraphicFramePr>
          <p:cNvPr id="4" name="Content Placeholder 3" descr="Multiple baseline graph that shows percentage of AET across sessions">
            <a:extLst>
              <a:ext uri="{FF2B5EF4-FFF2-40B4-BE49-F238E27FC236}">
                <a16:creationId xmlns:a16="http://schemas.microsoft.com/office/drawing/2014/main" id="{96367A70-C872-A6FF-6888-819F91D3D597}"/>
              </a:ext>
            </a:extLst>
          </p:cNvPr>
          <p:cNvGraphicFramePr>
            <a:graphicFrameLocks noGrp="1"/>
          </p:cNvGraphicFramePr>
          <p:nvPr>
            <p:ph sz="quarter" idx="4294967295"/>
          </p:nvPr>
        </p:nvGraphicFramePr>
        <p:xfrm>
          <a:off x="1572745" y="1228726"/>
          <a:ext cx="7848600" cy="5029200"/>
        </p:xfrm>
        <a:graphic>
          <a:graphicData uri="http://schemas.openxmlformats.org/drawingml/2006/chart">
            <c:chart xmlns:c="http://schemas.openxmlformats.org/drawingml/2006/chart" xmlns:r="http://schemas.openxmlformats.org/officeDocument/2006/relationships" r:id="rId9"/>
          </a:graphicData>
        </a:graphic>
      </p:graphicFrame>
      <p:pic>
        <p:nvPicPr>
          <p:cNvPr id="5" name="Picture 2" descr="Beyond Behavior book cover">
            <a:extLst>
              <a:ext uri="{FF2B5EF4-FFF2-40B4-BE49-F238E27FC236}">
                <a16:creationId xmlns:a16="http://schemas.microsoft.com/office/drawing/2014/main" id="{66E1A7A3-C41F-8B9B-8405-70D7C99E5806}"/>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b="-3453"/>
          <a:stretch/>
        </p:blipFill>
        <p:spPr bwMode="auto">
          <a:xfrm>
            <a:off x="9668054" y="1886778"/>
            <a:ext cx="2301340" cy="3180742"/>
          </a:xfrm>
          <a:prstGeom prst="rect">
            <a:avLst/>
          </a:prstGeom>
          <a:noFill/>
          <a:extLst>
            <a:ext uri="{909E8E84-426E-40DD-AFC4-6F175D3DCCD1}">
              <a14:hiddenFill xmlns:a14="http://schemas.microsoft.com/office/drawing/2010/main">
                <a:solidFill>
                  <a:srgbClr val="FFFFFF"/>
                </a:solidFill>
              </a14:hiddenFill>
            </a:ext>
          </a:extLst>
        </p:spPr>
      </p:pic>
      <p:sp>
        <p:nvSpPr>
          <p:cNvPr id="119812" name="Rectangle 2">
            <a:extLst>
              <a:ext uri="{FF2B5EF4-FFF2-40B4-BE49-F238E27FC236}">
                <a16:creationId xmlns:a16="http://schemas.microsoft.com/office/drawing/2014/main" id="{A1268DD0-093F-F528-0731-7E54C4273324}"/>
              </a:ext>
            </a:extLst>
          </p:cNvPr>
          <p:cNvSpPr>
            <a:spLocks noChangeArrowheads="1"/>
          </p:cNvSpPr>
          <p:nvPr/>
        </p:nvSpPr>
        <p:spPr bwMode="auto">
          <a:xfrm>
            <a:off x="1981200" y="6257926"/>
            <a:ext cx="830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rPr>
              <a:t>Cox, M., Griffin, M. M., Hall, R., Oakes, W. P., &amp; Lane, K. L. (2012). Using a functional assessment-based intervention to increase academic engaged time in an inclusive middle school setting.  Beyond Behavior, 2, 44 – 54.</a:t>
            </a:r>
          </a:p>
        </p:txBody>
      </p:sp>
    </p:spTree>
    <p:extLst>
      <p:ext uri="{BB962C8B-B14F-4D97-AF65-F5344CB8AC3E}">
        <p14:creationId xmlns:p14="http://schemas.microsoft.com/office/powerpoint/2010/main" val="1655645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7F5B25-1B91-A7D4-714A-36036EDC14DB}"/>
              </a:ext>
            </a:extLst>
          </p:cNvPr>
          <p:cNvSpPr>
            <a:spLocks noGrp="1"/>
          </p:cNvSpPr>
          <p:nvPr>
            <p:ph type="title"/>
          </p:nvPr>
        </p:nvSpPr>
        <p:spPr/>
        <p:txBody>
          <a:bodyPr/>
          <a:lstStyle/>
          <a:p>
            <a:r>
              <a:rPr lang="en-US"/>
              <a:t>To learn more please visit ci3t.org!</a:t>
            </a:r>
          </a:p>
        </p:txBody>
      </p:sp>
      <p:pic>
        <p:nvPicPr>
          <p:cNvPr id="9" name="Picture 8" descr="FABI page of ci3t website">
            <a:extLst>
              <a:ext uri="{FF2B5EF4-FFF2-40B4-BE49-F238E27FC236}">
                <a16:creationId xmlns:a16="http://schemas.microsoft.com/office/drawing/2014/main" id="{90100AF7-D08A-666C-F1B1-6DDAC36554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836766"/>
            <a:ext cx="5741082" cy="4098813"/>
          </a:xfrm>
          <a:prstGeom prst="rect">
            <a:avLst/>
          </a:prstGeom>
          <a:ln>
            <a:solidFill>
              <a:schemeClr val="tx1"/>
            </a:solidFill>
          </a:ln>
        </p:spPr>
      </p:pic>
      <p:pic>
        <p:nvPicPr>
          <p:cNvPr id="15" name="Picture 3" descr="Image of FABI Step 1, FABI Step 2, FABI Step 3, FABI Step 4, and FABI Step 5 module covers">
            <a:extLst>
              <a:ext uri="{FF2B5EF4-FFF2-40B4-BE49-F238E27FC236}">
                <a16:creationId xmlns:a16="http://schemas.microsoft.com/office/drawing/2014/main" id="{75DA81DF-F5AE-3C6F-94EF-B1A4C752EC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0594" y="4973993"/>
            <a:ext cx="4319965" cy="1373760"/>
          </a:xfrm>
          <a:prstGeom prst="rect">
            <a:avLst/>
          </a:prstGeom>
        </p:spPr>
      </p:pic>
      <p:pic>
        <p:nvPicPr>
          <p:cNvPr id="16" name="Picture 15" descr="Functional Assessment-Based Intervention: Effective Individualized Support  for Students">
            <a:extLst>
              <a:ext uri="{FF2B5EF4-FFF2-40B4-BE49-F238E27FC236}">
                <a16:creationId xmlns:a16="http://schemas.microsoft.com/office/drawing/2014/main" id="{AE49E2AC-3801-8EB2-0BEC-3C56A25794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50330" y="1981146"/>
            <a:ext cx="2598986" cy="3409002"/>
          </a:xfrm>
          <a:prstGeom prst="rect">
            <a:avLst/>
          </a:prstGeom>
        </p:spPr>
      </p:pic>
    </p:spTree>
    <p:extLst>
      <p:ext uri="{BB962C8B-B14F-4D97-AF65-F5344CB8AC3E}">
        <p14:creationId xmlns:p14="http://schemas.microsoft.com/office/powerpoint/2010/main" val="39419604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sz="3600" dirty="0"/>
              <a:t>Tier 3: Individualized De-Escalation Plan Grid</a:t>
            </a:r>
          </a:p>
        </p:txBody>
      </p:sp>
      <p:pic>
        <p:nvPicPr>
          <p:cNvPr id="6" name="Picture 5" descr="Enhancing Ci3T Module 6.4 Managing Acting-out Behavior at Tier 3 Building an Individualized De-escalation Plan module cover">
            <a:extLst>
              <a:ext uri="{FF2B5EF4-FFF2-40B4-BE49-F238E27FC236}">
                <a16:creationId xmlns:a16="http://schemas.microsoft.com/office/drawing/2014/main" id="{5D6A3A0F-009A-CE3B-7244-4CF73C8D3F9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21568" y="0"/>
            <a:ext cx="1170432" cy="1828800"/>
          </a:xfrm>
          <a:prstGeom prst="rect">
            <a:avLst/>
          </a:prstGeom>
        </p:spPr>
      </p:pic>
      <p:pic>
        <p:nvPicPr>
          <p:cNvPr id="4" name="Picture 3" descr="Tier 3 Intervention Grid: Individualized De-Escalation Plan.">
            <a:extLst>
              <a:ext uri="{FF2B5EF4-FFF2-40B4-BE49-F238E27FC236}">
                <a16:creationId xmlns:a16="http://schemas.microsoft.com/office/drawing/2014/main" id="{DE8DF3BD-B840-1BA9-889B-A8569E93637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00843" y="1570289"/>
            <a:ext cx="6368959" cy="4922586"/>
          </a:xfrm>
          <a:prstGeom prst="rect">
            <a:avLst/>
          </a:prstGeom>
          <a:ln>
            <a:solidFill>
              <a:schemeClr val="tx1"/>
            </a:solidFill>
          </a:ln>
        </p:spPr>
      </p:pic>
    </p:spTree>
    <p:extLst>
      <p:ext uri="{BB962C8B-B14F-4D97-AF65-F5344CB8AC3E}">
        <p14:creationId xmlns:p14="http://schemas.microsoft.com/office/powerpoint/2010/main" val="174435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CD232-5D4B-8B00-8589-BE53CB69F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723642-57C8-746A-D2B3-83154AB6C85C}"/>
              </a:ext>
            </a:extLst>
          </p:cNvPr>
          <p:cNvSpPr>
            <a:spLocks noGrp="1"/>
          </p:cNvSpPr>
          <p:nvPr>
            <p:ph type="title"/>
          </p:nvPr>
        </p:nvSpPr>
        <p:spPr/>
        <p:txBody>
          <a:bodyPr>
            <a:normAutofit/>
          </a:bodyPr>
          <a:lstStyle/>
          <a:p>
            <a:r>
              <a:rPr lang="en-US" sz="3600" dirty="0"/>
              <a:t>Tier 3: Individualized De-Escalation Plan</a:t>
            </a:r>
            <a:br>
              <a:rPr lang="en-US" sz="3600" dirty="0"/>
            </a:br>
            <a:r>
              <a:rPr lang="en-US" sz="2800" b="0" dirty="0"/>
              <a:t>Acting Out Cycle</a:t>
            </a:r>
            <a:endParaRPr lang="en-US" sz="3600" b="0" dirty="0"/>
          </a:p>
        </p:txBody>
      </p:sp>
      <p:pic>
        <p:nvPicPr>
          <p:cNvPr id="6" name="Picture 5" descr="Enhancing Ci3T Module 6.4 Managing Acting-out Behavior at Tier 3 Building an Individualized De-escalation Plan module cover">
            <a:extLst>
              <a:ext uri="{FF2B5EF4-FFF2-40B4-BE49-F238E27FC236}">
                <a16:creationId xmlns:a16="http://schemas.microsoft.com/office/drawing/2014/main" id="{1517ADE1-96FF-2A81-4C3A-34B89B7D6FC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21568" y="0"/>
            <a:ext cx="1170432" cy="1828800"/>
          </a:xfrm>
          <a:prstGeom prst="rect">
            <a:avLst/>
          </a:prstGeom>
        </p:spPr>
      </p:pic>
      <p:pic>
        <p:nvPicPr>
          <p:cNvPr id="3" name="Picture 2" descr="Illustration of the acting out cycle, showing how behaviors can escalate in intensity as time goes on. The phases shown on the cycle going up in intensity are calm, trigger, agitation, acceleration, and peak. From peak, the phases moving back down in intensity are de-escalation and recovery. &#10;&#10;This graphic shows how teachers can find 'offramps' to prevent student's behavior from escalating in intensity early on in the cycle (i.e., at the trigger, agitation, and acceleration phases). ">
            <a:extLst>
              <a:ext uri="{FF2B5EF4-FFF2-40B4-BE49-F238E27FC236}">
                <a16:creationId xmlns:a16="http://schemas.microsoft.com/office/drawing/2014/main" id="{8C6C15B0-979F-113F-39DC-88CAD20706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23641" y="1187555"/>
            <a:ext cx="7744718" cy="5449700"/>
          </a:xfrm>
          <a:prstGeom prst="rect">
            <a:avLst/>
          </a:prstGeom>
        </p:spPr>
      </p:pic>
    </p:spTree>
    <p:extLst>
      <p:ext uri="{BB962C8B-B14F-4D97-AF65-F5344CB8AC3E}">
        <p14:creationId xmlns:p14="http://schemas.microsoft.com/office/powerpoint/2010/main" val="2665600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3: Reading Intervention</a:t>
            </a:r>
          </a:p>
        </p:txBody>
      </p:sp>
      <p:pic>
        <p:nvPicPr>
          <p:cNvPr id="5" name="Content Placeholder 4" descr="Enhancing Ci3T Module 6.7 Strengthening Reading Skills with Tier 3 Interventions module cover">
            <a:extLst>
              <a:ext uri="{FF2B5EF4-FFF2-40B4-BE49-F238E27FC236}">
                <a16:creationId xmlns:a16="http://schemas.microsoft.com/office/drawing/2014/main" id="{81573A34-2A88-6B6C-D527-F77D0B6FB853}"/>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3 Intervention Grid: Read 180">
            <a:extLst>
              <a:ext uri="{FF2B5EF4-FFF2-40B4-BE49-F238E27FC236}">
                <a16:creationId xmlns:a16="http://schemas.microsoft.com/office/drawing/2014/main" id="{D4FB15F7-FC48-0187-5B1F-193987759BA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934450" y="1449389"/>
            <a:ext cx="6602500" cy="5103090"/>
          </a:xfrm>
          <a:prstGeom prst="rect">
            <a:avLst/>
          </a:prstGeom>
          <a:ln>
            <a:solidFill>
              <a:schemeClr val="tx1"/>
            </a:solidFill>
          </a:ln>
        </p:spPr>
      </p:pic>
    </p:spTree>
    <p:extLst>
      <p:ext uri="{BB962C8B-B14F-4D97-AF65-F5344CB8AC3E}">
        <p14:creationId xmlns:p14="http://schemas.microsoft.com/office/powerpoint/2010/main" val="131134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E516-912B-46F6-AF5A-ACE14C067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3500D-FFF1-002F-B3C4-9F04B3608E4B}"/>
              </a:ext>
            </a:extLst>
          </p:cNvPr>
          <p:cNvSpPr>
            <a:spLocks noGrp="1"/>
          </p:cNvSpPr>
          <p:nvPr>
            <p:ph type="title"/>
          </p:nvPr>
        </p:nvSpPr>
        <p:spPr/>
        <p:txBody>
          <a:bodyPr>
            <a:noAutofit/>
          </a:bodyPr>
          <a:lstStyle/>
          <a:p>
            <a:r>
              <a:rPr lang="en-US"/>
              <a:t>Module Connection!</a:t>
            </a:r>
            <a:br>
              <a:rPr lang="en-US"/>
            </a:br>
            <a:r>
              <a:rPr lang="en-US">
                <a:solidFill>
                  <a:schemeClr val="accent5"/>
                </a:solidFill>
              </a:rPr>
              <a:t>The Tier 3 Process: Using Data to Connect Students to Validated Supports</a:t>
            </a:r>
            <a:endParaRPr lang="en-US"/>
          </a:p>
        </p:txBody>
      </p:sp>
      <p:pic>
        <p:nvPicPr>
          <p:cNvPr id="4" name="Picture 1" descr="Clarifying Tier 3 Supports infographic">
            <a:extLst>
              <a:ext uri="{FF2B5EF4-FFF2-40B4-BE49-F238E27FC236}">
                <a16:creationId xmlns:a16="http://schemas.microsoft.com/office/drawing/2014/main" id="{7083FF73-B880-1CCB-D331-5FF69E4D98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3128" y="2290869"/>
            <a:ext cx="2563586" cy="3662266"/>
          </a:xfrm>
          <a:prstGeom prst="rect">
            <a:avLst/>
          </a:prstGeom>
        </p:spPr>
      </p:pic>
      <p:pic>
        <p:nvPicPr>
          <p:cNvPr id="9" name="Picture 2" descr="Screenshot of Examining Multiple Data Sources for Tier 3 Decision Making video">
            <a:extLst>
              <a:ext uri="{FF2B5EF4-FFF2-40B4-BE49-F238E27FC236}">
                <a16:creationId xmlns:a16="http://schemas.microsoft.com/office/drawing/2014/main" id="{4B0E7A3D-4215-EAE0-0DAB-181E2859C2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3357" y="2218091"/>
            <a:ext cx="3717736" cy="2421818"/>
          </a:xfrm>
          <a:prstGeom prst="rect">
            <a:avLst/>
          </a:prstGeom>
        </p:spPr>
      </p:pic>
      <p:pic>
        <p:nvPicPr>
          <p:cNvPr id="24" name="Picture 3" descr="Screenshot of Ci3T class-at-a-glance intervention planner YouTube video">
            <a:extLst>
              <a:ext uri="{FF2B5EF4-FFF2-40B4-BE49-F238E27FC236}">
                <a16:creationId xmlns:a16="http://schemas.microsoft.com/office/drawing/2014/main" id="{63FFBF70-1E7A-617F-CA6C-FAA34A2235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235" y="4831308"/>
            <a:ext cx="1943765" cy="1180921"/>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593C24E1-C831-3EF8-3693-733D6719C3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1098" y="4831308"/>
            <a:ext cx="1803184" cy="1080813"/>
          </a:xfrm>
          <a:prstGeom prst="rect">
            <a:avLst/>
          </a:prstGeom>
        </p:spPr>
      </p:pic>
      <p:pic>
        <p:nvPicPr>
          <p:cNvPr id="14" name="Picture 5" descr="The Tier 3 Process module cover">
            <a:extLst>
              <a:ext uri="{FF2B5EF4-FFF2-40B4-BE49-F238E27FC236}">
                <a16:creationId xmlns:a16="http://schemas.microsoft.com/office/drawing/2014/main" id="{02FA91F9-7FF0-544C-13E6-85CF143E31D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97737" y="2294822"/>
            <a:ext cx="2402860" cy="3754468"/>
          </a:xfrm>
          <a:prstGeom prst="rect">
            <a:avLst/>
          </a:prstGeom>
        </p:spPr>
      </p:pic>
    </p:spTree>
    <p:extLst>
      <p:ext uri="{BB962C8B-B14F-4D97-AF65-F5344CB8AC3E}">
        <p14:creationId xmlns:p14="http://schemas.microsoft.com/office/powerpoint/2010/main" val="936316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590D3-E801-BF5F-747F-690E2B2452FE}"/>
            </a:ext>
          </a:extLst>
        </p:cNvPr>
        <p:cNvGrpSpPr/>
        <p:nvPr/>
      </p:nvGrpSpPr>
      <p:grpSpPr>
        <a:xfrm>
          <a:off x="0" y="0"/>
          <a:ext cx="0" cy="0"/>
          <a:chOff x="0" y="0"/>
          <a:chExt cx="0" cy="0"/>
        </a:xfrm>
      </p:grpSpPr>
      <p:pic>
        <p:nvPicPr>
          <p:cNvPr id="2089" name="Picture 41">
            <a:extLst>
              <a:ext uri="{FF2B5EF4-FFF2-40B4-BE49-F238E27FC236}">
                <a16:creationId xmlns:a16="http://schemas.microsoft.com/office/drawing/2014/main" id="{E629734B-DBD6-FA59-D937-CF6780C576A3}"/>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8" name="Picture 40">
            <a:extLst>
              <a:ext uri="{FF2B5EF4-FFF2-40B4-BE49-F238E27FC236}">
                <a16:creationId xmlns:a16="http://schemas.microsoft.com/office/drawing/2014/main" id="{FB3E4DCE-ECB1-019C-8B03-251A69CF5B8C}"/>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7" name="Picture 39">
            <a:extLst>
              <a:ext uri="{FF2B5EF4-FFF2-40B4-BE49-F238E27FC236}">
                <a16:creationId xmlns:a16="http://schemas.microsoft.com/office/drawing/2014/main" id="{386E0427-12A1-130F-0158-EC6398A37FAB}"/>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6" name="Picture 38">
            <a:extLst>
              <a:ext uri="{FF2B5EF4-FFF2-40B4-BE49-F238E27FC236}">
                <a16:creationId xmlns:a16="http://schemas.microsoft.com/office/drawing/2014/main" id="{CB566EAF-B2E4-E5E0-ABCA-31CA8B1DC84C}"/>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1" name="Picture 33">
            <a:extLst>
              <a:ext uri="{FF2B5EF4-FFF2-40B4-BE49-F238E27FC236}">
                <a16:creationId xmlns:a16="http://schemas.microsoft.com/office/drawing/2014/main" id="{09C2A436-B58A-BCD4-020A-44AA500962E4}"/>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4" name="Picture 36">
            <a:extLst>
              <a:ext uri="{FF2B5EF4-FFF2-40B4-BE49-F238E27FC236}">
                <a16:creationId xmlns:a16="http://schemas.microsoft.com/office/drawing/2014/main" id="{4E5230E6-E9FE-1A33-2875-274B9DEF2269}"/>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5174632" y="5784782"/>
            <a:ext cx="2219479" cy="787049"/>
          </a:xfrm>
          <a:prstGeom prst="rect">
            <a:avLst/>
          </a:prstGeom>
          <a:noFill/>
          <a:extLst>
            <a:ext uri="{909E8E84-426E-40dd-AFC4-6F175D3DCCD1}">
              <a14:hiddenFill xmlns="" xmlns:a14="http://schemas.microsoft.com/office/drawing/2010/main">
                <a:solidFill>
                  <a:srgbClr val="FFFFFF"/>
                </a:solidFill>
              </a14:hiddenFill>
            </a:ext>
          </a:extLst>
        </p:spPr>
      </p:pic>
      <p:pic>
        <p:nvPicPr>
          <p:cNvPr id="2080" name="Picture 32">
            <a:extLst>
              <a:ext uri="{FF2B5EF4-FFF2-40B4-BE49-F238E27FC236}">
                <a16:creationId xmlns:a16="http://schemas.microsoft.com/office/drawing/2014/main" id="{4B9B6159-79C5-7F33-4799-4D296716B67B}"/>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5174634" y="5784782"/>
            <a:ext cx="2219478" cy="78704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2D6F1DE-D014-D9FD-8E62-FAACA0E265B7}"/>
              </a:ext>
            </a:extLst>
          </p:cNvPr>
          <p:cNvSpPr txBox="1">
            <a:spLocks noGrp="1"/>
          </p:cNvSpPr>
          <p:nvPr>
            <p:ph type="title" idx="4294967295"/>
          </p:nvPr>
        </p:nvSpPr>
        <p:spPr>
          <a:xfrm>
            <a:off x="838200" y="365125"/>
            <a:ext cx="10515600" cy="1325563"/>
          </a:xfrm>
          <a:prstGeom prst="rect">
            <a:avLst/>
          </a:prstGeom>
          <a:solidFill>
            <a:schemeClr val="accent5"/>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chemeClr val="bg1"/>
                </a:solidFill>
                <a:effectLst/>
                <a:uLnTx/>
                <a:uFillTx/>
                <a:latin typeface="+mj-lt"/>
                <a:ea typeface="+mj-ea"/>
                <a:cs typeface="+mj-cs"/>
              </a:rPr>
              <a:t>You Discuss: Tier 3</a:t>
            </a:r>
          </a:p>
        </p:txBody>
      </p:sp>
      <p:sp>
        <p:nvSpPr>
          <p:cNvPr id="3" name="Content Placeholder 15">
            <a:extLst>
              <a:ext uri="{FF2B5EF4-FFF2-40B4-BE49-F238E27FC236}">
                <a16:creationId xmlns:a16="http://schemas.microsoft.com/office/drawing/2014/main" id="{5F9C72E8-57E2-97E9-53EE-828638936CE2}"/>
              </a:ext>
            </a:extLst>
          </p:cNvPr>
          <p:cNvSpPr txBox="1">
            <a:spLocks/>
          </p:cNvSpPr>
          <p:nvPr/>
        </p:nvSpPr>
        <p:spPr>
          <a:xfrm>
            <a:off x="838198" y="1825626"/>
            <a:ext cx="7920791" cy="3814778"/>
          </a:xfrm>
          <a:prstGeom prst="rect">
            <a:avLst/>
          </a:prstGeom>
          <a:solidFill>
            <a:schemeClr val="accent5">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dirty="0"/>
              <a:t>Choose one Tier 3 intervention that caught your attention</a:t>
            </a:r>
          </a:p>
          <a:p>
            <a:pPr lvl="1"/>
            <a:r>
              <a:rPr lang="en-US" sz="2000" dirty="0"/>
              <a:t>Functional Assessment-based Interventions (FABI)</a:t>
            </a:r>
          </a:p>
          <a:p>
            <a:pPr lvl="1"/>
            <a:r>
              <a:rPr lang="en-US" sz="2000" dirty="0"/>
              <a:t>Individualized De-escalation Plans</a:t>
            </a:r>
          </a:p>
          <a:p>
            <a:pPr lvl="1"/>
            <a:r>
              <a:rPr lang="en-US" sz="2000" dirty="0"/>
              <a:t>Reading Intervention</a:t>
            </a:r>
          </a:p>
          <a:p>
            <a:pPr marL="514350" indent="-514350">
              <a:buFont typeface="+mj-lt"/>
              <a:buAutoNum type="arabicPeriod"/>
            </a:pPr>
            <a:r>
              <a:rPr lang="en-US" sz="2400" dirty="0"/>
              <a:t>What makes it more intensive than Tier 2? Remember the active ingredients!</a:t>
            </a:r>
          </a:p>
          <a:p>
            <a:pPr marL="514350" indent="-514350">
              <a:buFont typeface="+mj-lt"/>
              <a:buAutoNum type="arabicPeriod"/>
            </a:pPr>
            <a:r>
              <a:rPr lang="en-US" sz="2400" dirty="0"/>
              <a:t>What information would help a team tailor it to the student’s strengths and needs?</a:t>
            </a:r>
          </a:p>
          <a:p>
            <a:pPr marL="514350" indent="-514350">
              <a:buFont typeface="+mj-lt"/>
              <a:buAutoNum type="arabicPeriod"/>
            </a:pPr>
            <a:r>
              <a:rPr lang="en-US" sz="2400" dirty="0"/>
              <a:t>What structures and supports would help a school deliver it consistently?</a:t>
            </a:r>
            <a:endParaRPr lang="en-US" sz="1900" dirty="0">
              <a:solidFill>
                <a:schemeClr val="tx2"/>
              </a:solidFill>
            </a:endParaRPr>
          </a:p>
        </p:txBody>
      </p:sp>
      <p:sp>
        <p:nvSpPr>
          <p:cNvPr id="5" name="Content Placeholder 15">
            <a:extLst>
              <a:ext uri="{FF2B5EF4-FFF2-40B4-BE49-F238E27FC236}">
                <a16:creationId xmlns:a16="http://schemas.microsoft.com/office/drawing/2014/main" id="{A0DAF8B0-70C3-45F4-D5B7-50AEF1C6F47A}"/>
              </a:ext>
            </a:extLst>
          </p:cNvPr>
          <p:cNvSpPr txBox="1">
            <a:spLocks/>
          </p:cNvSpPr>
          <p:nvPr/>
        </p:nvSpPr>
        <p:spPr>
          <a:xfrm>
            <a:off x="8845617" y="1835066"/>
            <a:ext cx="2508183" cy="3814778"/>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900" b="1" dirty="0"/>
              <a:t>Active Ingredients</a:t>
            </a:r>
          </a:p>
          <a:p>
            <a:r>
              <a:rPr lang="en-US" sz="2000" dirty="0"/>
              <a:t>Skill development</a:t>
            </a:r>
          </a:p>
          <a:p>
            <a:r>
              <a:rPr lang="en-US" sz="2000" dirty="0"/>
              <a:t>Predictability</a:t>
            </a:r>
          </a:p>
          <a:p>
            <a:r>
              <a:rPr lang="en-US" sz="2000" dirty="0"/>
              <a:t>Feedback</a:t>
            </a:r>
          </a:p>
          <a:p>
            <a:r>
              <a:rPr lang="en-US" sz="2000" dirty="0"/>
              <a:t>Communication and collaboration </a:t>
            </a:r>
          </a:p>
          <a:p>
            <a:r>
              <a:rPr lang="en-US" sz="2000" dirty="0"/>
              <a:t>Individualization</a:t>
            </a:r>
          </a:p>
          <a:p>
            <a:pPr marL="0" indent="0">
              <a:buNone/>
            </a:pPr>
            <a:endParaRPr lang="en-US" sz="1900" b="1" dirty="0">
              <a:solidFill>
                <a:schemeClr val="tx2"/>
              </a:solidFill>
            </a:endParaRPr>
          </a:p>
        </p:txBody>
      </p:sp>
    </p:spTree>
    <p:extLst>
      <p:ext uri="{BB962C8B-B14F-4D97-AF65-F5344CB8AC3E}">
        <p14:creationId xmlns:p14="http://schemas.microsoft.com/office/powerpoint/2010/main" val="37286169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60000"/>
                                  </p:stCondLst>
                                  <p:childTnLst>
                                    <p:set>
                                      <p:cBhvr>
                                        <p:cTn id="6" dur="1" fill="hold">
                                          <p:stCondLst>
                                            <p:cond delay="0"/>
                                          </p:stCondLst>
                                        </p:cTn>
                                        <p:tgtEl>
                                          <p:spTgt spid="2088"/>
                                        </p:tgtEl>
                                        <p:attrNameLst>
                                          <p:attrName>style.visibility</p:attrName>
                                        </p:attrNameLst>
                                      </p:cBhvr>
                                      <p:to>
                                        <p:strVal val="visible"/>
                                      </p:to>
                                    </p:set>
                                  </p:childTnLst>
                                </p:cTn>
                              </p:par>
                            </p:childTnLst>
                          </p:cTn>
                        </p:par>
                        <p:par>
                          <p:cTn id="7" fill="hold" nodeType="afterGroup">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087"/>
                                        </p:tgtEl>
                                        <p:attrNameLst>
                                          <p:attrName>style.visibility</p:attrName>
                                        </p:attrNameLst>
                                      </p:cBhvr>
                                      <p:to>
                                        <p:strVal val="visible"/>
                                      </p:to>
                                    </p:set>
                                  </p:childTnLst>
                                </p:cTn>
                              </p:par>
                            </p:childTnLst>
                          </p:cTn>
                        </p:par>
                        <p:par>
                          <p:cTn id="10" fill="hold" nodeType="afterGroup">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086"/>
                                        </p:tgtEl>
                                        <p:attrNameLst>
                                          <p:attrName>style.visibility</p:attrName>
                                        </p:attrNameLst>
                                      </p:cBhvr>
                                      <p:to>
                                        <p:strVal val="visible"/>
                                      </p:to>
                                    </p:set>
                                  </p:childTnLst>
                                </p:cTn>
                              </p:par>
                            </p:childTnLst>
                          </p:cTn>
                        </p:par>
                        <p:par>
                          <p:cTn id="13" fill="hold" nodeType="afterGroup">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081"/>
                                        </p:tgtEl>
                                        <p:attrNameLst>
                                          <p:attrName>style.visibility</p:attrName>
                                        </p:attrNameLst>
                                      </p:cBhvr>
                                      <p:to>
                                        <p:strVal val="visible"/>
                                      </p:to>
                                    </p:set>
                                  </p:childTnLst>
                                </p:cTn>
                              </p:par>
                            </p:childTnLst>
                          </p:cTn>
                        </p:par>
                        <p:par>
                          <p:cTn id="16" fill="hold" nodeType="afterGroup">
                            <p:stCondLst>
                              <p:cond delay="240000"/>
                            </p:stCondLst>
                            <p:childTnLst>
                              <p:par>
                                <p:cTn id="17" presetID="1" presetClass="entr" presetSubtype="0" fill="hold" nodeType="afterEffect">
                                  <p:stCondLst>
                                    <p:cond delay="30000"/>
                                  </p:stCondLst>
                                  <p:childTnLst>
                                    <p:set>
                                      <p:cBhvr>
                                        <p:cTn id="18" dur="1" fill="hold">
                                          <p:stCondLst>
                                            <p:cond delay="0"/>
                                          </p:stCondLst>
                                        </p:cTn>
                                        <p:tgtEl>
                                          <p:spTgt spid="2084"/>
                                        </p:tgtEl>
                                        <p:attrNameLst>
                                          <p:attrName>style.visibility</p:attrName>
                                        </p:attrNameLst>
                                      </p:cBhvr>
                                      <p:to>
                                        <p:strVal val="visible"/>
                                      </p:to>
                                    </p:set>
                                  </p:childTnLst>
                                </p:cTn>
                              </p:par>
                            </p:childTnLst>
                          </p:cTn>
                        </p:par>
                        <p:par>
                          <p:cTn id="19" fill="hold" nodeType="afterGroup">
                            <p:stCondLst>
                              <p:cond delay="270000"/>
                            </p:stCondLst>
                            <p:childTnLst>
                              <p:par>
                                <p:cTn id="20" presetID="1" presetClass="entr" presetSubtype="0" fill="hold" nodeType="afterEffect">
                                  <p:stCondLst>
                                    <p:cond delay="30000"/>
                                  </p:stCondLst>
                                  <p:childTnLst>
                                    <p:set>
                                      <p:cBhvr>
                                        <p:cTn id="21" dur="1" fill="hold">
                                          <p:stCondLst>
                                            <p:cond delay="0"/>
                                          </p:stCondLst>
                                        </p:cTn>
                                        <p:tgtEl>
                                          <p:spTgt spid="20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709738"/>
            <a:ext cx="7602466" cy="2852737"/>
          </a:xfrm>
        </p:spPr>
        <p:txBody>
          <a:bodyPr/>
          <a:lstStyle/>
          <a:p>
            <a:r>
              <a:rPr lang="en-US"/>
              <a:t>Wrapping Up and Moving Forward</a:t>
            </a:r>
          </a:p>
        </p:txBody>
      </p:sp>
      <p:pic>
        <p:nvPicPr>
          <p:cNvPr id="9" name="Content Placeholder 6"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Approximately 80% of students will have their needs met at this level. The yellow tier in the middle of the pyramid is tier 2 (secondary prevention) which includes specialized group systems for students at risk. Approximately 15% of students will have their needs met at this level. The red tier at the top of the pyramid is tier 3 (tertiary prevention) which includes specialized individual systems for students with high risk. Approximately 5% of students will have their needs met at this level.">
            <a:extLst>
              <a:ext uri="{FF2B5EF4-FFF2-40B4-BE49-F238E27FC236}">
                <a16:creationId xmlns:a16="http://schemas.microsoft.com/office/drawing/2014/main" id="{D7336875-9FF3-C72D-B017-9EE78AF84565}"/>
              </a:ext>
            </a:extLst>
          </p:cNvPr>
          <p:cNvPicPr>
            <a:picLocks noChangeAspect="1"/>
          </p:cNvPicPr>
          <p:nvPr/>
        </p:nvPicPr>
        <p:blipFill>
          <a:blip r:embed="rId2"/>
          <a:stretch>
            <a:fillRect/>
          </a:stretch>
        </p:blipFill>
        <p:spPr>
          <a:xfrm>
            <a:off x="6096000" y="1535226"/>
            <a:ext cx="6045910" cy="4224129"/>
          </a:xfrm>
          <a:prstGeom prst="rect">
            <a:avLst/>
          </a:prstGeom>
        </p:spPr>
      </p:pic>
    </p:spTree>
    <p:extLst>
      <p:ext uri="{BB962C8B-B14F-4D97-AF65-F5344CB8AC3E}">
        <p14:creationId xmlns:p14="http://schemas.microsoft.com/office/powerpoint/2010/main" val="28178882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B304-7607-9BC4-1C84-33640B00B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6CB10-6DCB-D4E9-06FA-0B90C8A96A4E}"/>
              </a:ext>
            </a:extLst>
          </p:cNvPr>
          <p:cNvSpPr>
            <a:spLocks noGrp="1"/>
          </p:cNvSpPr>
          <p:nvPr>
            <p:ph type="title"/>
          </p:nvPr>
        </p:nvSpPr>
        <p:spPr/>
        <p:txBody>
          <a:bodyPr/>
          <a:lstStyle/>
          <a:p>
            <a:r>
              <a:rPr lang="en-US"/>
              <a:t>Preview: Ci3T Phased Roll Out</a:t>
            </a:r>
          </a:p>
        </p:txBody>
      </p:sp>
      <p:graphicFrame>
        <p:nvGraphicFramePr>
          <p:cNvPr id="5" name="Content Placeholder 4">
            <a:extLst>
              <a:ext uri="{FF2B5EF4-FFF2-40B4-BE49-F238E27FC236}">
                <a16:creationId xmlns:a16="http://schemas.microsoft.com/office/drawing/2014/main" id="{F2F3D5F6-6E46-098F-A62D-2BF48FE18D9B}"/>
              </a:ext>
            </a:extLst>
          </p:cNvPr>
          <p:cNvGraphicFramePr>
            <a:graphicFrameLocks noGrp="1"/>
          </p:cNvGraphicFramePr>
          <p:nvPr>
            <p:ph idx="1"/>
            <p:extLst>
              <p:ext uri="{D42A27DB-BD31-4B8C-83A1-F6EECF244321}">
                <p14:modId xmlns:p14="http://schemas.microsoft.com/office/powerpoint/2010/main" val="4087561102"/>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endParaRPr lang="en-US" sz="1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a:effectLst/>
                          <a:latin typeface="Arial" panose="020B0604020202020204" pitchFamily="34" charset="0"/>
                          <a:ea typeface="Arial" panose="020B0604020202020204" pitchFamily="34" charset="0"/>
                          <a:cs typeface="Times New Roman" panose="02020603050405020304" pitchFamily="18" charset="0"/>
                        </a:rPr>
                        <a:t>x</a:t>
                      </a:r>
                      <a:endParaRPr lang="en-US" sz="18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spTree>
    <p:extLst>
      <p:ext uri="{BB962C8B-B14F-4D97-AF65-F5344CB8AC3E}">
        <p14:creationId xmlns:p14="http://schemas.microsoft.com/office/powerpoint/2010/main" val="20944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3FA7-B1CC-0042-9EB9-1FB6F3D0632D}"/>
              </a:ext>
            </a:extLst>
          </p:cNvPr>
          <p:cNvSpPr>
            <a:spLocks noGrp="1"/>
          </p:cNvSpPr>
          <p:nvPr>
            <p:ph type="title"/>
          </p:nvPr>
        </p:nvSpPr>
        <p:spPr>
          <a:xfrm>
            <a:off x="322825" y="488621"/>
            <a:ext cx="10515600" cy="403996"/>
          </a:xfrm>
        </p:spPr>
        <p:txBody>
          <a:bodyPr>
            <a:noAutofit/>
          </a:bodyPr>
          <a:lstStyle/>
          <a:p>
            <a:r>
              <a:rPr lang="en-US" sz="2600" dirty="0"/>
              <a:t>Getting Started with Ci3T!</a:t>
            </a:r>
          </a:p>
        </p:txBody>
      </p:sp>
      <p:sp>
        <p:nvSpPr>
          <p:cNvPr id="6" name="TextBox 5">
            <a:extLst>
              <a:ext uri="{FF2B5EF4-FFF2-40B4-BE49-F238E27FC236}">
                <a16:creationId xmlns:a16="http://schemas.microsoft.com/office/drawing/2014/main" id="{11720988-DA70-AD7C-54D6-388185537416}"/>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78A76E04-2AC1-EC21-B609-C168F2F46D18}"/>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F1C697B-08B2-3B7E-408B-87880F87C5C1}"/>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8D111F1B-419A-7C06-AC1C-2B7CEE77CAC1}"/>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a:extLst>
              <a:ext uri="{FF2B5EF4-FFF2-40B4-BE49-F238E27FC236}">
                <a16:creationId xmlns:a16="http://schemas.microsoft.com/office/drawing/2014/main" id="{E0721293-694D-E076-56F6-10872AFA7CB9}"/>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C0DBD6FF-A13C-1E37-3115-3E0E51045054}"/>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13868734-C830-AF5F-F5C0-8F55A7C96D87}"/>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9C6EFEE4-5325-7797-2106-495A53BEA153}"/>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3620451-0C82-140F-5464-9480C8B41B15}"/>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998CF441-7983-22A6-ADDB-3A6D709ED39F}"/>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DD741ED4-5829-A26E-D049-F8B69E97ACDA}"/>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5757F42-EF96-07C7-DDF1-F4A35864530B}"/>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070B3F11-BC63-451E-EC7E-30C8BFC36A4E}"/>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9C97BF04-B4C8-521E-F752-471585C4924D}"/>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FAC9AF3E-D5AB-F8C9-31D4-9CC3CE875789}"/>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E3D31403-7FFD-C8DD-E98E-04601D21877D}"/>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BD30D4CB-B25F-2449-2098-065B7C2FED52}"/>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B03B8CED-E81D-8276-B995-14FAD28625CC}"/>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9A69C599-20DC-A94D-A729-1E62B1C9ACB0}"/>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1497792D-BFD0-1589-4F0E-DFCAE2308CF1}"/>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00D5A294-F10E-E536-68FE-5CFF9AE142AF}"/>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8FC0575C-229F-C4AB-74D7-332985DD6D72}"/>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2578B2D4-987F-DA3C-FF72-0BE24E835341}"/>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889C9BD7-95B7-9C60-382B-29647E0C14B3}"/>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EB137685-0136-0CE4-C3C8-7270A336D696}"/>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4FA34FAB-4F01-9C80-365D-FCF5825F5B64}"/>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2AFAE740-7395-504F-C84D-25D1E89BBDF8}"/>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1C14A96B-8743-9C36-334B-FA0FD95D7B77}"/>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FB3BC2EB-C1EA-AAC4-ECC0-8D5269D9C336}"/>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FA3136E7-FBBB-B12C-58A1-316A46C1B49A}"/>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2206F403-D497-A527-C11E-1DD901EDD4D3}"/>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09C025AD-8861-AD55-66BF-9C751CB641E1}"/>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3188992E-1A51-18F3-BE08-DE663D01AE5B}"/>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E6A2782F-B863-6AED-6123-62CA2D813C31}"/>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AEDE67C-1128-CC43-DD78-EB14596BB51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EDF62064-3779-E8E9-C415-0ED5BE7A7B35}"/>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FA4D2948-0E1F-907C-89C7-DF0898FA040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B65C73BE-ADF6-AE39-E50D-E82A630976E8}"/>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4DB4C200-D479-6FD0-DBFF-DEE331C591C1}"/>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14A683D4-D880-490D-39F1-2ABD1975A8AB}"/>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E6E46BC7-3243-8E46-9893-F302A2E46A11}"/>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74B96B56-D419-E461-9EDD-6574D3822D3A}"/>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AEA0A7BC-EA3C-9ED9-C4B4-BA5777FC3064}"/>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776C4D5B-F2F6-A8AD-354E-436983B0F55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B0B8D4CD-74E6-33EA-D27B-179493D92933}"/>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CB6ABBAE-235E-8241-9DAF-15CA1E4B64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CBABB2A4-F474-C7CF-9A1C-FB4F927FB1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13CB96A0-5F8B-DA03-4B1B-9D7472C8F44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3638955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3514-CB02-C6DD-1546-D712E8746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612A9-6E09-A025-7E81-E5CEFA63BFFA}"/>
              </a:ext>
            </a:extLst>
          </p:cNvPr>
          <p:cNvSpPr>
            <a:spLocks noGrp="1"/>
          </p:cNvSpPr>
          <p:nvPr>
            <p:ph type="title"/>
          </p:nvPr>
        </p:nvSpPr>
        <p:spPr/>
        <p:txBody>
          <a:bodyPr/>
          <a:lstStyle/>
          <a:p>
            <a:r>
              <a:rPr lang="en-US" dirty="0"/>
              <a:t>2027-2028: Ci3T Design</a:t>
            </a:r>
          </a:p>
        </p:txBody>
      </p:sp>
      <p:pic>
        <p:nvPicPr>
          <p:cNvPr id="5" name="PL Series" descr="Ci3T Professional Learning Series graphic">
            <a:extLst>
              <a:ext uri="{FF2B5EF4-FFF2-40B4-BE49-F238E27FC236}">
                <a16:creationId xmlns:a16="http://schemas.microsoft.com/office/drawing/2014/main" id="{4AE74406-7361-4064-B334-A94559FD20F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125848" y="1498891"/>
            <a:ext cx="9940303" cy="4993984"/>
          </a:xfrm>
          <a:prstGeom prst="rect">
            <a:avLst/>
          </a:prstGeom>
        </p:spPr>
      </p:pic>
    </p:spTree>
    <p:extLst>
      <p:ext uri="{BB962C8B-B14F-4D97-AF65-F5344CB8AC3E}">
        <p14:creationId xmlns:p14="http://schemas.microsoft.com/office/powerpoint/2010/main" val="24819058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E98E-6F17-3FB1-7FAF-DB26B43B04C6}"/>
              </a:ext>
            </a:extLst>
          </p:cNvPr>
          <p:cNvSpPr>
            <a:spLocks noGrp="1"/>
          </p:cNvSpPr>
          <p:nvPr>
            <p:ph type="title"/>
          </p:nvPr>
        </p:nvSpPr>
        <p:spPr/>
        <p:txBody>
          <a:bodyPr/>
          <a:lstStyle/>
          <a:p>
            <a:r>
              <a:rPr lang="en-US"/>
              <a:t>2028-2029: Ci3T Implementation Begins!</a:t>
            </a:r>
          </a:p>
        </p:txBody>
      </p:sp>
      <p:pic>
        <p:nvPicPr>
          <p:cNvPr id="7" name="Content Placeholder 6" descr="Table of yearlong Ci3T Implementation Series and Delivery activities.">
            <a:extLst>
              <a:ext uri="{FF2B5EF4-FFF2-40B4-BE49-F238E27FC236}">
                <a16:creationId xmlns:a16="http://schemas.microsoft.com/office/drawing/2014/main" id="{B7A02809-4FE8-984C-4739-F69A859C3AC3}"/>
              </a:ext>
            </a:extLst>
          </p:cNvPr>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t="6324" b="21723"/>
          <a:stretch/>
        </p:blipFill>
        <p:spPr>
          <a:xfrm>
            <a:off x="1295400" y="1495222"/>
            <a:ext cx="9056914" cy="4879185"/>
          </a:xfrm>
          <a:prstGeom prst="rect">
            <a:avLst/>
          </a:prstGeom>
        </p:spPr>
      </p:pic>
      <p:sp>
        <p:nvSpPr>
          <p:cNvPr id="10" name="Rectangle: Rounded Corners 9">
            <a:extLst>
              <a:ext uri="{FF2B5EF4-FFF2-40B4-BE49-F238E27FC236}">
                <a16:creationId xmlns:a16="http://schemas.microsoft.com/office/drawing/2014/main" id="{E4D43100-9D8F-CC15-DC96-E7CE7B2E4B89}"/>
              </a:ext>
              <a:ext uri="{C183D7F6-B498-43B3-948B-1728B52AA6E4}">
                <adec:decorative xmlns:adec="http://schemas.microsoft.com/office/drawing/2017/decorative" val="1"/>
              </a:ext>
            </a:extLst>
          </p:cNvPr>
          <p:cNvSpPr/>
          <p:nvPr/>
        </p:nvSpPr>
        <p:spPr>
          <a:xfrm>
            <a:off x="5666014" y="3429000"/>
            <a:ext cx="6302829" cy="328204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P Series" descr="Ci3T Implementation Learning Series graphic">
            <a:extLst>
              <a:ext uri="{FF2B5EF4-FFF2-40B4-BE49-F238E27FC236}">
                <a16:creationId xmlns:a16="http://schemas.microsoft.com/office/drawing/2014/main" id="{1664A03A-45B2-A4FE-1345-A98A3EA3A60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t="-1560" b="-1"/>
          <a:stretch>
            <a:fillRect/>
          </a:stretch>
        </p:blipFill>
        <p:spPr>
          <a:xfrm>
            <a:off x="6144983" y="3650845"/>
            <a:ext cx="5480958" cy="2952729"/>
          </a:xfrm>
          <a:prstGeom prst="rect">
            <a:avLst/>
          </a:prstGeom>
        </p:spPr>
      </p:pic>
    </p:spTree>
    <p:extLst>
      <p:ext uri="{BB962C8B-B14F-4D97-AF65-F5344CB8AC3E}">
        <p14:creationId xmlns:p14="http://schemas.microsoft.com/office/powerpoint/2010/main" val="1380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C09B82-D986-35B2-21F4-DB16F4C41516}"/>
              </a:ext>
            </a:extLst>
          </p:cNvPr>
          <p:cNvSpPr>
            <a:spLocks noGrp="1"/>
          </p:cNvSpPr>
          <p:nvPr>
            <p:ph type="title"/>
          </p:nvPr>
        </p:nvSpPr>
        <p:spPr>
          <a:xfrm>
            <a:off x="838200" y="-1597025"/>
            <a:ext cx="10515600" cy="1325563"/>
          </a:xfrm>
        </p:spPr>
        <p:txBody>
          <a:bodyPr/>
          <a:lstStyle/>
          <a:p>
            <a:r>
              <a:rPr lang="en-US"/>
              <a:t>Ci3t.org/events</a:t>
            </a:r>
          </a:p>
        </p:txBody>
      </p:sp>
      <p:pic>
        <p:nvPicPr>
          <p:cNvPr id="8" name="Picture 7" descr="Events page of ci3t website">
            <a:extLst>
              <a:ext uri="{FF2B5EF4-FFF2-40B4-BE49-F238E27FC236}">
                <a16:creationId xmlns:a16="http://schemas.microsoft.com/office/drawing/2014/main" id="{DE688E5E-0425-5C33-7F7D-27C9B4CD7478}"/>
              </a:ext>
            </a:extLst>
          </p:cNvPr>
          <p:cNvPicPr>
            <a:picLocks noChangeAspect="1"/>
          </p:cNvPicPr>
          <p:nvPr/>
        </p:nvPicPr>
        <p:blipFill>
          <a:blip r:embed="rId2"/>
          <a:stretch>
            <a:fillRect/>
          </a:stretch>
        </p:blipFill>
        <p:spPr>
          <a:xfrm>
            <a:off x="1287561" y="0"/>
            <a:ext cx="9616877" cy="6858000"/>
          </a:xfrm>
          <a:prstGeom prst="rect">
            <a:avLst/>
          </a:prstGeom>
        </p:spPr>
      </p:pic>
      <p:sp>
        <p:nvSpPr>
          <p:cNvPr id="9" name="Rectangle 1">
            <a:extLst>
              <a:ext uri="{FF2B5EF4-FFF2-40B4-BE49-F238E27FC236}">
                <a16:creationId xmlns:a16="http://schemas.microsoft.com/office/drawing/2014/main" id="{7B7DF1A4-DB72-DB01-E55E-A05B4F3DE43B}"/>
              </a:ext>
              <a:ext uri="{C183D7F6-B498-43B3-948B-1728B52AA6E4}">
                <adec:decorative xmlns:adec="http://schemas.microsoft.com/office/drawing/2017/decorative" val="1"/>
              </a:ext>
            </a:extLst>
          </p:cNvPr>
          <p:cNvSpPr/>
          <p:nvPr/>
        </p:nvSpPr>
        <p:spPr>
          <a:xfrm>
            <a:off x="8172450" y="190500"/>
            <a:ext cx="857250" cy="419100"/>
          </a:xfrm>
          <a:prstGeom prst="rect">
            <a:avLst/>
          </a:prstGeom>
          <a:noFill/>
          <a:ln w="7620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9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a:t>Project EMPOWER</a:t>
            </a:r>
          </a:p>
        </p:txBody>
      </p:sp>
      <p:pic>
        <p:nvPicPr>
          <p:cNvPr id="13" name="Picture" descr="Project EMPOWER+ Flyer">
            <a:extLst>
              <a:ext uri="{FF2B5EF4-FFF2-40B4-BE49-F238E27FC236}">
                <a16:creationId xmlns:a16="http://schemas.microsoft.com/office/drawing/2014/main" id="{5B72C408-784A-1E90-1204-C7ABA03341CD}"/>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92394" y="1691467"/>
            <a:ext cx="3285989" cy="4252456"/>
          </a:xfrm>
          <a:prstGeom prst="rect">
            <a:avLst/>
          </a:prstGeom>
          <a:ln w="6350">
            <a:solidFill>
              <a:srgbClr val="931351"/>
            </a:solidFill>
          </a:ln>
        </p:spPr>
      </p:pic>
      <p:graphicFrame>
        <p:nvGraphicFramePr>
          <p:cNvPr id="5" name="Content">
            <a:extLst>
              <a:ext uri="{FF2B5EF4-FFF2-40B4-BE49-F238E27FC236}">
                <a16:creationId xmlns:a16="http://schemas.microsoft.com/office/drawing/2014/main" id="{87D82CF0-5334-8870-3F34-D9956EA20A51}"/>
              </a:ext>
            </a:extLst>
          </p:cNvPr>
          <p:cNvGraphicFramePr>
            <a:graphicFrameLocks noGrp="1"/>
          </p:cNvGraphicFramePr>
          <p:nvPr>
            <p:ph idx="1"/>
          </p:nvPr>
        </p:nvGraphicFramePr>
        <p:xfrm>
          <a:off x="4077707" y="1690688"/>
          <a:ext cx="7524358" cy="3710455"/>
        </p:xfrm>
        <a:graphic>
          <a:graphicData uri="http://schemas.openxmlformats.org/drawingml/2006/table">
            <a:tbl>
              <a:tblPr firstRow="1" bandRow="1">
                <a:tableStyleId>{5C22544A-7EE6-4342-B048-85BDC9FD1C3A}</a:tableStyleId>
              </a:tblPr>
              <a:tblGrid>
                <a:gridCol w="5764384">
                  <a:extLst>
                    <a:ext uri="{9D8B030D-6E8A-4147-A177-3AD203B41FA5}">
                      <a16:colId xmlns:a16="http://schemas.microsoft.com/office/drawing/2014/main" val="1684673339"/>
                    </a:ext>
                  </a:extLst>
                </a:gridCol>
                <a:gridCol w="1759974">
                  <a:extLst>
                    <a:ext uri="{9D8B030D-6E8A-4147-A177-3AD203B41FA5}">
                      <a16:colId xmlns:a16="http://schemas.microsoft.com/office/drawing/2014/main" val="2203440040"/>
                    </a:ext>
                  </a:extLst>
                </a:gridCol>
              </a:tblGrid>
              <a:tr h="449119">
                <a:tc>
                  <a:txBody>
                    <a:bodyPr/>
                    <a:lstStyle/>
                    <a:p>
                      <a:pPr marL="0" marR="0">
                        <a:lnSpc>
                          <a:spcPct val="107000"/>
                        </a:lnSpc>
                        <a:spcAft>
                          <a:spcPts val="800"/>
                        </a:spcAft>
                        <a:buNone/>
                      </a:pPr>
                      <a:r>
                        <a:rPr lang="en-US" sz="1800" b="1" kern="0">
                          <a:solidFill>
                            <a:sysClr val="windowText" lastClr="000000"/>
                          </a:solidFill>
                          <a:effectLst/>
                          <a:latin typeface="Aptos"/>
                          <a:ea typeface="Aptos" panose="020B0004020202020204" pitchFamily="34" charset="0"/>
                          <a:cs typeface="Arial"/>
                        </a:rPr>
                        <a:t>EMPOWER Session</a:t>
                      </a:r>
                      <a:endParaRPr lang="en-US" sz="1800" kern="100">
                        <a:solidFill>
                          <a:sysClr val="windowText" lastClr="000000"/>
                        </a:solidFill>
                        <a:effectLst/>
                        <a:latin typeface="Aptos"/>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1800" b="1"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Date</a:t>
                      </a:r>
                      <a:endPar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543556">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543556">
                <a:tc>
                  <a:txBody>
                    <a:bodyPr/>
                    <a:lstStyle/>
                    <a:p>
                      <a:pPr marL="0" marR="0">
                        <a:lnSpc>
                          <a:spcPct val="107000"/>
                        </a:lnSpc>
                        <a:spcAft>
                          <a:spcPts val="800"/>
                        </a:spcAft>
                        <a:buNone/>
                      </a:pPr>
                      <a:r>
                        <a:rPr lang="en-US" sz="1400"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543556">
                <a:tc>
                  <a:txBody>
                    <a:bodyPr/>
                    <a:lstStyle/>
                    <a:p>
                      <a:pPr marL="0" marR="0">
                        <a:spcAft>
                          <a:spcPts val="1200"/>
                        </a:spcAft>
                        <a:buNone/>
                      </a:pPr>
                      <a:r>
                        <a:rPr lang="en-US" sz="1400" b="0">
                          <a:solidFill>
                            <a:srgbClr val="000000"/>
                          </a:solidFill>
                          <a:effectLst/>
                          <a:latin typeface="Arial" panose="020B0604020202020204" pitchFamily="34" charset="0"/>
                          <a:ea typeface="Times New Roman" panose="02020603050405020304" pitchFamily="18" charset="0"/>
                        </a:rPr>
                        <a:t>A Tier 2 Intervention for Managing Anxious Feelings: </a:t>
                      </a:r>
                      <a:r>
                        <a:rPr lang="en-US" sz="1400" b="0">
                          <a:effectLst/>
                          <a:latin typeface="Arial" panose="020B0604020202020204" pitchFamily="34" charset="0"/>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Tree>
    <p:extLst>
      <p:ext uri="{BB962C8B-B14F-4D97-AF65-F5344CB8AC3E}">
        <p14:creationId xmlns:p14="http://schemas.microsoft.com/office/powerpoint/2010/main" val="31558808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014713-2EC1-3882-2347-4212CB9096C6}"/>
              </a:ext>
            </a:extLst>
          </p:cNvPr>
          <p:cNvSpPr>
            <a:spLocks noGrp="1"/>
          </p:cNvSpPr>
          <p:nvPr>
            <p:ph type="title"/>
          </p:nvPr>
        </p:nvSpPr>
        <p:spPr/>
        <p:txBody>
          <a:bodyPr/>
          <a:lstStyle/>
          <a:p>
            <a:r>
              <a:rPr lang="en-US"/>
              <a:t>Action Items</a:t>
            </a:r>
          </a:p>
        </p:txBody>
      </p:sp>
      <p:graphicFrame>
        <p:nvGraphicFramePr>
          <p:cNvPr id="3" name="Content Placeholder 2">
            <a:extLst>
              <a:ext uri="{FF2B5EF4-FFF2-40B4-BE49-F238E27FC236}">
                <a16:creationId xmlns:a16="http://schemas.microsoft.com/office/drawing/2014/main" id="{B2257AC1-3AC9-6BC2-4BF9-030AE14267CF}"/>
              </a:ext>
            </a:extLst>
          </p:cNvPr>
          <p:cNvGraphicFramePr>
            <a:graphicFrameLocks noGrp="1"/>
          </p:cNvGraphicFramePr>
          <p:nvPr>
            <p:ph idx="1"/>
            <p:extLst>
              <p:ext uri="{D42A27DB-BD31-4B8C-83A1-F6EECF244321}">
                <p14:modId xmlns:p14="http://schemas.microsoft.com/office/powerpoint/2010/main" val="2574667977"/>
              </p:ext>
            </p:extLst>
          </p:nvPr>
        </p:nvGraphicFramePr>
        <p:xfrm>
          <a:off x="878774" y="1825625"/>
          <a:ext cx="10475024" cy="4800290"/>
        </p:xfrm>
        <a:graphic>
          <a:graphicData uri="http://schemas.openxmlformats.org/drawingml/2006/table">
            <a:tbl>
              <a:tblPr firstRow="1"/>
              <a:tblGrid>
                <a:gridCol w="4689513">
                  <a:extLst>
                    <a:ext uri="{9D8B030D-6E8A-4147-A177-3AD203B41FA5}">
                      <a16:colId xmlns:a16="http://schemas.microsoft.com/office/drawing/2014/main" val="869296340"/>
                    </a:ext>
                  </a:extLst>
                </a:gridCol>
                <a:gridCol w="2065481">
                  <a:extLst>
                    <a:ext uri="{9D8B030D-6E8A-4147-A177-3AD203B41FA5}">
                      <a16:colId xmlns:a16="http://schemas.microsoft.com/office/drawing/2014/main" val="2651280458"/>
                    </a:ext>
                  </a:extLst>
                </a:gridCol>
                <a:gridCol w="1965883">
                  <a:extLst>
                    <a:ext uri="{9D8B030D-6E8A-4147-A177-3AD203B41FA5}">
                      <a16:colId xmlns:a16="http://schemas.microsoft.com/office/drawing/2014/main" val="496005596"/>
                    </a:ext>
                  </a:extLst>
                </a:gridCol>
                <a:gridCol w="1754147">
                  <a:extLst>
                    <a:ext uri="{9D8B030D-6E8A-4147-A177-3AD203B41FA5}">
                      <a16:colId xmlns:a16="http://schemas.microsoft.com/office/drawing/2014/main" val="373414327"/>
                    </a:ext>
                  </a:extLst>
                </a:gridCol>
              </a:tblGrid>
              <a:tr h="1200544">
                <a:tc>
                  <a:txBody>
                    <a:bodyPr/>
                    <a:lstStyle/>
                    <a:p>
                      <a:pPr rtl="0" fontAlgn="b">
                        <a:spcBef>
                          <a:spcPts val="100"/>
                        </a:spcBef>
                        <a:spcAft>
                          <a:spcPts val="100"/>
                        </a:spcAft>
                        <a:buNone/>
                      </a:pPr>
                      <a:r>
                        <a:rPr lang="en-US" sz="2400" b="1" i="0" u="none" strike="noStrike">
                          <a:solidFill>
                            <a:srgbClr val="FFFFFF"/>
                          </a:solidFill>
                          <a:effectLst/>
                          <a:latin typeface="Arial" panose="020B0604020202020204" pitchFamily="34" charset="0"/>
                        </a:rPr>
                        <a:t>Action Item</a:t>
                      </a:r>
                      <a:endParaRPr lang="en-US" sz="2400">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Person(s) Responsible</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Planned</a:t>
                      </a:r>
                      <a:endParaRPr lang="en-US" sz="2400">
                        <a:effectLst/>
                      </a:endParaRPr>
                    </a:p>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Completion Date</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Date Completed</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3907765434"/>
                  </a:ext>
                </a:extLst>
              </a:tr>
              <a:tr h="89059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800">
                          <a:effectLst/>
                          <a:latin typeface="+mn-lt"/>
                        </a:rPr>
                        <a:t>Create an account on ci3t.org</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US" sz="1800">
                          <a:effectLst/>
                          <a:latin typeface="Ink Free" panose="03080402000500000000" pitchFamily="66" charset="0"/>
                        </a:rPr>
                        <a:t>Kathleen</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US" sz="1800">
                          <a:effectLst/>
                          <a:latin typeface="Ink Free" panose="03080402000500000000" pitchFamily="66" charset="0"/>
                        </a:rPr>
                        <a:t>8/31/2026</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r>
                        <a:rPr lang="en-US">
                          <a:effectLst/>
                        </a:rPr>
                      </a:br>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1273243"/>
                  </a:ext>
                </a:extLst>
              </a:tr>
              <a:tr h="89059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800">
                          <a:effectLst/>
                          <a:latin typeface="+mn-lt"/>
                        </a:rPr>
                        <a:t>Review </a:t>
                      </a:r>
                      <a:r>
                        <a:rPr lang="en-US" sz="1800" i="1">
                          <a:effectLst/>
                          <a:latin typeface="+mn-lt"/>
                        </a:rPr>
                        <a:t>What is Ci3T? </a:t>
                      </a:r>
                      <a:r>
                        <a:rPr lang="en-US" sz="1800">
                          <a:effectLst/>
                          <a:latin typeface="+mn-lt"/>
                        </a:rPr>
                        <a:t>Module</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a:effectLst/>
                          <a:latin typeface="Ink Free" panose="03080402000500000000" pitchFamily="66" charset="0"/>
                        </a:rPr>
                        <a:t>Kathleen</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a:effectLst/>
                          <a:latin typeface="Ink Free" panose="03080402000500000000" pitchFamily="66" charset="0"/>
                        </a:rPr>
                        <a:t>9/1/2026</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104365"/>
                  </a:ext>
                </a:extLst>
              </a:tr>
              <a:tr h="890590">
                <a:tc>
                  <a:txBody>
                    <a:bodyPr/>
                    <a:lstStyle/>
                    <a:p>
                      <a:pPr fontAlgn="t"/>
                      <a:r>
                        <a:rPr lang="en-US" sz="1800">
                          <a:effectLst/>
                          <a:latin typeface="+mn-lt"/>
                        </a:rPr>
                        <a:t>Register to attend EMPOWER sessions of interest</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a:effectLst/>
                          <a:latin typeface="Ink Free" panose="03080402000500000000" pitchFamily="66" charset="0"/>
                        </a:rPr>
                        <a:t>Kathleen</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a:effectLst/>
                          <a:latin typeface="Ink Free" panose="03080402000500000000" pitchFamily="66" charset="0"/>
                        </a:rPr>
                        <a:t>9/5/2026</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r>
                        <a:rPr lang="en-US">
                          <a:effectLst/>
                        </a:rPr>
                      </a:br>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9930262"/>
                  </a:ext>
                </a:extLst>
              </a:tr>
              <a:tr h="890590">
                <a:tc>
                  <a:txBody>
                    <a:bodyPr/>
                    <a:lstStyle/>
                    <a:p>
                      <a:pPr fontAlgn="t"/>
                      <a:r>
                        <a:rPr lang="en-US" sz="1800">
                          <a:effectLst/>
                          <a:latin typeface="+mn-lt"/>
                        </a:rPr>
                        <a:t>Attend: EMPOWER Session Effective Tier 1 Practices for Positive, Productive Classrooms</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a:effectLst/>
                          <a:latin typeface="Ink Free" panose="03080402000500000000" pitchFamily="66" charset="0"/>
                        </a:rPr>
                        <a:t>Kathleen</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a:effectLst/>
                          <a:latin typeface="Ink Free" panose="03080402000500000000" pitchFamily="66" charset="0"/>
                        </a:rPr>
                        <a:t>9/15/2026</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r>
                        <a:rPr lang="en-US">
                          <a:effectLst/>
                        </a:rPr>
                      </a:br>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0689589"/>
                  </a:ext>
                </a:extLst>
              </a:tr>
            </a:tbl>
          </a:graphicData>
        </a:graphic>
      </p:graphicFrame>
    </p:spTree>
    <p:extLst>
      <p:ext uri="{BB962C8B-B14F-4D97-AF65-F5344CB8AC3E}">
        <p14:creationId xmlns:p14="http://schemas.microsoft.com/office/powerpoint/2010/main" val="4731300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709739"/>
            <a:ext cx="7602466" cy="1957006"/>
          </a:xfrm>
        </p:spPr>
        <p:txBody>
          <a:bodyPr/>
          <a:lstStyle/>
          <a:p>
            <a:r>
              <a:rPr lang="en-US" dirty="0"/>
              <a:t>Thank you!</a:t>
            </a:r>
          </a:p>
        </p:txBody>
      </p:sp>
      <p:pic>
        <p:nvPicPr>
          <p:cNvPr id="9" name="Content Placeholder 6"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Approximately 80% of students will have their needs met at this level. The yellow tier in the middle of the pyramid is tier 2 (secondary prevention) which includes specialized group systems for students at risk. Approximately 15% of students will have their needs met at this level. The red tier at the top of the pyramid is tier 3 (tertiary prevention) which includes specialized individual systems for students with high risk. Approximately 5% of students will have their needs met at this level.">
            <a:extLst>
              <a:ext uri="{FF2B5EF4-FFF2-40B4-BE49-F238E27FC236}">
                <a16:creationId xmlns:a16="http://schemas.microsoft.com/office/drawing/2014/main" id="{D7336875-9FF3-C72D-B017-9EE78AF84565}"/>
              </a:ext>
            </a:extLst>
          </p:cNvPr>
          <p:cNvPicPr>
            <a:picLocks noChangeAspect="1"/>
          </p:cNvPicPr>
          <p:nvPr/>
        </p:nvPicPr>
        <p:blipFill>
          <a:blip r:embed="rId2"/>
          <a:stretch>
            <a:fillRect/>
          </a:stretch>
        </p:blipFill>
        <p:spPr>
          <a:xfrm>
            <a:off x="6096000" y="1535226"/>
            <a:ext cx="6045910" cy="4224129"/>
          </a:xfrm>
          <a:prstGeom prst="rect">
            <a:avLst/>
          </a:prstGeom>
        </p:spPr>
      </p:pic>
      <p:sp>
        <p:nvSpPr>
          <p:cNvPr id="3" name="Text Placeholder 4">
            <a:extLst>
              <a:ext uri="{FF2B5EF4-FFF2-40B4-BE49-F238E27FC236}">
                <a16:creationId xmlns:a16="http://schemas.microsoft.com/office/drawing/2014/main" id="{6D82D3DE-9333-B5E9-4DE7-904620EB33A4}"/>
              </a:ext>
            </a:extLst>
          </p:cNvPr>
          <p:cNvSpPr>
            <a:spLocks noGrp="1"/>
          </p:cNvSpPr>
          <p:nvPr>
            <p:ph type="body" idx="1"/>
          </p:nvPr>
        </p:nvSpPr>
        <p:spPr>
          <a:xfrm>
            <a:off x="658114" y="3962956"/>
            <a:ext cx="10515600" cy="1500187"/>
          </a:xfrm>
        </p:spPr>
        <p:txBody>
          <a:bodyPr>
            <a:normAutofit/>
          </a:bodyPr>
          <a:lstStyle/>
          <a:p>
            <a:r>
              <a:rPr lang="en-US"/>
              <a:t>Mark Buckman, Ph.D.</a:t>
            </a:r>
          </a:p>
          <a:p>
            <a:r>
              <a:rPr lang="en-US">
                <a:hlinkClick r:id="rId3"/>
              </a:rPr>
              <a:t>Buckman@ku.edu</a:t>
            </a:r>
            <a:endParaRPr lang="en-US"/>
          </a:p>
          <a:p>
            <a:endParaRPr lang="en-US"/>
          </a:p>
        </p:txBody>
      </p:sp>
    </p:spTree>
    <p:extLst>
      <p:ext uri="{BB962C8B-B14F-4D97-AF65-F5344CB8AC3E}">
        <p14:creationId xmlns:p14="http://schemas.microsoft.com/office/powerpoint/2010/main" val="596418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ENSWF_SLIDE_UID" val="{470DE479-E013-4824-A100-D39462A33078}:260"/>
</p:tagLst>
</file>

<file path=ppt/theme/_rels/themeOverride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image" Target="../media/image141.jpeg"/></Relationships>
</file>

<file path=ppt/theme/theme1.xml><?xml version="1.0" encoding="utf-8"?>
<a:theme xmlns:a="http://schemas.openxmlformats.org/drawingml/2006/main" name="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6115EBC45D3944DB78A1E8DED502243" ma:contentTypeVersion="12" ma:contentTypeDescription="Create a new document." ma:contentTypeScope="" ma:versionID="0f96d9bc90db26161d2ce191c3f560d7">
  <xsd:schema xmlns:xsd="http://www.w3.org/2001/XMLSchema" xmlns:xs="http://www.w3.org/2001/XMLSchema" xmlns:p="http://schemas.microsoft.com/office/2006/metadata/properties" xmlns:ns2="5bf7570c-6c37-441f-917e-903e84070e08" targetNamespace="http://schemas.microsoft.com/office/2006/metadata/properties" ma:root="true" ma:fieldsID="73dc4ce2f8ad55851ce8a1327046f3dc" ns2:_="">
    <xsd:import namespace="5bf7570c-6c37-441f-917e-903e84070e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f7570c-6c37-441f-917e-903e84070e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bf7570c-6c37-441f-917e-903e84070e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474D2C8-E307-4709-A85A-8308F1CF43A8}">
  <ds:schemaRefs>
    <ds:schemaRef ds:uri="http://schemas.microsoft.com/sharepoint/v3/contenttype/forms"/>
  </ds:schemaRefs>
</ds:datastoreItem>
</file>

<file path=customXml/itemProps2.xml><?xml version="1.0" encoding="utf-8"?>
<ds:datastoreItem xmlns:ds="http://schemas.openxmlformats.org/officeDocument/2006/customXml" ds:itemID="{77AC6B7A-174A-4E74-BF64-BAA5E5B8A4FB}">
  <ds:schemaRefs>
    <ds:schemaRef ds:uri="5bf7570c-6c37-441f-917e-903e84070e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026BB86-3058-4B62-9359-AB4569624D22}">
  <ds:schemaRefs>
    <ds:schemaRef ds:uri="http://schemas.microsoft.com/office/2006/metadata/properties"/>
    <ds:schemaRef ds:uri="http://purl.org/dc/elements/1.1/"/>
    <ds:schemaRef ds:uri="http://purl.org/dc/terms/"/>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5bf7570c-6c37-441f-917e-903e84070e08"/>
    <ds:schemaRef ds:uri="http://www.w3.org/XML/1998/namespace"/>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List>
</file>

<file path=docProps/app.xml><?xml version="1.0" encoding="utf-8"?>
<Properties xmlns="http://schemas.openxmlformats.org/officeDocument/2006/extended-properties" xmlns:vt="http://schemas.openxmlformats.org/officeDocument/2006/docPropsVTypes">
  <Template>Ci3T</Template>
  <TotalTime>1489</TotalTime>
  <Words>2169</Words>
  <Application>Microsoft Macintosh PowerPoint</Application>
  <PresentationFormat>Widescreen</PresentationFormat>
  <Paragraphs>333</Paragraphs>
  <Slides>61</Slides>
  <Notes>26</Notes>
  <HiddenSlides>5</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61</vt:i4>
      </vt:variant>
    </vt:vector>
  </HeadingPairs>
  <TitlesOfParts>
    <vt:vector size="76" baseType="lpstr">
      <vt:lpstr>Arial,Sans-Serif</vt:lpstr>
      <vt:lpstr>MS PGothic</vt:lpstr>
      <vt:lpstr>System Font Regular</vt:lpstr>
      <vt:lpstr>Aptos</vt:lpstr>
      <vt:lpstr>Arial</vt:lpstr>
      <vt:lpstr>Calibri</vt:lpstr>
      <vt:lpstr>Century Gothic</vt:lpstr>
      <vt:lpstr>Century Schoolbook</vt:lpstr>
      <vt:lpstr>Courier New</vt:lpstr>
      <vt:lpstr>Helvetica Neue</vt:lpstr>
      <vt:lpstr>Ink Free</vt:lpstr>
      <vt:lpstr>Times New Roman</vt:lpstr>
      <vt:lpstr>Wingdings</vt:lpstr>
      <vt:lpstr>Ci3T</vt:lpstr>
      <vt:lpstr>1_Ci3T</vt:lpstr>
      <vt:lpstr>Tier 2 and Tier 3 Interventions in Ci3T: Building on Tier 1</vt:lpstr>
      <vt:lpstr>Turn &amp; Talk | 60 seconds</vt:lpstr>
      <vt:lpstr>Agenda</vt:lpstr>
      <vt:lpstr>Comprehensive, Integrated, Three-Tiered Model of Prevention</vt:lpstr>
      <vt:lpstr>Ci3T Tier 1 Supports</vt:lpstr>
      <vt:lpstr>Tier 1</vt:lpstr>
      <vt:lpstr>Tier 2</vt:lpstr>
      <vt:lpstr>Tier 3</vt:lpstr>
      <vt:lpstr>Essential Components of Primary (Tier 1) Prevention Efforts</vt:lpstr>
      <vt:lpstr>Ci3T Modules</vt:lpstr>
      <vt:lpstr>Session Outcomes</vt:lpstr>
      <vt:lpstr>Beyond Tier 1</vt:lpstr>
      <vt:lpstr>Tier 1: A Common Toolkit</vt:lpstr>
      <vt:lpstr>What are Tier 2 and Tier 3 Interventions?</vt:lpstr>
      <vt:lpstr>What are the active ingredients?</vt:lpstr>
      <vt:lpstr>Getting Started with Data-Informed Decision Making </vt:lpstr>
      <vt:lpstr>Illustration: Reviewing Multiple Sources of Data in an Integrated Way</vt:lpstr>
      <vt:lpstr>Tier 2 and Tier 3 Intervention Grids</vt:lpstr>
      <vt:lpstr>Using a Tier 2 Intervention Grid to Connect Students with Supports</vt:lpstr>
      <vt:lpstr>Data in Action: Filtering Data</vt:lpstr>
      <vt:lpstr>Data in Action: Matching Data to Entry Criteria</vt:lpstr>
      <vt:lpstr>You Discuss: Tier 2 and Tier 3</vt:lpstr>
      <vt:lpstr>A Closer Look at Tier 2 Interventions</vt:lpstr>
      <vt:lpstr>Secondary (Tier 2) Intervention Grid</vt:lpstr>
      <vt:lpstr>Comprehensive, Integrated, Three-Tiered Model of Prevention Clarifying Tier 2 Supports</vt:lpstr>
      <vt:lpstr>Comprehensive, Integrated, Three-Tiered Model of Prevention Clarifying Tier 2 Supports Infographic</vt:lpstr>
      <vt:lpstr>Secondary (Tier 2) Intervention </vt:lpstr>
      <vt:lpstr>Tier 2: Behavior Contract Grid</vt:lpstr>
      <vt:lpstr>Tier 2: Behavior Contract Example</vt:lpstr>
      <vt:lpstr>Tier 2: Direct Behavior Rating (DBR) Grid</vt:lpstr>
      <vt:lpstr>Tier 2: Direct Behavior Rating (DBR) Example</vt:lpstr>
      <vt:lpstr>Tier 2: Direct Behavior Rating (DBR) Example 2</vt:lpstr>
      <vt:lpstr>Tier 2: Recognize.Relax.Record.</vt:lpstr>
      <vt:lpstr>RRR Tier 2 Intervention Grid</vt:lpstr>
      <vt:lpstr>What is Recognize. Relax. Record.?</vt:lpstr>
      <vt:lpstr>RRR Materials</vt:lpstr>
      <vt:lpstr>Module Connection! The Tier 2 Process: Using Data to Connect Students to Validated Supports</vt:lpstr>
      <vt:lpstr>You Discuss: Tier 2</vt:lpstr>
      <vt:lpstr>A Closer Look at Tier 3 Interventions</vt:lpstr>
      <vt:lpstr>Tier 3 in a Ci3T Model of Prevention</vt:lpstr>
      <vt:lpstr>What are Tier 3 Interventions?</vt:lpstr>
      <vt:lpstr>Clarifying Tier 3 Supports 1</vt:lpstr>
      <vt:lpstr>Clarifying Tier 3 Supports 2</vt:lpstr>
      <vt:lpstr>Tertiary (Tier 3) Intervention Grid</vt:lpstr>
      <vt:lpstr>Tier 3: Functional Assessment-Based Intervention</vt:lpstr>
      <vt:lpstr>Changes in Harry’s Behavior</vt:lpstr>
      <vt:lpstr>To learn more please visit ci3t.org!</vt:lpstr>
      <vt:lpstr>Tier 3: Individualized De-Escalation Plan Grid</vt:lpstr>
      <vt:lpstr>Tier 3: Individualized De-Escalation Plan Acting Out Cycle</vt:lpstr>
      <vt:lpstr>Tier 3: Reading Intervention</vt:lpstr>
      <vt:lpstr>Module Connection! The Tier 3 Process: Using Data to Connect Students to Validated Supports</vt:lpstr>
      <vt:lpstr>You Discuss: Tier 3</vt:lpstr>
      <vt:lpstr>Wrapping Up and Moving Forward</vt:lpstr>
      <vt:lpstr>Preview: Ci3T Phased Roll Out</vt:lpstr>
      <vt:lpstr>Getting Started with Ci3T!</vt:lpstr>
      <vt:lpstr>2027-2028: Ci3T Design</vt:lpstr>
      <vt:lpstr>2028-2029: Ci3T Implementation Begins!</vt:lpstr>
      <vt:lpstr>Ci3t.org/events</vt:lpstr>
      <vt:lpstr>Project EMPOWER</vt:lpstr>
      <vt:lpstr>Action Items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Royer, David J</dc:creator>
  <cp:lastModifiedBy>Buckman, Mark</cp:lastModifiedBy>
  <cp:revision>3</cp:revision>
  <dcterms:created xsi:type="dcterms:W3CDTF">2020-08-09T02:04:37Z</dcterms:created>
  <dcterms:modified xsi:type="dcterms:W3CDTF">2026-08-30T17:52:00Z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0x01010046115EBC45D3944DB78A1E8DED502243</vt:lpwstr>
  </property>
  <property fmtid="{D5CDD505-2E9C-101B-9397-08002B2CF9AE}" pid="3" name="MediaServiceImageTags">
    <vt:lpwstr/>
  </property>
</Properties>
</file>