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2.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3.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4.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80"/>
  </p:notesMasterIdLst>
  <p:handoutMasterIdLst>
    <p:handoutMasterId r:id="rId81"/>
  </p:handoutMasterIdLst>
  <p:sldIdLst>
    <p:sldId id="334" r:id="rId5"/>
    <p:sldId id="3981" r:id="rId6"/>
    <p:sldId id="2386" r:id="rId7"/>
    <p:sldId id="2316" r:id="rId8"/>
    <p:sldId id="2387" r:id="rId9"/>
    <p:sldId id="2388" r:id="rId10"/>
    <p:sldId id="2458" r:id="rId11"/>
    <p:sldId id="337" r:id="rId12"/>
    <p:sldId id="2172" r:id="rId13"/>
    <p:sldId id="2343" r:id="rId14"/>
    <p:sldId id="2175" r:id="rId15"/>
    <p:sldId id="2105" r:id="rId16"/>
    <p:sldId id="1484" r:id="rId17"/>
    <p:sldId id="3983" r:id="rId18"/>
    <p:sldId id="2451" r:id="rId19"/>
    <p:sldId id="1787" r:id="rId20"/>
    <p:sldId id="2375" r:id="rId21"/>
    <p:sldId id="2452" r:id="rId22"/>
    <p:sldId id="2174" r:id="rId23"/>
    <p:sldId id="2449" r:id="rId24"/>
    <p:sldId id="1552" r:id="rId25"/>
    <p:sldId id="2301" r:id="rId26"/>
    <p:sldId id="2417" r:id="rId27"/>
    <p:sldId id="1813" r:id="rId28"/>
    <p:sldId id="2423" r:id="rId29"/>
    <p:sldId id="2424" r:id="rId30"/>
    <p:sldId id="2426" r:id="rId31"/>
    <p:sldId id="2425" r:id="rId32"/>
    <p:sldId id="2447" r:id="rId33"/>
    <p:sldId id="2450" r:id="rId34"/>
    <p:sldId id="3978" r:id="rId35"/>
    <p:sldId id="2453" r:id="rId36"/>
    <p:sldId id="2177" r:id="rId37"/>
    <p:sldId id="1797" r:id="rId38"/>
    <p:sldId id="1788" r:id="rId39"/>
    <p:sldId id="1796" r:id="rId40"/>
    <p:sldId id="1795" r:id="rId41"/>
    <p:sldId id="2176" r:id="rId42"/>
    <p:sldId id="2454" r:id="rId43"/>
    <p:sldId id="2421" r:id="rId44"/>
    <p:sldId id="2455" r:id="rId45"/>
    <p:sldId id="2456" r:id="rId46"/>
    <p:sldId id="1616" r:id="rId47"/>
    <p:sldId id="559" r:id="rId48"/>
    <p:sldId id="1665" r:id="rId49"/>
    <p:sldId id="2345" r:id="rId50"/>
    <p:sldId id="2348" r:id="rId51"/>
    <p:sldId id="2433" r:id="rId52"/>
    <p:sldId id="1612" r:id="rId53"/>
    <p:sldId id="2445" r:id="rId54"/>
    <p:sldId id="409" r:id="rId55"/>
    <p:sldId id="1822" r:id="rId56"/>
    <p:sldId id="2428" r:id="rId57"/>
    <p:sldId id="2435" r:id="rId58"/>
    <p:sldId id="2460" r:id="rId59"/>
    <p:sldId id="518" r:id="rId60"/>
    <p:sldId id="2359" r:id="rId61"/>
    <p:sldId id="3980" r:id="rId62"/>
    <p:sldId id="2438" r:id="rId63"/>
    <p:sldId id="2461" r:id="rId64"/>
    <p:sldId id="515" r:id="rId65"/>
    <p:sldId id="2360" r:id="rId66"/>
    <p:sldId id="2462" r:id="rId67"/>
    <p:sldId id="1669" r:id="rId68"/>
    <p:sldId id="2440" r:id="rId69"/>
    <p:sldId id="2463" r:id="rId70"/>
    <p:sldId id="1790" r:id="rId71"/>
    <p:sldId id="2439" r:id="rId72"/>
    <p:sldId id="2464" r:id="rId73"/>
    <p:sldId id="339" r:id="rId74"/>
    <p:sldId id="3979" r:id="rId75"/>
    <p:sldId id="2420" r:id="rId76"/>
    <p:sldId id="1820" r:id="rId77"/>
    <p:sldId id="3982" r:id="rId78"/>
    <p:sldId id="3984"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BCFEB26C-AEB3-4309-8B6C-5D5812EFD1C5}">
          <p14:sldIdLst>
            <p14:sldId id="334"/>
            <p14:sldId id="3981"/>
            <p14:sldId id="2386"/>
            <p14:sldId id="2316"/>
            <p14:sldId id="2387"/>
            <p14:sldId id="2388"/>
            <p14:sldId id="2458"/>
          </p14:sldIdLst>
        </p14:section>
        <p14:section name="Planning for your 2026-2027 Ci3T Journey" id="{67885E4E-8385-4DF2-9936-A47B618D01E1}">
          <p14:sldIdLst>
            <p14:sldId id="337"/>
            <p14:sldId id="2172"/>
            <p14:sldId id="2343"/>
            <p14:sldId id="2175"/>
            <p14:sldId id="2105"/>
            <p14:sldId id="1484"/>
            <p14:sldId id="3983"/>
            <p14:sldId id="2451"/>
            <p14:sldId id="1787"/>
            <p14:sldId id="2375"/>
            <p14:sldId id="2452"/>
            <p14:sldId id="2174"/>
            <p14:sldId id="2449"/>
            <p14:sldId id="1552"/>
            <p14:sldId id="2301"/>
            <p14:sldId id="2417"/>
            <p14:sldId id="1813"/>
            <p14:sldId id="2423"/>
            <p14:sldId id="2424"/>
            <p14:sldId id="2426"/>
            <p14:sldId id="2425"/>
            <p14:sldId id="2447"/>
            <p14:sldId id="2450"/>
            <p14:sldId id="3978"/>
            <p14:sldId id="2453"/>
            <p14:sldId id="2177"/>
            <p14:sldId id="1797"/>
            <p14:sldId id="1788"/>
            <p14:sldId id="1796"/>
            <p14:sldId id="1795"/>
            <p14:sldId id="2176"/>
            <p14:sldId id="2454"/>
            <p14:sldId id="2421"/>
          </p14:sldIdLst>
        </p14:section>
        <p14:section name="Working Lunch" id="{5CD4432A-5D97-422C-9E6C-7ED030E5C42D}">
          <p14:sldIdLst>
            <p14:sldId id="2455"/>
            <p14:sldId id="2456"/>
          </p14:sldIdLst>
        </p14:section>
        <p14:section name="Setting Up for the Year Ahead" id="{D9A35149-90BD-41A5-A8D6-BF7ADAA0012A}">
          <p14:sldIdLst>
            <p14:sldId id="1616"/>
            <p14:sldId id="559"/>
            <p14:sldId id="1665"/>
            <p14:sldId id="2345"/>
            <p14:sldId id="2348"/>
            <p14:sldId id="2433"/>
            <p14:sldId id="1612"/>
            <p14:sldId id="2445"/>
            <p14:sldId id="409"/>
            <p14:sldId id="1822"/>
            <p14:sldId id="2428"/>
            <p14:sldId id="2435"/>
            <p14:sldId id="2460"/>
            <p14:sldId id="518"/>
            <p14:sldId id="2359"/>
            <p14:sldId id="3980"/>
            <p14:sldId id="2438"/>
            <p14:sldId id="2461"/>
            <p14:sldId id="515"/>
            <p14:sldId id="2360"/>
            <p14:sldId id="2462"/>
            <p14:sldId id="1669"/>
            <p14:sldId id="2440"/>
            <p14:sldId id="2463"/>
            <p14:sldId id="1790"/>
            <p14:sldId id="2439"/>
            <p14:sldId id="2464"/>
          </p14:sldIdLst>
        </p14:section>
        <p14:section name="Wrapping up and Moving Forward" id="{0DD4CFA3-BA10-45B9-A718-8DBA36E3FF78}">
          <p14:sldIdLst>
            <p14:sldId id="339"/>
            <p14:sldId id="3979"/>
            <p14:sldId id="2420"/>
            <p14:sldId id="1820"/>
            <p14:sldId id="3982"/>
            <p14:sldId id="398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554A28-26C5-AFBB-2532-9372B1D89BD2}" name="Buckman, Mark" initials="BM" userId="S::buckman@home.ku.edu::143108ed-1948-4344-b71d-df851b3c54dd" providerId="AD"/>
  <p188:author id="{BA6FAFD8-29F1-CCF3-AE6E-486F16A29C50}" name="Sarasin, Elise" initials="SE" userId="S::e310s612@home.ku.edu::051ede2b-3008-44c0-bb19-c9bb04b8c5c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9F7F1"/>
    <a:srgbClr val="1A1A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6B0737-C36A-4514-9DC3-0D1AF7BC52EF}" v="1" dt="2026-07-21T14:26:21.938"/>
    <p1510:client id="{5003ABFF-2A29-4E19-97DE-1FEEF86423AC}" v="132" dt="2026-07-21T14:24:30.307"/>
    <p1510:client id="{94151D4A-18FB-4BD4-8412-432BD10404C2}" v="1692" dt="2026-07-20T18:54:47.518"/>
    <p1510:client id="{BF26C586-226C-4C48-91D7-9B1BEA4395AF}" v="114" dt="2026-07-20T20:44:56.4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38" y="138"/>
      </p:cViewPr>
      <p:guideLst/>
    </p:cSldViewPr>
  </p:slideViewPr>
  <p:notesTextViewPr>
    <p:cViewPr>
      <p:scale>
        <a:sx n="3" d="2"/>
        <a:sy n="3" d="2"/>
      </p:scale>
      <p:origin x="0" y="0"/>
    </p:cViewPr>
  </p:notesTextViewPr>
  <p:sorterViewPr>
    <p:cViewPr>
      <p:scale>
        <a:sx n="100" d="100"/>
        <a:sy n="100" d="100"/>
      </p:scale>
      <p:origin x="0" y="-312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88"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handoutMaster" Target="handoutMasters/handoutMaster1.xml"/><Relationship Id="rId86"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5/10/relationships/revisionInfo" Target="revisionInfo.xml"/><Relationship Id="rId61" Type="http://schemas.openxmlformats.org/officeDocument/2006/relationships/slide" Target="slides/slide57.xml"/><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ffington, Amy Andreasen" userId="b608fb05-5811-43f5-a448-39c6c0976a85" providerId="ADAL" clId="{B3EDF138-9ABC-4CF4-9BA5-BCD2FA0BFC49}"/>
    <pc:docChg chg="undo custSel modSld">
      <pc:chgData name="Buffington, Amy Andreasen" userId="b608fb05-5811-43f5-a448-39c6c0976a85" providerId="ADAL" clId="{B3EDF138-9ABC-4CF4-9BA5-BCD2FA0BFC49}" dt="2026-07-20T20:44:56.406" v="4100" actId="962"/>
      <pc:docMkLst>
        <pc:docMk/>
      </pc:docMkLst>
      <pc:sldChg chg="modSp mod">
        <pc:chgData name="Buffington, Amy Andreasen" userId="b608fb05-5811-43f5-a448-39c6c0976a85" providerId="ADAL" clId="{B3EDF138-9ABC-4CF4-9BA5-BCD2FA0BFC49}" dt="2026-07-20T19:02:07.864" v="4095" actId="13244"/>
        <pc:sldMkLst>
          <pc:docMk/>
          <pc:sldMk cId="1175320576" sldId="409"/>
        </pc:sldMkLst>
        <pc:spChg chg="ord">
          <ac:chgData name="Buffington, Amy Andreasen" userId="b608fb05-5811-43f5-a448-39c6c0976a85" providerId="ADAL" clId="{B3EDF138-9ABC-4CF4-9BA5-BCD2FA0BFC49}" dt="2026-07-20T19:02:07.864" v="4095" actId="13244"/>
          <ac:spMkLst>
            <pc:docMk/>
            <pc:sldMk cId="1175320576" sldId="409"/>
            <ac:spMk id="4" creationId="{D5A3F119-2356-EC57-F581-62E559EA7946}"/>
          </ac:spMkLst>
        </pc:spChg>
      </pc:sldChg>
      <pc:sldChg chg="modSp mod">
        <pc:chgData name="Buffington, Amy Andreasen" userId="b608fb05-5811-43f5-a448-39c6c0976a85" providerId="ADAL" clId="{B3EDF138-9ABC-4CF4-9BA5-BCD2FA0BFC49}" dt="2026-07-20T19:41:15.475" v="4099" actId="962"/>
        <pc:sldMkLst>
          <pc:docMk/>
          <pc:sldMk cId="557101394" sldId="515"/>
        </pc:sldMkLst>
        <pc:spChg chg="ord">
          <ac:chgData name="Buffington, Amy Andreasen" userId="b608fb05-5811-43f5-a448-39c6c0976a85" providerId="ADAL" clId="{B3EDF138-9ABC-4CF4-9BA5-BCD2FA0BFC49}" dt="2026-07-20T19:02:27.567" v="4097" actId="13244"/>
          <ac:spMkLst>
            <pc:docMk/>
            <pc:sldMk cId="557101394" sldId="515"/>
            <ac:spMk id="2" creationId="{FCA022EE-1CCD-AF20-88EA-B977D5881C30}"/>
          </ac:spMkLst>
        </pc:spChg>
        <pc:picChg chg="mod">
          <ac:chgData name="Buffington, Amy Andreasen" userId="b608fb05-5811-43f5-a448-39c6c0976a85" providerId="ADAL" clId="{B3EDF138-9ABC-4CF4-9BA5-BCD2FA0BFC49}" dt="2026-07-20T19:41:15.475" v="4099" actId="962"/>
          <ac:picMkLst>
            <pc:docMk/>
            <pc:sldMk cId="557101394" sldId="515"/>
            <ac:picMk id="7" creationId="{A7152B4F-38DB-4C45-BA75-35A16C7257B6}"/>
          </ac:picMkLst>
        </pc:picChg>
      </pc:sldChg>
      <pc:sldChg chg="modSp mod">
        <pc:chgData name="Buffington, Amy Andreasen" userId="b608fb05-5811-43f5-a448-39c6c0976a85" providerId="ADAL" clId="{B3EDF138-9ABC-4CF4-9BA5-BCD2FA0BFC49}" dt="2026-07-20T19:02:10.897" v="4096" actId="13244"/>
        <pc:sldMkLst>
          <pc:docMk/>
          <pc:sldMk cId="3671003941" sldId="518"/>
        </pc:sldMkLst>
        <pc:spChg chg="ord">
          <ac:chgData name="Buffington, Amy Andreasen" userId="b608fb05-5811-43f5-a448-39c6c0976a85" providerId="ADAL" clId="{B3EDF138-9ABC-4CF4-9BA5-BCD2FA0BFC49}" dt="2026-07-20T19:02:10.897" v="4096" actId="13244"/>
          <ac:spMkLst>
            <pc:docMk/>
            <pc:sldMk cId="3671003941" sldId="518"/>
            <ac:spMk id="3" creationId="{117AFA01-7E87-EB3D-4A0B-EA2E70B8A6EE}"/>
          </ac:spMkLst>
        </pc:spChg>
      </pc:sldChg>
      <pc:sldChg chg="modSp mod">
        <pc:chgData name="Buffington, Amy Andreasen" userId="b608fb05-5811-43f5-a448-39c6c0976a85" providerId="ADAL" clId="{B3EDF138-9ABC-4CF4-9BA5-BCD2FA0BFC49}" dt="2026-07-20T19:01:56.250" v="4094" actId="13244"/>
        <pc:sldMkLst>
          <pc:docMk/>
          <pc:sldMk cId="826584919" sldId="559"/>
        </pc:sldMkLst>
        <pc:spChg chg="ord">
          <ac:chgData name="Buffington, Amy Andreasen" userId="b608fb05-5811-43f5-a448-39c6c0976a85" providerId="ADAL" clId="{B3EDF138-9ABC-4CF4-9BA5-BCD2FA0BFC49}" dt="2026-07-20T19:01:24.111" v="4091" actId="13244"/>
          <ac:spMkLst>
            <pc:docMk/>
            <pc:sldMk cId="826584919" sldId="559"/>
            <ac:spMk id="198657" creationId="{00000000-0000-0000-0000-000000000000}"/>
          </ac:spMkLst>
        </pc:spChg>
        <pc:grpChg chg="ord">
          <ac:chgData name="Buffington, Amy Andreasen" userId="b608fb05-5811-43f5-a448-39c6c0976a85" providerId="ADAL" clId="{B3EDF138-9ABC-4CF4-9BA5-BCD2FA0BFC49}" dt="2026-07-20T19:01:42.037" v="4092" actId="13244"/>
          <ac:grpSpMkLst>
            <pc:docMk/>
            <pc:sldMk cId="826584919" sldId="559"/>
            <ac:grpSpMk id="12" creationId="{00000000-0000-0000-0000-000000000000}"/>
          </ac:grpSpMkLst>
        </pc:grpChg>
        <pc:grpChg chg="ord">
          <ac:chgData name="Buffington, Amy Andreasen" userId="b608fb05-5811-43f5-a448-39c6c0976a85" providerId="ADAL" clId="{B3EDF138-9ABC-4CF4-9BA5-BCD2FA0BFC49}" dt="2026-07-20T19:01:46.112" v="4093" actId="13244"/>
          <ac:grpSpMkLst>
            <pc:docMk/>
            <pc:sldMk cId="826584919" sldId="559"/>
            <ac:grpSpMk id="16" creationId="{00000000-0000-0000-0000-000000000000}"/>
          </ac:grpSpMkLst>
        </pc:grpChg>
        <pc:picChg chg="ord">
          <ac:chgData name="Buffington, Amy Andreasen" userId="b608fb05-5811-43f5-a448-39c6c0976a85" providerId="ADAL" clId="{B3EDF138-9ABC-4CF4-9BA5-BCD2FA0BFC49}" dt="2026-07-20T19:01:56.250" v="4094" actId="13244"/>
          <ac:picMkLst>
            <pc:docMk/>
            <pc:sldMk cId="826584919" sldId="559"/>
            <ac:picMk id="6" creationId="{00000000-0000-0000-0000-000000000000}"/>
          </ac:picMkLst>
        </pc:picChg>
      </pc:sldChg>
      <pc:sldChg chg="addSp delSp modSp mod">
        <pc:chgData name="Buffington, Amy Andreasen" userId="b608fb05-5811-43f5-a448-39c6c0976a85" providerId="ADAL" clId="{B3EDF138-9ABC-4CF4-9BA5-BCD2FA0BFC49}" dt="2026-06-29T21:09:38.219" v="3751" actId="13244"/>
        <pc:sldMkLst>
          <pc:docMk/>
          <pc:sldMk cId="3341341836" sldId="1796"/>
        </pc:sldMkLst>
        <pc:spChg chg="ord">
          <ac:chgData name="Buffington, Amy Andreasen" userId="b608fb05-5811-43f5-a448-39c6c0976a85" providerId="ADAL" clId="{B3EDF138-9ABC-4CF4-9BA5-BCD2FA0BFC49}" dt="2026-06-29T21:09:08.257" v="3750" actId="13244"/>
          <ac:spMkLst>
            <pc:docMk/>
            <pc:sldMk cId="3341341836" sldId="1796"/>
            <ac:spMk id="14" creationId="{B9C549D4-54D2-CD54-D2A7-8D3DAFE29D88}"/>
          </ac:spMkLst>
        </pc:spChg>
        <pc:spChg chg="mod ord topLvl">
          <ac:chgData name="Buffington, Amy Andreasen" userId="b608fb05-5811-43f5-a448-39c6c0976a85" providerId="ADAL" clId="{B3EDF138-9ABC-4CF4-9BA5-BCD2FA0BFC49}" dt="2026-06-29T21:07:13.375" v="3748" actId="13244"/>
          <ac:spMkLst>
            <pc:docMk/>
            <pc:sldMk cId="3341341836" sldId="1796"/>
            <ac:spMk id="18" creationId="{5C62AC1D-063F-F33F-171B-6BE514FC30DB}"/>
          </ac:spMkLst>
        </pc:spChg>
        <pc:spChg chg="mod ord topLvl">
          <ac:chgData name="Buffington, Amy Andreasen" userId="b608fb05-5811-43f5-a448-39c6c0976a85" providerId="ADAL" clId="{B3EDF138-9ABC-4CF4-9BA5-BCD2FA0BFC49}" dt="2026-06-29T21:06:31.620" v="3747" actId="13244"/>
          <ac:spMkLst>
            <pc:docMk/>
            <pc:sldMk cId="3341341836" sldId="1796"/>
            <ac:spMk id="19" creationId="{401CF4AA-38EB-AF5E-6599-A4CC4034E024}"/>
          </ac:spMkLst>
        </pc:spChg>
      </pc:sldChg>
      <pc:sldChg chg="modSp mod">
        <pc:chgData name="Buffington, Amy Andreasen" userId="b608fb05-5811-43f5-a448-39c6c0976a85" providerId="ADAL" clId="{B3EDF138-9ABC-4CF4-9BA5-BCD2FA0BFC49}" dt="2026-07-20T20:44:56.406" v="4100" actId="962"/>
        <pc:sldMkLst>
          <pc:docMk/>
          <pc:sldMk cId="208873546" sldId="1797"/>
        </pc:sldMkLst>
        <pc:picChg chg="mod">
          <ac:chgData name="Buffington, Amy Andreasen" userId="b608fb05-5811-43f5-a448-39c6c0976a85" providerId="ADAL" clId="{B3EDF138-9ABC-4CF4-9BA5-BCD2FA0BFC49}" dt="2026-07-20T20:44:56.406" v="4100" actId="962"/>
          <ac:picMkLst>
            <pc:docMk/>
            <pc:sldMk cId="208873546" sldId="1797"/>
            <ac:picMk id="4" creationId="{E68B1939-C198-7C83-C2E3-82E46D7B3263}"/>
          </ac:picMkLst>
        </pc:picChg>
      </pc:sldChg>
      <pc:sldChg chg="modSp mod">
        <pc:chgData name="Buffington, Amy Andreasen" userId="b608fb05-5811-43f5-a448-39c6c0976a85" providerId="ADAL" clId="{B3EDF138-9ABC-4CF4-9BA5-BCD2FA0BFC49}" dt="2026-07-20T13:56:10.844" v="3984" actId="962"/>
        <pc:sldMkLst>
          <pc:docMk/>
          <pc:sldMk cId="4222388813" sldId="2388"/>
        </pc:sldMkLst>
        <pc:picChg chg="mod">
          <ac:chgData name="Buffington, Amy Andreasen" userId="b608fb05-5811-43f5-a448-39c6c0976a85" providerId="ADAL" clId="{B3EDF138-9ABC-4CF4-9BA5-BCD2FA0BFC49}" dt="2026-07-20T13:56:10.844" v="3984" actId="962"/>
          <ac:picMkLst>
            <pc:docMk/>
            <pc:sldMk cId="4222388813" sldId="2388"/>
            <ac:picMk id="21" creationId="{15F0667E-B499-13F5-843C-E349B47E8258}"/>
          </ac:picMkLst>
        </pc:picChg>
      </pc:sldChg>
      <pc:sldChg chg="modSp mod">
        <pc:chgData name="Buffington, Amy Andreasen" userId="b608fb05-5811-43f5-a448-39c6c0976a85" providerId="ADAL" clId="{B3EDF138-9ABC-4CF4-9BA5-BCD2FA0BFC49}" dt="2026-07-20T14:33:16.837" v="3988" actId="962"/>
        <pc:sldMkLst>
          <pc:docMk/>
          <pc:sldMk cId="2454813424" sldId="2423"/>
        </pc:sldMkLst>
        <pc:picChg chg="mod">
          <ac:chgData name="Buffington, Amy Andreasen" userId="b608fb05-5811-43f5-a448-39c6c0976a85" providerId="ADAL" clId="{B3EDF138-9ABC-4CF4-9BA5-BCD2FA0BFC49}" dt="2026-07-20T14:33:16.837" v="3988" actId="962"/>
          <ac:picMkLst>
            <pc:docMk/>
            <pc:sldMk cId="2454813424" sldId="2423"/>
            <ac:picMk id="12" creationId="{A2603528-E8AB-D12D-1593-172B2A64A048}"/>
          </ac:picMkLst>
        </pc:picChg>
      </pc:sldChg>
      <pc:sldChg chg="modSp mod">
        <pc:chgData name="Buffington, Amy Andreasen" userId="b608fb05-5811-43f5-a448-39c6c0976a85" providerId="ADAL" clId="{B3EDF138-9ABC-4CF4-9BA5-BCD2FA0BFC49}" dt="2026-06-29T21:04:33.653" v="3745" actId="962"/>
        <pc:sldMkLst>
          <pc:docMk/>
          <pc:sldMk cId="4134317829" sldId="2426"/>
        </pc:sldMkLst>
        <pc:grpChg chg="mod">
          <ac:chgData name="Buffington, Amy Andreasen" userId="b608fb05-5811-43f5-a448-39c6c0976a85" providerId="ADAL" clId="{B3EDF138-9ABC-4CF4-9BA5-BCD2FA0BFC49}" dt="2026-06-29T21:03:23.862" v="3499" actId="962"/>
          <ac:grpSpMkLst>
            <pc:docMk/>
            <pc:sldMk cId="4134317829" sldId="2426"/>
            <ac:grpSpMk id="5" creationId="{1288133B-8FFC-4ABC-874A-01D0110277E7}"/>
          </ac:grpSpMkLst>
        </pc:grpChg>
        <pc:picChg chg="ord">
          <ac:chgData name="Buffington, Amy Andreasen" userId="b608fb05-5811-43f5-a448-39c6c0976a85" providerId="ADAL" clId="{B3EDF138-9ABC-4CF4-9BA5-BCD2FA0BFC49}" dt="2026-06-29T21:02:30.412" v="3498" actId="13244"/>
          <ac:picMkLst>
            <pc:docMk/>
            <pc:sldMk cId="4134317829" sldId="2426"/>
            <ac:picMk id="4" creationId="{9413AE53-6104-D6B0-1552-A28F07BE21D7}"/>
          </ac:picMkLst>
        </pc:picChg>
        <pc:picChg chg="mod">
          <ac:chgData name="Buffington, Amy Andreasen" userId="b608fb05-5811-43f5-a448-39c6c0976a85" providerId="ADAL" clId="{B3EDF138-9ABC-4CF4-9BA5-BCD2FA0BFC49}" dt="2026-06-29T21:04:33.653" v="3745" actId="962"/>
          <ac:picMkLst>
            <pc:docMk/>
            <pc:sldMk cId="4134317829" sldId="2426"/>
            <ac:picMk id="8" creationId="{81F5B92D-52F7-48A7-3061-CE7026F52A1D}"/>
          </ac:picMkLst>
        </pc:picChg>
      </pc:sldChg>
      <pc:sldChg chg="modSp mod">
        <pc:chgData name="Buffington, Amy Andreasen" userId="b608fb05-5811-43f5-a448-39c6c0976a85" providerId="ADAL" clId="{B3EDF138-9ABC-4CF4-9BA5-BCD2FA0BFC49}" dt="2026-07-20T18:57:37.249" v="3995" actId="962"/>
        <pc:sldMkLst>
          <pc:docMk/>
          <pc:sldMk cId="3039703045" sldId="2433"/>
        </pc:sldMkLst>
        <pc:picChg chg="mod">
          <ac:chgData name="Buffington, Amy Andreasen" userId="b608fb05-5811-43f5-a448-39c6c0976a85" providerId="ADAL" clId="{B3EDF138-9ABC-4CF4-9BA5-BCD2FA0BFC49}" dt="2026-07-20T18:57:37.249" v="3995" actId="962"/>
          <ac:picMkLst>
            <pc:docMk/>
            <pc:sldMk cId="3039703045" sldId="2433"/>
            <ac:picMk id="20" creationId="{E96B8F92-8693-74B3-7D50-0C70BE6B7E69}"/>
          </ac:picMkLst>
        </pc:picChg>
      </pc:sldChg>
      <pc:sldChg chg="addSp modSp mod">
        <pc:chgData name="Buffington, Amy Andreasen" userId="b608fb05-5811-43f5-a448-39c6c0976a85" providerId="ADAL" clId="{B3EDF138-9ABC-4CF4-9BA5-BCD2FA0BFC49}" dt="2026-07-20T19:34:32.845" v="4098" actId="962"/>
        <pc:sldMkLst>
          <pc:docMk/>
          <pc:sldMk cId="2521524747" sldId="2447"/>
        </pc:sldMkLst>
        <pc:spChg chg="add mod ord">
          <ac:chgData name="Buffington, Amy Andreasen" userId="b608fb05-5811-43f5-a448-39c6c0976a85" providerId="ADAL" clId="{B3EDF138-9ABC-4CF4-9BA5-BCD2FA0BFC49}" dt="2026-07-20T18:59:00.633" v="3998" actId="13244"/>
          <ac:spMkLst>
            <pc:docMk/>
            <pc:sldMk cId="2521524747" sldId="2447"/>
            <ac:spMk id="2" creationId="{9E4D5BBB-D4E3-460A-7571-609CE69EA289}"/>
          </ac:spMkLst>
        </pc:spChg>
        <pc:picChg chg="mod">
          <ac:chgData name="Buffington, Amy Andreasen" userId="b608fb05-5811-43f5-a448-39c6c0976a85" providerId="ADAL" clId="{B3EDF138-9ABC-4CF4-9BA5-BCD2FA0BFC49}" dt="2026-07-20T19:34:32.845" v="4098" actId="962"/>
          <ac:picMkLst>
            <pc:docMk/>
            <pc:sldMk cId="2521524747" sldId="2447"/>
            <ac:picMk id="5" creationId="{C0106179-3675-4B88-4E23-9444EE9F0369}"/>
          </ac:picMkLst>
        </pc:picChg>
      </pc:sldChg>
      <pc:sldChg chg="addSp modSp mod">
        <pc:chgData name="Buffington, Amy Andreasen" userId="b608fb05-5811-43f5-a448-39c6c0976a85" providerId="ADAL" clId="{B3EDF138-9ABC-4CF4-9BA5-BCD2FA0BFC49}" dt="2026-07-20T13:57:04.134" v="3986" actId="962"/>
        <pc:sldMkLst>
          <pc:docMk/>
          <pc:sldMk cId="1827111374" sldId="2449"/>
        </pc:sldMkLst>
        <pc:spChg chg="add mod ord">
          <ac:chgData name="Buffington, Amy Andreasen" userId="b608fb05-5811-43f5-a448-39c6c0976a85" providerId="ADAL" clId="{B3EDF138-9ABC-4CF4-9BA5-BCD2FA0BFC49}" dt="2026-06-29T21:15:23.339" v="3981" actId="13244"/>
          <ac:spMkLst>
            <pc:docMk/>
            <pc:sldMk cId="1827111374" sldId="2449"/>
            <ac:spMk id="2" creationId="{BD72914C-84EE-79C0-D0D4-486A2D2C3D9A}"/>
          </ac:spMkLst>
        </pc:spChg>
        <pc:picChg chg="mod">
          <ac:chgData name="Buffington, Amy Andreasen" userId="b608fb05-5811-43f5-a448-39c6c0976a85" providerId="ADAL" clId="{B3EDF138-9ABC-4CF4-9BA5-BCD2FA0BFC49}" dt="2026-07-20T13:57:04.134" v="3986" actId="962"/>
          <ac:picMkLst>
            <pc:docMk/>
            <pc:sldMk cId="1827111374" sldId="2449"/>
            <ac:picMk id="5" creationId="{24463AC0-C32A-7B52-5B0C-D58C919BE4C8}"/>
          </ac:picMkLst>
        </pc:picChg>
      </pc:sldChg>
      <pc:sldChg chg="addSp modSp mod">
        <pc:chgData name="Buffington, Amy Andreasen" userId="b608fb05-5811-43f5-a448-39c6c0976a85" providerId="ADAL" clId="{B3EDF138-9ABC-4CF4-9BA5-BCD2FA0BFC49}" dt="2026-07-20T19:00:40.369" v="4087" actId="13244"/>
        <pc:sldMkLst>
          <pc:docMk/>
          <pc:sldMk cId="3534974807" sldId="2450"/>
        </pc:sldMkLst>
        <pc:spChg chg="add mod ord">
          <ac:chgData name="Buffington, Amy Andreasen" userId="b608fb05-5811-43f5-a448-39c6c0976a85" providerId="ADAL" clId="{B3EDF138-9ABC-4CF4-9BA5-BCD2FA0BFC49}" dt="2026-07-20T19:00:40.369" v="4087" actId="13244"/>
          <ac:spMkLst>
            <pc:docMk/>
            <pc:sldMk cId="3534974807" sldId="2450"/>
            <ac:spMk id="5" creationId="{DF8C4973-2914-8B40-EDC0-B3876C09AE90}"/>
          </ac:spMkLst>
        </pc:spChg>
      </pc:sldChg>
      <pc:sldChg chg="modSp mod">
        <pc:chgData name="Buffington, Amy Andreasen" userId="b608fb05-5811-43f5-a448-39c6c0976a85" providerId="ADAL" clId="{B3EDF138-9ABC-4CF4-9BA5-BCD2FA0BFC49}" dt="2026-07-20T19:01:06.887" v="4090" actId="13244"/>
        <pc:sldMkLst>
          <pc:docMk/>
          <pc:sldMk cId="3752712018" sldId="2455"/>
        </pc:sldMkLst>
        <pc:spChg chg="ord">
          <ac:chgData name="Buffington, Amy Andreasen" userId="b608fb05-5811-43f5-a448-39c6c0976a85" providerId="ADAL" clId="{B3EDF138-9ABC-4CF4-9BA5-BCD2FA0BFC49}" dt="2026-07-20T19:00:55.415" v="4088" actId="13244"/>
          <ac:spMkLst>
            <pc:docMk/>
            <pc:sldMk cId="3752712018" sldId="2455"/>
            <ac:spMk id="2" creationId="{C67AA3BA-D5C6-3CD5-1592-3F4F9D516CA8}"/>
          </ac:spMkLst>
        </pc:spChg>
        <pc:spChg chg="ord">
          <ac:chgData name="Buffington, Amy Andreasen" userId="b608fb05-5811-43f5-a448-39c6c0976a85" providerId="ADAL" clId="{B3EDF138-9ABC-4CF4-9BA5-BCD2FA0BFC49}" dt="2026-07-20T19:01:06.887" v="4090" actId="13244"/>
          <ac:spMkLst>
            <pc:docMk/>
            <pc:sldMk cId="3752712018" sldId="2455"/>
            <ac:spMk id="22" creationId="{E762B2D9-5C48-A043-9428-60BE8FB6AA94}"/>
          </ac:spMkLst>
        </pc:spChg>
        <pc:picChg chg="ord">
          <ac:chgData name="Buffington, Amy Andreasen" userId="b608fb05-5811-43f5-a448-39c6c0976a85" providerId="ADAL" clId="{B3EDF138-9ABC-4CF4-9BA5-BCD2FA0BFC49}" dt="2026-07-20T19:01:04.030" v="4089" actId="13244"/>
          <ac:picMkLst>
            <pc:docMk/>
            <pc:sldMk cId="3752712018" sldId="2455"/>
            <ac:picMk id="23" creationId="{90D02751-6C82-EB94-39BB-6883FF3F1CA3}"/>
          </ac:picMkLst>
        </pc:picChg>
        <pc:picChg chg="mod">
          <ac:chgData name="Buffington, Amy Andreasen" userId="b608fb05-5811-43f5-a448-39c6c0976a85" providerId="ADAL" clId="{B3EDF138-9ABC-4CF4-9BA5-BCD2FA0BFC49}" dt="2026-07-20T18:57:19.899" v="3991" actId="962"/>
          <ac:picMkLst>
            <pc:docMk/>
            <pc:sldMk cId="3752712018" sldId="2455"/>
            <ac:picMk id="38" creationId="{236AAC7A-E07A-F36E-C40D-FCCFCF804732}"/>
          </ac:picMkLst>
        </pc:picChg>
      </pc:sldChg>
      <pc:sldChg chg="modSp mod">
        <pc:chgData name="Buffington, Amy Andreasen" userId="b608fb05-5811-43f5-a448-39c6c0976a85" providerId="ADAL" clId="{B3EDF138-9ABC-4CF4-9BA5-BCD2FA0BFC49}" dt="2026-07-20T18:57:23.929" v="3993" actId="962"/>
        <pc:sldMkLst>
          <pc:docMk/>
          <pc:sldMk cId="3524752050" sldId="2456"/>
        </pc:sldMkLst>
        <pc:picChg chg="mod">
          <ac:chgData name="Buffington, Amy Andreasen" userId="b608fb05-5811-43f5-a448-39c6c0976a85" providerId="ADAL" clId="{B3EDF138-9ABC-4CF4-9BA5-BCD2FA0BFC49}" dt="2026-07-20T18:57:21.914" v="3992" actId="962"/>
          <ac:picMkLst>
            <pc:docMk/>
            <pc:sldMk cId="3524752050" sldId="2456"/>
            <ac:picMk id="6" creationId="{EF3DE42B-DF06-0DEB-BC09-86A14578D131}"/>
          </ac:picMkLst>
        </pc:picChg>
        <pc:picChg chg="mod">
          <ac:chgData name="Buffington, Amy Andreasen" userId="b608fb05-5811-43f5-a448-39c6c0976a85" providerId="ADAL" clId="{B3EDF138-9ABC-4CF4-9BA5-BCD2FA0BFC49}" dt="2026-07-20T18:57:23.929" v="3993" actId="962"/>
          <ac:picMkLst>
            <pc:docMk/>
            <pc:sldMk cId="3524752050" sldId="2456"/>
            <ac:picMk id="7" creationId="{B2C07037-98F5-A736-A1EC-793B5E7CF304}"/>
          </ac:picMkLst>
        </pc:picChg>
      </pc:sldChg>
      <pc:sldChg chg="modSp mod">
        <pc:chgData name="Buffington, Amy Andreasen" userId="b608fb05-5811-43f5-a448-39c6c0976a85" providerId="ADAL" clId="{B3EDF138-9ABC-4CF4-9BA5-BCD2FA0BFC49}" dt="2026-06-29T21:00:24.641" v="3497" actId="962"/>
        <pc:sldMkLst>
          <pc:docMk/>
          <pc:sldMk cId="1592112022" sldId="2458"/>
        </pc:sldMkLst>
        <pc:picChg chg="mod">
          <ac:chgData name="Buffington, Amy Andreasen" userId="b608fb05-5811-43f5-a448-39c6c0976a85" providerId="ADAL" clId="{B3EDF138-9ABC-4CF4-9BA5-BCD2FA0BFC49}" dt="2026-06-29T21:00:20.005" v="3493" actId="962"/>
          <ac:picMkLst>
            <pc:docMk/>
            <pc:sldMk cId="1592112022" sldId="2458"/>
            <ac:picMk id="11" creationId="{0978EB4D-F0C6-91BC-D224-39362763B9C8}"/>
          </ac:picMkLst>
        </pc:picChg>
        <pc:picChg chg="mod">
          <ac:chgData name="Buffington, Amy Andreasen" userId="b608fb05-5811-43f5-a448-39c6c0976a85" providerId="ADAL" clId="{B3EDF138-9ABC-4CF4-9BA5-BCD2FA0BFC49}" dt="2026-06-29T21:00:21.501" v="3494" actId="962"/>
          <ac:picMkLst>
            <pc:docMk/>
            <pc:sldMk cId="1592112022" sldId="2458"/>
            <ac:picMk id="16" creationId="{243D8B16-552C-FAB5-994A-E66CE11FA0E1}"/>
          </ac:picMkLst>
        </pc:picChg>
        <pc:picChg chg="mod">
          <ac:chgData name="Buffington, Amy Andreasen" userId="b608fb05-5811-43f5-a448-39c6c0976a85" providerId="ADAL" clId="{B3EDF138-9ABC-4CF4-9BA5-BCD2FA0BFC49}" dt="2026-06-29T21:00:22.974" v="3495" actId="962"/>
          <ac:picMkLst>
            <pc:docMk/>
            <pc:sldMk cId="1592112022" sldId="2458"/>
            <ac:picMk id="18" creationId="{C618651D-B4C9-848D-F348-4D8D3A3424AD}"/>
          </ac:picMkLst>
        </pc:picChg>
        <pc:picChg chg="mod">
          <ac:chgData name="Buffington, Amy Andreasen" userId="b608fb05-5811-43f5-a448-39c6c0976a85" providerId="ADAL" clId="{B3EDF138-9ABC-4CF4-9BA5-BCD2FA0BFC49}" dt="2026-06-29T21:00:23.922" v="3496" actId="962"/>
          <ac:picMkLst>
            <pc:docMk/>
            <pc:sldMk cId="1592112022" sldId="2458"/>
            <ac:picMk id="21" creationId="{7A63B2BC-1E52-70D3-CC5B-02AC8A41FD0C}"/>
          </ac:picMkLst>
        </pc:picChg>
        <pc:picChg chg="mod">
          <ac:chgData name="Buffington, Amy Andreasen" userId="b608fb05-5811-43f5-a448-39c6c0976a85" providerId="ADAL" clId="{B3EDF138-9ABC-4CF4-9BA5-BCD2FA0BFC49}" dt="2026-06-29T21:00:24.641" v="3497" actId="962"/>
          <ac:picMkLst>
            <pc:docMk/>
            <pc:sldMk cId="1592112022" sldId="2458"/>
            <ac:picMk id="27" creationId="{D6699CD6-1AD4-C8E2-F4BB-EFBDEDA7C206}"/>
          </ac:picMkLst>
        </pc:picChg>
      </pc:sldChg>
      <pc:sldChg chg="modSp mod">
        <pc:chgData name="Buffington, Amy Andreasen" userId="b608fb05-5811-43f5-a448-39c6c0976a85" providerId="ADAL" clId="{B3EDF138-9ABC-4CF4-9BA5-BCD2FA0BFC49}" dt="2026-07-20T18:58:15.099" v="3997" actId="962"/>
        <pc:sldMkLst>
          <pc:docMk/>
          <pc:sldMk cId="162606888" sldId="3979"/>
        </pc:sldMkLst>
        <pc:picChg chg="mod">
          <ac:chgData name="Buffington, Amy Andreasen" userId="b608fb05-5811-43f5-a448-39c6c0976a85" providerId="ADAL" clId="{B3EDF138-9ABC-4CF4-9BA5-BCD2FA0BFC49}" dt="2026-07-20T18:58:01.204" v="3996" actId="962"/>
          <ac:picMkLst>
            <pc:docMk/>
            <pc:sldMk cId="162606888" sldId="3979"/>
            <ac:picMk id="6" creationId="{F5C49D02-38C2-FC38-E5D7-676F28599E09}"/>
          </ac:picMkLst>
        </pc:picChg>
        <pc:picChg chg="mod">
          <ac:chgData name="Buffington, Amy Andreasen" userId="b608fb05-5811-43f5-a448-39c6c0976a85" providerId="ADAL" clId="{B3EDF138-9ABC-4CF4-9BA5-BCD2FA0BFC49}" dt="2026-07-20T18:58:15.099" v="3997" actId="962"/>
          <ac:picMkLst>
            <pc:docMk/>
            <pc:sldMk cId="162606888" sldId="3979"/>
            <ac:picMk id="7" creationId="{B77FB948-6F93-5171-F669-16D087A8FD69}"/>
          </ac:picMkLst>
        </pc:picChg>
      </pc:sldChg>
      <pc:sldChg chg="modSp mod">
        <pc:chgData name="Buffington, Amy Andreasen" userId="b608fb05-5811-43f5-a448-39c6c0976a85" providerId="ADAL" clId="{B3EDF138-9ABC-4CF4-9BA5-BCD2FA0BFC49}" dt="2026-07-20T19:00:21.664" v="4086"/>
        <pc:sldMkLst>
          <pc:docMk/>
          <pc:sldMk cId="3421811477" sldId="3983"/>
        </pc:sldMkLst>
        <pc:spChg chg="ord">
          <ac:chgData name="Buffington, Amy Andreasen" userId="b608fb05-5811-43f5-a448-39c6c0976a85" providerId="ADAL" clId="{B3EDF138-9ABC-4CF4-9BA5-BCD2FA0BFC49}" dt="2026-07-20T18:59:30.787" v="3999" actId="13244"/>
          <ac:spMkLst>
            <pc:docMk/>
            <pc:sldMk cId="3421811477" sldId="3983"/>
            <ac:spMk id="8" creationId="{E9538D7D-95D2-8D76-097D-30D3B51F206A}"/>
          </ac:spMkLst>
        </pc:spChg>
        <pc:picChg chg="mod ord">
          <ac:chgData name="Buffington, Amy Andreasen" userId="b608fb05-5811-43f5-a448-39c6c0976a85" providerId="ADAL" clId="{B3EDF138-9ABC-4CF4-9BA5-BCD2FA0BFC49}" dt="2026-07-20T19:00:21.664" v="4086"/>
          <ac:picMkLst>
            <pc:docMk/>
            <pc:sldMk cId="3421811477" sldId="3983"/>
            <ac:picMk id="5" creationId="{FC2AD0DF-8AD2-873C-8433-83494466AD58}"/>
          </ac:picMkLst>
        </pc:picChg>
      </pc:sldChg>
    </pc:docChg>
  </pc:docChgLst>
  <pc:docChgLst>
    <pc:chgData name="Sarasin, Elise" userId="051ede2b-3008-44c0-bb19-c9bb04b8c5c9" providerId="ADAL" clId="{75637111-0362-47CD-8ADF-10AC7B1B7137}"/>
    <pc:docChg chg="undo redo custSel addSld delSld modSld sldOrd addSection delSection modSection">
      <pc:chgData name="Sarasin, Elise" userId="051ede2b-3008-44c0-bb19-c9bb04b8c5c9" providerId="ADAL" clId="{75637111-0362-47CD-8ADF-10AC7B1B7137}" dt="2026-07-21T14:30:28.936" v="25424" actId="962"/>
      <pc:docMkLst>
        <pc:docMk/>
      </pc:docMkLst>
      <pc:sldChg chg="addSp delSp modSp mod chgLayout">
        <pc:chgData name="Sarasin, Elise" userId="051ede2b-3008-44c0-bb19-c9bb04b8c5c9" providerId="ADAL" clId="{75637111-0362-47CD-8ADF-10AC7B1B7137}" dt="2026-06-25T15:44:30.014" v="18194" actId="1076"/>
        <pc:sldMkLst>
          <pc:docMk/>
          <pc:sldMk cId="3929194274" sldId="334"/>
        </pc:sldMkLst>
        <pc:spChg chg="mod ord">
          <ac:chgData name="Sarasin, Elise" userId="051ede2b-3008-44c0-bb19-c9bb04b8c5c9" providerId="ADAL" clId="{75637111-0362-47CD-8ADF-10AC7B1B7137}" dt="2026-06-25T15:42:57.161" v="18064" actId="20577"/>
          <ac:spMkLst>
            <pc:docMk/>
            <pc:sldMk cId="3929194274" sldId="334"/>
            <ac:spMk id="2" creationId="{57BCB212-66F0-4C3B-B653-2843DDCD3BEE}"/>
          </ac:spMkLst>
        </pc:spChg>
        <pc:spChg chg="mod ord">
          <ac:chgData name="Sarasin, Elise" userId="051ede2b-3008-44c0-bb19-c9bb04b8c5c9" providerId="ADAL" clId="{75637111-0362-47CD-8ADF-10AC7B1B7137}" dt="2026-06-25T15:43:26.254" v="18120" actId="20577"/>
          <ac:spMkLst>
            <pc:docMk/>
            <pc:sldMk cId="3929194274" sldId="334"/>
            <ac:spMk id="5" creationId="{42AF6262-5178-165B-1550-C0FEEED42755}"/>
          </ac:spMkLst>
        </pc:spChg>
        <pc:spChg chg="add del mod">
          <ac:chgData name="Sarasin, Elise" userId="051ede2b-3008-44c0-bb19-c9bb04b8c5c9" providerId="ADAL" clId="{75637111-0362-47CD-8ADF-10AC7B1B7137}" dt="2026-06-25T15:44:27.206" v="18193" actId="1076"/>
          <ac:spMkLst>
            <pc:docMk/>
            <pc:sldMk cId="3929194274" sldId="334"/>
            <ac:spMk id="11" creationId="{DD4B56A4-D4EA-38AE-BA4F-F6A69921FAAE}"/>
          </ac:spMkLst>
        </pc:spChg>
        <pc:grpChg chg="add mod ord">
          <ac:chgData name="Sarasin, Elise" userId="051ede2b-3008-44c0-bb19-c9bb04b8c5c9" providerId="ADAL" clId="{75637111-0362-47CD-8ADF-10AC7B1B7137}" dt="2026-06-25T15:44:30.014" v="18194" actId="1076"/>
          <ac:grpSpMkLst>
            <pc:docMk/>
            <pc:sldMk cId="3929194274" sldId="334"/>
            <ac:grpSpMk id="8" creationId="{9D0E858A-F0C4-D4AE-2237-B0A17D8F30EE}"/>
          </ac:grpSpMkLst>
        </pc:grpChg>
      </pc:sldChg>
      <pc:sldChg chg="modSp add mod setBg">
        <pc:chgData name="Sarasin, Elise" userId="051ede2b-3008-44c0-bb19-c9bb04b8c5c9" providerId="ADAL" clId="{75637111-0362-47CD-8ADF-10AC7B1B7137}" dt="2026-06-26T21:18:35.661" v="21962" actId="20577"/>
        <pc:sldMkLst>
          <pc:docMk/>
          <pc:sldMk cId="1175320576" sldId="409"/>
        </pc:sldMkLst>
        <pc:spChg chg="mod">
          <ac:chgData name="Sarasin, Elise" userId="051ede2b-3008-44c0-bb19-c9bb04b8c5c9" providerId="ADAL" clId="{75637111-0362-47CD-8ADF-10AC7B1B7137}" dt="2026-06-26T21:18:35.661" v="21962" actId="20577"/>
          <ac:spMkLst>
            <pc:docMk/>
            <pc:sldMk cId="1175320576" sldId="409"/>
            <ac:spMk id="4" creationId="{D5A3F119-2356-EC57-F581-62E559EA7946}"/>
          </ac:spMkLst>
        </pc:spChg>
      </pc:sldChg>
      <pc:sldChg chg="addSp modSp add mod setBg">
        <pc:chgData name="Sarasin, Elise" userId="051ede2b-3008-44c0-bb19-c9bb04b8c5c9" providerId="ADAL" clId="{75637111-0362-47CD-8ADF-10AC7B1B7137}" dt="2026-06-26T21:22:09.806" v="22002"/>
        <pc:sldMkLst>
          <pc:docMk/>
          <pc:sldMk cId="557101394" sldId="515"/>
        </pc:sldMkLst>
        <pc:spChg chg="mod">
          <ac:chgData name="Sarasin, Elise" userId="051ede2b-3008-44c0-bb19-c9bb04b8c5c9" providerId="ADAL" clId="{75637111-0362-47CD-8ADF-10AC7B1B7137}" dt="2026-06-26T21:21:42.975" v="21999" actId="20577"/>
          <ac:spMkLst>
            <pc:docMk/>
            <pc:sldMk cId="557101394" sldId="515"/>
            <ac:spMk id="2" creationId="{FCA022EE-1CCD-AF20-88EA-B977D5881C30}"/>
          </ac:spMkLst>
        </pc:spChg>
        <pc:picChg chg="add mod">
          <ac:chgData name="Sarasin, Elise" userId="051ede2b-3008-44c0-bb19-c9bb04b8c5c9" providerId="ADAL" clId="{75637111-0362-47CD-8ADF-10AC7B1B7137}" dt="2026-06-26T21:22:09.806" v="22002"/>
          <ac:picMkLst>
            <pc:docMk/>
            <pc:sldMk cId="557101394" sldId="515"/>
            <ac:picMk id="3" creationId="{B3AE62D6-88F4-6DF9-A01A-F320B5488E41}"/>
          </ac:picMkLst>
        </pc:picChg>
      </pc:sldChg>
      <pc:sldChg chg="addSp modSp add mod setBg">
        <pc:chgData name="Sarasin, Elise" userId="051ede2b-3008-44c0-bb19-c9bb04b8c5c9" providerId="ADAL" clId="{75637111-0362-47CD-8ADF-10AC7B1B7137}" dt="2026-06-26T21:22:22.902" v="22040" actId="20577"/>
        <pc:sldMkLst>
          <pc:docMk/>
          <pc:sldMk cId="3671003941" sldId="518"/>
        </pc:sldMkLst>
        <pc:spChg chg="mod">
          <ac:chgData name="Sarasin, Elise" userId="051ede2b-3008-44c0-bb19-c9bb04b8c5c9" providerId="ADAL" clId="{75637111-0362-47CD-8ADF-10AC7B1B7137}" dt="2026-06-26T21:22:22.902" v="22040" actId="20577"/>
          <ac:spMkLst>
            <pc:docMk/>
            <pc:sldMk cId="3671003941" sldId="518"/>
            <ac:spMk id="3" creationId="{117AFA01-7E87-EB3D-4A0B-EA2E70B8A6EE}"/>
          </ac:spMkLst>
        </pc:spChg>
        <pc:picChg chg="add mod">
          <ac:chgData name="Sarasin, Elise" userId="051ede2b-3008-44c0-bb19-c9bb04b8c5c9" providerId="ADAL" clId="{75637111-0362-47CD-8ADF-10AC7B1B7137}" dt="2026-06-26T21:22:07.136" v="22001"/>
          <ac:picMkLst>
            <pc:docMk/>
            <pc:sldMk cId="3671003941" sldId="518"/>
            <ac:picMk id="5" creationId="{9CB8625A-DD11-DE10-6078-56F44B60B4D9}"/>
          </ac:picMkLst>
        </pc:picChg>
      </pc:sldChg>
      <pc:sldChg chg="add">
        <pc:chgData name="Sarasin, Elise" userId="051ede2b-3008-44c0-bb19-c9bb04b8c5c9" providerId="ADAL" clId="{75637111-0362-47CD-8ADF-10AC7B1B7137}" dt="2026-06-26T21:19:52.783" v="21963"/>
        <pc:sldMkLst>
          <pc:docMk/>
          <pc:sldMk cId="826584919" sldId="559"/>
        </pc:sldMkLst>
      </pc:sldChg>
      <pc:sldChg chg="addSp delSp modSp mod addAnim delAnim modAnim">
        <pc:chgData name="Sarasin, Elise" userId="051ede2b-3008-44c0-bb19-c9bb04b8c5c9" providerId="ADAL" clId="{75637111-0362-47CD-8ADF-10AC7B1B7137}" dt="2026-06-26T20:36:18.502" v="20742" actId="404"/>
        <pc:sldMkLst>
          <pc:docMk/>
          <pc:sldMk cId="3874404592" sldId="1612"/>
        </pc:sldMkLst>
        <pc:spChg chg="mod">
          <ac:chgData name="Sarasin, Elise" userId="051ede2b-3008-44c0-bb19-c9bb04b8c5c9" providerId="ADAL" clId="{75637111-0362-47CD-8ADF-10AC7B1B7137}" dt="2026-06-26T20:36:18.502" v="20742" actId="404"/>
          <ac:spMkLst>
            <pc:docMk/>
            <pc:sldMk cId="3874404592" sldId="1612"/>
            <ac:spMk id="2" creationId="{00000000-0000-0000-0000-000000000000}"/>
          </ac:spMkLst>
        </pc:spChg>
      </pc:sldChg>
      <pc:sldChg chg="modSp mod ord">
        <pc:chgData name="Sarasin, Elise" userId="051ede2b-3008-44c0-bb19-c9bb04b8c5c9" providerId="ADAL" clId="{75637111-0362-47CD-8ADF-10AC7B1B7137}" dt="2026-06-26T13:17:56.422" v="18237"/>
        <pc:sldMkLst>
          <pc:docMk/>
          <pc:sldMk cId="3086920303" sldId="1787"/>
        </pc:sldMkLst>
      </pc:sldChg>
      <pc:sldChg chg="addSp delSp modSp mod addAnim delAnim modAnim">
        <pc:chgData name="Sarasin, Elise" userId="051ede2b-3008-44c0-bb19-c9bb04b8c5c9" providerId="ADAL" clId="{75637111-0362-47CD-8ADF-10AC7B1B7137}" dt="2026-07-21T14:28:25.336" v="25407" actId="962"/>
        <pc:sldMkLst>
          <pc:docMk/>
          <pc:sldMk cId="1928604565" sldId="1788"/>
        </pc:sldMkLst>
        <pc:spChg chg="ord">
          <ac:chgData name="Sarasin, Elise" userId="051ede2b-3008-44c0-bb19-c9bb04b8c5c9" providerId="ADAL" clId="{75637111-0362-47CD-8ADF-10AC7B1B7137}" dt="2026-07-21T14:27:36.768" v="25401" actId="13244"/>
          <ac:spMkLst>
            <pc:docMk/>
            <pc:sldMk cId="1928604565" sldId="1788"/>
            <ac:spMk id="2" creationId="{84A1A569-EC33-8CE9-AEFB-0870731759AB}"/>
          </ac:spMkLst>
        </pc:spChg>
        <pc:spChg chg="add mod ord">
          <ac:chgData name="Sarasin, Elise" userId="051ede2b-3008-44c0-bb19-c9bb04b8c5c9" providerId="ADAL" clId="{75637111-0362-47CD-8ADF-10AC7B1B7137}" dt="2026-07-21T14:27:46.705" v="25402" actId="13244"/>
          <ac:spMkLst>
            <pc:docMk/>
            <pc:sldMk cId="1928604565" sldId="1788"/>
            <ac:spMk id="6" creationId="{C580545A-27FE-E2C6-DC6F-1BDEFB549B35}"/>
          </ac:spMkLst>
        </pc:spChg>
        <pc:spChg chg="del mod">
          <ac:chgData name="Sarasin, Elise" userId="051ede2b-3008-44c0-bb19-c9bb04b8c5c9" providerId="ADAL" clId="{75637111-0362-47CD-8ADF-10AC7B1B7137}" dt="2026-07-21T14:01:33.416" v="24589" actId="478"/>
          <ac:spMkLst>
            <pc:docMk/>
            <pc:sldMk cId="1928604565" sldId="1788"/>
            <ac:spMk id="8" creationId="{6D91ED6D-038E-0549-B55A-37E8420315CA}"/>
          </ac:spMkLst>
        </pc:spChg>
        <pc:spChg chg="mod">
          <ac:chgData name="Sarasin, Elise" userId="051ede2b-3008-44c0-bb19-c9bb04b8c5c9" providerId="ADAL" clId="{75637111-0362-47CD-8ADF-10AC7B1B7137}" dt="2026-07-21T14:04:53.548" v="24653" actId="14100"/>
          <ac:spMkLst>
            <pc:docMk/>
            <pc:sldMk cId="1928604565" sldId="1788"/>
            <ac:spMk id="13" creationId="{2FFA04CC-753F-F4A3-96D9-5FB2F90D46CE}"/>
          </ac:spMkLst>
        </pc:spChg>
        <pc:spChg chg="add mod">
          <ac:chgData name="Sarasin, Elise" userId="051ede2b-3008-44c0-bb19-c9bb04b8c5c9" providerId="ADAL" clId="{75637111-0362-47CD-8ADF-10AC7B1B7137}" dt="2026-07-21T14:28:20.960" v="25403" actId="962"/>
          <ac:spMkLst>
            <pc:docMk/>
            <pc:sldMk cId="1928604565" sldId="1788"/>
            <ac:spMk id="21" creationId="{A536FFA3-A420-05DE-0911-E7FFDE5C9DA8}"/>
          </ac:spMkLst>
        </pc:spChg>
        <pc:spChg chg="add del mod">
          <ac:chgData name="Sarasin, Elise" userId="051ede2b-3008-44c0-bb19-c9bb04b8c5c9" providerId="ADAL" clId="{75637111-0362-47CD-8ADF-10AC7B1B7137}" dt="2026-07-21T14:07:26.726" v="24780" actId="478"/>
          <ac:spMkLst>
            <pc:docMk/>
            <pc:sldMk cId="1928604565" sldId="1788"/>
            <ac:spMk id="22" creationId="{99D7D819-28F8-71C4-3297-5C8EB830E030}"/>
          </ac:spMkLst>
        </pc:spChg>
        <pc:spChg chg="mod">
          <ac:chgData name="Sarasin, Elise" userId="051ede2b-3008-44c0-bb19-c9bb04b8c5c9" providerId="ADAL" clId="{75637111-0362-47CD-8ADF-10AC7B1B7137}" dt="2026-07-21T14:05:06.436" v="24655" actId="14100"/>
          <ac:spMkLst>
            <pc:docMk/>
            <pc:sldMk cId="1928604565" sldId="1788"/>
            <ac:spMk id="23" creationId="{09401B9F-E125-61F9-CBAC-34799AC2C81B}"/>
          </ac:spMkLst>
        </pc:spChg>
        <pc:spChg chg="del mod ord">
          <ac:chgData name="Sarasin, Elise" userId="051ede2b-3008-44c0-bb19-c9bb04b8c5c9" providerId="ADAL" clId="{75637111-0362-47CD-8ADF-10AC7B1B7137}" dt="2026-07-21T14:06:21.589" v="24664" actId="478"/>
          <ac:spMkLst>
            <pc:docMk/>
            <pc:sldMk cId="1928604565" sldId="1788"/>
            <ac:spMk id="29" creationId="{B62CA6EE-77AC-5E7D-0B2C-F10751779FEC}"/>
          </ac:spMkLst>
        </pc:spChg>
        <pc:spChg chg="mod ord">
          <ac:chgData name="Sarasin, Elise" userId="051ede2b-3008-44c0-bb19-c9bb04b8c5c9" providerId="ADAL" clId="{75637111-0362-47CD-8ADF-10AC7B1B7137}" dt="2026-07-21T14:28:23.777" v="25405" actId="962"/>
          <ac:spMkLst>
            <pc:docMk/>
            <pc:sldMk cId="1928604565" sldId="1788"/>
            <ac:spMk id="30" creationId="{A696D37F-BE59-1142-D9D6-FF605D549C85}"/>
          </ac:spMkLst>
        </pc:spChg>
        <pc:spChg chg="mod ord">
          <ac:chgData name="Sarasin, Elise" userId="051ede2b-3008-44c0-bb19-c9bb04b8c5c9" providerId="ADAL" clId="{75637111-0362-47CD-8ADF-10AC7B1B7137}" dt="2026-07-21T14:28:23.193" v="25404" actId="962"/>
          <ac:spMkLst>
            <pc:docMk/>
            <pc:sldMk cId="1928604565" sldId="1788"/>
            <ac:spMk id="31" creationId="{09C753DF-D164-6A27-4545-77CB3E9446C0}"/>
          </ac:spMkLst>
        </pc:spChg>
        <pc:grpChg chg="del">
          <ac:chgData name="Sarasin, Elise" userId="051ede2b-3008-44c0-bb19-c9bb04b8c5c9" providerId="ADAL" clId="{75637111-0362-47CD-8ADF-10AC7B1B7137}" dt="2026-07-21T13:59:04.375" v="24374" actId="478"/>
          <ac:grpSpMkLst>
            <pc:docMk/>
            <pc:sldMk cId="1928604565" sldId="1788"/>
            <ac:grpSpMk id="11" creationId="{E4C830E1-2A13-46EE-8434-56544B98D69A}"/>
          </ac:grpSpMkLst>
        </pc:grpChg>
        <pc:grpChg chg="del">
          <ac:chgData name="Sarasin, Elise" userId="051ede2b-3008-44c0-bb19-c9bb04b8c5c9" providerId="ADAL" clId="{75637111-0362-47CD-8ADF-10AC7B1B7137}" dt="2026-07-21T13:59:01.656" v="24373" actId="478"/>
          <ac:grpSpMkLst>
            <pc:docMk/>
            <pc:sldMk cId="1928604565" sldId="1788"/>
            <ac:grpSpMk id="15" creationId="{87D703E4-E7DE-5A9A-79B7-17BAEF49FC51}"/>
          </ac:grpSpMkLst>
        </pc:grpChg>
        <pc:graphicFrameChg chg="del">
          <ac:chgData name="Sarasin, Elise" userId="051ede2b-3008-44c0-bb19-c9bb04b8c5c9" providerId="ADAL" clId="{75637111-0362-47CD-8ADF-10AC7B1B7137}" dt="2026-07-21T13:43:45.774" v="24341" actId="478"/>
          <ac:graphicFrameMkLst>
            <pc:docMk/>
            <pc:sldMk cId="1928604565" sldId="1788"/>
            <ac:graphicFrameMk id="4" creationId="{593F2EDD-5CC4-2B80-0A64-122AB26CB501}"/>
          </ac:graphicFrameMkLst>
        </pc:graphicFrameChg>
        <pc:graphicFrameChg chg="add mod ord modGraphic">
          <ac:chgData name="Sarasin, Elise" userId="051ede2b-3008-44c0-bb19-c9bb04b8c5c9" providerId="ADAL" clId="{75637111-0362-47CD-8ADF-10AC7B1B7137}" dt="2026-07-21T14:03:59.998" v="24645" actId="1076"/>
          <ac:graphicFrameMkLst>
            <pc:docMk/>
            <pc:sldMk cId="1928604565" sldId="1788"/>
            <ac:graphicFrameMk id="9" creationId="{F4F670A2-461D-E85F-DB84-F55DD440B97F}"/>
          </ac:graphicFrameMkLst>
        </pc:graphicFrameChg>
        <pc:picChg chg="add mod modCrop">
          <ac:chgData name="Sarasin, Elise" userId="051ede2b-3008-44c0-bb19-c9bb04b8c5c9" providerId="ADAL" clId="{75637111-0362-47CD-8ADF-10AC7B1B7137}" dt="2026-07-21T14:28:25.336" v="25407" actId="962"/>
          <ac:picMkLst>
            <pc:docMk/>
            <pc:sldMk cId="1928604565" sldId="1788"/>
            <ac:picMk id="17" creationId="{CDDD4144-FE80-61EB-642A-33EC26DD51B5}"/>
          </ac:picMkLst>
        </pc:picChg>
        <pc:picChg chg="add mod modCrop">
          <ac:chgData name="Sarasin, Elise" userId="051ede2b-3008-44c0-bb19-c9bb04b8c5c9" providerId="ADAL" clId="{75637111-0362-47CD-8ADF-10AC7B1B7137}" dt="2026-07-21T14:28:24.528" v="25406" actId="962"/>
          <ac:picMkLst>
            <pc:docMk/>
            <pc:sldMk cId="1928604565" sldId="1788"/>
            <ac:picMk id="19" creationId="{26735719-D1CF-1B99-36BC-D1F4146F4510}"/>
          </ac:picMkLst>
        </pc:picChg>
      </pc:sldChg>
      <pc:sldChg chg="addSp delSp modSp mod modTransition addAnim delAnim modAnim">
        <pc:chgData name="Sarasin, Elise" userId="051ede2b-3008-44c0-bb19-c9bb04b8c5c9" providerId="ADAL" clId="{75637111-0362-47CD-8ADF-10AC7B1B7137}" dt="2026-07-21T14:24:30.307" v="25398"/>
        <pc:sldMkLst>
          <pc:docMk/>
          <pc:sldMk cId="562098521" sldId="1790"/>
        </pc:sldMkLst>
        <pc:spChg chg="mod">
          <ac:chgData name="Sarasin, Elise" userId="051ede2b-3008-44c0-bb19-c9bb04b8c5c9" providerId="ADAL" clId="{75637111-0362-47CD-8ADF-10AC7B1B7137}" dt="2026-06-26T20:37:52.560" v="20772"/>
          <ac:spMkLst>
            <pc:docMk/>
            <pc:sldMk cId="562098521" sldId="1790"/>
            <ac:spMk id="17" creationId="{9E91A7FA-827C-E670-F894-A72B127D4B52}"/>
          </ac:spMkLst>
        </pc:spChg>
      </pc:sldChg>
      <pc:sldChg chg="addSp delSp modSp mod delAnim modAnim">
        <pc:chgData name="Sarasin, Elise" userId="051ede2b-3008-44c0-bb19-c9bb04b8c5c9" providerId="ADAL" clId="{75637111-0362-47CD-8ADF-10AC7B1B7137}" dt="2026-07-21T14:30:28.936" v="25424" actId="962"/>
        <pc:sldMkLst>
          <pc:docMk/>
          <pc:sldMk cId="2613304405" sldId="1795"/>
        </pc:sldMkLst>
        <pc:spChg chg="del mod">
          <ac:chgData name="Sarasin, Elise" userId="051ede2b-3008-44c0-bb19-c9bb04b8c5c9" providerId="ADAL" clId="{75637111-0362-47CD-8ADF-10AC7B1B7137}" dt="2026-07-21T14:15:08.687" v="24922" actId="478"/>
          <ac:spMkLst>
            <pc:docMk/>
            <pc:sldMk cId="2613304405" sldId="1795"/>
            <ac:spMk id="5" creationId="{AD15094D-233D-19BD-ED74-197BC61C2174}"/>
          </ac:spMkLst>
        </pc:spChg>
        <pc:spChg chg="del mod">
          <ac:chgData name="Sarasin, Elise" userId="051ede2b-3008-44c0-bb19-c9bb04b8c5c9" providerId="ADAL" clId="{75637111-0362-47CD-8ADF-10AC7B1B7137}" dt="2026-07-21T14:15:06.785" v="24921" actId="478"/>
          <ac:spMkLst>
            <pc:docMk/>
            <pc:sldMk cId="2613304405" sldId="1795"/>
            <ac:spMk id="7" creationId="{AE5CED96-51C2-9ECC-CDFB-DF70CD8952BA}"/>
          </ac:spMkLst>
        </pc:spChg>
        <pc:spChg chg="mod ord">
          <ac:chgData name="Sarasin, Elise" userId="051ede2b-3008-44c0-bb19-c9bb04b8c5c9" providerId="ADAL" clId="{75637111-0362-47CD-8ADF-10AC7B1B7137}" dt="2026-07-21T14:30:24.095" v="25422" actId="13244"/>
          <ac:spMkLst>
            <pc:docMk/>
            <pc:sldMk cId="2613304405" sldId="1795"/>
            <ac:spMk id="13" creationId="{2FFA04CC-753F-F4A3-96D9-5FB2F90D46CE}"/>
          </ac:spMkLst>
        </pc:spChg>
        <pc:spChg chg="add del">
          <ac:chgData name="Sarasin, Elise" userId="051ede2b-3008-44c0-bb19-c9bb04b8c5c9" providerId="ADAL" clId="{75637111-0362-47CD-8ADF-10AC7B1B7137}" dt="2026-07-21T14:13:01.886" v="24830" actId="478"/>
          <ac:spMkLst>
            <pc:docMk/>
            <pc:sldMk cId="2613304405" sldId="1795"/>
            <ac:spMk id="14" creationId="{891084CA-CD5A-7561-C8E8-2B8991F4B80E}"/>
          </ac:spMkLst>
        </pc:spChg>
        <pc:spChg chg="add ord">
          <ac:chgData name="Sarasin, Elise" userId="051ede2b-3008-44c0-bb19-c9bb04b8c5c9" providerId="ADAL" clId="{75637111-0362-47CD-8ADF-10AC7B1B7137}" dt="2026-07-21T14:30:14.175" v="25420" actId="13244"/>
          <ac:spMkLst>
            <pc:docMk/>
            <pc:sldMk cId="2613304405" sldId="1795"/>
            <ac:spMk id="17" creationId="{FC862D7C-7A0E-1DD2-F7C7-FDC3B89E54B5}"/>
          </ac:spMkLst>
        </pc:spChg>
        <pc:spChg chg="add mod">
          <ac:chgData name="Sarasin, Elise" userId="051ede2b-3008-44c0-bb19-c9bb04b8c5c9" providerId="ADAL" clId="{75637111-0362-47CD-8ADF-10AC7B1B7137}" dt="2026-07-21T14:30:21.055" v="25421" actId="962"/>
          <ac:spMkLst>
            <pc:docMk/>
            <pc:sldMk cId="2613304405" sldId="1795"/>
            <ac:spMk id="20" creationId="{B020E1CF-4C92-3A7B-BD12-579204F9F619}"/>
          </ac:spMkLst>
        </pc:spChg>
        <pc:spChg chg="mod ord">
          <ac:chgData name="Sarasin, Elise" userId="051ede2b-3008-44c0-bb19-c9bb04b8c5c9" providerId="ADAL" clId="{75637111-0362-47CD-8ADF-10AC7B1B7137}" dt="2026-07-21T14:30:28.936" v="25424" actId="962"/>
          <ac:spMkLst>
            <pc:docMk/>
            <pc:sldMk cId="2613304405" sldId="1795"/>
            <ac:spMk id="31" creationId="{09C753DF-D164-6A27-4545-77CB3E9446C0}"/>
          </ac:spMkLst>
        </pc:spChg>
        <pc:spChg chg="add mod">
          <ac:chgData name="Sarasin, Elise" userId="051ede2b-3008-44c0-bb19-c9bb04b8c5c9" providerId="ADAL" clId="{75637111-0362-47CD-8ADF-10AC7B1B7137}" dt="2026-07-21T14:19:06.220" v="25158" actId="164"/>
          <ac:spMkLst>
            <pc:docMk/>
            <pc:sldMk cId="2613304405" sldId="1795"/>
            <ac:spMk id="32" creationId="{F9852FB3-0960-85A6-753F-3D5B3050C509}"/>
          </ac:spMkLst>
        </pc:spChg>
        <pc:spChg chg="add mod">
          <ac:chgData name="Sarasin, Elise" userId="051ede2b-3008-44c0-bb19-c9bb04b8c5c9" providerId="ADAL" clId="{75637111-0362-47CD-8ADF-10AC7B1B7137}" dt="2026-07-21T14:19:06.220" v="25158" actId="164"/>
          <ac:spMkLst>
            <pc:docMk/>
            <pc:sldMk cId="2613304405" sldId="1795"/>
            <ac:spMk id="33" creationId="{794AE35D-3327-67CF-048C-5958FB7DB9D0}"/>
          </ac:spMkLst>
        </pc:spChg>
        <pc:grpChg chg="add mod">
          <ac:chgData name="Sarasin, Elise" userId="051ede2b-3008-44c0-bb19-c9bb04b8c5c9" providerId="ADAL" clId="{75637111-0362-47CD-8ADF-10AC7B1B7137}" dt="2026-07-21T14:19:52.716" v="25394" actId="1076"/>
          <ac:grpSpMkLst>
            <pc:docMk/>
            <pc:sldMk cId="2613304405" sldId="1795"/>
            <ac:grpSpMk id="34" creationId="{69BF14E1-C76E-77F0-03B9-DBFA2A3A9D61}"/>
          </ac:grpSpMkLst>
        </pc:grpChg>
        <pc:graphicFrameChg chg="add ord">
          <ac:chgData name="Sarasin, Elise" userId="051ede2b-3008-44c0-bb19-c9bb04b8c5c9" providerId="ADAL" clId="{75637111-0362-47CD-8ADF-10AC7B1B7137}" dt="2026-07-21T14:30:10.391" v="25419" actId="13244"/>
          <ac:graphicFrameMkLst>
            <pc:docMk/>
            <pc:sldMk cId="2613304405" sldId="1795"/>
            <ac:graphicFrameMk id="9" creationId="{EEB2001E-B266-3E55-D94B-6E103317D2B5}"/>
          </ac:graphicFrameMkLst>
        </pc:graphicFrameChg>
        <pc:graphicFrameChg chg="del">
          <ac:chgData name="Sarasin, Elise" userId="051ede2b-3008-44c0-bb19-c9bb04b8c5c9" providerId="ADAL" clId="{75637111-0362-47CD-8ADF-10AC7B1B7137}" dt="2026-07-21T14:12:38.095" v="24827" actId="478"/>
          <ac:graphicFrameMkLst>
            <pc:docMk/>
            <pc:sldMk cId="2613304405" sldId="1795"/>
            <ac:graphicFrameMk id="18" creationId="{13531BD6-21AD-A240-D116-CBF699671A63}"/>
          </ac:graphicFrameMkLst>
        </pc:graphicFrameChg>
        <pc:picChg chg="mod">
          <ac:chgData name="Sarasin, Elise" userId="051ede2b-3008-44c0-bb19-c9bb04b8c5c9" providerId="ADAL" clId="{75637111-0362-47CD-8ADF-10AC7B1B7137}" dt="2026-07-21T14:30:05.047" v="25418" actId="962"/>
          <ac:picMkLst>
            <pc:docMk/>
            <pc:sldMk cId="2613304405" sldId="1795"/>
            <ac:picMk id="6" creationId="{3068AB8C-8BB4-48F3-8AC7-9D56C0D13CE6}"/>
          </ac:picMkLst>
        </pc:picChg>
        <pc:picChg chg="del">
          <ac:chgData name="Sarasin, Elise" userId="051ede2b-3008-44c0-bb19-c9bb04b8c5c9" providerId="ADAL" clId="{75637111-0362-47CD-8ADF-10AC7B1B7137}" dt="2026-07-21T14:12:55.710" v="24828" actId="478"/>
          <ac:picMkLst>
            <pc:docMk/>
            <pc:sldMk cId="2613304405" sldId="1795"/>
            <ac:picMk id="16" creationId="{D907383C-16B5-F39E-9B90-10D330913C32}"/>
          </ac:picMkLst>
        </pc:picChg>
        <pc:picChg chg="add del mod modCrop">
          <ac:chgData name="Sarasin, Elise" userId="051ede2b-3008-44c0-bb19-c9bb04b8c5c9" providerId="ADAL" clId="{75637111-0362-47CD-8ADF-10AC7B1B7137}" dt="2026-07-21T14:14:19.806" v="24863" actId="478"/>
          <ac:picMkLst>
            <pc:docMk/>
            <pc:sldMk cId="2613304405" sldId="1795"/>
            <ac:picMk id="22" creationId="{A51694F0-B47A-3CB2-92DB-EC7430F9EF6A}"/>
          </ac:picMkLst>
        </pc:picChg>
        <pc:picChg chg="add del mod">
          <ac:chgData name="Sarasin, Elise" userId="051ede2b-3008-44c0-bb19-c9bb04b8c5c9" providerId="ADAL" clId="{75637111-0362-47CD-8ADF-10AC7B1B7137}" dt="2026-07-21T14:14:11.710" v="24860" actId="478"/>
          <ac:picMkLst>
            <pc:docMk/>
            <pc:sldMk cId="2613304405" sldId="1795"/>
            <ac:picMk id="26" creationId="{46CB4AC5-7527-B88F-2544-EB57E3B010E9}"/>
          </ac:picMkLst>
        </pc:picChg>
        <pc:picChg chg="add mod">
          <ac:chgData name="Sarasin, Elise" userId="051ede2b-3008-44c0-bb19-c9bb04b8c5c9" providerId="ADAL" clId="{75637111-0362-47CD-8ADF-10AC7B1B7137}" dt="2026-07-21T14:30:28.358" v="25423" actId="962"/>
          <ac:picMkLst>
            <pc:docMk/>
            <pc:sldMk cId="2613304405" sldId="1795"/>
            <ac:picMk id="28" creationId="{F41DF322-1F5E-208F-C520-CF0A453249D1}"/>
          </ac:picMkLst>
        </pc:picChg>
        <pc:picChg chg="add mod ord">
          <ac:chgData name="Sarasin, Elise" userId="051ede2b-3008-44c0-bb19-c9bb04b8c5c9" providerId="ADAL" clId="{75637111-0362-47CD-8ADF-10AC7B1B7137}" dt="2026-07-21T14:19:06.220" v="25158" actId="164"/>
          <ac:picMkLst>
            <pc:docMk/>
            <pc:sldMk cId="2613304405" sldId="1795"/>
            <ac:picMk id="30" creationId="{210EE386-E470-8E2E-6739-0E098AAD7634}"/>
          </ac:picMkLst>
        </pc:picChg>
      </pc:sldChg>
      <pc:sldChg chg="addSp delSp modSp mod addAnim delAnim modAnim">
        <pc:chgData name="Sarasin, Elise" userId="051ede2b-3008-44c0-bb19-c9bb04b8c5c9" providerId="ADAL" clId="{75637111-0362-47CD-8ADF-10AC7B1B7137}" dt="2026-07-21T14:29:49.544" v="25417" actId="962"/>
        <pc:sldMkLst>
          <pc:docMk/>
          <pc:sldMk cId="3341341836" sldId="1796"/>
        </pc:sldMkLst>
        <pc:spChg chg="mod ord">
          <ac:chgData name="Sarasin, Elise" userId="051ede2b-3008-44c0-bb19-c9bb04b8c5c9" providerId="ADAL" clId="{75637111-0362-47CD-8ADF-10AC7B1B7137}" dt="2026-07-21T14:29:40.304" v="25416" actId="13244"/>
          <ac:spMkLst>
            <pc:docMk/>
            <pc:sldMk cId="3341341836" sldId="1796"/>
            <ac:spMk id="2" creationId="{889D9CAD-710F-D2F0-F18B-26DAE77BE5EE}"/>
          </ac:spMkLst>
        </pc:spChg>
        <pc:spChg chg="ord">
          <ac:chgData name="Sarasin, Elise" userId="051ede2b-3008-44c0-bb19-c9bb04b8c5c9" providerId="ADAL" clId="{75637111-0362-47CD-8ADF-10AC7B1B7137}" dt="2026-07-21T14:28:45.129" v="25408" actId="13244"/>
          <ac:spMkLst>
            <pc:docMk/>
            <pc:sldMk cId="3341341836" sldId="1796"/>
            <ac:spMk id="6" creationId="{58812E6A-6759-F7B0-7753-EF07375A96BF}"/>
          </ac:spMkLst>
        </pc:spChg>
        <pc:spChg chg="del mod">
          <ac:chgData name="Sarasin, Elise" userId="051ede2b-3008-44c0-bb19-c9bb04b8c5c9" providerId="ADAL" clId="{75637111-0362-47CD-8ADF-10AC7B1B7137}" dt="2026-07-21T14:08:19.841" v="24796" actId="478"/>
          <ac:spMkLst>
            <pc:docMk/>
            <pc:sldMk cId="3341341836" sldId="1796"/>
            <ac:spMk id="8" creationId="{D19DE0E6-4460-C1DC-3CB6-569B4E932D51}"/>
          </ac:spMkLst>
        </pc:spChg>
        <pc:spChg chg="add del">
          <ac:chgData name="Sarasin, Elise" userId="051ede2b-3008-44c0-bb19-c9bb04b8c5c9" providerId="ADAL" clId="{75637111-0362-47CD-8ADF-10AC7B1B7137}" dt="2026-07-21T14:07:48.015" v="24783" actId="22"/>
          <ac:spMkLst>
            <pc:docMk/>
            <pc:sldMk cId="3341341836" sldId="1796"/>
            <ac:spMk id="12" creationId="{38FECAC3-0C88-B455-17F8-9144D6D3EDC6}"/>
          </ac:spMkLst>
        </pc:spChg>
        <pc:spChg chg="mod ord">
          <ac:chgData name="Sarasin, Elise" userId="051ede2b-3008-44c0-bb19-c9bb04b8c5c9" providerId="ADAL" clId="{75637111-0362-47CD-8ADF-10AC7B1B7137}" dt="2026-07-21T14:29:49.544" v="25417" actId="962"/>
          <ac:spMkLst>
            <pc:docMk/>
            <pc:sldMk cId="3341341836" sldId="1796"/>
            <ac:spMk id="14" creationId="{B9C549D4-54D2-CD54-D2A7-8D3DAFE29D88}"/>
          </ac:spMkLst>
        </pc:spChg>
        <pc:spChg chg="add del">
          <ac:chgData name="Sarasin, Elise" userId="051ede2b-3008-44c0-bb19-c9bb04b8c5c9" providerId="ADAL" clId="{75637111-0362-47CD-8ADF-10AC7B1B7137}" dt="2026-07-21T14:07:48.015" v="24783" actId="22"/>
          <ac:spMkLst>
            <pc:docMk/>
            <pc:sldMk cId="3341341836" sldId="1796"/>
            <ac:spMk id="16" creationId="{2CF2D7B6-9227-7DE9-8BF6-67980471D256}"/>
          </ac:spMkLst>
        </pc:spChg>
        <pc:spChg chg="del">
          <ac:chgData name="Sarasin, Elise" userId="051ede2b-3008-44c0-bb19-c9bb04b8c5c9" providerId="ADAL" clId="{75637111-0362-47CD-8ADF-10AC7B1B7137}" dt="2026-07-21T14:08:18.434" v="24795" actId="478"/>
          <ac:spMkLst>
            <pc:docMk/>
            <pc:sldMk cId="3341341836" sldId="1796"/>
            <ac:spMk id="17" creationId="{A9BC9EA0-1B78-ECBB-B7E1-E6A487E0A107}"/>
          </ac:spMkLst>
        </pc:spChg>
        <pc:spChg chg="mod">
          <ac:chgData name="Sarasin, Elise" userId="051ede2b-3008-44c0-bb19-c9bb04b8c5c9" providerId="ADAL" clId="{75637111-0362-47CD-8ADF-10AC7B1B7137}" dt="2026-07-21T14:08:14.650" v="24793" actId="1076"/>
          <ac:spMkLst>
            <pc:docMk/>
            <pc:sldMk cId="3341341836" sldId="1796"/>
            <ac:spMk id="18" creationId="{5C62AC1D-063F-F33F-171B-6BE514FC30DB}"/>
          </ac:spMkLst>
        </pc:spChg>
        <pc:spChg chg="mod ord">
          <ac:chgData name="Sarasin, Elise" userId="051ede2b-3008-44c0-bb19-c9bb04b8c5c9" providerId="ADAL" clId="{75637111-0362-47CD-8ADF-10AC7B1B7137}" dt="2026-07-21T14:10:14.528" v="24824" actId="14100"/>
          <ac:spMkLst>
            <pc:docMk/>
            <pc:sldMk cId="3341341836" sldId="1796"/>
            <ac:spMk id="19" creationId="{401CF4AA-38EB-AF5E-6599-A4CC4034E024}"/>
          </ac:spMkLst>
        </pc:spChg>
        <pc:spChg chg="del">
          <ac:chgData name="Sarasin, Elise" userId="051ede2b-3008-44c0-bb19-c9bb04b8c5c9" providerId="ADAL" clId="{75637111-0362-47CD-8ADF-10AC7B1B7137}" dt="2026-07-21T14:08:40.465" v="24800" actId="478"/>
          <ac:spMkLst>
            <pc:docMk/>
            <pc:sldMk cId="3341341836" sldId="1796"/>
            <ac:spMk id="22" creationId="{31CAEE6F-E7AD-B616-039E-8F5E941302D5}"/>
          </ac:spMkLst>
        </pc:spChg>
        <pc:spChg chg="add del">
          <ac:chgData name="Sarasin, Elise" userId="051ede2b-3008-44c0-bb19-c9bb04b8c5c9" providerId="ADAL" clId="{75637111-0362-47CD-8ADF-10AC7B1B7137}" dt="2026-07-21T14:08:37.809" v="24797" actId="478"/>
          <ac:spMkLst>
            <pc:docMk/>
            <pc:sldMk cId="3341341836" sldId="1796"/>
            <ac:spMk id="28" creationId="{C744FC28-33E2-BE45-0AD7-01E2C7E6C0A2}"/>
          </ac:spMkLst>
        </pc:spChg>
        <pc:spChg chg="add del ord">
          <ac:chgData name="Sarasin, Elise" userId="051ede2b-3008-44c0-bb19-c9bb04b8c5c9" providerId="ADAL" clId="{75637111-0362-47CD-8ADF-10AC7B1B7137}" dt="2026-07-21T14:08:42.529" v="24801" actId="478"/>
          <ac:spMkLst>
            <pc:docMk/>
            <pc:sldMk cId="3341341836" sldId="1796"/>
            <ac:spMk id="30" creationId="{86703BE1-1F80-7DCE-3894-0DB6574CC606}"/>
          </ac:spMkLst>
        </pc:spChg>
        <pc:spChg chg="add mod ord">
          <ac:chgData name="Sarasin, Elise" userId="051ede2b-3008-44c0-bb19-c9bb04b8c5c9" providerId="ADAL" clId="{75637111-0362-47CD-8ADF-10AC7B1B7137}" dt="2026-07-21T14:28:59.408" v="25409" actId="13244"/>
          <ac:spMkLst>
            <pc:docMk/>
            <pc:sldMk cId="3341341836" sldId="1796"/>
            <ac:spMk id="32" creationId="{3B6E6B48-DF6B-F676-192A-26AEE9E1B815}"/>
          </ac:spMkLst>
        </pc:spChg>
        <pc:spChg chg="add mod ord">
          <ac:chgData name="Sarasin, Elise" userId="051ede2b-3008-44c0-bb19-c9bb04b8c5c9" providerId="ADAL" clId="{75637111-0362-47CD-8ADF-10AC7B1B7137}" dt="2026-07-21T14:29:22.632" v="25410" actId="13244"/>
          <ac:spMkLst>
            <pc:docMk/>
            <pc:sldMk cId="3341341836" sldId="1796"/>
            <ac:spMk id="33" creationId="{1D557635-3222-E58B-9ABC-96B4D769D5F7}"/>
          </ac:spMkLst>
        </pc:spChg>
        <pc:spChg chg="add mod">
          <ac:chgData name="Sarasin, Elise" userId="051ede2b-3008-44c0-bb19-c9bb04b8c5c9" providerId="ADAL" clId="{75637111-0362-47CD-8ADF-10AC7B1B7137}" dt="2026-07-21T14:29:31.280" v="25413" actId="962"/>
          <ac:spMkLst>
            <pc:docMk/>
            <pc:sldMk cId="3341341836" sldId="1796"/>
            <ac:spMk id="36" creationId="{7BF3730E-231C-CA70-57A8-A5D2FE937029}"/>
          </ac:spMkLst>
        </pc:spChg>
        <pc:spChg chg="add mod">
          <ac:chgData name="Sarasin, Elise" userId="051ede2b-3008-44c0-bb19-c9bb04b8c5c9" providerId="ADAL" clId="{75637111-0362-47CD-8ADF-10AC7B1B7137}" dt="2026-07-21T14:29:32.248" v="25414" actId="962"/>
          <ac:spMkLst>
            <pc:docMk/>
            <pc:sldMk cId="3341341836" sldId="1796"/>
            <ac:spMk id="37" creationId="{179F356D-433C-CD59-F824-06F20324E5A7}"/>
          </ac:spMkLst>
        </pc:spChg>
        <pc:spChg chg="add mod ord">
          <ac:chgData name="Sarasin, Elise" userId="051ede2b-3008-44c0-bb19-c9bb04b8c5c9" providerId="ADAL" clId="{75637111-0362-47CD-8ADF-10AC7B1B7137}" dt="2026-07-21T14:29:37.960" v="25415" actId="13244"/>
          <ac:spMkLst>
            <pc:docMk/>
            <pc:sldMk cId="3341341836" sldId="1796"/>
            <ac:spMk id="38" creationId="{94A0054A-27C0-3FAF-7DAB-3A5C6AAC060F}"/>
          </ac:spMkLst>
        </pc:spChg>
        <pc:grpChg chg="del">
          <ac:chgData name="Sarasin, Elise" userId="051ede2b-3008-44c0-bb19-c9bb04b8c5c9" providerId="ADAL" clId="{75637111-0362-47CD-8ADF-10AC7B1B7137}" dt="2026-07-21T14:08:06.722" v="24789" actId="478"/>
          <ac:grpSpMkLst>
            <pc:docMk/>
            <pc:sldMk cId="3341341836" sldId="1796"/>
            <ac:grpSpMk id="4" creationId="{FA6F10AB-A1CD-5035-248F-1D5A71956CFF}"/>
          </ac:grpSpMkLst>
        </pc:grpChg>
        <pc:graphicFrameChg chg="add del">
          <ac:chgData name="Sarasin, Elise" userId="051ede2b-3008-44c0-bb19-c9bb04b8c5c9" providerId="ADAL" clId="{75637111-0362-47CD-8ADF-10AC7B1B7137}" dt="2026-07-21T14:07:48.015" v="24783" actId="22"/>
          <ac:graphicFrameMkLst>
            <pc:docMk/>
            <pc:sldMk cId="3341341836" sldId="1796"/>
            <ac:graphicFrameMk id="10" creationId="{01A342CD-52F2-C2CF-9EA6-0F07A15D60B9}"/>
          </ac:graphicFrameMkLst>
        </pc:graphicFrameChg>
        <pc:graphicFrameChg chg="add del">
          <ac:chgData name="Sarasin, Elise" userId="051ede2b-3008-44c0-bb19-c9bb04b8c5c9" providerId="ADAL" clId="{75637111-0362-47CD-8ADF-10AC7B1B7137}" dt="2026-07-21T14:07:50.827" v="24785" actId="478"/>
          <ac:graphicFrameMkLst>
            <pc:docMk/>
            <pc:sldMk cId="3341341836" sldId="1796"/>
            <ac:graphicFrameMk id="21" creationId="{4097D800-FEEE-ADA8-6B22-DA19A01B32DB}"/>
          </ac:graphicFrameMkLst>
        </pc:graphicFrameChg>
        <pc:graphicFrameChg chg="add del ord modGraphic">
          <ac:chgData name="Sarasin, Elise" userId="051ede2b-3008-44c0-bb19-c9bb04b8c5c9" providerId="ADAL" clId="{75637111-0362-47CD-8ADF-10AC7B1B7137}" dt="2026-07-21T14:08:39.009" v="24799" actId="478"/>
          <ac:graphicFrameMkLst>
            <pc:docMk/>
            <pc:sldMk cId="3341341836" sldId="1796"/>
            <ac:graphicFrameMk id="25" creationId="{E001CFE5-2733-347F-9DF7-136689D2BF75}"/>
          </ac:graphicFrameMkLst>
        </pc:graphicFrameChg>
        <pc:graphicFrameChg chg="add mod ord modGraphic">
          <ac:chgData name="Sarasin, Elise" userId="051ede2b-3008-44c0-bb19-c9bb04b8c5c9" providerId="ADAL" clId="{75637111-0362-47CD-8ADF-10AC7B1B7137}" dt="2026-07-21T14:09:11.921" v="24806" actId="167"/>
          <ac:graphicFrameMkLst>
            <pc:docMk/>
            <pc:sldMk cId="3341341836" sldId="1796"/>
            <ac:graphicFrameMk id="31" creationId="{7262318A-F61F-DF87-E423-D363FBE7F9EB}"/>
          </ac:graphicFrameMkLst>
        </pc:graphicFrameChg>
        <pc:picChg chg="del">
          <ac:chgData name="Sarasin, Elise" userId="051ede2b-3008-44c0-bb19-c9bb04b8c5c9" providerId="ADAL" clId="{75637111-0362-47CD-8ADF-10AC7B1B7137}" dt="2026-07-21T14:08:07.457" v="24790" actId="478"/>
          <ac:picMkLst>
            <pc:docMk/>
            <pc:sldMk cId="3341341836" sldId="1796"/>
            <ac:picMk id="26" creationId="{573E2C59-B7E6-8D1E-07DC-28F255551862}"/>
          </ac:picMkLst>
        </pc:picChg>
        <pc:picChg chg="add mod">
          <ac:chgData name="Sarasin, Elise" userId="051ede2b-3008-44c0-bb19-c9bb04b8c5c9" providerId="ADAL" clId="{75637111-0362-47CD-8ADF-10AC7B1B7137}" dt="2026-07-21T14:29:28.758" v="25411" actId="962"/>
          <ac:picMkLst>
            <pc:docMk/>
            <pc:sldMk cId="3341341836" sldId="1796"/>
            <ac:picMk id="34" creationId="{E65B154E-6E82-01D5-7538-1A533CF85EA5}"/>
          </ac:picMkLst>
        </pc:picChg>
        <pc:picChg chg="add mod">
          <ac:chgData name="Sarasin, Elise" userId="051ede2b-3008-44c0-bb19-c9bb04b8c5c9" providerId="ADAL" clId="{75637111-0362-47CD-8ADF-10AC7B1B7137}" dt="2026-07-21T14:29:29.536" v="25412" actId="962"/>
          <ac:picMkLst>
            <pc:docMk/>
            <pc:sldMk cId="3341341836" sldId="1796"/>
            <ac:picMk id="35" creationId="{E8F7D258-EA8A-FABF-95AB-66A023A2D29C}"/>
          </ac:picMkLst>
        </pc:picChg>
      </pc:sldChg>
      <pc:sldChg chg="addSp delSp modSp mod">
        <pc:chgData name="Sarasin, Elise" userId="051ede2b-3008-44c0-bb19-c9bb04b8c5c9" providerId="ADAL" clId="{75637111-0362-47CD-8ADF-10AC7B1B7137}" dt="2026-07-21T14:27:25.033" v="25400" actId="962"/>
        <pc:sldMkLst>
          <pc:docMk/>
          <pc:sldMk cId="208873546" sldId="1797"/>
        </pc:sldMkLst>
        <pc:spChg chg="mod">
          <ac:chgData name="Sarasin, Elise" userId="051ede2b-3008-44c0-bb19-c9bb04b8c5c9" providerId="ADAL" clId="{75637111-0362-47CD-8ADF-10AC7B1B7137}" dt="2026-07-21T13:42:01.360" v="24317" actId="20577"/>
          <ac:spMkLst>
            <pc:docMk/>
            <pc:sldMk cId="208873546" sldId="1797"/>
            <ac:spMk id="3" creationId="{0A027C4D-FB56-11D4-2F6F-D726C24D9B64}"/>
          </ac:spMkLst>
        </pc:spChg>
        <pc:spChg chg="add">
          <ac:chgData name="Sarasin, Elise" userId="051ede2b-3008-44c0-bb19-c9bb04b8c5c9" providerId="ADAL" clId="{75637111-0362-47CD-8ADF-10AC7B1B7137}" dt="2026-07-21T13:39:56.947" v="24273"/>
          <ac:spMkLst>
            <pc:docMk/>
            <pc:sldMk cId="208873546" sldId="1797"/>
            <ac:spMk id="10" creationId="{06B13078-D695-B168-7C6E-D023C6112840}"/>
          </ac:spMkLst>
        </pc:spChg>
        <pc:spChg chg="add del mod">
          <ac:chgData name="Sarasin, Elise" userId="051ede2b-3008-44c0-bb19-c9bb04b8c5c9" providerId="ADAL" clId="{75637111-0362-47CD-8ADF-10AC7B1B7137}" dt="2026-07-21T13:42:46.911" v="24336" actId="478"/>
          <ac:spMkLst>
            <pc:docMk/>
            <pc:sldMk cId="208873546" sldId="1797"/>
            <ac:spMk id="16" creationId="{2C81AB64-2EE7-3D09-3CB6-5A2B9A0FD553}"/>
          </ac:spMkLst>
        </pc:spChg>
        <pc:spChg chg="add mod ord">
          <ac:chgData name="Sarasin, Elise" userId="051ede2b-3008-44c0-bb19-c9bb04b8c5c9" providerId="ADAL" clId="{75637111-0362-47CD-8ADF-10AC7B1B7137}" dt="2026-07-21T13:43:12.072" v="24338" actId="13244"/>
          <ac:spMkLst>
            <pc:docMk/>
            <pc:sldMk cId="208873546" sldId="1797"/>
            <ac:spMk id="18" creationId="{16C5F781-D704-D119-2B7C-1B9152A34155}"/>
          </ac:spMkLst>
        </pc:spChg>
        <pc:grpChg chg="del">
          <ac:chgData name="Sarasin, Elise" userId="051ede2b-3008-44c0-bb19-c9bb04b8c5c9" providerId="ADAL" clId="{75637111-0362-47CD-8ADF-10AC7B1B7137}" dt="2026-07-21T13:56:37.706" v="24343" actId="478"/>
          <ac:grpSpMkLst>
            <pc:docMk/>
            <pc:sldMk cId="208873546" sldId="1797"/>
            <ac:grpSpMk id="6" creationId="{0668B4A7-01DE-6403-0399-22ABAC37BA1C}"/>
          </ac:grpSpMkLst>
        </pc:grpChg>
        <pc:graphicFrameChg chg="del">
          <ac:chgData name="Sarasin, Elise" userId="051ede2b-3008-44c0-bb19-c9bb04b8c5c9" providerId="ADAL" clId="{75637111-0362-47CD-8ADF-10AC7B1B7137}" dt="2026-07-21T13:39:51.297" v="24271" actId="478"/>
          <ac:graphicFrameMkLst>
            <pc:docMk/>
            <pc:sldMk cId="208873546" sldId="1797"/>
            <ac:graphicFrameMk id="7" creationId="{B1A53A56-CC52-6D32-D5DC-FFBBDA185BE9}"/>
          </ac:graphicFrameMkLst>
        </pc:graphicFrameChg>
        <pc:graphicFrameChg chg="add mod ord modGraphic">
          <ac:chgData name="Sarasin, Elise" userId="051ede2b-3008-44c0-bb19-c9bb04b8c5c9" providerId="ADAL" clId="{75637111-0362-47CD-8ADF-10AC7B1B7137}" dt="2026-07-21T13:43:13.775" v="24339" actId="13244"/>
          <ac:graphicFrameMkLst>
            <pc:docMk/>
            <pc:sldMk cId="208873546" sldId="1797"/>
            <ac:graphicFrameMk id="8" creationId="{F56D519C-29D2-73F3-00BC-ADC2818EF38B}"/>
          </ac:graphicFrameMkLst>
        </pc:graphicFrameChg>
        <pc:graphicFrameChg chg="add del mod">
          <ac:chgData name="Sarasin, Elise" userId="051ede2b-3008-44c0-bb19-c9bb04b8c5c9" providerId="ADAL" clId="{75637111-0362-47CD-8ADF-10AC7B1B7137}" dt="2026-07-21T13:40:07.473" v="24276" actId="478"/>
          <ac:graphicFrameMkLst>
            <pc:docMk/>
            <pc:sldMk cId="208873546" sldId="1797"/>
            <ac:graphicFrameMk id="11" creationId="{B4EAFC7D-4722-CD48-90D7-F51D69BCBB19}"/>
          </ac:graphicFrameMkLst>
        </pc:graphicFrameChg>
        <pc:picChg chg="add mod ord modCrop">
          <ac:chgData name="Sarasin, Elise" userId="051ede2b-3008-44c0-bb19-c9bb04b8c5c9" providerId="ADAL" clId="{75637111-0362-47CD-8ADF-10AC7B1B7137}" dt="2026-07-21T14:27:25.033" v="25400" actId="962"/>
          <ac:picMkLst>
            <pc:docMk/>
            <pc:sldMk cId="208873546" sldId="1797"/>
            <ac:picMk id="20" creationId="{2D02F8C1-153F-D99B-4C6F-26C57D7AEF52}"/>
          </ac:picMkLst>
        </pc:picChg>
      </pc:sldChg>
      <pc:sldChg chg="addSp delSp modSp mod ord modNotesTx">
        <pc:chgData name="Sarasin, Elise" userId="051ede2b-3008-44c0-bb19-c9bb04b8c5c9" providerId="ADAL" clId="{75637111-0362-47CD-8ADF-10AC7B1B7137}" dt="2026-06-26T20:36:24.072" v="20743"/>
        <pc:sldMkLst>
          <pc:docMk/>
          <pc:sldMk cId="3162231645" sldId="1822"/>
        </pc:sldMkLst>
        <pc:spChg chg="mod">
          <ac:chgData name="Sarasin, Elise" userId="051ede2b-3008-44c0-bb19-c9bb04b8c5c9" providerId="ADAL" clId="{75637111-0362-47CD-8ADF-10AC7B1B7137}" dt="2026-06-26T20:36:24.072" v="20743"/>
          <ac:spMkLst>
            <pc:docMk/>
            <pc:sldMk cId="3162231645" sldId="1822"/>
            <ac:spMk id="2" creationId="{200C2B76-5A47-883B-7820-48D34ACF4D91}"/>
          </ac:spMkLst>
        </pc:spChg>
      </pc:sldChg>
      <pc:sldChg chg="delSp modSp add mod ord chgLayout">
        <pc:chgData name="Sarasin, Elise" userId="051ede2b-3008-44c0-bb19-c9bb04b8c5c9" providerId="ADAL" clId="{75637111-0362-47CD-8ADF-10AC7B1B7137}" dt="2026-06-26T20:26:37.225" v="20741" actId="11"/>
        <pc:sldMkLst>
          <pc:docMk/>
          <pc:sldMk cId="511690532" sldId="2316"/>
        </pc:sldMkLst>
        <pc:spChg chg="mod ord">
          <ac:chgData name="Sarasin, Elise" userId="051ede2b-3008-44c0-bb19-c9bb04b8c5c9" providerId="ADAL" clId="{75637111-0362-47CD-8ADF-10AC7B1B7137}" dt="2026-06-26T20:26:37.225" v="20741" actId="11"/>
          <ac:spMkLst>
            <pc:docMk/>
            <pc:sldMk cId="511690532" sldId="2316"/>
            <ac:spMk id="3" creationId="{8FDAB62B-84C1-BAAD-8CB7-5029508AE914}"/>
          </ac:spMkLst>
        </pc:spChg>
      </pc:sldChg>
      <pc:sldChg chg="addSp delSp modSp add mod modTransition modNotesTx">
        <pc:chgData name="Sarasin, Elise" userId="051ede2b-3008-44c0-bb19-c9bb04b8c5c9" providerId="ADAL" clId="{75637111-0362-47CD-8ADF-10AC7B1B7137}" dt="2026-06-26T20:44:21.922" v="21099" actId="962"/>
        <pc:sldMkLst>
          <pc:docMk/>
          <pc:sldMk cId="1410135712" sldId="2343"/>
        </pc:sldMkLst>
        <pc:picChg chg="add mod">
          <ac:chgData name="Sarasin, Elise" userId="051ede2b-3008-44c0-bb19-c9bb04b8c5c9" providerId="ADAL" clId="{75637111-0362-47CD-8ADF-10AC7B1B7137}" dt="2026-06-26T20:44:21.922" v="21099" actId="962"/>
          <ac:picMkLst>
            <pc:docMk/>
            <pc:sldMk cId="1410135712" sldId="2343"/>
            <ac:picMk id="6" creationId="{0218DA46-2357-BB9B-CEF7-A65EDDBE8389}"/>
          </ac:picMkLst>
        </pc:picChg>
      </pc:sldChg>
      <pc:sldChg chg="addSp delSp modSp mod addAnim delAnim modAnim modNotesTx">
        <pc:chgData name="Sarasin, Elise" userId="051ede2b-3008-44c0-bb19-c9bb04b8c5c9" providerId="ADAL" clId="{75637111-0362-47CD-8ADF-10AC7B1B7137}" dt="2026-07-20T14:48:48.208" v="23370" actId="20577"/>
        <pc:sldMkLst>
          <pc:docMk/>
          <pc:sldMk cId="1622450442" sldId="2345"/>
        </pc:sldMkLst>
        <pc:spChg chg="add del mod">
          <ac:chgData name="Sarasin, Elise" userId="051ede2b-3008-44c0-bb19-c9bb04b8c5c9" providerId="ADAL" clId="{75637111-0362-47CD-8ADF-10AC7B1B7137}" dt="2026-07-20T14:38:01.578" v="22985" actId="478"/>
          <ac:spMkLst>
            <pc:docMk/>
            <pc:sldMk cId="1622450442" sldId="2345"/>
            <ac:spMk id="6" creationId="{BD034F21-39B8-AB79-6AAD-AB706CA9148D}"/>
          </ac:spMkLst>
        </pc:spChg>
        <pc:spChg chg="add del">
          <ac:chgData name="Sarasin, Elise" userId="051ede2b-3008-44c0-bb19-c9bb04b8c5c9" providerId="ADAL" clId="{75637111-0362-47CD-8ADF-10AC7B1B7137}" dt="2026-07-20T14:40:41.523" v="22992" actId="22"/>
          <ac:spMkLst>
            <pc:docMk/>
            <pc:sldMk cId="1622450442" sldId="2345"/>
            <ac:spMk id="10" creationId="{0B4A26B5-2839-05C0-71CC-53D544F3BF4D}"/>
          </ac:spMkLst>
        </pc:spChg>
        <pc:spChg chg="add mod ord">
          <ac:chgData name="Sarasin, Elise" userId="051ede2b-3008-44c0-bb19-c9bb04b8c5c9" providerId="ADAL" clId="{75637111-0362-47CD-8ADF-10AC7B1B7137}" dt="2026-07-20T14:44:46.261" v="23052" actId="164"/>
          <ac:spMkLst>
            <pc:docMk/>
            <pc:sldMk cId="1622450442" sldId="2345"/>
            <ac:spMk id="11" creationId="{70A03CA9-2CDC-564C-5D2E-F015BEBE8205}"/>
          </ac:spMkLst>
        </pc:spChg>
        <pc:spChg chg="add mod">
          <ac:chgData name="Sarasin, Elise" userId="051ede2b-3008-44c0-bb19-c9bb04b8c5c9" providerId="ADAL" clId="{75637111-0362-47CD-8ADF-10AC7B1B7137}" dt="2026-07-20T14:44:46.261" v="23052" actId="164"/>
          <ac:spMkLst>
            <pc:docMk/>
            <pc:sldMk cId="1622450442" sldId="2345"/>
            <ac:spMk id="12" creationId="{E4D25FCC-6B74-E224-87AE-8975143DFD1D}"/>
          </ac:spMkLst>
        </pc:spChg>
        <pc:grpChg chg="add mod">
          <ac:chgData name="Sarasin, Elise" userId="051ede2b-3008-44c0-bb19-c9bb04b8c5c9" providerId="ADAL" clId="{75637111-0362-47CD-8ADF-10AC7B1B7137}" dt="2026-07-20T14:45:25.722" v="23346" actId="962"/>
          <ac:grpSpMkLst>
            <pc:docMk/>
            <pc:sldMk cId="1622450442" sldId="2345"/>
            <ac:grpSpMk id="13" creationId="{EB21C6FA-D336-69E4-90A1-8196656CA75C}"/>
          </ac:grpSpMkLst>
        </pc:grpChg>
        <pc:picChg chg="add del mod">
          <ac:chgData name="Sarasin, Elise" userId="051ede2b-3008-44c0-bb19-c9bb04b8c5c9" providerId="ADAL" clId="{75637111-0362-47CD-8ADF-10AC7B1B7137}" dt="2026-07-20T14:38:02.841" v="22986" actId="478"/>
          <ac:picMkLst>
            <pc:docMk/>
            <pc:sldMk cId="1622450442" sldId="2345"/>
            <ac:picMk id="5" creationId="{A02958F6-F841-7AB6-485B-BF7ECF248154}"/>
          </ac:picMkLst>
        </pc:picChg>
        <pc:picChg chg="add mod">
          <ac:chgData name="Sarasin, Elise" userId="051ede2b-3008-44c0-bb19-c9bb04b8c5c9" providerId="ADAL" clId="{75637111-0362-47CD-8ADF-10AC7B1B7137}" dt="2026-07-20T14:44:46.261" v="23052" actId="164"/>
          <ac:picMkLst>
            <pc:docMk/>
            <pc:sldMk cId="1622450442" sldId="2345"/>
            <ac:picMk id="7" creationId="{94E7AF41-FF5A-5443-16EB-D2D2C6B6BD5A}"/>
          </ac:picMkLst>
        </pc:picChg>
      </pc:sldChg>
      <pc:sldChg chg="addSp delSp modSp add mod">
        <pc:chgData name="Sarasin, Elise" userId="051ede2b-3008-44c0-bb19-c9bb04b8c5c9" providerId="ADAL" clId="{75637111-0362-47CD-8ADF-10AC7B1B7137}" dt="2026-06-26T21:33:18.474" v="22256" actId="1076"/>
        <pc:sldMkLst>
          <pc:docMk/>
          <pc:sldMk cId="3659944774" sldId="2359"/>
        </pc:sldMkLst>
        <pc:spChg chg="add mod">
          <ac:chgData name="Sarasin, Elise" userId="051ede2b-3008-44c0-bb19-c9bb04b8c5c9" providerId="ADAL" clId="{75637111-0362-47CD-8ADF-10AC7B1B7137}" dt="2026-06-26T21:32:38.201" v="22240" actId="1076"/>
          <ac:spMkLst>
            <pc:docMk/>
            <pc:sldMk cId="3659944774" sldId="2359"/>
            <ac:spMk id="5" creationId="{27E6B64F-2401-A212-AF8C-7EB3EA7A1B08}"/>
          </ac:spMkLst>
        </pc:spChg>
        <pc:spChg chg="add mod">
          <ac:chgData name="Sarasin, Elise" userId="051ede2b-3008-44c0-bb19-c9bb04b8c5c9" providerId="ADAL" clId="{75637111-0362-47CD-8ADF-10AC7B1B7137}" dt="2026-06-26T21:32:56.793" v="22248" actId="1076"/>
          <ac:spMkLst>
            <pc:docMk/>
            <pc:sldMk cId="3659944774" sldId="2359"/>
            <ac:spMk id="14" creationId="{BE61673E-BDB5-F534-F52C-AE8A9E55FB37}"/>
          </ac:spMkLst>
        </pc:spChg>
        <pc:spChg chg="add mod ord">
          <ac:chgData name="Sarasin, Elise" userId="051ede2b-3008-44c0-bb19-c9bb04b8c5c9" providerId="ADAL" clId="{75637111-0362-47CD-8ADF-10AC7B1B7137}" dt="2026-06-26T21:33:18.474" v="22256" actId="1076"/>
          <ac:spMkLst>
            <pc:docMk/>
            <pc:sldMk cId="3659944774" sldId="2359"/>
            <ac:spMk id="15" creationId="{6600F291-F30A-46A0-3EED-E7FCDC659F29}"/>
          </ac:spMkLst>
        </pc:spChg>
        <pc:spChg chg="mod">
          <ac:chgData name="Sarasin, Elise" userId="051ede2b-3008-44c0-bb19-c9bb04b8c5c9" providerId="ADAL" clId="{75637111-0362-47CD-8ADF-10AC7B1B7137}" dt="2026-06-26T21:27:22.732" v="22127" actId="20577"/>
          <ac:spMkLst>
            <pc:docMk/>
            <pc:sldMk cId="3659944774" sldId="2359"/>
            <ac:spMk id="16" creationId="{7F25DC09-9A44-3BCC-111A-77E3271AC77F}"/>
          </ac:spMkLst>
        </pc:spChg>
        <pc:spChg chg="mod">
          <ac:chgData name="Sarasin, Elise" userId="051ede2b-3008-44c0-bb19-c9bb04b8c5c9" providerId="ADAL" clId="{75637111-0362-47CD-8ADF-10AC7B1B7137}" dt="2026-06-26T21:32:10.410" v="22234" actId="14100"/>
          <ac:spMkLst>
            <pc:docMk/>
            <pc:sldMk cId="3659944774" sldId="2359"/>
            <ac:spMk id="17" creationId="{76F2B696-8757-8D52-B72E-DD60217EC6EB}"/>
          </ac:spMkLst>
        </pc:spChg>
        <pc:picChg chg="add mod">
          <ac:chgData name="Sarasin, Elise" userId="051ede2b-3008-44c0-bb19-c9bb04b8c5c9" providerId="ADAL" clId="{75637111-0362-47CD-8ADF-10AC7B1B7137}" dt="2026-06-26T21:32:35.973" v="22239" actId="1362"/>
          <ac:picMkLst>
            <pc:docMk/>
            <pc:sldMk cId="3659944774" sldId="2359"/>
            <ac:picMk id="3" creationId="{83500EC3-BE03-582F-1C96-823D73E4B139}"/>
          </ac:picMkLst>
        </pc:picChg>
        <pc:picChg chg="add mod">
          <ac:chgData name="Sarasin, Elise" userId="051ede2b-3008-44c0-bb19-c9bb04b8c5c9" providerId="ADAL" clId="{75637111-0362-47CD-8ADF-10AC7B1B7137}" dt="2026-06-26T21:33:02.444" v="22251" actId="1362"/>
          <ac:picMkLst>
            <pc:docMk/>
            <pc:sldMk cId="3659944774" sldId="2359"/>
            <ac:picMk id="10" creationId="{88111F0D-8638-DB32-17E1-1394616F79EB}"/>
          </ac:picMkLst>
        </pc:picChg>
        <pc:picChg chg="add mod">
          <ac:chgData name="Sarasin, Elise" userId="051ede2b-3008-44c0-bb19-c9bb04b8c5c9" providerId="ADAL" clId="{75637111-0362-47CD-8ADF-10AC7B1B7137}" dt="2026-06-26T21:32:29.266" v="22236" actId="1076"/>
          <ac:picMkLst>
            <pc:docMk/>
            <pc:sldMk cId="3659944774" sldId="2359"/>
            <ac:picMk id="13" creationId="{E6D45A47-B160-4A56-46EA-3E44952A6258}"/>
          </ac:picMkLst>
        </pc:picChg>
        <pc:picChg chg="add mod">
          <ac:chgData name="Sarasin, Elise" userId="051ede2b-3008-44c0-bb19-c9bb04b8c5c9" providerId="ADAL" clId="{75637111-0362-47CD-8ADF-10AC7B1B7137}" dt="2026-06-26T21:33:03.721" v="22252" actId="1076"/>
          <ac:picMkLst>
            <pc:docMk/>
            <pc:sldMk cId="3659944774" sldId="2359"/>
            <ac:picMk id="18" creationId="{10357D3B-122D-AF2F-03B2-C4636D26529A}"/>
          </ac:picMkLst>
        </pc:picChg>
      </pc:sldChg>
      <pc:sldChg chg="addSp delSp modSp add mod modAnim modNotesTx">
        <pc:chgData name="Sarasin, Elise" userId="051ede2b-3008-44c0-bb19-c9bb04b8c5c9" providerId="ADAL" clId="{75637111-0362-47CD-8ADF-10AC7B1B7137}" dt="2026-07-20T14:51:58.026" v="23519" actId="962"/>
        <pc:sldMkLst>
          <pc:docMk/>
          <pc:sldMk cId="2838085715" sldId="2360"/>
        </pc:sldMkLst>
        <pc:spChg chg="mod">
          <ac:chgData name="Sarasin, Elise" userId="051ede2b-3008-44c0-bb19-c9bb04b8c5c9" providerId="ADAL" clId="{75637111-0362-47CD-8ADF-10AC7B1B7137}" dt="2026-07-20T14:50:31.612" v="23389"/>
          <ac:spMkLst>
            <pc:docMk/>
            <pc:sldMk cId="2838085715" sldId="2360"/>
            <ac:spMk id="3" creationId="{3110CA3A-B08C-332F-9009-195AB38B7CAF}"/>
          </ac:spMkLst>
        </pc:spChg>
        <pc:spChg chg="mod">
          <ac:chgData name="Sarasin, Elise" userId="051ede2b-3008-44c0-bb19-c9bb04b8c5c9" providerId="ADAL" clId="{75637111-0362-47CD-8ADF-10AC7B1B7137}" dt="2026-07-20T14:51:44.698" v="23447" actId="14100"/>
          <ac:spMkLst>
            <pc:docMk/>
            <pc:sldMk cId="2838085715" sldId="2360"/>
            <ac:spMk id="5" creationId="{26D75BDF-AAE8-E52E-9109-769EB29C5D5F}"/>
          </ac:spMkLst>
        </pc:spChg>
        <pc:spChg chg="mod">
          <ac:chgData name="Sarasin, Elise" userId="051ede2b-3008-44c0-bb19-c9bb04b8c5c9" providerId="ADAL" clId="{75637111-0362-47CD-8ADF-10AC7B1B7137}" dt="2026-06-26T20:37:27.622" v="20756" actId="27636"/>
          <ac:spMkLst>
            <pc:docMk/>
            <pc:sldMk cId="2838085715" sldId="2360"/>
            <ac:spMk id="16" creationId="{7F25DC09-9A44-3BCC-111A-77E3271AC77F}"/>
          </ac:spMkLst>
        </pc:spChg>
        <pc:grpChg chg="add mod">
          <ac:chgData name="Sarasin, Elise" userId="051ede2b-3008-44c0-bb19-c9bb04b8c5c9" providerId="ADAL" clId="{75637111-0362-47CD-8ADF-10AC7B1B7137}" dt="2026-07-20T14:51:58.026" v="23519" actId="962"/>
          <ac:grpSpMkLst>
            <pc:docMk/>
            <pc:sldMk cId="2838085715" sldId="2360"/>
            <ac:grpSpMk id="2" creationId="{C7E985DC-497B-3D67-9C51-34D44977BD06}"/>
          </ac:grpSpMkLst>
        </pc:grpChg>
        <pc:picChg chg="mod">
          <ac:chgData name="Sarasin, Elise" userId="051ede2b-3008-44c0-bb19-c9bb04b8c5c9" providerId="ADAL" clId="{75637111-0362-47CD-8ADF-10AC7B1B7137}" dt="2026-07-20T14:51:42.594" v="23446" actId="1076"/>
          <ac:picMkLst>
            <pc:docMk/>
            <pc:sldMk cId="2838085715" sldId="2360"/>
            <ac:picMk id="4" creationId="{59D9B2F9-A40F-7E7E-3F84-5F2AF80521E4}"/>
          </ac:picMkLst>
        </pc:picChg>
        <pc:picChg chg="mod">
          <ac:chgData name="Sarasin, Elise" userId="051ede2b-3008-44c0-bb19-c9bb04b8c5c9" providerId="ADAL" clId="{75637111-0362-47CD-8ADF-10AC7B1B7137}" dt="2026-07-20T14:51:34.746" v="23443" actId="1076"/>
          <ac:picMkLst>
            <pc:docMk/>
            <pc:sldMk cId="2838085715" sldId="2360"/>
            <ac:picMk id="8" creationId="{92854D25-1472-F793-F34D-06EA58D5C167}"/>
          </ac:picMkLst>
        </pc:picChg>
        <pc:picChg chg="mod">
          <ac:chgData name="Sarasin, Elise" userId="051ede2b-3008-44c0-bb19-c9bb04b8c5c9" providerId="ADAL" clId="{75637111-0362-47CD-8ADF-10AC7B1B7137}" dt="2026-07-20T14:51:34.746" v="23443" actId="1076"/>
          <ac:picMkLst>
            <pc:docMk/>
            <pc:sldMk cId="2838085715" sldId="2360"/>
            <ac:picMk id="9" creationId="{2908F4FA-71B5-293B-CCCD-101C8AC5333E}"/>
          </ac:picMkLst>
        </pc:picChg>
        <pc:picChg chg="mod">
          <ac:chgData name="Sarasin, Elise" userId="051ede2b-3008-44c0-bb19-c9bb04b8c5c9" providerId="ADAL" clId="{75637111-0362-47CD-8ADF-10AC7B1B7137}" dt="2026-07-20T14:51:34.746" v="23443" actId="1076"/>
          <ac:picMkLst>
            <pc:docMk/>
            <pc:sldMk cId="2838085715" sldId="2360"/>
            <ac:picMk id="10" creationId="{BFD70DA3-5FEA-378C-B237-E71D252B85AB}"/>
          </ac:picMkLst>
        </pc:picChg>
        <pc:picChg chg="mod">
          <ac:chgData name="Sarasin, Elise" userId="051ede2b-3008-44c0-bb19-c9bb04b8c5c9" providerId="ADAL" clId="{75637111-0362-47CD-8ADF-10AC7B1B7137}" dt="2026-07-20T14:51:34.746" v="23443" actId="1076"/>
          <ac:picMkLst>
            <pc:docMk/>
            <pc:sldMk cId="2838085715" sldId="2360"/>
            <ac:picMk id="11" creationId="{440752CC-6D59-E911-95EB-6F59F7B2DF77}"/>
          </ac:picMkLst>
        </pc:picChg>
      </pc:sldChg>
      <pc:sldChg chg="del">
        <pc:chgData name="Sarasin, Elise" userId="051ede2b-3008-44c0-bb19-c9bb04b8c5c9" providerId="ADAL" clId="{75637111-0362-47CD-8ADF-10AC7B1B7137}" dt="2026-07-20T14:34:45.692" v="22976" actId="2696"/>
        <pc:sldMkLst>
          <pc:docMk/>
          <pc:sldMk cId="280911263" sldId="2385"/>
        </pc:sldMkLst>
      </pc:sldChg>
      <pc:sldChg chg="addSp delSp modSp add mod ord modClrScheme chgLayout">
        <pc:chgData name="Sarasin, Elise" userId="051ede2b-3008-44c0-bb19-c9bb04b8c5c9" providerId="ADAL" clId="{75637111-0362-47CD-8ADF-10AC7B1B7137}" dt="2026-06-26T20:42:40.034" v="20951" actId="20577"/>
        <pc:sldMkLst>
          <pc:docMk/>
          <pc:sldMk cId="1181188698" sldId="2387"/>
        </pc:sldMkLst>
        <pc:spChg chg="mod ord">
          <ac:chgData name="Sarasin, Elise" userId="051ede2b-3008-44c0-bb19-c9bb04b8c5c9" providerId="ADAL" clId="{75637111-0362-47CD-8ADF-10AC7B1B7137}" dt="2026-06-26T20:41:25.757" v="20897" actId="700"/>
          <ac:spMkLst>
            <pc:docMk/>
            <pc:sldMk cId="1181188698" sldId="2387"/>
            <ac:spMk id="2" creationId="{51FD8623-E281-457A-A9BB-3846A96C499A}"/>
          </ac:spMkLst>
        </pc:spChg>
        <pc:spChg chg="mod ord">
          <ac:chgData name="Sarasin, Elise" userId="051ede2b-3008-44c0-bb19-c9bb04b8c5c9" providerId="ADAL" clId="{75637111-0362-47CD-8ADF-10AC7B1B7137}" dt="2026-06-26T20:41:25.777" v="20899" actId="27636"/>
          <ac:spMkLst>
            <pc:docMk/>
            <pc:sldMk cId="1181188698" sldId="2387"/>
            <ac:spMk id="3" creationId="{9DC641B4-A69A-4435-8372-61C4912866FD}"/>
          </ac:spMkLst>
        </pc:spChg>
        <pc:spChg chg="add mod ord">
          <ac:chgData name="Sarasin, Elise" userId="051ede2b-3008-44c0-bb19-c9bb04b8c5c9" providerId="ADAL" clId="{75637111-0362-47CD-8ADF-10AC7B1B7137}" dt="2026-06-26T20:41:25.776" v="20898" actId="27636"/>
          <ac:spMkLst>
            <pc:docMk/>
            <pc:sldMk cId="1181188698" sldId="2387"/>
            <ac:spMk id="4" creationId="{ECFF6C0E-D164-75E9-C5F0-D44B9BE8404B}"/>
          </ac:spMkLst>
        </pc:spChg>
        <pc:spChg chg="add mod ord">
          <ac:chgData name="Sarasin, Elise" userId="051ede2b-3008-44c0-bb19-c9bb04b8c5c9" providerId="ADAL" clId="{75637111-0362-47CD-8ADF-10AC7B1B7137}" dt="2026-06-26T20:42:34.723" v="20934" actId="20577"/>
          <ac:spMkLst>
            <pc:docMk/>
            <pc:sldMk cId="1181188698" sldId="2387"/>
            <ac:spMk id="5" creationId="{43800ECC-F918-E474-775A-323D9DD8BE17}"/>
          </ac:spMkLst>
        </pc:spChg>
        <pc:spChg chg="add mod ord">
          <ac:chgData name="Sarasin, Elise" userId="051ede2b-3008-44c0-bb19-c9bb04b8c5c9" providerId="ADAL" clId="{75637111-0362-47CD-8ADF-10AC7B1B7137}" dt="2026-06-26T20:42:40.034" v="20951" actId="20577"/>
          <ac:spMkLst>
            <pc:docMk/>
            <pc:sldMk cId="1181188698" sldId="2387"/>
            <ac:spMk id="6" creationId="{85905C3D-0DF8-8597-E70E-737998503B6E}"/>
          </ac:spMkLst>
        </pc:spChg>
      </pc:sldChg>
      <pc:sldChg chg="addSp delSp modSp add mod">
        <pc:chgData name="Sarasin, Elise" userId="051ede2b-3008-44c0-bb19-c9bb04b8c5c9" providerId="ADAL" clId="{75637111-0362-47CD-8ADF-10AC7B1B7137}" dt="2026-06-26T20:17:29.239" v="20661" actId="1076"/>
        <pc:sldMkLst>
          <pc:docMk/>
          <pc:sldMk cId="4222388813" sldId="2388"/>
        </pc:sldMkLst>
        <pc:spChg chg="mod">
          <ac:chgData name="Sarasin, Elise" userId="051ede2b-3008-44c0-bb19-c9bb04b8c5c9" providerId="ADAL" clId="{75637111-0362-47CD-8ADF-10AC7B1B7137}" dt="2026-06-26T14:10:38.760" v="18909" actId="1076"/>
          <ac:spMkLst>
            <pc:docMk/>
            <pc:sldMk cId="4222388813" sldId="2388"/>
            <ac:spMk id="7" creationId="{BF4B70C7-C318-E476-4D3D-FA5B2602E8F7}"/>
          </ac:spMkLst>
        </pc:spChg>
        <pc:spChg chg="mod">
          <ac:chgData name="Sarasin, Elise" userId="051ede2b-3008-44c0-bb19-c9bb04b8c5c9" providerId="ADAL" clId="{75637111-0362-47CD-8ADF-10AC7B1B7137}" dt="2026-06-26T13:16:29.034" v="18228" actId="1076"/>
          <ac:spMkLst>
            <pc:docMk/>
            <pc:sldMk cId="4222388813" sldId="2388"/>
            <ac:spMk id="8" creationId="{2227F3CD-986C-08EC-44F7-07CCDCE9D3B0}"/>
          </ac:spMkLst>
        </pc:spChg>
        <pc:spChg chg="mod">
          <ac:chgData name="Sarasin, Elise" userId="051ede2b-3008-44c0-bb19-c9bb04b8c5c9" providerId="ADAL" clId="{75637111-0362-47CD-8ADF-10AC7B1B7137}" dt="2026-06-26T14:10:34.192" v="18906" actId="1076"/>
          <ac:spMkLst>
            <pc:docMk/>
            <pc:sldMk cId="4222388813" sldId="2388"/>
            <ac:spMk id="13" creationId="{FCD69A82-DB24-EA6E-7EF8-59FA3C4D8E2D}"/>
          </ac:spMkLst>
        </pc:spChg>
        <pc:grpChg chg="add mod">
          <ac:chgData name="Sarasin, Elise" userId="051ede2b-3008-44c0-bb19-c9bb04b8c5c9" providerId="ADAL" clId="{75637111-0362-47CD-8ADF-10AC7B1B7137}" dt="2026-06-26T14:10:35.304" v="18907" actId="1076"/>
          <ac:grpSpMkLst>
            <pc:docMk/>
            <pc:sldMk cId="4222388813" sldId="2388"/>
            <ac:grpSpMk id="19" creationId="{5ED8F165-23D9-E0B8-8941-83464C5E868A}"/>
          </ac:grpSpMkLst>
        </pc:grpChg>
        <pc:picChg chg="mod">
          <ac:chgData name="Sarasin, Elise" userId="051ede2b-3008-44c0-bb19-c9bb04b8c5c9" providerId="ADAL" clId="{75637111-0362-47CD-8ADF-10AC7B1B7137}" dt="2026-06-26T13:16:25.764" v="18227" actId="1076"/>
          <ac:picMkLst>
            <pc:docMk/>
            <pc:sldMk cId="4222388813" sldId="2388"/>
            <ac:picMk id="4" creationId="{A61D15A7-44A8-446D-98F9-F892717F1743}"/>
          </ac:picMkLst>
        </pc:picChg>
        <pc:picChg chg="mod">
          <ac:chgData name="Sarasin, Elise" userId="051ede2b-3008-44c0-bb19-c9bb04b8c5c9" providerId="ADAL" clId="{75637111-0362-47CD-8ADF-10AC7B1B7137}" dt="2026-06-26T14:10:32.344" v="18905" actId="1076"/>
          <ac:picMkLst>
            <pc:docMk/>
            <pc:sldMk cId="4222388813" sldId="2388"/>
            <ac:picMk id="5" creationId="{599DF022-11DF-3C76-15A1-C60824DC00D4}"/>
          </ac:picMkLst>
        </pc:picChg>
        <pc:picChg chg="mod">
          <ac:chgData name="Sarasin, Elise" userId="051ede2b-3008-44c0-bb19-c9bb04b8c5c9" providerId="ADAL" clId="{75637111-0362-47CD-8ADF-10AC7B1B7137}" dt="2026-06-26T14:10:32.344" v="18905" actId="1076"/>
          <ac:picMkLst>
            <pc:docMk/>
            <pc:sldMk cId="4222388813" sldId="2388"/>
            <ac:picMk id="11" creationId="{05EAD9A3-78B4-2509-0146-80F1C05E9090}"/>
          </ac:picMkLst>
        </pc:picChg>
        <pc:picChg chg="add mod">
          <ac:chgData name="Sarasin, Elise" userId="051ede2b-3008-44c0-bb19-c9bb04b8c5c9" providerId="ADAL" clId="{75637111-0362-47CD-8ADF-10AC7B1B7137}" dt="2026-06-26T14:08:44.375" v="18683" actId="164"/>
          <ac:picMkLst>
            <pc:docMk/>
            <pc:sldMk cId="4222388813" sldId="2388"/>
            <ac:picMk id="17" creationId="{CE410B1A-1661-88FC-C35C-8988B495C3DD}"/>
          </ac:picMkLst>
        </pc:picChg>
        <pc:picChg chg="add mod">
          <ac:chgData name="Sarasin, Elise" userId="051ede2b-3008-44c0-bb19-c9bb04b8c5c9" providerId="ADAL" clId="{75637111-0362-47CD-8ADF-10AC7B1B7137}" dt="2026-06-26T14:08:44.375" v="18683" actId="164"/>
          <ac:picMkLst>
            <pc:docMk/>
            <pc:sldMk cId="4222388813" sldId="2388"/>
            <ac:picMk id="18" creationId="{C78E0A34-DD07-E2FC-9C38-53EFFF71537A}"/>
          </ac:picMkLst>
        </pc:picChg>
        <pc:picChg chg="add mod">
          <ac:chgData name="Sarasin, Elise" userId="051ede2b-3008-44c0-bb19-c9bb04b8c5c9" providerId="ADAL" clId="{75637111-0362-47CD-8ADF-10AC7B1B7137}" dt="2026-06-26T20:17:29.239" v="20661" actId="1076"/>
          <ac:picMkLst>
            <pc:docMk/>
            <pc:sldMk cId="4222388813" sldId="2388"/>
            <ac:picMk id="21" creationId="{15F0667E-B499-13F5-843C-E349B47E8258}"/>
          </ac:picMkLst>
        </pc:picChg>
      </pc:sldChg>
      <pc:sldChg chg="addSp modSp del mod">
        <pc:chgData name="Sarasin, Elise" userId="051ede2b-3008-44c0-bb19-c9bb04b8c5c9" providerId="ADAL" clId="{75637111-0362-47CD-8ADF-10AC7B1B7137}" dt="2026-07-20T18:29:37.227" v="24245" actId="2696"/>
        <pc:sldMkLst>
          <pc:docMk/>
          <pc:sldMk cId="194647853" sldId="2408"/>
        </pc:sldMkLst>
        <pc:spChg chg="mod">
          <ac:chgData name="Sarasin, Elise" userId="051ede2b-3008-44c0-bb19-c9bb04b8c5c9" providerId="ADAL" clId="{75637111-0362-47CD-8ADF-10AC7B1B7137}" dt="2026-07-20T18:29:18.863" v="24233" actId="1076"/>
          <ac:spMkLst>
            <pc:docMk/>
            <pc:sldMk cId="194647853" sldId="2408"/>
            <ac:spMk id="32" creationId="{A1BFA1ED-E29C-A058-6D78-DD52B15BDA08}"/>
          </ac:spMkLst>
        </pc:spChg>
        <pc:picChg chg="add mod">
          <ac:chgData name="Sarasin, Elise" userId="051ede2b-3008-44c0-bb19-c9bb04b8c5c9" providerId="ADAL" clId="{75637111-0362-47CD-8ADF-10AC7B1B7137}" dt="2026-07-20T18:29:07.112" v="24232" actId="1076"/>
          <ac:picMkLst>
            <pc:docMk/>
            <pc:sldMk cId="194647853" sldId="2408"/>
            <ac:picMk id="2" creationId="{9C24766D-F9B6-F5E2-3B3D-143EC303E244}"/>
          </ac:picMkLst>
        </pc:picChg>
      </pc:sldChg>
      <pc:sldChg chg="addSp delSp modSp add mod ord addAnim delAnim modAnim">
        <pc:chgData name="Sarasin, Elise" userId="051ede2b-3008-44c0-bb19-c9bb04b8c5c9" providerId="ADAL" clId="{75637111-0362-47CD-8ADF-10AC7B1B7137}" dt="2026-06-26T21:12:45.578" v="21909" actId="1076"/>
        <pc:sldMkLst>
          <pc:docMk/>
          <pc:sldMk cId="599285692" sldId="2421"/>
        </pc:sldMkLst>
        <pc:spChg chg="mod">
          <ac:chgData name="Sarasin, Elise" userId="051ede2b-3008-44c0-bb19-c9bb04b8c5c9" providerId="ADAL" clId="{75637111-0362-47CD-8ADF-10AC7B1B7137}" dt="2026-06-26T21:12:38.712" v="21907"/>
          <ac:spMkLst>
            <pc:docMk/>
            <pc:sldMk cId="599285692" sldId="2421"/>
            <ac:spMk id="3" creationId="{6C6EC049-7BE1-D42E-DFFE-3572E94F2003}"/>
          </ac:spMkLst>
        </pc:spChg>
        <pc:picChg chg="add mod">
          <ac:chgData name="Sarasin, Elise" userId="051ede2b-3008-44c0-bb19-c9bb04b8c5c9" providerId="ADAL" clId="{75637111-0362-47CD-8ADF-10AC7B1B7137}" dt="2026-06-26T21:12:45.578" v="21909" actId="1076"/>
          <ac:picMkLst>
            <pc:docMk/>
            <pc:sldMk cId="599285692" sldId="2421"/>
            <ac:picMk id="5" creationId="{C3D0A6C9-3084-BA38-8BBB-DA7702AE3406}"/>
          </ac:picMkLst>
        </pc:picChg>
      </pc:sldChg>
      <pc:sldChg chg="addSp delSp modSp add mod modNotesTx">
        <pc:chgData name="Sarasin, Elise" userId="051ede2b-3008-44c0-bb19-c9bb04b8c5c9" providerId="ADAL" clId="{75637111-0362-47CD-8ADF-10AC7B1B7137}" dt="2026-07-20T15:50:02.362" v="23665" actId="20577"/>
        <pc:sldMkLst>
          <pc:docMk/>
          <pc:sldMk cId="2454813424" sldId="2423"/>
        </pc:sldMkLst>
        <pc:spChg chg="mod">
          <ac:chgData name="Sarasin, Elise" userId="051ede2b-3008-44c0-bb19-c9bb04b8c5c9" providerId="ADAL" clId="{75637111-0362-47CD-8ADF-10AC7B1B7137}" dt="2026-06-26T20:45:09.557" v="21110" actId="20577"/>
          <ac:spMkLst>
            <pc:docMk/>
            <pc:sldMk cId="2454813424" sldId="2423"/>
            <ac:spMk id="2" creationId="{5B5316C5-1EB1-DD6B-68D4-97FBA1587532}"/>
          </ac:spMkLst>
        </pc:spChg>
        <pc:spChg chg="mod">
          <ac:chgData name="Sarasin, Elise" userId="051ede2b-3008-44c0-bb19-c9bb04b8c5c9" providerId="ADAL" clId="{75637111-0362-47CD-8ADF-10AC7B1B7137}" dt="2026-07-20T15:50:02.362" v="23665" actId="20577"/>
          <ac:spMkLst>
            <pc:docMk/>
            <pc:sldMk cId="2454813424" sldId="2423"/>
            <ac:spMk id="3" creationId="{062DE494-A898-4FE1-21BB-47922464C8A9}"/>
          </ac:spMkLst>
        </pc:spChg>
        <pc:grpChg chg="add mod">
          <ac:chgData name="Sarasin, Elise" userId="051ede2b-3008-44c0-bb19-c9bb04b8c5c9" providerId="ADAL" clId="{75637111-0362-47CD-8ADF-10AC7B1B7137}" dt="2026-06-26T20:45:51.769" v="21137" actId="1076"/>
          <ac:grpSpMkLst>
            <pc:docMk/>
            <pc:sldMk cId="2454813424" sldId="2423"/>
            <ac:grpSpMk id="9" creationId="{BB814B4E-DF83-8BB5-D615-17ABFB062092}"/>
          </ac:grpSpMkLst>
        </pc:grpChg>
        <pc:picChg chg="mod">
          <ac:chgData name="Sarasin, Elise" userId="051ede2b-3008-44c0-bb19-c9bb04b8c5c9" providerId="ADAL" clId="{75637111-0362-47CD-8ADF-10AC7B1B7137}" dt="2026-06-26T20:45:47.145" v="21133" actId="1076"/>
          <ac:picMkLst>
            <pc:docMk/>
            <pc:sldMk cId="2454813424" sldId="2423"/>
            <ac:picMk id="8" creationId="{83696C43-D961-BAA4-4660-4871512B28E2}"/>
          </ac:picMkLst>
        </pc:picChg>
        <pc:picChg chg="mod">
          <ac:chgData name="Sarasin, Elise" userId="051ede2b-3008-44c0-bb19-c9bb04b8c5c9" providerId="ADAL" clId="{75637111-0362-47CD-8ADF-10AC7B1B7137}" dt="2026-06-26T14:11:59.755" v="18933"/>
          <ac:picMkLst>
            <pc:docMk/>
            <pc:sldMk cId="2454813424" sldId="2423"/>
            <ac:picMk id="10" creationId="{2C933C01-7848-C827-61B8-47BCF9F4B0A5}"/>
          </ac:picMkLst>
        </pc:picChg>
        <pc:picChg chg="mod">
          <ac:chgData name="Sarasin, Elise" userId="051ede2b-3008-44c0-bb19-c9bb04b8c5c9" providerId="ADAL" clId="{75637111-0362-47CD-8ADF-10AC7B1B7137}" dt="2026-06-26T14:11:59.755" v="18933"/>
          <ac:picMkLst>
            <pc:docMk/>
            <pc:sldMk cId="2454813424" sldId="2423"/>
            <ac:picMk id="11" creationId="{B0446161-6ADF-F464-C3DF-D32315EC9AE8}"/>
          </ac:picMkLst>
        </pc:picChg>
        <pc:picChg chg="add mod">
          <ac:chgData name="Sarasin, Elise" userId="051ede2b-3008-44c0-bb19-c9bb04b8c5c9" providerId="ADAL" clId="{75637111-0362-47CD-8ADF-10AC7B1B7137}" dt="2026-06-26T20:45:50.738" v="21136" actId="1076"/>
          <ac:picMkLst>
            <pc:docMk/>
            <pc:sldMk cId="2454813424" sldId="2423"/>
            <ac:picMk id="12" creationId="{A2603528-E8AB-D12D-1593-172B2A64A048}"/>
          </ac:picMkLst>
        </pc:picChg>
      </pc:sldChg>
      <pc:sldChg chg="addSp delSp modSp new mod ord modNotesTx">
        <pc:chgData name="Sarasin, Elise" userId="051ede2b-3008-44c0-bb19-c9bb04b8c5c9" providerId="ADAL" clId="{75637111-0362-47CD-8ADF-10AC7B1B7137}" dt="2026-06-26T14:38:05.611" v="19459" actId="20577"/>
        <pc:sldMkLst>
          <pc:docMk/>
          <pc:sldMk cId="2819315827" sldId="2424"/>
        </pc:sldMkLst>
        <pc:spChg chg="mod">
          <ac:chgData name="Sarasin, Elise" userId="051ede2b-3008-44c0-bb19-c9bb04b8c5c9" providerId="ADAL" clId="{75637111-0362-47CD-8ADF-10AC7B1B7137}" dt="2026-06-26T14:38:05.611" v="19459" actId="20577"/>
          <ac:spMkLst>
            <pc:docMk/>
            <pc:sldMk cId="2819315827" sldId="2424"/>
            <ac:spMk id="2" creationId="{3F116730-4E82-0100-3144-1EDEE1E00CFE}"/>
          </ac:spMkLst>
        </pc:spChg>
      </pc:sldChg>
      <pc:sldChg chg="addSp delSp modSp add mod ord addAnim delAnim modAnim chgLayout modNotesTx">
        <pc:chgData name="Sarasin, Elise" userId="051ede2b-3008-44c0-bb19-c9bb04b8c5c9" providerId="ADAL" clId="{75637111-0362-47CD-8ADF-10AC7B1B7137}" dt="2026-06-26T14:38:12.635" v="19461" actId="20577"/>
        <pc:sldMkLst>
          <pc:docMk/>
          <pc:sldMk cId="3223377525" sldId="2425"/>
        </pc:sldMkLst>
        <pc:spChg chg="mod ord">
          <ac:chgData name="Sarasin, Elise" userId="051ede2b-3008-44c0-bb19-c9bb04b8c5c9" providerId="ADAL" clId="{75637111-0362-47CD-8ADF-10AC7B1B7137}" dt="2026-06-26T14:38:12.635" v="19461" actId="20577"/>
          <ac:spMkLst>
            <pc:docMk/>
            <pc:sldMk cId="3223377525" sldId="2425"/>
            <ac:spMk id="2" creationId="{52167BB3-722E-9708-52E7-12F432FADFEB}"/>
          </ac:spMkLst>
        </pc:spChg>
      </pc:sldChg>
      <pc:sldChg chg="addSp delSp modSp add mod delAnim modAnim modNotesTx">
        <pc:chgData name="Sarasin, Elise" userId="051ede2b-3008-44c0-bb19-c9bb04b8c5c9" providerId="ADAL" clId="{75637111-0362-47CD-8ADF-10AC7B1B7137}" dt="2026-06-26T21:00:47.118" v="21377" actId="207"/>
        <pc:sldMkLst>
          <pc:docMk/>
          <pc:sldMk cId="4134317829" sldId="2426"/>
        </pc:sldMkLst>
        <pc:spChg chg="mod">
          <ac:chgData name="Sarasin, Elise" userId="051ede2b-3008-44c0-bb19-c9bb04b8c5c9" providerId="ADAL" clId="{75637111-0362-47CD-8ADF-10AC7B1B7137}" dt="2026-06-26T21:00:47.118" v="21377" actId="207"/>
          <ac:spMkLst>
            <pc:docMk/>
            <pc:sldMk cId="4134317829" sldId="2426"/>
            <ac:spMk id="2" creationId="{9EB59164-11B0-FE95-10C9-FC3DCA6FAD93}"/>
          </ac:spMkLst>
        </pc:spChg>
        <pc:grpChg chg="add mod">
          <ac:chgData name="Sarasin, Elise" userId="051ede2b-3008-44c0-bb19-c9bb04b8c5c9" providerId="ADAL" clId="{75637111-0362-47CD-8ADF-10AC7B1B7137}" dt="2026-06-26T20:59:53.169" v="21317" actId="1076"/>
          <ac:grpSpMkLst>
            <pc:docMk/>
            <pc:sldMk cId="4134317829" sldId="2426"/>
            <ac:grpSpMk id="5" creationId="{1288133B-8FFC-4ABC-874A-01D0110277E7}"/>
          </ac:grpSpMkLst>
        </pc:grpChg>
        <pc:picChg chg="add mod">
          <ac:chgData name="Sarasin, Elise" userId="051ede2b-3008-44c0-bb19-c9bb04b8c5c9" providerId="ADAL" clId="{75637111-0362-47CD-8ADF-10AC7B1B7137}" dt="2026-06-26T20:58:41.822" v="21311" actId="208"/>
          <ac:picMkLst>
            <pc:docMk/>
            <pc:sldMk cId="4134317829" sldId="2426"/>
            <ac:picMk id="4" creationId="{9413AE53-6104-D6B0-1552-A28F07BE21D7}"/>
          </ac:picMkLst>
        </pc:picChg>
        <pc:picChg chg="mod">
          <ac:chgData name="Sarasin, Elise" userId="051ede2b-3008-44c0-bb19-c9bb04b8c5c9" providerId="ADAL" clId="{75637111-0362-47CD-8ADF-10AC7B1B7137}" dt="2026-06-26T20:59:44.010" v="21312"/>
          <ac:picMkLst>
            <pc:docMk/>
            <pc:sldMk cId="4134317829" sldId="2426"/>
            <ac:picMk id="6" creationId="{6F074FFF-F31A-3ED8-9375-8C1505D0127D}"/>
          </ac:picMkLst>
        </pc:picChg>
        <pc:picChg chg="mod">
          <ac:chgData name="Sarasin, Elise" userId="051ede2b-3008-44c0-bb19-c9bb04b8c5c9" providerId="ADAL" clId="{75637111-0362-47CD-8ADF-10AC7B1B7137}" dt="2026-06-26T20:59:44.010" v="21312"/>
          <ac:picMkLst>
            <pc:docMk/>
            <pc:sldMk cId="4134317829" sldId="2426"/>
            <ac:picMk id="7" creationId="{05FDC65C-101A-2CD5-E5A5-B23208EC8F26}"/>
          </ac:picMkLst>
        </pc:picChg>
        <pc:picChg chg="add mod">
          <ac:chgData name="Sarasin, Elise" userId="051ede2b-3008-44c0-bb19-c9bb04b8c5c9" providerId="ADAL" clId="{75637111-0362-47CD-8ADF-10AC7B1B7137}" dt="2026-06-26T20:59:54.793" v="21318" actId="1076"/>
          <ac:picMkLst>
            <pc:docMk/>
            <pc:sldMk cId="4134317829" sldId="2426"/>
            <ac:picMk id="8" creationId="{81F5B92D-52F7-48A7-3061-CE7026F52A1D}"/>
          </ac:picMkLst>
        </pc:picChg>
      </pc:sldChg>
      <pc:sldChg chg="addSp delSp modSp add mod ord addAnim delAnim modAnim modNotesTx">
        <pc:chgData name="Sarasin, Elise" userId="051ede2b-3008-44c0-bb19-c9bb04b8c5c9" providerId="ADAL" clId="{75637111-0362-47CD-8ADF-10AC7B1B7137}" dt="2026-06-26T20:36:30.824" v="20744"/>
        <pc:sldMkLst>
          <pc:docMk/>
          <pc:sldMk cId="3455088061" sldId="2428"/>
        </pc:sldMkLst>
        <pc:spChg chg="mod">
          <ac:chgData name="Sarasin, Elise" userId="051ede2b-3008-44c0-bb19-c9bb04b8c5c9" providerId="ADAL" clId="{75637111-0362-47CD-8ADF-10AC7B1B7137}" dt="2026-06-26T20:36:30.824" v="20744"/>
          <ac:spMkLst>
            <pc:docMk/>
            <pc:sldMk cId="3455088061" sldId="2428"/>
            <ac:spMk id="2" creationId="{A17B18C5-6A8C-2233-7FBE-680F27DE2A51}"/>
          </ac:spMkLst>
        </pc:spChg>
      </pc:sldChg>
      <pc:sldChg chg="addSp delSp modSp mod addAnim delAnim modAnim modNotesTx">
        <pc:chgData name="Sarasin, Elise" userId="051ede2b-3008-44c0-bb19-c9bb04b8c5c9" providerId="ADAL" clId="{75637111-0362-47CD-8ADF-10AC7B1B7137}" dt="2026-07-20T14:48:35.977" v="23368"/>
        <pc:sldMkLst>
          <pc:docMk/>
          <pc:sldMk cId="3039703045" sldId="2433"/>
        </pc:sldMkLst>
        <pc:spChg chg="add del">
          <ac:chgData name="Sarasin, Elise" userId="051ede2b-3008-44c0-bb19-c9bb04b8c5c9" providerId="ADAL" clId="{75637111-0362-47CD-8ADF-10AC7B1B7137}" dt="2026-07-20T14:46:33.139" v="23351" actId="22"/>
          <ac:spMkLst>
            <pc:docMk/>
            <pc:sldMk cId="3039703045" sldId="2433"/>
            <ac:spMk id="13" creationId="{E8A2DF2A-0BCF-0D4B-D14D-AA85FF949D22}"/>
          </ac:spMkLst>
        </pc:spChg>
        <pc:spChg chg="add del mod">
          <ac:chgData name="Sarasin, Elise" userId="051ede2b-3008-44c0-bb19-c9bb04b8c5c9" providerId="ADAL" clId="{75637111-0362-47CD-8ADF-10AC7B1B7137}" dt="2026-07-20T14:47:23.737" v="23355" actId="478"/>
          <ac:spMkLst>
            <pc:docMk/>
            <pc:sldMk cId="3039703045" sldId="2433"/>
            <ac:spMk id="16" creationId="{C9576FE0-B0E8-40A1-E0E9-7ABAD4A999E0}"/>
          </ac:spMkLst>
        </pc:spChg>
        <pc:spChg chg="add del">
          <ac:chgData name="Sarasin, Elise" userId="051ede2b-3008-44c0-bb19-c9bb04b8c5c9" providerId="ADAL" clId="{75637111-0362-47CD-8ADF-10AC7B1B7137}" dt="2026-07-20T14:47:30.488" v="23358" actId="22"/>
          <ac:spMkLst>
            <pc:docMk/>
            <pc:sldMk cId="3039703045" sldId="2433"/>
            <ac:spMk id="18" creationId="{0BF8EF2E-38BD-F367-7372-E4BFD66A2903}"/>
          </ac:spMkLst>
        </pc:spChg>
        <pc:grpChg chg="mod">
          <ac:chgData name="Sarasin, Elise" userId="051ede2b-3008-44c0-bb19-c9bb04b8c5c9" providerId="ADAL" clId="{75637111-0362-47CD-8ADF-10AC7B1B7137}" dt="2026-07-20T14:47:45.148" v="23363" actId="1076"/>
          <ac:grpSpMkLst>
            <pc:docMk/>
            <pc:sldMk cId="3039703045" sldId="2433"/>
            <ac:grpSpMk id="2" creationId="{696792B9-9937-A460-B38F-348C38CE24A9}"/>
          </ac:grpSpMkLst>
        </pc:grpChg>
        <pc:picChg chg="mod">
          <ac:chgData name="Sarasin, Elise" userId="051ede2b-3008-44c0-bb19-c9bb04b8c5c9" providerId="ADAL" clId="{75637111-0362-47CD-8ADF-10AC7B1B7137}" dt="2026-07-20T14:47:41.913" v="23362" actId="1076"/>
          <ac:picMkLst>
            <pc:docMk/>
            <pc:sldMk cId="3039703045" sldId="2433"/>
            <ac:picMk id="9" creationId="{03671273-C2B6-1151-59A1-525CC36566F3}"/>
          </ac:picMkLst>
        </pc:picChg>
        <pc:picChg chg="mod">
          <ac:chgData name="Sarasin, Elise" userId="051ede2b-3008-44c0-bb19-c9bb04b8c5c9" providerId="ADAL" clId="{75637111-0362-47CD-8ADF-10AC7B1B7137}" dt="2026-07-20T14:47:41.913" v="23362" actId="1076"/>
          <ac:picMkLst>
            <pc:docMk/>
            <pc:sldMk cId="3039703045" sldId="2433"/>
            <ac:picMk id="10" creationId="{16AF7A53-5FE9-5ACC-6545-4990BF28CD26}"/>
          </ac:picMkLst>
        </pc:picChg>
        <pc:picChg chg="mod">
          <ac:chgData name="Sarasin, Elise" userId="051ede2b-3008-44c0-bb19-c9bb04b8c5c9" providerId="ADAL" clId="{75637111-0362-47CD-8ADF-10AC7B1B7137}" dt="2026-07-20T14:47:45.148" v="23363" actId="1076"/>
          <ac:picMkLst>
            <pc:docMk/>
            <pc:sldMk cId="3039703045" sldId="2433"/>
            <ac:picMk id="11" creationId="{9B3BF28A-21D8-EBBE-FC2A-25F3482BCFBD}"/>
          </ac:picMkLst>
        </pc:picChg>
        <pc:picChg chg="add mod">
          <ac:chgData name="Sarasin, Elise" userId="051ede2b-3008-44c0-bb19-c9bb04b8c5c9" providerId="ADAL" clId="{75637111-0362-47CD-8ADF-10AC7B1B7137}" dt="2026-07-20T14:47:47.697" v="23364" actId="1076"/>
          <ac:picMkLst>
            <pc:docMk/>
            <pc:sldMk cId="3039703045" sldId="2433"/>
            <ac:picMk id="20" creationId="{E96B8F92-8693-74B3-7D50-0C70BE6B7E69}"/>
          </ac:picMkLst>
        </pc:picChg>
      </pc:sldChg>
      <pc:sldChg chg="addSp delSp modSp add mod modNotesTx">
        <pc:chgData name="Sarasin, Elise" userId="051ede2b-3008-44c0-bb19-c9bb04b8c5c9" providerId="ADAL" clId="{75637111-0362-47CD-8ADF-10AC7B1B7137}" dt="2026-06-26T20:36:36.457" v="20745"/>
        <pc:sldMkLst>
          <pc:docMk/>
          <pc:sldMk cId="4180886760" sldId="2435"/>
        </pc:sldMkLst>
        <pc:spChg chg="mod">
          <ac:chgData name="Sarasin, Elise" userId="051ede2b-3008-44c0-bb19-c9bb04b8c5c9" providerId="ADAL" clId="{75637111-0362-47CD-8ADF-10AC7B1B7137}" dt="2026-06-26T20:36:36.457" v="20745"/>
          <ac:spMkLst>
            <pc:docMk/>
            <pc:sldMk cId="4180886760" sldId="2435"/>
            <ac:spMk id="2" creationId="{5607C791-97D8-A3FA-2AAE-9C6787881D24}"/>
          </ac:spMkLst>
        </pc:spChg>
      </pc:sldChg>
      <pc:sldChg chg="addSp delSp modSp add mod">
        <pc:chgData name="Sarasin, Elise" userId="051ede2b-3008-44c0-bb19-c9bb04b8c5c9" providerId="ADAL" clId="{75637111-0362-47CD-8ADF-10AC7B1B7137}" dt="2026-06-26T20:36:43.783" v="20747"/>
        <pc:sldMkLst>
          <pc:docMk/>
          <pc:sldMk cId="208192822" sldId="2438"/>
        </pc:sldMkLst>
        <pc:spChg chg="mod">
          <ac:chgData name="Sarasin, Elise" userId="051ede2b-3008-44c0-bb19-c9bb04b8c5c9" providerId="ADAL" clId="{75637111-0362-47CD-8ADF-10AC7B1B7137}" dt="2026-06-26T20:36:43.783" v="20747"/>
          <ac:spMkLst>
            <pc:docMk/>
            <pc:sldMk cId="208192822" sldId="2438"/>
            <ac:spMk id="16" creationId="{D0DBF3B0-2842-1A6B-99B1-823B15D615B0}"/>
          </ac:spMkLst>
        </pc:spChg>
      </pc:sldChg>
      <pc:sldChg chg="addSp delSp modSp add mod ord delAnim modAnim">
        <pc:chgData name="Sarasin, Elise" userId="051ede2b-3008-44c0-bb19-c9bb04b8c5c9" providerId="ADAL" clId="{75637111-0362-47CD-8ADF-10AC7B1B7137}" dt="2026-06-26T20:37:39.669" v="20770" actId="20577"/>
        <pc:sldMkLst>
          <pc:docMk/>
          <pc:sldMk cId="3626182992" sldId="2440"/>
        </pc:sldMkLst>
        <pc:spChg chg="mod">
          <ac:chgData name="Sarasin, Elise" userId="051ede2b-3008-44c0-bb19-c9bb04b8c5c9" providerId="ADAL" clId="{75637111-0362-47CD-8ADF-10AC7B1B7137}" dt="2026-06-26T20:37:39.669" v="20770" actId="20577"/>
          <ac:spMkLst>
            <pc:docMk/>
            <pc:sldMk cId="3626182992" sldId="2440"/>
            <ac:spMk id="17" creationId="{A460AE93-90FA-AE01-7B0E-736CC6B41C13}"/>
          </ac:spMkLst>
        </pc:spChg>
      </pc:sldChg>
      <pc:sldChg chg="addSp delSp modSp new mod ord modClrScheme modShow chgLayout">
        <pc:chgData name="Sarasin, Elise" userId="051ede2b-3008-44c0-bb19-c9bb04b8c5c9" providerId="ADAL" clId="{75637111-0362-47CD-8ADF-10AC7B1B7137}" dt="2026-06-26T14:13:00.160" v="19036" actId="34476"/>
        <pc:sldMkLst>
          <pc:docMk/>
          <pc:sldMk cId="2521524747" sldId="2447"/>
        </pc:sldMkLst>
      </pc:sldChg>
      <pc:sldChg chg="modSp add mod ord modShow">
        <pc:chgData name="Sarasin, Elise" userId="051ede2b-3008-44c0-bb19-c9bb04b8c5c9" providerId="ADAL" clId="{75637111-0362-47CD-8ADF-10AC7B1B7137}" dt="2026-06-26T14:11:40.051" v="18929"/>
        <pc:sldMkLst>
          <pc:docMk/>
          <pc:sldMk cId="1827111374" sldId="2449"/>
        </pc:sldMkLst>
      </pc:sldChg>
      <pc:sldChg chg="addSp modSp new mod ord modShow">
        <pc:chgData name="Sarasin, Elise" userId="051ede2b-3008-44c0-bb19-c9bb04b8c5c9" providerId="ADAL" clId="{75637111-0362-47CD-8ADF-10AC7B1B7137}" dt="2026-06-26T14:13:01.975" v="19037" actId="34476"/>
        <pc:sldMkLst>
          <pc:docMk/>
          <pc:sldMk cId="3534974807" sldId="2450"/>
        </pc:sldMkLst>
      </pc:sldChg>
      <pc:sldChg chg="addSp delSp modSp add mod modAnim modNotesTx">
        <pc:chgData name="Sarasin, Elise" userId="051ede2b-3008-44c0-bb19-c9bb04b8c5c9" providerId="ADAL" clId="{75637111-0362-47CD-8ADF-10AC7B1B7137}" dt="2026-06-26T13:47:15.014" v="18601" actId="20577"/>
        <pc:sldMkLst>
          <pc:docMk/>
          <pc:sldMk cId="4211749106" sldId="2451"/>
        </pc:sldMkLst>
        <pc:spChg chg="mod">
          <ac:chgData name="Sarasin, Elise" userId="051ede2b-3008-44c0-bb19-c9bb04b8c5c9" providerId="ADAL" clId="{75637111-0362-47CD-8ADF-10AC7B1B7137}" dt="2026-06-26T13:47:15.014" v="18601" actId="20577"/>
          <ac:spMkLst>
            <pc:docMk/>
            <pc:sldMk cId="4211749106" sldId="2451"/>
            <ac:spMk id="2" creationId="{079614FD-720C-E045-1645-55D41037DAD7}"/>
          </ac:spMkLst>
        </pc:spChg>
        <pc:spChg chg="mod">
          <ac:chgData name="Sarasin, Elise" userId="051ede2b-3008-44c0-bb19-c9bb04b8c5c9" providerId="ADAL" clId="{75637111-0362-47CD-8ADF-10AC7B1B7137}" dt="2026-06-26T13:42:12.346" v="18340" actId="122"/>
          <ac:spMkLst>
            <pc:docMk/>
            <pc:sldMk cId="4211749106" sldId="2451"/>
            <ac:spMk id="16" creationId="{638C7DE0-1198-AE2C-DD38-356A96799419}"/>
          </ac:spMkLst>
        </pc:spChg>
        <pc:spChg chg="add mod">
          <ac:chgData name="Sarasin, Elise" userId="051ede2b-3008-44c0-bb19-c9bb04b8c5c9" providerId="ADAL" clId="{75637111-0362-47CD-8ADF-10AC7B1B7137}" dt="2026-06-26T13:42:09.210" v="18339" actId="122"/>
          <ac:spMkLst>
            <pc:docMk/>
            <pc:sldMk cId="4211749106" sldId="2451"/>
            <ac:spMk id="43" creationId="{DC5622BF-D285-281F-1D14-AAF24C645866}"/>
          </ac:spMkLst>
        </pc:spChg>
        <pc:picChg chg="add mod">
          <ac:chgData name="Sarasin, Elise" userId="051ede2b-3008-44c0-bb19-c9bb04b8c5c9" providerId="ADAL" clId="{75637111-0362-47CD-8ADF-10AC7B1B7137}" dt="2026-06-26T13:42:19.624" v="18343" actId="1076"/>
          <ac:picMkLst>
            <pc:docMk/>
            <pc:sldMk cId="4211749106" sldId="2451"/>
            <ac:picMk id="3" creationId="{11F62C02-06B5-8994-522A-2070AB7CA095}"/>
          </ac:picMkLst>
        </pc:picChg>
        <pc:picChg chg="mod">
          <ac:chgData name="Sarasin, Elise" userId="051ede2b-3008-44c0-bb19-c9bb04b8c5c9" providerId="ADAL" clId="{75637111-0362-47CD-8ADF-10AC7B1B7137}" dt="2026-06-26T13:44:27.369" v="18409" actId="962"/>
          <ac:picMkLst>
            <pc:docMk/>
            <pc:sldMk cId="4211749106" sldId="2451"/>
            <ac:picMk id="4" creationId="{236BDE55-EEA1-0572-1C4E-AA1367923044}"/>
          </ac:picMkLst>
        </pc:picChg>
        <pc:picChg chg="mod">
          <ac:chgData name="Sarasin, Elise" userId="051ede2b-3008-44c0-bb19-c9bb04b8c5c9" providerId="ADAL" clId="{75637111-0362-47CD-8ADF-10AC7B1B7137}" dt="2026-06-26T13:44:27.954" v="18410" actId="962"/>
          <ac:picMkLst>
            <pc:docMk/>
            <pc:sldMk cId="4211749106" sldId="2451"/>
            <ac:picMk id="5" creationId="{88F4BC76-61B7-952A-F4DC-A98F52D9BAF6}"/>
          </ac:picMkLst>
        </pc:picChg>
        <pc:picChg chg="mod">
          <ac:chgData name="Sarasin, Elise" userId="051ede2b-3008-44c0-bb19-c9bb04b8c5c9" providerId="ADAL" clId="{75637111-0362-47CD-8ADF-10AC7B1B7137}" dt="2026-06-26T13:44:30.201" v="18422" actId="962"/>
          <ac:picMkLst>
            <pc:docMk/>
            <pc:sldMk cId="4211749106" sldId="2451"/>
            <ac:picMk id="6" creationId="{502CED24-3796-2ADC-4204-A626454F398F}"/>
          </ac:picMkLst>
        </pc:picChg>
        <pc:picChg chg="add mod">
          <ac:chgData name="Sarasin, Elise" userId="051ede2b-3008-44c0-bb19-c9bb04b8c5c9" providerId="ADAL" clId="{75637111-0362-47CD-8ADF-10AC7B1B7137}" dt="2026-06-26T13:44:29.544" v="18419" actId="962"/>
          <ac:picMkLst>
            <pc:docMk/>
            <pc:sldMk cId="4211749106" sldId="2451"/>
            <ac:picMk id="7" creationId="{4022DAE2-7181-0280-89B8-4A0FD74F5727}"/>
          </ac:picMkLst>
        </pc:picChg>
        <pc:picChg chg="mod">
          <ac:chgData name="Sarasin, Elise" userId="051ede2b-3008-44c0-bb19-c9bb04b8c5c9" providerId="ADAL" clId="{75637111-0362-47CD-8ADF-10AC7B1B7137}" dt="2026-06-26T13:44:32.075" v="18431" actId="962"/>
          <ac:picMkLst>
            <pc:docMk/>
            <pc:sldMk cId="4211749106" sldId="2451"/>
            <ac:picMk id="8" creationId="{91F7F187-7233-7F1E-948B-CE0EB3826781}"/>
          </ac:picMkLst>
        </pc:picChg>
        <pc:picChg chg="mod">
          <ac:chgData name="Sarasin, Elise" userId="051ede2b-3008-44c0-bb19-c9bb04b8c5c9" providerId="ADAL" clId="{75637111-0362-47CD-8ADF-10AC7B1B7137}" dt="2026-06-26T13:44:32.273" v="18432" actId="962"/>
          <ac:picMkLst>
            <pc:docMk/>
            <pc:sldMk cId="4211749106" sldId="2451"/>
            <ac:picMk id="9" creationId="{1ED1A669-E8B1-23A4-A76E-DB164F4A7C3B}"/>
          </ac:picMkLst>
        </pc:picChg>
        <pc:picChg chg="mod">
          <ac:chgData name="Sarasin, Elise" userId="051ede2b-3008-44c0-bb19-c9bb04b8c5c9" providerId="ADAL" clId="{75637111-0362-47CD-8ADF-10AC7B1B7137}" dt="2026-06-26T13:44:32.477" v="18433" actId="962"/>
          <ac:picMkLst>
            <pc:docMk/>
            <pc:sldMk cId="4211749106" sldId="2451"/>
            <ac:picMk id="10" creationId="{58796303-DAF8-94E9-76AD-E51F65801CAB}"/>
          </ac:picMkLst>
        </pc:picChg>
        <pc:picChg chg="mod">
          <ac:chgData name="Sarasin, Elise" userId="051ede2b-3008-44c0-bb19-c9bb04b8c5c9" providerId="ADAL" clId="{75637111-0362-47CD-8ADF-10AC7B1B7137}" dt="2026-06-26T13:44:32.874" v="18434" actId="962"/>
          <ac:picMkLst>
            <pc:docMk/>
            <pc:sldMk cId="4211749106" sldId="2451"/>
            <ac:picMk id="11" creationId="{EF8CFB3E-C36E-E7E7-22DD-A43CE82A4634}"/>
          </ac:picMkLst>
        </pc:picChg>
        <pc:picChg chg="mod">
          <ac:chgData name="Sarasin, Elise" userId="051ede2b-3008-44c0-bb19-c9bb04b8c5c9" providerId="ADAL" clId="{75637111-0362-47CD-8ADF-10AC7B1B7137}" dt="2026-06-26T13:44:33.608" v="18437" actId="962"/>
          <ac:picMkLst>
            <pc:docMk/>
            <pc:sldMk cId="4211749106" sldId="2451"/>
            <ac:picMk id="12" creationId="{11D8ED92-947D-8D22-FD1B-D3A80BE9F5CD}"/>
          </ac:picMkLst>
        </pc:picChg>
        <pc:picChg chg="mod">
          <ac:chgData name="Sarasin, Elise" userId="051ede2b-3008-44c0-bb19-c9bb04b8c5c9" providerId="ADAL" clId="{75637111-0362-47CD-8ADF-10AC7B1B7137}" dt="2026-06-26T13:44:33.811" v="18438" actId="962"/>
          <ac:picMkLst>
            <pc:docMk/>
            <pc:sldMk cId="4211749106" sldId="2451"/>
            <ac:picMk id="13" creationId="{06742DCB-98E0-A5C6-487C-1AF5CFDEE0E9}"/>
          </ac:picMkLst>
        </pc:picChg>
        <pc:picChg chg="mod">
          <ac:chgData name="Sarasin, Elise" userId="051ede2b-3008-44c0-bb19-c9bb04b8c5c9" providerId="ADAL" clId="{75637111-0362-47CD-8ADF-10AC7B1B7137}" dt="2026-06-26T13:44:34.058" v="18439" actId="962"/>
          <ac:picMkLst>
            <pc:docMk/>
            <pc:sldMk cId="4211749106" sldId="2451"/>
            <ac:picMk id="14" creationId="{11A6B75D-BB16-C01D-D2ED-FD4044DA5130}"/>
          </ac:picMkLst>
        </pc:picChg>
        <pc:picChg chg="mod">
          <ac:chgData name="Sarasin, Elise" userId="051ede2b-3008-44c0-bb19-c9bb04b8c5c9" providerId="ADAL" clId="{75637111-0362-47CD-8ADF-10AC7B1B7137}" dt="2026-06-26T13:44:34.537" v="18440" actId="962"/>
          <ac:picMkLst>
            <pc:docMk/>
            <pc:sldMk cId="4211749106" sldId="2451"/>
            <ac:picMk id="15" creationId="{22DFD3F5-4E6A-E053-C59C-19B4A484117A}"/>
          </ac:picMkLst>
        </pc:picChg>
        <pc:picChg chg="mod">
          <ac:chgData name="Sarasin, Elise" userId="051ede2b-3008-44c0-bb19-c9bb04b8c5c9" providerId="ADAL" clId="{75637111-0362-47CD-8ADF-10AC7B1B7137}" dt="2026-06-26T13:44:35.577" v="18441" actId="962"/>
          <ac:picMkLst>
            <pc:docMk/>
            <pc:sldMk cId="4211749106" sldId="2451"/>
            <ac:picMk id="18" creationId="{15777F16-62E4-CB32-F00B-70793C64D966}"/>
          </ac:picMkLst>
        </pc:picChg>
        <pc:picChg chg="mod">
          <ac:chgData name="Sarasin, Elise" userId="051ede2b-3008-44c0-bb19-c9bb04b8c5c9" providerId="ADAL" clId="{75637111-0362-47CD-8ADF-10AC7B1B7137}" dt="2026-06-26T13:44:35.833" v="18442" actId="962"/>
          <ac:picMkLst>
            <pc:docMk/>
            <pc:sldMk cId="4211749106" sldId="2451"/>
            <ac:picMk id="19" creationId="{A4F83766-4BD0-42C1-1753-34D91A211508}"/>
          </ac:picMkLst>
        </pc:picChg>
        <pc:picChg chg="mod">
          <ac:chgData name="Sarasin, Elise" userId="051ede2b-3008-44c0-bb19-c9bb04b8c5c9" providerId="ADAL" clId="{75637111-0362-47CD-8ADF-10AC7B1B7137}" dt="2026-06-26T13:44:36.073" v="18443" actId="962"/>
          <ac:picMkLst>
            <pc:docMk/>
            <pc:sldMk cId="4211749106" sldId="2451"/>
            <ac:picMk id="21" creationId="{571192BE-2E1F-4B70-BF6D-23B91355F1C8}"/>
          </ac:picMkLst>
        </pc:picChg>
        <pc:picChg chg="mod">
          <ac:chgData name="Sarasin, Elise" userId="051ede2b-3008-44c0-bb19-c9bb04b8c5c9" providerId="ADAL" clId="{75637111-0362-47CD-8ADF-10AC7B1B7137}" dt="2026-06-26T13:44:36.394" v="18444" actId="962"/>
          <ac:picMkLst>
            <pc:docMk/>
            <pc:sldMk cId="4211749106" sldId="2451"/>
            <ac:picMk id="24" creationId="{39190BFD-4FAC-57C0-9425-5C14519A059D}"/>
          </ac:picMkLst>
        </pc:picChg>
        <pc:picChg chg="mod">
          <ac:chgData name="Sarasin, Elise" userId="051ede2b-3008-44c0-bb19-c9bb04b8c5c9" providerId="ADAL" clId="{75637111-0362-47CD-8ADF-10AC7B1B7137}" dt="2026-06-26T13:44:36.674" v="18445" actId="962"/>
          <ac:picMkLst>
            <pc:docMk/>
            <pc:sldMk cId="4211749106" sldId="2451"/>
            <ac:picMk id="25" creationId="{E108FB63-214F-EA75-BBD6-980A274B74A1}"/>
          </ac:picMkLst>
        </pc:picChg>
        <pc:picChg chg="add mod">
          <ac:chgData name="Sarasin, Elise" userId="051ede2b-3008-44c0-bb19-c9bb04b8c5c9" providerId="ADAL" clId="{75637111-0362-47CD-8ADF-10AC7B1B7137}" dt="2026-06-26T13:44:36.930" v="18446" actId="962"/>
          <ac:picMkLst>
            <pc:docMk/>
            <pc:sldMk cId="4211749106" sldId="2451"/>
            <ac:picMk id="26" creationId="{48D6F125-AC9B-8F38-5F48-2A9976FB6577}"/>
          </ac:picMkLst>
        </pc:picChg>
        <pc:picChg chg="add mod">
          <ac:chgData name="Sarasin, Elise" userId="051ede2b-3008-44c0-bb19-c9bb04b8c5c9" providerId="ADAL" clId="{75637111-0362-47CD-8ADF-10AC7B1B7137}" dt="2026-06-26T13:44:37.203" v="18447" actId="962"/>
          <ac:picMkLst>
            <pc:docMk/>
            <pc:sldMk cId="4211749106" sldId="2451"/>
            <ac:picMk id="27" creationId="{FD49B5AB-C3A1-745B-4028-60D15757AE1E}"/>
          </ac:picMkLst>
        </pc:picChg>
        <pc:picChg chg="add mod">
          <ac:chgData name="Sarasin, Elise" userId="051ede2b-3008-44c0-bb19-c9bb04b8c5c9" providerId="ADAL" clId="{75637111-0362-47CD-8ADF-10AC7B1B7137}" dt="2026-06-26T13:44:38.472" v="18452" actId="962"/>
          <ac:picMkLst>
            <pc:docMk/>
            <pc:sldMk cId="4211749106" sldId="2451"/>
            <ac:picMk id="28" creationId="{2E42EE92-97F1-CF8A-BEEE-604D96AD9884}"/>
          </ac:picMkLst>
        </pc:picChg>
        <pc:picChg chg="add mod">
          <ac:chgData name="Sarasin, Elise" userId="051ede2b-3008-44c0-bb19-c9bb04b8c5c9" providerId="ADAL" clId="{75637111-0362-47CD-8ADF-10AC7B1B7137}" dt="2026-06-26T13:44:38.745" v="18453" actId="962"/>
          <ac:picMkLst>
            <pc:docMk/>
            <pc:sldMk cId="4211749106" sldId="2451"/>
            <ac:picMk id="29" creationId="{7FB6A0CE-818E-36AE-1FF5-9AD6016AEC63}"/>
          </ac:picMkLst>
        </pc:picChg>
        <pc:picChg chg="mod">
          <ac:chgData name="Sarasin, Elise" userId="051ede2b-3008-44c0-bb19-c9bb04b8c5c9" providerId="ADAL" clId="{75637111-0362-47CD-8ADF-10AC7B1B7137}" dt="2026-06-26T13:44:39.009" v="18454" actId="962"/>
          <ac:picMkLst>
            <pc:docMk/>
            <pc:sldMk cId="4211749106" sldId="2451"/>
            <ac:picMk id="30" creationId="{8BCA0340-439A-96A9-8358-554F764B53DD}"/>
          </ac:picMkLst>
        </pc:picChg>
        <pc:picChg chg="add mod">
          <ac:chgData name="Sarasin, Elise" userId="051ede2b-3008-44c0-bb19-c9bb04b8c5c9" providerId="ADAL" clId="{75637111-0362-47CD-8ADF-10AC7B1B7137}" dt="2026-06-26T13:44:40.233" v="18458" actId="962"/>
          <ac:picMkLst>
            <pc:docMk/>
            <pc:sldMk cId="4211749106" sldId="2451"/>
            <ac:picMk id="31" creationId="{404E21D8-708E-7817-923C-6BAF099DD91E}"/>
          </ac:picMkLst>
        </pc:picChg>
        <pc:picChg chg="add mod">
          <ac:chgData name="Sarasin, Elise" userId="051ede2b-3008-44c0-bb19-c9bb04b8c5c9" providerId="ADAL" clId="{75637111-0362-47CD-8ADF-10AC7B1B7137}" dt="2026-06-26T13:44:39.758" v="18457" actId="962"/>
          <ac:picMkLst>
            <pc:docMk/>
            <pc:sldMk cId="4211749106" sldId="2451"/>
            <ac:picMk id="32" creationId="{93A11BAB-C2C7-702D-E5A1-F59FCA10520E}"/>
          </ac:picMkLst>
        </pc:picChg>
        <pc:picChg chg="mod">
          <ac:chgData name="Sarasin, Elise" userId="051ede2b-3008-44c0-bb19-c9bb04b8c5c9" providerId="ADAL" clId="{75637111-0362-47CD-8ADF-10AC7B1B7137}" dt="2026-06-26T13:44:40.481" v="18459" actId="962"/>
          <ac:picMkLst>
            <pc:docMk/>
            <pc:sldMk cId="4211749106" sldId="2451"/>
            <ac:picMk id="33" creationId="{B6744D59-7834-5899-0356-3195527BE2DE}"/>
          </ac:picMkLst>
        </pc:picChg>
        <pc:picChg chg="add mod">
          <ac:chgData name="Sarasin, Elise" userId="051ede2b-3008-44c0-bb19-c9bb04b8c5c9" providerId="ADAL" clId="{75637111-0362-47CD-8ADF-10AC7B1B7137}" dt="2026-06-26T13:44:41.431" v="18462" actId="962"/>
          <ac:picMkLst>
            <pc:docMk/>
            <pc:sldMk cId="4211749106" sldId="2451"/>
            <ac:picMk id="34" creationId="{3AC1F48A-8A4F-EC95-4057-9ED10ADFBF7E}"/>
          </ac:picMkLst>
        </pc:picChg>
        <pc:picChg chg="add mod">
          <ac:chgData name="Sarasin, Elise" userId="051ede2b-3008-44c0-bb19-c9bb04b8c5c9" providerId="ADAL" clId="{75637111-0362-47CD-8ADF-10AC7B1B7137}" dt="2026-06-26T13:44:42.785" v="18463" actId="962"/>
          <ac:picMkLst>
            <pc:docMk/>
            <pc:sldMk cId="4211749106" sldId="2451"/>
            <ac:picMk id="35" creationId="{F338B9C5-08AC-BD93-CF34-5C48464DD2C6}"/>
          </ac:picMkLst>
        </pc:picChg>
        <pc:picChg chg="mod">
          <ac:chgData name="Sarasin, Elise" userId="051ede2b-3008-44c0-bb19-c9bb04b8c5c9" providerId="ADAL" clId="{75637111-0362-47CD-8ADF-10AC7B1B7137}" dt="2026-06-26T13:44:43.001" v="18464" actId="962"/>
          <ac:picMkLst>
            <pc:docMk/>
            <pc:sldMk cId="4211749106" sldId="2451"/>
            <ac:picMk id="36" creationId="{CDD8D83A-B62E-0028-7201-2ADAF0FE5694}"/>
          </ac:picMkLst>
        </pc:picChg>
        <pc:picChg chg="mod">
          <ac:chgData name="Sarasin, Elise" userId="051ede2b-3008-44c0-bb19-c9bb04b8c5c9" providerId="ADAL" clId="{75637111-0362-47CD-8ADF-10AC7B1B7137}" dt="2026-06-26T13:44:44.088" v="18467" actId="962"/>
          <ac:picMkLst>
            <pc:docMk/>
            <pc:sldMk cId="4211749106" sldId="2451"/>
            <ac:picMk id="37" creationId="{E98D2A30-D2C0-B741-58C9-2692D5AB8E18}"/>
          </ac:picMkLst>
        </pc:picChg>
        <pc:picChg chg="mod">
          <ac:chgData name="Sarasin, Elise" userId="051ede2b-3008-44c0-bb19-c9bb04b8c5c9" providerId="ADAL" clId="{75637111-0362-47CD-8ADF-10AC7B1B7137}" dt="2026-06-26T13:44:44.521" v="18468" actId="962"/>
          <ac:picMkLst>
            <pc:docMk/>
            <pc:sldMk cId="4211749106" sldId="2451"/>
            <ac:picMk id="38" creationId="{C8D904A4-C2ED-6BD9-FE8A-C1615C0A5934}"/>
          </ac:picMkLst>
        </pc:picChg>
        <pc:picChg chg="mod">
          <ac:chgData name="Sarasin, Elise" userId="051ede2b-3008-44c0-bb19-c9bb04b8c5c9" providerId="ADAL" clId="{75637111-0362-47CD-8ADF-10AC7B1B7137}" dt="2026-06-26T13:44:45.594" v="18469" actId="962"/>
          <ac:picMkLst>
            <pc:docMk/>
            <pc:sldMk cId="4211749106" sldId="2451"/>
            <ac:picMk id="39" creationId="{CD23B7B2-76F4-871D-1EC1-03170E684169}"/>
          </ac:picMkLst>
        </pc:picChg>
        <pc:picChg chg="add mod">
          <ac:chgData name="Sarasin, Elise" userId="051ede2b-3008-44c0-bb19-c9bb04b8c5c9" providerId="ADAL" clId="{75637111-0362-47CD-8ADF-10AC7B1B7137}" dt="2026-06-26T13:44:46.097" v="18470" actId="962"/>
          <ac:picMkLst>
            <pc:docMk/>
            <pc:sldMk cId="4211749106" sldId="2451"/>
            <ac:picMk id="40" creationId="{5029C227-13C8-7046-13C0-81240DA86ED9}"/>
          </ac:picMkLst>
        </pc:picChg>
        <pc:picChg chg="add mod ord">
          <ac:chgData name="Sarasin, Elise" userId="051ede2b-3008-44c0-bb19-c9bb04b8c5c9" providerId="ADAL" clId="{75637111-0362-47CD-8ADF-10AC7B1B7137}" dt="2026-06-26T13:44:13.480" v="18408" actId="962"/>
          <ac:picMkLst>
            <pc:docMk/>
            <pc:sldMk cId="4211749106" sldId="2451"/>
            <ac:picMk id="42" creationId="{3A9B06DB-CCC1-2543-56B8-271039028A57}"/>
          </ac:picMkLst>
        </pc:picChg>
      </pc:sldChg>
      <pc:sldChg chg="addSp delSp modSp add mod delAnim modAnim modNotesTx">
        <pc:chgData name="Sarasin, Elise" userId="051ede2b-3008-44c0-bb19-c9bb04b8c5c9" providerId="ADAL" clId="{75637111-0362-47CD-8ADF-10AC7B1B7137}" dt="2026-06-26T20:44:46.442" v="21109" actId="1076"/>
        <pc:sldMkLst>
          <pc:docMk/>
          <pc:sldMk cId="1112210726" sldId="2452"/>
        </pc:sldMkLst>
        <pc:spChg chg="mod">
          <ac:chgData name="Sarasin, Elise" userId="051ede2b-3008-44c0-bb19-c9bb04b8c5c9" providerId="ADAL" clId="{75637111-0362-47CD-8ADF-10AC7B1B7137}" dt="2026-06-26T13:45:54.263" v="18514" actId="20577"/>
          <ac:spMkLst>
            <pc:docMk/>
            <pc:sldMk cId="1112210726" sldId="2452"/>
            <ac:spMk id="2" creationId="{23119645-21BB-6466-FB95-8FC2F7E57825}"/>
          </ac:spMkLst>
        </pc:spChg>
        <pc:spChg chg="add mod">
          <ac:chgData name="Sarasin, Elise" userId="051ede2b-3008-44c0-bb19-c9bb04b8c5c9" providerId="ADAL" clId="{75637111-0362-47CD-8ADF-10AC7B1B7137}" dt="2026-06-26T20:43:53.066" v="20954" actId="14100"/>
          <ac:spMkLst>
            <pc:docMk/>
            <pc:sldMk cId="1112210726" sldId="2452"/>
            <ac:spMk id="59" creationId="{D6412072-BAC5-C821-C57A-16600F8BF3A9}"/>
          </ac:spMkLst>
        </pc:spChg>
        <pc:picChg chg="add mod">
          <ac:chgData name="Sarasin, Elise" userId="051ede2b-3008-44c0-bb19-c9bb04b8c5c9" providerId="ADAL" clId="{75637111-0362-47CD-8ADF-10AC7B1B7137}" dt="2026-06-26T13:46:27.745" v="18540" actId="27614"/>
          <ac:picMkLst>
            <pc:docMk/>
            <pc:sldMk cId="1112210726" sldId="2452"/>
            <ac:picMk id="17" creationId="{951FFCB3-C15A-A4DB-ADB8-039751002066}"/>
          </ac:picMkLst>
        </pc:picChg>
        <pc:picChg chg="add mod">
          <ac:chgData name="Sarasin, Elise" userId="051ede2b-3008-44c0-bb19-c9bb04b8c5c9" providerId="ADAL" clId="{75637111-0362-47CD-8ADF-10AC7B1B7137}" dt="2026-06-26T13:46:23.857" v="18523" actId="962"/>
          <ac:picMkLst>
            <pc:docMk/>
            <pc:sldMk cId="1112210726" sldId="2452"/>
            <ac:picMk id="20" creationId="{8D69E7F3-56EC-633E-7B00-6916D6C11955}"/>
          </ac:picMkLst>
        </pc:picChg>
        <pc:picChg chg="add mod">
          <ac:chgData name="Sarasin, Elise" userId="051ede2b-3008-44c0-bb19-c9bb04b8c5c9" providerId="ADAL" clId="{75637111-0362-47CD-8ADF-10AC7B1B7137}" dt="2026-06-26T13:46:27.329" v="18538" actId="962"/>
          <ac:picMkLst>
            <pc:docMk/>
            <pc:sldMk cId="1112210726" sldId="2452"/>
            <ac:picMk id="22" creationId="{D31B1BBD-D8DF-523B-53F4-88316130522D}"/>
          </ac:picMkLst>
        </pc:picChg>
        <pc:picChg chg="mod">
          <ac:chgData name="Sarasin, Elise" userId="051ede2b-3008-44c0-bb19-c9bb04b8c5c9" providerId="ADAL" clId="{75637111-0362-47CD-8ADF-10AC7B1B7137}" dt="2026-06-26T13:46:27.967" v="18543" actId="962"/>
          <ac:picMkLst>
            <pc:docMk/>
            <pc:sldMk cId="1112210726" sldId="2452"/>
            <ac:picMk id="23" creationId="{62B4BD1F-E5B1-5B30-6269-82F56F06A1AD}"/>
          </ac:picMkLst>
        </pc:picChg>
        <pc:picChg chg="add mod">
          <ac:chgData name="Sarasin, Elise" userId="051ede2b-3008-44c0-bb19-c9bb04b8c5c9" providerId="ADAL" clId="{75637111-0362-47CD-8ADF-10AC7B1B7137}" dt="2026-06-26T13:46:28.209" v="18544" actId="962"/>
          <ac:picMkLst>
            <pc:docMk/>
            <pc:sldMk cId="1112210726" sldId="2452"/>
            <ac:picMk id="41" creationId="{D33A1536-5F22-A78C-47F1-1254E5566C15}"/>
          </ac:picMkLst>
        </pc:picChg>
        <pc:picChg chg="mod">
          <ac:chgData name="Sarasin, Elise" userId="051ede2b-3008-44c0-bb19-c9bb04b8c5c9" providerId="ADAL" clId="{75637111-0362-47CD-8ADF-10AC7B1B7137}" dt="2026-06-26T13:46:28.497" v="18545" actId="962"/>
          <ac:picMkLst>
            <pc:docMk/>
            <pc:sldMk cId="1112210726" sldId="2452"/>
            <ac:picMk id="44" creationId="{FCE02B79-2C60-1D67-FE98-D2D51640C307}"/>
          </ac:picMkLst>
        </pc:picChg>
        <pc:picChg chg="add mod">
          <ac:chgData name="Sarasin, Elise" userId="051ede2b-3008-44c0-bb19-c9bb04b8c5c9" providerId="ADAL" clId="{75637111-0362-47CD-8ADF-10AC7B1B7137}" dt="2026-06-26T13:46:28.793" v="18546" actId="962"/>
          <ac:picMkLst>
            <pc:docMk/>
            <pc:sldMk cId="1112210726" sldId="2452"/>
            <ac:picMk id="45" creationId="{F1C65AFB-899B-3937-2418-3A5C6DB9776D}"/>
          </ac:picMkLst>
        </pc:picChg>
        <pc:picChg chg="add mod">
          <ac:chgData name="Sarasin, Elise" userId="051ede2b-3008-44c0-bb19-c9bb04b8c5c9" providerId="ADAL" clId="{75637111-0362-47CD-8ADF-10AC7B1B7137}" dt="2026-06-26T13:46:29.080" v="18547" actId="962"/>
          <ac:picMkLst>
            <pc:docMk/>
            <pc:sldMk cId="1112210726" sldId="2452"/>
            <ac:picMk id="46" creationId="{E1723FCE-32AD-C694-9E81-AC60BB1B949F}"/>
          </ac:picMkLst>
        </pc:picChg>
        <pc:picChg chg="mod">
          <ac:chgData name="Sarasin, Elise" userId="051ede2b-3008-44c0-bb19-c9bb04b8c5c9" providerId="ADAL" clId="{75637111-0362-47CD-8ADF-10AC7B1B7137}" dt="2026-06-26T13:46:29.880" v="18550" actId="962"/>
          <ac:picMkLst>
            <pc:docMk/>
            <pc:sldMk cId="1112210726" sldId="2452"/>
            <ac:picMk id="47" creationId="{69262EF3-C2B9-AD00-AAFB-A33AEA8E2A2E}"/>
          </ac:picMkLst>
        </pc:picChg>
        <pc:picChg chg="mod">
          <ac:chgData name="Sarasin, Elise" userId="051ede2b-3008-44c0-bb19-c9bb04b8c5c9" providerId="ADAL" clId="{75637111-0362-47CD-8ADF-10AC7B1B7137}" dt="2026-06-26T13:46:30.152" v="18551" actId="962"/>
          <ac:picMkLst>
            <pc:docMk/>
            <pc:sldMk cId="1112210726" sldId="2452"/>
            <ac:picMk id="48" creationId="{EB54B44F-6A2B-8D21-DC3A-129486BEF0F1}"/>
          </ac:picMkLst>
        </pc:picChg>
        <pc:picChg chg="add mod">
          <ac:chgData name="Sarasin, Elise" userId="051ede2b-3008-44c0-bb19-c9bb04b8c5c9" providerId="ADAL" clId="{75637111-0362-47CD-8ADF-10AC7B1B7137}" dt="2026-06-26T13:46:30.401" v="18552" actId="962"/>
          <ac:picMkLst>
            <pc:docMk/>
            <pc:sldMk cId="1112210726" sldId="2452"/>
            <ac:picMk id="49" creationId="{205BC050-ADF8-D035-ADB3-46D9DFA8CE92}"/>
          </ac:picMkLst>
        </pc:picChg>
        <pc:picChg chg="add mod">
          <ac:chgData name="Sarasin, Elise" userId="051ede2b-3008-44c0-bb19-c9bb04b8c5c9" providerId="ADAL" clId="{75637111-0362-47CD-8ADF-10AC7B1B7137}" dt="2026-06-26T13:46:30.681" v="18553" actId="962"/>
          <ac:picMkLst>
            <pc:docMk/>
            <pc:sldMk cId="1112210726" sldId="2452"/>
            <ac:picMk id="50" creationId="{3D4F35A1-19BD-C390-ACFF-21D40714AE5B}"/>
          </ac:picMkLst>
        </pc:picChg>
        <pc:picChg chg="add mod">
          <ac:chgData name="Sarasin, Elise" userId="051ede2b-3008-44c0-bb19-c9bb04b8c5c9" providerId="ADAL" clId="{75637111-0362-47CD-8ADF-10AC7B1B7137}" dt="2026-06-26T13:46:31.542" v="18556" actId="962"/>
          <ac:picMkLst>
            <pc:docMk/>
            <pc:sldMk cId="1112210726" sldId="2452"/>
            <ac:picMk id="51" creationId="{1293F582-ECBB-4FB6-3B47-701D992BE166}"/>
          </ac:picMkLst>
        </pc:picChg>
        <pc:picChg chg="add mod">
          <ac:chgData name="Sarasin, Elise" userId="051ede2b-3008-44c0-bb19-c9bb04b8c5c9" providerId="ADAL" clId="{75637111-0362-47CD-8ADF-10AC7B1B7137}" dt="2026-06-26T13:46:31.962" v="18557" actId="962"/>
          <ac:picMkLst>
            <pc:docMk/>
            <pc:sldMk cId="1112210726" sldId="2452"/>
            <ac:picMk id="52" creationId="{D21EC4C7-D7A7-934F-3239-88B4727D5EF5}"/>
          </ac:picMkLst>
        </pc:picChg>
        <pc:picChg chg="mod">
          <ac:chgData name="Sarasin, Elise" userId="051ede2b-3008-44c0-bb19-c9bb04b8c5c9" providerId="ADAL" clId="{75637111-0362-47CD-8ADF-10AC7B1B7137}" dt="2026-06-26T13:46:32.377" v="18558" actId="962"/>
          <ac:picMkLst>
            <pc:docMk/>
            <pc:sldMk cId="1112210726" sldId="2452"/>
            <ac:picMk id="53" creationId="{7592C92A-4D0B-34A1-D813-5520351DE3D4}"/>
          </ac:picMkLst>
        </pc:picChg>
        <pc:picChg chg="mod">
          <ac:chgData name="Sarasin, Elise" userId="051ede2b-3008-44c0-bb19-c9bb04b8c5c9" providerId="ADAL" clId="{75637111-0362-47CD-8ADF-10AC7B1B7137}" dt="2026-06-26T13:46:32.745" v="18559" actId="962"/>
          <ac:picMkLst>
            <pc:docMk/>
            <pc:sldMk cId="1112210726" sldId="2452"/>
            <ac:picMk id="54" creationId="{CADD71D8-7182-7AAA-550D-C72ABFECAE9A}"/>
          </ac:picMkLst>
        </pc:picChg>
        <pc:picChg chg="mod">
          <ac:chgData name="Sarasin, Elise" userId="051ede2b-3008-44c0-bb19-c9bb04b8c5c9" providerId="ADAL" clId="{75637111-0362-47CD-8ADF-10AC7B1B7137}" dt="2026-06-26T13:46:33.273" v="18560" actId="962"/>
          <ac:picMkLst>
            <pc:docMk/>
            <pc:sldMk cId="1112210726" sldId="2452"/>
            <ac:picMk id="55" creationId="{BBB4BBA3-B965-EE4B-0924-564D0A0E269A}"/>
          </ac:picMkLst>
        </pc:picChg>
        <pc:picChg chg="add mod ord">
          <ac:chgData name="Sarasin, Elise" userId="051ede2b-3008-44c0-bb19-c9bb04b8c5c9" providerId="ADAL" clId="{75637111-0362-47CD-8ADF-10AC7B1B7137}" dt="2026-06-26T20:44:46.442" v="21109" actId="1076"/>
          <ac:picMkLst>
            <pc:docMk/>
            <pc:sldMk cId="1112210726" sldId="2452"/>
            <ac:picMk id="56" creationId="{4051D275-B1B5-7375-3198-951ABD79FA08}"/>
          </ac:picMkLst>
        </pc:picChg>
        <pc:picChg chg="add mod">
          <ac:chgData name="Sarasin, Elise" userId="051ede2b-3008-44c0-bb19-c9bb04b8c5c9" providerId="ADAL" clId="{75637111-0362-47CD-8ADF-10AC7B1B7137}" dt="2026-06-26T20:44:39.898" v="21105" actId="1076"/>
          <ac:picMkLst>
            <pc:docMk/>
            <pc:sldMk cId="1112210726" sldId="2452"/>
            <ac:picMk id="63" creationId="{D2C9906C-B12A-C8A5-A551-62181360E9D6}"/>
          </ac:picMkLst>
        </pc:picChg>
      </pc:sldChg>
      <pc:sldChg chg="addSp delSp modSp add mod delAnim modAnim modNotesTx">
        <pc:chgData name="Sarasin, Elise" userId="051ede2b-3008-44c0-bb19-c9bb04b8c5c9" providerId="ADAL" clId="{75637111-0362-47CD-8ADF-10AC7B1B7137}" dt="2026-06-26T21:03:12.959" v="21494" actId="1076"/>
        <pc:sldMkLst>
          <pc:docMk/>
          <pc:sldMk cId="754662928" sldId="2453"/>
        </pc:sldMkLst>
        <pc:spChg chg="mod">
          <ac:chgData name="Sarasin, Elise" userId="051ede2b-3008-44c0-bb19-c9bb04b8c5c9" providerId="ADAL" clId="{75637111-0362-47CD-8ADF-10AC7B1B7137}" dt="2026-06-26T14:13:37.526" v="19076" actId="20577"/>
          <ac:spMkLst>
            <pc:docMk/>
            <pc:sldMk cId="754662928" sldId="2453"/>
            <ac:spMk id="2" creationId="{57A83F29-F66D-4220-AF02-7CC3428C2005}"/>
          </ac:spMkLst>
        </pc:spChg>
        <pc:spChg chg="mod">
          <ac:chgData name="Sarasin, Elise" userId="051ede2b-3008-44c0-bb19-c9bb04b8c5c9" providerId="ADAL" clId="{75637111-0362-47CD-8ADF-10AC7B1B7137}" dt="2026-06-26T21:03:08.327" v="21491" actId="14100"/>
          <ac:spMkLst>
            <pc:docMk/>
            <pc:sldMk cId="754662928" sldId="2453"/>
            <ac:spMk id="16" creationId="{DA329869-8895-295F-2AFE-81EC7BF68593}"/>
          </ac:spMkLst>
        </pc:spChg>
        <pc:picChg chg="add mod">
          <ac:chgData name="Sarasin, Elise" userId="051ede2b-3008-44c0-bb19-c9bb04b8c5c9" providerId="ADAL" clId="{75637111-0362-47CD-8ADF-10AC7B1B7137}" dt="2026-06-26T14:37:41.356" v="19458" actId="1076"/>
          <ac:picMkLst>
            <pc:docMk/>
            <pc:sldMk cId="754662928" sldId="2453"/>
            <ac:picMk id="6" creationId="{507427D7-6B03-8A11-BDF7-2B64047855E9}"/>
          </ac:picMkLst>
        </pc:picChg>
        <pc:picChg chg="add mod">
          <ac:chgData name="Sarasin, Elise" userId="051ede2b-3008-44c0-bb19-c9bb04b8c5c9" providerId="ADAL" clId="{75637111-0362-47CD-8ADF-10AC7B1B7137}" dt="2026-06-26T14:37:41.356" v="19458" actId="1076"/>
          <ac:picMkLst>
            <pc:docMk/>
            <pc:sldMk cId="754662928" sldId="2453"/>
            <ac:picMk id="7" creationId="{71CECA58-E200-D6B1-ECC9-ACD35DB07A86}"/>
          </ac:picMkLst>
        </pc:picChg>
        <pc:picChg chg="add mod">
          <ac:chgData name="Sarasin, Elise" userId="051ede2b-3008-44c0-bb19-c9bb04b8c5c9" providerId="ADAL" clId="{75637111-0362-47CD-8ADF-10AC7B1B7137}" dt="2026-06-26T14:37:41.356" v="19458" actId="1076"/>
          <ac:picMkLst>
            <pc:docMk/>
            <pc:sldMk cId="754662928" sldId="2453"/>
            <ac:picMk id="12" creationId="{AA3E76D3-AA6D-E451-C9F9-6FCA113F0730}"/>
          </ac:picMkLst>
        </pc:picChg>
        <pc:picChg chg="add mod">
          <ac:chgData name="Sarasin, Elise" userId="051ede2b-3008-44c0-bb19-c9bb04b8c5c9" providerId="ADAL" clId="{75637111-0362-47CD-8ADF-10AC7B1B7137}" dt="2026-06-26T14:37:41.356" v="19458" actId="1076"/>
          <ac:picMkLst>
            <pc:docMk/>
            <pc:sldMk cId="754662928" sldId="2453"/>
            <ac:picMk id="15" creationId="{BAFC39DA-AB48-3243-8E4B-8D394E14C9B7}"/>
          </ac:picMkLst>
        </pc:picChg>
        <pc:picChg chg="add mod">
          <ac:chgData name="Sarasin, Elise" userId="051ede2b-3008-44c0-bb19-c9bb04b8c5c9" providerId="ADAL" clId="{75637111-0362-47CD-8ADF-10AC7B1B7137}" dt="2026-06-26T14:37:41.356" v="19458" actId="1076"/>
          <ac:picMkLst>
            <pc:docMk/>
            <pc:sldMk cId="754662928" sldId="2453"/>
            <ac:picMk id="18" creationId="{DE5F9F86-9EDE-B496-1999-FF01E0500F77}"/>
          </ac:picMkLst>
        </pc:picChg>
        <pc:picChg chg="add mod">
          <ac:chgData name="Sarasin, Elise" userId="051ede2b-3008-44c0-bb19-c9bb04b8c5c9" providerId="ADAL" clId="{75637111-0362-47CD-8ADF-10AC7B1B7137}" dt="2026-06-26T14:37:41.356" v="19458" actId="1076"/>
          <ac:picMkLst>
            <pc:docMk/>
            <pc:sldMk cId="754662928" sldId="2453"/>
            <ac:picMk id="19" creationId="{34F34A6B-6A53-113D-BAB1-EDC5A5F94E4D}"/>
          </ac:picMkLst>
        </pc:picChg>
        <pc:picChg chg="add mod">
          <ac:chgData name="Sarasin, Elise" userId="051ede2b-3008-44c0-bb19-c9bb04b8c5c9" providerId="ADAL" clId="{75637111-0362-47CD-8ADF-10AC7B1B7137}" dt="2026-06-26T14:37:41.356" v="19458" actId="1076"/>
          <ac:picMkLst>
            <pc:docMk/>
            <pc:sldMk cId="754662928" sldId="2453"/>
            <ac:picMk id="24" creationId="{9D5883EC-7313-814B-F706-67B9FACAC5F2}"/>
          </ac:picMkLst>
        </pc:picChg>
        <pc:picChg chg="add mod">
          <ac:chgData name="Sarasin, Elise" userId="051ede2b-3008-44c0-bb19-c9bb04b8c5c9" providerId="ADAL" clId="{75637111-0362-47CD-8ADF-10AC7B1B7137}" dt="2026-06-26T14:37:41.356" v="19458" actId="1076"/>
          <ac:picMkLst>
            <pc:docMk/>
            <pc:sldMk cId="754662928" sldId="2453"/>
            <ac:picMk id="31" creationId="{30BF247E-070C-ADE5-E1D2-655BEB0288EC}"/>
          </ac:picMkLst>
        </pc:picChg>
        <pc:picChg chg="add mod">
          <ac:chgData name="Sarasin, Elise" userId="051ede2b-3008-44c0-bb19-c9bb04b8c5c9" providerId="ADAL" clId="{75637111-0362-47CD-8ADF-10AC7B1B7137}" dt="2026-06-26T14:37:41.356" v="19458" actId="1076"/>
          <ac:picMkLst>
            <pc:docMk/>
            <pc:sldMk cId="754662928" sldId="2453"/>
            <ac:picMk id="35" creationId="{94006FBC-A6CC-BE9B-8517-C408B9D0A0B6}"/>
          </ac:picMkLst>
        </pc:picChg>
        <pc:picChg chg="add mod">
          <ac:chgData name="Sarasin, Elise" userId="051ede2b-3008-44c0-bb19-c9bb04b8c5c9" providerId="ADAL" clId="{75637111-0362-47CD-8ADF-10AC7B1B7137}" dt="2026-06-26T14:37:41.356" v="19458" actId="1076"/>
          <ac:picMkLst>
            <pc:docMk/>
            <pc:sldMk cId="754662928" sldId="2453"/>
            <ac:picMk id="42" creationId="{5CC3069E-7B7E-F4E0-64A1-4D28F907DD1F}"/>
          </ac:picMkLst>
        </pc:picChg>
        <pc:picChg chg="add mod">
          <ac:chgData name="Sarasin, Elise" userId="051ede2b-3008-44c0-bb19-c9bb04b8c5c9" providerId="ADAL" clId="{75637111-0362-47CD-8ADF-10AC7B1B7137}" dt="2026-06-26T21:03:12.959" v="21494" actId="1076"/>
          <ac:picMkLst>
            <pc:docMk/>
            <pc:sldMk cId="754662928" sldId="2453"/>
            <ac:picMk id="43" creationId="{4FAEAF21-A2DF-4FC0-3751-4A0FE6ECD734}"/>
          </ac:picMkLst>
        </pc:picChg>
      </pc:sldChg>
      <pc:sldChg chg="addSp delSp modSp add mod ord delAnim modAnim modNotesTx">
        <pc:chgData name="Sarasin, Elise" userId="051ede2b-3008-44c0-bb19-c9bb04b8c5c9" providerId="ADAL" clId="{75637111-0362-47CD-8ADF-10AC7B1B7137}" dt="2026-06-26T21:09:43.734" v="21906" actId="20577"/>
        <pc:sldMkLst>
          <pc:docMk/>
          <pc:sldMk cId="875327550" sldId="2454"/>
        </pc:sldMkLst>
        <pc:spChg chg="mod">
          <ac:chgData name="Sarasin, Elise" userId="051ede2b-3008-44c0-bb19-c9bb04b8c5c9" providerId="ADAL" clId="{75637111-0362-47CD-8ADF-10AC7B1B7137}" dt="2026-06-26T14:36:54.106" v="19451" actId="20577"/>
          <ac:spMkLst>
            <pc:docMk/>
            <pc:sldMk cId="875327550" sldId="2454"/>
            <ac:spMk id="2" creationId="{3B4574FB-DE52-86D0-26DB-A3ECB83F356C}"/>
          </ac:spMkLst>
        </pc:spChg>
        <pc:spChg chg="mod">
          <ac:chgData name="Sarasin, Elise" userId="051ede2b-3008-44c0-bb19-c9bb04b8c5c9" providerId="ADAL" clId="{75637111-0362-47CD-8ADF-10AC7B1B7137}" dt="2026-06-26T21:09:43.734" v="21906" actId="20577"/>
          <ac:spMkLst>
            <pc:docMk/>
            <pc:sldMk cId="875327550" sldId="2454"/>
            <ac:spMk id="16" creationId="{6ED935D3-C8A3-4E3A-8727-9C9F1BDD4B56}"/>
          </ac:spMkLst>
        </pc:spChg>
        <pc:picChg chg="add mod">
          <ac:chgData name="Sarasin, Elise" userId="051ede2b-3008-44c0-bb19-c9bb04b8c5c9" providerId="ADAL" clId="{75637111-0362-47CD-8ADF-10AC7B1B7137}" dt="2026-06-26T14:36:38.236" v="19410" actId="1076"/>
          <ac:picMkLst>
            <pc:docMk/>
            <pc:sldMk cId="875327550" sldId="2454"/>
            <ac:picMk id="3" creationId="{D9A7B596-2834-9A06-8DAE-B5E69A7BC09C}"/>
          </ac:picMkLst>
        </pc:picChg>
        <pc:picChg chg="add mod">
          <ac:chgData name="Sarasin, Elise" userId="051ede2b-3008-44c0-bb19-c9bb04b8c5c9" providerId="ADAL" clId="{75637111-0362-47CD-8ADF-10AC7B1B7137}" dt="2026-06-26T14:36:38.236" v="19410" actId="1076"/>
          <ac:picMkLst>
            <pc:docMk/>
            <pc:sldMk cId="875327550" sldId="2454"/>
            <ac:picMk id="7" creationId="{D5692EB4-05A8-489E-A087-F4B285B1AF9A}"/>
          </ac:picMkLst>
        </pc:picChg>
        <pc:picChg chg="add mod">
          <ac:chgData name="Sarasin, Elise" userId="051ede2b-3008-44c0-bb19-c9bb04b8c5c9" providerId="ADAL" clId="{75637111-0362-47CD-8ADF-10AC7B1B7137}" dt="2026-06-26T14:36:38.236" v="19410" actId="1076"/>
          <ac:picMkLst>
            <pc:docMk/>
            <pc:sldMk cId="875327550" sldId="2454"/>
            <ac:picMk id="8" creationId="{249F95EF-288C-D675-A968-B465DBA58345}"/>
          </ac:picMkLst>
        </pc:picChg>
        <pc:picChg chg="add mod">
          <ac:chgData name="Sarasin, Elise" userId="051ede2b-3008-44c0-bb19-c9bb04b8c5c9" providerId="ADAL" clId="{75637111-0362-47CD-8ADF-10AC7B1B7137}" dt="2026-06-26T14:36:38.236" v="19410" actId="1076"/>
          <ac:picMkLst>
            <pc:docMk/>
            <pc:sldMk cId="875327550" sldId="2454"/>
            <ac:picMk id="12" creationId="{B5D46268-F69B-1B09-944F-810CA869208F}"/>
          </ac:picMkLst>
        </pc:picChg>
        <pc:picChg chg="add mod">
          <ac:chgData name="Sarasin, Elise" userId="051ede2b-3008-44c0-bb19-c9bb04b8c5c9" providerId="ADAL" clId="{75637111-0362-47CD-8ADF-10AC7B1B7137}" dt="2026-06-26T14:36:38.236" v="19410" actId="1076"/>
          <ac:picMkLst>
            <pc:docMk/>
            <pc:sldMk cId="875327550" sldId="2454"/>
            <ac:picMk id="13" creationId="{73BE677C-2B2B-9752-9326-9A52C12DC073}"/>
          </ac:picMkLst>
        </pc:picChg>
        <pc:picChg chg="add mod">
          <ac:chgData name="Sarasin, Elise" userId="051ede2b-3008-44c0-bb19-c9bb04b8c5c9" providerId="ADAL" clId="{75637111-0362-47CD-8ADF-10AC7B1B7137}" dt="2026-06-26T14:36:38.236" v="19410" actId="1076"/>
          <ac:picMkLst>
            <pc:docMk/>
            <pc:sldMk cId="875327550" sldId="2454"/>
            <ac:picMk id="14" creationId="{1DE51CCD-D20A-E9AA-2E4D-66D543B694C6}"/>
          </ac:picMkLst>
        </pc:picChg>
        <pc:picChg chg="add mod">
          <ac:chgData name="Sarasin, Elise" userId="051ede2b-3008-44c0-bb19-c9bb04b8c5c9" providerId="ADAL" clId="{75637111-0362-47CD-8ADF-10AC7B1B7137}" dt="2026-06-26T14:36:38.236" v="19410" actId="1076"/>
          <ac:picMkLst>
            <pc:docMk/>
            <pc:sldMk cId="875327550" sldId="2454"/>
            <ac:picMk id="24" creationId="{26B1FD1E-319E-94CE-6E40-226E0DC94073}"/>
          </ac:picMkLst>
        </pc:picChg>
        <pc:picChg chg="add mod">
          <ac:chgData name="Sarasin, Elise" userId="051ede2b-3008-44c0-bb19-c9bb04b8c5c9" providerId="ADAL" clId="{75637111-0362-47CD-8ADF-10AC7B1B7137}" dt="2026-06-26T14:36:38.236" v="19410" actId="1076"/>
          <ac:picMkLst>
            <pc:docMk/>
            <pc:sldMk cId="875327550" sldId="2454"/>
            <ac:picMk id="25" creationId="{B1017626-2E3D-41FE-A290-2882A1B45237}"/>
          </ac:picMkLst>
        </pc:picChg>
        <pc:picChg chg="add mod">
          <ac:chgData name="Sarasin, Elise" userId="051ede2b-3008-44c0-bb19-c9bb04b8c5c9" providerId="ADAL" clId="{75637111-0362-47CD-8ADF-10AC7B1B7137}" dt="2026-06-26T14:36:38.236" v="19410" actId="1076"/>
          <ac:picMkLst>
            <pc:docMk/>
            <pc:sldMk cId="875327550" sldId="2454"/>
            <ac:picMk id="26" creationId="{6ABAFF15-E220-A10B-7476-9BF88F5DACA6}"/>
          </ac:picMkLst>
        </pc:picChg>
        <pc:picChg chg="add mod">
          <ac:chgData name="Sarasin, Elise" userId="051ede2b-3008-44c0-bb19-c9bb04b8c5c9" providerId="ADAL" clId="{75637111-0362-47CD-8ADF-10AC7B1B7137}" dt="2026-06-26T14:36:38.236" v="19410" actId="1076"/>
          <ac:picMkLst>
            <pc:docMk/>
            <pc:sldMk cId="875327550" sldId="2454"/>
            <ac:picMk id="30" creationId="{68A2BF3E-F4A9-0F85-B03C-10F6C4CEBFD0}"/>
          </ac:picMkLst>
        </pc:picChg>
        <pc:picChg chg="add mod">
          <ac:chgData name="Sarasin, Elise" userId="051ede2b-3008-44c0-bb19-c9bb04b8c5c9" providerId="ADAL" clId="{75637111-0362-47CD-8ADF-10AC7B1B7137}" dt="2026-06-26T21:04:31.772" v="21620" actId="1076"/>
          <ac:picMkLst>
            <pc:docMk/>
            <pc:sldMk cId="875327550" sldId="2454"/>
            <ac:picMk id="31" creationId="{636ECC91-8472-AC0B-8EBC-B66DAEB2FC3B}"/>
          </ac:picMkLst>
        </pc:picChg>
      </pc:sldChg>
      <pc:sldChg chg="addSp delSp modSp add mod ord delAnim">
        <pc:chgData name="Sarasin, Elise" userId="051ede2b-3008-44c0-bb19-c9bb04b8c5c9" providerId="ADAL" clId="{75637111-0362-47CD-8ADF-10AC7B1B7137}" dt="2026-06-26T14:47:15.462" v="20009" actId="20577"/>
        <pc:sldMkLst>
          <pc:docMk/>
          <pc:sldMk cId="3752712018" sldId="2455"/>
        </pc:sldMkLst>
        <pc:spChg chg="mod">
          <ac:chgData name="Sarasin, Elise" userId="051ede2b-3008-44c0-bb19-c9bb04b8c5c9" providerId="ADAL" clId="{75637111-0362-47CD-8ADF-10AC7B1B7137}" dt="2026-06-26T14:39:31.097" v="19479" actId="20577"/>
          <ac:spMkLst>
            <pc:docMk/>
            <pc:sldMk cId="3752712018" sldId="2455"/>
            <ac:spMk id="2" creationId="{C67AA3BA-D5C6-3CD5-1592-3F4F9D516CA8}"/>
          </ac:spMkLst>
        </pc:spChg>
        <pc:spChg chg="mod ord">
          <ac:chgData name="Sarasin, Elise" userId="051ede2b-3008-44c0-bb19-c9bb04b8c5c9" providerId="ADAL" clId="{75637111-0362-47CD-8ADF-10AC7B1B7137}" dt="2026-06-26T14:47:15.462" v="20009" actId="20577"/>
          <ac:spMkLst>
            <pc:docMk/>
            <pc:sldMk cId="3752712018" sldId="2455"/>
            <ac:spMk id="16" creationId="{6623B764-FFC3-F0CA-D363-68A7E94C6ACF}"/>
          </ac:spMkLst>
        </pc:spChg>
        <pc:spChg chg="add mod">
          <ac:chgData name="Sarasin, Elise" userId="051ede2b-3008-44c0-bb19-c9bb04b8c5c9" providerId="ADAL" clId="{75637111-0362-47CD-8ADF-10AC7B1B7137}" dt="2026-06-26T14:43:57.527" v="19615" actId="1036"/>
          <ac:spMkLst>
            <pc:docMk/>
            <pc:sldMk cId="3752712018" sldId="2455"/>
            <ac:spMk id="22" creationId="{E762B2D9-5C48-A043-9428-60BE8FB6AA94}"/>
          </ac:spMkLst>
        </pc:spChg>
        <pc:picChg chg="add mod">
          <ac:chgData name="Sarasin, Elise" userId="051ede2b-3008-44c0-bb19-c9bb04b8c5c9" providerId="ADAL" clId="{75637111-0362-47CD-8ADF-10AC7B1B7137}" dt="2026-06-26T14:43:50.192" v="19605" actId="1076"/>
          <ac:picMkLst>
            <pc:docMk/>
            <pc:sldMk cId="3752712018" sldId="2455"/>
            <ac:picMk id="17" creationId="{B9473073-44CF-F90D-DE52-A556601D000E}"/>
          </ac:picMkLst>
        </pc:picChg>
        <pc:picChg chg="add mod">
          <ac:chgData name="Sarasin, Elise" userId="051ede2b-3008-44c0-bb19-c9bb04b8c5c9" providerId="ADAL" clId="{75637111-0362-47CD-8ADF-10AC7B1B7137}" dt="2026-06-26T14:43:59.304" v="19616" actId="1076"/>
          <ac:picMkLst>
            <pc:docMk/>
            <pc:sldMk cId="3752712018" sldId="2455"/>
            <ac:picMk id="23" creationId="{90D02751-6C82-EB94-39BB-6883FF3F1CA3}"/>
          </ac:picMkLst>
        </pc:picChg>
        <pc:picChg chg="add mod">
          <ac:chgData name="Sarasin, Elise" userId="051ede2b-3008-44c0-bb19-c9bb04b8c5c9" providerId="ADAL" clId="{75637111-0362-47CD-8ADF-10AC7B1B7137}" dt="2026-06-26T14:46:05.702" v="19840" actId="14100"/>
          <ac:picMkLst>
            <pc:docMk/>
            <pc:sldMk cId="3752712018" sldId="2455"/>
            <ac:picMk id="38" creationId="{236AAC7A-E07A-F36E-C40D-FCCFCF804732}"/>
          </ac:picMkLst>
        </pc:picChg>
      </pc:sldChg>
      <pc:sldChg chg="addSp delSp modSp new mod">
        <pc:chgData name="Sarasin, Elise" userId="051ede2b-3008-44c0-bb19-c9bb04b8c5c9" providerId="ADAL" clId="{75637111-0362-47CD-8ADF-10AC7B1B7137}" dt="2026-06-26T20:22:51.030" v="20730" actId="1076"/>
        <pc:sldMkLst>
          <pc:docMk/>
          <pc:sldMk cId="3524752050" sldId="2456"/>
        </pc:sldMkLst>
        <pc:spChg chg="mod">
          <ac:chgData name="Sarasin, Elise" userId="051ede2b-3008-44c0-bb19-c9bb04b8c5c9" providerId="ADAL" clId="{75637111-0362-47CD-8ADF-10AC7B1B7137}" dt="2026-06-26T14:50:14.453" v="20152" actId="20577"/>
          <ac:spMkLst>
            <pc:docMk/>
            <pc:sldMk cId="3524752050" sldId="2456"/>
            <ac:spMk id="2" creationId="{FF717DC3-3D4E-2454-9C2A-329AA01B9D9F}"/>
          </ac:spMkLst>
        </pc:spChg>
        <pc:picChg chg="add mod">
          <ac:chgData name="Sarasin, Elise" userId="051ede2b-3008-44c0-bb19-c9bb04b8c5c9" providerId="ADAL" clId="{75637111-0362-47CD-8ADF-10AC7B1B7137}" dt="2026-06-26T20:22:51.030" v="20730" actId="1076"/>
          <ac:picMkLst>
            <pc:docMk/>
            <pc:sldMk cId="3524752050" sldId="2456"/>
            <ac:picMk id="5" creationId="{07F06DFF-CE80-0A18-8AD4-DCEDC4984445}"/>
          </ac:picMkLst>
        </pc:picChg>
        <pc:picChg chg="add mod">
          <ac:chgData name="Sarasin, Elise" userId="051ede2b-3008-44c0-bb19-c9bb04b8c5c9" providerId="ADAL" clId="{75637111-0362-47CD-8ADF-10AC7B1B7137}" dt="2026-06-26T20:22:48.401" v="20729"/>
          <ac:picMkLst>
            <pc:docMk/>
            <pc:sldMk cId="3524752050" sldId="2456"/>
            <ac:picMk id="6" creationId="{EF3DE42B-DF06-0DEB-BC09-86A14578D131}"/>
          </ac:picMkLst>
        </pc:picChg>
        <pc:picChg chg="add mod">
          <ac:chgData name="Sarasin, Elise" userId="051ede2b-3008-44c0-bb19-c9bb04b8c5c9" providerId="ADAL" clId="{75637111-0362-47CD-8ADF-10AC7B1B7137}" dt="2026-06-26T20:22:48.401" v="20729"/>
          <ac:picMkLst>
            <pc:docMk/>
            <pc:sldMk cId="3524752050" sldId="2456"/>
            <ac:picMk id="7" creationId="{B2C07037-98F5-A736-A1EC-793B5E7CF304}"/>
          </ac:picMkLst>
        </pc:picChg>
      </pc:sldChg>
      <pc:sldChg chg="addSp delSp modSp add mod chgLayout">
        <pc:chgData name="Sarasin, Elise" userId="051ede2b-3008-44c0-bb19-c9bb04b8c5c9" providerId="ADAL" clId="{75637111-0362-47CD-8ADF-10AC7B1B7137}" dt="2026-06-26T20:22:14.348" v="20726" actId="14100"/>
        <pc:sldMkLst>
          <pc:docMk/>
          <pc:sldMk cId="1592112022" sldId="2458"/>
        </pc:sldMkLst>
        <pc:spChg chg="mod ord">
          <ac:chgData name="Sarasin, Elise" userId="051ede2b-3008-44c0-bb19-c9bb04b8c5c9" providerId="ADAL" clId="{75637111-0362-47CD-8ADF-10AC7B1B7137}" dt="2026-06-26T14:49:04.710" v="20067" actId="700"/>
          <ac:spMkLst>
            <pc:docMk/>
            <pc:sldMk cId="1592112022" sldId="2458"/>
            <ac:spMk id="2" creationId="{E5C6F803-C3B7-CCF7-F90A-7561FE40D8ED}"/>
          </ac:spMkLst>
        </pc:spChg>
        <pc:picChg chg="add mod">
          <ac:chgData name="Sarasin, Elise" userId="051ede2b-3008-44c0-bb19-c9bb04b8c5c9" providerId="ADAL" clId="{75637111-0362-47CD-8ADF-10AC7B1B7137}" dt="2026-06-26T20:19:57.350" v="20693" actId="1076"/>
          <ac:picMkLst>
            <pc:docMk/>
            <pc:sldMk cId="1592112022" sldId="2458"/>
            <ac:picMk id="11" creationId="{0978EB4D-F0C6-91BC-D224-39362763B9C8}"/>
          </ac:picMkLst>
        </pc:picChg>
        <pc:picChg chg="add mod">
          <ac:chgData name="Sarasin, Elise" userId="051ede2b-3008-44c0-bb19-c9bb04b8c5c9" providerId="ADAL" clId="{75637111-0362-47CD-8ADF-10AC7B1B7137}" dt="2026-06-26T20:20:51.525" v="20716" actId="1076"/>
          <ac:picMkLst>
            <pc:docMk/>
            <pc:sldMk cId="1592112022" sldId="2458"/>
            <ac:picMk id="16" creationId="{243D8B16-552C-FAB5-994A-E66CE11FA0E1}"/>
          </ac:picMkLst>
        </pc:picChg>
        <pc:picChg chg="add mod">
          <ac:chgData name="Sarasin, Elise" userId="051ede2b-3008-44c0-bb19-c9bb04b8c5c9" providerId="ADAL" clId="{75637111-0362-47CD-8ADF-10AC7B1B7137}" dt="2026-06-26T20:21:03.628" v="20721" actId="1076"/>
          <ac:picMkLst>
            <pc:docMk/>
            <pc:sldMk cId="1592112022" sldId="2458"/>
            <ac:picMk id="18" creationId="{C618651D-B4C9-848D-F348-4D8D3A3424AD}"/>
          </ac:picMkLst>
        </pc:picChg>
        <pc:picChg chg="add mod">
          <ac:chgData name="Sarasin, Elise" userId="051ede2b-3008-44c0-bb19-c9bb04b8c5c9" providerId="ADAL" clId="{75637111-0362-47CD-8ADF-10AC7B1B7137}" dt="2026-06-26T20:21:02.421" v="20720" actId="1076"/>
          <ac:picMkLst>
            <pc:docMk/>
            <pc:sldMk cId="1592112022" sldId="2458"/>
            <ac:picMk id="21" creationId="{7A63B2BC-1E52-70D3-CC5B-02AC8A41FD0C}"/>
          </ac:picMkLst>
        </pc:picChg>
        <pc:picChg chg="add mod">
          <ac:chgData name="Sarasin, Elise" userId="051ede2b-3008-44c0-bb19-c9bb04b8c5c9" providerId="ADAL" clId="{75637111-0362-47CD-8ADF-10AC7B1B7137}" dt="2026-06-26T20:22:14.348" v="20726" actId="14100"/>
          <ac:picMkLst>
            <pc:docMk/>
            <pc:sldMk cId="1592112022" sldId="2458"/>
            <ac:picMk id="27" creationId="{D6699CD6-1AD4-C8E2-F4BB-EFBDEDA7C206}"/>
          </ac:picMkLst>
        </pc:picChg>
      </pc:sldChg>
      <pc:sldChg chg="addSp delSp modSp add mod modAnim">
        <pc:chgData name="Sarasin, Elise" userId="051ede2b-3008-44c0-bb19-c9bb04b8c5c9" providerId="ADAL" clId="{75637111-0362-47CD-8ADF-10AC7B1B7137}" dt="2026-07-20T15:56:52.811" v="23666" actId="20577"/>
        <pc:sldMkLst>
          <pc:docMk/>
          <pc:sldMk cId="495318970" sldId="2460"/>
        </pc:sldMkLst>
        <pc:spChg chg="mod">
          <ac:chgData name="Sarasin, Elise" userId="051ede2b-3008-44c0-bb19-c9bb04b8c5c9" providerId="ADAL" clId="{75637111-0362-47CD-8ADF-10AC7B1B7137}" dt="2026-06-26T14:59:26.053" v="20398" actId="27636"/>
          <ac:spMkLst>
            <pc:docMk/>
            <pc:sldMk cId="495318970" sldId="2460"/>
            <ac:spMk id="2" creationId="{7D295DD9-0F28-7A78-2B6F-90864D48B852}"/>
          </ac:spMkLst>
        </pc:spChg>
        <pc:spChg chg="mod">
          <ac:chgData name="Sarasin, Elise" userId="051ede2b-3008-44c0-bb19-c9bb04b8c5c9" providerId="ADAL" clId="{75637111-0362-47CD-8ADF-10AC7B1B7137}" dt="2026-07-20T14:53:00.428" v="23521"/>
          <ac:spMkLst>
            <pc:docMk/>
            <pc:sldMk cId="495318970" sldId="2460"/>
            <ac:spMk id="4" creationId="{B260CC57-96DC-1685-79BD-C14DA588F229}"/>
          </ac:spMkLst>
        </pc:spChg>
        <pc:spChg chg="mod">
          <ac:chgData name="Sarasin, Elise" userId="051ede2b-3008-44c0-bb19-c9bb04b8c5c9" providerId="ADAL" clId="{75637111-0362-47CD-8ADF-10AC7B1B7137}" dt="2026-07-20T14:50:25.090" v="23388" actId="20577"/>
          <ac:spMkLst>
            <pc:docMk/>
            <pc:sldMk cId="495318970" sldId="2460"/>
            <ac:spMk id="16" creationId="{5E2CF156-5C24-DAD3-7E77-0392806FAB48}"/>
          </ac:spMkLst>
        </pc:spChg>
        <pc:spChg chg="mod">
          <ac:chgData name="Sarasin, Elise" userId="051ede2b-3008-44c0-bb19-c9bb04b8c5c9" providerId="ADAL" clId="{75637111-0362-47CD-8ADF-10AC7B1B7137}" dt="2026-07-20T15:56:52.811" v="23666" actId="20577"/>
          <ac:spMkLst>
            <pc:docMk/>
            <pc:sldMk cId="495318970" sldId="2460"/>
            <ac:spMk id="20" creationId="{4D2F23D2-54E3-718A-09EB-0A82F822CE53}"/>
          </ac:spMkLst>
        </pc:spChg>
        <pc:grpChg chg="add mod">
          <ac:chgData name="Sarasin, Elise" userId="051ede2b-3008-44c0-bb19-c9bb04b8c5c9" providerId="ADAL" clId="{75637111-0362-47CD-8ADF-10AC7B1B7137}" dt="2026-07-20T14:54:19.518" v="23664" actId="962"/>
          <ac:grpSpMkLst>
            <pc:docMk/>
            <pc:sldMk cId="495318970" sldId="2460"/>
            <ac:grpSpMk id="3" creationId="{510B3895-8FEA-17A6-17B5-1C8B2F361246}"/>
          </ac:grpSpMkLst>
        </pc:grpChg>
        <pc:picChg chg="mod">
          <ac:chgData name="Sarasin, Elise" userId="051ede2b-3008-44c0-bb19-c9bb04b8c5c9" providerId="ADAL" clId="{75637111-0362-47CD-8ADF-10AC7B1B7137}" dt="2026-07-20T14:52:59.203" v="23520" actId="1076"/>
          <ac:picMkLst>
            <pc:docMk/>
            <pc:sldMk cId="495318970" sldId="2460"/>
            <ac:picMk id="8" creationId="{972F439C-99C3-D2CE-3426-9F52D15A8657}"/>
          </ac:picMkLst>
        </pc:picChg>
        <pc:picChg chg="mod">
          <ac:chgData name="Sarasin, Elise" userId="051ede2b-3008-44c0-bb19-c9bb04b8c5c9" providerId="ADAL" clId="{75637111-0362-47CD-8ADF-10AC7B1B7137}" dt="2026-07-20T14:52:59.203" v="23520" actId="1076"/>
          <ac:picMkLst>
            <pc:docMk/>
            <pc:sldMk cId="495318970" sldId="2460"/>
            <ac:picMk id="14" creationId="{3C42C74B-A5A7-71F3-2074-941C2857B045}"/>
          </ac:picMkLst>
        </pc:picChg>
        <pc:picChg chg="mod">
          <ac:chgData name="Sarasin, Elise" userId="051ede2b-3008-44c0-bb19-c9bb04b8c5c9" providerId="ADAL" clId="{75637111-0362-47CD-8ADF-10AC7B1B7137}" dt="2026-07-20T14:54:01.530" v="23660" actId="1038"/>
          <ac:picMkLst>
            <pc:docMk/>
            <pc:sldMk cId="495318970" sldId="2460"/>
            <ac:picMk id="17" creationId="{D9C29D2F-A5C4-45EC-63F9-5B474CCE9CF0}"/>
          </ac:picMkLst>
        </pc:picChg>
        <pc:picChg chg="mod">
          <ac:chgData name="Sarasin, Elise" userId="051ede2b-3008-44c0-bb19-c9bb04b8c5c9" providerId="ADAL" clId="{75637111-0362-47CD-8ADF-10AC7B1B7137}" dt="2026-07-20T14:52:59.203" v="23520" actId="1076"/>
          <ac:picMkLst>
            <pc:docMk/>
            <pc:sldMk cId="495318970" sldId="2460"/>
            <ac:picMk id="21" creationId="{F4C2B3C9-2D18-09E0-8F14-42EE85D7D83E}"/>
          </ac:picMkLst>
        </pc:picChg>
        <pc:picChg chg="mod">
          <ac:chgData name="Sarasin, Elise" userId="051ede2b-3008-44c0-bb19-c9bb04b8c5c9" providerId="ADAL" clId="{75637111-0362-47CD-8ADF-10AC7B1B7137}" dt="2026-07-20T14:52:59.203" v="23520" actId="1076"/>
          <ac:picMkLst>
            <pc:docMk/>
            <pc:sldMk cId="495318970" sldId="2460"/>
            <ac:picMk id="24" creationId="{B8FCEA3F-A8A7-88F9-F049-848D6AE15F55}"/>
          </ac:picMkLst>
        </pc:picChg>
        <pc:picChg chg="mod">
          <ac:chgData name="Sarasin, Elise" userId="051ede2b-3008-44c0-bb19-c9bb04b8c5c9" providerId="ADAL" clId="{75637111-0362-47CD-8ADF-10AC7B1B7137}" dt="2026-07-20T14:52:59.203" v="23520" actId="1076"/>
          <ac:picMkLst>
            <pc:docMk/>
            <pc:sldMk cId="495318970" sldId="2460"/>
            <ac:picMk id="30" creationId="{00BD4677-92B0-DFB9-B3A2-D41486F4488D}"/>
          </ac:picMkLst>
        </pc:picChg>
        <pc:picChg chg="mod">
          <ac:chgData name="Sarasin, Elise" userId="051ede2b-3008-44c0-bb19-c9bb04b8c5c9" providerId="ADAL" clId="{75637111-0362-47CD-8ADF-10AC7B1B7137}" dt="2026-07-20T14:52:59.203" v="23520" actId="1076"/>
          <ac:picMkLst>
            <pc:docMk/>
            <pc:sldMk cId="495318970" sldId="2460"/>
            <ac:picMk id="31" creationId="{F3128FDF-36E0-CAC5-9D1A-DAD822D0118A}"/>
          </ac:picMkLst>
        </pc:picChg>
        <pc:picChg chg="mod">
          <ac:chgData name="Sarasin, Elise" userId="051ede2b-3008-44c0-bb19-c9bb04b8c5c9" providerId="ADAL" clId="{75637111-0362-47CD-8ADF-10AC7B1B7137}" dt="2026-07-20T14:52:59.203" v="23520" actId="1076"/>
          <ac:picMkLst>
            <pc:docMk/>
            <pc:sldMk cId="495318970" sldId="2460"/>
            <ac:picMk id="32" creationId="{6099B1FB-ECD2-F846-3AE9-0C0CA8F01A26}"/>
          </ac:picMkLst>
        </pc:picChg>
        <pc:picChg chg="mod">
          <ac:chgData name="Sarasin, Elise" userId="051ede2b-3008-44c0-bb19-c9bb04b8c5c9" providerId="ADAL" clId="{75637111-0362-47CD-8ADF-10AC7B1B7137}" dt="2026-07-20T14:52:59.203" v="23520" actId="1076"/>
          <ac:picMkLst>
            <pc:docMk/>
            <pc:sldMk cId="495318970" sldId="2460"/>
            <ac:picMk id="34" creationId="{BA43BFBB-E227-41CA-5676-B223CF0E27C9}"/>
          </ac:picMkLst>
        </pc:picChg>
        <pc:picChg chg="mod">
          <ac:chgData name="Sarasin, Elise" userId="051ede2b-3008-44c0-bb19-c9bb04b8c5c9" providerId="ADAL" clId="{75637111-0362-47CD-8ADF-10AC7B1B7137}" dt="2026-07-20T14:52:59.203" v="23520" actId="1076"/>
          <ac:picMkLst>
            <pc:docMk/>
            <pc:sldMk cId="495318970" sldId="2460"/>
            <ac:picMk id="35" creationId="{9AEE8D7C-841B-9D9F-1D44-10E7A13A476A}"/>
          </ac:picMkLst>
        </pc:picChg>
        <pc:picChg chg="mod">
          <ac:chgData name="Sarasin, Elise" userId="051ede2b-3008-44c0-bb19-c9bb04b8c5c9" providerId="ADAL" clId="{75637111-0362-47CD-8ADF-10AC7B1B7137}" dt="2026-07-20T14:52:59.203" v="23520" actId="1076"/>
          <ac:picMkLst>
            <pc:docMk/>
            <pc:sldMk cId="495318970" sldId="2460"/>
            <ac:picMk id="39" creationId="{56B7DF63-D5C7-CF42-40AF-3CBB5DCBC31C}"/>
          </ac:picMkLst>
        </pc:picChg>
        <pc:picChg chg="mod">
          <ac:chgData name="Sarasin, Elise" userId="051ede2b-3008-44c0-bb19-c9bb04b8c5c9" providerId="ADAL" clId="{75637111-0362-47CD-8ADF-10AC7B1B7137}" dt="2026-07-20T14:50:13.098" v="23372" actId="1076"/>
          <ac:picMkLst>
            <pc:docMk/>
            <pc:sldMk cId="495318970" sldId="2460"/>
            <ac:picMk id="42" creationId="{47265AC1-9487-1CD4-557E-1C4CFB3B5F84}"/>
          </ac:picMkLst>
        </pc:picChg>
      </pc:sldChg>
      <pc:sldChg chg="delSp modSp add mod">
        <pc:chgData name="Sarasin, Elise" userId="051ede2b-3008-44c0-bb19-c9bb04b8c5c9" providerId="ADAL" clId="{75637111-0362-47CD-8ADF-10AC7B1B7137}" dt="2026-06-26T21:37:31.022" v="22569" actId="20577"/>
        <pc:sldMkLst>
          <pc:docMk/>
          <pc:sldMk cId="2611210334" sldId="2461"/>
        </pc:sldMkLst>
        <pc:spChg chg="mod">
          <ac:chgData name="Sarasin, Elise" userId="051ede2b-3008-44c0-bb19-c9bb04b8c5c9" providerId="ADAL" clId="{75637111-0362-47CD-8ADF-10AC7B1B7137}" dt="2026-06-26T14:59:22.203" v="20396" actId="27636"/>
          <ac:spMkLst>
            <pc:docMk/>
            <pc:sldMk cId="2611210334" sldId="2461"/>
            <ac:spMk id="2" creationId="{95CE6677-6E01-DCD3-2F5A-9F2507CE5D0F}"/>
          </ac:spMkLst>
        </pc:spChg>
        <pc:spChg chg="mod">
          <ac:chgData name="Sarasin, Elise" userId="051ede2b-3008-44c0-bb19-c9bb04b8c5c9" providerId="ADAL" clId="{75637111-0362-47CD-8ADF-10AC7B1B7137}" dt="2026-06-26T21:37:31.022" v="22569" actId="20577"/>
          <ac:spMkLst>
            <pc:docMk/>
            <pc:sldMk cId="2611210334" sldId="2461"/>
            <ac:spMk id="16" creationId="{455B8780-EA8D-2541-8823-5C02B634DD1C}"/>
          </ac:spMkLst>
        </pc:spChg>
      </pc:sldChg>
      <pc:sldChg chg="addSp delSp modSp add mod delAnim modAnim modNotesTx">
        <pc:chgData name="Sarasin, Elise" userId="051ede2b-3008-44c0-bb19-c9bb04b8c5c9" providerId="ADAL" clId="{75637111-0362-47CD-8ADF-10AC7B1B7137}" dt="2026-06-26T15:01:30.258" v="20511" actId="1076"/>
        <pc:sldMkLst>
          <pc:docMk/>
          <pc:sldMk cId="2796303712" sldId="2462"/>
        </pc:sldMkLst>
        <pc:spChg chg="mod">
          <ac:chgData name="Sarasin, Elise" userId="051ede2b-3008-44c0-bb19-c9bb04b8c5c9" providerId="ADAL" clId="{75637111-0362-47CD-8ADF-10AC7B1B7137}" dt="2026-06-26T14:59:18.686" v="20394" actId="27636"/>
          <ac:spMkLst>
            <pc:docMk/>
            <pc:sldMk cId="2796303712" sldId="2462"/>
            <ac:spMk id="2" creationId="{D0338363-1C78-597A-E2E1-AEE291C4F589}"/>
          </ac:spMkLst>
        </pc:spChg>
        <pc:spChg chg="mod">
          <ac:chgData name="Sarasin, Elise" userId="051ede2b-3008-44c0-bb19-c9bb04b8c5c9" providerId="ADAL" clId="{75637111-0362-47CD-8ADF-10AC7B1B7137}" dt="2026-06-26T15:00:43.535" v="20505" actId="20577"/>
          <ac:spMkLst>
            <pc:docMk/>
            <pc:sldMk cId="2796303712" sldId="2462"/>
            <ac:spMk id="59" creationId="{954925AB-CDA4-AAE6-1165-DBF377697D43}"/>
          </ac:spMkLst>
        </pc:spChg>
        <pc:picChg chg="add mod">
          <ac:chgData name="Sarasin, Elise" userId="051ede2b-3008-44c0-bb19-c9bb04b8c5c9" providerId="ADAL" clId="{75637111-0362-47CD-8ADF-10AC7B1B7137}" dt="2026-06-26T15:01:30.258" v="20511" actId="1076"/>
          <ac:picMkLst>
            <pc:docMk/>
            <pc:sldMk cId="2796303712" sldId="2462"/>
            <ac:picMk id="3" creationId="{F52A6328-306B-604D-1B95-67C383FE344F}"/>
          </ac:picMkLst>
        </pc:picChg>
        <pc:picChg chg="add mod">
          <ac:chgData name="Sarasin, Elise" userId="051ede2b-3008-44c0-bb19-c9bb04b8c5c9" providerId="ADAL" clId="{75637111-0362-47CD-8ADF-10AC7B1B7137}" dt="2026-06-26T15:01:30.258" v="20511" actId="1076"/>
          <ac:picMkLst>
            <pc:docMk/>
            <pc:sldMk cId="2796303712" sldId="2462"/>
            <ac:picMk id="4" creationId="{A1672C8A-BDF0-A595-42BC-8C9A3AA97EC1}"/>
          </ac:picMkLst>
        </pc:picChg>
        <pc:picChg chg="add mod">
          <ac:chgData name="Sarasin, Elise" userId="051ede2b-3008-44c0-bb19-c9bb04b8c5c9" providerId="ADAL" clId="{75637111-0362-47CD-8ADF-10AC7B1B7137}" dt="2026-06-26T15:01:30.258" v="20511" actId="1076"/>
          <ac:picMkLst>
            <pc:docMk/>
            <pc:sldMk cId="2796303712" sldId="2462"/>
            <ac:picMk id="5" creationId="{F6964F21-0351-A4B6-9CED-501108505939}"/>
          </ac:picMkLst>
        </pc:picChg>
        <pc:picChg chg="add mod">
          <ac:chgData name="Sarasin, Elise" userId="051ede2b-3008-44c0-bb19-c9bb04b8c5c9" providerId="ADAL" clId="{75637111-0362-47CD-8ADF-10AC7B1B7137}" dt="2026-06-26T15:01:30.258" v="20511" actId="1076"/>
          <ac:picMkLst>
            <pc:docMk/>
            <pc:sldMk cId="2796303712" sldId="2462"/>
            <ac:picMk id="7" creationId="{BEE78447-570D-80B1-C982-C83A77696EF5}"/>
          </ac:picMkLst>
        </pc:picChg>
        <pc:picChg chg="add mod">
          <ac:chgData name="Sarasin, Elise" userId="051ede2b-3008-44c0-bb19-c9bb04b8c5c9" providerId="ADAL" clId="{75637111-0362-47CD-8ADF-10AC7B1B7137}" dt="2026-06-26T15:01:30.258" v="20511" actId="1076"/>
          <ac:picMkLst>
            <pc:docMk/>
            <pc:sldMk cId="2796303712" sldId="2462"/>
            <ac:picMk id="8" creationId="{14E6339D-44D3-87AA-F0AC-84F983FEC216}"/>
          </ac:picMkLst>
        </pc:picChg>
        <pc:picChg chg="add mod">
          <ac:chgData name="Sarasin, Elise" userId="051ede2b-3008-44c0-bb19-c9bb04b8c5c9" providerId="ADAL" clId="{75637111-0362-47CD-8ADF-10AC7B1B7137}" dt="2026-06-26T15:01:30.258" v="20511" actId="1076"/>
          <ac:picMkLst>
            <pc:docMk/>
            <pc:sldMk cId="2796303712" sldId="2462"/>
            <ac:picMk id="9" creationId="{CCD0B031-F8F0-9E52-7A55-8F2077BB655D}"/>
          </ac:picMkLst>
        </pc:picChg>
        <pc:picChg chg="add mod">
          <ac:chgData name="Sarasin, Elise" userId="051ede2b-3008-44c0-bb19-c9bb04b8c5c9" providerId="ADAL" clId="{75637111-0362-47CD-8ADF-10AC7B1B7137}" dt="2026-06-26T15:01:30.258" v="20511" actId="1076"/>
          <ac:picMkLst>
            <pc:docMk/>
            <pc:sldMk cId="2796303712" sldId="2462"/>
            <ac:picMk id="10" creationId="{C24DB629-8A1A-0E19-AC43-449DD332A519}"/>
          </ac:picMkLst>
        </pc:picChg>
        <pc:picChg chg="add mod">
          <ac:chgData name="Sarasin, Elise" userId="051ede2b-3008-44c0-bb19-c9bb04b8c5c9" providerId="ADAL" clId="{75637111-0362-47CD-8ADF-10AC7B1B7137}" dt="2026-06-26T15:01:30.258" v="20511" actId="1076"/>
          <ac:picMkLst>
            <pc:docMk/>
            <pc:sldMk cId="2796303712" sldId="2462"/>
            <ac:picMk id="11" creationId="{EAC9BFE1-0B31-E708-C10B-A5B2641D0B2F}"/>
          </ac:picMkLst>
        </pc:picChg>
        <pc:picChg chg="add mod">
          <ac:chgData name="Sarasin, Elise" userId="051ede2b-3008-44c0-bb19-c9bb04b8c5c9" providerId="ADAL" clId="{75637111-0362-47CD-8ADF-10AC7B1B7137}" dt="2026-06-26T15:01:30.258" v="20511" actId="1076"/>
          <ac:picMkLst>
            <pc:docMk/>
            <pc:sldMk cId="2796303712" sldId="2462"/>
            <ac:picMk id="12" creationId="{BB5262F5-D1BA-4A40-CCE7-717520A0DABD}"/>
          </ac:picMkLst>
        </pc:picChg>
        <pc:picChg chg="add mod">
          <ac:chgData name="Sarasin, Elise" userId="051ede2b-3008-44c0-bb19-c9bb04b8c5c9" providerId="ADAL" clId="{75637111-0362-47CD-8ADF-10AC7B1B7137}" dt="2026-06-26T15:01:30.258" v="20511" actId="1076"/>
          <ac:picMkLst>
            <pc:docMk/>
            <pc:sldMk cId="2796303712" sldId="2462"/>
            <ac:picMk id="13" creationId="{F099715C-DEE3-65DB-D452-272C2F9E570A}"/>
          </ac:picMkLst>
        </pc:picChg>
      </pc:sldChg>
      <pc:sldChg chg="modSp add mod">
        <pc:chgData name="Sarasin, Elise" userId="051ede2b-3008-44c0-bb19-c9bb04b8c5c9" providerId="ADAL" clId="{75637111-0362-47CD-8ADF-10AC7B1B7137}" dt="2026-06-26T15:02:22.559" v="20528" actId="20577"/>
        <pc:sldMkLst>
          <pc:docMk/>
          <pc:sldMk cId="2382985343" sldId="2463"/>
        </pc:sldMkLst>
        <pc:spChg chg="mod">
          <ac:chgData name="Sarasin, Elise" userId="051ede2b-3008-44c0-bb19-c9bb04b8c5c9" providerId="ADAL" clId="{75637111-0362-47CD-8ADF-10AC7B1B7137}" dt="2026-06-26T15:02:00.069" v="20513"/>
          <ac:spMkLst>
            <pc:docMk/>
            <pc:sldMk cId="2382985343" sldId="2463"/>
            <ac:spMk id="2" creationId="{57976ADE-9FBE-7C76-921B-9921467F8D8C}"/>
          </ac:spMkLst>
        </pc:spChg>
        <pc:spChg chg="mod">
          <ac:chgData name="Sarasin, Elise" userId="051ede2b-3008-44c0-bb19-c9bb04b8c5c9" providerId="ADAL" clId="{75637111-0362-47CD-8ADF-10AC7B1B7137}" dt="2026-06-26T15:02:22.559" v="20528" actId="20577"/>
          <ac:spMkLst>
            <pc:docMk/>
            <pc:sldMk cId="2382985343" sldId="2463"/>
            <ac:spMk id="59" creationId="{F335C4A4-DC5B-E556-1825-B5790BB07AB0}"/>
          </ac:spMkLst>
        </pc:spChg>
      </pc:sldChg>
      <pc:sldChg chg="modSp add mod">
        <pc:chgData name="Sarasin, Elise" userId="051ede2b-3008-44c0-bb19-c9bb04b8c5c9" providerId="ADAL" clId="{75637111-0362-47CD-8ADF-10AC7B1B7137}" dt="2026-06-26T15:03:11.293" v="20550" actId="20577"/>
        <pc:sldMkLst>
          <pc:docMk/>
          <pc:sldMk cId="1170973807" sldId="2464"/>
        </pc:sldMkLst>
        <pc:spChg chg="mod">
          <ac:chgData name="Sarasin, Elise" userId="051ede2b-3008-44c0-bb19-c9bb04b8c5c9" providerId="ADAL" clId="{75637111-0362-47CD-8ADF-10AC7B1B7137}" dt="2026-06-26T15:03:01.116" v="20548" actId="20577"/>
          <ac:spMkLst>
            <pc:docMk/>
            <pc:sldMk cId="1170973807" sldId="2464"/>
            <ac:spMk id="2" creationId="{84E72D3E-76E9-0E9E-B801-1416997D65B4}"/>
          </ac:spMkLst>
        </pc:spChg>
        <pc:spChg chg="mod">
          <ac:chgData name="Sarasin, Elise" userId="051ede2b-3008-44c0-bb19-c9bb04b8c5c9" providerId="ADAL" clId="{75637111-0362-47CD-8ADF-10AC7B1B7137}" dt="2026-06-26T15:03:11.293" v="20550" actId="20577"/>
          <ac:spMkLst>
            <pc:docMk/>
            <pc:sldMk cId="1170973807" sldId="2464"/>
            <ac:spMk id="16" creationId="{AF1F15CB-DC7D-26EC-060B-8676E2199EC1}"/>
          </ac:spMkLst>
        </pc:spChg>
      </pc:sldChg>
      <pc:sldChg chg="addSp delSp modSp add mod ord setBg modClrScheme chgLayout">
        <pc:chgData name="Sarasin, Elise" userId="051ede2b-3008-44c0-bb19-c9bb04b8c5c9" providerId="ADAL" clId="{75637111-0362-47CD-8ADF-10AC7B1B7137}" dt="2026-06-26T20:17:11.887" v="20660" actId="20577"/>
        <pc:sldMkLst>
          <pc:docMk/>
          <pc:sldMk cId="529715404" sldId="3978"/>
        </pc:sldMkLst>
        <pc:spChg chg="mod ord">
          <ac:chgData name="Sarasin, Elise" userId="051ede2b-3008-44c0-bb19-c9bb04b8c5c9" providerId="ADAL" clId="{75637111-0362-47CD-8ADF-10AC7B1B7137}" dt="2026-06-26T20:17:11.887" v="20660" actId="20577"/>
          <ac:spMkLst>
            <pc:docMk/>
            <pc:sldMk cId="529715404" sldId="3978"/>
            <ac:spMk id="2" creationId="{A2E6B83E-F0FA-ED05-3501-F2397DD4FE8C}"/>
          </ac:spMkLst>
        </pc:spChg>
        <pc:picChg chg="mod">
          <ac:chgData name="Sarasin, Elise" userId="051ede2b-3008-44c0-bb19-c9bb04b8c5c9" providerId="ADAL" clId="{75637111-0362-47CD-8ADF-10AC7B1B7137}" dt="2026-06-26T20:16:19.092" v="20594" actId="1362"/>
          <ac:picMkLst>
            <pc:docMk/>
            <pc:sldMk cId="529715404" sldId="3978"/>
            <ac:picMk id="8" creationId="{FB8B687B-D5A8-6915-4CB7-B85546CD0301}"/>
          </ac:picMkLst>
        </pc:picChg>
        <pc:picChg chg="mod">
          <ac:chgData name="Sarasin, Elise" userId="051ede2b-3008-44c0-bb19-c9bb04b8c5c9" providerId="ADAL" clId="{75637111-0362-47CD-8ADF-10AC7B1B7137}" dt="2026-06-26T20:16:19.092" v="20594" actId="1362"/>
          <ac:picMkLst>
            <pc:docMk/>
            <pc:sldMk cId="529715404" sldId="3978"/>
            <ac:picMk id="12" creationId="{196B610F-2BE4-D420-73E3-D05A43A255C3}"/>
          </ac:picMkLst>
        </pc:picChg>
        <pc:picChg chg="mod">
          <ac:chgData name="Sarasin, Elise" userId="051ede2b-3008-44c0-bb19-c9bb04b8c5c9" providerId="ADAL" clId="{75637111-0362-47CD-8ADF-10AC7B1B7137}" dt="2026-06-26T20:16:19.092" v="20594" actId="1362"/>
          <ac:picMkLst>
            <pc:docMk/>
            <pc:sldMk cId="529715404" sldId="3978"/>
            <ac:picMk id="14" creationId="{804EF36A-B350-7CB7-07E5-E18F4FEB2AA5}"/>
          </ac:picMkLst>
        </pc:picChg>
        <pc:picChg chg="mod">
          <ac:chgData name="Sarasin, Elise" userId="051ede2b-3008-44c0-bb19-c9bb04b8c5c9" providerId="ADAL" clId="{75637111-0362-47CD-8ADF-10AC7B1B7137}" dt="2026-06-26T20:16:19.092" v="20594" actId="1362"/>
          <ac:picMkLst>
            <pc:docMk/>
            <pc:sldMk cId="529715404" sldId="3978"/>
            <ac:picMk id="16" creationId="{BA39726F-8A7B-EEB4-C6C5-8A84E9E2CA5D}"/>
          </ac:picMkLst>
        </pc:picChg>
      </pc:sldChg>
      <pc:sldChg chg="modSp add mod ord">
        <pc:chgData name="Sarasin, Elise" userId="051ede2b-3008-44c0-bb19-c9bb04b8c5c9" providerId="ADAL" clId="{75637111-0362-47CD-8ADF-10AC7B1B7137}" dt="2026-06-26T21:38:31.520" v="22575"/>
        <pc:sldMkLst>
          <pc:docMk/>
          <pc:sldMk cId="162606888" sldId="3979"/>
        </pc:sldMkLst>
        <pc:spChg chg="mod">
          <ac:chgData name="Sarasin, Elise" userId="051ede2b-3008-44c0-bb19-c9bb04b8c5c9" providerId="ADAL" clId="{75637111-0362-47CD-8ADF-10AC7B1B7137}" dt="2026-06-26T20:23:00.032" v="20732" actId="20577"/>
          <ac:spMkLst>
            <pc:docMk/>
            <pc:sldMk cId="162606888" sldId="3979"/>
            <ac:spMk id="2" creationId="{63BC3E89-5E18-4127-A546-1FC695594566}"/>
          </ac:spMkLst>
        </pc:spChg>
      </pc:sldChg>
      <pc:sldChg chg="addSp delSp modSp add mod">
        <pc:chgData name="Sarasin, Elise" userId="051ede2b-3008-44c0-bb19-c9bb04b8c5c9" providerId="ADAL" clId="{75637111-0362-47CD-8ADF-10AC7B1B7137}" dt="2026-06-26T21:31:56.444" v="22233" actId="1076"/>
        <pc:sldMkLst>
          <pc:docMk/>
          <pc:sldMk cId="2503111389" sldId="3980"/>
        </pc:sldMkLst>
        <pc:spChg chg="add mod">
          <ac:chgData name="Sarasin, Elise" userId="051ede2b-3008-44c0-bb19-c9bb04b8c5c9" providerId="ADAL" clId="{75637111-0362-47CD-8ADF-10AC7B1B7137}" dt="2026-06-26T21:31:24.590" v="22224" actId="20577"/>
          <ac:spMkLst>
            <pc:docMk/>
            <pc:sldMk cId="2503111389" sldId="3980"/>
            <ac:spMk id="5" creationId="{1B3C65A1-292B-C8FF-E1E4-C5D5419CEA89}"/>
          </ac:spMkLst>
        </pc:spChg>
        <pc:spChg chg="add mod">
          <ac:chgData name="Sarasin, Elise" userId="051ede2b-3008-44c0-bb19-c9bb04b8c5c9" providerId="ADAL" clId="{75637111-0362-47CD-8ADF-10AC7B1B7137}" dt="2026-06-26T21:31:20.468" v="22223" actId="1076"/>
          <ac:spMkLst>
            <pc:docMk/>
            <pc:sldMk cId="2503111389" sldId="3980"/>
            <ac:spMk id="10" creationId="{FA3656CE-93E2-ED0A-3C4E-5053FDDC4D20}"/>
          </ac:spMkLst>
        </pc:spChg>
        <pc:spChg chg="mod">
          <ac:chgData name="Sarasin, Elise" userId="051ede2b-3008-44c0-bb19-c9bb04b8c5c9" providerId="ADAL" clId="{75637111-0362-47CD-8ADF-10AC7B1B7137}" dt="2026-06-26T21:27:25.997" v="22128" actId="20577"/>
          <ac:spMkLst>
            <pc:docMk/>
            <pc:sldMk cId="2503111389" sldId="3980"/>
            <ac:spMk id="16" creationId="{2DA25263-51BA-6BC1-491F-C93B20681DD2}"/>
          </ac:spMkLst>
        </pc:spChg>
        <pc:spChg chg="mod">
          <ac:chgData name="Sarasin, Elise" userId="051ede2b-3008-44c0-bb19-c9bb04b8c5c9" providerId="ADAL" clId="{75637111-0362-47CD-8ADF-10AC7B1B7137}" dt="2026-06-26T21:27:52.630" v="22138" actId="27636"/>
          <ac:spMkLst>
            <pc:docMk/>
            <pc:sldMk cId="2503111389" sldId="3980"/>
            <ac:spMk id="17" creationId="{7694116A-0553-B7F2-068F-A5A54641B42B}"/>
          </ac:spMkLst>
        </pc:spChg>
        <pc:grpChg chg="mod">
          <ac:chgData name="Sarasin, Elise" userId="051ede2b-3008-44c0-bb19-c9bb04b8c5c9" providerId="ADAL" clId="{75637111-0362-47CD-8ADF-10AC7B1B7137}" dt="2026-06-26T21:31:06.418" v="22218" actId="1076"/>
          <ac:grpSpMkLst>
            <pc:docMk/>
            <pc:sldMk cId="2503111389" sldId="3980"/>
            <ac:grpSpMk id="2" creationId="{63E41D15-CA1E-A032-80A5-AC280CF57823}"/>
          </ac:grpSpMkLst>
        </pc:grpChg>
        <pc:picChg chg="add mod">
          <ac:chgData name="Sarasin, Elise" userId="051ede2b-3008-44c0-bb19-c9bb04b8c5c9" providerId="ADAL" clId="{75637111-0362-47CD-8ADF-10AC7B1B7137}" dt="2026-06-26T21:31:56.444" v="22233" actId="1076"/>
          <ac:picMkLst>
            <pc:docMk/>
            <pc:sldMk cId="2503111389" sldId="3980"/>
            <ac:picMk id="3" creationId="{9D7D126E-3220-984C-69D5-931EC5B5F1B8}"/>
          </ac:picMkLst>
        </pc:picChg>
        <pc:picChg chg="mod">
          <ac:chgData name="Sarasin, Elise" userId="051ede2b-3008-44c0-bb19-c9bb04b8c5c9" providerId="ADAL" clId="{75637111-0362-47CD-8ADF-10AC7B1B7137}" dt="2026-06-26T21:29:46.009" v="22201" actId="1076"/>
          <ac:picMkLst>
            <pc:docMk/>
            <pc:sldMk cId="2503111389" sldId="3980"/>
            <ac:picMk id="7" creationId="{EA0CFD60-F9C3-F761-E3AC-8FB5EC8C5E92}"/>
          </ac:picMkLst>
        </pc:picChg>
        <pc:picChg chg="add mod">
          <ac:chgData name="Sarasin, Elise" userId="051ede2b-3008-44c0-bb19-c9bb04b8c5c9" providerId="ADAL" clId="{75637111-0362-47CD-8ADF-10AC7B1B7137}" dt="2026-06-26T21:31:54.953" v="22232" actId="1076"/>
          <ac:picMkLst>
            <pc:docMk/>
            <pc:sldMk cId="2503111389" sldId="3980"/>
            <ac:picMk id="14" creationId="{7DC9494E-2243-84B0-5F15-21F7C04F7B3A}"/>
          </ac:picMkLst>
        </pc:picChg>
      </pc:sldChg>
      <pc:sldChg chg="modSp add mod modShow">
        <pc:chgData name="Sarasin, Elise" userId="051ede2b-3008-44c0-bb19-c9bb04b8c5c9" providerId="ADAL" clId="{75637111-0362-47CD-8ADF-10AC7B1B7137}" dt="2026-07-20T14:34:55.967" v="22978" actId="2085"/>
        <pc:sldMkLst>
          <pc:docMk/>
          <pc:sldMk cId="1306738737" sldId="3981"/>
        </pc:sldMkLst>
        <pc:picChg chg="mod">
          <ac:chgData name="Sarasin, Elise" userId="051ede2b-3008-44c0-bb19-c9bb04b8c5c9" providerId="ADAL" clId="{75637111-0362-47CD-8ADF-10AC7B1B7137}" dt="2026-07-20T14:34:55.967" v="22978" actId="2085"/>
          <ac:picMkLst>
            <pc:docMk/>
            <pc:sldMk cId="1306738737" sldId="3981"/>
            <ac:picMk id="3" creationId="{8B617FF3-EDE8-B3EE-E86C-7AFA4DCA065B}"/>
          </ac:picMkLst>
        </pc:picChg>
      </pc:sldChg>
      <pc:sldChg chg="addSp delSp modSp new mod">
        <pc:chgData name="Sarasin, Elise" userId="051ede2b-3008-44c0-bb19-c9bb04b8c5c9" providerId="ADAL" clId="{75637111-0362-47CD-8ADF-10AC7B1B7137}" dt="2026-07-20T18:54:47.518" v="24268" actId="1076"/>
        <pc:sldMkLst>
          <pc:docMk/>
          <pc:sldMk cId="1172212760" sldId="3982"/>
        </pc:sldMkLst>
        <pc:spChg chg="mod">
          <ac:chgData name="Sarasin, Elise" userId="051ede2b-3008-44c0-bb19-c9bb04b8c5c9" providerId="ADAL" clId="{75637111-0362-47CD-8ADF-10AC7B1B7137}" dt="2026-07-20T18:29:45.535" v="24263" actId="20577"/>
          <ac:spMkLst>
            <pc:docMk/>
            <pc:sldMk cId="1172212760" sldId="3982"/>
            <ac:spMk id="2" creationId="{65C389FA-FAF0-DD4D-B8DF-24196178E067}"/>
          </ac:spMkLst>
        </pc:spChg>
        <pc:spChg chg="del">
          <ac:chgData name="Sarasin, Elise" userId="051ede2b-3008-44c0-bb19-c9bb04b8c5c9" providerId="ADAL" clId="{75637111-0362-47CD-8ADF-10AC7B1B7137}" dt="2026-07-20T18:14:36.015" v="23688" actId="931"/>
          <ac:spMkLst>
            <pc:docMk/>
            <pc:sldMk cId="1172212760" sldId="3982"/>
            <ac:spMk id="3" creationId="{5AB8D3BA-33BC-4121-5B70-B403CE0E1550}"/>
          </ac:spMkLst>
        </pc:spChg>
        <pc:spChg chg="add del">
          <ac:chgData name="Sarasin, Elise" userId="051ede2b-3008-44c0-bb19-c9bb04b8c5c9" providerId="ADAL" clId="{75637111-0362-47CD-8ADF-10AC7B1B7137}" dt="2026-07-20T18:54:44.989" v="24267" actId="478"/>
          <ac:spMkLst>
            <pc:docMk/>
            <pc:sldMk cId="1172212760" sldId="3982"/>
            <ac:spMk id="6" creationId="{C77DF390-3748-DC36-5CC6-196693EA67F5}"/>
          </ac:spMkLst>
        </pc:spChg>
        <pc:picChg chg="add mod ord">
          <ac:chgData name="Sarasin, Elise" userId="051ede2b-3008-44c0-bb19-c9bb04b8c5c9" providerId="ADAL" clId="{75637111-0362-47CD-8ADF-10AC7B1B7137}" dt="2026-07-20T18:54:47.518" v="24268" actId="1076"/>
          <ac:picMkLst>
            <pc:docMk/>
            <pc:sldMk cId="1172212760" sldId="3982"/>
            <ac:picMk id="5" creationId="{DB726A3A-3BE2-8F54-2F90-92A48CE3B262}"/>
          </ac:picMkLst>
        </pc:picChg>
      </pc:sldChg>
      <pc:sldChg chg="addSp delSp modSp new mod addAnim delAnim modAnim">
        <pc:chgData name="Sarasin, Elise" userId="051ede2b-3008-44c0-bb19-c9bb04b8c5c9" providerId="ADAL" clId="{75637111-0362-47CD-8ADF-10AC7B1B7137}" dt="2026-07-20T18:25:35.073" v="24229"/>
        <pc:sldMkLst>
          <pc:docMk/>
          <pc:sldMk cId="3421811477" sldId="3983"/>
        </pc:sldMkLst>
        <pc:spChg chg="mod">
          <ac:chgData name="Sarasin, Elise" userId="051ede2b-3008-44c0-bb19-c9bb04b8c5c9" providerId="ADAL" clId="{75637111-0362-47CD-8ADF-10AC7B1B7137}" dt="2026-07-20T18:20:12.320" v="23723" actId="20577"/>
          <ac:spMkLst>
            <pc:docMk/>
            <pc:sldMk cId="3421811477" sldId="3983"/>
            <ac:spMk id="2" creationId="{40013A1B-A0D9-12BF-54D3-E381CEEAA166}"/>
          </ac:spMkLst>
        </pc:spChg>
        <pc:spChg chg="del">
          <ac:chgData name="Sarasin, Elise" userId="051ede2b-3008-44c0-bb19-c9bb04b8c5c9" providerId="ADAL" clId="{75637111-0362-47CD-8ADF-10AC7B1B7137}" dt="2026-07-20T18:20:15.780" v="23724" actId="22"/>
          <ac:spMkLst>
            <pc:docMk/>
            <pc:sldMk cId="3421811477" sldId="3983"/>
            <ac:spMk id="3" creationId="{9EBBED61-4E10-A266-DEAF-DAC5E56B66C5}"/>
          </ac:spMkLst>
        </pc:spChg>
        <pc:spChg chg="add del mod">
          <ac:chgData name="Sarasin, Elise" userId="051ede2b-3008-44c0-bb19-c9bb04b8c5c9" providerId="ADAL" clId="{75637111-0362-47CD-8ADF-10AC7B1B7137}" dt="2026-07-20T18:23:37.584" v="24021" actId="962"/>
          <ac:spMkLst>
            <pc:docMk/>
            <pc:sldMk cId="3421811477" sldId="3983"/>
            <ac:spMk id="6" creationId="{FD010FD2-A9B4-EEF6-22CC-ADD25DAC2C35}"/>
          </ac:spMkLst>
        </pc:spChg>
        <pc:spChg chg="add mod">
          <ac:chgData name="Sarasin, Elise" userId="051ede2b-3008-44c0-bb19-c9bb04b8c5c9" providerId="ADAL" clId="{75637111-0362-47CD-8ADF-10AC7B1B7137}" dt="2026-07-20T18:24:40.848" v="24136" actId="1076"/>
          <ac:spMkLst>
            <pc:docMk/>
            <pc:sldMk cId="3421811477" sldId="3983"/>
            <ac:spMk id="7" creationId="{FBF9B65C-F862-5C25-4DBD-57DDBEEE9629}"/>
          </ac:spMkLst>
        </pc:spChg>
        <pc:spChg chg="add mod">
          <ac:chgData name="Sarasin, Elise" userId="051ede2b-3008-44c0-bb19-c9bb04b8c5c9" providerId="ADAL" clId="{75637111-0362-47CD-8ADF-10AC7B1B7137}" dt="2026-07-20T18:24:56.880" v="24211" actId="962"/>
          <ac:spMkLst>
            <pc:docMk/>
            <pc:sldMk cId="3421811477" sldId="3983"/>
            <ac:spMk id="8" creationId="{E9538D7D-95D2-8D76-097D-30D3B51F206A}"/>
          </ac:spMkLst>
        </pc:spChg>
        <pc:picChg chg="add mod ord">
          <ac:chgData name="Sarasin, Elise" userId="051ede2b-3008-44c0-bb19-c9bb04b8c5c9" providerId="ADAL" clId="{75637111-0362-47CD-8ADF-10AC7B1B7137}" dt="2026-07-20T18:21:02.283" v="23737" actId="1076"/>
          <ac:picMkLst>
            <pc:docMk/>
            <pc:sldMk cId="3421811477" sldId="3983"/>
            <ac:picMk id="5" creationId="{FC2AD0DF-8AD2-873C-8433-83494466AD58}"/>
          </ac:picMkLst>
        </pc:picChg>
      </pc:sldChg>
      <pc:sldChg chg="add">
        <pc:chgData name="Sarasin, Elise" userId="051ede2b-3008-44c0-bb19-c9bb04b8c5c9" providerId="ADAL" clId="{75637111-0362-47CD-8ADF-10AC7B1B7137}" dt="2026-07-20T18:28:53.403" v="24230"/>
        <pc:sldMkLst>
          <pc:docMk/>
          <pc:sldMk cId="983587575" sldId="3984"/>
        </pc:sldMkLst>
      </pc:sldChg>
      <pc:sldChg chg="add del mod modShow">
        <pc:chgData name="Sarasin, Elise" userId="051ede2b-3008-44c0-bb19-c9bb04b8c5c9" providerId="ADAL" clId="{75637111-0362-47CD-8ADF-10AC7B1B7137}" dt="2026-07-21T13:43:29.370" v="24340" actId="2696"/>
        <pc:sldMkLst>
          <pc:docMk/>
          <pc:sldMk cId="3966514742" sldId="3985"/>
        </pc:sldMkLst>
      </pc:sldChg>
    </pc:docChg>
  </pc:docChgLst>
  <pc:docChgLst>
    <pc:chgData name="Sarasin, Elise" userId="051ede2b-3008-44c0-bb19-c9bb04b8c5c9" providerId="ADAL" clId="{89DB9C7E-797D-4B3E-8DDE-5DB3CEA92B3A}"/>
    <pc:docChg chg="custSel addSld delSld modSld modSection">
      <pc:chgData name="Sarasin, Elise" userId="051ede2b-3008-44c0-bb19-c9bb04b8c5c9" providerId="ADAL" clId="{89DB9C7E-797D-4B3E-8DDE-5DB3CEA92B3A}" dt="2026-06-30T13:58:25.999" v="674" actId="1076"/>
      <pc:docMkLst>
        <pc:docMk/>
      </pc:docMkLst>
      <pc:sldChg chg="modSp mod">
        <pc:chgData name="Sarasin, Elise" userId="051ede2b-3008-44c0-bb19-c9bb04b8c5c9" providerId="ADAL" clId="{89DB9C7E-797D-4B3E-8DDE-5DB3CEA92B3A}" dt="2026-06-30T13:56:15.090" v="658" actId="20577"/>
        <pc:sldMkLst>
          <pc:docMk/>
          <pc:sldMk cId="2709821794" sldId="1820"/>
        </pc:sldMkLst>
        <pc:spChg chg="mod">
          <ac:chgData name="Sarasin, Elise" userId="051ede2b-3008-44c0-bb19-c9bb04b8c5c9" providerId="ADAL" clId="{89DB9C7E-797D-4B3E-8DDE-5DB3CEA92B3A}" dt="2026-06-30T13:56:15.090" v="658" actId="20577"/>
          <ac:spMkLst>
            <pc:docMk/>
            <pc:sldMk cId="2709821794" sldId="1820"/>
            <ac:spMk id="8" creationId="{37161FF9-C714-CF09-9B3E-B6895C428696}"/>
          </ac:spMkLst>
        </pc:spChg>
      </pc:sldChg>
      <pc:sldChg chg="delSp mod delAnim">
        <pc:chgData name="Sarasin, Elise" userId="051ede2b-3008-44c0-bb19-c9bb04b8c5c9" providerId="ADAL" clId="{89DB9C7E-797D-4B3E-8DDE-5DB3CEA92B3A}" dt="2026-06-30T13:54:17.328" v="656" actId="478"/>
        <pc:sldMkLst>
          <pc:docMk/>
          <pc:sldMk cId="3455088061" sldId="2428"/>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image" Target="../media/image4.jpeg"/><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image" Target="../media/image4.jpeg"/><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3D995F-DBE8-3C4B-A35A-252121C39764}" type="doc">
      <dgm:prSet loTypeId="urn:microsoft.com/office/officeart/2005/8/layout/hProcess7" loCatId="" qsTypeId="urn:microsoft.com/office/officeart/2005/8/quickstyle/simple2" qsCatId="simple" csTypeId="urn:microsoft.com/office/officeart/2005/8/colors/accent1_1" csCatId="accent1" phldr="1"/>
      <dgm:spPr/>
      <dgm:t>
        <a:bodyPr/>
        <a:lstStyle/>
        <a:p>
          <a:endParaRPr lang="en-US"/>
        </a:p>
      </dgm:t>
    </dgm:pt>
    <dgm:pt modelId="{1FCEF624-ECEA-BA4F-8177-BEAE020E598D}">
      <dgm:prSet phldrT="[Text]"/>
      <dgm: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68A87354-4E15-4A4A-A10C-C354D4FFCC50}" type="parTrans" cxnId="{AB94883D-D265-A044-AC71-1C7DE6E776E7}">
      <dgm:prSet/>
      <dgm:spPr/>
      <dgm:t>
        <a:bodyPr/>
        <a:lstStyle/>
        <a:p>
          <a:endParaRPr lang="en-US"/>
        </a:p>
      </dgm:t>
    </dgm:pt>
    <dgm:pt modelId="{28835215-52CD-1442-AAD5-98CD7DC772B0}" type="sibTrans" cxnId="{AB94883D-D265-A044-AC71-1C7DE6E776E7}">
      <dgm:prSet/>
      <dgm:spPr/>
      <dgm:t>
        <a:bodyPr/>
        <a:lstStyle/>
        <a:p>
          <a:endParaRPr lang="en-US"/>
        </a:p>
      </dgm:t>
    </dgm:pt>
    <dgm:pt modelId="{FFA21F49-57C9-4E4B-968F-1154585DA40A}">
      <dgm:prSet phldrT="[Text]"/>
      <dgm:spPr>
        <a:xfrm>
          <a:off x="29177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gm:t>
    </dgm:pt>
    <dgm:pt modelId="{D0FB94BF-C99E-8C40-A9C2-B18B4339FE1C}" type="parTrans" cxnId="{73E58AD5-965F-8F4B-8778-FDD473A96689}">
      <dgm:prSet/>
      <dgm:spPr/>
      <dgm:t>
        <a:bodyPr/>
        <a:lstStyle/>
        <a:p>
          <a:endParaRPr lang="en-US"/>
        </a:p>
      </dgm:t>
    </dgm:pt>
    <dgm:pt modelId="{E0E0F92E-B97A-C945-BE59-6ECAFCF88DE6}" type="sibTrans" cxnId="{73E58AD5-965F-8F4B-8778-FDD473A96689}">
      <dgm:prSet/>
      <dgm:spPr/>
      <dgm:t>
        <a:bodyPr/>
        <a:lstStyle/>
        <a:p>
          <a:endParaRPr lang="en-US"/>
        </a:p>
      </dgm:t>
    </dgm:pt>
    <dgm:pt modelId="{2651876E-082C-F043-B305-E19C2F6575A5}">
      <dgm:prSet phldrT="[Text]"/>
      <dgm: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030B171A-1EE1-5A40-A524-A76001AF6D82}" type="parTrans" cxnId="{812FE41E-109F-C243-8E7B-359D7AA23A9A}">
      <dgm:prSet/>
      <dgm:spPr/>
      <dgm:t>
        <a:bodyPr/>
        <a:lstStyle/>
        <a:p>
          <a:endParaRPr lang="en-US"/>
        </a:p>
      </dgm:t>
    </dgm:pt>
    <dgm:pt modelId="{029BAC59-E577-B545-932D-464DA519B745}" type="sibTrans" cxnId="{812FE41E-109F-C243-8E7B-359D7AA23A9A}">
      <dgm:prSet/>
      <dgm:spPr/>
      <dgm:t>
        <a:bodyPr/>
        <a:lstStyle/>
        <a:p>
          <a:endParaRPr lang="en-US"/>
        </a:p>
      </dgm:t>
    </dgm:pt>
    <dgm:pt modelId="{4275CB51-229E-024E-86CC-290E709AC992}">
      <dgm:prSet phldrT="[Text]"/>
      <dgm:spPr>
        <a:xfrm>
          <a:off x="178037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baseline="0">
              <a:solidFill>
                <a:sysClr val="windowText" lastClr="000000">
                  <a:hueOff val="0"/>
                  <a:satOff val="0"/>
                  <a:lumOff val="0"/>
                  <a:alphaOff val="0"/>
                </a:sysClr>
              </a:solidFill>
              <a:latin typeface="Century Gothic" panose="020B0502020202020204"/>
              <a:ea typeface="+mn-ea"/>
              <a:cs typeface="+mn-cs"/>
            </a:rPr>
            <a:t> </a:t>
          </a:r>
          <a:r>
            <a:rPr lang="en-US">
              <a:solidFill>
                <a:sysClr val="windowText" lastClr="000000">
                  <a:hueOff val="0"/>
                  <a:satOff val="0"/>
                  <a:lumOff val="0"/>
                  <a:alphaOff val="0"/>
                </a:sysClr>
              </a:solidFill>
              <a:latin typeface="Century Gothic" panose="020B0502020202020204"/>
              <a:ea typeface="+mn-ea"/>
              <a:cs typeface="+mn-cs"/>
            </a:rPr>
            <a:t>reinforcing components</a:t>
          </a:r>
        </a:p>
      </dgm:t>
    </dgm:pt>
    <dgm:pt modelId="{831D9CB6-8A9C-4344-ABC7-EE8165132F7A}" type="parTrans" cxnId="{254AB2EF-45C3-CF4D-9F30-5F435B5D2A7E}">
      <dgm:prSet/>
      <dgm:spPr/>
      <dgm:t>
        <a:bodyPr/>
        <a:lstStyle/>
        <a:p>
          <a:endParaRPr lang="en-US"/>
        </a:p>
      </dgm:t>
    </dgm:pt>
    <dgm:pt modelId="{9749FF14-2A9A-7C4A-9B9E-55FEA5834A3F}" type="sibTrans" cxnId="{254AB2EF-45C3-CF4D-9F30-5F435B5D2A7E}">
      <dgm:prSet/>
      <dgm:spPr/>
      <dgm:t>
        <a:bodyPr/>
        <a:lstStyle/>
        <a:p>
          <a:endParaRPr lang="en-US"/>
        </a:p>
      </dgm:t>
    </dgm:pt>
    <dgm:pt modelId="{82CF15C8-1F13-4248-B09D-A5D1942BB934}">
      <dgm:prSet phldrT="[Text]"/>
      <dgm: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1141B81D-1891-B14F-AE91-7A9A3B2674FF}" type="parTrans" cxnId="{D638FF98-D1E9-9B4D-A4FE-E9D7C58E9928}">
      <dgm:prSet/>
      <dgm:spPr/>
      <dgm:t>
        <a:bodyPr/>
        <a:lstStyle/>
        <a:p>
          <a:endParaRPr lang="en-US"/>
        </a:p>
      </dgm:t>
    </dgm:pt>
    <dgm:pt modelId="{244DE922-8EFE-BD41-A86D-CE08C66FB383}" type="sibTrans" cxnId="{D638FF98-D1E9-9B4D-A4FE-E9D7C58E9928}">
      <dgm:prSet/>
      <dgm:spPr/>
      <dgm:t>
        <a:bodyPr/>
        <a:lstStyle/>
        <a:p>
          <a:endParaRPr lang="en-US"/>
        </a:p>
      </dgm:t>
    </dgm:pt>
    <dgm:pt modelId="{6D0FE90A-9531-9644-89C8-1701AEAFCA4A}">
      <dgm:prSet phldrT="[Text]"/>
      <dgm:spPr>
        <a:xfrm>
          <a:off x="326898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screeners; Complete assessment schedule</a:t>
          </a:r>
        </a:p>
      </dgm:t>
    </dgm:pt>
    <dgm:pt modelId="{0A2CB6C8-6378-DB4B-BB6B-B5F179E140C8}" type="parTrans" cxnId="{94E29990-DE78-4048-88EE-D72AAD76DD53}">
      <dgm:prSet/>
      <dgm:spPr/>
      <dgm:t>
        <a:bodyPr/>
        <a:lstStyle/>
        <a:p>
          <a:endParaRPr lang="en-US"/>
        </a:p>
      </dgm:t>
    </dgm:pt>
    <dgm:pt modelId="{E00768F7-E3C5-0B48-A9FA-AB6579492E4C}" type="sibTrans" cxnId="{94E29990-DE78-4048-88EE-D72AAD76DD53}">
      <dgm:prSet/>
      <dgm:spPr/>
      <dgm:t>
        <a:bodyPr/>
        <a:lstStyle/>
        <a:p>
          <a:endParaRPr lang="en-US"/>
        </a:p>
      </dgm:t>
    </dgm:pt>
    <dgm:pt modelId="{FD09AFD2-3DC0-D04C-BD73-46AAC344FAB8}">
      <dgm:prSet phldrT="[Text]"/>
      <dgm: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E3A348C5-AE99-A440-BB9A-B611C8B4A3F5}" type="parTrans" cxnId="{4083EEAF-88E5-5A4D-BA51-B27A54820268}">
      <dgm:prSet/>
      <dgm:spPr/>
      <dgm:t>
        <a:bodyPr/>
        <a:lstStyle/>
        <a:p>
          <a:endParaRPr lang="en-US"/>
        </a:p>
      </dgm:t>
    </dgm:pt>
    <dgm:pt modelId="{A6502A1C-390A-2B47-8EBD-B0DCFEF1ECBF}" type="sibTrans" cxnId="{4083EEAF-88E5-5A4D-BA51-B27A54820268}">
      <dgm:prSet/>
      <dgm:spPr/>
      <dgm:t>
        <a:bodyPr/>
        <a:lstStyle/>
        <a:p>
          <a:endParaRPr lang="en-US"/>
        </a:p>
      </dgm:t>
    </dgm:pt>
    <dgm:pt modelId="{6994FBDB-C954-C042-A548-42251D69188B}">
      <dgm:prSet phldrT="[Text]"/>
      <dgm: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42877146-CF37-E44D-BB3B-5391797FC3A8}" type="parTrans" cxnId="{BF63E9D8-53BF-9041-A0B0-DF305FA6846C}">
      <dgm:prSet/>
      <dgm:spPr/>
      <dgm:t>
        <a:bodyPr/>
        <a:lstStyle/>
        <a:p>
          <a:endParaRPr lang="en-US"/>
        </a:p>
      </dgm:t>
    </dgm:pt>
    <dgm:pt modelId="{7816673D-AC3D-5644-ADBF-D80B2FE9D5F6}" type="sibTrans" cxnId="{BF63E9D8-53BF-9041-A0B0-DF305FA6846C}">
      <dgm:prSet/>
      <dgm:spPr/>
      <dgm:t>
        <a:bodyPr/>
        <a:lstStyle/>
        <a:p>
          <a:endParaRPr lang="en-US"/>
        </a:p>
      </dgm:t>
    </dgm:pt>
    <dgm:pt modelId="{BE212C3B-20EC-9442-80C0-4233E624D91F}">
      <dgm:prSet phldrT="[Text]"/>
      <dgm:spPr>
        <a:xfrm>
          <a:off x="475758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gm:t>
    </dgm:pt>
    <dgm:pt modelId="{FE10F86D-697C-B84E-B869-DEDB8FBE8C02}" type="parTrans" cxnId="{8BF306A7-EE24-A240-9BC2-736BF4E9CEEE}">
      <dgm:prSet/>
      <dgm:spPr/>
      <dgm:t>
        <a:bodyPr/>
        <a:lstStyle/>
        <a:p>
          <a:endParaRPr lang="en-US"/>
        </a:p>
      </dgm:t>
    </dgm:pt>
    <dgm:pt modelId="{F0A08EA7-BE68-8746-9C00-18B158754C6D}" type="sibTrans" cxnId="{8BF306A7-EE24-A240-9BC2-736BF4E9CEEE}">
      <dgm:prSet/>
      <dgm:spPr/>
      <dgm:t>
        <a:bodyPr/>
        <a:lstStyle/>
        <a:p>
          <a:endParaRPr lang="en-US"/>
        </a:p>
      </dgm:t>
    </dgm:pt>
    <dgm:pt modelId="{5FF0458D-A7DE-A14C-8012-919D8492B6FA}">
      <dgm:prSet phldrT="[Text]"/>
      <dgm:spPr>
        <a:xfrm>
          <a:off x="624619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gm:t>
    </dgm:pt>
    <dgm:pt modelId="{633DE8A8-A083-5248-8FF0-538020995AB6}" type="parTrans" cxnId="{5B88FC54-1398-DD4F-B671-7775EC46FB03}">
      <dgm:prSet/>
      <dgm:spPr/>
      <dgm:t>
        <a:bodyPr/>
        <a:lstStyle/>
        <a:p>
          <a:endParaRPr lang="en-US"/>
        </a:p>
      </dgm:t>
    </dgm:pt>
    <dgm:pt modelId="{DFD9D5EE-F93D-9940-B451-05EA72EAB14A}" type="sibTrans" cxnId="{5B88FC54-1398-DD4F-B671-7775EC46FB03}">
      <dgm:prSet/>
      <dgm:spPr/>
      <dgm:t>
        <a:bodyPr/>
        <a:lstStyle/>
        <a:p>
          <a:endParaRPr lang="en-US"/>
        </a:p>
      </dgm:t>
    </dgm:pt>
    <dgm:pt modelId="{04D8227A-59B3-AA46-946F-27BF0CF90D1B}" type="pres">
      <dgm:prSet presAssocID="{D33D995F-DBE8-3C4B-A35A-252121C39764}" presName="Name0" presStyleCnt="0">
        <dgm:presLayoutVars>
          <dgm:dir/>
          <dgm:animLvl val="lvl"/>
          <dgm:resizeHandles val="exact"/>
        </dgm:presLayoutVars>
      </dgm:prSet>
      <dgm:spPr/>
    </dgm:pt>
    <dgm:pt modelId="{D0117222-BF8F-DF49-87E8-4DE8ADFF9D15}" type="pres">
      <dgm:prSet presAssocID="{1FCEF624-ECEA-BA4F-8177-BEAE020E598D}" presName="compositeNode" presStyleCnt="0">
        <dgm:presLayoutVars>
          <dgm:bulletEnabled val="1"/>
        </dgm:presLayoutVars>
      </dgm:prSet>
      <dgm:spPr/>
    </dgm:pt>
    <dgm:pt modelId="{FB3BF803-45EF-AA42-BDD2-E75CD6532912}" type="pres">
      <dgm:prSet presAssocID="{1FCEF624-ECEA-BA4F-8177-BEAE020E598D}" presName="bgRect" presStyleLbl="node1" presStyleIdx="0" presStyleCnt="5"/>
      <dgm:spPr/>
    </dgm:pt>
    <dgm:pt modelId="{FBE84A21-20EA-014D-A097-E1B58FE98081}" type="pres">
      <dgm:prSet presAssocID="{1FCEF624-ECEA-BA4F-8177-BEAE020E598D}" presName="parentNode" presStyleLbl="node1" presStyleIdx="0" presStyleCnt="5">
        <dgm:presLayoutVars>
          <dgm:chMax val="0"/>
          <dgm:bulletEnabled val="1"/>
        </dgm:presLayoutVars>
      </dgm:prSet>
      <dgm:spPr/>
    </dgm:pt>
    <dgm:pt modelId="{971673C2-F47C-2B46-A180-42AE3DADCE7D}" type="pres">
      <dgm:prSet presAssocID="{1FCEF624-ECEA-BA4F-8177-BEAE020E598D}" presName="childNode" presStyleLbl="node1" presStyleIdx="0" presStyleCnt="5">
        <dgm:presLayoutVars>
          <dgm:bulletEnabled val="1"/>
        </dgm:presLayoutVars>
      </dgm:prSet>
      <dgm:spPr/>
    </dgm:pt>
    <dgm:pt modelId="{F5FA7BB7-15ED-2948-93DA-F1871C9189E3}" type="pres">
      <dgm:prSet presAssocID="{28835215-52CD-1442-AAD5-98CD7DC772B0}" presName="hSp" presStyleCnt="0"/>
      <dgm:spPr/>
    </dgm:pt>
    <dgm:pt modelId="{5934D96E-2C5B-AC47-A8EE-EF7774DDF158}" type="pres">
      <dgm:prSet presAssocID="{28835215-52CD-1442-AAD5-98CD7DC772B0}" presName="vProcSp" presStyleCnt="0"/>
      <dgm:spPr/>
    </dgm:pt>
    <dgm:pt modelId="{3E4C296C-74C3-F04D-BE1D-37A5662C8169}" type="pres">
      <dgm:prSet presAssocID="{28835215-52CD-1442-AAD5-98CD7DC772B0}" presName="vSp1" presStyleCnt="0"/>
      <dgm:spPr/>
    </dgm:pt>
    <dgm:pt modelId="{926E4446-4CD7-D94B-8D3A-223F9E75C6A3}" type="pres">
      <dgm:prSet presAssocID="{28835215-52CD-1442-AAD5-98CD7DC772B0}" presName="simulatedConn" presStyleLbl="solidFgAcc1" presStyleIdx="0" presStyleCnt="4"/>
      <dgm: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3136572-866A-DD41-9E5A-92C6C585C9F5}" type="pres">
      <dgm:prSet presAssocID="{28835215-52CD-1442-AAD5-98CD7DC772B0}" presName="vSp2" presStyleCnt="0"/>
      <dgm:spPr/>
    </dgm:pt>
    <dgm:pt modelId="{2989CCDB-4248-0549-A8C8-A2AEC7C7052A}" type="pres">
      <dgm:prSet presAssocID="{28835215-52CD-1442-AAD5-98CD7DC772B0}" presName="sibTrans" presStyleCnt="0"/>
      <dgm:spPr/>
    </dgm:pt>
    <dgm:pt modelId="{7C47D2C3-BB2E-404E-8417-02BBE5F1B2C0}" type="pres">
      <dgm:prSet presAssocID="{2651876E-082C-F043-B305-E19C2F6575A5}" presName="compositeNode" presStyleCnt="0">
        <dgm:presLayoutVars>
          <dgm:bulletEnabled val="1"/>
        </dgm:presLayoutVars>
      </dgm:prSet>
      <dgm:spPr/>
    </dgm:pt>
    <dgm:pt modelId="{4E92D05A-7E69-B94B-938F-8CB8794072A0}" type="pres">
      <dgm:prSet presAssocID="{2651876E-082C-F043-B305-E19C2F6575A5}" presName="bgRect" presStyleLbl="node1" presStyleIdx="1" presStyleCnt="5"/>
      <dgm:spPr/>
    </dgm:pt>
    <dgm:pt modelId="{F0878577-1D48-5242-AB01-AFA1E654B5C2}" type="pres">
      <dgm:prSet presAssocID="{2651876E-082C-F043-B305-E19C2F6575A5}" presName="parentNode" presStyleLbl="node1" presStyleIdx="1" presStyleCnt="5">
        <dgm:presLayoutVars>
          <dgm:chMax val="0"/>
          <dgm:bulletEnabled val="1"/>
        </dgm:presLayoutVars>
      </dgm:prSet>
      <dgm:spPr/>
    </dgm:pt>
    <dgm:pt modelId="{E2514576-F97D-7E46-B8AC-CB40BA3575E4}" type="pres">
      <dgm:prSet presAssocID="{2651876E-082C-F043-B305-E19C2F6575A5}" presName="childNode" presStyleLbl="node1" presStyleIdx="1" presStyleCnt="5">
        <dgm:presLayoutVars>
          <dgm:bulletEnabled val="1"/>
        </dgm:presLayoutVars>
      </dgm:prSet>
      <dgm:spPr/>
    </dgm:pt>
    <dgm:pt modelId="{602293B6-A008-C14F-B185-47DC394E7541}" type="pres">
      <dgm:prSet presAssocID="{029BAC59-E577-B545-932D-464DA519B745}" presName="hSp" presStyleCnt="0"/>
      <dgm:spPr/>
    </dgm:pt>
    <dgm:pt modelId="{E1B70292-BE04-734D-BF9D-9F2444F092EE}" type="pres">
      <dgm:prSet presAssocID="{029BAC59-E577-B545-932D-464DA519B745}" presName="vProcSp" presStyleCnt="0"/>
      <dgm:spPr/>
    </dgm:pt>
    <dgm:pt modelId="{2BFE6363-AD80-CC4C-B4FC-63E4ED3F4F6D}" type="pres">
      <dgm:prSet presAssocID="{029BAC59-E577-B545-932D-464DA519B745}" presName="vSp1" presStyleCnt="0"/>
      <dgm:spPr/>
    </dgm:pt>
    <dgm:pt modelId="{F8F04E18-85D5-ED4B-85C6-2149A776013F}" type="pres">
      <dgm:prSet presAssocID="{029BAC59-E577-B545-932D-464DA519B745}" presName="simulatedConn" presStyleLbl="solidFgAcc1" presStyleIdx="1" presStyleCnt="4"/>
      <dgm: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7ED9F8A-BD4D-864F-AFBB-BF1588C6EC05}" type="pres">
      <dgm:prSet presAssocID="{029BAC59-E577-B545-932D-464DA519B745}" presName="vSp2" presStyleCnt="0"/>
      <dgm:spPr/>
    </dgm:pt>
    <dgm:pt modelId="{52CB4DE4-54A3-4542-8A0C-8833BBFBC207}" type="pres">
      <dgm:prSet presAssocID="{029BAC59-E577-B545-932D-464DA519B745}" presName="sibTrans" presStyleCnt="0"/>
      <dgm:spPr/>
    </dgm:pt>
    <dgm:pt modelId="{E4DAE931-C8B6-B745-ACD5-984A2B3DDAC4}" type="pres">
      <dgm:prSet presAssocID="{82CF15C8-1F13-4248-B09D-A5D1942BB934}" presName="compositeNode" presStyleCnt="0">
        <dgm:presLayoutVars>
          <dgm:bulletEnabled val="1"/>
        </dgm:presLayoutVars>
      </dgm:prSet>
      <dgm:spPr/>
    </dgm:pt>
    <dgm:pt modelId="{C6321622-D5D4-704D-9D2D-3AC563738361}" type="pres">
      <dgm:prSet presAssocID="{82CF15C8-1F13-4248-B09D-A5D1942BB934}" presName="bgRect" presStyleLbl="node1" presStyleIdx="2" presStyleCnt="5"/>
      <dgm:spPr/>
    </dgm:pt>
    <dgm:pt modelId="{660CC7A8-21A8-DF42-B8A5-79C1B4098D37}" type="pres">
      <dgm:prSet presAssocID="{82CF15C8-1F13-4248-B09D-A5D1942BB934}" presName="parentNode" presStyleLbl="node1" presStyleIdx="2" presStyleCnt="5">
        <dgm:presLayoutVars>
          <dgm:chMax val="0"/>
          <dgm:bulletEnabled val="1"/>
        </dgm:presLayoutVars>
      </dgm:prSet>
      <dgm:spPr/>
    </dgm:pt>
    <dgm:pt modelId="{C61469CC-CAB0-ED4F-B401-77F6D7D542D3}" type="pres">
      <dgm:prSet presAssocID="{82CF15C8-1F13-4248-B09D-A5D1942BB934}" presName="childNode" presStyleLbl="node1" presStyleIdx="2" presStyleCnt="5">
        <dgm:presLayoutVars>
          <dgm:bulletEnabled val="1"/>
        </dgm:presLayoutVars>
      </dgm:prSet>
      <dgm:spPr/>
    </dgm:pt>
    <dgm:pt modelId="{B4C479AE-7D42-504E-8ADC-C20A4A0E1C5F}" type="pres">
      <dgm:prSet presAssocID="{244DE922-8EFE-BD41-A86D-CE08C66FB383}" presName="hSp" presStyleCnt="0"/>
      <dgm:spPr/>
    </dgm:pt>
    <dgm:pt modelId="{F082A3E8-C62D-2247-AC6E-2FFE51B26AFC}" type="pres">
      <dgm:prSet presAssocID="{244DE922-8EFE-BD41-A86D-CE08C66FB383}" presName="vProcSp" presStyleCnt="0"/>
      <dgm:spPr/>
    </dgm:pt>
    <dgm:pt modelId="{803FE186-5595-744B-9F73-014473032E6C}" type="pres">
      <dgm:prSet presAssocID="{244DE922-8EFE-BD41-A86D-CE08C66FB383}" presName="vSp1" presStyleCnt="0"/>
      <dgm:spPr/>
    </dgm:pt>
    <dgm:pt modelId="{2FB0FBF8-92A5-ED4B-AE33-17FB27DF68E8}" type="pres">
      <dgm:prSet presAssocID="{244DE922-8EFE-BD41-A86D-CE08C66FB383}" presName="simulatedConn" presStyleLbl="solidFgAcc1" presStyleIdx="2" presStyleCnt="4"/>
      <dgm: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58A7A786-70A3-1746-985E-E3786AA3804B}" type="pres">
      <dgm:prSet presAssocID="{244DE922-8EFE-BD41-A86D-CE08C66FB383}" presName="vSp2" presStyleCnt="0"/>
      <dgm:spPr/>
    </dgm:pt>
    <dgm:pt modelId="{3A6E6A5C-3770-5C4E-B31C-DE3D2A394950}" type="pres">
      <dgm:prSet presAssocID="{244DE922-8EFE-BD41-A86D-CE08C66FB383}" presName="sibTrans" presStyleCnt="0"/>
      <dgm:spPr/>
    </dgm:pt>
    <dgm:pt modelId="{D42A2B4C-539D-8047-AA5E-CBBFCF10E7AC}" type="pres">
      <dgm:prSet presAssocID="{FD09AFD2-3DC0-D04C-BD73-46AAC344FAB8}" presName="compositeNode" presStyleCnt="0">
        <dgm:presLayoutVars>
          <dgm:bulletEnabled val="1"/>
        </dgm:presLayoutVars>
      </dgm:prSet>
      <dgm:spPr/>
    </dgm:pt>
    <dgm:pt modelId="{83AC6EE8-2A6A-C44F-A36F-2D642544406E}" type="pres">
      <dgm:prSet presAssocID="{FD09AFD2-3DC0-D04C-BD73-46AAC344FAB8}" presName="bgRect" presStyleLbl="node1" presStyleIdx="3" presStyleCnt="5"/>
      <dgm:spPr/>
    </dgm:pt>
    <dgm:pt modelId="{D602AE19-97A5-B845-80B9-3F4C0D39087B}" type="pres">
      <dgm:prSet presAssocID="{FD09AFD2-3DC0-D04C-BD73-46AAC344FAB8}" presName="parentNode" presStyleLbl="node1" presStyleIdx="3" presStyleCnt="5">
        <dgm:presLayoutVars>
          <dgm:chMax val="0"/>
          <dgm:bulletEnabled val="1"/>
        </dgm:presLayoutVars>
      </dgm:prSet>
      <dgm:spPr/>
    </dgm:pt>
    <dgm:pt modelId="{D0F39E11-AB5B-1549-BA3D-ED6BD5BF53EE}" type="pres">
      <dgm:prSet presAssocID="{FD09AFD2-3DC0-D04C-BD73-46AAC344FAB8}" presName="childNode" presStyleLbl="node1" presStyleIdx="3" presStyleCnt="5">
        <dgm:presLayoutVars>
          <dgm:bulletEnabled val="1"/>
        </dgm:presLayoutVars>
      </dgm:prSet>
      <dgm:spPr/>
    </dgm:pt>
    <dgm:pt modelId="{FC2B5D3C-9AC2-2644-BF4B-A3F09DEEEA5E}" type="pres">
      <dgm:prSet presAssocID="{A6502A1C-390A-2B47-8EBD-B0DCFEF1ECBF}" presName="hSp" presStyleCnt="0"/>
      <dgm:spPr/>
    </dgm:pt>
    <dgm:pt modelId="{CA351197-84C1-FB4E-9F7C-2C8B2945AA78}" type="pres">
      <dgm:prSet presAssocID="{A6502A1C-390A-2B47-8EBD-B0DCFEF1ECBF}" presName="vProcSp" presStyleCnt="0"/>
      <dgm:spPr/>
    </dgm:pt>
    <dgm:pt modelId="{6796B8B3-6EA1-C94E-99AB-58E0EB8D5F97}" type="pres">
      <dgm:prSet presAssocID="{A6502A1C-390A-2B47-8EBD-B0DCFEF1ECBF}" presName="vSp1" presStyleCnt="0"/>
      <dgm:spPr/>
    </dgm:pt>
    <dgm:pt modelId="{B2E45524-4475-B74F-801B-B278A247738B}" type="pres">
      <dgm:prSet presAssocID="{A6502A1C-390A-2B47-8EBD-B0DCFEF1ECBF}" presName="simulatedConn" presStyleLbl="solidFgAcc1" presStyleIdx="3" presStyleCnt="4"/>
      <dgm: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08AAC71D-041E-0247-A84C-CEDEC07416A6}" type="pres">
      <dgm:prSet presAssocID="{A6502A1C-390A-2B47-8EBD-B0DCFEF1ECBF}" presName="vSp2" presStyleCnt="0"/>
      <dgm:spPr/>
    </dgm:pt>
    <dgm:pt modelId="{8518D427-F4E3-784D-9493-7C4B6F085F49}" type="pres">
      <dgm:prSet presAssocID="{A6502A1C-390A-2B47-8EBD-B0DCFEF1ECBF}" presName="sibTrans" presStyleCnt="0"/>
      <dgm:spPr/>
    </dgm:pt>
    <dgm:pt modelId="{A517B307-8D02-0948-84F5-581A7EE22862}" type="pres">
      <dgm:prSet presAssocID="{6994FBDB-C954-C042-A548-42251D69188B}" presName="compositeNode" presStyleCnt="0">
        <dgm:presLayoutVars>
          <dgm:bulletEnabled val="1"/>
        </dgm:presLayoutVars>
      </dgm:prSet>
      <dgm:spPr/>
    </dgm:pt>
    <dgm:pt modelId="{EC5ED897-6DF7-4D46-A862-C4F539649D5E}" type="pres">
      <dgm:prSet presAssocID="{6994FBDB-C954-C042-A548-42251D69188B}" presName="bgRect" presStyleLbl="node1" presStyleIdx="4" presStyleCnt="5"/>
      <dgm:spPr/>
    </dgm:pt>
    <dgm:pt modelId="{5DCDA0CA-B8D9-C343-8288-40B5DB67A9AC}" type="pres">
      <dgm:prSet presAssocID="{6994FBDB-C954-C042-A548-42251D69188B}" presName="parentNode" presStyleLbl="node1" presStyleIdx="4" presStyleCnt="5">
        <dgm:presLayoutVars>
          <dgm:chMax val="0"/>
          <dgm:bulletEnabled val="1"/>
        </dgm:presLayoutVars>
      </dgm:prSet>
      <dgm:spPr/>
    </dgm:pt>
    <dgm:pt modelId="{90A3C866-AB9C-F64F-8587-DBAFAD305CB9}" type="pres">
      <dgm:prSet presAssocID="{6994FBDB-C954-C042-A548-42251D69188B}" presName="childNode" presStyleLbl="node1" presStyleIdx="4" presStyleCnt="5">
        <dgm:presLayoutVars>
          <dgm:bulletEnabled val="1"/>
        </dgm:presLayoutVars>
      </dgm:prSet>
      <dgm:spPr/>
    </dgm:pt>
  </dgm:ptLst>
  <dgm:cxnLst>
    <dgm:cxn modelId="{1BD8C20F-C1AF-5742-9FA8-8D573FA37E14}" type="presOf" srcId="{6D0FE90A-9531-9644-89C8-1701AEAFCA4A}" destId="{C61469CC-CAB0-ED4F-B401-77F6D7D542D3}" srcOrd="0" destOrd="0" presId="urn:microsoft.com/office/officeart/2005/8/layout/hProcess7"/>
    <dgm:cxn modelId="{3B3A9218-B2A8-4C4B-B8ED-906A131DA133}" type="presOf" srcId="{82CF15C8-1F13-4248-B09D-A5D1942BB934}" destId="{C6321622-D5D4-704D-9D2D-3AC563738361}" srcOrd="0" destOrd="0" presId="urn:microsoft.com/office/officeart/2005/8/layout/hProcess7"/>
    <dgm:cxn modelId="{752E6D1A-BA5F-5446-9C3F-96CE417856EC}" type="presOf" srcId="{5FF0458D-A7DE-A14C-8012-919D8492B6FA}" destId="{90A3C866-AB9C-F64F-8587-DBAFAD305CB9}" srcOrd="0" destOrd="0" presId="urn:microsoft.com/office/officeart/2005/8/layout/hProcess7"/>
    <dgm:cxn modelId="{812FE41E-109F-C243-8E7B-359D7AA23A9A}" srcId="{D33D995F-DBE8-3C4B-A35A-252121C39764}" destId="{2651876E-082C-F043-B305-E19C2F6575A5}" srcOrd="1" destOrd="0" parTransId="{030B171A-1EE1-5A40-A524-A76001AF6D82}" sibTransId="{029BAC59-E577-B545-932D-464DA519B745}"/>
    <dgm:cxn modelId="{C78C211F-75B4-BF43-BE5B-3C0994DDF500}" type="presOf" srcId="{6994FBDB-C954-C042-A548-42251D69188B}" destId="{5DCDA0CA-B8D9-C343-8288-40B5DB67A9AC}" srcOrd="1" destOrd="0" presId="urn:microsoft.com/office/officeart/2005/8/layout/hProcess7"/>
    <dgm:cxn modelId="{E895DE3A-6E00-6741-A7FD-1CDAF7D09A80}" type="presOf" srcId="{2651876E-082C-F043-B305-E19C2F6575A5}" destId="{F0878577-1D48-5242-AB01-AFA1E654B5C2}" srcOrd="1" destOrd="0" presId="urn:microsoft.com/office/officeart/2005/8/layout/hProcess7"/>
    <dgm:cxn modelId="{AB94883D-D265-A044-AC71-1C7DE6E776E7}" srcId="{D33D995F-DBE8-3C4B-A35A-252121C39764}" destId="{1FCEF624-ECEA-BA4F-8177-BEAE020E598D}" srcOrd="0" destOrd="0" parTransId="{68A87354-4E15-4A4A-A10C-C354D4FFCC50}" sibTransId="{28835215-52CD-1442-AAD5-98CD7DC772B0}"/>
    <dgm:cxn modelId="{4EA8B45D-9931-4242-92BD-9F4BFFECCA71}" type="presOf" srcId="{2651876E-082C-F043-B305-E19C2F6575A5}" destId="{4E92D05A-7E69-B94B-938F-8CB8794072A0}" srcOrd="0" destOrd="0" presId="urn:microsoft.com/office/officeart/2005/8/layout/hProcess7"/>
    <dgm:cxn modelId="{5EF5CE41-F2DB-664F-B7AC-91A74015A950}" type="presOf" srcId="{FFA21F49-57C9-4E4B-968F-1154585DA40A}" destId="{971673C2-F47C-2B46-A180-42AE3DADCE7D}" srcOrd="0" destOrd="0" presId="urn:microsoft.com/office/officeart/2005/8/layout/hProcess7"/>
    <dgm:cxn modelId="{BE718D68-1234-714A-AA26-87F0C0A1A1B7}" type="presOf" srcId="{6994FBDB-C954-C042-A548-42251D69188B}" destId="{EC5ED897-6DF7-4D46-A862-C4F539649D5E}" srcOrd="0" destOrd="0" presId="urn:microsoft.com/office/officeart/2005/8/layout/hProcess7"/>
    <dgm:cxn modelId="{26E2806E-25E4-7F4F-A006-FFE8FA54C473}" type="presOf" srcId="{82CF15C8-1F13-4248-B09D-A5D1942BB934}" destId="{660CC7A8-21A8-DF42-B8A5-79C1B4098D37}" srcOrd="1" destOrd="0" presId="urn:microsoft.com/office/officeart/2005/8/layout/hProcess7"/>
    <dgm:cxn modelId="{DB721151-6AEE-5645-92C2-E35220D96B69}" type="presOf" srcId="{BE212C3B-20EC-9442-80C0-4233E624D91F}" destId="{D0F39E11-AB5B-1549-BA3D-ED6BD5BF53EE}" srcOrd="0" destOrd="0" presId="urn:microsoft.com/office/officeart/2005/8/layout/hProcess7"/>
    <dgm:cxn modelId="{5B88FC54-1398-DD4F-B671-7775EC46FB03}" srcId="{6994FBDB-C954-C042-A548-42251D69188B}" destId="{5FF0458D-A7DE-A14C-8012-919D8492B6FA}" srcOrd="0" destOrd="0" parTransId="{633DE8A8-A083-5248-8FF0-538020995AB6}" sibTransId="{DFD9D5EE-F93D-9940-B451-05EA72EAB14A}"/>
    <dgm:cxn modelId="{94E29990-DE78-4048-88EE-D72AAD76DD53}" srcId="{82CF15C8-1F13-4248-B09D-A5D1942BB934}" destId="{6D0FE90A-9531-9644-89C8-1701AEAFCA4A}" srcOrd="0" destOrd="0" parTransId="{0A2CB6C8-6378-DB4B-BB6B-B5F179E140C8}" sibTransId="{E00768F7-E3C5-0B48-A9FA-AB6579492E4C}"/>
    <dgm:cxn modelId="{D5308D93-3774-4F4A-8CD4-15203618CF74}" type="presOf" srcId="{FD09AFD2-3DC0-D04C-BD73-46AAC344FAB8}" destId="{83AC6EE8-2A6A-C44F-A36F-2D642544406E}" srcOrd="0" destOrd="0" presId="urn:microsoft.com/office/officeart/2005/8/layout/hProcess7"/>
    <dgm:cxn modelId="{D9434694-DE58-4F46-8451-56230A86CAFF}" type="presOf" srcId="{1FCEF624-ECEA-BA4F-8177-BEAE020E598D}" destId="{FBE84A21-20EA-014D-A097-E1B58FE98081}" srcOrd="1" destOrd="0" presId="urn:microsoft.com/office/officeart/2005/8/layout/hProcess7"/>
    <dgm:cxn modelId="{D638FF98-D1E9-9B4D-A4FE-E9D7C58E9928}" srcId="{D33D995F-DBE8-3C4B-A35A-252121C39764}" destId="{82CF15C8-1F13-4248-B09D-A5D1942BB934}" srcOrd="2" destOrd="0" parTransId="{1141B81D-1891-B14F-AE91-7A9A3B2674FF}" sibTransId="{244DE922-8EFE-BD41-A86D-CE08C66FB383}"/>
    <dgm:cxn modelId="{8BF306A7-EE24-A240-9BC2-736BF4E9CEEE}" srcId="{FD09AFD2-3DC0-D04C-BD73-46AAC344FAB8}" destId="{BE212C3B-20EC-9442-80C0-4233E624D91F}" srcOrd="0" destOrd="0" parTransId="{FE10F86D-697C-B84E-B869-DEDB8FBE8C02}" sibTransId="{F0A08EA7-BE68-8746-9C00-18B158754C6D}"/>
    <dgm:cxn modelId="{4083EEAF-88E5-5A4D-BA51-B27A54820268}" srcId="{D33D995F-DBE8-3C4B-A35A-252121C39764}" destId="{FD09AFD2-3DC0-D04C-BD73-46AAC344FAB8}" srcOrd="3" destOrd="0" parTransId="{E3A348C5-AE99-A440-BB9A-B611C8B4A3F5}" sibTransId="{A6502A1C-390A-2B47-8EBD-B0DCFEF1ECBF}"/>
    <dgm:cxn modelId="{E12414C1-FDC5-234D-B422-BAD730EBD31A}" type="presOf" srcId="{D33D995F-DBE8-3C4B-A35A-252121C39764}" destId="{04D8227A-59B3-AA46-946F-27BF0CF90D1B}" srcOrd="0" destOrd="0" presId="urn:microsoft.com/office/officeart/2005/8/layout/hProcess7"/>
    <dgm:cxn modelId="{B4DE64C9-F958-884D-BD98-A5A302F33EB0}" type="presOf" srcId="{1FCEF624-ECEA-BA4F-8177-BEAE020E598D}" destId="{FB3BF803-45EF-AA42-BDD2-E75CD6532912}" srcOrd="0" destOrd="0" presId="urn:microsoft.com/office/officeart/2005/8/layout/hProcess7"/>
    <dgm:cxn modelId="{73E58AD5-965F-8F4B-8778-FDD473A96689}" srcId="{1FCEF624-ECEA-BA4F-8177-BEAE020E598D}" destId="{FFA21F49-57C9-4E4B-968F-1154585DA40A}" srcOrd="0" destOrd="0" parTransId="{D0FB94BF-C99E-8C40-A9C2-B18B4339FE1C}" sibTransId="{E0E0F92E-B97A-C945-BE59-6ECAFCF88DE6}"/>
    <dgm:cxn modelId="{BF63E9D8-53BF-9041-A0B0-DF305FA6846C}" srcId="{D33D995F-DBE8-3C4B-A35A-252121C39764}" destId="{6994FBDB-C954-C042-A548-42251D69188B}" srcOrd="4" destOrd="0" parTransId="{42877146-CF37-E44D-BB3B-5391797FC3A8}" sibTransId="{7816673D-AC3D-5644-ADBF-D80B2FE9D5F6}"/>
    <dgm:cxn modelId="{BBE04BE8-25CD-6B40-8B23-3802764AD2B1}" type="presOf" srcId="{4275CB51-229E-024E-86CC-290E709AC992}" destId="{E2514576-F97D-7E46-B8AC-CB40BA3575E4}" srcOrd="0" destOrd="0" presId="urn:microsoft.com/office/officeart/2005/8/layout/hProcess7"/>
    <dgm:cxn modelId="{254AB2EF-45C3-CF4D-9F30-5F435B5D2A7E}" srcId="{2651876E-082C-F043-B305-E19C2F6575A5}" destId="{4275CB51-229E-024E-86CC-290E709AC992}" srcOrd="0" destOrd="0" parTransId="{831D9CB6-8A9C-4344-ABC7-EE8165132F7A}" sibTransId="{9749FF14-2A9A-7C4A-9B9E-55FEA5834A3F}"/>
    <dgm:cxn modelId="{C985ABF0-2F33-0243-AA39-BDDE7BFEFA91}" type="presOf" srcId="{FD09AFD2-3DC0-D04C-BD73-46AAC344FAB8}" destId="{D602AE19-97A5-B845-80B9-3F4C0D39087B}" srcOrd="1" destOrd="0" presId="urn:microsoft.com/office/officeart/2005/8/layout/hProcess7"/>
    <dgm:cxn modelId="{F06AD304-B426-DA4A-BAAA-7605A193A4C7}" type="presParOf" srcId="{04D8227A-59B3-AA46-946F-27BF0CF90D1B}" destId="{D0117222-BF8F-DF49-87E8-4DE8ADFF9D15}" srcOrd="0" destOrd="0" presId="urn:microsoft.com/office/officeart/2005/8/layout/hProcess7"/>
    <dgm:cxn modelId="{D4A5B4BB-E2D5-E043-BBFF-4350CC853E2F}" type="presParOf" srcId="{D0117222-BF8F-DF49-87E8-4DE8ADFF9D15}" destId="{FB3BF803-45EF-AA42-BDD2-E75CD6532912}" srcOrd="0" destOrd="0" presId="urn:microsoft.com/office/officeart/2005/8/layout/hProcess7"/>
    <dgm:cxn modelId="{3390E578-E297-0442-873E-7AB522243D52}" type="presParOf" srcId="{D0117222-BF8F-DF49-87E8-4DE8ADFF9D15}" destId="{FBE84A21-20EA-014D-A097-E1B58FE98081}" srcOrd="1" destOrd="0" presId="urn:microsoft.com/office/officeart/2005/8/layout/hProcess7"/>
    <dgm:cxn modelId="{93DD4602-6490-5F4C-980D-E9A81BDF9251}" type="presParOf" srcId="{D0117222-BF8F-DF49-87E8-4DE8ADFF9D15}" destId="{971673C2-F47C-2B46-A180-42AE3DADCE7D}" srcOrd="2" destOrd="0" presId="urn:microsoft.com/office/officeart/2005/8/layout/hProcess7"/>
    <dgm:cxn modelId="{5B8451D2-D650-624F-87DB-0EA63253913A}" type="presParOf" srcId="{04D8227A-59B3-AA46-946F-27BF0CF90D1B}" destId="{F5FA7BB7-15ED-2948-93DA-F1871C9189E3}" srcOrd="1" destOrd="0" presId="urn:microsoft.com/office/officeart/2005/8/layout/hProcess7"/>
    <dgm:cxn modelId="{A9A73198-3BDD-844B-852D-B3D1A8A8BA81}" type="presParOf" srcId="{04D8227A-59B3-AA46-946F-27BF0CF90D1B}" destId="{5934D96E-2C5B-AC47-A8EE-EF7774DDF158}" srcOrd="2" destOrd="0" presId="urn:microsoft.com/office/officeart/2005/8/layout/hProcess7"/>
    <dgm:cxn modelId="{A1A4A715-A199-5945-BE6F-4A4F8165EBE1}" type="presParOf" srcId="{5934D96E-2C5B-AC47-A8EE-EF7774DDF158}" destId="{3E4C296C-74C3-F04D-BE1D-37A5662C8169}" srcOrd="0" destOrd="0" presId="urn:microsoft.com/office/officeart/2005/8/layout/hProcess7"/>
    <dgm:cxn modelId="{BD14239E-45D4-3644-9ED7-F69EF967B0CF}" type="presParOf" srcId="{5934D96E-2C5B-AC47-A8EE-EF7774DDF158}" destId="{926E4446-4CD7-D94B-8D3A-223F9E75C6A3}" srcOrd="1" destOrd="0" presId="urn:microsoft.com/office/officeart/2005/8/layout/hProcess7"/>
    <dgm:cxn modelId="{EDB7FA29-D4C4-5D41-9272-FFAC638FAFD0}" type="presParOf" srcId="{5934D96E-2C5B-AC47-A8EE-EF7774DDF158}" destId="{33136572-866A-DD41-9E5A-92C6C585C9F5}" srcOrd="2" destOrd="0" presId="urn:microsoft.com/office/officeart/2005/8/layout/hProcess7"/>
    <dgm:cxn modelId="{88C79231-2DD5-EF44-BF97-C15DF35B30D1}" type="presParOf" srcId="{04D8227A-59B3-AA46-946F-27BF0CF90D1B}" destId="{2989CCDB-4248-0549-A8C8-A2AEC7C7052A}" srcOrd="3" destOrd="0" presId="urn:microsoft.com/office/officeart/2005/8/layout/hProcess7"/>
    <dgm:cxn modelId="{0BE4F055-2D10-7142-A97F-47E5CB81185C}" type="presParOf" srcId="{04D8227A-59B3-AA46-946F-27BF0CF90D1B}" destId="{7C47D2C3-BB2E-404E-8417-02BBE5F1B2C0}" srcOrd="4" destOrd="0" presId="urn:microsoft.com/office/officeart/2005/8/layout/hProcess7"/>
    <dgm:cxn modelId="{034EAD75-753A-4F47-AE30-809E11CF0E6D}" type="presParOf" srcId="{7C47D2C3-BB2E-404E-8417-02BBE5F1B2C0}" destId="{4E92D05A-7E69-B94B-938F-8CB8794072A0}" srcOrd="0" destOrd="0" presId="urn:microsoft.com/office/officeart/2005/8/layout/hProcess7"/>
    <dgm:cxn modelId="{63DA8C9C-244A-0F4E-9940-80E980478BCB}" type="presParOf" srcId="{7C47D2C3-BB2E-404E-8417-02BBE5F1B2C0}" destId="{F0878577-1D48-5242-AB01-AFA1E654B5C2}" srcOrd="1" destOrd="0" presId="urn:microsoft.com/office/officeart/2005/8/layout/hProcess7"/>
    <dgm:cxn modelId="{B8E699BA-EA48-8440-9833-4BB8BBA44124}" type="presParOf" srcId="{7C47D2C3-BB2E-404E-8417-02BBE5F1B2C0}" destId="{E2514576-F97D-7E46-B8AC-CB40BA3575E4}" srcOrd="2" destOrd="0" presId="urn:microsoft.com/office/officeart/2005/8/layout/hProcess7"/>
    <dgm:cxn modelId="{4B2DEEB1-D204-F24A-B99A-0A4B63E19527}" type="presParOf" srcId="{04D8227A-59B3-AA46-946F-27BF0CF90D1B}" destId="{602293B6-A008-C14F-B185-47DC394E7541}" srcOrd="5" destOrd="0" presId="urn:microsoft.com/office/officeart/2005/8/layout/hProcess7"/>
    <dgm:cxn modelId="{A0D0D923-463E-0F4A-B82C-70EF869CE2A4}" type="presParOf" srcId="{04D8227A-59B3-AA46-946F-27BF0CF90D1B}" destId="{E1B70292-BE04-734D-BF9D-9F2444F092EE}" srcOrd="6" destOrd="0" presId="urn:microsoft.com/office/officeart/2005/8/layout/hProcess7"/>
    <dgm:cxn modelId="{BDAE1FAC-3C1A-0A42-BC4E-B22D3C52F999}" type="presParOf" srcId="{E1B70292-BE04-734D-BF9D-9F2444F092EE}" destId="{2BFE6363-AD80-CC4C-B4FC-63E4ED3F4F6D}" srcOrd="0" destOrd="0" presId="urn:microsoft.com/office/officeart/2005/8/layout/hProcess7"/>
    <dgm:cxn modelId="{6DCA59EA-CD50-8A46-8568-DB29E8F0468C}" type="presParOf" srcId="{E1B70292-BE04-734D-BF9D-9F2444F092EE}" destId="{F8F04E18-85D5-ED4B-85C6-2149A776013F}" srcOrd="1" destOrd="0" presId="urn:microsoft.com/office/officeart/2005/8/layout/hProcess7"/>
    <dgm:cxn modelId="{9F7DF13F-7DFF-4245-BA7B-794F0BE05D62}" type="presParOf" srcId="{E1B70292-BE04-734D-BF9D-9F2444F092EE}" destId="{37ED9F8A-BD4D-864F-AFBB-BF1588C6EC05}" srcOrd="2" destOrd="0" presId="urn:microsoft.com/office/officeart/2005/8/layout/hProcess7"/>
    <dgm:cxn modelId="{3B499C84-0449-2544-91A7-1EFC3E603698}" type="presParOf" srcId="{04D8227A-59B3-AA46-946F-27BF0CF90D1B}" destId="{52CB4DE4-54A3-4542-8A0C-8833BBFBC207}" srcOrd="7" destOrd="0" presId="urn:microsoft.com/office/officeart/2005/8/layout/hProcess7"/>
    <dgm:cxn modelId="{2FA46135-0314-EA48-8051-C0F800E5AAC0}" type="presParOf" srcId="{04D8227A-59B3-AA46-946F-27BF0CF90D1B}" destId="{E4DAE931-C8B6-B745-ACD5-984A2B3DDAC4}" srcOrd="8" destOrd="0" presId="urn:microsoft.com/office/officeart/2005/8/layout/hProcess7"/>
    <dgm:cxn modelId="{86F0DCB5-26AF-5F48-8963-A703321B86A4}" type="presParOf" srcId="{E4DAE931-C8B6-B745-ACD5-984A2B3DDAC4}" destId="{C6321622-D5D4-704D-9D2D-3AC563738361}" srcOrd="0" destOrd="0" presId="urn:microsoft.com/office/officeart/2005/8/layout/hProcess7"/>
    <dgm:cxn modelId="{BF182B2E-E734-0C45-ACB5-74FDD12E8F8A}" type="presParOf" srcId="{E4DAE931-C8B6-B745-ACD5-984A2B3DDAC4}" destId="{660CC7A8-21A8-DF42-B8A5-79C1B4098D37}" srcOrd="1" destOrd="0" presId="urn:microsoft.com/office/officeart/2005/8/layout/hProcess7"/>
    <dgm:cxn modelId="{3345018A-82E6-A24A-BBD6-DF98BABD15EC}" type="presParOf" srcId="{E4DAE931-C8B6-B745-ACD5-984A2B3DDAC4}" destId="{C61469CC-CAB0-ED4F-B401-77F6D7D542D3}" srcOrd="2" destOrd="0" presId="urn:microsoft.com/office/officeart/2005/8/layout/hProcess7"/>
    <dgm:cxn modelId="{C7CFC819-5719-FB46-82C2-EB1B1D03FCCD}" type="presParOf" srcId="{04D8227A-59B3-AA46-946F-27BF0CF90D1B}" destId="{B4C479AE-7D42-504E-8ADC-C20A4A0E1C5F}" srcOrd="9" destOrd="0" presId="urn:microsoft.com/office/officeart/2005/8/layout/hProcess7"/>
    <dgm:cxn modelId="{A23E1E04-24B0-034C-A20A-81145B1D2E37}" type="presParOf" srcId="{04D8227A-59B3-AA46-946F-27BF0CF90D1B}" destId="{F082A3E8-C62D-2247-AC6E-2FFE51B26AFC}" srcOrd="10" destOrd="0" presId="urn:microsoft.com/office/officeart/2005/8/layout/hProcess7"/>
    <dgm:cxn modelId="{B68BAD60-CD9B-CF44-A830-D49D150409A0}" type="presParOf" srcId="{F082A3E8-C62D-2247-AC6E-2FFE51B26AFC}" destId="{803FE186-5595-744B-9F73-014473032E6C}" srcOrd="0" destOrd="0" presId="urn:microsoft.com/office/officeart/2005/8/layout/hProcess7"/>
    <dgm:cxn modelId="{1600DCB7-CCB5-DA43-9FC6-9F434D3BE6F7}" type="presParOf" srcId="{F082A3E8-C62D-2247-AC6E-2FFE51B26AFC}" destId="{2FB0FBF8-92A5-ED4B-AE33-17FB27DF68E8}" srcOrd="1" destOrd="0" presId="urn:microsoft.com/office/officeart/2005/8/layout/hProcess7"/>
    <dgm:cxn modelId="{416F39E1-0470-7A4B-AF9A-A986F65D42B3}" type="presParOf" srcId="{F082A3E8-C62D-2247-AC6E-2FFE51B26AFC}" destId="{58A7A786-70A3-1746-985E-E3786AA3804B}" srcOrd="2" destOrd="0" presId="urn:microsoft.com/office/officeart/2005/8/layout/hProcess7"/>
    <dgm:cxn modelId="{646E6A45-B045-0A45-8C30-90BCA5514529}" type="presParOf" srcId="{04D8227A-59B3-AA46-946F-27BF0CF90D1B}" destId="{3A6E6A5C-3770-5C4E-B31C-DE3D2A394950}" srcOrd="11" destOrd="0" presId="urn:microsoft.com/office/officeart/2005/8/layout/hProcess7"/>
    <dgm:cxn modelId="{E718C989-8914-1945-B5B7-8AEBC1326FB4}" type="presParOf" srcId="{04D8227A-59B3-AA46-946F-27BF0CF90D1B}" destId="{D42A2B4C-539D-8047-AA5E-CBBFCF10E7AC}" srcOrd="12" destOrd="0" presId="urn:microsoft.com/office/officeart/2005/8/layout/hProcess7"/>
    <dgm:cxn modelId="{B46A4315-EE28-6749-AE35-833044804A5A}" type="presParOf" srcId="{D42A2B4C-539D-8047-AA5E-CBBFCF10E7AC}" destId="{83AC6EE8-2A6A-C44F-A36F-2D642544406E}" srcOrd="0" destOrd="0" presId="urn:microsoft.com/office/officeart/2005/8/layout/hProcess7"/>
    <dgm:cxn modelId="{F4C215F0-F0A6-8540-965F-4B246CE7FB6B}" type="presParOf" srcId="{D42A2B4C-539D-8047-AA5E-CBBFCF10E7AC}" destId="{D602AE19-97A5-B845-80B9-3F4C0D39087B}" srcOrd="1" destOrd="0" presId="urn:microsoft.com/office/officeart/2005/8/layout/hProcess7"/>
    <dgm:cxn modelId="{633FADBD-7427-7640-BEA1-76130FFE9FAB}" type="presParOf" srcId="{D42A2B4C-539D-8047-AA5E-CBBFCF10E7AC}" destId="{D0F39E11-AB5B-1549-BA3D-ED6BD5BF53EE}" srcOrd="2" destOrd="0" presId="urn:microsoft.com/office/officeart/2005/8/layout/hProcess7"/>
    <dgm:cxn modelId="{B871F0EB-9DB3-D640-AE6B-06D34E2DA871}" type="presParOf" srcId="{04D8227A-59B3-AA46-946F-27BF0CF90D1B}" destId="{FC2B5D3C-9AC2-2644-BF4B-A3F09DEEEA5E}" srcOrd="13" destOrd="0" presId="urn:microsoft.com/office/officeart/2005/8/layout/hProcess7"/>
    <dgm:cxn modelId="{5D41077F-91F7-E14C-BF97-0F57D589C86B}" type="presParOf" srcId="{04D8227A-59B3-AA46-946F-27BF0CF90D1B}" destId="{CA351197-84C1-FB4E-9F7C-2C8B2945AA78}" srcOrd="14" destOrd="0" presId="urn:microsoft.com/office/officeart/2005/8/layout/hProcess7"/>
    <dgm:cxn modelId="{352E0605-608C-344A-8F22-39C093A2E3F2}" type="presParOf" srcId="{CA351197-84C1-FB4E-9F7C-2C8B2945AA78}" destId="{6796B8B3-6EA1-C94E-99AB-58E0EB8D5F97}" srcOrd="0" destOrd="0" presId="urn:microsoft.com/office/officeart/2005/8/layout/hProcess7"/>
    <dgm:cxn modelId="{66F29115-B253-CF4C-8772-3D737EE7D953}" type="presParOf" srcId="{CA351197-84C1-FB4E-9F7C-2C8B2945AA78}" destId="{B2E45524-4475-B74F-801B-B278A247738B}" srcOrd="1" destOrd="0" presId="urn:microsoft.com/office/officeart/2005/8/layout/hProcess7"/>
    <dgm:cxn modelId="{7B078514-10FC-7A4A-9F8B-25CADE04ED19}" type="presParOf" srcId="{CA351197-84C1-FB4E-9F7C-2C8B2945AA78}" destId="{08AAC71D-041E-0247-A84C-CEDEC07416A6}" srcOrd="2" destOrd="0" presId="urn:microsoft.com/office/officeart/2005/8/layout/hProcess7"/>
    <dgm:cxn modelId="{077DFB0D-284C-4F41-8264-CAAE3ED8E032}" type="presParOf" srcId="{04D8227A-59B3-AA46-946F-27BF0CF90D1B}" destId="{8518D427-F4E3-784D-9493-7C4B6F085F49}" srcOrd="15" destOrd="0" presId="urn:microsoft.com/office/officeart/2005/8/layout/hProcess7"/>
    <dgm:cxn modelId="{ADC86A19-70C5-4548-A11A-C7C9305519D4}" type="presParOf" srcId="{04D8227A-59B3-AA46-946F-27BF0CF90D1B}" destId="{A517B307-8D02-0948-84F5-581A7EE22862}" srcOrd="16" destOrd="0" presId="urn:microsoft.com/office/officeart/2005/8/layout/hProcess7"/>
    <dgm:cxn modelId="{E3612F1A-09A1-2640-99E3-9A0099BD928C}" type="presParOf" srcId="{A517B307-8D02-0948-84F5-581A7EE22862}" destId="{EC5ED897-6DF7-4D46-A862-C4F539649D5E}" srcOrd="0" destOrd="0" presId="urn:microsoft.com/office/officeart/2005/8/layout/hProcess7"/>
    <dgm:cxn modelId="{E60BE895-4991-9341-8108-1248B7DF3E92}" type="presParOf" srcId="{A517B307-8D02-0948-84F5-581A7EE22862}" destId="{5DCDA0CA-B8D9-C343-8288-40B5DB67A9AC}" srcOrd="1" destOrd="0" presId="urn:microsoft.com/office/officeart/2005/8/layout/hProcess7"/>
    <dgm:cxn modelId="{BA98AA01-4F22-3E41-9784-332C01D4AB25}" type="presParOf" srcId="{A517B307-8D02-0948-84F5-581A7EE22862}" destId="{90A3C866-AB9C-F64F-8587-DBAFAD305CB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CDA518-BC6C-454C-8425-289DBEFA6303}" type="doc">
      <dgm:prSet loTypeId="urn:microsoft.com/office/officeart/2005/8/layout/hList7" loCatId="process" qsTypeId="urn:microsoft.com/office/officeart/2005/8/quickstyle/simple1" qsCatId="simple" csTypeId="urn:microsoft.com/office/officeart/2005/8/colors/accent1_2" csCatId="accent1" phldr="1"/>
      <dgm:spPr/>
    </dgm:pt>
    <dgm:pt modelId="{82ED9815-0689-437F-AB55-8011A9589219}">
      <dgm:prSet phldrT="[Text]" custT="1"/>
      <dgm:spPr>
        <a:xfrm>
          <a:off x="3744"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 1</a:t>
          </a:r>
        </a:p>
      </dgm:t>
    </dgm:pt>
    <dgm:pt modelId="{CA69EC14-8F26-4324-9465-B228833C3D9E}" type="parTrans" cxnId="{8DB8FAB8-F8BE-4232-8E1A-61CBAFE1B3A6}">
      <dgm:prSet/>
      <dgm:spPr/>
      <dgm:t>
        <a:bodyPr/>
        <a:lstStyle/>
        <a:p>
          <a:endParaRPr lang="en-US" sz="1800"/>
        </a:p>
      </dgm:t>
    </dgm:pt>
    <dgm:pt modelId="{095AE3E2-7CB6-43CA-A532-FBE35E2C2239}" type="sibTrans" cxnId="{8DB8FAB8-F8BE-4232-8E1A-61CBAFE1B3A6}">
      <dgm:prSet/>
      <dgm:spPr/>
      <dgm:t>
        <a:bodyPr/>
        <a:lstStyle/>
        <a:p>
          <a:endParaRPr lang="en-US" sz="1800"/>
        </a:p>
      </dgm:t>
    </dgm:pt>
    <dgm:pt modelId="{4F7AD0EE-0E26-4017-9F94-86272D93EFC3}">
      <dgm:prSet phldrT="[Text]" custT="1"/>
      <dgm:spPr>
        <a:xfrm>
          <a:off x="3615079" y="0"/>
          <a:ext cx="876537" cy="3384549"/>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4</a:t>
          </a:r>
        </a:p>
      </dgm:t>
    </dgm:pt>
    <dgm:pt modelId="{1B378C42-C627-4201-AE52-4BA974618512}" type="parTrans" cxnId="{EE6BF61A-B19F-4C39-8C06-B8706D9BA7BA}">
      <dgm:prSet/>
      <dgm:spPr/>
      <dgm:t>
        <a:bodyPr/>
        <a:lstStyle/>
        <a:p>
          <a:endParaRPr lang="en-US" sz="1800"/>
        </a:p>
      </dgm:t>
    </dgm:pt>
    <dgm:pt modelId="{51654D6A-95A4-4E7F-B6C4-FF063E7F512E}" type="sibTrans" cxnId="{EE6BF61A-B19F-4C39-8C06-B8706D9BA7BA}">
      <dgm:prSet/>
      <dgm:spPr/>
      <dgm:t>
        <a:bodyPr/>
        <a:lstStyle/>
        <a:p>
          <a:endParaRPr lang="en-US" sz="1800"/>
        </a:p>
      </dgm:t>
    </dgm:pt>
    <dgm:pt modelId="{DA761F70-B11F-4EA6-915D-15ADF7DDBA23}">
      <dgm:prSet phldrT="[Text]" custT="1"/>
      <dgm:spPr>
        <a:xfrm>
          <a:off x="4517912" y="0"/>
          <a:ext cx="876537" cy="3384549"/>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205211D0-56BC-42B4-8B39-5E0986F07326}" type="parTrans" cxnId="{5EE004A5-3774-4BB1-B9EC-EDCC333FB895}">
      <dgm:prSet/>
      <dgm:spPr/>
      <dgm:t>
        <a:bodyPr/>
        <a:lstStyle/>
        <a:p>
          <a:endParaRPr lang="en-US" sz="1800"/>
        </a:p>
      </dgm:t>
    </dgm:pt>
    <dgm:pt modelId="{8B7B9245-1212-4EA2-8DBA-AB21D24D994E}" type="sibTrans" cxnId="{5EE004A5-3774-4BB1-B9EC-EDCC333FB895}">
      <dgm:prSet/>
      <dgm:spPr/>
      <dgm:t>
        <a:bodyPr/>
        <a:lstStyle/>
        <a:p>
          <a:endParaRPr lang="en-US" sz="1800"/>
        </a:p>
      </dgm:t>
    </dgm:pt>
    <dgm:pt modelId="{0C927F58-D0E1-4B01-A6B6-C603E890F398}">
      <dgm:prSet phldrT="[Text]" custT="1"/>
      <dgm:spPr>
        <a:xfrm>
          <a:off x="1809411"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a:solidFill>
              <a:sysClr val="window" lastClr="FFFFFF"/>
            </a:solidFill>
            <a:latin typeface="Calibri" panose="020F0502020204030204"/>
            <a:ea typeface="+mn-ea"/>
            <a:cs typeface="+mn-cs"/>
          </a:endParaRPr>
        </a:p>
      </dgm:t>
    </dgm:pt>
    <dgm:pt modelId="{79673275-EAE9-4B21-BD17-BA2A2DC472F8}" type="parTrans" cxnId="{CB5E5B09-20CD-4245-A349-FF2971C82599}">
      <dgm:prSet/>
      <dgm:spPr/>
      <dgm:t>
        <a:bodyPr/>
        <a:lstStyle/>
        <a:p>
          <a:endParaRPr lang="en-US" sz="1800"/>
        </a:p>
      </dgm:t>
    </dgm:pt>
    <dgm:pt modelId="{91B44C06-EF03-4B80-B764-56D43105AB17}" type="sibTrans" cxnId="{CB5E5B09-20CD-4245-A349-FF2971C82599}">
      <dgm:prSet/>
      <dgm:spPr/>
      <dgm:t>
        <a:bodyPr/>
        <a:lstStyle/>
        <a:p>
          <a:endParaRPr lang="en-US" sz="1800"/>
        </a:p>
      </dgm:t>
    </dgm:pt>
    <dgm:pt modelId="{87EBC7B2-62CC-4F4D-B8F1-6913234E01AB}">
      <dgm:prSet phldrT="[Text]" custT="1"/>
      <dgm:spPr>
        <a:xfrm>
          <a:off x="5420746"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792074DA-5FA9-4FC5-82A0-319076547753}" type="parTrans" cxnId="{2E1A1579-A6BA-476F-822B-86009E26C1D5}">
      <dgm:prSet/>
      <dgm:spPr/>
      <dgm:t>
        <a:bodyPr/>
        <a:lstStyle/>
        <a:p>
          <a:endParaRPr lang="en-US" sz="1800"/>
        </a:p>
      </dgm:t>
    </dgm:pt>
    <dgm:pt modelId="{B3C296FB-3485-4B9E-A81F-C9229475D8E6}" type="sibTrans" cxnId="{2E1A1579-A6BA-476F-822B-86009E26C1D5}">
      <dgm:prSet/>
      <dgm:spPr/>
      <dgm:t>
        <a:bodyPr/>
        <a:lstStyle/>
        <a:p>
          <a:endParaRPr lang="en-US" sz="1800"/>
        </a:p>
      </dgm:t>
    </dgm:pt>
    <dgm:pt modelId="{EDE82B6F-CA32-4C6B-8BFB-B30D12284093}">
      <dgm:prSet phldrT="[Text]" custT="1"/>
      <dgm:spPr>
        <a:xfrm>
          <a:off x="906578"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2</a:t>
          </a:r>
          <a:endParaRPr lang="en-US" sz="1800">
            <a:solidFill>
              <a:srgbClr val="FFC000"/>
            </a:solidFill>
            <a:latin typeface="Calibri" panose="020F0502020204030204"/>
            <a:ea typeface="+mn-ea"/>
            <a:cs typeface="+mn-cs"/>
          </a:endParaRPr>
        </a:p>
      </dgm:t>
    </dgm:pt>
    <dgm:pt modelId="{9B21EF5D-1347-4E9C-B71F-5BDA8B9DA602}" type="parTrans" cxnId="{9E31DBA0-E939-49A6-A6BC-57FBA271E74D}">
      <dgm:prSet/>
      <dgm:spPr/>
      <dgm:t>
        <a:bodyPr/>
        <a:lstStyle/>
        <a:p>
          <a:endParaRPr lang="en-US" sz="1800"/>
        </a:p>
      </dgm:t>
    </dgm:pt>
    <dgm:pt modelId="{4B7087D8-60F7-45B3-90E8-83EEE7316E5B}" type="sibTrans" cxnId="{9E31DBA0-E939-49A6-A6BC-57FBA271E74D}">
      <dgm:prSet/>
      <dgm:spPr/>
      <dgm:t>
        <a:bodyPr/>
        <a:lstStyle/>
        <a:p>
          <a:endParaRPr lang="en-US" sz="1800"/>
        </a:p>
      </dgm:t>
    </dgm:pt>
    <dgm:pt modelId="{167BF358-8434-4987-B85A-37964861114E}">
      <dgm:prSet phldrT="[Text]" custT="1"/>
      <dgm:spPr>
        <a:xfrm>
          <a:off x="2712245"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3</a:t>
          </a:r>
          <a:endParaRPr lang="en-US" sz="1800" i="1">
            <a:solidFill>
              <a:srgbClr val="FFC000"/>
            </a:solidFill>
            <a:latin typeface="Calibri" panose="020F0502020204030204"/>
            <a:ea typeface="+mn-ea"/>
            <a:cs typeface="+mn-cs"/>
          </a:endParaRPr>
        </a:p>
      </dgm:t>
    </dgm:pt>
    <dgm:pt modelId="{CAB79F3C-EB84-4F7C-A9F7-2D2507D5DBE7}" type="parTrans" cxnId="{9697DD3F-1923-415C-B9D3-CEE56720C4CC}">
      <dgm:prSet/>
      <dgm:spPr/>
      <dgm:t>
        <a:bodyPr/>
        <a:lstStyle/>
        <a:p>
          <a:endParaRPr lang="en-US" sz="1800"/>
        </a:p>
      </dgm:t>
    </dgm:pt>
    <dgm:pt modelId="{23117442-D303-468D-9B1A-74E04914477C}" type="sibTrans" cxnId="{9697DD3F-1923-415C-B9D3-CEE56720C4CC}">
      <dgm:prSet/>
      <dgm:spPr/>
      <dgm:t>
        <a:bodyPr/>
        <a:lstStyle/>
        <a:p>
          <a:endParaRPr lang="en-US" sz="1800"/>
        </a:p>
      </dgm:t>
    </dgm:pt>
    <dgm:pt modelId="{5DE23A1F-B828-4AED-93AF-CB385BE40F90}">
      <dgm:prSet phldrT="[Text]" custT="1"/>
      <dgm:spPr>
        <a:xfrm>
          <a:off x="6323579"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gm:t>
    </dgm:pt>
    <dgm:pt modelId="{AC415565-C001-469D-988D-42CCD55DFDCC}" type="parTrans" cxnId="{57F181F1-6B71-4EAF-824A-3C3569D63AC5}">
      <dgm:prSet/>
      <dgm:spPr/>
      <dgm:t>
        <a:bodyPr/>
        <a:lstStyle/>
        <a:p>
          <a:endParaRPr lang="en-US" sz="1800"/>
        </a:p>
      </dgm:t>
    </dgm:pt>
    <dgm:pt modelId="{4F72BF1C-5C6D-4106-A1C4-ECB77BA1216C}" type="sibTrans" cxnId="{57F181F1-6B71-4EAF-824A-3C3569D63AC5}">
      <dgm:prSet/>
      <dgm:spPr/>
      <dgm:t>
        <a:bodyPr/>
        <a:lstStyle/>
        <a:p>
          <a:endParaRPr lang="en-US" sz="1800"/>
        </a:p>
      </dgm:t>
    </dgm:pt>
    <dgm:pt modelId="{15FAF609-EF06-4219-A9A5-579532B2B0F5}">
      <dgm:prSet phldrT="[Text]" custT="1"/>
      <dgm:spPr>
        <a:xfrm>
          <a:off x="7226413"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i="1">
            <a:solidFill>
              <a:srgbClr val="FFC000"/>
            </a:solidFill>
            <a:latin typeface="Calibri" panose="020F0502020204030204"/>
            <a:ea typeface="+mn-ea"/>
            <a:cs typeface="+mn-cs"/>
          </a:endParaRPr>
        </a:p>
      </dgm:t>
    </dgm:pt>
    <dgm:pt modelId="{D2885B8D-6C0A-4181-92C1-3B3291BDFB29}" type="parTrans" cxnId="{49844915-79B7-4760-B8A6-6358800639E0}">
      <dgm:prSet/>
      <dgm:spPr/>
      <dgm:t>
        <a:bodyPr/>
        <a:lstStyle/>
        <a:p>
          <a:endParaRPr lang="en-US" sz="1800"/>
        </a:p>
      </dgm:t>
    </dgm:pt>
    <dgm:pt modelId="{6DF72718-445E-4FDC-B1E6-DF26AB44A9AF}" type="sibTrans" cxnId="{49844915-79B7-4760-B8A6-6358800639E0}">
      <dgm:prSet/>
      <dgm:spPr/>
      <dgm:t>
        <a:bodyPr/>
        <a:lstStyle/>
        <a:p>
          <a:endParaRPr lang="en-US" sz="1800"/>
        </a:p>
      </dgm:t>
    </dgm:pt>
    <dgm:pt modelId="{312AC8EC-3989-4E6B-A34C-4A44971F8422}">
      <dgm:prSet phldrT="[Text]" custT="1"/>
      <dgm:spPr>
        <a:xfrm>
          <a:off x="8129246"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i="1">
              <a:solidFill>
                <a:srgbClr val="FFC000"/>
              </a:solidFill>
              <a:latin typeface="Calibri" panose="020F0502020204030204"/>
              <a:ea typeface="+mn-ea"/>
              <a:cs typeface="+mn-cs"/>
            </a:rPr>
            <a:t>Revising for the year ahead</a:t>
          </a:r>
        </a:p>
      </dgm:t>
    </dgm:pt>
    <dgm:pt modelId="{4C6EC9C3-231F-4CE7-B7C6-B9BD23DC1532}" type="parTrans" cxnId="{4A8A7912-19DD-4170-BE92-5B4CEA10F0F4}">
      <dgm:prSet/>
      <dgm:spPr/>
      <dgm:t>
        <a:bodyPr/>
        <a:lstStyle/>
        <a:p>
          <a:endParaRPr lang="en-US" sz="1800"/>
        </a:p>
      </dgm:t>
    </dgm:pt>
    <dgm:pt modelId="{9CD2B463-8A90-4055-A6A7-74FFBC8F1CA8}" type="sibTrans" cxnId="{4A8A7912-19DD-4170-BE92-5B4CEA10F0F4}">
      <dgm:prSet/>
      <dgm:spPr/>
      <dgm:t>
        <a:bodyPr/>
        <a:lstStyle/>
        <a:p>
          <a:endParaRPr lang="en-US" sz="1800"/>
        </a:p>
      </dgm:t>
    </dgm:pt>
    <dgm:pt modelId="{700DEE2E-009E-4920-8919-3EBA1BD25605}" type="pres">
      <dgm:prSet presAssocID="{76CDA518-BC6C-454C-8425-289DBEFA6303}" presName="Name0" presStyleCnt="0">
        <dgm:presLayoutVars>
          <dgm:dir/>
          <dgm:resizeHandles val="exact"/>
        </dgm:presLayoutVars>
      </dgm:prSet>
      <dgm:spPr/>
    </dgm:pt>
    <dgm:pt modelId="{6CA53C31-027B-47B6-99A7-1B4548807CCF}" type="pres">
      <dgm:prSet presAssocID="{76CDA518-BC6C-454C-8425-289DBEFA6303}" presName="fgShape" presStyleLbl="fgShp" presStyleIdx="0" presStyleCnt="1" custScaleY="72067" custLinFactNeighborX="-58" custLinFactNeighborY="5601"/>
      <dgm:spPr>
        <a:xfrm>
          <a:off x="355573" y="2806979"/>
          <a:ext cx="8288766" cy="365871"/>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gm:spPr>
    </dgm:pt>
    <dgm:pt modelId="{474004DD-83D6-490F-8C13-1D7113C388B6}" type="pres">
      <dgm:prSet presAssocID="{76CDA518-BC6C-454C-8425-289DBEFA6303}" presName="linComp" presStyleCnt="0"/>
      <dgm:spPr/>
    </dgm:pt>
    <dgm:pt modelId="{1596B23E-FF3A-4F13-8B81-DB82401CB8A2}" type="pres">
      <dgm:prSet presAssocID="{82ED9815-0689-437F-AB55-8011A9589219}" presName="compNode" presStyleCnt="0"/>
      <dgm:spPr/>
    </dgm:pt>
    <dgm:pt modelId="{33027701-4552-4E82-B8B5-201818F384E1}" type="pres">
      <dgm:prSet presAssocID="{82ED9815-0689-437F-AB55-8011A9589219}" presName="bkgdShape" presStyleLbl="node1" presStyleIdx="0" presStyleCnt="10"/>
      <dgm:spPr/>
    </dgm:pt>
    <dgm:pt modelId="{80C6CD21-4D30-4F02-A5E3-108A4E386C2A}" type="pres">
      <dgm:prSet presAssocID="{82ED9815-0689-437F-AB55-8011A9589219}" presName="nodeTx" presStyleLbl="node1" presStyleIdx="0" presStyleCnt="10">
        <dgm:presLayoutVars>
          <dgm:bulletEnabled val="1"/>
        </dgm:presLayoutVars>
      </dgm:prSet>
      <dgm:spPr/>
    </dgm:pt>
    <dgm:pt modelId="{76216FFC-B42E-47B5-BEF6-E584E61758BE}" type="pres">
      <dgm:prSet presAssocID="{82ED9815-0689-437F-AB55-8011A9589219}" presName="invisiNode" presStyleLbl="node1" presStyleIdx="0" presStyleCnt="10"/>
      <dgm:spPr/>
    </dgm:pt>
    <dgm:pt modelId="{0304F202-A9F3-479D-BEB1-3ABB9CCAFAF9}" type="pres">
      <dgm:prSet presAssocID="{82ED9815-0689-437F-AB55-8011A9589219}" presName="imagNode" presStyleLbl="fgImgPlace1" presStyleIdx="0" presStyleCnt="10"/>
      <dgm:spPr>
        <a:xfrm>
          <a:off x="30040" y="203072"/>
          <a:ext cx="823945" cy="1127054"/>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403F713-81E6-4AE7-B3A1-1A307AF769A8}" type="pres">
      <dgm:prSet presAssocID="{095AE3E2-7CB6-43CA-A532-FBE35E2C2239}" presName="sibTrans" presStyleLbl="sibTrans2D1" presStyleIdx="0" presStyleCnt="0"/>
      <dgm:spPr/>
    </dgm:pt>
    <dgm:pt modelId="{B9908DC9-75CD-470F-86E2-F7B565FA29D9}" type="pres">
      <dgm:prSet presAssocID="{EDE82B6F-CA32-4C6B-8BFB-B30D12284093}" presName="compNode" presStyleCnt="0"/>
      <dgm:spPr/>
    </dgm:pt>
    <dgm:pt modelId="{FA06BBCE-464F-4266-B09B-D42E3ACE62C5}" type="pres">
      <dgm:prSet presAssocID="{EDE82B6F-CA32-4C6B-8BFB-B30D12284093}" presName="bkgdShape" presStyleLbl="node1" presStyleIdx="1" presStyleCnt="10"/>
      <dgm:spPr/>
    </dgm:pt>
    <dgm:pt modelId="{4010F67F-62A0-45F8-9086-6325303267DE}" type="pres">
      <dgm:prSet presAssocID="{EDE82B6F-CA32-4C6B-8BFB-B30D12284093}" presName="nodeTx" presStyleLbl="node1" presStyleIdx="1" presStyleCnt="10">
        <dgm:presLayoutVars>
          <dgm:bulletEnabled val="1"/>
        </dgm:presLayoutVars>
      </dgm:prSet>
      <dgm:spPr/>
    </dgm:pt>
    <dgm:pt modelId="{BA70FC0A-0E40-43D4-9CED-0E9CD2687E95}" type="pres">
      <dgm:prSet presAssocID="{EDE82B6F-CA32-4C6B-8BFB-B30D12284093}" presName="invisiNode" presStyleLbl="node1" presStyleIdx="1" presStyleCnt="10"/>
      <dgm:spPr/>
    </dgm:pt>
    <dgm:pt modelId="{AF799562-D0FE-4304-8CBE-F6EBFAE4013A}" type="pres">
      <dgm:prSet presAssocID="{EDE82B6F-CA32-4C6B-8BFB-B30D12284093}" presName="imagNode" presStyleLbl="fgImgPlace1" presStyleIdx="1" presStyleCnt="10"/>
      <dgm:spPr>
        <a:xfrm>
          <a:off x="932874" y="203072"/>
          <a:ext cx="823945" cy="1127054"/>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20E0897-60F4-4FE7-BB5B-EC1118AD18C4}" type="pres">
      <dgm:prSet presAssocID="{4B7087D8-60F7-45B3-90E8-83EEE7316E5B}" presName="sibTrans" presStyleLbl="sibTrans2D1" presStyleIdx="0" presStyleCnt="0"/>
      <dgm:spPr/>
    </dgm:pt>
    <dgm:pt modelId="{D8032356-C94D-4EB5-BD43-52AF1F0DC0DA}" type="pres">
      <dgm:prSet presAssocID="{0C927F58-D0E1-4B01-A6B6-C603E890F398}" presName="compNode" presStyleCnt="0"/>
      <dgm:spPr/>
    </dgm:pt>
    <dgm:pt modelId="{991FE780-09B4-437E-87F1-633B9F17E51A}" type="pres">
      <dgm:prSet presAssocID="{0C927F58-D0E1-4B01-A6B6-C603E890F398}" presName="bkgdShape" presStyleLbl="node1" presStyleIdx="2" presStyleCnt="10"/>
      <dgm:spPr/>
    </dgm:pt>
    <dgm:pt modelId="{9214762E-771B-4644-B4EF-48158964CAF7}" type="pres">
      <dgm:prSet presAssocID="{0C927F58-D0E1-4B01-A6B6-C603E890F398}" presName="nodeTx" presStyleLbl="node1" presStyleIdx="2" presStyleCnt="10">
        <dgm:presLayoutVars>
          <dgm:bulletEnabled val="1"/>
        </dgm:presLayoutVars>
      </dgm:prSet>
      <dgm:spPr/>
    </dgm:pt>
    <dgm:pt modelId="{FB25865C-F5C6-44CB-B4D2-3814AA594E66}" type="pres">
      <dgm:prSet presAssocID="{0C927F58-D0E1-4B01-A6B6-C603E890F398}" presName="invisiNode" presStyleLbl="node1" presStyleIdx="2" presStyleCnt="10"/>
      <dgm:spPr/>
    </dgm:pt>
    <dgm:pt modelId="{069CDC01-BE12-484D-9486-671E87A5E1A9}" type="pres">
      <dgm:prSet presAssocID="{0C927F58-D0E1-4B01-A6B6-C603E890F398}" presName="imagNode" presStyleLbl="fgImgPlace1" presStyleIdx="2" presStyleCnt="10"/>
      <dgm:spPr>
        <a:xfrm>
          <a:off x="1835708" y="203072"/>
          <a:ext cx="823945" cy="1127054"/>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F0423FB-D68E-4585-AD64-427F976129F3}" type="pres">
      <dgm:prSet presAssocID="{91B44C06-EF03-4B80-B764-56D43105AB17}" presName="sibTrans" presStyleLbl="sibTrans2D1" presStyleIdx="0" presStyleCnt="0"/>
      <dgm:spPr/>
    </dgm:pt>
    <dgm:pt modelId="{67FA1698-9E24-4229-A2FA-F4674B67919C}" type="pres">
      <dgm:prSet presAssocID="{167BF358-8434-4987-B85A-37964861114E}" presName="compNode" presStyleCnt="0"/>
      <dgm:spPr/>
    </dgm:pt>
    <dgm:pt modelId="{2E70E187-B08A-486D-8A45-C8A232CC337A}" type="pres">
      <dgm:prSet presAssocID="{167BF358-8434-4987-B85A-37964861114E}" presName="bkgdShape" presStyleLbl="node1" presStyleIdx="3" presStyleCnt="10"/>
      <dgm:spPr/>
    </dgm:pt>
    <dgm:pt modelId="{0B0F9D5E-01B5-4D70-8912-3735DC726156}" type="pres">
      <dgm:prSet presAssocID="{167BF358-8434-4987-B85A-37964861114E}" presName="nodeTx" presStyleLbl="node1" presStyleIdx="3" presStyleCnt="10">
        <dgm:presLayoutVars>
          <dgm:bulletEnabled val="1"/>
        </dgm:presLayoutVars>
      </dgm:prSet>
      <dgm:spPr/>
    </dgm:pt>
    <dgm:pt modelId="{FC7B3C5D-EC91-4467-AF60-0E5515B36ED2}" type="pres">
      <dgm:prSet presAssocID="{167BF358-8434-4987-B85A-37964861114E}" presName="invisiNode" presStyleLbl="node1" presStyleIdx="3" presStyleCnt="10"/>
      <dgm:spPr/>
    </dgm:pt>
    <dgm:pt modelId="{640B4EA2-5D13-4CA1-86A9-3221B0994580}" type="pres">
      <dgm:prSet presAssocID="{167BF358-8434-4987-B85A-37964861114E}" presName="imagNode" presStyleLbl="fgImgPlace1" presStyleIdx="3" presStyleCnt="10"/>
      <dgm:spPr>
        <a:xfrm>
          <a:off x="2738541" y="203072"/>
          <a:ext cx="823945" cy="1127054"/>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92BB5058-E676-44FD-8396-B1C6E9350E2F}" type="pres">
      <dgm:prSet presAssocID="{23117442-D303-468D-9B1A-74E04914477C}" presName="sibTrans" presStyleLbl="sibTrans2D1" presStyleIdx="0" presStyleCnt="0"/>
      <dgm:spPr/>
    </dgm:pt>
    <dgm:pt modelId="{44F6A7E9-A24E-43F1-8876-7D150D31E9D4}" type="pres">
      <dgm:prSet presAssocID="{4F7AD0EE-0E26-4017-9F94-86272D93EFC3}" presName="compNode" presStyleCnt="0"/>
      <dgm:spPr/>
    </dgm:pt>
    <dgm:pt modelId="{0F17CE07-4E74-4F15-86EB-6C6567CBA919}" type="pres">
      <dgm:prSet presAssocID="{4F7AD0EE-0E26-4017-9F94-86272D93EFC3}" presName="bkgdShape" presStyleLbl="node1" presStyleIdx="4" presStyleCnt="10"/>
      <dgm:spPr/>
    </dgm:pt>
    <dgm:pt modelId="{8D07021B-273A-4B9A-9F4E-3DC526DA65BD}" type="pres">
      <dgm:prSet presAssocID="{4F7AD0EE-0E26-4017-9F94-86272D93EFC3}" presName="nodeTx" presStyleLbl="node1" presStyleIdx="4" presStyleCnt="10">
        <dgm:presLayoutVars>
          <dgm:bulletEnabled val="1"/>
        </dgm:presLayoutVars>
      </dgm:prSet>
      <dgm:spPr/>
    </dgm:pt>
    <dgm:pt modelId="{D5E502C2-DE8D-4346-877A-9C40A3864E73}" type="pres">
      <dgm:prSet presAssocID="{4F7AD0EE-0E26-4017-9F94-86272D93EFC3}" presName="invisiNode" presStyleLbl="node1" presStyleIdx="4" presStyleCnt="10"/>
      <dgm:spPr/>
    </dgm:pt>
    <dgm:pt modelId="{1722C8D5-9191-4617-9A5C-B2D813A9D915}" type="pres">
      <dgm:prSet presAssocID="{4F7AD0EE-0E26-4017-9F94-86272D93EFC3}" presName="imagNode" presStyleLbl="fgImgPlace1" presStyleIdx="4" presStyleCnt="10"/>
      <dgm:spPr>
        <a:xfrm>
          <a:off x="3641375" y="203072"/>
          <a:ext cx="823945" cy="1127054"/>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EBD88C52-2018-48D1-9314-C17CB78960E1}" type="pres">
      <dgm:prSet presAssocID="{51654D6A-95A4-4E7F-B6C4-FF063E7F512E}" presName="sibTrans" presStyleLbl="sibTrans2D1" presStyleIdx="0" presStyleCnt="0"/>
      <dgm:spPr/>
    </dgm:pt>
    <dgm:pt modelId="{0F54D2C3-2473-46B1-B62D-6D975835F768}" type="pres">
      <dgm:prSet presAssocID="{DA761F70-B11F-4EA6-915D-15ADF7DDBA23}" presName="compNode" presStyleCnt="0"/>
      <dgm:spPr/>
    </dgm:pt>
    <dgm:pt modelId="{7DF9CCCA-3B9D-4598-9B0D-5726972F0780}" type="pres">
      <dgm:prSet presAssocID="{DA761F70-B11F-4EA6-915D-15ADF7DDBA23}" presName="bkgdShape" presStyleLbl="node1" presStyleIdx="5" presStyleCnt="10"/>
      <dgm:spPr>
        <a:xfrm>
          <a:off x="4517912" y="0"/>
          <a:ext cx="876537" cy="3384549"/>
        </a:xfrm>
        <a:prstGeom prst="roundRect">
          <a:avLst>
            <a:gd name="adj" fmla="val 10000"/>
          </a:avLst>
        </a:prstGeom>
      </dgm:spPr>
    </dgm:pt>
    <dgm:pt modelId="{3A3CCAAA-9391-4727-92C0-D8017A0163A3}" type="pres">
      <dgm:prSet presAssocID="{DA761F70-B11F-4EA6-915D-15ADF7DDBA23}" presName="nodeTx" presStyleLbl="node1" presStyleIdx="5" presStyleCnt="10">
        <dgm:presLayoutVars>
          <dgm:bulletEnabled val="1"/>
        </dgm:presLayoutVars>
      </dgm:prSet>
      <dgm:spPr/>
    </dgm:pt>
    <dgm:pt modelId="{57AF0E7A-6E2A-4DFD-8782-FF6ACFBFE49A}" type="pres">
      <dgm:prSet presAssocID="{DA761F70-B11F-4EA6-915D-15ADF7DDBA23}" presName="invisiNode" presStyleLbl="node1" presStyleIdx="5" presStyleCnt="10"/>
      <dgm:spPr/>
    </dgm:pt>
    <dgm:pt modelId="{0ED1F304-354B-4320-B27C-70A3951670CA}" type="pres">
      <dgm:prSet presAssocID="{DA761F70-B11F-4EA6-915D-15ADF7DDBA23}" presName="imagNode" presStyleLbl="fgImgPlace1" presStyleIdx="5" presStyleCnt="10"/>
      <dgm:spPr>
        <a:xfrm>
          <a:off x="4544208" y="203072"/>
          <a:ext cx="823945" cy="1127054"/>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BFDB655-8D21-4995-B102-9474CBAFCA39}" type="pres">
      <dgm:prSet presAssocID="{8B7B9245-1212-4EA2-8DBA-AB21D24D994E}" presName="sibTrans" presStyleLbl="sibTrans2D1" presStyleIdx="0" presStyleCnt="0"/>
      <dgm:spPr/>
    </dgm:pt>
    <dgm:pt modelId="{E3D4926D-D56C-4D55-82B1-FA30BBB9C0E6}" type="pres">
      <dgm:prSet presAssocID="{87EBC7B2-62CC-4F4D-B8F1-6913234E01AB}" presName="compNode" presStyleCnt="0"/>
      <dgm:spPr/>
    </dgm:pt>
    <dgm:pt modelId="{1E2AF601-0E14-41E6-A130-E7A0A9003234}" type="pres">
      <dgm:prSet presAssocID="{87EBC7B2-62CC-4F4D-B8F1-6913234E01AB}" presName="bkgdShape" presStyleLbl="node1" presStyleIdx="6" presStyleCnt="10"/>
      <dgm:spPr>
        <a:xfrm>
          <a:off x="5420746" y="0"/>
          <a:ext cx="876537" cy="3384549"/>
        </a:xfrm>
        <a:prstGeom prst="roundRect">
          <a:avLst>
            <a:gd name="adj" fmla="val 10000"/>
          </a:avLst>
        </a:prstGeom>
      </dgm:spPr>
    </dgm:pt>
    <dgm:pt modelId="{EFEA8269-3FA8-4E67-A41C-D7364A1F0F81}" type="pres">
      <dgm:prSet presAssocID="{87EBC7B2-62CC-4F4D-B8F1-6913234E01AB}" presName="nodeTx" presStyleLbl="node1" presStyleIdx="6" presStyleCnt="10">
        <dgm:presLayoutVars>
          <dgm:bulletEnabled val="1"/>
        </dgm:presLayoutVars>
      </dgm:prSet>
      <dgm:spPr/>
    </dgm:pt>
    <dgm:pt modelId="{0EA924EF-8D1F-47B0-BF16-25A8EDEA9546}" type="pres">
      <dgm:prSet presAssocID="{87EBC7B2-62CC-4F4D-B8F1-6913234E01AB}" presName="invisiNode" presStyleLbl="node1" presStyleIdx="6" presStyleCnt="10"/>
      <dgm:spPr/>
    </dgm:pt>
    <dgm:pt modelId="{92DE6F99-74F9-48AD-8F0A-3356A4758B7E}" type="pres">
      <dgm:prSet presAssocID="{87EBC7B2-62CC-4F4D-B8F1-6913234E01AB}" presName="imagNode" presStyleLbl="fgImgPlace1" presStyleIdx="6" presStyleCnt="10"/>
      <dgm:spPr>
        <a:xfrm>
          <a:off x="5447042" y="203072"/>
          <a:ext cx="823945" cy="1127054"/>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A1BE973D-2666-428F-968A-6FB64469B94A}" type="pres">
      <dgm:prSet presAssocID="{B3C296FB-3485-4B9E-A81F-C9229475D8E6}" presName="sibTrans" presStyleLbl="sibTrans2D1" presStyleIdx="0" presStyleCnt="0"/>
      <dgm:spPr/>
    </dgm:pt>
    <dgm:pt modelId="{FB0C6E0C-92BE-4A54-B44D-FD3B9DEFEEF5}" type="pres">
      <dgm:prSet presAssocID="{5DE23A1F-B828-4AED-93AF-CB385BE40F90}" presName="compNode" presStyleCnt="0"/>
      <dgm:spPr/>
    </dgm:pt>
    <dgm:pt modelId="{620747C8-B56B-4616-9A1D-BDC76FE2232C}" type="pres">
      <dgm:prSet presAssocID="{5DE23A1F-B828-4AED-93AF-CB385BE40F90}" presName="bkgdShape" presStyleLbl="node1" presStyleIdx="7" presStyleCnt="10"/>
      <dgm:spPr>
        <a:xfrm>
          <a:off x="6323579" y="0"/>
          <a:ext cx="876537" cy="3384549"/>
        </a:xfrm>
        <a:prstGeom prst="roundRect">
          <a:avLst>
            <a:gd name="adj" fmla="val 10000"/>
          </a:avLst>
        </a:prstGeom>
      </dgm:spPr>
    </dgm:pt>
    <dgm:pt modelId="{597A3276-0637-471F-8C39-62B3791F94E7}" type="pres">
      <dgm:prSet presAssocID="{5DE23A1F-B828-4AED-93AF-CB385BE40F90}" presName="nodeTx" presStyleLbl="node1" presStyleIdx="7" presStyleCnt="10">
        <dgm:presLayoutVars>
          <dgm:bulletEnabled val="1"/>
        </dgm:presLayoutVars>
      </dgm:prSet>
      <dgm:spPr/>
    </dgm:pt>
    <dgm:pt modelId="{0206AF53-D451-4267-AC81-68C6CC03F37B}" type="pres">
      <dgm:prSet presAssocID="{5DE23A1F-B828-4AED-93AF-CB385BE40F90}" presName="invisiNode" presStyleLbl="node1" presStyleIdx="7" presStyleCnt="10"/>
      <dgm:spPr/>
    </dgm:pt>
    <dgm:pt modelId="{55472D87-4270-4864-9513-C4EF84F48593}" type="pres">
      <dgm:prSet presAssocID="{5DE23A1F-B828-4AED-93AF-CB385BE40F90}" presName="imagNode" presStyleLbl="fgImgPlace1" presStyleIdx="7" presStyleCnt="10"/>
      <dgm:spPr>
        <a:xfrm>
          <a:off x="6349875" y="203072"/>
          <a:ext cx="823945" cy="1127054"/>
        </a:xfrm>
        <a:prstGeom prst="ellipse">
          <a:avLst/>
        </a:prstGeom>
        <a:blipFill dpi="0" rotWithShape="1">
          <a:blip xmlns:r="http://schemas.openxmlformats.org/officeDocument/2006/relationships" r:embed="rId8" cstate="hqprint">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gm:spPr>
    </dgm:pt>
    <dgm:pt modelId="{180CC420-22A6-4967-BD0A-16B1BE5DD723}" type="pres">
      <dgm:prSet presAssocID="{4F72BF1C-5C6D-4106-A1C4-ECB77BA1216C}" presName="sibTrans" presStyleLbl="sibTrans2D1" presStyleIdx="0" presStyleCnt="0"/>
      <dgm:spPr/>
    </dgm:pt>
    <dgm:pt modelId="{3209A560-3317-4B8E-947C-607FD3DF3066}" type="pres">
      <dgm:prSet presAssocID="{15FAF609-EF06-4219-A9A5-579532B2B0F5}" presName="compNode" presStyleCnt="0"/>
      <dgm:spPr/>
    </dgm:pt>
    <dgm:pt modelId="{6C212EEF-C90E-4A39-8624-2778E48E4BE0}" type="pres">
      <dgm:prSet presAssocID="{15FAF609-EF06-4219-A9A5-579532B2B0F5}" presName="bkgdShape" presStyleLbl="node1" presStyleIdx="8" presStyleCnt="10"/>
      <dgm:spPr/>
    </dgm:pt>
    <dgm:pt modelId="{7A28B743-5308-49B7-A36D-077D307978EA}" type="pres">
      <dgm:prSet presAssocID="{15FAF609-EF06-4219-A9A5-579532B2B0F5}" presName="nodeTx" presStyleLbl="node1" presStyleIdx="8" presStyleCnt="10">
        <dgm:presLayoutVars>
          <dgm:bulletEnabled val="1"/>
        </dgm:presLayoutVars>
      </dgm:prSet>
      <dgm:spPr/>
    </dgm:pt>
    <dgm:pt modelId="{0401C330-83F7-4374-B0FE-4979745BF16D}" type="pres">
      <dgm:prSet presAssocID="{15FAF609-EF06-4219-A9A5-579532B2B0F5}" presName="invisiNode" presStyleLbl="node1" presStyleIdx="8" presStyleCnt="10"/>
      <dgm:spPr/>
    </dgm:pt>
    <dgm:pt modelId="{8B20BB08-94B1-48F9-9897-CB80CA7F6C0C}" type="pres">
      <dgm:prSet presAssocID="{15FAF609-EF06-4219-A9A5-579532B2B0F5}" presName="imagNode" presStyleLbl="fgImgPlace1" presStyleIdx="8" presStyleCnt="10"/>
      <dgm:spPr>
        <a:xfrm>
          <a:off x="7252709" y="203072"/>
          <a:ext cx="823945" cy="1127054"/>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F67F770D-9EE3-448C-A8A4-D441C2B590E5}" type="pres">
      <dgm:prSet presAssocID="{6DF72718-445E-4FDC-B1E6-DF26AB44A9AF}" presName="sibTrans" presStyleLbl="sibTrans2D1" presStyleIdx="0" presStyleCnt="0"/>
      <dgm:spPr/>
    </dgm:pt>
    <dgm:pt modelId="{DEE6476C-3C9B-4114-B5E6-B41D5B87BEDA}" type="pres">
      <dgm:prSet presAssocID="{312AC8EC-3989-4E6B-A34C-4A44971F8422}" presName="compNode" presStyleCnt="0"/>
      <dgm:spPr/>
    </dgm:pt>
    <dgm:pt modelId="{046C3189-9723-4D48-AB42-84F0840E98A7}" type="pres">
      <dgm:prSet presAssocID="{312AC8EC-3989-4E6B-A34C-4A44971F8422}" presName="bkgdShape" presStyleLbl="node1" presStyleIdx="9" presStyleCnt="10"/>
      <dgm:spPr/>
    </dgm:pt>
    <dgm:pt modelId="{D27D4B50-EAD1-4E28-BB95-5202D94609AD}" type="pres">
      <dgm:prSet presAssocID="{312AC8EC-3989-4E6B-A34C-4A44971F8422}" presName="nodeTx" presStyleLbl="node1" presStyleIdx="9" presStyleCnt="10">
        <dgm:presLayoutVars>
          <dgm:bulletEnabled val="1"/>
        </dgm:presLayoutVars>
      </dgm:prSet>
      <dgm:spPr/>
    </dgm:pt>
    <dgm:pt modelId="{7513BE1C-84BB-43A0-B14A-E852AFD3D884}" type="pres">
      <dgm:prSet presAssocID="{312AC8EC-3989-4E6B-A34C-4A44971F8422}" presName="invisiNode" presStyleLbl="node1" presStyleIdx="9" presStyleCnt="10"/>
      <dgm:spPr/>
    </dgm:pt>
    <dgm:pt modelId="{A5E4E931-3070-4D12-BE4A-A7CFF0542571}" type="pres">
      <dgm:prSet presAssocID="{312AC8EC-3989-4E6B-A34C-4A44971F8422}" presName="imagNode" presStyleLbl="fgImgPlace1" presStyleIdx="9" presStyleCnt="10"/>
      <dgm:spPr>
        <a:xfrm>
          <a:off x="8155542" y="203072"/>
          <a:ext cx="823945" cy="1127054"/>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CB5E5B09-20CD-4245-A349-FF2971C82599}" srcId="{76CDA518-BC6C-454C-8425-289DBEFA6303}" destId="{0C927F58-D0E1-4B01-A6B6-C603E890F398}" srcOrd="2" destOrd="0" parTransId="{79673275-EAE9-4B21-BD17-BA2A2DC472F8}" sibTransId="{91B44C06-EF03-4B80-B764-56D43105AB17}"/>
    <dgm:cxn modelId="{4A8A7912-19DD-4170-BE92-5B4CEA10F0F4}" srcId="{76CDA518-BC6C-454C-8425-289DBEFA6303}" destId="{312AC8EC-3989-4E6B-A34C-4A44971F8422}" srcOrd="9" destOrd="0" parTransId="{4C6EC9C3-231F-4CE7-B7C6-B9BD23DC1532}" sibTransId="{9CD2B463-8A90-4055-A6A7-74FFBC8F1CA8}"/>
    <dgm:cxn modelId="{1C523813-002F-4E06-BB09-C5D00C73709B}" type="presOf" srcId="{51654D6A-95A4-4E7F-B6C4-FF063E7F512E}" destId="{EBD88C52-2018-48D1-9314-C17CB78960E1}" srcOrd="0" destOrd="0" presId="urn:microsoft.com/office/officeart/2005/8/layout/hList7"/>
    <dgm:cxn modelId="{49844915-79B7-4760-B8A6-6358800639E0}" srcId="{76CDA518-BC6C-454C-8425-289DBEFA6303}" destId="{15FAF609-EF06-4219-A9A5-579532B2B0F5}" srcOrd="8" destOrd="0" parTransId="{D2885B8D-6C0A-4181-92C1-3B3291BDFB29}" sibTransId="{6DF72718-445E-4FDC-B1E6-DF26AB44A9AF}"/>
    <dgm:cxn modelId="{EE6BF61A-B19F-4C39-8C06-B8706D9BA7BA}" srcId="{76CDA518-BC6C-454C-8425-289DBEFA6303}" destId="{4F7AD0EE-0E26-4017-9F94-86272D93EFC3}" srcOrd="4" destOrd="0" parTransId="{1B378C42-C627-4201-AE52-4BA974618512}" sibTransId="{51654D6A-95A4-4E7F-B6C4-FF063E7F512E}"/>
    <dgm:cxn modelId="{12110A1E-07E5-4867-8924-79D6630C17C6}" type="presOf" srcId="{EDE82B6F-CA32-4C6B-8BFB-B30D12284093}" destId="{FA06BBCE-464F-4266-B09B-D42E3ACE62C5}" srcOrd="0" destOrd="0" presId="urn:microsoft.com/office/officeart/2005/8/layout/hList7"/>
    <dgm:cxn modelId="{83120230-15CF-4E4A-9B10-5AB8D831D9D7}" type="presOf" srcId="{EDE82B6F-CA32-4C6B-8BFB-B30D12284093}" destId="{4010F67F-62A0-45F8-9086-6325303267DE}" srcOrd="1" destOrd="0" presId="urn:microsoft.com/office/officeart/2005/8/layout/hList7"/>
    <dgm:cxn modelId="{EE1F8730-E41D-4888-8091-8ADFA9BE2D54}" type="presOf" srcId="{4F72BF1C-5C6D-4106-A1C4-ECB77BA1216C}" destId="{180CC420-22A6-4967-BD0A-16B1BE5DD723}" srcOrd="0" destOrd="0" presId="urn:microsoft.com/office/officeart/2005/8/layout/hList7"/>
    <dgm:cxn modelId="{DA375233-0C46-4FA9-B168-858D9E87495A}" type="presOf" srcId="{167BF358-8434-4987-B85A-37964861114E}" destId="{2E70E187-B08A-486D-8A45-C8A232CC337A}" srcOrd="0" destOrd="0" presId="urn:microsoft.com/office/officeart/2005/8/layout/hList7"/>
    <dgm:cxn modelId="{0F6EB633-F2B0-43E9-9D7D-147ED0CAF52B}" type="presOf" srcId="{312AC8EC-3989-4E6B-A34C-4A44971F8422}" destId="{046C3189-9723-4D48-AB42-84F0840E98A7}" srcOrd="0" destOrd="0" presId="urn:microsoft.com/office/officeart/2005/8/layout/hList7"/>
    <dgm:cxn modelId="{662FCF39-6008-4D96-84FA-337968BE560C}" type="presOf" srcId="{4B7087D8-60F7-45B3-90E8-83EEE7316E5B}" destId="{620E0897-60F4-4FE7-BB5B-EC1118AD18C4}" srcOrd="0" destOrd="0" presId="urn:microsoft.com/office/officeart/2005/8/layout/hList7"/>
    <dgm:cxn modelId="{A2D6653A-6BB0-4F5E-B478-B413DEF1F37D}" type="presOf" srcId="{4F7AD0EE-0E26-4017-9F94-86272D93EFC3}" destId="{0F17CE07-4E74-4F15-86EB-6C6567CBA919}" srcOrd="0" destOrd="0" presId="urn:microsoft.com/office/officeart/2005/8/layout/hList7"/>
    <dgm:cxn modelId="{9697DD3F-1923-415C-B9D3-CEE56720C4CC}" srcId="{76CDA518-BC6C-454C-8425-289DBEFA6303}" destId="{167BF358-8434-4987-B85A-37964861114E}" srcOrd="3" destOrd="0" parTransId="{CAB79F3C-EB84-4F7C-A9F7-2D2507D5DBE7}" sibTransId="{23117442-D303-468D-9B1A-74E04914477C}"/>
    <dgm:cxn modelId="{9289F541-01BB-4432-B9FC-11E020530607}" type="presOf" srcId="{87EBC7B2-62CC-4F4D-B8F1-6913234E01AB}" destId="{1E2AF601-0E14-41E6-A130-E7A0A9003234}" srcOrd="0" destOrd="0" presId="urn:microsoft.com/office/officeart/2005/8/layout/hList7"/>
    <dgm:cxn modelId="{1B55AB57-8769-4433-BC6D-3F99C7B9FAB0}" type="presOf" srcId="{0C927F58-D0E1-4B01-A6B6-C603E890F398}" destId="{991FE780-09B4-437E-87F1-633B9F17E51A}" srcOrd="0" destOrd="0" presId="urn:microsoft.com/office/officeart/2005/8/layout/hList7"/>
    <dgm:cxn modelId="{3010D677-843A-41AF-B19F-380B234A9644}" type="presOf" srcId="{82ED9815-0689-437F-AB55-8011A9589219}" destId="{80C6CD21-4D30-4F02-A5E3-108A4E386C2A}" srcOrd="1" destOrd="0" presId="urn:microsoft.com/office/officeart/2005/8/layout/hList7"/>
    <dgm:cxn modelId="{6EBF0958-14B8-46D6-946A-55D79E6E528B}" type="presOf" srcId="{095AE3E2-7CB6-43CA-A532-FBE35E2C2239}" destId="{B403F713-81E6-4AE7-B3A1-1A307AF769A8}" srcOrd="0" destOrd="0" presId="urn:microsoft.com/office/officeart/2005/8/layout/hList7"/>
    <dgm:cxn modelId="{2E1A1579-A6BA-476F-822B-86009E26C1D5}" srcId="{76CDA518-BC6C-454C-8425-289DBEFA6303}" destId="{87EBC7B2-62CC-4F4D-B8F1-6913234E01AB}" srcOrd="6" destOrd="0" parTransId="{792074DA-5FA9-4FC5-82A0-319076547753}" sibTransId="{B3C296FB-3485-4B9E-A81F-C9229475D8E6}"/>
    <dgm:cxn modelId="{3A168159-F514-4D05-9D15-75431E275694}" type="presOf" srcId="{DA761F70-B11F-4EA6-915D-15ADF7DDBA23}" destId="{7DF9CCCA-3B9D-4598-9B0D-5726972F0780}" srcOrd="0" destOrd="0" presId="urn:microsoft.com/office/officeart/2005/8/layout/hList7"/>
    <dgm:cxn modelId="{7AC4B77A-DAFF-4FBE-9270-9429405FB40E}" type="presOf" srcId="{91B44C06-EF03-4B80-B764-56D43105AB17}" destId="{1F0423FB-D68E-4585-AD64-427F976129F3}" srcOrd="0" destOrd="0" presId="urn:microsoft.com/office/officeart/2005/8/layout/hList7"/>
    <dgm:cxn modelId="{9E22D085-E0E9-4B1C-8A6A-C57206DF8895}" type="presOf" srcId="{5DE23A1F-B828-4AED-93AF-CB385BE40F90}" destId="{620747C8-B56B-4616-9A1D-BDC76FE2232C}" srcOrd="0" destOrd="0" presId="urn:microsoft.com/office/officeart/2005/8/layout/hList7"/>
    <dgm:cxn modelId="{9DE9A892-2074-4CBF-98B0-745517EADAE5}" type="presOf" srcId="{5DE23A1F-B828-4AED-93AF-CB385BE40F90}" destId="{597A3276-0637-471F-8C39-62B3791F94E7}" srcOrd="1" destOrd="0" presId="urn:microsoft.com/office/officeart/2005/8/layout/hList7"/>
    <dgm:cxn modelId="{36624C9E-C7BB-44F8-92F8-AF4B1AF6A923}" type="presOf" srcId="{312AC8EC-3989-4E6B-A34C-4A44971F8422}" destId="{D27D4B50-EAD1-4E28-BB95-5202D94609AD}" srcOrd="1" destOrd="0" presId="urn:microsoft.com/office/officeart/2005/8/layout/hList7"/>
    <dgm:cxn modelId="{9E31DBA0-E939-49A6-A6BC-57FBA271E74D}" srcId="{76CDA518-BC6C-454C-8425-289DBEFA6303}" destId="{EDE82B6F-CA32-4C6B-8BFB-B30D12284093}" srcOrd="1" destOrd="0" parTransId="{9B21EF5D-1347-4E9C-B71F-5BDA8B9DA602}" sibTransId="{4B7087D8-60F7-45B3-90E8-83EEE7316E5B}"/>
    <dgm:cxn modelId="{5EE004A5-3774-4BB1-B9EC-EDCC333FB895}" srcId="{76CDA518-BC6C-454C-8425-289DBEFA6303}" destId="{DA761F70-B11F-4EA6-915D-15ADF7DDBA23}" srcOrd="5" destOrd="0" parTransId="{205211D0-56BC-42B4-8B39-5E0986F07326}" sibTransId="{8B7B9245-1212-4EA2-8DBA-AB21D24D994E}"/>
    <dgm:cxn modelId="{9A3F4BAA-79D8-469B-B567-9488E3562F84}" type="presOf" srcId="{87EBC7B2-62CC-4F4D-B8F1-6913234E01AB}" destId="{EFEA8269-3FA8-4E67-A41C-D7364A1F0F81}" srcOrd="1" destOrd="0" presId="urn:microsoft.com/office/officeart/2005/8/layout/hList7"/>
    <dgm:cxn modelId="{8DB8FAB8-F8BE-4232-8E1A-61CBAFE1B3A6}" srcId="{76CDA518-BC6C-454C-8425-289DBEFA6303}" destId="{82ED9815-0689-437F-AB55-8011A9589219}" srcOrd="0" destOrd="0" parTransId="{CA69EC14-8F26-4324-9465-B228833C3D9E}" sibTransId="{095AE3E2-7CB6-43CA-A532-FBE35E2C2239}"/>
    <dgm:cxn modelId="{248B32C3-2711-45FB-A7E4-F6788733167D}" type="presOf" srcId="{DA761F70-B11F-4EA6-915D-15ADF7DDBA23}" destId="{3A3CCAAA-9391-4727-92C0-D8017A0163A3}" srcOrd="1" destOrd="0" presId="urn:microsoft.com/office/officeart/2005/8/layout/hList7"/>
    <dgm:cxn modelId="{A189E8C8-377C-4E7D-A34C-EF786E666C7D}" type="presOf" srcId="{15FAF609-EF06-4219-A9A5-579532B2B0F5}" destId="{7A28B743-5308-49B7-A36D-077D307978EA}" srcOrd="1" destOrd="0" presId="urn:microsoft.com/office/officeart/2005/8/layout/hList7"/>
    <dgm:cxn modelId="{B23DACD6-8113-4336-8719-9839AF4B1795}" type="presOf" srcId="{76CDA518-BC6C-454C-8425-289DBEFA6303}" destId="{700DEE2E-009E-4920-8919-3EBA1BD25605}" srcOrd="0" destOrd="0" presId="urn:microsoft.com/office/officeart/2005/8/layout/hList7"/>
    <dgm:cxn modelId="{FAA028D7-1DE7-4442-9490-EEB6E1171220}" type="presOf" srcId="{23117442-D303-468D-9B1A-74E04914477C}" destId="{92BB5058-E676-44FD-8396-B1C6E9350E2F}" srcOrd="0" destOrd="0" presId="urn:microsoft.com/office/officeart/2005/8/layout/hList7"/>
    <dgm:cxn modelId="{52FD1BD9-942B-42FC-89C4-CA1C6D6A324F}" type="presOf" srcId="{82ED9815-0689-437F-AB55-8011A9589219}" destId="{33027701-4552-4E82-B8B5-201818F384E1}" srcOrd="0" destOrd="0" presId="urn:microsoft.com/office/officeart/2005/8/layout/hList7"/>
    <dgm:cxn modelId="{EF3EC2E4-CF1B-43F2-BD80-5F80F6C32568}" type="presOf" srcId="{6DF72718-445E-4FDC-B1E6-DF26AB44A9AF}" destId="{F67F770D-9EE3-448C-A8A4-D441C2B590E5}" srcOrd="0" destOrd="0" presId="urn:microsoft.com/office/officeart/2005/8/layout/hList7"/>
    <dgm:cxn modelId="{CA9346E7-D6F8-4EA2-9D92-51AAA605F8DD}" type="presOf" srcId="{0C927F58-D0E1-4B01-A6B6-C603E890F398}" destId="{9214762E-771B-4644-B4EF-48158964CAF7}" srcOrd="1" destOrd="0" presId="urn:microsoft.com/office/officeart/2005/8/layout/hList7"/>
    <dgm:cxn modelId="{815729E8-E25D-4A72-BD47-FE40CD2B80FE}" type="presOf" srcId="{167BF358-8434-4987-B85A-37964861114E}" destId="{0B0F9D5E-01B5-4D70-8912-3735DC726156}" srcOrd="1" destOrd="0" presId="urn:microsoft.com/office/officeart/2005/8/layout/hList7"/>
    <dgm:cxn modelId="{4E5399E9-945F-4B4C-8FE5-B460E55BC7AD}" type="presOf" srcId="{B3C296FB-3485-4B9E-A81F-C9229475D8E6}" destId="{A1BE973D-2666-428F-968A-6FB64469B94A}" srcOrd="0" destOrd="0" presId="urn:microsoft.com/office/officeart/2005/8/layout/hList7"/>
    <dgm:cxn modelId="{703063F1-FCA8-493B-B8AE-11DB8560AFD4}" type="presOf" srcId="{15FAF609-EF06-4219-A9A5-579532B2B0F5}" destId="{6C212EEF-C90E-4A39-8624-2778E48E4BE0}" srcOrd="0" destOrd="0" presId="urn:microsoft.com/office/officeart/2005/8/layout/hList7"/>
    <dgm:cxn modelId="{57F181F1-6B71-4EAF-824A-3C3569D63AC5}" srcId="{76CDA518-BC6C-454C-8425-289DBEFA6303}" destId="{5DE23A1F-B828-4AED-93AF-CB385BE40F90}" srcOrd="7" destOrd="0" parTransId="{AC415565-C001-469D-988D-42CCD55DFDCC}" sibTransId="{4F72BF1C-5C6D-4106-A1C4-ECB77BA1216C}"/>
    <dgm:cxn modelId="{05E35DFB-AF70-4C1D-96C7-B8BC87201543}" type="presOf" srcId="{4F7AD0EE-0E26-4017-9F94-86272D93EFC3}" destId="{8D07021B-273A-4B9A-9F4E-3DC526DA65BD}" srcOrd="1" destOrd="0" presId="urn:microsoft.com/office/officeart/2005/8/layout/hList7"/>
    <dgm:cxn modelId="{C49DCCFE-1215-498E-A1C6-A1A823895249}" type="presOf" srcId="{8B7B9245-1212-4EA2-8DBA-AB21D24D994E}" destId="{1BFDB655-8D21-4995-B102-9474CBAFCA39}" srcOrd="0" destOrd="0" presId="urn:microsoft.com/office/officeart/2005/8/layout/hList7"/>
    <dgm:cxn modelId="{66403882-303E-4DBA-9699-723003DCA811}" type="presParOf" srcId="{700DEE2E-009E-4920-8919-3EBA1BD25605}" destId="{6CA53C31-027B-47B6-99A7-1B4548807CCF}" srcOrd="0" destOrd="0" presId="urn:microsoft.com/office/officeart/2005/8/layout/hList7"/>
    <dgm:cxn modelId="{B21CE3E0-C884-4071-8CF9-BB24C702A3A3}" type="presParOf" srcId="{700DEE2E-009E-4920-8919-3EBA1BD25605}" destId="{474004DD-83D6-490F-8C13-1D7113C388B6}" srcOrd="1" destOrd="0" presId="urn:microsoft.com/office/officeart/2005/8/layout/hList7"/>
    <dgm:cxn modelId="{576714EA-F462-4ED6-A2E0-876FC6A1C845}" type="presParOf" srcId="{474004DD-83D6-490F-8C13-1D7113C388B6}" destId="{1596B23E-FF3A-4F13-8B81-DB82401CB8A2}" srcOrd="0" destOrd="0" presId="urn:microsoft.com/office/officeart/2005/8/layout/hList7"/>
    <dgm:cxn modelId="{ADB3E9FF-1F6E-4560-97E7-BA3ED5CC3BF9}" type="presParOf" srcId="{1596B23E-FF3A-4F13-8B81-DB82401CB8A2}" destId="{33027701-4552-4E82-B8B5-201818F384E1}" srcOrd="0" destOrd="0" presId="urn:microsoft.com/office/officeart/2005/8/layout/hList7"/>
    <dgm:cxn modelId="{CD3ED116-738E-4F22-8EA0-8DB8380FF554}" type="presParOf" srcId="{1596B23E-FF3A-4F13-8B81-DB82401CB8A2}" destId="{80C6CD21-4D30-4F02-A5E3-108A4E386C2A}" srcOrd="1" destOrd="0" presId="urn:microsoft.com/office/officeart/2005/8/layout/hList7"/>
    <dgm:cxn modelId="{7BAE6B39-95C9-4FC9-857C-00F0D6EFBCF7}" type="presParOf" srcId="{1596B23E-FF3A-4F13-8B81-DB82401CB8A2}" destId="{76216FFC-B42E-47B5-BEF6-E584E61758BE}" srcOrd="2" destOrd="0" presId="urn:microsoft.com/office/officeart/2005/8/layout/hList7"/>
    <dgm:cxn modelId="{58F46BE4-B062-43B3-BDE6-367C05645391}" type="presParOf" srcId="{1596B23E-FF3A-4F13-8B81-DB82401CB8A2}" destId="{0304F202-A9F3-479D-BEB1-3ABB9CCAFAF9}" srcOrd="3" destOrd="0" presId="urn:microsoft.com/office/officeart/2005/8/layout/hList7"/>
    <dgm:cxn modelId="{4A140DCC-F06D-45F8-95F1-717FE5C1855A}" type="presParOf" srcId="{474004DD-83D6-490F-8C13-1D7113C388B6}" destId="{B403F713-81E6-4AE7-B3A1-1A307AF769A8}" srcOrd="1" destOrd="0" presId="urn:microsoft.com/office/officeart/2005/8/layout/hList7"/>
    <dgm:cxn modelId="{739EE2BA-509C-41D9-86BC-778E57F80E3B}" type="presParOf" srcId="{474004DD-83D6-490F-8C13-1D7113C388B6}" destId="{B9908DC9-75CD-470F-86E2-F7B565FA29D9}" srcOrd="2" destOrd="0" presId="urn:microsoft.com/office/officeart/2005/8/layout/hList7"/>
    <dgm:cxn modelId="{77B5E5A5-E487-46A5-B2F2-FA2FD213398D}" type="presParOf" srcId="{B9908DC9-75CD-470F-86E2-F7B565FA29D9}" destId="{FA06BBCE-464F-4266-B09B-D42E3ACE62C5}" srcOrd="0" destOrd="0" presId="urn:microsoft.com/office/officeart/2005/8/layout/hList7"/>
    <dgm:cxn modelId="{3669B955-F869-4689-9990-748586B2BF9D}" type="presParOf" srcId="{B9908DC9-75CD-470F-86E2-F7B565FA29D9}" destId="{4010F67F-62A0-45F8-9086-6325303267DE}" srcOrd="1" destOrd="0" presId="urn:microsoft.com/office/officeart/2005/8/layout/hList7"/>
    <dgm:cxn modelId="{6E801378-E0C0-4ADD-9F21-8E674A2EE1DB}" type="presParOf" srcId="{B9908DC9-75CD-470F-86E2-F7B565FA29D9}" destId="{BA70FC0A-0E40-43D4-9CED-0E9CD2687E95}" srcOrd="2" destOrd="0" presId="urn:microsoft.com/office/officeart/2005/8/layout/hList7"/>
    <dgm:cxn modelId="{01ABC13A-4364-45E2-858D-86FABCB82333}" type="presParOf" srcId="{B9908DC9-75CD-470F-86E2-F7B565FA29D9}" destId="{AF799562-D0FE-4304-8CBE-F6EBFAE4013A}" srcOrd="3" destOrd="0" presId="urn:microsoft.com/office/officeart/2005/8/layout/hList7"/>
    <dgm:cxn modelId="{1398982A-7E5E-4B53-B7F6-C7AE4EC43CDA}" type="presParOf" srcId="{474004DD-83D6-490F-8C13-1D7113C388B6}" destId="{620E0897-60F4-4FE7-BB5B-EC1118AD18C4}" srcOrd="3" destOrd="0" presId="urn:microsoft.com/office/officeart/2005/8/layout/hList7"/>
    <dgm:cxn modelId="{0C2C912C-2644-4E66-84B1-678A2933A000}" type="presParOf" srcId="{474004DD-83D6-490F-8C13-1D7113C388B6}" destId="{D8032356-C94D-4EB5-BD43-52AF1F0DC0DA}" srcOrd="4" destOrd="0" presId="urn:microsoft.com/office/officeart/2005/8/layout/hList7"/>
    <dgm:cxn modelId="{ACA8A327-9C8E-48CA-A1A4-47FCEA08AED4}" type="presParOf" srcId="{D8032356-C94D-4EB5-BD43-52AF1F0DC0DA}" destId="{991FE780-09B4-437E-87F1-633B9F17E51A}" srcOrd="0" destOrd="0" presId="urn:microsoft.com/office/officeart/2005/8/layout/hList7"/>
    <dgm:cxn modelId="{3E8D3153-4902-4375-B1B4-02C8FC7C3773}" type="presParOf" srcId="{D8032356-C94D-4EB5-BD43-52AF1F0DC0DA}" destId="{9214762E-771B-4644-B4EF-48158964CAF7}" srcOrd="1" destOrd="0" presId="urn:microsoft.com/office/officeart/2005/8/layout/hList7"/>
    <dgm:cxn modelId="{7A22D462-C0CB-492D-B8E6-D6C66F58E294}" type="presParOf" srcId="{D8032356-C94D-4EB5-BD43-52AF1F0DC0DA}" destId="{FB25865C-F5C6-44CB-B4D2-3814AA594E66}" srcOrd="2" destOrd="0" presId="urn:microsoft.com/office/officeart/2005/8/layout/hList7"/>
    <dgm:cxn modelId="{3F793554-E02B-4EED-9870-85B933AC3EC9}" type="presParOf" srcId="{D8032356-C94D-4EB5-BD43-52AF1F0DC0DA}" destId="{069CDC01-BE12-484D-9486-671E87A5E1A9}" srcOrd="3" destOrd="0" presId="urn:microsoft.com/office/officeart/2005/8/layout/hList7"/>
    <dgm:cxn modelId="{159B6F88-28B4-45BC-89E8-3CCC2E681A7B}" type="presParOf" srcId="{474004DD-83D6-490F-8C13-1D7113C388B6}" destId="{1F0423FB-D68E-4585-AD64-427F976129F3}" srcOrd="5" destOrd="0" presId="urn:microsoft.com/office/officeart/2005/8/layout/hList7"/>
    <dgm:cxn modelId="{0F1ACEAF-F5E4-4E22-A734-2CAFC017B0F5}" type="presParOf" srcId="{474004DD-83D6-490F-8C13-1D7113C388B6}" destId="{67FA1698-9E24-4229-A2FA-F4674B67919C}" srcOrd="6" destOrd="0" presId="urn:microsoft.com/office/officeart/2005/8/layout/hList7"/>
    <dgm:cxn modelId="{BFF05C29-CB5D-4D76-8A86-F26D6D98F497}" type="presParOf" srcId="{67FA1698-9E24-4229-A2FA-F4674B67919C}" destId="{2E70E187-B08A-486D-8A45-C8A232CC337A}" srcOrd="0" destOrd="0" presId="urn:microsoft.com/office/officeart/2005/8/layout/hList7"/>
    <dgm:cxn modelId="{57EA0B2B-A5B4-40B9-AAFA-69AAD083ECF7}" type="presParOf" srcId="{67FA1698-9E24-4229-A2FA-F4674B67919C}" destId="{0B0F9D5E-01B5-4D70-8912-3735DC726156}" srcOrd="1" destOrd="0" presId="urn:microsoft.com/office/officeart/2005/8/layout/hList7"/>
    <dgm:cxn modelId="{B2C9B959-64C7-4AD9-8B93-9A3DAB8F01EF}" type="presParOf" srcId="{67FA1698-9E24-4229-A2FA-F4674B67919C}" destId="{FC7B3C5D-EC91-4467-AF60-0E5515B36ED2}" srcOrd="2" destOrd="0" presId="urn:microsoft.com/office/officeart/2005/8/layout/hList7"/>
    <dgm:cxn modelId="{91981C83-5779-402E-911B-650A1A3F4753}" type="presParOf" srcId="{67FA1698-9E24-4229-A2FA-F4674B67919C}" destId="{640B4EA2-5D13-4CA1-86A9-3221B0994580}" srcOrd="3" destOrd="0" presId="urn:microsoft.com/office/officeart/2005/8/layout/hList7"/>
    <dgm:cxn modelId="{ECAA67DF-CA90-43D9-9DB1-6F1A74162E92}" type="presParOf" srcId="{474004DD-83D6-490F-8C13-1D7113C388B6}" destId="{92BB5058-E676-44FD-8396-B1C6E9350E2F}" srcOrd="7" destOrd="0" presId="urn:microsoft.com/office/officeart/2005/8/layout/hList7"/>
    <dgm:cxn modelId="{3C7FFDC0-80FD-4C41-861C-CA7010089CD8}" type="presParOf" srcId="{474004DD-83D6-490F-8C13-1D7113C388B6}" destId="{44F6A7E9-A24E-43F1-8876-7D150D31E9D4}" srcOrd="8" destOrd="0" presId="urn:microsoft.com/office/officeart/2005/8/layout/hList7"/>
    <dgm:cxn modelId="{D98C04F7-3BE5-4957-A160-ECFCEBAA1206}" type="presParOf" srcId="{44F6A7E9-A24E-43F1-8876-7D150D31E9D4}" destId="{0F17CE07-4E74-4F15-86EB-6C6567CBA919}" srcOrd="0" destOrd="0" presId="urn:microsoft.com/office/officeart/2005/8/layout/hList7"/>
    <dgm:cxn modelId="{7B5F780B-4FA8-448F-BF8F-32E316FC322A}" type="presParOf" srcId="{44F6A7E9-A24E-43F1-8876-7D150D31E9D4}" destId="{8D07021B-273A-4B9A-9F4E-3DC526DA65BD}" srcOrd="1" destOrd="0" presId="urn:microsoft.com/office/officeart/2005/8/layout/hList7"/>
    <dgm:cxn modelId="{52BB9FE3-6F98-4F15-8CF5-CF6B851B8768}" type="presParOf" srcId="{44F6A7E9-A24E-43F1-8876-7D150D31E9D4}" destId="{D5E502C2-DE8D-4346-877A-9C40A3864E73}" srcOrd="2" destOrd="0" presId="urn:microsoft.com/office/officeart/2005/8/layout/hList7"/>
    <dgm:cxn modelId="{3E1C65BF-65DF-485C-9773-79176B2FEA13}" type="presParOf" srcId="{44F6A7E9-A24E-43F1-8876-7D150D31E9D4}" destId="{1722C8D5-9191-4617-9A5C-B2D813A9D915}" srcOrd="3" destOrd="0" presId="urn:microsoft.com/office/officeart/2005/8/layout/hList7"/>
    <dgm:cxn modelId="{F6D15635-6391-4AD5-A336-4B0919D2BDE9}" type="presParOf" srcId="{474004DD-83D6-490F-8C13-1D7113C388B6}" destId="{EBD88C52-2018-48D1-9314-C17CB78960E1}" srcOrd="9" destOrd="0" presId="urn:microsoft.com/office/officeart/2005/8/layout/hList7"/>
    <dgm:cxn modelId="{86F11F4F-4986-44B2-886B-ED889141033C}" type="presParOf" srcId="{474004DD-83D6-490F-8C13-1D7113C388B6}" destId="{0F54D2C3-2473-46B1-B62D-6D975835F768}" srcOrd="10" destOrd="0" presId="urn:microsoft.com/office/officeart/2005/8/layout/hList7"/>
    <dgm:cxn modelId="{1B46EDC0-1EFA-4404-867C-2DE321C3941C}" type="presParOf" srcId="{0F54D2C3-2473-46B1-B62D-6D975835F768}" destId="{7DF9CCCA-3B9D-4598-9B0D-5726972F0780}" srcOrd="0" destOrd="0" presId="urn:microsoft.com/office/officeart/2005/8/layout/hList7"/>
    <dgm:cxn modelId="{932D6225-ECA7-48A1-8AC3-E8391D5A6D67}" type="presParOf" srcId="{0F54D2C3-2473-46B1-B62D-6D975835F768}" destId="{3A3CCAAA-9391-4727-92C0-D8017A0163A3}" srcOrd="1" destOrd="0" presId="urn:microsoft.com/office/officeart/2005/8/layout/hList7"/>
    <dgm:cxn modelId="{6D5BE0D7-3A8A-4615-8013-C7014C3BB980}" type="presParOf" srcId="{0F54D2C3-2473-46B1-B62D-6D975835F768}" destId="{57AF0E7A-6E2A-4DFD-8782-FF6ACFBFE49A}" srcOrd="2" destOrd="0" presId="urn:microsoft.com/office/officeart/2005/8/layout/hList7"/>
    <dgm:cxn modelId="{6983BF68-DA04-47C2-872B-ED9741F91E89}" type="presParOf" srcId="{0F54D2C3-2473-46B1-B62D-6D975835F768}" destId="{0ED1F304-354B-4320-B27C-70A3951670CA}" srcOrd="3" destOrd="0" presId="urn:microsoft.com/office/officeart/2005/8/layout/hList7"/>
    <dgm:cxn modelId="{3DC5EE6C-13AE-448D-BC35-F9077B5F0D9F}" type="presParOf" srcId="{474004DD-83D6-490F-8C13-1D7113C388B6}" destId="{1BFDB655-8D21-4995-B102-9474CBAFCA39}" srcOrd="11" destOrd="0" presId="urn:microsoft.com/office/officeart/2005/8/layout/hList7"/>
    <dgm:cxn modelId="{8F64572C-707B-4316-8346-9E46ED72F008}" type="presParOf" srcId="{474004DD-83D6-490F-8C13-1D7113C388B6}" destId="{E3D4926D-D56C-4D55-82B1-FA30BBB9C0E6}" srcOrd="12" destOrd="0" presId="urn:microsoft.com/office/officeart/2005/8/layout/hList7"/>
    <dgm:cxn modelId="{52002706-CA26-4E3D-988D-5EF5CAD3E5A9}" type="presParOf" srcId="{E3D4926D-D56C-4D55-82B1-FA30BBB9C0E6}" destId="{1E2AF601-0E14-41E6-A130-E7A0A9003234}" srcOrd="0" destOrd="0" presId="urn:microsoft.com/office/officeart/2005/8/layout/hList7"/>
    <dgm:cxn modelId="{AB0A17C8-F40C-4C66-B3B1-FE7946E18ADF}" type="presParOf" srcId="{E3D4926D-D56C-4D55-82B1-FA30BBB9C0E6}" destId="{EFEA8269-3FA8-4E67-A41C-D7364A1F0F81}" srcOrd="1" destOrd="0" presId="urn:microsoft.com/office/officeart/2005/8/layout/hList7"/>
    <dgm:cxn modelId="{BB5D29CE-4D9B-4FE8-B68C-95EDF68E8100}" type="presParOf" srcId="{E3D4926D-D56C-4D55-82B1-FA30BBB9C0E6}" destId="{0EA924EF-8D1F-47B0-BF16-25A8EDEA9546}" srcOrd="2" destOrd="0" presId="urn:microsoft.com/office/officeart/2005/8/layout/hList7"/>
    <dgm:cxn modelId="{5301C4CD-C833-4852-85DF-E4E7F351527B}" type="presParOf" srcId="{E3D4926D-D56C-4D55-82B1-FA30BBB9C0E6}" destId="{92DE6F99-74F9-48AD-8F0A-3356A4758B7E}" srcOrd="3" destOrd="0" presId="urn:microsoft.com/office/officeart/2005/8/layout/hList7"/>
    <dgm:cxn modelId="{32C9FEE3-FF3F-42FB-94AF-6AC4184FCA5F}" type="presParOf" srcId="{474004DD-83D6-490F-8C13-1D7113C388B6}" destId="{A1BE973D-2666-428F-968A-6FB64469B94A}" srcOrd="13" destOrd="0" presId="urn:microsoft.com/office/officeart/2005/8/layout/hList7"/>
    <dgm:cxn modelId="{72F058A5-26DF-48B8-AD0E-38C631F67876}" type="presParOf" srcId="{474004DD-83D6-490F-8C13-1D7113C388B6}" destId="{FB0C6E0C-92BE-4A54-B44D-FD3B9DEFEEF5}" srcOrd="14" destOrd="0" presId="urn:microsoft.com/office/officeart/2005/8/layout/hList7"/>
    <dgm:cxn modelId="{B0AC9F55-4FF6-4068-AE6D-C934ED6BBA53}" type="presParOf" srcId="{FB0C6E0C-92BE-4A54-B44D-FD3B9DEFEEF5}" destId="{620747C8-B56B-4616-9A1D-BDC76FE2232C}" srcOrd="0" destOrd="0" presId="urn:microsoft.com/office/officeart/2005/8/layout/hList7"/>
    <dgm:cxn modelId="{3C3F168E-D671-4E08-A2ED-B89654CD24F3}" type="presParOf" srcId="{FB0C6E0C-92BE-4A54-B44D-FD3B9DEFEEF5}" destId="{597A3276-0637-471F-8C39-62B3791F94E7}" srcOrd="1" destOrd="0" presId="urn:microsoft.com/office/officeart/2005/8/layout/hList7"/>
    <dgm:cxn modelId="{27EA8704-AFA0-4ADA-92E3-E83C6782268A}" type="presParOf" srcId="{FB0C6E0C-92BE-4A54-B44D-FD3B9DEFEEF5}" destId="{0206AF53-D451-4267-AC81-68C6CC03F37B}" srcOrd="2" destOrd="0" presId="urn:microsoft.com/office/officeart/2005/8/layout/hList7"/>
    <dgm:cxn modelId="{16AD9D15-9178-457B-AEDE-DD7191634009}" type="presParOf" srcId="{FB0C6E0C-92BE-4A54-B44D-FD3B9DEFEEF5}" destId="{55472D87-4270-4864-9513-C4EF84F48593}" srcOrd="3" destOrd="0" presId="urn:microsoft.com/office/officeart/2005/8/layout/hList7"/>
    <dgm:cxn modelId="{F32EAFD5-1F1B-4AAF-8F05-5C2E795012EF}" type="presParOf" srcId="{474004DD-83D6-490F-8C13-1D7113C388B6}" destId="{180CC420-22A6-4967-BD0A-16B1BE5DD723}" srcOrd="15" destOrd="0" presId="urn:microsoft.com/office/officeart/2005/8/layout/hList7"/>
    <dgm:cxn modelId="{4505E924-BFF2-48B1-BFC8-4A12C750276B}" type="presParOf" srcId="{474004DD-83D6-490F-8C13-1D7113C388B6}" destId="{3209A560-3317-4B8E-947C-607FD3DF3066}" srcOrd="16" destOrd="0" presId="urn:microsoft.com/office/officeart/2005/8/layout/hList7"/>
    <dgm:cxn modelId="{6C64D894-0B16-414C-A0AD-3DBBA4BBB9CC}" type="presParOf" srcId="{3209A560-3317-4B8E-947C-607FD3DF3066}" destId="{6C212EEF-C90E-4A39-8624-2778E48E4BE0}" srcOrd="0" destOrd="0" presId="urn:microsoft.com/office/officeart/2005/8/layout/hList7"/>
    <dgm:cxn modelId="{D18A45E4-F0A5-4611-82BB-87D15304EEDE}" type="presParOf" srcId="{3209A560-3317-4B8E-947C-607FD3DF3066}" destId="{7A28B743-5308-49B7-A36D-077D307978EA}" srcOrd="1" destOrd="0" presId="urn:microsoft.com/office/officeart/2005/8/layout/hList7"/>
    <dgm:cxn modelId="{2D616029-4C72-4BB1-B0B9-0FF20143F3DF}" type="presParOf" srcId="{3209A560-3317-4B8E-947C-607FD3DF3066}" destId="{0401C330-83F7-4374-B0FE-4979745BF16D}" srcOrd="2" destOrd="0" presId="urn:microsoft.com/office/officeart/2005/8/layout/hList7"/>
    <dgm:cxn modelId="{98DF5B9A-D061-4470-8381-7C31CD34D816}" type="presParOf" srcId="{3209A560-3317-4B8E-947C-607FD3DF3066}" destId="{8B20BB08-94B1-48F9-9897-CB80CA7F6C0C}" srcOrd="3" destOrd="0" presId="urn:microsoft.com/office/officeart/2005/8/layout/hList7"/>
    <dgm:cxn modelId="{E8B4E76D-C3F5-4757-AC62-C9BE7DFE6675}" type="presParOf" srcId="{474004DD-83D6-490F-8C13-1D7113C388B6}" destId="{F67F770D-9EE3-448C-A8A4-D441C2B590E5}" srcOrd="17" destOrd="0" presId="urn:microsoft.com/office/officeart/2005/8/layout/hList7"/>
    <dgm:cxn modelId="{49984D9D-FCF4-423B-A68F-D56B759D228D}" type="presParOf" srcId="{474004DD-83D6-490F-8C13-1D7113C388B6}" destId="{DEE6476C-3C9B-4114-B5E6-B41D5B87BEDA}" srcOrd="18" destOrd="0" presId="urn:microsoft.com/office/officeart/2005/8/layout/hList7"/>
    <dgm:cxn modelId="{A7C0BC45-94A0-4472-BE9A-146783C8ED9D}" type="presParOf" srcId="{DEE6476C-3C9B-4114-B5E6-B41D5B87BEDA}" destId="{046C3189-9723-4D48-AB42-84F0840E98A7}" srcOrd="0" destOrd="0" presId="urn:microsoft.com/office/officeart/2005/8/layout/hList7"/>
    <dgm:cxn modelId="{F0794833-436C-4318-A147-A3D52A7C0E9C}" type="presParOf" srcId="{DEE6476C-3C9B-4114-B5E6-B41D5B87BEDA}" destId="{D27D4B50-EAD1-4E28-BB95-5202D94609AD}" srcOrd="1" destOrd="0" presId="urn:microsoft.com/office/officeart/2005/8/layout/hList7"/>
    <dgm:cxn modelId="{BDB11796-FF95-44AF-B1F0-EA6360747B0E}" type="presParOf" srcId="{DEE6476C-3C9B-4114-B5E6-B41D5B87BEDA}" destId="{7513BE1C-84BB-43A0-B14A-E852AFD3D884}" srcOrd="2" destOrd="0" presId="urn:microsoft.com/office/officeart/2005/8/layout/hList7"/>
    <dgm:cxn modelId="{D1FB12FD-85BD-4996-91D5-57AB2DAB9996}" type="presParOf" srcId="{DEE6476C-3C9B-4114-B5E6-B41D5B87BEDA}" destId="{A5E4E931-3070-4D12-BE4A-A7CFF054257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BF803-45EF-AA42-BDD2-E75CD6532912}">
      <dsp:nvSpPr>
        <dsp:cNvPr id="0" name=""/>
        <dsp:cNvSpPr/>
      </dsp:nvSpPr>
      <dsp: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55467" y="1737053"/>
        <a:ext cx="1406827" cy="279227"/>
      </dsp:txXfrm>
    </dsp:sp>
    <dsp:sp modelId="{971673C2-F47C-2B46-A180-42AE3DADCE7D}">
      <dsp:nvSpPr>
        <dsp:cNvPr id="0" name=""/>
        <dsp:cNvSpPr/>
      </dsp:nvSpPr>
      <dsp:spPr>
        <a:xfrm>
          <a:off x="29177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sp:txBody>
      <dsp:txXfrm>
        <a:off x="291772" y="1169040"/>
        <a:ext cx="1071507" cy="1725918"/>
      </dsp:txXfrm>
    </dsp:sp>
    <dsp:sp modelId="{4E92D05A-7E69-B94B-938F-8CB8794072A0}">
      <dsp:nvSpPr>
        <dsp:cNvPr id="0" name=""/>
        <dsp:cNvSpPr/>
      </dsp:nvSpPr>
      <dsp: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933137" y="1737053"/>
        <a:ext cx="1406827" cy="279227"/>
      </dsp:txXfrm>
    </dsp:sp>
    <dsp:sp modelId="{926E4446-4CD7-D94B-8D3A-223F9E75C6A3}">
      <dsp:nvSpPr>
        <dsp:cNvPr id="0" name=""/>
        <dsp:cNvSpPr/>
      </dsp:nvSpPr>
      <dsp: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2514576-F97D-7E46-B8AC-CB40BA3575E4}">
      <dsp:nvSpPr>
        <dsp:cNvPr id="0" name=""/>
        <dsp:cNvSpPr/>
      </dsp:nvSpPr>
      <dsp:spPr>
        <a:xfrm>
          <a:off x="178037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sz="1300" kern="1200" baseline="0">
              <a:solidFill>
                <a:sysClr val="windowText" lastClr="000000">
                  <a:hueOff val="0"/>
                  <a:satOff val="0"/>
                  <a:lumOff val="0"/>
                  <a:alphaOff val="0"/>
                </a:sysClr>
              </a:solidFill>
              <a:latin typeface="Century Gothic" panose="020B0502020202020204"/>
              <a:ea typeface="+mn-ea"/>
              <a:cs typeface="+mn-cs"/>
            </a:rPr>
            <a:t> </a:t>
          </a:r>
          <a:r>
            <a:rPr lang="en-US" sz="1300" kern="1200">
              <a:solidFill>
                <a:sysClr val="windowText" lastClr="000000">
                  <a:hueOff val="0"/>
                  <a:satOff val="0"/>
                  <a:lumOff val="0"/>
                  <a:alphaOff val="0"/>
                </a:sysClr>
              </a:solidFill>
              <a:latin typeface="Century Gothic" panose="020B0502020202020204"/>
              <a:ea typeface="+mn-ea"/>
              <a:cs typeface="+mn-cs"/>
            </a:rPr>
            <a:t>reinforcing components</a:t>
          </a:r>
        </a:p>
      </dsp:txBody>
      <dsp:txXfrm>
        <a:off x="1780377" y="1169040"/>
        <a:ext cx="1071507" cy="1725918"/>
      </dsp:txXfrm>
    </dsp:sp>
    <dsp:sp modelId="{C6321622-D5D4-704D-9D2D-3AC563738361}">
      <dsp:nvSpPr>
        <dsp:cNvPr id="0" name=""/>
        <dsp:cNvSpPr/>
      </dsp:nvSpPr>
      <dsp: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2421742" y="1737053"/>
        <a:ext cx="1406827" cy="279227"/>
      </dsp:txXfrm>
    </dsp:sp>
    <dsp:sp modelId="{F8F04E18-85D5-ED4B-85C6-2149A776013F}">
      <dsp:nvSpPr>
        <dsp:cNvPr id="0" name=""/>
        <dsp:cNvSpPr/>
      </dsp:nvSpPr>
      <dsp: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61469CC-CAB0-ED4F-B401-77F6D7D542D3}">
      <dsp:nvSpPr>
        <dsp:cNvPr id="0" name=""/>
        <dsp:cNvSpPr/>
      </dsp:nvSpPr>
      <dsp:spPr>
        <a:xfrm>
          <a:off x="326898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screeners; Complete assessment schedule</a:t>
          </a:r>
        </a:p>
      </dsp:txBody>
      <dsp:txXfrm>
        <a:off x="3268982" y="1169040"/>
        <a:ext cx="1071507" cy="1725918"/>
      </dsp:txXfrm>
    </dsp:sp>
    <dsp:sp modelId="{83AC6EE8-2A6A-C44F-A36F-2D642544406E}">
      <dsp:nvSpPr>
        <dsp:cNvPr id="0" name=""/>
        <dsp:cNvSpPr/>
      </dsp:nvSpPr>
      <dsp: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3910347" y="1737053"/>
        <a:ext cx="1406827" cy="279227"/>
      </dsp:txXfrm>
    </dsp:sp>
    <dsp:sp modelId="{2FB0FBF8-92A5-ED4B-AE33-17FB27DF68E8}">
      <dsp:nvSpPr>
        <dsp:cNvPr id="0" name=""/>
        <dsp:cNvSpPr/>
      </dsp:nvSpPr>
      <dsp: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39E11-AB5B-1549-BA3D-ED6BD5BF53EE}">
      <dsp:nvSpPr>
        <dsp:cNvPr id="0" name=""/>
        <dsp:cNvSpPr/>
      </dsp:nvSpPr>
      <dsp:spPr>
        <a:xfrm>
          <a:off x="475758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sp:txBody>
      <dsp:txXfrm>
        <a:off x="4757587" y="1169040"/>
        <a:ext cx="1071507" cy="1725918"/>
      </dsp:txXfrm>
    </dsp:sp>
    <dsp:sp modelId="{EC5ED897-6DF7-4D46-A862-C4F539649D5E}">
      <dsp:nvSpPr>
        <dsp:cNvPr id="0" name=""/>
        <dsp:cNvSpPr/>
      </dsp:nvSpPr>
      <dsp: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398952" y="1737053"/>
        <a:ext cx="1406827" cy="279227"/>
      </dsp:txXfrm>
    </dsp:sp>
    <dsp:sp modelId="{B2E45524-4475-B74F-801B-B278A247738B}">
      <dsp:nvSpPr>
        <dsp:cNvPr id="0" name=""/>
        <dsp:cNvSpPr/>
      </dsp:nvSpPr>
      <dsp: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0A3C866-AB9C-F64F-8587-DBAFAD305CB9}">
      <dsp:nvSpPr>
        <dsp:cNvPr id="0" name=""/>
        <dsp:cNvSpPr/>
      </dsp:nvSpPr>
      <dsp:spPr>
        <a:xfrm>
          <a:off x="624619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sp:txBody>
      <dsp:txXfrm>
        <a:off x="6246192" y="1169040"/>
        <a:ext cx="1071507" cy="1725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7701-4552-4E82-B8B5-201818F384E1}">
      <dsp:nvSpPr>
        <dsp:cNvPr id="0" name=""/>
        <dsp:cNvSpPr/>
      </dsp:nvSpPr>
      <dsp:spPr>
        <a:xfrm>
          <a:off x="4770"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 1</a:t>
          </a:r>
        </a:p>
      </dsp:txBody>
      <dsp:txXfrm>
        <a:off x="37476" y="1502882"/>
        <a:ext cx="1051245" cy="1404764"/>
      </dsp:txXfrm>
    </dsp:sp>
    <dsp:sp modelId="{0304F202-A9F3-479D-BEB1-3ABB9CCAFAF9}">
      <dsp:nvSpPr>
        <dsp:cNvPr id="0" name=""/>
        <dsp:cNvSpPr/>
      </dsp:nvSpPr>
      <dsp:spPr>
        <a:xfrm>
          <a:off x="38270" y="220526"/>
          <a:ext cx="1049658" cy="1223921"/>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A06BBCE-464F-4266-B09B-D42E3ACE62C5}">
      <dsp:nvSpPr>
        <dsp:cNvPr id="0" name=""/>
        <dsp:cNvSpPr/>
      </dsp:nvSpPr>
      <dsp:spPr>
        <a:xfrm>
          <a:off x="1154928"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2</a:t>
          </a:r>
          <a:endParaRPr lang="en-US" sz="1800" kern="1200">
            <a:solidFill>
              <a:srgbClr val="FFC000"/>
            </a:solidFill>
            <a:latin typeface="Calibri" panose="020F0502020204030204"/>
            <a:ea typeface="+mn-ea"/>
            <a:cs typeface="+mn-cs"/>
          </a:endParaRPr>
        </a:p>
      </dsp:txBody>
      <dsp:txXfrm>
        <a:off x="1187634" y="1502882"/>
        <a:ext cx="1051245" cy="1404764"/>
      </dsp:txXfrm>
    </dsp:sp>
    <dsp:sp modelId="{AF799562-D0FE-4304-8CBE-F6EBFAE4013A}">
      <dsp:nvSpPr>
        <dsp:cNvPr id="0" name=""/>
        <dsp:cNvSpPr/>
      </dsp:nvSpPr>
      <dsp:spPr>
        <a:xfrm>
          <a:off x="1188427" y="220526"/>
          <a:ext cx="1049658" cy="1223921"/>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91FE780-09B4-437E-87F1-633B9F17E51A}">
      <dsp:nvSpPr>
        <dsp:cNvPr id="0" name=""/>
        <dsp:cNvSpPr/>
      </dsp:nvSpPr>
      <dsp:spPr>
        <a:xfrm>
          <a:off x="2305085"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kern="1200">
            <a:solidFill>
              <a:sysClr val="window" lastClr="FFFFFF"/>
            </a:solidFill>
            <a:latin typeface="Calibri" panose="020F0502020204030204"/>
            <a:ea typeface="+mn-ea"/>
            <a:cs typeface="+mn-cs"/>
          </a:endParaRPr>
        </a:p>
      </dsp:txBody>
      <dsp:txXfrm>
        <a:off x="2337791" y="1502882"/>
        <a:ext cx="1051245" cy="1404764"/>
      </dsp:txXfrm>
    </dsp:sp>
    <dsp:sp modelId="{069CDC01-BE12-484D-9486-671E87A5E1A9}">
      <dsp:nvSpPr>
        <dsp:cNvPr id="0" name=""/>
        <dsp:cNvSpPr/>
      </dsp:nvSpPr>
      <dsp:spPr>
        <a:xfrm>
          <a:off x="2338585" y="220526"/>
          <a:ext cx="1049658" cy="1223921"/>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E70E187-B08A-486D-8A45-C8A232CC337A}">
      <dsp:nvSpPr>
        <dsp:cNvPr id="0" name=""/>
        <dsp:cNvSpPr/>
      </dsp:nvSpPr>
      <dsp:spPr>
        <a:xfrm>
          <a:off x="3455242"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3</a:t>
          </a:r>
          <a:endParaRPr lang="en-US" sz="1800" i="1" kern="1200">
            <a:solidFill>
              <a:srgbClr val="FFC000"/>
            </a:solidFill>
            <a:latin typeface="Calibri" panose="020F0502020204030204"/>
            <a:ea typeface="+mn-ea"/>
            <a:cs typeface="+mn-cs"/>
          </a:endParaRPr>
        </a:p>
      </dsp:txBody>
      <dsp:txXfrm>
        <a:off x="3487948" y="1502882"/>
        <a:ext cx="1051245" cy="1404764"/>
      </dsp:txXfrm>
    </dsp:sp>
    <dsp:sp modelId="{640B4EA2-5D13-4CA1-86A9-3221B0994580}">
      <dsp:nvSpPr>
        <dsp:cNvPr id="0" name=""/>
        <dsp:cNvSpPr/>
      </dsp:nvSpPr>
      <dsp:spPr>
        <a:xfrm>
          <a:off x="3488742" y="220526"/>
          <a:ext cx="1049658" cy="1223921"/>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F17CE07-4E74-4F15-86EB-6C6567CBA919}">
      <dsp:nvSpPr>
        <dsp:cNvPr id="0" name=""/>
        <dsp:cNvSpPr/>
      </dsp:nvSpPr>
      <dsp:spPr>
        <a:xfrm>
          <a:off x="4605400" y="0"/>
          <a:ext cx="1116657" cy="3675440"/>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4</a:t>
          </a:r>
        </a:p>
      </dsp:txBody>
      <dsp:txXfrm>
        <a:off x="4638106" y="1502882"/>
        <a:ext cx="1051245" cy="1404764"/>
      </dsp:txXfrm>
    </dsp:sp>
    <dsp:sp modelId="{1722C8D5-9191-4617-9A5C-B2D813A9D915}">
      <dsp:nvSpPr>
        <dsp:cNvPr id="0" name=""/>
        <dsp:cNvSpPr/>
      </dsp:nvSpPr>
      <dsp:spPr>
        <a:xfrm>
          <a:off x="4638900" y="220526"/>
          <a:ext cx="1049658" cy="1223921"/>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DF9CCCA-3B9D-4598-9B0D-5726972F0780}">
      <dsp:nvSpPr>
        <dsp:cNvPr id="0" name=""/>
        <dsp:cNvSpPr/>
      </dsp:nvSpPr>
      <dsp:spPr>
        <a:xfrm>
          <a:off x="5755557" y="0"/>
          <a:ext cx="1116657" cy="3675440"/>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5788263" y="1502882"/>
        <a:ext cx="1051245" cy="1404764"/>
      </dsp:txXfrm>
    </dsp:sp>
    <dsp:sp modelId="{0ED1F304-354B-4320-B27C-70A3951670CA}">
      <dsp:nvSpPr>
        <dsp:cNvPr id="0" name=""/>
        <dsp:cNvSpPr/>
      </dsp:nvSpPr>
      <dsp:spPr>
        <a:xfrm>
          <a:off x="5789057" y="220526"/>
          <a:ext cx="1049658" cy="1223921"/>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E2AF601-0E14-41E6-A130-E7A0A9003234}">
      <dsp:nvSpPr>
        <dsp:cNvPr id="0" name=""/>
        <dsp:cNvSpPr/>
      </dsp:nvSpPr>
      <dsp:spPr>
        <a:xfrm>
          <a:off x="6905715"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6938421" y="1502882"/>
        <a:ext cx="1051245" cy="1404764"/>
      </dsp:txXfrm>
    </dsp:sp>
    <dsp:sp modelId="{92DE6F99-74F9-48AD-8F0A-3356A4758B7E}">
      <dsp:nvSpPr>
        <dsp:cNvPr id="0" name=""/>
        <dsp:cNvSpPr/>
      </dsp:nvSpPr>
      <dsp:spPr>
        <a:xfrm>
          <a:off x="6939215" y="220526"/>
          <a:ext cx="1049658" cy="1223921"/>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20747C8-B56B-4616-9A1D-BDC76FE2232C}">
      <dsp:nvSpPr>
        <dsp:cNvPr id="0" name=""/>
        <dsp:cNvSpPr/>
      </dsp:nvSpPr>
      <dsp:spPr>
        <a:xfrm>
          <a:off x="8055872"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sp:txBody>
      <dsp:txXfrm>
        <a:off x="8088578" y="1502882"/>
        <a:ext cx="1051245" cy="1404764"/>
      </dsp:txXfrm>
    </dsp:sp>
    <dsp:sp modelId="{55472D87-4270-4864-9513-C4EF84F48593}">
      <dsp:nvSpPr>
        <dsp:cNvPr id="0" name=""/>
        <dsp:cNvSpPr/>
      </dsp:nvSpPr>
      <dsp:spPr>
        <a:xfrm>
          <a:off x="8089372" y="220526"/>
          <a:ext cx="1049658" cy="1223921"/>
        </a:xfrm>
        <a:prstGeom prst="ellipse">
          <a:avLst/>
        </a:prstGeom>
        <a:blipFill dpi="0" rotWithShape="1">
          <a:blip xmlns:r="http://schemas.openxmlformats.org/officeDocument/2006/relationships" r:embed="rId8" cstate="hqprint">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212EEF-C90E-4A39-8624-2778E48E4BE0}">
      <dsp:nvSpPr>
        <dsp:cNvPr id="0" name=""/>
        <dsp:cNvSpPr/>
      </dsp:nvSpPr>
      <dsp:spPr>
        <a:xfrm>
          <a:off x="9206030"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i="1" kern="1200">
            <a:solidFill>
              <a:srgbClr val="FFC000"/>
            </a:solidFill>
            <a:latin typeface="Calibri" panose="020F0502020204030204"/>
            <a:ea typeface="+mn-ea"/>
            <a:cs typeface="+mn-cs"/>
          </a:endParaRPr>
        </a:p>
      </dsp:txBody>
      <dsp:txXfrm>
        <a:off x="9238736" y="1502882"/>
        <a:ext cx="1051245" cy="1404764"/>
      </dsp:txXfrm>
    </dsp:sp>
    <dsp:sp modelId="{8B20BB08-94B1-48F9-9897-CB80CA7F6C0C}">
      <dsp:nvSpPr>
        <dsp:cNvPr id="0" name=""/>
        <dsp:cNvSpPr/>
      </dsp:nvSpPr>
      <dsp:spPr>
        <a:xfrm>
          <a:off x="9239529" y="220526"/>
          <a:ext cx="1049658" cy="1223921"/>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46C3189-9723-4D48-AB42-84F0840E98A7}">
      <dsp:nvSpPr>
        <dsp:cNvPr id="0" name=""/>
        <dsp:cNvSpPr/>
      </dsp:nvSpPr>
      <dsp:spPr>
        <a:xfrm>
          <a:off x="10356187"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i="1" kern="1200">
              <a:solidFill>
                <a:srgbClr val="FFC000"/>
              </a:solidFill>
              <a:latin typeface="Calibri" panose="020F0502020204030204"/>
              <a:ea typeface="+mn-ea"/>
              <a:cs typeface="+mn-cs"/>
            </a:rPr>
            <a:t>Revising for the year ahead</a:t>
          </a:r>
        </a:p>
      </dsp:txBody>
      <dsp:txXfrm>
        <a:off x="10388893" y="1502882"/>
        <a:ext cx="1051245" cy="1404764"/>
      </dsp:txXfrm>
    </dsp:sp>
    <dsp:sp modelId="{A5E4E931-3070-4D12-BE4A-A7CFF0542571}">
      <dsp:nvSpPr>
        <dsp:cNvPr id="0" name=""/>
        <dsp:cNvSpPr/>
      </dsp:nvSpPr>
      <dsp:spPr>
        <a:xfrm>
          <a:off x="10389687" y="220526"/>
          <a:ext cx="1049658" cy="1223921"/>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A53C31-027B-47B6-99A7-1B4548807CCF}">
      <dsp:nvSpPr>
        <dsp:cNvPr id="0" name=""/>
        <dsp:cNvSpPr/>
      </dsp:nvSpPr>
      <dsp:spPr>
        <a:xfrm>
          <a:off x="452980" y="3048230"/>
          <a:ext cx="10559406" cy="397316"/>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F6B44D-42BB-F849-A9E0-2553546435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9C25D48-9968-694B-8B18-EF6CBB2688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987C75-5A4D-0F4C-98F9-12B3A7808E58}" type="datetimeFigureOut">
              <a:rPr lang="en-US" smtClean="0"/>
              <a:t>7/21/2026</a:t>
            </a:fld>
            <a:endParaRPr lang="en-US"/>
          </a:p>
        </p:txBody>
      </p:sp>
      <p:sp>
        <p:nvSpPr>
          <p:cNvPr id="4" name="Footer Placeholder 3">
            <a:extLst>
              <a:ext uri="{FF2B5EF4-FFF2-40B4-BE49-F238E27FC236}">
                <a16:creationId xmlns:a16="http://schemas.microsoft.com/office/drawing/2014/main" id="{C36B3588-481A-1946-93AC-0F7052634B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294096D-8EB7-D248-91EB-DD3604D059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330417-F1C9-8B48-B37E-051459DA4198}" type="slidenum">
              <a:rPr lang="en-US" smtClean="0"/>
              <a:t>‹#›</a:t>
            </a:fld>
            <a:endParaRPr lang="en-US"/>
          </a:p>
        </p:txBody>
      </p:sp>
    </p:spTree>
    <p:extLst>
      <p:ext uri="{BB962C8B-B14F-4D97-AF65-F5344CB8AC3E}">
        <p14:creationId xmlns:p14="http://schemas.microsoft.com/office/powerpoint/2010/main" val="272035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7DBB8B-29CE-48D0-9A6A-E621DDA1FB07}" type="datetimeFigureOut">
              <a:rPr lang="en-US" smtClean="0"/>
              <a:t>7/21/2026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D11C9F-81FA-4052-9B37-1EF4A4EF7E85}" type="slidenum">
              <a:rPr lang="en-US" smtClean="0"/>
              <a:t>‹#›</a:t>
            </a:fld>
            <a:endParaRPr lang="en-US"/>
          </a:p>
        </p:txBody>
      </p:sp>
    </p:spTree>
    <p:extLst>
      <p:ext uri="{BB962C8B-B14F-4D97-AF65-F5344CB8AC3E}">
        <p14:creationId xmlns:p14="http://schemas.microsoft.com/office/powerpoint/2010/main" val="3464643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a:t>
            </a:fld>
            <a:endParaRPr lang="en-US"/>
          </a:p>
        </p:txBody>
      </p:sp>
    </p:spTree>
    <p:extLst>
      <p:ext uri="{BB962C8B-B14F-4D97-AF65-F5344CB8AC3E}">
        <p14:creationId xmlns:p14="http://schemas.microsoft.com/office/powerpoint/2010/main" val="41426069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9EB32-E94D-E8DF-0CC0-F8ADBFE044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97211-6D67-C725-C9F5-F7DC6C5DE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CD7A1-77D5-5B9B-5FEA-E3AED418336E}"/>
              </a:ext>
            </a:extLst>
          </p:cNvPr>
          <p:cNvSpPr>
            <a:spLocks noGrp="1"/>
          </p:cNvSpPr>
          <p:nvPr>
            <p:ph type="body" idx="1"/>
          </p:nvPr>
        </p:nvSpPr>
        <p:spPr/>
        <p:txBody>
          <a:bodyPr/>
          <a:lstStyle/>
          <a:p>
            <a:r>
              <a:rPr lang="en-US"/>
              <a:t>Ci3T Trainers and Coaches Calls are a great opportunity to come and ask questions! These are not recorded the agenda focuses on “open mic” time where people can come to ask their honest questions and talk through implementation challenges. This is a great avenue to ask questions, listen, and learn from Ci3T implementers across the country and internationally.</a:t>
            </a:r>
          </a:p>
        </p:txBody>
      </p:sp>
      <p:sp>
        <p:nvSpPr>
          <p:cNvPr id="4" name="Slide Number Placeholder 3">
            <a:extLst>
              <a:ext uri="{FF2B5EF4-FFF2-40B4-BE49-F238E27FC236}">
                <a16:creationId xmlns:a16="http://schemas.microsoft.com/office/drawing/2014/main" id="{987CAAA1-E551-97DC-31A3-DF58FE3822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11C9F-81FA-4052-9B37-1EF4A4EF7E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161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24</a:t>
            </a:fld>
            <a:endParaRPr lang="en-US"/>
          </a:p>
        </p:txBody>
      </p:sp>
    </p:spTree>
    <p:extLst>
      <p:ext uri="{BB962C8B-B14F-4D97-AF65-F5344CB8AC3E}">
        <p14:creationId xmlns:p14="http://schemas.microsoft.com/office/powerpoint/2010/main" val="13435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161DF-ACD9-7F0A-532B-739BE726E6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0F13B7-6D2B-ED06-607D-AF340FAA43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5CD34-4CF8-72BF-CC1E-13FA19D639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12C951-E64B-1B31-B12B-A2FA1253ADC6}"/>
              </a:ext>
            </a:extLst>
          </p:cNvPr>
          <p:cNvSpPr>
            <a:spLocks noGrp="1"/>
          </p:cNvSpPr>
          <p:nvPr>
            <p:ph type="sldNum" sz="quarter" idx="5"/>
          </p:nvPr>
        </p:nvSpPr>
        <p:spPr/>
        <p:txBody>
          <a:bodyPr/>
          <a:lstStyle/>
          <a:p>
            <a:fld id="{58D11C9F-81FA-4052-9B37-1EF4A4EF7E85}" type="slidenum">
              <a:rPr lang="en-US" smtClean="0"/>
              <a:t>25</a:t>
            </a:fld>
            <a:endParaRPr lang="en-US"/>
          </a:p>
        </p:txBody>
      </p:sp>
    </p:spTree>
    <p:extLst>
      <p:ext uri="{BB962C8B-B14F-4D97-AF65-F5344CB8AC3E}">
        <p14:creationId xmlns:p14="http://schemas.microsoft.com/office/powerpoint/2010/main" val="2769047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Spring Screening Data indicates Tier 1 is not yet meeting the needs of 75-80% of students.</a:t>
            </a:r>
          </a:p>
        </p:txBody>
      </p:sp>
      <p:sp>
        <p:nvSpPr>
          <p:cNvPr id="4" name="Slide Number Placeholder 3"/>
          <p:cNvSpPr>
            <a:spLocks noGrp="1"/>
          </p:cNvSpPr>
          <p:nvPr>
            <p:ph type="sldNum" sz="quarter" idx="5"/>
          </p:nvPr>
        </p:nvSpPr>
        <p:spPr/>
        <p:txBody>
          <a:bodyPr/>
          <a:lstStyle/>
          <a:p>
            <a:fld id="{58D11C9F-81FA-4052-9B37-1EF4A4EF7E85}" type="slidenum">
              <a:rPr lang="en-US" smtClean="0"/>
              <a:t>26</a:t>
            </a:fld>
            <a:endParaRPr lang="en-US"/>
          </a:p>
        </p:txBody>
      </p:sp>
    </p:spTree>
    <p:extLst>
      <p:ext uri="{BB962C8B-B14F-4D97-AF65-F5344CB8AC3E}">
        <p14:creationId xmlns:p14="http://schemas.microsoft.com/office/powerpoint/2010/main" val="24300916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2F1BF-53DB-7CDF-F6E0-5927FC4E3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180C3-77DD-109C-DF0A-573C9E952A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D807C5-137E-E098-45DF-B16E41C90F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26C5745-5C26-1A1B-37CC-67E0D31AC781}"/>
              </a:ext>
            </a:extLst>
          </p:cNvPr>
          <p:cNvSpPr>
            <a:spLocks noGrp="1"/>
          </p:cNvSpPr>
          <p:nvPr>
            <p:ph type="sldNum" sz="quarter" idx="5"/>
          </p:nvPr>
        </p:nvSpPr>
        <p:spPr/>
        <p:txBody>
          <a:bodyPr/>
          <a:lstStyle/>
          <a:p>
            <a:fld id="{58D11C9F-81FA-4052-9B37-1EF4A4EF7E85}" type="slidenum">
              <a:rPr lang="en-US" smtClean="0"/>
              <a:t>27</a:t>
            </a:fld>
            <a:endParaRPr lang="en-US"/>
          </a:p>
        </p:txBody>
      </p:sp>
    </p:spTree>
    <p:extLst>
      <p:ext uri="{BB962C8B-B14F-4D97-AF65-F5344CB8AC3E}">
        <p14:creationId xmlns:p14="http://schemas.microsoft.com/office/powerpoint/2010/main" val="693300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You might choose one or more of the following:</a:t>
            </a:r>
          </a:p>
          <a:p>
            <a:pPr marL="171450" indent="-171450">
              <a:buFont typeface="Arial" panose="020B0604020202020204" pitchFamily="34" charset="0"/>
              <a:buChar char="•"/>
            </a:pPr>
            <a:r>
              <a:rPr lang="en-US"/>
              <a:t>Stand-alone professional learning session – use PPT presentation, activity cards, and resources from the module</a:t>
            </a:r>
          </a:p>
          <a:p>
            <a:pPr marL="171450" indent="-171450">
              <a:buFont typeface="Arial" panose="020B0604020202020204" pitchFamily="34" charset="0"/>
              <a:buChar char="•"/>
            </a:pPr>
            <a:r>
              <a:rPr lang="en-US"/>
              <a:t>Multi-part series</a:t>
            </a:r>
          </a:p>
          <a:p>
            <a:pPr marL="628650" lvl="1" indent="-171450">
              <a:buFont typeface="Arial" panose="020B0604020202020204" pitchFamily="34" charset="0"/>
              <a:buChar char="•"/>
            </a:pPr>
            <a:r>
              <a:rPr lang="en-US"/>
              <a:t>Module book study</a:t>
            </a:r>
          </a:p>
          <a:p>
            <a:pPr marL="628650" lvl="1" indent="-171450">
              <a:buFont typeface="Arial" panose="020B0604020202020204" pitchFamily="34" charset="0"/>
              <a:buChar char="•"/>
            </a:pPr>
            <a:r>
              <a:rPr lang="en-US"/>
              <a:t>Kick-off session at faculty &amp; staff meeting with follow up in PLCs</a:t>
            </a:r>
          </a:p>
          <a:p>
            <a:pPr marL="171450" indent="-171450">
              <a:buFont typeface="Arial" panose="020B0604020202020204" pitchFamily="34" charset="0"/>
              <a:buChar char="•"/>
            </a:pPr>
            <a:r>
              <a:rPr lang="en-US"/>
              <a:t>Assign Behavior-Specific Praise module</a:t>
            </a:r>
          </a:p>
          <a:p>
            <a:pPr marL="171450" indent="-171450">
              <a:buFont typeface="Arial" panose="020B0604020202020204" pitchFamily="34" charset="0"/>
              <a:buChar char="•"/>
            </a:pPr>
            <a:r>
              <a:rPr lang="en-US"/>
              <a:t>Build into newsletter (e.g., video, infographic, staff spotlight)</a:t>
            </a:r>
          </a:p>
        </p:txBody>
      </p:sp>
      <p:sp>
        <p:nvSpPr>
          <p:cNvPr id="4" name="Slide Number Placeholder 3"/>
          <p:cNvSpPr>
            <a:spLocks noGrp="1"/>
          </p:cNvSpPr>
          <p:nvPr>
            <p:ph type="sldNum" sz="quarter" idx="5"/>
          </p:nvPr>
        </p:nvSpPr>
        <p:spPr/>
        <p:txBody>
          <a:bodyPr/>
          <a:lstStyle/>
          <a:p>
            <a:fld id="{58D11C9F-81FA-4052-9B37-1EF4A4EF7E85}" type="slidenum">
              <a:rPr lang="en-US" smtClean="0"/>
              <a:t>28</a:t>
            </a:fld>
            <a:endParaRPr lang="en-US"/>
          </a:p>
        </p:txBody>
      </p:sp>
    </p:spTree>
    <p:extLst>
      <p:ext uri="{BB962C8B-B14F-4D97-AF65-F5344CB8AC3E}">
        <p14:creationId xmlns:p14="http://schemas.microsoft.com/office/powerpoint/2010/main" val="3814170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B830C-DD3E-5E67-B3FD-3AAE50C115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DFB181-1F5C-4B6E-83A0-9DBA4D9BE6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2B689D-35AF-DC8A-229D-D1B905136367}"/>
              </a:ext>
            </a:extLst>
          </p:cNvPr>
          <p:cNvSpPr>
            <a:spLocks noGrp="1"/>
          </p:cNvSpPr>
          <p:nvPr>
            <p:ph type="body" idx="1"/>
          </p:nvPr>
        </p:nvSpPr>
        <p:spPr/>
        <p:txBody>
          <a:bodyPr/>
          <a:lstStyle/>
          <a:p>
            <a:r>
              <a:rPr lang="en-US"/>
              <a:t>30-minutes</a:t>
            </a:r>
          </a:p>
        </p:txBody>
      </p:sp>
      <p:sp>
        <p:nvSpPr>
          <p:cNvPr id="4" name="Slide Number Placeholder 3">
            <a:extLst>
              <a:ext uri="{FF2B5EF4-FFF2-40B4-BE49-F238E27FC236}">
                <a16:creationId xmlns:a16="http://schemas.microsoft.com/office/drawing/2014/main" id="{70258E45-4E30-F05D-89C9-80DD04A60CAB}"/>
              </a:ext>
            </a:extLst>
          </p:cNvPr>
          <p:cNvSpPr>
            <a:spLocks noGrp="1"/>
          </p:cNvSpPr>
          <p:nvPr>
            <p:ph type="sldNum" sz="quarter" idx="5"/>
          </p:nvPr>
        </p:nvSpPr>
        <p:spPr/>
        <p:txBody>
          <a:bodyPr/>
          <a:lstStyle/>
          <a:p>
            <a:fld id="{58D11C9F-81FA-4052-9B37-1EF4A4EF7E85}" type="slidenum">
              <a:rPr lang="en-US" smtClean="0"/>
              <a:t>32</a:t>
            </a:fld>
            <a:endParaRPr lang="en-US"/>
          </a:p>
        </p:txBody>
      </p:sp>
    </p:spTree>
    <p:extLst>
      <p:ext uri="{BB962C8B-B14F-4D97-AF65-F5344CB8AC3E}">
        <p14:creationId xmlns:p14="http://schemas.microsoft.com/office/powerpoint/2010/main" val="141516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431C5-CFD0-99FE-9A85-5A6782B881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6260F-D917-1373-D958-2F45978FC5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28CE61-FB58-A238-91D7-9389036E19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160F847E-9C11-D726-7CF0-349AF2887FEC}"/>
              </a:ext>
            </a:extLst>
          </p:cNvPr>
          <p:cNvSpPr>
            <a:spLocks noGrp="1"/>
          </p:cNvSpPr>
          <p:nvPr>
            <p:ph type="sldNum" sz="quarter" idx="5"/>
          </p:nvPr>
        </p:nvSpPr>
        <p:spPr/>
        <p:txBody>
          <a:bodyPr/>
          <a:lstStyle/>
          <a:p>
            <a:fld id="{58D11C9F-81FA-4052-9B37-1EF4A4EF7E85}" type="slidenum">
              <a:rPr lang="en-US" smtClean="0"/>
              <a:t>33</a:t>
            </a:fld>
            <a:endParaRPr lang="en-US"/>
          </a:p>
        </p:txBody>
      </p:sp>
    </p:spTree>
    <p:extLst>
      <p:ext uri="{BB962C8B-B14F-4D97-AF65-F5344CB8AC3E}">
        <p14:creationId xmlns:p14="http://schemas.microsoft.com/office/powerpoint/2010/main" val="3411296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Can tell people proactively – don’t worry, I set aside time for us to do this as a team in November. </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35</a:t>
            </a:fld>
            <a:endParaRPr lang="en-US"/>
          </a:p>
        </p:txBody>
      </p:sp>
    </p:spTree>
    <p:extLst>
      <p:ext uri="{BB962C8B-B14F-4D97-AF65-F5344CB8AC3E}">
        <p14:creationId xmlns:p14="http://schemas.microsoft.com/office/powerpoint/2010/main" val="1212916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36</a:t>
            </a:fld>
            <a:endParaRPr lang="en-US"/>
          </a:p>
        </p:txBody>
      </p:sp>
    </p:spTree>
    <p:extLst>
      <p:ext uri="{BB962C8B-B14F-4D97-AF65-F5344CB8AC3E}">
        <p14:creationId xmlns:p14="http://schemas.microsoft.com/office/powerpoint/2010/main" val="131221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10</a:t>
            </a:fld>
            <a:endParaRPr lang="en-US"/>
          </a:p>
        </p:txBody>
      </p:sp>
    </p:spTree>
    <p:extLst>
      <p:ext uri="{BB962C8B-B14F-4D97-AF65-F5344CB8AC3E}">
        <p14:creationId xmlns:p14="http://schemas.microsoft.com/office/powerpoint/2010/main" val="15222291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Feedback is a gift; people took the time to complete those measures and share their perspective and experiences.</a:t>
            </a:r>
          </a:p>
          <a:p>
            <a:endParaRPr lang="en-US"/>
          </a:p>
          <a:p>
            <a:r>
              <a:rPr lang="en-US"/>
              <a:t>Want to make sure, proactively setting aside time to review and respond to those data with your Ci3T Leadership Team AND close-the-loop by sharing data and key takeaways with staff. </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37</a:t>
            </a:fld>
            <a:endParaRPr lang="en-US"/>
          </a:p>
        </p:txBody>
      </p:sp>
    </p:spTree>
    <p:extLst>
      <p:ext uri="{BB962C8B-B14F-4D97-AF65-F5344CB8AC3E}">
        <p14:creationId xmlns:p14="http://schemas.microsoft.com/office/powerpoint/2010/main" val="1706000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B19CC-FDF3-277F-70D7-9522EC704C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F3490E-574B-7562-0E74-D039DA9B8B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B01C30-53B0-9E6A-6CB2-78A0DE395C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C8F629F-06C8-0F28-6AD4-90C955F2C173}"/>
              </a:ext>
            </a:extLst>
          </p:cNvPr>
          <p:cNvSpPr>
            <a:spLocks noGrp="1"/>
          </p:cNvSpPr>
          <p:nvPr>
            <p:ph type="sldNum" sz="quarter" idx="5"/>
          </p:nvPr>
        </p:nvSpPr>
        <p:spPr/>
        <p:txBody>
          <a:bodyPr/>
          <a:lstStyle/>
          <a:p>
            <a:fld id="{58D11C9F-81FA-4052-9B37-1EF4A4EF7E85}" type="slidenum">
              <a:rPr lang="en-US" smtClean="0"/>
              <a:t>38</a:t>
            </a:fld>
            <a:endParaRPr lang="en-US"/>
          </a:p>
        </p:txBody>
      </p:sp>
    </p:spTree>
    <p:extLst>
      <p:ext uri="{BB962C8B-B14F-4D97-AF65-F5344CB8AC3E}">
        <p14:creationId xmlns:p14="http://schemas.microsoft.com/office/powerpoint/2010/main" val="3382095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C3ACD-2064-E795-B233-6EE87090CA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39ED4-A10E-AD6D-D0B1-4C8CDE0D1F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A1F992-95E9-79EB-2A9A-508534D7AF17}"/>
              </a:ext>
            </a:extLst>
          </p:cNvPr>
          <p:cNvSpPr>
            <a:spLocks noGrp="1"/>
          </p:cNvSpPr>
          <p:nvPr>
            <p:ph type="body" idx="1"/>
          </p:nvPr>
        </p:nvSpPr>
        <p:spPr/>
        <p:txBody>
          <a:bodyPr/>
          <a:lstStyle/>
          <a:p>
            <a:r>
              <a:rPr lang="en-US"/>
              <a:t>20-minutes</a:t>
            </a:r>
          </a:p>
        </p:txBody>
      </p:sp>
      <p:sp>
        <p:nvSpPr>
          <p:cNvPr id="4" name="Slide Number Placeholder 3">
            <a:extLst>
              <a:ext uri="{FF2B5EF4-FFF2-40B4-BE49-F238E27FC236}">
                <a16:creationId xmlns:a16="http://schemas.microsoft.com/office/drawing/2014/main" id="{9D47B41B-39A8-4EA3-4281-D9EBA177B60F}"/>
              </a:ext>
            </a:extLst>
          </p:cNvPr>
          <p:cNvSpPr>
            <a:spLocks noGrp="1"/>
          </p:cNvSpPr>
          <p:nvPr>
            <p:ph type="sldNum" sz="quarter" idx="5"/>
          </p:nvPr>
        </p:nvSpPr>
        <p:spPr/>
        <p:txBody>
          <a:bodyPr/>
          <a:lstStyle/>
          <a:p>
            <a:fld id="{58D11C9F-81FA-4052-9B37-1EF4A4EF7E85}" type="slidenum">
              <a:rPr lang="en-US" smtClean="0"/>
              <a:t>39</a:t>
            </a:fld>
            <a:endParaRPr lang="en-US"/>
          </a:p>
        </p:txBody>
      </p:sp>
    </p:spTree>
    <p:extLst>
      <p:ext uri="{BB962C8B-B14F-4D97-AF65-F5344CB8AC3E}">
        <p14:creationId xmlns:p14="http://schemas.microsoft.com/office/powerpoint/2010/main" val="263181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E2D0E-3707-5101-54E4-929C811D21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107BC-7688-9E7E-EC6F-07672FC468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AF5A1E-44B2-6D67-8C08-93CE78E4F634}"/>
              </a:ext>
            </a:extLst>
          </p:cNvPr>
          <p:cNvSpPr>
            <a:spLocks noGrp="1"/>
          </p:cNvSpPr>
          <p:nvPr>
            <p:ph type="body" idx="1"/>
          </p:nvPr>
        </p:nvSpPr>
        <p:spPr/>
        <p:txBody>
          <a:bodyPr/>
          <a:lstStyle/>
          <a:p>
            <a:r>
              <a:rPr lang="en-US"/>
              <a:t>20-minutes</a:t>
            </a:r>
          </a:p>
        </p:txBody>
      </p:sp>
      <p:sp>
        <p:nvSpPr>
          <p:cNvPr id="4" name="Slide Number Placeholder 3">
            <a:extLst>
              <a:ext uri="{FF2B5EF4-FFF2-40B4-BE49-F238E27FC236}">
                <a16:creationId xmlns:a16="http://schemas.microsoft.com/office/drawing/2014/main" id="{9E7F5AE9-FBCE-BF66-DF00-4AB92ED3DD4D}"/>
              </a:ext>
            </a:extLst>
          </p:cNvPr>
          <p:cNvSpPr>
            <a:spLocks noGrp="1"/>
          </p:cNvSpPr>
          <p:nvPr>
            <p:ph type="sldNum" sz="quarter" idx="5"/>
          </p:nvPr>
        </p:nvSpPr>
        <p:spPr/>
        <p:txBody>
          <a:bodyPr/>
          <a:lstStyle/>
          <a:p>
            <a:fld id="{58D11C9F-81FA-4052-9B37-1EF4A4EF7E85}" type="slidenum">
              <a:rPr lang="en-US" smtClean="0"/>
              <a:t>41</a:t>
            </a:fld>
            <a:endParaRPr lang="en-US"/>
          </a:p>
        </p:txBody>
      </p:sp>
    </p:spTree>
    <p:extLst>
      <p:ext uri="{BB962C8B-B14F-4D97-AF65-F5344CB8AC3E}">
        <p14:creationId xmlns:p14="http://schemas.microsoft.com/office/powerpoint/2010/main" val="1522199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Font typeface="Arial" pitchFamily="34" charset="0"/>
              <a:buNone/>
            </a:pPr>
            <a:endParaRPr lang="en-US"/>
          </a:p>
        </p:txBody>
      </p:sp>
      <p:sp>
        <p:nvSpPr>
          <p:cNvPr id="4" name="Slide Number Placeholder 3"/>
          <p:cNvSpPr>
            <a:spLocks noGrp="1"/>
          </p:cNvSpPr>
          <p:nvPr>
            <p:ph type="sldNum" sz="quarter" idx="10"/>
          </p:nvPr>
        </p:nvSpPr>
        <p:spPr/>
        <p:txBody>
          <a:bodyPr/>
          <a:lstStyle/>
          <a:p>
            <a:pPr>
              <a:defRPr/>
            </a:pPr>
            <a:fld id="{8DDFA8C2-684C-4D55-A803-63951A41B33B}" type="slidenum">
              <a:rPr lang="en-US" smtClean="0">
                <a:solidFill>
                  <a:prstClr val="black"/>
                </a:solidFill>
              </a:rPr>
              <a:pPr>
                <a:defRPr/>
              </a:pPr>
              <a:t>44</a:t>
            </a:fld>
            <a:endParaRPr lang="en-US">
              <a:solidFill>
                <a:prstClr val="black"/>
              </a:solidFill>
            </a:endParaRPr>
          </a:p>
        </p:txBody>
      </p:sp>
    </p:spTree>
    <p:extLst>
      <p:ext uri="{BB962C8B-B14F-4D97-AF65-F5344CB8AC3E}">
        <p14:creationId xmlns:p14="http://schemas.microsoft.com/office/powerpoint/2010/main" val="1883542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low-intensity strategies work to support our Visible Learning focus to create greater opportunities for classroom discussion and engagement with high-level questions.</a:t>
            </a:r>
          </a:p>
        </p:txBody>
      </p:sp>
      <p:sp>
        <p:nvSpPr>
          <p:cNvPr id="4" name="Slide Number Placeholder 3"/>
          <p:cNvSpPr>
            <a:spLocks noGrp="1"/>
          </p:cNvSpPr>
          <p:nvPr>
            <p:ph type="sldNum" sz="quarter" idx="5"/>
          </p:nvPr>
        </p:nvSpPr>
        <p:spPr/>
        <p:txBody>
          <a:bodyPr/>
          <a:lstStyle/>
          <a:p>
            <a:fld id="{58D11C9F-81FA-4052-9B37-1EF4A4EF7E85}" type="slidenum">
              <a:rPr lang="en-US" smtClean="0"/>
              <a:t>46</a:t>
            </a:fld>
            <a:endParaRPr lang="en-US"/>
          </a:p>
        </p:txBody>
      </p:sp>
    </p:spTree>
    <p:extLst>
      <p:ext uri="{BB962C8B-B14F-4D97-AF65-F5344CB8AC3E}">
        <p14:creationId xmlns:p14="http://schemas.microsoft.com/office/powerpoint/2010/main" val="22035996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47</a:t>
            </a:fld>
            <a:endParaRPr lang="en-US"/>
          </a:p>
        </p:txBody>
      </p:sp>
    </p:spTree>
    <p:extLst>
      <p:ext uri="{BB962C8B-B14F-4D97-AF65-F5344CB8AC3E}">
        <p14:creationId xmlns:p14="http://schemas.microsoft.com/office/powerpoint/2010/main" val="39087825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59C48-300B-3127-E913-788C5EC1B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CA43E-458D-95FB-1D07-C10997144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F5B056-BE0D-E2DE-E80E-FE902D367942}"/>
              </a:ext>
            </a:extLst>
          </p:cNvPr>
          <p:cNvSpPr>
            <a:spLocks noGrp="1"/>
          </p:cNvSpPr>
          <p:nvPr>
            <p:ph type="body" idx="1"/>
          </p:nvPr>
        </p:nvSpPr>
        <p:spPr/>
        <p:txBody>
          <a:bodyPr/>
          <a:lstStyle/>
          <a:p>
            <a:r>
              <a:rPr lang="en-US" err="1"/>
              <a:t>CharacterStrong</a:t>
            </a:r>
            <a:r>
              <a:rPr lang="en-US"/>
              <a:t> is a district resource for social and emotional well-being and that there is a scope and sequence to provide guidance to buildings. </a:t>
            </a:r>
          </a:p>
        </p:txBody>
      </p:sp>
      <p:sp>
        <p:nvSpPr>
          <p:cNvPr id="4" name="Slide Number Placeholder 3">
            <a:extLst>
              <a:ext uri="{FF2B5EF4-FFF2-40B4-BE49-F238E27FC236}">
                <a16:creationId xmlns:a16="http://schemas.microsoft.com/office/drawing/2014/main" id="{AF9D21C8-76FB-F3A0-5969-743CEAC6A1A8}"/>
              </a:ext>
            </a:extLst>
          </p:cNvPr>
          <p:cNvSpPr>
            <a:spLocks noGrp="1"/>
          </p:cNvSpPr>
          <p:nvPr>
            <p:ph type="sldNum" sz="quarter" idx="5"/>
          </p:nvPr>
        </p:nvSpPr>
        <p:spPr/>
        <p:txBody>
          <a:bodyPr/>
          <a:lstStyle/>
          <a:p>
            <a:fld id="{58D11C9F-81FA-4052-9B37-1EF4A4EF7E85}" type="slidenum">
              <a:rPr lang="en-US" smtClean="0"/>
              <a:t>48</a:t>
            </a:fld>
            <a:endParaRPr lang="en-US"/>
          </a:p>
        </p:txBody>
      </p:sp>
    </p:spTree>
    <p:extLst>
      <p:ext uri="{BB962C8B-B14F-4D97-AF65-F5344CB8AC3E}">
        <p14:creationId xmlns:p14="http://schemas.microsoft.com/office/powerpoint/2010/main" val="30871361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17">
              <a:defRPr/>
            </a:pPr>
            <a:endParaRPr lang="en-US" sz="1200">
              <a:solidFill>
                <a:srgbClr val="E7E6E6">
                  <a:lumMod val="50000"/>
                </a:srgbClr>
              </a:solidFill>
              <a:latin typeface="Calibri" panose="020F0502020204030204"/>
            </a:endParaRPr>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49</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13429842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Many of the ideas we are about to feature are included in IM01 Implementation Materials Checklist (a resource you used during the Design series when you built your Ci3T model!) and have newly updated templates!</a:t>
            </a:r>
          </a:p>
        </p:txBody>
      </p:sp>
      <p:sp>
        <p:nvSpPr>
          <p:cNvPr id="4" name="Slide Number Placeholder 3"/>
          <p:cNvSpPr>
            <a:spLocks noGrp="1"/>
          </p:cNvSpPr>
          <p:nvPr>
            <p:ph type="sldNum" sz="quarter" idx="5"/>
          </p:nvPr>
        </p:nvSpPr>
        <p:spPr/>
        <p:txBody>
          <a:bodyPr/>
          <a:lstStyle/>
          <a:p>
            <a:fld id="{58D11C9F-81FA-4052-9B37-1EF4A4EF7E85}" type="slidenum">
              <a:rPr lang="en-US" smtClean="0"/>
              <a:t>50</a:t>
            </a:fld>
            <a:endParaRPr lang="en-US"/>
          </a:p>
        </p:txBody>
      </p:sp>
    </p:spTree>
    <p:extLst>
      <p:ext uri="{BB962C8B-B14F-4D97-AF65-F5344CB8AC3E}">
        <p14:creationId xmlns:p14="http://schemas.microsoft.com/office/powerpoint/2010/main" val="2269386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Administrator(s)</a:t>
            </a:r>
          </a:p>
          <a:p>
            <a:pPr marL="171450" indent="-171450">
              <a:buFont typeface="Arial" panose="020B0604020202020204" pitchFamily="34" charset="0"/>
              <a:buChar char="•"/>
            </a:pPr>
            <a:r>
              <a:rPr lang="en-US"/>
              <a:t>General education teachers representative of your school</a:t>
            </a:r>
          </a:p>
          <a:p>
            <a:pPr marL="628650" lvl="1" indent="-171450">
              <a:buFont typeface="Arial" panose="020B0604020202020204" pitchFamily="34" charset="0"/>
              <a:buChar char="•"/>
            </a:pPr>
            <a:r>
              <a:rPr lang="en-US"/>
              <a:t>Elementary: a lower-grades and an upper-grades teacher</a:t>
            </a:r>
          </a:p>
          <a:p>
            <a:pPr marL="628650" lvl="1" indent="-171450">
              <a:buFont typeface="Arial" panose="020B0604020202020204" pitchFamily="34" charset="0"/>
              <a:buChar char="•"/>
            </a:pPr>
            <a:r>
              <a:rPr lang="en-US"/>
              <a:t>Secondary: a teacher from each grade level or department</a:t>
            </a:r>
          </a:p>
          <a:p>
            <a:pPr marL="171450" indent="-171450">
              <a:buFont typeface="Arial" panose="020B0604020202020204" pitchFamily="34" charset="0"/>
              <a:buChar char="•"/>
            </a:pPr>
            <a:r>
              <a:rPr lang="en-US"/>
              <a:t>Special education teacher(s)</a:t>
            </a:r>
          </a:p>
          <a:p>
            <a:pPr marL="171450" indent="-171450">
              <a:buFont typeface="Arial" panose="020B0604020202020204" pitchFamily="34" charset="0"/>
              <a:buChar char="•"/>
            </a:pPr>
            <a:r>
              <a:rPr lang="en-US"/>
              <a:t>Support staff</a:t>
            </a:r>
          </a:p>
          <a:p>
            <a:pPr marL="628650" lvl="1" indent="-171450">
              <a:buFont typeface="Arial" panose="020B0604020202020204" pitchFamily="34" charset="0"/>
              <a:buChar char="•"/>
            </a:pPr>
            <a:r>
              <a:rPr lang="en-US"/>
              <a:t>e.g., counselor, psychologist, social worker</a:t>
            </a:r>
          </a:p>
          <a:p>
            <a:pPr marL="171450" indent="-171450">
              <a:buFont typeface="Arial" panose="020B0604020202020204" pitchFamily="34" charset="0"/>
              <a:buChar char="•"/>
            </a:pPr>
            <a:r>
              <a:rPr lang="en-US"/>
              <a:t>Parent representative(s) </a:t>
            </a:r>
          </a:p>
          <a:p>
            <a:pPr marL="171450" indent="-171450">
              <a:buFont typeface="Arial" panose="020B0604020202020204" pitchFamily="34" charset="0"/>
              <a:buChar char="•"/>
            </a:pPr>
            <a:r>
              <a:rPr lang="en-US"/>
              <a:t>Student representative(s) such as from student council</a:t>
            </a:r>
          </a:p>
        </p:txBody>
      </p:sp>
      <p:sp>
        <p:nvSpPr>
          <p:cNvPr id="4" name="Slide Number Placeholder 3"/>
          <p:cNvSpPr>
            <a:spLocks noGrp="1"/>
          </p:cNvSpPr>
          <p:nvPr>
            <p:ph type="sldNum" sz="quarter" idx="5"/>
          </p:nvPr>
        </p:nvSpPr>
        <p:spPr/>
        <p:txBody>
          <a:bodyPr/>
          <a:lstStyle/>
          <a:p>
            <a:fld id="{58D11C9F-81FA-4052-9B37-1EF4A4EF7E85}" type="slidenum">
              <a:rPr lang="en-US" smtClean="0"/>
              <a:t>12</a:t>
            </a:fld>
            <a:endParaRPr lang="en-US"/>
          </a:p>
        </p:txBody>
      </p:sp>
    </p:spTree>
    <p:extLst>
      <p:ext uri="{BB962C8B-B14F-4D97-AF65-F5344CB8AC3E}">
        <p14:creationId xmlns:p14="http://schemas.microsoft.com/office/powerpoint/2010/main" val="27207736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p:spPr>
      </p:sp>
      <p:sp>
        <p:nvSpPr>
          <p:cNvPr id="204802" name="Notes Placeholder 2"/>
          <p:cNvSpPr>
            <a:spLocks noGrp="1"/>
          </p:cNvSpPr>
          <p:nvPr>
            <p:ph type="body" idx="1"/>
          </p:nvPr>
        </p:nvSpPr>
        <p:spPr bwMode="auto">
          <a:noFill/>
        </p:spPr>
        <p:txBody>
          <a:bodyPr wrap="square" lIns="91428" tIns="45715" rIns="91428" bIns="45715" numCol="1" anchor="t" anchorCtr="0" compatLnSpc="1">
            <a:prstTxWarp prst="textNoShape">
              <a:avLst/>
            </a:prstTxWarp>
          </a:bodyPr>
          <a:lstStyle/>
          <a:p>
            <a:pPr marL="0" indent="0">
              <a:buFont typeface="Arial" pitchFamily="34" charset="0"/>
              <a:buNone/>
            </a:pPr>
            <a:endParaRPr lang="en-US"/>
          </a:p>
        </p:txBody>
      </p:sp>
      <p:sp>
        <p:nvSpPr>
          <p:cNvPr id="4" name="Slide Number Placeholder 3"/>
          <p:cNvSpPr txBox="1">
            <a:spLocks noGrp="1"/>
          </p:cNvSpPr>
          <p:nvPr/>
        </p:nvSpPr>
        <p:spPr>
          <a:xfrm>
            <a:off x="3884613" y="8685214"/>
            <a:ext cx="2971800" cy="457200"/>
          </a:xfrm>
          <a:prstGeom prst="rect">
            <a:avLst/>
          </a:prstGeom>
          <a:noFill/>
        </p:spPr>
        <p:txBody>
          <a:bodyPr lIns="91428" tIns="45715" rIns="91428" bIns="45715"/>
          <a:lstStyle/>
          <a:p>
            <a:pPr>
              <a:defRPr/>
            </a:pPr>
            <a:fld id="{EA9F49E0-1B2D-4AB2-BE04-CF1CF0AF5B65}" type="slidenum">
              <a:rPr lang="en-US">
                <a:latin typeface="+mn-lt"/>
              </a:rPr>
              <a:pPr>
                <a:defRPr/>
              </a:pPr>
              <a:t>51</a:t>
            </a:fld>
            <a:endParaRPr lang="en-US">
              <a:latin typeface="+mn-lt"/>
            </a:endParaRPr>
          </a:p>
        </p:txBody>
      </p:sp>
    </p:spTree>
    <p:extLst>
      <p:ext uri="{BB962C8B-B14F-4D97-AF65-F5344CB8AC3E}">
        <p14:creationId xmlns:p14="http://schemas.microsoft.com/office/powerpoint/2010/main" val="37231263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Ci3T Implementation Manual, Expectation Matrix, and resources like ticket tip sheets and bookmarks are printed and part of a welcome kit (e.g., delivered to classrooms, distributed as part of faculty &amp; staff meeting)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In addition to making sure everyone has a copy, create intentional opportunities to build familiarity with your school’s Ci3T Implementation Manual. For example – you might build 15 minutes into back-to-school PD for a scavenger hunt of the Ci3T Implementation Manual and / or the Ci3T website – a sample scavenger hunt is available in The Tier 2 Process Module</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52</a:t>
            </a:fld>
            <a:endParaRPr lang="en-US"/>
          </a:p>
        </p:txBody>
      </p:sp>
    </p:spTree>
    <p:extLst>
      <p:ext uri="{BB962C8B-B14F-4D97-AF65-F5344CB8AC3E}">
        <p14:creationId xmlns:p14="http://schemas.microsoft.com/office/powerpoint/2010/main" val="1956383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B375F-0939-6B87-820B-11F5E8212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22DF7-B189-04B0-8FCC-D73B864894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C0CFF0-ED35-7DB5-32A4-E1EB6D044609}"/>
              </a:ext>
            </a:extLst>
          </p:cNvPr>
          <p:cNvSpPr>
            <a:spLocks noGrp="1"/>
          </p:cNvSpPr>
          <p:nvPr>
            <p:ph type="body" idx="1"/>
          </p:nvPr>
        </p:nvSpPr>
        <p:spPr/>
        <p:txBody>
          <a:bodyPr/>
          <a:lstStyle/>
          <a:p>
            <a:r>
              <a:rPr lang="en-US"/>
              <a:t>As you consider how to roll out your universal reinforcement system, use your Spring TI data to guide decisions for when and how you will share details with faculty and staff.</a:t>
            </a:r>
          </a:p>
          <a:p>
            <a:endParaRPr lang="en-US"/>
          </a:p>
          <a:p>
            <a:r>
              <a:rPr lang="en-US"/>
              <a:t>For example, if Spring data indicated the universal reinforcement system is not yet being implemented consistently – specifically delivering tickets for students who meet school-wide expectations and opportunities to exchange tickets, you might choose to:</a:t>
            </a:r>
          </a:p>
          <a:p>
            <a:pPr marL="171450" indent="-171450">
              <a:buFont typeface="Arial" panose="020B0604020202020204" pitchFamily="34" charset="0"/>
              <a:buChar char="•"/>
            </a:pPr>
            <a:r>
              <a:rPr lang="en-US"/>
              <a:t>Allocate time during back-to-school PD to reset, explain the “why” behind the system, and clarify expectations</a:t>
            </a:r>
          </a:p>
          <a:p>
            <a:pPr marL="171450" indent="-171450">
              <a:buFont typeface="Arial" panose="020B0604020202020204" pitchFamily="34" charset="0"/>
              <a:buChar char="•"/>
            </a:pPr>
            <a:r>
              <a:rPr lang="en-US"/>
              <a:t>Connect faculty and staff with module resources such as frequently asked questions, videos, and infographics professional learning</a:t>
            </a:r>
          </a:p>
          <a:p>
            <a:pPr marL="171450" indent="-171450">
              <a:buFont typeface="Arial" panose="020B0604020202020204" pitchFamily="34" charset="0"/>
              <a:buChar char="•"/>
            </a:pPr>
            <a:r>
              <a:rPr lang="en-US"/>
              <a:t>Distribute Ci3T Tips for Tickets (Ci3T Implementation Material – 06)</a:t>
            </a:r>
          </a:p>
          <a:p>
            <a:pPr marL="171450" indent="-171450">
              <a:buFont typeface="Arial" panose="020B0604020202020204" pitchFamily="34" charset="0"/>
              <a:buChar char="•"/>
            </a:pPr>
            <a:r>
              <a:rPr lang="en-US"/>
              <a:t>Prioritize monitoring use of universal reinforcement system – including celebrating successes in communication with faculty and staff</a:t>
            </a:r>
          </a:p>
        </p:txBody>
      </p:sp>
      <p:sp>
        <p:nvSpPr>
          <p:cNvPr id="4" name="Slide Number Placeholder 3">
            <a:extLst>
              <a:ext uri="{FF2B5EF4-FFF2-40B4-BE49-F238E27FC236}">
                <a16:creationId xmlns:a16="http://schemas.microsoft.com/office/drawing/2014/main" id="{DFD77BBC-9425-B573-BEA8-D92AEC28636C}"/>
              </a:ext>
            </a:extLst>
          </p:cNvPr>
          <p:cNvSpPr>
            <a:spLocks noGrp="1"/>
          </p:cNvSpPr>
          <p:nvPr>
            <p:ph type="sldNum" sz="quarter" idx="5"/>
          </p:nvPr>
        </p:nvSpPr>
        <p:spPr/>
        <p:txBody>
          <a:bodyPr/>
          <a:lstStyle/>
          <a:p>
            <a:fld id="{58D11C9F-81FA-4052-9B37-1EF4A4EF7E85}" type="slidenum">
              <a:rPr lang="en-US" smtClean="0"/>
              <a:t>53</a:t>
            </a:fld>
            <a:endParaRPr lang="en-US"/>
          </a:p>
        </p:txBody>
      </p:sp>
    </p:spTree>
    <p:extLst>
      <p:ext uri="{BB962C8B-B14F-4D97-AF65-F5344CB8AC3E}">
        <p14:creationId xmlns:p14="http://schemas.microsoft.com/office/powerpoint/2010/main" val="37560822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In addition to back-to-school professional learning for all faculty and staff, you will also need a plan to onboard faculty and staff who are new to your building</a:t>
            </a:r>
          </a:p>
          <a:p>
            <a:pPr marL="171450" indent="-171450">
              <a:buFont typeface="Arial" panose="020B0604020202020204" pitchFamily="34" charset="0"/>
              <a:buChar char="•"/>
            </a:pPr>
            <a:r>
              <a:rPr lang="en-US"/>
              <a:t>Be sure to consider opportunities to onboard</a:t>
            </a:r>
            <a:r>
              <a:rPr lang="en-US" i="1"/>
              <a:t> all </a:t>
            </a:r>
            <a:r>
              <a:rPr lang="en-US"/>
              <a:t>staff including: paraprofessionals, related service providers, bus drivers, substitute teachers, custodial staff, and cafeteria staff</a:t>
            </a:r>
          </a:p>
          <a:p>
            <a:pPr marL="171450" indent="-171450">
              <a:buFont typeface="Arial" panose="020B0604020202020204" pitchFamily="34" charset="0"/>
              <a:buChar char="•"/>
            </a:pPr>
            <a:r>
              <a:rPr lang="en-US"/>
              <a:t>Onboarding could include: </a:t>
            </a:r>
          </a:p>
          <a:p>
            <a:pPr marL="628650" lvl="1" indent="-171450">
              <a:buFont typeface="Arial" panose="020B0604020202020204" pitchFamily="34" charset="0"/>
              <a:buChar char="•"/>
            </a:pPr>
            <a:r>
              <a:rPr lang="en-US"/>
              <a:t>Session for teachers new to your school with a deeper dive into the Ci3T Implementation Manual and more about the “why” behind your Ci3T Plan</a:t>
            </a:r>
          </a:p>
          <a:p>
            <a:pPr marL="628650" lvl="1" indent="-171450">
              <a:buFont typeface="Arial" panose="020B0604020202020204" pitchFamily="34" charset="0"/>
              <a:buChar char="•"/>
            </a:pPr>
            <a:r>
              <a:rPr lang="en-US"/>
              <a:t>Brief video overview that can be shared via email or with a QR code</a:t>
            </a:r>
          </a:p>
          <a:p>
            <a:pPr marL="628650" lvl="1" indent="-171450">
              <a:buFont typeface="Arial" panose="020B0604020202020204" pitchFamily="34" charset="0"/>
              <a:buChar char="•"/>
            </a:pPr>
            <a:r>
              <a:rPr lang="en-US"/>
              <a:t>Bookmarks and one-pagers for each setting like the bus or cafeteria</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54</a:t>
            </a:fld>
            <a:endParaRPr lang="en-US"/>
          </a:p>
        </p:txBody>
      </p:sp>
    </p:spTree>
    <p:extLst>
      <p:ext uri="{BB962C8B-B14F-4D97-AF65-F5344CB8AC3E}">
        <p14:creationId xmlns:p14="http://schemas.microsoft.com/office/powerpoint/2010/main" val="15171665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3EEA7-0356-1633-9835-D2B33D857C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A33C9B-85AD-4594-D9F8-581159FB21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108CF7-A6ED-6F45-7D35-D59D3559C5DA}"/>
              </a:ext>
            </a:extLst>
          </p:cNvPr>
          <p:cNvSpPr>
            <a:spLocks noGrp="1"/>
          </p:cNvSpPr>
          <p:nvPr>
            <p:ph type="body" idx="1"/>
          </p:nvPr>
        </p:nvSpPr>
        <p:spPr/>
        <p:txBody>
          <a:bodyPr/>
          <a:lstStyle/>
          <a:p>
            <a:r>
              <a:rPr lang="en-US"/>
              <a:t>30-minutes</a:t>
            </a:r>
          </a:p>
        </p:txBody>
      </p:sp>
      <p:sp>
        <p:nvSpPr>
          <p:cNvPr id="4" name="Slide Number Placeholder 3">
            <a:extLst>
              <a:ext uri="{FF2B5EF4-FFF2-40B4-BE49-F238E27FC236}">
                <a16:creationId xmlns:a16="http://schemas.microsoft.com/office/drawing/2014/main" id="{62BCA391-E260-5EED-29FA-251C5D3EE945}"/>
              </a:ext>
            </a:extLst>
          </p:cNvPr>
          <p:cNvSpPr>
            <a:spLocks noGrp="1"/>
          </p:cNvSpPr>
          <p:nvPr>
            <p:ph type="sldNum" sz="quarter" idx="5"/>
          </p:nvPr>
        </p:nvSpPr>
        <p:spPr/>
        <p:txBody>
          <a:bodyPr/>
          <a:lstStyle/>
          <a:p>
            <a:fld id="{58D11C9F-81FA-4052-9B37-1EF4A4EF7E85}" type="slidenum">
              <a:rPr lang="en-US" smtClean="0"/>
              <a:t>55</a:t>
            </a:fld>
            <a:endParaRPr lang="en-US"/>
          </a:p>
        </p:txBody>
      </p:sp>
    </p:spTree>
    <p:extLst>
      <p:ext uri="{BB962C8B-B14F-4D97-AF65-F5344CB8AC3E}">
        <p14:creationId xmlns:p14="http://schemas.microsoft.com/office/powerpoint/2010/main" val="1710010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F8F4C2-8D1B-4152-9155-7910E1606850}" type="slidenum">
              <a:rPr lang="en-US" smtClean="0"/>
              <a:t>56</a:t>
            </a:fld>
            <a:endParaRPr lang="en-US"/>
          </a:p>
        </p:txBody>
      </p:sp>
    </p:spTree>
    <p:extLst>
      <p:ext uri="{BB962C8B-B14F-4D97-AF65-F5344CB8AC3E}">
        <p14:creationId xmlns:p14="http://schemas.microsoft.com/office/powerpoint/2010/main" val="8995569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57</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42400591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26E30-5208-8D30-3541-FA62930006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0D43E9-8A79-433B-8132-C970BEC757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BB44A1-71C2-11DB-E9BA-6350745CEC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99013E-74EC-27EA-6AF1-3A42E1136B1E}"/>
              </a:ext>
            </a:extLst>
          </p:cNvPr>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58</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15809317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4BC06-D244-FC30-5E10-3E60B0E4C0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09985C-4159-DFED-96A3-FF6BFC92EE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46074E-5396-B7A6-4767-71C7E51651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0E313F9-B698-0611-613F-C6FCBE36583E}"/>
              </a:ext>
            </a:extLst>
          </p:cNvPr>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59</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0816175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09BD5-7027-31C4-D9F7-A2EAA41FB8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5ED5D3-AF37-08A1-8FDF-54235CD82C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94CC07-0244-A5A8-397A-591050CF1E16}"/>
              </a:ext>
            </a:extLst>
          </p:cNvPr>
          <p:cNvSpPr>
            <a:spLocks noGrp="1"/>
          </p:cNvSpPr>
          <p:nvPr>
            <p:ph type="body" idx="1"/>
          </p:nvPr>
        </p:nvSpPr>
        <p:spPr/>
        <p:txBody>
          <a:bodyPr/>
          <a:lstStyle/>
          <a:p>
            <a:r>
              <a:rPr lang="en-US"/>
              <a:t>20-minutes</a:t>
            </a:r>
          </a:p>
        </p:txBody>
      </p:sp>
      <p:sp>
        <p:nvSpPr>
          <p:cNvPr id="4" name="Slide Number Placeholder 3">
            <a:extLst>
              <a:ext uri="{FF2B5EF4-FFF2-40B4-BE49-F238E27FC236}">
                <a16:creationId xmlns:a16="http://schemas.microsoft.com/office/drawing/2014/main" id="{7A39C8F5-9751-9405-E9F7-E714D2D5B42E}"/>
              </a:ext>
            </a:extLst>
          </p:cNvPr>
          <p:cNvSpPr>
            <a:spLocks noGrp="1"/>
          </p:cNvSpPr>
          <p:nvPr>
            <p:ph type="sldNum" sz="quarter" idx="5"/>
          </p:nvPr>
        </p:nvSpPr>
        <p:spPr/>
        <p:txBody>
          <a:bodyPr/>
          <a:lstStyle/>
          <a:p>
            <a:fld id="{58D11C9F-81FA-4052-9B37-1EF4A4EF7E85}" type="slidenum">
              <a:rPr lang="en-US" smtClean="0"/>
              <a:t>60</a:t>
            </a:fld>
            <a:endParaRPr lang="en-US"/>
          </a:p>
        </p:txBody>
      </p:sp>
    </p:spTree>
    <p:extLst>
      <p:ext uri="{BB962C8B-B14F-4D97-AF65-F5344CB8AC3E}">
        <p14:creationId xmlns:p14="http://schemas.microsoft.com/office/powerpoint/2010/main" val="3539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30-minutes</a:t>
            </a:r>
          </a:p>
        </p:txBody>
      </p:sp>
      <p:sp>
        <p:nvSpPr>
          <p:cNvPr id="4" name="Slide Number Placeholder 3"/>
          <p:cNvSpPr>
            <a:spLocks noGrp="1"/>
          </p:cNvSpPr>
          <p:nvPr>
            <p:ph type="sldNum" sz="quarter" idx="5"/>
          </p:nvPr>
        </p:nvSpPr>
        <p:spPr/>
        <p:txBody>
          <a:bodyPr/>
          <a:lstStyle/>
          <a:p>
            <a:fld id="{58D11C9F-81FA-4052-9B37-1EF4A4EF7E85}" type="slidenum">
              <a:rPr lang="en-US" smtClean="0"/>
              <a:t>15</a:t>
            </a:fld>
            <a:endParaRPr lang="en-US"/>
          </a:p>
        </p:txBody>
      </p:sp>
    </p:spTree>
    <p:extLst>
      <p:ext uri="{BB962C8B-B14F-4D97-AF65-F5344CB8AC3E}">
        <p14:creationId xmlns:p14="http://schemas.microsoft.com/office/powerpoint/2010/main" val="22752669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F8F4C2-8D1B-4152-9155-7910E1606850}" type="slidenum">
              <a:rPr lang="en-US" smtClean="0"/>
              <a:t>61</a:t>
            </a:fld>
            <a:endParaRPr lang="en-US"/>
          </a:p>
        </p:txBody>
      </p:sp>
    </p:spTree>
    <p:extLst>
      <p:ext uri="{BB962C8B-B14F-4D97-AF65-F5344CB8AC3E}">
        <p14:creationId xmlns:p14="http://schemas.microsoft.com/office/powerpoint/2010/main" val="13331850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Consider opportunities to share about Ci3T with families such as back to school night or open house, brochures, and updating your school website. You might also consider sharing infographics featured in this module!</a:t>
            </a:r>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62</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5153454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8B299-A486-2C4E-6B3A-9BAEC34EE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45842D-D079-AFD6-9164-C22FEE3E11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790948-DD95-35E8-9116-6A84BBDAD47C}"/>
              </a:ext>
            </a:extLst>
          </p:cNvPr>
          <p:cNvSpPr>
            <a:spLocks noGrp="1"/>
          </p:cNvSpPr>
          <p:nvPr>
            <p:ph type="body" idx="1"/>
          </p:nvPr>
        </p:nvSpPr>
        <p:spPr/>
        <p:txBody>
          <a:bodyPr/>
          <a:lstStyle/>
          <a:p>
            <a:r>
              <a:rPr lang="en-US"/>
              <a:t>10-minutes</a:t>
            </a:r>
          </a:p>
        </p:txBody>
      </p:sp>
      <p:sp>
        <p:nvSpPr>
          <p:cNvPr id="4" name="Slide Number Placeholder 3">
            <a:extLst>
              <a:ext uri="{FF2B5EF4-FFF2-40B4-BE49-F238E27FC236}">
                <a16:creationId xmlns:a16="http://schemas.microsoft.com/office/drawing/2014/main" id="{BEE3FF05-E7BB-0DAA-51E1-D66EFA5D6E5E}"/>
              </a:ext>
            </a:extLst>
          </p:cNvPr>
          <p:cNvSpPr>
            <a:spLocks noGrp="1"/>
          </p:cNvSpPr>
          <p:nvPr>
            <p:ph type="sldNum" sz="quarter" idx="5"/>
          </p:nvPr>
        </p:nvSpPr>
        <p:spPr/>
        <p:txBody>
          <a:bodyPr/>
          <a:lstStyle/>
          <a:p>
            <a:fld id="{58D11C9F-81FA-4052-9B37-1EF4A4EF7E85}" type="slidenum">
              <a:rPr lang="en-US" smtClean="0"/>
              <a:t>63</a:t>
            </a:fld>
            <a:endParaRPr lang="en-US"/>
          </a:p>
        </p:txBody>
      </p:sp>
    </p:spTree>
    <p:extLst>
      <p:ext uri="{BB962C8B-B14F-4D97-AF65-F5344CB8AC3E}">
        <p14:creationId xmlns:p14="http://schemas.microsoft.com/office/powerpoint/2010/main" val="25603025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17">
              <a:defRPr/>
            </a:pPr>
            <a:endParaRPr lang="en-US" sz="1200">
              <a:solidFill>
                <a:srgbClr val="E7E6E6">
                  <a:lumMod val="50000"/>
                </a:srgbClr>
              </a:solidFill>
              <a:latin typeface="Calibri" panose="020F0502020204030204"/>
            </a:endParaRPr>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64</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5526503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5DBF5-2596-47D7-103A-99AE515BC6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C3A043-1266-A6B8-7874-963C8F4E2D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8EC4F9-B827-E68E-88A1-ABB92378E38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019579-4564-71A1-F5F7-4F5C4D857884}"/>
              </a:ext>
            </a:extLst>
          </p:cNvPr>
          <p:cNvSpPr>
            <a:spLocks noGrp="1"/>
          </p:cNvSpPr>
          <p:nvPr>
            <p:ph type="sldNum" sz="quarter" idx="5"/>
          </p:nvPr>
        </p:nvSpPr>
        <p:spPr/>
        <p:txBody>
          <a:bodyPr/>
          <a:lstStyle/>
          <a:p>
            <a:fld id="{58D11C9F-81FA-4052-9B37-1EF4A4EF7E85}" type="slidenum">
              <a:rPr lang="en-US" smtClean="0"/>
              <a:t>65</a:t>
            </a:fld>
            <a:endParaRPr lang="en-US"/>
          </a:p>
        </p:txBody>
      </p:sp>
    </p:spTree>
    <p:extLst>
      <p:ext uri="{BB962C8B-B14F-4D97-AF65-F5344CB8AC3E}">
        <p14:creationId xmlns:p14="http://schemas.microsoft.com/office/powerpoint/2010/main" val="12243957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18D57-4BFC-F43C-53A4-C65B2DAF5E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A04AB1-5185-5CE5-54C2-11E548B530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B5AF6C-3359-55D3-D0B2-7E54A677858C}"/>
              </a:ext>
            </a:extLst>
          </p:cNvPr>
          <p:cNvSpPr>
            <a:spLocks noGrp="1"/>
          </p:cNvSpPr>
          <p:nvPr>
            <p:ph type="body" idx="1"/>
          </p:nvPr>
        </p:nvSpPr>
        <p:spPr/>
        <p:txBody>
          <a:bodyPr/>
          <a:lstStyle/>
          <a:p>
            <a:r>
              <a:rPr lang="en-US"/>
              <a:t>10-minutes</a:t>
            </a:r>
          </a:p>
        </p:txBody>
      </p:sp>
      <p:sp>
        <p:nvSpPr>
          <p:cNvPr id="4" name="Slide Number Placeholder 3">
            <a:extLst>
              <a:ext uri="{FF2B5EF4-FFF2-40B4-BE49-F238E27FC236}">
                <a16:creationId xmlns:a16="http://schemas.microsoft.com/office/drawing/2014/main" id="{B172806C-D710-C7EC-D5D9-C41B66FBE050}"/>
              </a:ext>
            </a:extLst>
          </p:cNvPr>
          <p:cNvSpPr>
            <a:spLocks noGrp="1"/>
          </p:cNvSpPr>
          <p:nvPr>
            <p:ph type="sldNum" sz="quarter" idx="5"/>
          </p:nvPr>
        </p:nvSpPr>
        <p:spPr/>
        <p:txBody>
          <a:bodyPr/>
          <a:lstStyle/>
          <a:p>
            <a:fld id="{58D11C9F-81FA-4052-9B37-1EF4A4EF7E85}" type="slidenum">
              <a:rPr lang="en-US" smtClean="0"/>
              <a:t>66</a:t>
            </a:fld>
            <a:endParaRPr lang="en-US"/>
          </a:p>
        </p:txBody>
      </p:sp>
    </p:spTree>
    <p:extLst>
      <p:ext uri="{BB962C8B-B14F-4D97-AF65-F5344CB8AC3E}">
        <p14:creationId xmlns:p14="http://schemas.microsoft.com/office/powerpoint/2010/main" val="10799606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67</a:t>
            </a:fld>
            <a:endParaRPr lang="en-US"/>
          </a:p>
        </p:txBody>
      </p:sp>
    </p:spTree>
    <p:extLst>
      <p:ext uri="{BB962C8B-B14F-4D97-AF65-F5344CB8AC3E}">
        <p14:creationId xmlns:p14="http://schemas.microsoft.com/office/powerpoint/2010/main" val="42228164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3826D-B9FA-2023-CC71-111E7549A2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DE4717-EC55-E974-5964-AB6738B79C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3C734D-A862-B278-FD96-FB2071C894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356882-755A-2425-0E01-BF32BEFB9D7A}"/>
              </a:ext>
            </a:extLst>
          </p:cNvPr>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68</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9624932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CC430-4AE6-679E-EEE3-28C9B63AA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A4283-9A1E-8D07-F21C-2BCB88BBE4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AA583-7CF5-A808-A94B-6641F35D53B3}"/>
              </a:ext>
            </a:extLst>
          </p:cNvPr>
          <p:cNvSpPr>
            <a:spLocks noGrp="1"/>
          </p:cNvSpPr>
          <p:nvPr>
            <p:ph type="body" idx="1"/>
          </p:nvPr>
        </p:nvSpPr>
        <p:spPr/>
        <p:txBody>
          <a:bodyPr/>
          <a:lstStyle/>
          <a:p>
            <a:r>
              <a:rPr lang="en-US"/>
              <a:t>20-minutes</a:t>
            </a:r>
          </a:p>
        </p:txBody>
      </p:sp>
      <p:sp>
        <p:nvSpPr>
          <p:cNvPr id="4" name="Slide Number Placeholder 3">
            <a:extLst>
              <a:ext uri="{FF2B5EF4-FFF2-40B4-BE49-F238E27FC236}">
                <a16:creationId xmlns:a16="http://schemas.microsoft.com/office/drawing/2014/main" id="{844BC725-4B1A-7C36-48DF-9DCB01B0189E}"/>
              </a:ext>
            </a:extLst>
          </p:cNvPr>
          <p:cNvSpPr>
            <a:spLocks noGrp="1"/>
          </p:cNvSpPr>
          <p:nvPr>
            <p:ph type="sldNum" sz="quarter" idx="5"/>
          </p:nvPr>
        </p:nvSpPr>
        <p:spPr/>
        <p:txBody>
          <a:bodyPr/>
          <a:lstStyle/>
          <a:p>
            <a:fld id="{58D11C9F-81FA-4052-9B37-1EF4A4EF7E85}" type="slidenum">
              <a:rPr lang="en-US" smtClean="0"/>
              <a:t>69</a:t>
            </a:fld>
            <a:endParaRPr lang="en-US"/>
          </a:p>
        </p:txBody>
      </p:sp>
    </p:spTree>
    <p:extLst>
      <p:ext uri="{BB962C8B-B14F-4D97-AF65-F5344CB8AC3E}">
        <p14:creationId xmlns:p14="http://schemas.microsoft.com/office/powerpoint/2010/main" val="34237314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73</a:t>
            </a:fld>
            <a:endParaRPr lang="en-US"/>
          </a:p>
        </p:txBody>
      </p:sp>
    </p:spTree>
    <p:extLst>
      <p:ext uri="{BB962C8B-B14F-4D97-AF65-F5344CB8AC3E}">
        <p14:creationId xmlns:p14="http://schemas.microsoft.com/office/powerpoint/2010/main" val="3625800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FB909-9697-91AC-24F8-4C1D9F26A3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F7A4E1-53E3-CA0A-2BA0-DFC96C3B25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AF4446-6617-8595-43F2-E481F64CD2A5}"/>
              </a:ext>
            </a:extLst>
          </p:cNvPr>
          <p:cNvSpPr>
            <a:spLocks noGrp="1"/>
          </p:cNvSpPr>
          <p:nvPr>
            <p:ph type="body" idx="1"/>
          </p:nvPr>
        </p:nvSpPr>
        <p:spPr/>
        <p:txBody>
          <a:bodyPr/>
          <a:lstStyle/>
          <a:p>
            <a:r>
              <a:rPr lang="en-US"/>
              <a:t>Might consider stacking these monthly meetings:</a:t>
            </a:r>
          </a:p>
          <a:p>
            <a:pPr marL="171450" indent="-171450">
              <a:buFont typeface="Arial" panose="020B0604020202020204" pitchFamily="34" charset="0"/>
              <a:buChar char="•"/>
            </a:pPr>
            <a:r>
              <a:rPr lang="en-US"/>
              <a:t>There are 5 Ci3T Implementation Sessions throughout the year either led by our research team or your district. Often, teams find it helpful to schedule their Ci3T Leadership Team meetings for after those sessions. Implementation sessions are a great place to start conversations – look at data, start making plans. Helpful to have time set aside to continue to conversation.</a:t>
            </a:r>
          </a:p>
          <a:p>
            <a:pPr marL="171450" indent="-171450">
              <a:buFont typeface="Arial" panose="020B0604020202020204" pitchFamily="34" charset="0"/>
              <a:buChar char="•"/>
            </a:pPr>
            <a:r>
              <a:rPr lang="en-US"/>
              <a:t>The other piece to consider, is scheduling monthly Ci3T Leadership Teams before faculty and staff. For example, if you know your faculty and staff always meets the 3</a:t>
            </a:r>
            <a:r>
              <a:rPr lang="en-US" baseline="30000"/>
              <a:t>rd</a:t>
            </a:r>
            <a:r>
              <a:rPr lang="en-US"/>
              <a:t> Wednesday of the month, maybe you hold the first Wednesday for Ci3T Leadership Team, that way you’re always working ahead</a:t>
            </a:r>
          </a:p>
          <a:p>
            <a:pPr>
              <a:buFont typeface="Arial" panose="020B0604020202020204" pitchFamily="34" charset="0"/>
              <a:buChar char="•"/>
            </a:pPr>
            <a:endParaRPr lang="en-US"/>
          </a:p>
          <a:p>
            <a:pPr>
              <a:buFont typeface="Arial" panose="020B0604020202020204" pitchFamily="34" charset="0"/>
              <a:buChar char="•"/>
            </a:pPr>
            <a:r>
              <a:rPr lang="en-US"/>
              <a:t>Choosing a regular meeting date (e.g., the second Tuesday of the month) can add predictability to the schedule.</a:t>
            </a:r>
            <a:br>
              <a:rPr lang="en-US"/>
            </a:br>
            <a:endParaRPr lang="en-US"/>
          </a:p>
          <a:p>
            <a:pPr>
              <a:buFont typeface="Arial" panose="020B0604020202020204" pitchFamily="34" charset="0"/>
              <a:buChar char="•"/>
            </a:pPr>
            <a:r>
              <a:rPr lang="en-US"/>
              <a:t>Consider creating the calendar for your faculty and staff meetings at the same time as your Ci3T Leadership Team meetings. For example, you might intentionally schedule staff meetings the week following your Ci3T Leadership Team meetings. This provides an automatic mechanism for sharing Ci3T updates (e.g., sharing data) at your staff meetings.</a:t>
            </a:r>
            <a:br>
              <a:rPr lang="en-US"/>
            </a:br>
            <a:endParaRPr lang="en-US"/>
          </a:p>
          <a:p>
            <a:pPr>
              <a:buFont typeface="Arial" panose="020B0604020202020204" pitchFamily="34" charset="0"/>
              <a:buChar char="•"/>
            </a:pPr>
            <a:r>
              <a:rPr lang="en-US"/>
              <a:t>As you finalize the schedule, send digital calendar invites (e.g., Google Calendar, Outlook, iCal) to all members or post dates on a shared school calendar. Consider setting up the calendar events with week-before and day-before alerts.</a:t>
            </a:r>
            <a:br>
              <a:rPr lang="en-US"/>
            </a:br>
            <a:endParaRPr lang="en-US"/>
          </a:p>
          <a:p>
            <a:pPr>
              <a:buFont typeface="Arial" panose="020B0604020202020204" pitchFamily="34" charset="0"/>
              <a:buChar char="•"/>
            </a:pPr>
            <a:r>
              <a:rPr lang="en-US"/>
              <a:t>If possible, avoid cancelling meetings. Holding meetings consistently communicates the priority of this time and avoids confusion (“Are we meeting this month?”).</a:t>
            </a:r>
          </a:p>
        </p:txBody>
      </p:sp>
      <p:sp>
        <p:nvSpPr>
          <p:cNvPr id="4" name="Slide Number Placeholder 3">
            <a:extLst>
              <a:ext uri="{FF2B5EF4-FFF2-40B4-BE49-F238E27FC236}">
                <a16:creationId xmlns:a16="http://schemas.microsoft.com/office/drawing/2014/main" id="{63ED4868-E959-9945-5923-219E40ACD475}"/>
              </a:ext>
            </a:extLst>
          </p:cNvPr>
          <p:cNvSpPr>
            <a:spLocks noGrp="1"/>
          </p:cNvSpPr>
          <p:nvPr>
            <p:ph type="sldNum" sz="quarter" idx="5"/>
          </p:nvPr>
        </p:nvSpPr>
        <p:spPr/>
        <p:txBody>
          <a:bodyPr/>
          <a:lstStyle/>
          <a:p>
            <a:fld id="{58D11C9F-81FA-4052-9B37-1EF4A4EF7E85}" type="slidenum">
              <a:rPr lang="en-US" smtClean="0"/>
              <a:t>17</a:t>
            </a:fld>
            <a:endParaRPr lang="en-US"/>
          </a:p>
        </p:txBody>
      </p:sp>
    </p:spTree>
    <p:extLst>
      <p:ext uri="{BB962C8B-B14F-4D97-AF65-F5344CB8AC3E}">
        <p14:creationId xmlns:p14="http://schemas.microsoft.com/office/powerpoint/2010/main" val="19439467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ffectLst/>
              </a:rPr>
              <a:t>https://kusurvey.ca1.qualtrics.com/jfe/form/SV_bIbrKQr8RpLAf66</a:t>
            </a:r>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74</a:t>
            </a:fld>
            <a:endParaRPr lang="en-US"/>
          </a:p>
        </p:txBody>
      </p:sp>
    </p:spTree>
    <p:extLst>
      <p:ext uri="{BB962C8B-B14F-4D97-AF65-F5344CB8AC3E}">
        <p14:creationId xmlns:p14="http://schemas.microsoft.com/office/powerpoint/2010/main" val="27762388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235D7-6A2B-ACA2-DA2D-15D9025416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B6B59C-B77E-3BB9-909E-6B91FDC269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1A179C-BF41-9893-01DA-5F96E8F52A04}"/>
              </a:ext>
            </a:extLst>
          </p:cNvPr>
          <p:cNvSpPr>
            <a:spLocks noGrp="1"/>
          </p:cNvSpPr>
          <p:nvPr>
            <p:ph type="body" idx="1"/>
          </p:nvPr>
        </p:nvSpPr>
        <p:spPr/>
        <p:txBody>
          <a:bodyPr/>
          <a:lstStyle/>
          <a:p>
            <a:r>
              <a:rPr lang="en-US"/>
              <a:t>Tag us in your Ci3T highlights- we would love to see Ci3T in action! Follow us on Instagram for updates and links to resources! @Ci3TModel</a:t>
            </a:r>
          </a:p>
          <a:p>
            <a:endParaRPr lang="en-US"/>
          </a:p>
          <a:p>
            <a:r>
              <a:rPr lang="en-US"/>
              <a:t>You will receive a brief session evaluation – we value your feedback and would greatly appreciate you taking a few minutes to share your thoughts on what you liked about the session and how we can improve</a:t>
            </a:r>
          </a:p>
        </p:txBody>
      </p:sp>
      <p:sp>
        <p:nvSpPr>
          <p:cNvPr id="4" name="Slide Number Placeholder 3">
            <a:extLst>
              <a:ext uri="{FF2B5EF4-FFF2-40B4-BE49-F238E27FC236}">
                <a16:creationId xmlns:a16="http://schemas.microsoft.com/office/drawing/2014/main" id="{542A2D6F-61C1-7D54-AA6E-647E9CF937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4B5707-476E-F540-B8FF-8E5DB928D0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1792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15-minutes</a:t>
            </a:r>
          </a:p>
        </p:txBody>
      </p:sp>
      <p:sp>
        <p:nvSpPr>
          <p:cNvPr id="4" name="Slide Number Placeholder 3"/>
          <p:cNvSpPr>
            <a:spLocks noGrp="1"/>
          </p:cNvSpPr>
          <p:nvPr>
            <p:ph type="sldNum" sz="quarter" idx="5"/>
          </p:nvPr>
        </p:nvSpPr>
        <p:spPr/>
        <p:txBody>
          <a:bodyPr/>
          <a:lstStyle/>
          <a:p>
            <a:fld id="{58D11C9F-81FA-4052-9B37-1EF4A4EF7E85}" type="slidenum">
              <a:rPr lang="en-US" smtClean="0"/>
              <a:t>18</a:t>
            </a:fld>
            <a:endParaRPr lang="en-US"/>
          </a:p>
        </p:txBody>
      </p:sp>
    </p:spTree>
    <p:extLst>
      <p:ext uri="{BB962C8B-B14F-4D97-AF65-F5344CB8AC3E}">
        <p14:creationId xmlns:p14="http://schemas.microsoft.com/office/powerpoint/2010/main" val="2669064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next step is to think about the professional learning opportunities that are available. This includes opportunities for your own professional learning as a Ci3T LT member in addition to the professional learning you will offer to faculty and staff.</a:t>
            </a:r>
          </a:p>
        </p:txBody>
      </p:sp>
      <p:sp>
        <p:nvSpPr>
          <p:cNvPr id="4" name="Slide Number Placeholder 3"/>
          <p:cNvSpPr>
            <a:spLocks noGrp="1"/>
          </p:cNvSpPr>
          <p:nvPr>
            <p:ph type="sldNum" sz="quarter" idx="5"/>
          </p:nvPr>
        </p:nvSpPr>
        <p:spPr/>
        <p:txBody>
          <a:bodyPr/>
          <a:lstStyle/>
          <a:p>
            <a:fld id="{58D11C9F-81FA-4052-9B37-1EF4A4EF7E85}" type="slidenum">
              <a:rPr lang="en-US" smtClean="0"/>
              <a:t>19</a:t>
            </a:fld>
            <a:endParaRPr lang="en-US"/>
          </a:p>
        </p:txBody>
      </p:sp>
    </p:spTree>
    <p:extLst>
      <p:ext uri="{BB962C8B-B14F-4D97-AF65-F5344CB8AC3E}">
        <p14:creationId xmlns:p14="http://schemas.microsoft.com/office/powerpoint/2010/main" val="1999673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year, we will continue to offer the Ci3T Implementation Professional Learning Series. These sessions are spread out throughout the school year and designed to support Ci3T implementation efforts through data-informed decision making and professional learning. We will continue to offer two time slots for each session so your team can opt into the session that works best for your schedule. </a:t>
            </a:r>
          </a:p>
          <a:p>
            <a:endParaRPr lang="en-US"/>
          </a:p>
          <a:p>
            <a:r>
              <a:rPr lang="en-US"/>
              <a:t>Thanks in large part to your feedback, we will be offering </a:t>
            </a:r>
            <a:r>
              <a:rPr lang="en-US" b="1"/>
              <a:t>differentiated sessions next year</a:t>
            </a:r>
            <a:r>
              <a:rPr lang="en-US"/>
              <a:t>. This means we will have different content for initial implementers (i.e., schools in their first few years of implementation) and more experienced implementers. </a:t>
            </a:r>
          </a:p>
          <a:p>
            <a:pPr marL="171450" indent="-171450">
              <a:buFont typeface="Arial" panose="020B0604020202020204" pitchFamily="34" charset="0"/>
              <a:buChar char="•"/>
            </a:pPr>
            <a:r>
              <a:rPr lang="en-US"/>
              <a:t>For initial implementers, we will use a structure similar to our current sessions with an emphasis on building knowledge and skills related to Ci3T implementation efforts. Think – slower pace and more guided practice. </a:t>
            </a:r>
          </a:p>
          <a:p>
            <a:pPr marL="171450" indent="-171450">
              <a:buFont typeface="Arial" panose="020B0604020202020204" pitchFamily="34" charset="0"/>
              <a:buChar char="•"/>
            </a:pPr>
            <a:r>
              <a:rPr lang="en-US"/>
              <a:t>For our advanced implementers, we will offer abbreviated content (e.g., you don’t need us to walk through the minutia of treatment integrity/social validity reports each time) and more opportunities for application, collaboration with your team, and learning from each other</a:t>
            </a:r>
          </a:p>
          <a:p>
            <a:endParaRPr lang="en-US"/>
          </a:p>
          <a:p>
            <a:r>
              <a:rPr lang="en-US"/>
              <a:t>We’re excited for this innovation and hope this supports teams in navigating their Ci3T implementation efforts in a more tailored way.</a:t>
            </a:r>
          </a:p>
        </p:txBody>
      </p:sp>
      <p:sp>
        <p:nvSpPr>
          <p:cNvPr id="4" name="Slide Number Placeholder 3"/>
          <p:cNvSpPr>
            <a:spLocks noGrp="1"/>
          </p:cNvSpPr>
          <p:nvPr>
            <p:ph type="sldNum" sz="quarter" idx="5"/>
          </p:nvPr>
        </p:nvSpPr>
        <p:spPr/>
        <p:txBody>
          <a:bodyPr/>
          <a:lstStyle/>
          <a:p>
            <a:fld id="{58D11C9F-81FA-4052-9B37-1EF4A4EF7E85}" type="slidenum">
              <a:rPr lang="en-US" smtClean="0"/>
              <a:t>21</a:t>
            </a:fld>
            <a:endParaRPr lang="en-US"/>
          </a:p>
        </p:txBody>
      </p:sp>
    </p:spTree>
    <p:extLst>
      <p:ext uri="{BB962C8B-B14F-4D97-AF65-F5344CB8AC3E}">
        <p14:creationId xmlns:p14="http://schemas.microsoft.com/office/powerpoint/2010/main" val="3318675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Additionally, we will offer 6 EMPOWER sessions. These are free, stand-alone sessions. Each session is 2hrs and hosted on Zoom. They are designed for current and future educators – including teachers, paraprofessionals, and student teachers- and are extremely practical with an emphasis on ensuring educators walk away with something they can implement in their classroom right away. These sessions can be a great way to distribute leadership and expertise throughout your building! For example, invite 1-2 staff members to attend an EMPOWER session and share their learning/key takeaways at an upcoming faculty and staff meeting.</a:t>
            </a:r>
          </a:p>
        </p:txBody>
      </p:sp>
      <p:sp>
        <p:nvSpPr>
          <p:cNvPr id="4" name="Slide Number Placeholder 3"/>
          <p:cNvSpPr>
            <a:spLocks noGrp="1"/>
          </p:cNvSpPr>
          <p:nvPr>
            <p:ph type="sldNum" sz="quarter" idx="5"/>
          </p:nvPr>
        </p:nvSpPr>
        <p:spPr/>
        <p:txBody>
          <a:bodyPr/>
          <a:lstStyle/>
          <a:p>
            <a:fld id="{58D11C9F-81FA-4052-9B37-1EF4A4EF7E85}" type="slidenum">
              <a:rPr lang="en-US" smtClean="0"/>
              <a:t>22</a:t>
            </a:fld>
            <a:endParaRPr lang="en-US"/>
          </a:p>
        </p:txBody>
      </p:sp>
    </p:spTree>
    <p:extLst>
      <p:ext uri="{BB962C8B-B14F-4D97-AF65-F5344CB8AC3E}">
        <p14:creationId xmlns:p14="http://schemas.microsoft.com/office/powerpoint/2010/main" val="1311793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hyperlink" Target="https://opendoodles.com/" TargetMode="External"/><Relationship Id="rId13" Type="http://schemas.openxmlformats.org/officeDocument/2006/relationships/hyperlink" Target="https://www.iconfinder.com/free_icons" TargetMode="External"/><Relationship Id="rId18" Type="http://schemas.openxmlformats.org/officeDocument/2006/relationships/hyperlink" Target="https://24slides.com/presentation-examples" TargetMode="External"/><Relationship Id="rId3" Type="http://schemas.openxmlformats.org/officeDocument/2006/relationships/hyperlink" Target="https://unsplash.com/" TargetMode="External"/><Relationship Id="rId7" Type="http://schemas.openxmlformats.org/officeDocument/2006/relationships/hyperlink" Target="https://www.drawkit.io/" TargetMode="External"/><Relationship Id="rId12" Type="http://schemas.openxmlformats.org/officeDocument/2006/relationships/hyperlink" Target="https://thenounproject.com/" TargetMode="External"/><Relationship Id="rId17" Type="http://schemas.openxmlformats.org/officeDocument/2006/relationships/hyperlink" Target="https://creativecommons.org/licenses/" TargetMode="External"/><Relationship Id="rId2" Type="http://schemas.openxmlformats.org/officeDocument/2006/relationships/hyperlink" Target="https://pixabay.com/" TargetMode="External"/><Relationship Id="rId16" Type="http://schemas.openxmlformats.org/officeDocument/2006/relationships/hyperlink" Target="https://www.canva.com/" TargetMode="External"/><Relationship Id="rId1" Type="http://schemas.openxmlformats.org/officeDocument/2006/relationships/slideMaster" Target="../slideMasters/slideMaster1.xml"/><Relationship Id="rId6" Type="http://schemas.openxmlformats.org/officeDocument/2006/relationships/hyperlink" Target="https://www.humaaans.com/" TargetMode="External"/><Relationship Id="rId11" Type="http://schemas.openxmlformats.org/officeDocument/2006/relationships/hyperlink" Target="https://www.flaticon.com/" TargetMode="External"/><Relationship Id="rId5" Type="http://schemas.openxmlformats.org/officeDocument/2006/relationships/hyperlink" Target="https://www.blackillustrations.com/" TargetMode="External"/><Relationship Id="rId15" Type="http://schemas.openxmlformats.org/officeDocument/2006/relationships/hyperlink" Target="https://blog.snappa.com/free-stock-photos/" TargetMode="External"/><Relationship Id="rId10" Type="http://schemas.openxmlformats.org/officeDocument/2006/relationships/hyperlink" Target="https://freepik.com/" TargetMode="External"/><Relationship Id="rId4" Type="http://schemas.openxmlformats.org/officeDocument/2006/relationships/hyperlink" Target="https://lukaszadam.com/illustrations" TargetMode="External"/><Relationship Id="rId9" Type="http://schemas.openxmlformats.org/officeDocument/2006/relationships/hyperlink" Target="https://absurd.design/" TargetMode="External"/><Relationship Id="rId14" Type="http://schemas.openxmlformats.org/officeDocument/2006/relationships/hyperlink" Target="https://www.pexels.com/" TargetMode="Externa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a:extLst>
              <a:ext uri="{FF2B5EF4-FFF2-40B4-BE49-F238E27FC236}">
                <a16:creationId xmlns:a16="http://schemas.microsoft.com/office/drawing/2014/main" id="{E43D232E-8082-3540-9359-00E264FDD8D5}"/>
              </a:ext>
            </a:extLst>
          </p:cNvPr>
          <p:cNvPicPr>
            <a:picLocks noChangeAspect="1"/>
          </p:cNvPicPr>
          <p:nvPr userDrawn="1"/>
        </p:nvPicPr>
        <p:blipFill>
          <a:blip r:embed="rId2"/>
          <a:srcRect/>
          <a:stretch/>
        </p:blipFill>
        <p:spPr>
          <a:xfrm>
            <a:off x="187569" y="6173954"/>
            <a:ext cx="3442999" cy="593150"/>
          </a:xfrm>
          <a:prstGeom prst="rect">
            <a:avLst/>
          </a:prstGeom>
        </p:spPr>
      </p:pic>
    </p:spTree>
    <p:extLst>
      <p:ext uri="{BB962C8B-B14F-4D97-AF65-F5344CB8AC3E}">
        <p14:creationId xmlns:p14="http://schemas.microsoft.com/office/powerpoint/2010/main" val="173274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5" name="Picture 4" descr="A close up of a sign&#10;&#10;Description automatically generated">
            <a:extLst>
              <a:ext uri="{FF2B5EF4-FFF2-40B4-BE49-F238E27FC236}">
                <a16:creationId xmlns:a16="http://schemas.microsoft.com/office/drawing/2014/main" id="{CF600849-390B-784E-9278-0BA760801D90}"/>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80090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Ci3T Model">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3" name="Goal 3">
            <a:extLst>
              <a:ext uri="{FF2B5EF4-FFF2-40B4-BE49-F238E27FC236}">
                <a16:creationId xmlns:a16="http://schemas.microsoft.com/office/drawing/2014/main" id="{4F0367BA-DE0F-DE46-80B6-55D46F5130F6}"/>
              </a:ext>
            </a:extLst>
          </p:cNvPr>
          <p:cNvSpPr/>
          <p:nvPr userDrawn="1"/>
        </p:nvSpPr>
        <p:spPr>
          <a:xfrm flipH="1">
            <a:off x="7164572" y="805649"/>
            <a:ext cx="3485321"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Reduce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Specialized individual systems</a:t>
            </a:r>
            <a:br>
              <a:rPr kumimoji="0" lang="en-US" sz="1800" b="1" i="0" u="none" strike="noStrike" kern="0" cap="none" spc="0" normalizeH="0" baseline="0" noProof="0">
                <a:ln>
                  <a:noFill/>
                </a:ln>
                <a:solidFill>
                  <a:prstClr val="white"/>
                </a:solidFill>
                <a:effectLst/>
                <a:uLnTx/>
                <a:uFillTx/>
                <a:latin typeface="Calibri"/>
                <a:ea typeface="+mn-ea"/>
                <a:cs typeface="+mn-cs"/>
              </a:rPr>
            </a:br>
            <a:r>
              <a:rPr kumimoji="0" lang="en-US" sz="1800" b="1" i="0" u="none" strike="noStrike" kern="0" cap="none" spc="0" normalizeH="0" baseline="0" noProof="0">
                <a:ln>
                  <a:noFill/>
                </a:ln>
                <a:solidFill>
                  <a:prstClr val="white"/>
                </a:solidFill>
                <a:effectLst/>
                <a:uLnTx/>
                <a:uFillTx/>
                <a:latin typeface="Calibri"/>
                <a:ea typeface="+mn-ea"/>
                <a:cs typeface="+mn-cs"/>
              </a:rPr>
              <a:t>       for students with high risk</a:t>
            </a:r>
          </a:p>
        </p:txBody>
      </p:sp>
      <p:sp>
        <p:nvSpPr>
          <p:cNvPr id="44" name="Goal 2">
            <a:extLst>
              <a:ext uri="{FF2B5EF4-FFF2-40B4-BE49-F238E27FC236}">
                <a16:creationId xmlns:a16="http://schemas.microsoft.com/office/drawing/2014/main" id="{CE3623A0-87FA-B144-8700-BFAB962D159F}"/>
              </a:ext>
            </a:extLst>
          </p:cNvPr>
          <p:cNvSpPr/>
          <p:nvPr userDrawn="1"/>
        </p:nvSpPr>
        <p:spPr>
          <a:xfrm rot="10800000" flipH="1" flipV="1">
            <a:off x="1537625" y="1858317"/>
            <a:ext cx="3072384" cy="914400"/>
          </a:xfrm>
          <a:prstGeom prst="homePlate">
            <a:avLst/>
          </a:prstGeom>
          <a:solidFill>
            <a:srgbClr val="1F497D"/>
          </a:solidFill>
          <a:ln w="25400" cap="flat" cmpd="sng" algn="ctr">
            <a:solidFill>
              <a:srgbClr val="4F81BD">
                <a:shade val="50000"/>
              </a:srgbClr>
            </a:solidFill>
            <a:prstDash val="solid"/>
          </a:ln>
          <a:effectLst/>
        </p:spPr>
        <p:txBody>
          <a:bodyPr vert="horz" wrap="square" lIns="9144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Arial" charset="0"/>
              </a:rPr>
              <a:t>Goal: Reverse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Specialized group systems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for students at risk</a:t>
            </a: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Goal 1">
            <a:extLst>
              <a:ext uri="{FF2B5EF4-FFF2-40B4-BE49-F238E27FC236}">
                <a16:creationId xmlns:a16="http://schemas.microsoft.com/office/drawing/2014/main" id="{21CDEB5D-36CB-7441-82AE-59E7BEBA4BF2}"/>
              </a:ext>
            </a:extLst>
          </p:cNvPr>
          <p:cNvSpPr/>
          <p:nvPr userDrawn="1"/>
        </p:nvSpPr>
        <p:spPr>
          <a:xfrm flipH="1">
            <a:off x="6838152" y="3740744"/>
            <a:ext cx="3813048"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Prevent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School/classroom-wide systems for all students, staff, &amp; settings</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Tree>
    <p:extLst>
      <p:ext uri="{BB962C8B-B14F-4D97-AF65-F5344CB8AC3E}">
        <p14:creationId xmlns:p14="http://schemas.microsoft.com/office/powerpoint/2010/main" val="4155343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Ci3T Model Watermark">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
        <p:nvSpPr>
          <p:cNvPr id="17" name="Watermark Covering">
            <a:extLst>
              <a:ext uri="{FF2B5EF4-FFF2-40B4-BE49-F238E27FC236}">
                <a16:creationId xmlns:a16="http://schemas.microsoft.com/office/drawing/2014/main" id="{67D09180-788D-E344-8F4B-7E44FC1CF388}"/>
              </a:ext>
            </a:extLst>
          </p:cNvPr>
          <p:cNvSpPr/>
          <p:nvPr userDrawn="1"/>
        </p:nvSpPr>
        <p:spPr>
          <a:xfrm>
            <a:off x="1524" y="0"/>
            <a:ext cx="12188952" cy="6858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69507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i3T Training Serie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B334141-A06E-1E45-AA81-D2B0530A4CD5}"/>
              </a:ext>
            </a:extLst>
          </p:cNvPr>
          <p:cNvGrpSpPr/>
          <p:nvPr userDrawn="1"/>
        </p:nvGrpSpPr>
        <p:grpSpPr>
          <a:xfrm>
            <a:off x="2175020" y="980151"/>
            <a:ext cx="8870360" cy="4064000"/>
            <a:chOff x="112165" y="751543"/>
            <a:chExt cx="8870360" cy="4064000"/>
          </a:xfrm>
        </p:grpSpPr>
        <p:sp>
          <p:nvSpPr>
            <p:cNvPr id="18" name="Freeform 17">
              <a:extLst>
                <a:ext uri="{FF2B5EF4-FFF2-40B4-BE49-F238E27FC236}">
                  <a16:creationId xmlns:a16="http://schemas.microsoft.com/office/drawing/2014/main" id="{2562E0D1-9494-8C4A-8020-23CB861B02F1}"/>
                </a:ext>
              </a:extLst>
            </p:cNvPr>
            <p:cNvSpPr/>
            <p:nvPr/>
          </p:nvSpPr>
          <p:spPr>
            <a:xfrm>
              <a:off x="11216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1:</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Ci3T model overview</a:t>
              </a:r>
            </a:p>
          </p:txBody>
        </p:sp>
        <p:sp>
          <p:nvSpPr>
            <p:cNvPr id="19" name="Freeform 18">
              <a:extLst>
                <a:ext uri="{FF2B5EF4-FFF2-40B4-BE49-F238E27FC236}">
                  <a16:creationId xmlns:a16="http://schemas.microsoft.com/office/drawing/2014/main" id="{3853A3C8-8CC4-FB48-9CA8-11EE3F95102D}"/>
                </a:ext>
              </a:extLst>
            </p:cNvPr>
            <p:cNvSpPr/>
            <p:nvPr/>
          </p:nvSpPr>
          <p:spPr>
            <a:xfrm>
              <a:off x="159777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2:</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the primary prevention plan</a:t>
              </a:r>
            </a:p>
          </p:txBody>
        </p:sp>
        <p:sp>
          <p:nvSpPr>
            <p:cNvPr id="20" name="Freeform 19">
              <a:extLst>
                <a:ext uri="{FF2B5EF4-FFF2-40B4-BE49-F238E27FC236}">
                  <a16:creationId xmlns:a16="http://schemas.microsoft.com/office/drawing/2014/main" id="{A976C4A6-EF26-6F48-84FE-26DBBAE88F55}"/>
                </a:ext>
              </a:extLst>
            </p:cNvPr>
            <p:cNvSpPr/>
            <p:nvPr/>
          </p:nvSpPr>
          <p:spPr>
            <a:xfrm>
              <a:off x="308337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3:</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How to monitor the plan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1" name="Freeform 20">
              <a:extLst>
                <a:ext uri="{FF2B5EF4-FFF2-40B4-BE49-F238E27FC236}">
                  <a16:creationId xmlns:a16="http://schemas.microsoft.com/office/drawing/2014/main" id="{AD789F3A-520C-974B-8221-612D55FB6851}"/>
                </a:ext>
              </a:extLst>
            </p:cNvPr>
            <p:cNvSpPr/>
            <p:nvPr/>
          </p:nvSpPr>
          <p:spPr>
            <a:xfrm>
              <a:off x="456898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57785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4:</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4450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2 supports</a:t>
              </a:r>
            </a:p>
          </p:txBody>
        </p:sp>
        <p:sp>
          <p:nvSpPr>
            <p:cNvPr id="22" name="Freeform 21">
              <a:extLst>
                <a:ext uri="{FF2B5EF4-FFF2-40B4-BE49-F238E27FC236}">
                  <a16:creationId xmlns:a16="http://schemas.microsoft.com/office/drawing/2014/main" id="{32392249-C53C-C74E-99A3-9C61977E1126}"/>
                </a:ext>
              </a:extLst>
            </p:cNvPr>
            <p:cNvSpPr/>
            <p:nvPr/>
          </p:nvSpPr>
          <p:spPr>
            <a:xfrm>
              <a:off x="605458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5:</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3 supports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3" name="Freeform 22">
              <a:extLst>
                <a:ext uri="{FF2B5EF4-FFF2-40B4-BE49-F238E27FC236}">
                  <a16:creationId xmlns:a16="http://schemas.microsoft.com/office/drawing/2014/main" id="{827B41B5-A935-2D40-B796-7AA7416675B5}"/>
                </a:ext>
              </a:extLst>
            </p:cNvPr>
            <p:cNvSpPr/>
            <p:nvPr/>
          </p:nvSpPr>
          <p:spPr>
            <a:xfrm>
              <a:off x="754019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6:</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Preparing to implement</a:t>
              </a:r>
            </a:p>
          </p:txBody>
        </p:sp>
        <p:sp>
          <p:nvSpPr>
            <p:cNvPr id="24" name="Right Arrow 23">
              <a:extLst>
                <a:ext uri="{FF2B5EF4-FFF2-40B4-BE49-F238E27FC236}">
                  <a16:creationId xmlns:a16="http://schemas.microsoft.com/office/drawing/2014/main" id="{398F122F-8F14-D140-8BE2-313DAFDD70A9}"/>
                </a:ext>
              </a:extLst>
            </p:cNvPr>
            <p:cNvSpPr/>
            <p:nvPr/>
          </p:nvSpPr>
          <p:spPr>
            <a:xfrm>
              <a:off x="466880" y="3743324"/>
              <a:ext cx="8160930" cy="614363"/>
            </a:xfrm>
            <a:prstGeom prst="rightArrow">
              <a:avLst/>
            </a:prstGeom>
            <a:gradFill rotWithShape="1">
              <a:gsLst>
                <a:gs pos="0">
                  <a:srgbClr val="0F6FC6">
                    <a:tint val="60000"/>
                    <a:hueOff val="0"/>
                    <a:satOff val="0"/>
                    <a:lumOff val="0"/>
                    <a:alphaOff val="0"/>
                    <a:tint val="98000"/>
                    <a:lumMod val="114000"/>
                  </a:srgbClr>
                </a:gs>
                <a:gs pos="100000">
                  <a:srgbClr val="0F6FC6">
                    <a:tint val="60000"/>
                    <a:hueOff val="0"/>
                    <a:satOff val="0"/>
                    <a:lumOff val="0"/>
                    <a:alphaOff val="0"/>
                    <a:shade val="90000"/>
                    <a:lumMod val="84000"/>
                  </a:srgbClr>
                </a:gs>
              </a:gsLst>
              <a:lin ang="5400000" scaled="0"/>
            </a:gradFill>
            <a:ln>
              <a:noFill/>
            </a:ln>
            <a:effectLst>
              <a:outerShdw blurRad="38100" dist="25400" dir="5400000" rotWithShape="0">
                <a:srgbClr val="000000">
                  <a:alpha val="45000"/>
                </a:srgbClr>
              </a:outerShdw>
            </a:effectLst>
          </p:spPr>
        </p:sp>
      </p:grpSp>
      <p:sp>
        <p:nvSpPr>
          <p:cNvPr id="25" name="Title 1">
            <a:extLst>
              <a:ext uri="{FF2B5EF4-FFF2-40B4-BE49-F238E27FC236}">
                <a16:creationId xmlns:a16="http://schemas.microsoft.com/office/drawing/2014/main" id="{7A516B1B-1E52-CF43-8D80-44DCFF114B25}"/>
              </a:ext>
            </a:extLst>
          </p:cNvPr>
          <p:cNvSpPr txBox="1">
            <a:spLocks/>
          </p:cNvSpPr>
          <p:nvPr userDrawn="1"/>
        </p:nvSpPr>
        <p:spPr>
          <a:xfrm>
            <a:off x="1524000" y="100013"/>
            <a:ext cx="9144000" cy="796932"/>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ysClr val="windowText" lastClr="000000"/>
                </a:solidFill>
                <a:effectLst/>
                <a:uLnTx/>
                <a:uFillTx/>
                <a:latin typeface="Calibri" charset="0"/>
                <a:ea typeface="Calibri" charset="0"/>
                <a:cs typeface="Calibri" charset="0"/>
              </a:rPr>
              <a:t>Ci3T Professional Learning Series</a:t>
            </a:r>
          </a:p>
        </p:txBody>
      </p:sp>
      <p:graphicFrame>
        <p:nvGraphicFramePr>
          <p:cNvPr id="26" name="Diagram 25">
            <a:extLst>
              <a:ext uri="{FF2B5EF4-FFF2-40B4-BE49-F238E27FC236}">
                <a16:creationId xmlns:a16="http://schemas.microsoft.com/office/drawing/2014/main" id="{83BA793E-BFFA-2642-A6A3-E68E4EC23829}"/>
              </a:ext>
            </a:extLst>
          </p:cNvPr>
          <p:cNvGraphicFramePr/>
          <p:nvPr userDrawn="1"/>
        </p:nvGraphicFramePr>
        <p:xfrm>
          <a:off x="2777230" y="3597282"/>
          <a:ext cx="74009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Freeform 26">
            <a:extLst>
              <a:ext uri="{FF2B5EF4-FFF2-40B4-BE49-F238E27FC236}">
                <a16:creationId xmlns:a16="http://schemas.microsoft.com/office/drawing/2014/main" id="{0DA30D2D-A1E2-154C-BEC6-DBB838EB43D1}"/>
              </a:ext>
            </a:extLst>
          </p:cNvPr>
          <p:cNvSpPr/>
          <p:nvPr userDrawn="1"/>
        </p:nvSpPr>
        <p:spPr>
          <a:xfrm>
            <a:off x="11088650" y="980151"/>
            <a:ext cx="573602"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vert270" wrap="none" lIns="91440" tIns="91440" rIns="91440" bIns="91440" numCol="1" spcCol="1270" anchor="ctr" anchorCtr="0">
            <a:noAutofit/>
          </a:bodyPr>
          <a:lstStyle/>
          <a:p>
            <a:pPr marL="0" marR="0" lvl="0" indent="0" algn="ctr"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Implementation</a:t>
            </a:r>
          </a:p>
        </p:txBody>
      </p:sp>
      <p:sp>
        <p:nvSpPr>
          <p:cNvPr id="28" name="Freeform 27">
            <a:extLst>
              <a:ext uri="{FF2B5EF4-FFF2-40B4-BE49-F238E27FC236}">
                <a16:creationId xmlns:a16="http://schemas.microsoft.com/office/drawing/2014/main" id="{1EDBD56A-2A7B-3844-8A65-BF7393F6562D}"/>
              </a:ext>
            </a:extLst>
          </p:cNvPr>
          <p:cNvSpPr/>
          <p:nvPr userDrawn="1"/>
        </p:nvSpPr>
        <p:spPr>
          <a:xfrm>
            <a:off x="538855" y="980151"/>
            <a:ext cx="1592895"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0"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Pre-Training Activities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Team member selection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Schoolwide Expectations Survey for Specific Settings (SESSS)</a:t>
            </a:r>
          </a:p>
        </p:txBody>
      </p:sp>
    </p:spTree>
    <p:extLst>
      <p:ext uri="{BB962C8B-B14F-4D97-AF65-F5344CB8AC3E}">
        <p14:creationId xmlns:p14="http://schemas.microsoft.com/office/powerpoint/2010/main" val="1462551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Ci3T Imp Series">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61974619-D344-094C-8112-721DAE16AB40}"/>
              </a:ext>
            </a:extLst>
          </p:cNvPr>
          <p:cNvGraphicFramePr/>
          <p:nvPr userDrawn="1"/>
        </p:nvGraphicFramePr>
        <p:xfrm>
          <a:off x="351711" y="1697430"/>
          <a:ext cx="11477616" cy="3675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B0A84E59-D065-8B41-ADE7-CF3647177614}"/>
              </a:ext>
            </a:extLst>
          </p:cNvPr>
          <p:cNvSpPr txBox="1"/>
          <p:nvPr userDrawn="1"/>
        </p:nvSpPr>
        <p:spPr>
          <a:xfrm>
            <a:off x="1569129" y="5305873"/>
            <a:ext cx="1700784" cy="574863"/>
          </a:xfrm>
          <a:prstGeom prst="roundRect">
            <a:avLst/>
          </a:prstGeom>
          <a:solidFill>
            <a:srgbClr val="FFC000">
              <a:lumMod val="60000"/>
              <a:lumOff val="40000"/>
            </a:srgbClr>
          </a:solidFill>
          <a:ln>
            <a:solidFill>
              <a:srgbClr val="FFC000">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Fall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October	November</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4</a:t>
            </a:r>
            <a:r>
              <a:rPr kumimoji="0" lang="en-US" sz="1200" b="0" i="0" u="none" strike="noStrike" kern="0" cap="none" spc="0" normalizeH="0" baseline="30000" noProof="0">
                <a:ln>
                  <a:noFill/>
                </a:ln>
                <a:solidFill>
                  <a:prstClr val="black"/>
                </a:solidFill>
                <a:effectLst/>
                <a:uLnTx/>
                <a:uFillTx/>
                <a:latin typeface="Calibri" panose="020F0502020204030204"/>
              </a:rPr>
              <a:t>th</a:t>
            </a:r>
            <a:r>
              <a:rPr kumimoji="0" lang="en-US" sz="1200" b="0" i="0" u="none" strike="noStrike" kern="0" cap="none" spc="0" normalizeH="0" baseline="0" noProof="0">
                <a:ln>
                  <a:noFill/>
                </a:ln>
                <a:solidFill>
                  <a:prstClr val="black"/>
                </a:solidFill>
                <a:effectLst/>
                <a:uLnTx/>
                <a:uFillTx/>
                <a:latin typeface="Calibri" panose="020F0502020204030204"/>
              </a:rPr>
              <a:t> Monday – 3</a:t>
            </a:r>
            <a:r>
              <a:rPr kumimoji="0" lang="en-US" sz="1200" b="0" i="0" u="none" strike="noStrike" kern="0" cap="none" spc="0" normalizeH="0" baseline="30000" noProof="0">
                <a:ln>
                  <a:noFill/>
                </a:ln>
                <a:solidFill>
                  <a:prstClr val="black"/>
                </a:solidFill>
                <a:effectLst/>
                <a:uLnTx/>
                <a:uFillTx/>
                <a:latin typeface="Calibri" panose="020F0502020204030204"/>
              </a:rPr>
              <a:t>rd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4" name="TextBox 13">
            <a:extLst>
              <a:ext uri="{FF2B5EF4-FFF2-40B4-BE49-F238E27FC236}">
                <a16:creationId xmlns:a16="http://schemas.microsoft.com/office/drawing/2014/main" id="{7501B37E-28A3-5342-8C43-3FD08364B315}"/>
              </a:ext>
            </a:extLst>
          </p:cNvPr>
          <p:cNvSpPr txBox="1"/>
          <p:nvPr userDrawn="1"/>
        </p:nvSpPr>
        <p:spPr>
          <a:xfrm>
            <a:off x="6188114" y="5305873"/>
            <a:ext cx="1700784" cy="574863"/>
          </a:xfrm>
          <a:prstGeom prst="roundRect">
            <a:avLst/>
          </a:prstGeom>
          <a:solidFill>
            <a:srgbClr val="70AD47">
              <a:lumMod val="60000"/>
              <a:lumOff val="40000"/>
            </a:srgbClr>
          </a:solidFill>
          <a:ln>
            <a:solidFill>
              <a:srgbClr val="70AD47">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Spring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February	March</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Monday – 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5" name="TextBox 14">
            <a:extLst>
              <a:ext uri="{FF2B5EF4-FFF2-40B4-BE49-F238E27FC236}">
                <a16:creationId xmlns:a16="http://schemas.microsoft.com/office/drawing/2014/main" id="{18AC8789-1BD6-8548-A0C0-DEB353F04016}"/>
              </a:ext>
            </a:extLst>
          </p:cNvPr>
          <p:cNvSpPr txBox="1"/>
          <p:nvPr userDrawn="1"/>
        </p:nvSpPr>
        <p:spPr>
          <a:xfrm>
            <a:off x="351710" y="127770"/>
            <a:ext cx="8829675" cy="1569660"/>
          </a:xfrm>
          <a:prstGeom prst="rect">
            <a:avLst/>
          </a:prstGeom>
          <a:noFill/>
        </p:spPr>
        <p:txBody>
          <a:bodyPr wrap="square" rtlCol="0">
            <a:spAutoFit/>
          </a:bodyPr>
          <a:lstStyle/>
          <a:p>
            <a:pPr defTabSz="457200"/>
            <a:r>
              <a:rPr lang="en-US" sz="4800">
                <a:solidFill>
                  <a:prstClr val="black"/>
                </a:solidFill>
                <a:latin typeface="Calibri" panose="020F0502020204030204"/>
              </a:rPr>
              <a:t>Ci3T </a:t>
            </a:r>
            <a:r>
              <a:rPr lang="en-US" sz="4800" b="1" cap="small">
                <a:ln w="3175">
                  <a:solidFill>
                    <a:prstClr val="black"/>
                  </a:solidFill>
                </a:ln>
                <a:solidFill>
                  <a:srgbClr val="4472C4"/>
                </a:solidFill>
                <a:latin typeface="Calibri" panose="020F0502020204030204"/>
              </a:rPr>
              <a:t>IMPLEMENTATION</a:t>
            </a:r>
            <a:br>
              <a:rPr lang="en-US" sz="4800">
                <a:solidFill>
                  <a:prstClr val="black"/>
                </a:solidFill>
                <a:latin typeface="Calibri" panose="020F0502020204030204"/>
              </a:rPr>
            </a:br>
            <a:r>
              <a:rPr lang="en-US" sz="4800">
                <a:solidFill>
                  <a:prstClr val="black"/>
                </a:solidFill>
                <a:latin typeface="Calibri" panose="020F0502020204030204"/>
              </a:rPr>
              <a:t>Professional Learning Series</a:t>
            </a:r>
          </a:p>
        </p:txBody>
      </p:sp>
      <p:sp>
        <p:nvSpPr>
          <p:cNvPr id="16" name="TextBox 15">
            <a:extLst>
              <a:ext uri="{FF2B5EF4-FFF2-40B4-BE49-F238E27FC236}">
                <a16:creationId xmlns:a16="http://schemas.microsoft.com/office/drawing/2014/main" id="{7F51A2F2-7364-8F42-9858-DAC1CC4DFA02}"/>
              </a:ext>
            </a:extLst>
          </p:cNvPr>
          <p:cNvSpPr txBox="1"/>
          <p:nvPr userDrawn="1"/>
        </p:nvSpPr>
        <p:spPr>
          <a:xfrm>
            <a:off x="1056341" y="3914317"/>
            <a:ext cx="865238" cy="1312899"/>
          </a:xfrm>
          <a:prstGeom prst="roundRect">
            <a:avLst/>
          </a:prstGeom>
          <a:solidFill>
            <a:srgbClr val="FFC000"/>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Fall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after school begins</a:t>
            </a:r>
          </a:p>
        </p:txBody>
      </p:sp>
      <p:sp>
        <p:nvSpPr>
          <p:cNvPr id="17" name="TextBox 16">
            <a:extLst>
              <a:ext uri="{FF2B5EF4-FFF2-40B4-BE49-F238E27FC236}">
                <a16:creationId xmlns:a16="http://schemas.microsoft.com/office/drawing/2014/main" id="{2414E135-197D-D04E-9226-B7344814D73F}"/>
              </a:ext>
            </a:extLst>
          </p:cNvPr>
          <p:cNvSpPr txBox="1"/>
          <p:nvPr userDrawn="1"/>
        </p:nvSpPr>
        <p:spPr>
          <a:xfrm>
            <a:off x="3932592" y="3914317"/>
            <a:ext cx="868680" cy="1312899"/>
          </a:xfrm>
          <a:prstGeom prst="roundRect">
            <a:avLst/>
          </a:prstGeom>
          <a:solidFill>
            <a:srgbClr val="5B9BD5"/>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Winter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First 2 weeks of December</a:t>
            </a:r>
          </a:p>
        </p:txBody>
      </p:sp>
      <p:sp>
        <p:nvSpPr>
          <p:cNvPr id="18" name="TextBox 17">
            <a:extLst>
              <a:ext uri="{FF2B5EF4-FFF2-40B4-BE49-F238E27FC236}">
                <a16:creationId xmlns:a16="http://schemas.microsoft.com/office/drawing/2014/main" id="{C942C00F-C118-6E4A-B513-0A13238C5802}"/>
              </a:ext>
            </a:extLst>
          </p:cNvPr>
          <p:cNvSpPr txBox="1"/>
          <p:nvPr userDrawn="1"/>
        </p:nvSpPr>
        <p:spPr>
          <a:xfrm>
            <a:off x="9135144" y="3914317"/>
            <a:ext cx="868680" cy="1312899"/>
          </a:xfrm>
          <a:prstGeom prst="roundRect">
            <a:avLst/>
          </a:prstGeom>
          <a:solidFill>
            <a:srgbClr val="70AD47"/>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Spring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before school ends</a:t>
            </a:r>
          </a:p>
        </p:txBody>
      </p:sp>
    </p:spTree>
    <p:extLst>
      <p:ext uri="{BB962C8B-B14F-4D97-AF65-F5344CB8AC3E}">
        <p14:creationId xmlns:p14="http://schemas.microsoft.com/office/powerpoint/2010/main" val="252325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Whiteboar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C06DF-5FE6-5F41-9985-6F788AEFFB36}"/>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79118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Whiteboard Sass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49F326-64E6-7743-A147-00E6237E46D2}"/>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1062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Paper: Davi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2BABB-0BFE-D44C-9C7C-98BB463FE037}"/>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058754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aper: Emi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0331FC-660F-594A-9DFB-530BE5375998}"/>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4498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Notepa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15828486-9D7A-1649-BE91-4E2ACF6A61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3324225" y="115263"/>
            <a:ext cx="5543551" cy="665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852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A213AC10-A39E-D04F-B9C8-0350CDA52BD9}"/>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8"/>
            <a:ext cx="1134809" cy="11119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636721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Quotation">
    <p:bg>
      <p:bgPr>
        <a:gradFill flip="none" rotWithShape="1">
          <a:gsLst>
            <a:gs pos="0">
              <a:schemeClr val="accent1">
                <a:lumMod val="40000"/>
                <a:lumOff val="60000"/>
              </a:schemeClr>
            </a:gs>
            <a:gs pos="38000">
              <a:schemeClr val="accent1">
                <a:lumMod val="95000"/>
                <a:lumOff val="5000"/>
              </a:schemeClr>
            </a:gs>
            <a:gs pos="88000">
              <a:srgbClr val="00594E"/>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6FF510-08C2-2149-9896-B6FFD67CBA11}"/>
              </a:ext>
            </a:extLst>
          </p:cNvPr>
          <p:cNvSpPr/>
          <p:nvPr userDrawn="1"/>
        </p:nvSpPr>
        <p:spPr>
          <a:xfrm>
            <a:off x="6392" y="-1522471"/>
            <a:ext cx="4679486" cy="10864513"/>
          </a:xfrm>
          <a:prstGeom prst="rect">
            <a:avLst/>
          </a:prstGeom>
          <a:noFill/>
        </p:spPr>
        <p:txBody>
          <a:bodyPr wrap="none" lIns="91440" tIns="45720" rIns="91440" bIns="45720">
            <a:spAutoFit/>
          </a:bodyPr>
          <a:lstStyle/>
          <a:p>
            <a:pPr algn="ctr"/>
            <a:r>
              <a:rPr lang="en-US" sz="70000" b="1" cap="none" spc="50">
                <a:ln w="0"/>
                <a:solidFill>
                  <a:srgbClr val="00594E"/>
                </a:solidFill>
                <a:effectLst>
                  <a:glow rad="63500">
                    <a:srgbClr val="00594E">
                      <a:alpha val="40000"/>
                    </a:srgbClr>
                  </a:glow>
                </a:effectLst>
                <a:latin typeface="Times New Roman" panose="02020603050405020304" pitchFamily="18" charset="0"/>
                <a:cs typeface="Times New Roman" panose="02020603050405020304" pitchFamily="18" charset="0"/>
              </a:rPr>
              <a:t>“</a:t>
            </a:r>
          </a:p>
        </p:txBody>
      </p:sp>
      <p:sp>
        <p:nvSpPr>
          <p:cNvPr id="2" name="Title 1"/>
          <p:cNvSpPr>
            <a:spLocks noGrp="1"/>
          </p:cNvSpPr>
          <p:nvPr>
            <p:ph type="title"/>
          </p:nvPr>
        </p:nvSpPr>
        <p:spPr/>
        <p:txBody>
          <a:bodyPr lIns="0"/>
          <a:lstStyle>
            <a:lvl1pPr>
              <a:defRPr>
                <a:solidFill>
                  <a:schemeClr val="bg1"/>
                </a:solidFill>
              </a:defRPr>
            </a:lvl1pPr>
          </a:lstStyle>
          <a:p>
            <a:r>
              <a:rPr lang="en-US"/>
              <a:t>Click to edit Master title style</a:t>
            </a:r>
          </a:p>
        </p:txBody>
      </p:sp>
      <p:sp>
        <p:nvSpPr>
          <p:cNvPr id="3" name="Content Placeholder 2"/>
          <p:cNvSpPr>
            <a:spLocks noGrp="1"/>
          </p:cNvSpPr>
          <p:nvPr>
            <p:ph idx="1" hasCustomPrompt="1"/>
          </p:nvPr>
        </p:nvSpPr>
        <p:spPr>
          <a:xfrm>
            <a:off x="838200" y="1825625"/>
            <a:ext cx="10515600" cy="5032375"/>
          </a:xfrm>
        </p:spPr>
        <p:txBody>
          <a:bodyPr lIns="0" tIns="0" rIns="0" bIns="0">
            <a:noAutofit/>
          </a:bodyPr>
          <a:lstStyle>
            <a:lvl1pPr marL="228600" indent="-228600">
              <a:buFont typeface="System Font Regular"/>
              <a:buChar char="❝"/>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9654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76459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141529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44363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9933541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esource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F95C6A-2CE7-D54B-95E3-529CC7140770}"/>
              </a:ext>
            </a:extLst>
          </p:cNvPr>
          <p:cNvSpPr txBox="1"/>
          <p:nvPr userDrawn="1"/>
        </p:nvSpPr>
        <p:spPr>
          <a:xfrm>
            <a:off x="838200" y="1902691"/>
            <a:ext cx="7022617" cy="4031873"/>
          </a:xfrm>
          <a:prstGeom prst="rect">
            <a:avLst/>
          </a:prstGeom>
          <a:noFill/>
        </p:spPr>
        <p:txBody>
          <a:bodyPr wrap="square" rtlCol="0">
            <a:spAutoFit/>
          </a:bodyPr>
          <a:lstStyle/>
          <a:p>
            <a:pPr marL="285750" lvl="0" indent="-285750">
              <a:buFont typeface="Arial" panose="020B0604020202020204" pitchFamily="34" charset="0"/>
              <a:buChar char="•"/>
            </a:pPr>
            <a:r>
              <a:rPr lang="en-US" sz="1600"/>
              <a:t>Photos, illustrations, videos, music, and more </a:t>
            </a:r>
            <a:r>
              <a:rPr lang="en-US" sz="1600">
                <a:hlinkClick r:id="rId2"/>
              </a:rPr>
              <a:t>https://pixabay.com</a:t>
            </a:r>
            <a:r>
              <a:rPr lang="en-US" sz="1600"/>
              <a:t> </a:t>
            </a:r>
          </a:p>
          <a:p>
            <a:pPr marL="285750" lvl="0" indent="-285750">
              <a:buFont typeface="Arial" panose="020B0604020202020204" pitchFamily="34" charset="0"/>
              <a:buChar char="•"/>
            </a:pPr>
            <a:r>
              <a:rPr lang="en-US" sz="1600"/>
              <a:t>Photos </a:t>
            </a:r>
            <a:r>
              <a:rPr lang="en-US" sz="1600">
                <a:hlinkClick r:id="rId3"/>
              </a:rPr>
              <a:t>https://unsplash.com</a:t>
            </a:r>
            <a:r>
              <a:rPr lang="en-US" sz="1600"/>
              <a:t> </a:t>
            </a:r>
          </a:p>
          <a:p>
            <a:pPr marL="285750" lvl="0" indent="-285750">
              <a:buFont typeface="Arial" panose="020B0604020202020204" pitchFamily="34" charset="0"/>
              <a:buChar char="•"/>
            </a:pPr>
            <a:r>
              <a:rPr lang="en-US" sz="1600"/>
              <a:t>Illustrations </a:t>
            </a:r>
            <a:r>
              <a:rPr lang="en-US" sz="1600">
                <a:hlinkClick r:id="rId4"/>
              </a:rPr>
              <a:t>https://lukaszadam.com/illustrations</a:t>
            </a:r>
            <a:r>
              <a:rPr lang="en-US" sz="1600"/>
              <a:t> </a:t>
            </a:r>
          </a:p>
          <a:p>
            <a:pPr marL="285750" lvl="0" indent="-285750">
              <a:buFont typeface="Arial" panose="020B0604020202020204" pitchFamily="34" charset="0"/>
              <a:buChar char="•"/>
            </a:pPr>
            <a:r>
              <a:rPr lang="en-US" sz="1600"/>
              <a:t>Black Illustrations </a:t>
            </a:r>
            <a:r>
              <a:rPr lang="en-US" sz="1600">
                <a:hlinkClick r:id="rId5"/>
              </a:rPr>
              <a:t>https://www.blackillustrations.com</a:t>
            </a:r>
            <a:r>
              <a:rPr lang="en-US" sz="1600"/>
              <a:t> </a:t>
            </a:r>
          </a:p>
          <a:p>
            <a:pPr marL="285750" lvl="0" indent="-285750">
              <a:buFont typeface="Arial" panose="020B0604020202020204" pitchFamily="34" charset="0"/>
              <a:buChar char="•"/>
            </a:pPr>
            <a:r>
              <a:rPr lang="en-US" sz="1600" err="1"/>
              <a:t>Humaaans</a:t>
            </a:r>
            <a:r>
              <a:rPr lang="en-US" sz="1600"/>
              <a:t> </a:t>
            </a:r>
            <a:r>
              <a:rPr lang="en-US" sz="1600">
                <a:hlinkClick r:id="rId6"/>
              </a:rPr>
              <a:t>https://www.humaaans.com/</a:t>
            </a:r>
            <a:r>
              <a:rPr lang="en-US" sz="1600"/>
              <a:t> </a:t>
            </a:r>
          </a:p>
          <a:p>
            <a:pPr marL="285750" lvl="0" indent="-285750">
              <a:buFont typeface="Arial" panose="020B0604020202020204" pitchFamily="34" charset="0"/>
              <a:buChar char="•"/>
            </a:pPr>
            <a:r>
              <a:rPr lang="en-US" sz="1600" err="1"/>
              <a:t>Drawkit</a:t>
            </a:r>
            <a:r>
              <a:rPr lang="en-US" sz="1600"/>
              <a:t> illustrations and icons </a:t>
            </a:r>
            <a:r>
              <a:rPr lang="en-US" sz="1600">
                <a:hlinkClick r:id="rId7"/>
              </a:rPr>
              <a:t>https://www.drawkit.io/</a:t>
            </a:r>
            <a:r>
              <a:rPr lang="en-US" sz="1600"/>
              <a:t> </a:t>
            </a:r>
          </a:p>
          <a:p>
            <a:pPr marL="285750" lvl="0" indent="-285750">
              <a:buFont typeface="Arial" panose="020B0604020202020204" pitchFamily="34" charset="0"/>
              <a:buChar char="•"/>
            </a:pPr>
            <a:r>
              <a:rPr lang="en-US" sz="1600"/>
              <a:t>Open Doodles sketched illustrations </a:t>
            </a:r>
            <a:r>
              <a:rPr lang="en-US" sz="1600">
                <a:hlinkClick r:id="rId8"/>
              </a:rPr>
              <a:t>https://opendoodles.com</a:t>
            </a:r>
            <a:r>
              <a:rPr lang="en-US" sz="1600"/>
              <a:t> </a:t>
            </a:r>
          </a:p>
          <a:p>
            <a:pPr marL="285750" lvl="0" indent="-285750">
              <a:buFont typeface="Arial" panose="020B0604020202020204" pitchFamily="34" charset="0"/>
              <a:buChar char="•"/>
            </a:pPr>
            <a:r>
              <a:rPr lang="en-US" sz="1600"/>
              <a:t>Absurd Design (attribution link required) </a:t>
            </a:r>
            <a:r>
              <a:rPr lang="en-US" sz="1600">
                <a:hlinkClick r:id="rId9"/>
              </a:rPr>
              <a:t>https://absurd.design</a:t>
            </a:r>
            <a:r>
              <a:rPr lang="en-US" sz="1600"/>
              <a:t> </a:t>
            </a:r>
          </a:p>
          <a:p>
            <a:pPr marL="285750" lvl="0" indent="-285750">
              <a:buFont typeface="Arial" panose="020B0604020202020204" pitchFamily="34" charset="0"/>
              <a:buChar char="•"/>
            </a:pPr>
            <a:r>
              <a:rPr lang="en-US" sz="1600" err="1"/>
              <a:t>freepik</a:t>
            </a:r>
            <a:r>
              <a:rPr lang="en-US" sz="1600"/>
              <a:t> and icons (attribution link required) </a:t>
            </a:r>
            <a:r>
              <a:rPr lang="en-US" sz="1600">
                <a:hlinkClick r:id="rId10"/>
              </a:rPr>
              <a:t>https://freepik.com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1"/>
              </a:rPr>
              <a:t>https://www.flaticon.com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2"/>
              </a:rPr>
              <a:t>https://thenounproject.com</a:t>
            </a:r>
            <a:r>
              <a:rPr lang="en-US" sz="1600"/>
              <a:t> </a:t>
            </a:r>
          </a:p>
          <a:p>
            <a:pPr marL="742950" lvl="1" indent="-285750">
              <a:buFont typeface="Courier New" panose="02070309020205020404" pitchFamily="49" charset="0"/>
              <a:buChar char="o"/>
            </a:pPr>
            <a:r>
              <a:rPr lang="en-US" sz="1600" i="1"/>
              <a:t>…or use Mark Buckman’s paid account with no attribution required</a:t>
            </a:r>
          </a:p>
          <a:p>
            <a:pPr marL="285750" lvl="0" indent="-285750">
              <a:buFont typeface="Arial" panose="020B0604020202020204" pitchFamily="34" charset="0"/>
              <a:buChar char="•"/>
            </a:pPr>
            <a:r>
              <a:rPr lang="en-US" sz="1600"/>
              <a:t>Icons (attribution link required) </a:t>
            </a:r>
            <a:r>
              <a:rPr lang="en-US" sz="1600">
                <a:hlinkClick r:id="rId13"/>
              </a:rPr>
              <a:t>https://www.iconfinder.com/free_icons</a:t>
            </a:r>
            <a:endParaRPr lang="en-US" sz="160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t>Stock photos </a:t>
            </a:r>
            <a:r>
              <a:rPr lang="en-US" sz="1600">
                <a:hlinkClick r:id="rId14"/>
              </a:rPr>
              <a:t>https://www.pexels.com/</a:t>
            </a:r>
            <a:endParaRPr lang="en-US" sz="1600"/>
          </a:p>
          <a:p>
            <a:pPr marL="285750" lvl="0" indent="-285750">
              <a:buFont typeface="Arial" panose="020B0604020202020204" pitchFamily="34" charset="0"/>
              <a:buChar char="•"/>
            </a:pPr>
            <a:r>
              <a:rPr lang="en-US" sz="1600"/>
              <a:t>21 free stock photo sites </a:t>
            </a:r>
            <a:r>
              <a:rPr lang="en-US" sz="1600">
                <a:hlinkClick r:id="rId15"/>
              </a:rPr>
              <a:t>https://blog.snappa.com/free-stock-photos/</a:t>
            </a:r>
            <a:r>
              <a:rPr lang="en-US" sz="1600"/>
              <a:t> </a:t>
            </a:r>
          </a:p>
        </p:txBody>
      </p:sp>
      <p:sp>
        <p:nvSpPr>
          <p:cNvPr id="8" name="TextBox 7">
            <a:extLst>
              <a:ext uri="{FF2B5EF4-FFF2-40B4-BE49-F238E27FC236}">
                <a16:creationId xmlns:a16="http://schemas.microsoft.com/office/drawing/2014/main" id="{9DD62A4A-5AA7-DF40-9D97-CA75D2131A59}"/>
              </a:ext>
            </a:extLst>
          </p:cNvPr>
          <p:cNvSpPr txBox="1"/>
          <p:nvPr userDrawn="1"/>
        </p:nvSpPr>
        <p:spPr>
          <a:xfrm>
            <a:off x="7860817" y="1902691"/>
            <a:ext cx="4321952" cy="2062103"/>
          </a:xfrm>
          <a:prstGeom prst="rect">
            <a:avLst/>
          </a:prstGeom>
          <a:noFill/>
        </p:spPr>
        <p:txBody>
          <a:bodyPr wrap="none" rtlCol="0">
            <a:spAutoFit/>
          </a:bodyPr>
          <a:lstStyle/>
          <a:p>
            <a:pPr marL="0" indent="0">
              <a:buFont typeface="Arial" panose="020B0604020202020204" pitchFamily="34" charset="0"/>
              <a:buNone/>
            </a:pPr>
            <a:r>
              <a:rPr lang="en-US" sz="1600"/>
              <a:t>Infographic maker:</a:t>
            </a:r>
          </a:p>
          <a:p>
            <a:pPr marL="285750" indent="-285750">
              <a:buFont typeface="Arial" panose="020B0604020202020204" pitchFamily="34" charset="0"/>
              <a:buChar char="•"/>
            </a:pPr>
            <a:r>
              <a:rPr lang="en-US" sz="1600">
                <a:hlinkClick r:id="rId16"/>
              </a:rPr>
              <a:t>https://www.canva.com</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Creative Commons Licenses</a:t>
            </a:r>
          </a:p>
          <a:p>
            <a:pPr marL="285750" indent="-285750">
              <a:buFont typeface="Arial" panose="020B0604020202020204" pitchFamily="34" charset="0"/>
              <a:buChar char="•"/>
            </a:pPr>
            <a:r>
              <a:rPr lang="en-US" sz="1600">
                <a:hlinkClick r:id="rId17"/>
              </a:rPr>
              <a:t>https://creativecommons.org/licenses/</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Impressive/inspirational PowerPoint Examples</a:t>
            </a:r>
          </a:p>
          <a:p>
            <a:pPr marL="285750" indent="-285750">
              <a:buFont typeface="Arial" panose="020B0604020202020204" pitchFamily="34" charset="0"/>
              <a:buChar char="•"/>
            </a:pPr>
            <a:r>
              <a:rPr lang="en-US" sz="1600">
                <a:hlinkClick r:id="rId18"/>
              </a:rPr>
              <a:t>https://24slides.com/presentation-examples</a:t>
            </a:r>
            <a:r>
              <a:rPr lang="en-US" sz="1600"/>
              <a:t> </a:t>
            </a:r>
          </a:p>
        </p:txBody>
      </p:sp>
      <p:sp>
        <p:nvSpPr>
          <p:cNvPr id="3" name="TextBox 2">
            <a:extLst>
              <a:ext uri="{FF2B5EF4-FFF2-40B4-BE49-F238E27FC236}">
                <a16:creationId xmlns:a16="http://schemas.microsoft.com/office/drawing/2014/main" id="{D9F2D00A-44B5-CF41-8CF0-1AD5895A79E8}"/>
              </a:ext>
            </a:extLst>
          </p:cNvPr>
          <p:cNvSpPr txBox="1"/>
          <p:nvPr userDrawn="1"/>
        </p:nvSpPr>
        <p:spPr>
          <a:xfrm>
            <a:off x="838200" y="603504"/>
            <a:ext cx="10425033" cy="830997"/>
          </a:xfrm>
          <a:prstGeom prst="rect">
            <a:avLst/>
          </a:prstGeom>
          <a:noFill/>
        </p:spPr>
        <p:txBody>
          <a:bodyPr wrap="none" rtlCol="0">
            <a:spAutoFit/>
          </a:bodyPr>
          <a:lstStyle/>
          <a:p>
            <a:r>
              <a:rPr lang="en-US" sz="4800">
                <a:solidFill>
                  <a:schemeClr val="tx2"/>
                </a:solidFill>
                <a:latin typeface="+mj-lt"/>
              </a:rPr>
              <a:t>Resources (free for commercial use)</a:t>
            </a:r>
          </a:p>
        </p:txBody>
      </p:sp>
    </p:spTree>
    <p:extLst>
      <p:ext uri="{BB962C8B-B14F-4D97-AF65-F5344CB8AC3E}">
        <p14:creationId xmlns:p14="http://schemas.microsoft.com/office/powerpoint/2010/main" val="2778139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i3T_Style_Gu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7E7E9-A100-AE49-AEC9-65BE3D9E733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202" t="5361" r="4075" b="4329"/>
          <a:stretch/>
        </p:blipFill>
        <p:spPr>
          <a:xfrm>
            <a:off x="772440" y="0"/>
            <a:ext cx="10647120" cy="6858000"/>
          </a:xfrm>
          <a:prstGeom prst="rect">
            <a:avLst/>
          </a:prstGeom>
        </p:spPr>
      </p:pic>
    </p:spTree>
    <p:extLst>
      <p:ext uri="{BB962C8B-B14F-4D97-AF65-F5344CB8AC3E}">
        <p14:creationId xmlns:p14="http://schemas.microsoft.com/office/powerpoint/2010/main" val="1864703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grpSp>
        <p:nvGrpSpPr>
          <p:cNvPr id="9" name="Group 8">
            <a:extLst>
              <a:ext uri="{FF2B5EF4-FFF2-40B4-BE49-F238E27FC236}">
                <a16:creationId xmlns:a16="http://schemas.microsoft.com/office/drawing/2014/main" id="{AC7536C0-6803-EB40-3BE3-089E4453D70A}"/>
              </a:ext>
            </a:extLst>
          </p:cNvPr>
          <p:cNvGrpSpPr/>
          <p:nvPr userDrawn="1"/>
        </p:nvGrpSpPr>
        <p:grpSpPr>
          <a:xfrm>
            <a:off x="10906125" y="5598141"/>
            <a:ext cx="1152525" cy="1145559"/>
            <a:chOff x="3170971" y="226141"/>
            <a:chExt cx="6555357" cy="6858000"/>
          </a:xfrm>
        </p:grpSpPr>
        <p:pic>
          <p:nvPicPr>
            <p:cNvPr id="10" name="Picture 9">
              <a:extLst>
                <a:ext uri="{FF2B5EF4-FFF2-40B4-BE49-F238E27FC236}">
                  <a16:creationId xmlns:a16="http://schemas.microsoft.com/office/drawing/2014/main" id="{79BA6D1F-AD6C-524E-258B-BCE059974FE7}"/>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170971" y="226141"/>
              <a:ext cx="6555357" cy="6858000"/>
            </a:xfrm>
            <a:prstGeom prst="rect">
              <a:avLst/>
            </a:prstGeom>
          </p:spPr>
        </p:pic>
        <p:pic>
          <p:nvPicPr>
            <p:cNvPr id="11" name="Picture 10">
              <a:extLst>
                <a:ext uri="{FF2B5EF4-FFF2-40B4-BE49-F238E27FC236}">
                  <a16:creationId xmlns:a16="http://schemas.microsoft.com/office/drawing/2014/main" id="{908C1F4A-4110-3F6B-632C-B23E89AD4DE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795983" y="1025462"/>
              <a:ext cx="3659759" cy="319685"/>
            </a:xfrm>
            <a:prstGeom prst="rect">
              <a:avLst/>
            </a:prstGeom>
          </p:spPr>
        </p:pic>
      </p:grpSp>
      <p:sp>
        <p:nvSpPr>
          <p:cNvPr id="15" name="Content Placeholder 14">
            <a:extLst>
              <a:ext uri="{FF2B5EF4-FFF2-40B4-BE49-F238E27FC236}">
                <a16:creationId xmlns:a16="http://schemas.microsoft.com/office/drawing/2014/main" id="{FE90A06B-3AEC-DD17-81AB-57104E2EAA4A}"/>
              </a:ext>
            </a:extLst>
          </p:cNvPr>
          <p:cNvSpPr>
            <a:spLocks noGrp="1"/>
          </p:cNvSpPr>
          <p:nvPr>
            <p:ph sz="quarter" idx="13"/>
          </p:nvPr>
        </p:nvSpPr>
        <p:spPr>
          <a:xfrm>
            <a:off x="838200" y="1846263"/>
            <a:ext cx="10515600" cy="3390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996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8" name="Picture 7">
            <a:extLst>
              <a:ext uri="{FF2B5EF4-FFF2-40B4-BE49-F238E27FC236}">
                <a16:creationId xmlns:a16="http://schemas.microsoft.com/office/drawing/2014/main" id="{E99EF1DD-1C58-F442-9D60-B70273AF2B84}"/>
              </a:ext>
            </a:extLst>
          </p:cNvPr>
          <p:cNvPicPr>
            <a:picLocks noChangeAspect="1"/>
          </p:cNvPicPr>
          <p:nvPr userDrawn="1"/>
        </p:nvPicPr>
        <p:blipFill>
          <a:blip r:embed="rId2"/>
          <a:srcRect/>
          <a:stretch/>
        </p:blipFill>
        <p:spPr>
          <a:xfrm>
            <a:off x="4627975" y="212674"/>
            <a:ext cx="3225482" cy="555676"/>
          </a:xfrm>
          <a:prstGeom prst="rect">
            <a:avLst/>
          </a:prstGeom>
        </p:spPr>
      </p:pic>
    </p:spTree>
    <p:extLst>
      <p:ext uri="{BB962C8B-B14F-4D97-AF65-F5344CB8AC3E}">
        <p14:creationId xmlns:p14="http://schemas.microsoft.com/office/powerpoint/2010/main" val="1366159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Giant Triang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alphaModFix amt="15000"/>
            <a:extLst>
              <a:ext uri="{28A0092B-C50C-407E-A947-70E740481C1C}">
                <a14:useLocalDpi xmlns:a14="http://schemas.microsoft.com/office/drawing/2010/main"/>
              </a:ext>
            </a:extLst>
          </a:blip>
          <a:srcRect/>
          <a:stretch/>
        </p:blipFill>
        <p:spPr>
          <a:xfrm>
            <a:off x="-43544" y="-21772"/>
            <a:ext cx="6743281" cy="6897357"/>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391913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Giant Triangle &amp;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743281" cy="6897357"/>
          </a:xfrm>
          <a:prstGeom prst="rect">
            <a:avLst/>
          </a:prstGeom>
        </p:spPr>
      </p:pic>
      <p:sp>
        <p:nvSpPr>
          <p:cNvPr id="2" name="Title 1"/>
          <p:cNvSpPr>
            <a:spLocks noGrp="1"/>
          </p:cNvSpPr>
          <p:nvPr>
            <p:ph type="title"/>
          </p:nvPr>
        </p:nvSpPr>
        <p:spPr>
          <a:xfrm>
            <a:off x="3581400" y="1709738"/>
            <a:ext cx="8610600" cy="2852737"/>
          </a:xfrm>
          <a:custGeom>
            <a:avLst/>
            <a:gdLst>
              <a:gd name="connsiteX0" fmla="*/ 0 w 8610600"/>
              <a:gd name="connsiteY0" fmla="*/ 0 h 2852737"/>
              <a:gd name="connsiteX1" fmla="*/ 8610600 w 8610600"/>
              <a:gd name="connsiteY1" fmla="*/ 0 h 2852737"/>
              <a:gd name="connsiteX2" fmla="*/ 8610600 w 8610600"/>
              <a:gd name="connsiteY2" fmla="*/ 2852737 h 2852737"/>
              <a:gd name="connsiteX3" fmla="*/ 0 w 8610600"/>
              <a:gd name="connsiteY3" fmla="*/ 2852737 h 2852737"/>
              <a:gd name="connsiteX4" fmla="*/ 0 w 8610600"/>
              <a:gd name="connsiteY4" fmla="*/ 0 h 2852737"/>
              <a:gd name="connsiteX0" fmla="*/ 0 w 8610600"/>
              <a:gd name="connsiteY0" fmla="*/ 0 h 2852737"/>
              <a:gd name="connsiteX1" fmla="*/ 8610600 w 8610600"/>
              <a:gd name="connsiteY1" fmla="*/ 0 h 2852737"/>
              <a:gd name="connsiteX2" fmla="*/ 8610600 w 8610600"/>
              <a:gd name="connsiteY2" fmla="*/ 2852737 h 2852737"/>
              <a:gd name="connsiteX3" fmla="*/ 1643605 w 8610600"/>
              <a:gd name="connsiteY3" fmla="*/ 2841162 h 2852737"/>
              <a:gd name="connsiteX4" fmla="*/ 0 w 8610600"/>
              <a:gd name="connsiteY4" fmla="*/ 0 h 2852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0600" h="2852737">
                <a:moveTo>
                  <a:pt x="0" y="0"/>
                </a:moveTo>
                <a:lnTo>
                  <a:pt x="8610600" y="0"/>
                </a:lnTo>
                <a:lnTo>
                  <a:pt x="8610600" y="2852737"/>
                </a:lnTo>
                <a:lnTo>
                  <a:pt x="1643605" y="2841162"/>
                </a:lnTo>
                <a:lnTo>
                  <a:pt x="0" y="0"/>
                </a:lnTo>
                <a:close/>
              </a:path>
            </a:pathLst>
          </a:custGeom>
          <a:solidFill>
            <a:srgbClr val="FFC000"/>
          </a:solidFill>
        </p:spPr>
        <p:txBody>
          <a:bodyPr lIns="1371600" anchor="ctr" anchorCtr="0"/>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5578996" y="4589463"/>
            <a:ext cx="6613004"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98324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9" name="Picture 8" descr="A close up of a sign&#10;&#10;Description automatically generated">
            <a:extLst>
              <a:ext uri="{FF2B5EF4-FFF2-40B4-BE49-F238E27FC236}">
                <a16:creationId xmlns:a16="http://schemas.microsoft.com/office/drawing/2014/main" id="{FFC1C379-1FB3-A54B-A801-896B503F6498}"/>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776070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6AB7A92D-26CA-8E4A-91B3-DAA129A804E4}"/>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10041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55228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58677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2DC11-DD4D-3344-9EAB-425775B559C7}" type="datetimeFigureOut">
              <a:rPr lang="en-US" smtClean="0"/>
              <a:t>7/21/2026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9FA-1078-6A4A-8847-68C718895826}" type="slidenum">
              <a:rPr lang="en-US" smtClean="0"/>
              <a:t>‹#›</a:t>
            </a:fld>
            <a:endParaRPr lang="en-US"/>
          </a:p>
        </p:txBody>
      </p:sp>
    </p:spTree>
    <p:extLst>
      <p:ext uri="{BB962C8B-B14F-4D97-AF65-F5344CB8AC3E}">
        <p14:creationId xmlns:p14="http://schemas.microsoft.com/office/powerpoint/2010/main" val="330015361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63" r:id="rId3"/>
    <p:sldLayoutId id="2147483681" r:id="rId4"/>
    <p:sldLayoutId id="2147483682" r:id="rId5"/>
    <p:sldLayoutId id="2147483678" r:id="rId6"/>
    <p:sldLayoutId id="2147483679" r:id="rId7"/>
    <p:sldLayoutId id="2147483666" r:id="rId8"/>
    <p:sldLayoutId id="2147483667" r:id="rId9"/>
    <p:sldLayoutId id="2147483680"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68" r:id="rId21"/>
    <p:sldLayoutId id="2147483669" r:id="rId22"/>
    <p:sldLayoutId id="2147483670" r:id="rId23"/>
    <p:sldLayoutId id="2147483671" r:id="rId24"/>
    <p:sldLayoutId id="2147483672" r:id="rId25"/>
    <p:sldLayoutId id="2147483673" r:id="rId26"/>
    <p:sldLayoutId id="2147483693" r:id="rId27"/>
  </p:sldLayoutIdLst>
  <p:txStyles>
    <p:title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3.svg"/></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8.xml"/><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3" Type="http://schemas.openxmlformats.org/officeDocument/2006/relationships/image" Target="../media/image62.jpeg"/><Relationship Id="rId18" Type="http://schemas.openxmlformats.org/officeDocument/2006/relationships/image" Target="../media/image67.jpeg"/><Relationship Id="rId26" Type="http://schemas.openxmlformats.org/officeDocument/2006/relationships/image" Target="../media/image75.jpeg"/><Relationship Id="rId3" Type="http://schemas.openxmlformats.org/officeDocument/2006/relationships/image" Target="../media/image52.png"/><Relationship Id="rId21" Type="http://schemas.openxmlformats.org/officeDocument/2006/relationships/image" Target="../media/image70.jpeg"/><Relationship Id="rId34" Type="http://schemas.openxmlformats.org/officeDocument/2006/relationships/image" Target="../media/image83.jpeg"/><Relationship Id="rId7" Type="http://schemas.openxmlformats.org/officeDocument/2006/relationships/image" Target="../media/image56.jpeg"/><Relationship Id="rId12" Type="http://schemas.openxmlformats.org/officeDocument/2006/relationships/image" Target="../media/image61.jpeg"/><Relationship Id="rId17" Type="http://schemas.openxmlformats.org/officeDocument/2006/relationships/image" Target="../media/image66.jpeg"/><Relationship Id="rId25" Type="http://schemas.openxmlformats.org/officeDocument/2006/relationships/image" Target="../media/image74.jpeg"/><Relationship Id="rId33" Type="http://schemas.openxmlformats.org/officeDocument/2006/relationships/image" Target="../media/image82.jpeg"/><Relationship Id="rId2" Type="http://schemas.openxmlformats.org/officeDocument/2006/relationships/notesSlide" Target="../notesSlides/notesSlide4.xml"/><Relationship Id="rId16" Type="http://schemas.openxmlformats.org/officeDocument/2006/relationships/image" Target="../media/image65.jpeg"/><Relationship Id="rId20" Type="http://schemas.openxmlformats.org/officeDocument/2006/relationships/image" Target="../media/image69.jpeg"/><Relationship Id="rId29" Type="http://schemas.openxmlformats.org/officeDocument/2006/relationships/image" Target="../media/image78.jpeg"/><Relationship Id="rId1" Type="http://schemas.openxmlformats.org/officeDocument/2006/relationships/slideLayout" Target="../slideLayouts/slideLayout2.xml"/><Relationship Id="rId6" Type="http://schemas.openxmlformats.org/officeDocument/2006/relationships/image" Target="../media/image55.jpeg"/><Relationship Id="rId11" Type="http://schemas.openxmlformats.org/officeDocument/2006/relationships/image" Target="../media/image60.jpeg"/><Relationship Id="rId24" Type="http://schemas.openxmlformats.org/officeDocument/2006/relationships/image" Target="../media/image73.jpeg"/><Relationship Id="rId32" Type="http://schemas.openxmlformats.org/officeDocument/2006/relationships/image" Target="../media/image81.jpeg"/><Relationship Id="rId5" Type="http://schemas.openxmlformats.org/officeDocument/2006/relationships/image" Target="../media/image54.jpeg"/><Relationship Id="rId15" Type="http://schemas.openxmlformats.org/officeDocument/2006/relationships/image" Target="../media/image64.jpeg"/><Relationship Id="rId23" Type="http://schemas.openxmlformats.org/officeDocument/2006/relationships/image" Target="../media/image72.jpeg"/><Relationship Id="rId28" Type="http://schemas.openxmlformats.org/officeDocument/2006/relationships/image" Target="../media/image77.jpeg"/><Relationship Id="rId36" Type="http://schemas.openxmlformats.org/officeDocument/2006/relationships/image" Target="../media/image85.png"/><Relationship Id="rId10" Type="http://schemas.openxmlformats.org/officeDocument/2006/relationships/image" Target="../media/image59.jpeg"/><Relationship Id="rId19" Type="http://schemas.openxmlformats.org/officeDocument/2006/relationships/image" Target="../media/image68.jpeg"/><Relationship Id="rId31" Type="http://schemas.openxmlformats.org/officeDocument/2006/relationships/image" Target="../media/image80.jpeg"/><Relationship Id="rId4" Type="http://schemas.openxmlformats.org/officeDocument/2006/relationships/image" Target="../media/image53.jpeg"/><Relationship Id="rId9" Type="http://schemas.openxmlformats.org/officeDocument/2006/relationships/image" Target="../media/image58.jpeg"/><Relationship Id="rId14" Type="http://schemas.openxmlformats.org/officeDocument/2006/relationships/image" Target="../media/image63.jpeg"/><Relationship Id="rId22" Type="http://schemas.openxmlformats.org/officeDocument/2006/relationships/image" Target="../media/image71.jpeg"/><Relationship Id="rId27" Type="http://schemas.openxmlformats.org/officeDocument/2006/relationships/image" Target="../media/image76.jpeg"/><Relationship Id="rId30" Type="http://schemas.openxmlformats.org/officeDocument/2006/relationships/image" Target="../media/image79.jpeg"/><Relationship Id="rId35" Type="http://schemas.openxmlformats.org/officeDocument/2006/relationships/image" Target="../media/image84.jpeg"/><Relationship Id="rId8" Type="http://schemas.openxmlformats.org/officeDocument/2006/relationships/image" Target="../media/image57.jpeg"/></Relationships>
</file>

<file path=ppt/slides/_rels/slide1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88.png"/></Relationships>
</file>

<file path=ppt/slides/_rels/slide18.xml.rels><?xml version="1.0" encoding="UTF-8" standalone="yes"?>
<Relationships xmlns="http://schemas.openxmlformats.org/package/2006/relationships"><Relationship Id="rId8" Type="http://schemas.openxmlformats.org/officeDocument/2006/relationships/image" Target="../media/image73.jpeg"/><Relationship Id="rId13" Type="http://schemas.openxmlformats.org/officeDocument/2006/relationships/image" Target="../media/image78.jpeg"/><Relationship Id="rId18" Type="http://schemas.openxmlformats.org/officeDocument/2006/relationships/image" Target="../media/image83.jpeg"/><Relationship Id="rId3" Type="http://schemas.openxmlformats.org/officeDocument/2006/relationships/image" Target="../media/image68.jpeg"/><Relationship Id="rId21" Type="http://schemas.openxmlformats.org/officeDocument/2006/relationships/image" Target="../media/image90.png"/><Relationship Id="rId7" Type="http://schemas.openxmlformats.org/officeDocument/2006/relationships/image" Target="../media/image72.jpeg"/><Relationship Id="rId12" Type="http://schemas.openxmlformats.org/officeDocument/2006/relationships/image" Target="../media/image77.jpeg"/><Relationship Id="rId17" Type="http://schemas.openxmlformats.org/officeDocument/2006/relationships/image" Target="../media/image82.jpeg"/><Relationship Id="rId2" Type="http://schemas.openxmlformats.org/officeDocument/2006/relationships/notesSlide" Target="../notesSlides/notesSlide6.xml"/><Relationship Id="rId16" Type="http://schemas.openxmlformats.org/officeDocument/2006/relationships/image" Target="../media/image81.jpeg"/><Relationship Id="rId20"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71.jpeg"/><Relationship Id="rId11" Type="http://schemas.openxmlformats.org/officeDocument/2006/relationships/image" Target="../media/image76.jpeg"/><Relationship Id="rId5" Type="http://schemas.openxmlformats.org/officeDocument/2006/relationships/image" Target="../media/image70.jpeg"/><Relationship Id="rId15" Type="http://schemas.openxmlformats.org/officeDocument/2006/relationships/image" Target="../media/image80.jpeg"/><Relationship Id="rId10" Type="http://schemas.openxmlformats.org/officeDocument/2006/relationships/image" Target="../media/image75.jpeg"/><Relationship Id="rId19" Type="http://schemas.openxmlformats.org/officeDocument/2006/relationships/image" Target="../media/image84.jpeg"/><Relationship Id="rId4" Type="http://schemas.openxmlformats.org/officeDocument/2006/relationships/image" Target="../media/image69.jpeg"/><Relationship Id="rId9" Type="http://schemas.openxmlformats.org/officeDocument/2006/relationships/image" Target="../media/image74.jpeg"/><Relationship Id="rId14" Type="http://schemas.openxmlformats.org/officeDocument/2006/relationships/image" Target="../media/image79.jpe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6.svg"/><Relationship Id="rId4" Type="http://schemas.openxmlformats.org/officeDocument/2006/relationships/image" Target="../media/image95.sv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98.png"/><Relationship Id="rId4" Type="http://schemas.openxmlformats.org/officeDocument/2006/relationships/image" Target="../media/image97.png"/></Relationships>
</file>

<file path=ppt/slides/_rels/slide2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36.png"/><Relationship Id="rId4" Type="http://schemas.openxmlformats.org/officeDocument/2006/relationships/image" Target="../media/image98.png"/></Relationships>
</file>

<file path=ppt/slides/_rels/slide28.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4.svg"/><Relationship Id="rId5" Type="http://schemas.openxmlformats.org/officeDocument/2006/relationships/image" Target="../media/image103.png"/><Relationship Id="rId4" Type="http://schemas.openxmlformats.org/officeDocument/2006/relationships/image" Target="../media/image102.png"/></Relationships>
</file>

<file path=ppt/slides/_rels/slide2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0.xml.rels><?xml version="1.0" encoding="UTF-8" standalone="yes"?>
<Relationships xmlns="http://schemas.openxmlformats.org/package/2006/relationships"><Relationship Id="rId3" Type="http://schemas.openxmlformats.org/officeDocument/2006/relationships/image" Target="../media/image108.svg"/><Relationship Id="rId2" Type="http://schemas.openxmlformats.org/officeDocument/2006/relationships/image" Target="../media/image107.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8" Type="http://schemas.openxmlformats.org/officeDocument/2006/relationships/image" Target="../media/image115.svg"/><Relationship Id="rId3" Type="http://schemas.openxmlformats.org/officeDocument/2006/relationships/image" Target="../media/image110.jpeg"/><Relationship Id="rId7" Type="http://schemas.openxmlformats.org/officeDocument/2006/relationships/image" Target="../media/image114.png"/><Relationship Id="rId2" Type="http://schemas.openxmlformats.org/officeDocument/2006/relationships/image" Target="../media/image109.svg"/><Relationship Id="rId1" Type="http://schemas.openxmlformats.org/officeDocument/2006/relationships/slideLayout" Target="../slideLayouts/slideLayout2.xml"/><Relationship Id="rId6" Type="http://schemas.openxmlformats.org/officeDocument/2006/relationships/image" Target="../media/image113.svg"/><Relationship Id="rId5" Type="http://schemas.openxmlformats.org/officeDocument/2006/relationships/image" Target="../media/image112.png"/><Relationship Id="rId10" Type="http://schemas.openxmlformats.org/officeDocument/2006/relationships/image" Target="../media/image117.svg"/><Relationship Id="rId4" Type="http://schemas.openxmlformats.org/officeDocument/2006/relationships/image" Target="../media/image111.svg"/><Relationship Id="rId9" Type="http://schemas.openxmlformats.org/officeDocument/2006/relationships/image" Target="../media/image116.png"/></Relationships>
</file>

<file path=ppt/slides/_rels/slide32.xml.rels><?xml version="1.0" encoding="UTF-8" standalone="yes"?>
<Relationships xmlns="http://schemas.openxmlformats.org/package/2006/relationships"><Relationship Id="rId13" Type="http://schemas.openxmlformats.org/officeDocument/2006/relationships/image" Target="../media/image63.jpeg"/><Relationship Id="rId18" Type="http://schemas.openxmlformats.org/officeDocument/2006/relationships/image" Target="../media/image68.jpeg"/><Relationship Id="rId26" Type="http://schemas.openxmlformats.org/officeDocument/2006/relationships/image" Target="../media/image76.jpeg"/><Relationship Id="rId3" Type="http://schemas.openxmlformats.org/officeDocument/2006/relationships/image" Target="../media/image53.jpeg"/><Relationship Id="rId21" Type="http://schemas.openxmlformats.org/officeDocument/2006/relationships/image" Target="../media/image71.jpeg"/><Relationship Id="rId34" Type="http://schemas.openxmlformats.org/officeDocument/2006/relationships/image" Target="../media/image84.jpeg"/><Relationship Id="rId7" Type="http://schemas.openxmlformats.org/officeDocument/2006/relationships/image" Target="../media/image57.jpeg"/><Relationship Id="rId12" Type="http://schemas.openxmlformats.org/officeDocument/2006/relationships/image" Target="../media/image62.jpeg"/><Relationship Id="rId17" Type="http://schemas.openxmlformats.org/officeDocument/2006/relationships/image" Target="../media/image67.jpeg"/><Relationship Id="rId25" Type="http://schemas.openxmlformats.org/officeDocument/2006/relationships/image" Target="../media/image75.jpeg"/><Relationship Id="rId33" Type="http://schemas.openxmlformats.org/officeDocument/2006/relationships/image" Target="../media/image83.jpeg"/><Relationship Id="rId2" Type="http://schemas.openxmlformats.org/officeDocument/2006/relationships/notesSlide" Target="../notesSlides/notesSlide16.xml"/><Relationship Id="rId16" Type="http://schemas.openxmlformats.org/officeDocument/2006/relationships/image" Target="../media/image66.jpeg"/><Relationship Id="rId20" Type="http://schemas.openxmlformats.org/officeDocument/2006/relationships/image" Target="../media/image70.jpeg"/><Relationship Id="rId29" Type="http://schemas.openxmlformats.org/officeDocument/2006/relationships/image" Target="../media/image79.jpeg"/><Relationship Id="rId1" Type="http://schemas.openxmlformats.org/officeDocument/2006/relationships/slideLayout" Target="../slideLayouts/slideLayout2.xml"/><Relationship Id="rId6" Type="http://schemas.openxmlformats.org/officeDocument/2006/relationships/image" Target="../media/image56.jpeg"/><Relationship Id="rId11" Type="http://schemas.openxmlformats.org/officeDocument/2006/relationships/image" Target="../media/image61.jpeg"/><Relationship Id="rId24" Type="http://schemas.openxmlformats.org/officeDocument/2006/relationships/image" Target="../media/image74.jpeg"/><Relationship Id="rId32" Type="http://schemas.openxmlformats.org/officeDocument/2006/relationships/image" Target="../media/image82.jpeg"/><Relationship Id="rId5" Type="http://schemas.openxmlformats.org/officeDocument/2006/relationships/image" Target="../media/image55.jpeg"/><Relationship Id="rId15" Type="http://schemas.openxmlformats.org/officeDocument/2006/relationships/image" Target="../media/image65.jpeg"/><Relationship Id="rId23" Type="http://schemas.openxmlformats.org/officeDocument/2006/relationships/image" Target="../media/image73.jpeg"/><Relationship Id="rId28" Type="http://schemas.openxmlformats.org/officeDocument/2006/relationships/image" Target="../media/image78.jpeg"/><Relationship Id="rId10" Type="http://schemas.openxmlformats.org/officeDocument/2006/relationships/image" Target="../media/image60.jpeg"/><Relationship Id="rId19" Type="http://schemas.openxmlformats.org/officeDocument/2006/relationships/image" Target="../media/image69.jpeg"/><Relationship Id="rId31" Type="http://schemas.openxmlformats.org/officeDocument/2006/relationships/image" Target="../media/image81.jpeg"/><Relationship Id="rId4" Type="http://schemas.openxmlformats.org/officeDocument/2006/relationships/image" Target="../media/image54.jpeg"/><Relationship Id="rId9" Type="http://schemas.openxmlformats.org/officeDocument/2006/relationships/image" Target="../media/image59.jpeg"/><Relationship Id="rId14" Type="http://schemas.openxmlformats.org/officeDocument/2006/relationships/image" Target="../media/image64.jpeg"/><Relationship Id="rId22" Type="http://schemas.openxmlformats.org/officeDocument/2006/relationships/image" Target="../media/image72.jpeg"/><Relationship Id="rId27" Type="http://schemas.openxmlformats.org/officeDocument/2006/relationships/image" Target="../media/image77.jpeg"/><Relationship Id="rId30" Type="http://schemas.openxmlformats.org/officeDocument/2006/relationships/image" Target="../media/image80.jpeg"/><Relationship Id="rId35" Type="http://schemas.openxmlformats.org/officeDocument/2006/relationships/image" Target="../media/image118.png"/><Relationship Id="rId8" Type="http://schemas.openxmlformats.org/officeDocument/2006/relationships/image" Target="../media/image58.jpeg"/></Relationships>
</file>

<file path=ppt/slides/_rels/slide3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122.png"/></Relationships>
</file>

<file path=ppt/slides/_rels/slide36.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122.png"/><Relationship Id="rId4" Type="http://schemas.openxmlformats.org/officeDocument/2006/relationships/image" Target="../media/image120.png"/></Relationships>
</file>

<file path=ppt/slides/_rels/slide37.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24.png"/><Relationship Id="rId7" Type="http://schemas.openxmlformats.org/officeDocument/2006/relationships/image" Target="../media/image127.pn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95.svg"/><Relationship Id="rId5" Type="http://schemas.openxmlformats.org/officeDocument/2006/relationships/image" Target="../media/image126.png"/><Relationship Id="rId4" Type="http://schemas.openxmlformats.org/officeDocument/2006/relationships/image" Target="../media/image125.png"/><Relationship Id="rId9" Type="http://schemas.openxmlformats.org/officeDocument/2006/relationships/image" Target="../media/image92.png"/></Relationships>
</file>

<file path=ppt/slides/_rels/slide38.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39.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image" Target="../media/image73.jpeg"/><Relationship Id="rId18" Type="http://schemas.openxmlformats.org/officeDocument/2006/relationships/image" Target="../media/image78.jpeg"/><Relationship Id="rId3" Type="http://schemas.openxmlformats.org/officeDocument/2006/relationships/image" Target="../media/image63.jpeg"/><Relationship Id="rId21" Type="http://schemas.openxmlformats.org/officeDocument/2006/relationships/image" Target="../media/image81.jpeg"/><Relationship Id="rId7" Type="http://schemas.openxmlformats.org/officeDocument/2006/relationships/image" Target="../media/image67.jpeg"/><Relationship Id="rId12" Type="http://schemas.openxmlformats.org/officeDocument/2006/relationships/image" Target="../media/image72.jpeg"/><Relationship Id="rId17" Type="http://schemas.openxmlformats.org/officeDocument/2006/relationships/image" Target="../media/image77.jpeg"/><Relationship Id="rId25" Type="http://schemas.openxmlformats.org/officeDocument/2006/relationships/image" Target="../media/image131.png"/><Relationship Id="rId2" Type="http://schemas.openxmlformats.org/officeDocument/2006/relationships/notesSlide" Target="../notesSlides/notesSlide22.xml"/><Relationship Id="rId16" Type="http://schemas.openxmlformats.org/officeDocument/2006/relationships/image" Target="../media/image76.jpeg"/><Relationship Id="rId20" Type="http://schemas.openxmlformats.org/officeDocument/2006/relationships/image" Target="../media/image80.jpeg"/><Relationship Id="rId1" Type="http://schemas.openxmlformats.org/officeDocument/2006/relationships/slideLayout" Target="../slideLayouts/slideLayout2.xml"/><Relationship Id="rId6" Type="http://schemas.openxmlformats.org/officeDocument/2006/relationships/image" Target="../media/image66.jpeg"/><Relationship Id="rId11" Type="http://schemas.openxmlformats.org/officeDocument/2006/relationships/image" Target="../media/image71.jpeg"/><Relationship Id="rId24" Type="http://schemas.openxmlformats.org/officeDocument/2006/relationships/image" Target="../media/image84.jpeg"/><Relationship Id="rId5" Type="http://schemas.openxmlformats.org/officeDocument/2006/relationships/image" Target="../media/image65.jpeg"/><Relationship Id="rId15" Type="http://schemas.openxmlformats.org/officeDocument/2006/relationships/image" Target="../media/image75.jpeg"/><Relationship Id="rId23" Type="http://schemas.openxmlformats.org/officeDocument/2006/relationships/image" Target="../media/image83.jpeg"/><Relationship Id="rId10" Type="http://schemas.openxmlformats.org/officeDocument/2006/relationships/image" Target="../media/image70.jpeg"/><Relationship Id="rId19" Type="http://schemas.openxmlformats.org/officeDocument/2006/relationships/image" Target="../media/image79.jpeg"/><Relationship Id="rId4" Type="http://schemas.openxmlformats.org/officeDocument/2006/relationships/image" Target="../media/image64.jpeg"/><Relationship Id="rId9" Type="http://schemas.openxmlformats.org/officeDocument/2006/relationships/image" Target="../media/image69.jpeg"/><Relationship Id="rId14" Type="http://schemas.openxmlformats.org/officeDocument/2006/relationships/image" Target="../media/image74.jpeg"/><Relationship Id="rId22" Type="http://schemas.openxmlformats.org/officeDocument/2006/relationships/image" Target="../media/image8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2.sv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33.sv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35.png"/><Relationship Id="rId4" Type="http://schemas.openxmlformats.org/officeDocument/2006/relationships/image" Target="../media/image134.svg"/></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sv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jpeg"/></Relationships>
</file>

<file path=ppt/slides/_rels/slide4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xml"/><Relationship Id="rId5" Type="http://schemas.openxmlformats.org/officeDocument/2006/relationships/image" Target="../media/image142.png"/><Relationship Id="rId4" Type="http://schemas.openxmlformats.org/officeDocument/2006/relationships/image" Target="../media/image141.png"/></Relationships>
</file>

<file path=ppt/slides/_rels/slide46.xml.rels><?xml version="1.0" encoding="UTF-8" standalone="yes"?>
<Relationships xmlns="http://schemas.openxmlformats.org/package/2006/relationships"><Relationship Id="rId3" Type="http://schemas.openxmlformats.org/officeDocument/2006/relationships/image" Target="../media/image139.png"/><Relationship Id="rId7" Type="http://schemas.openxmlformats.org/officeDocument/2006/relationships/image" Target="../media/image14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svg"/></Relationships>
</file>

<file path=ppt/slides/_rels/slide4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39.png"/><Relationship Id="rId5" Type="http://schemas.openxmlformats.org/officeDocument/2006/relationships/image" Target="../media/image149.png"/><Relationship Id="rId4" Type="http://schemas.openxmlformats.org/officeDocument/2006/relationships/image" Target="../media/image148.png"/></Relationships>
</file>

<file path=ppt/slides/_rels/slide48.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143.svg"/><Relationship Id="rId7" Type="http://schemas.openxmlformats.org/officeDocument/2006/relationships/image" Target="../media/image139.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4.png"/></Relationships>
</file>

<file path=ppt/slides/_rels/slide4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5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155.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0.xml"/><Relationship Id="rId1" Type="http://schemas.openxmlformats.org/officeDocument/2006/relationships/tags" Target="../tags/tag2.xml"/><Relationship Id="rId4" Type="http://schemas.openxmlformats.org/officeDocument/2006/relationships/image" Target="../media/image156.png"/></Relationships>
</file>

<file path=ppt/slides/_rels/slide52.xml.rels><?xml version="1.0" encoding="UTF-8" standalone="yes"?>
<Relationships xmlns="http://schemas.openxmlformats.org/package/2006/relationships"><Relationship Id="rId3" Type="http://schemas.openxmlformats.org/officeDocument/2006/relationships/image" Target="../media/image157.png"/><Relationship Id="rId7" Type="http://schemas.openxmlformats.org/officeDocument/2006/relationships/image" Target="../media/image139.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60.png"/><Relationship Id="rId5" Type="http://schemas.openxmlformats.org/officeDocument/2006/relationships/image" Target="../media/image159.svg"/><Relationship Id="rId4" Type="http://schemas.openxmlformats.org/officeDocument/2006/relationships/image" Target="../media/image158.png"/></Relationships>
</file>

<file path=ppt/slides/_rels/slide53.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61.png"/><Relationship Id="rId7" Type="http://schemas.openxmlformats.org/officeDocument/2006/relationships/image" Target="../media/image165.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s>
</file>

<file path=ppt/slides/_rels/slide54.xml.rels><?xml version="1.0" encoding="UTF-8" standalone="yes"?>
<Relationships xmlns="http://schemas.openxmlformats.org/package/2006/relationships"><Relationship Id="rId3" Type="http://schemas.openxmlformats.org/officeDocument/2006/relationships/image" Target="../media/image139.png"/><Relationship Id="rId7" Type="http://schemas.openxmlformats.org/officeDocument/2006/relationships/image" Target="../media/image170.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67.png"/></Relationships>
</file>

<file path=ppt/slides/_rels/slide55.xml.rels><?xml version="1.0" encoding="UTF-8" standalone="yes"?>
<Relationships xmlns="http://schemas.openxmlformats.org/package/2006/relationships"><Relationship Id="rId13" Type="http://schemas.openxmlformats.org/officeDocument/2006/relationships/image" Target="../media/image63.jpeg"/><Relationship Id="rId18" Type="http://schemas.openxmlformats.org/officeDocument/2006/relationships/image" Target="../media/image68.jpeg"/><Relationship Id="rId26" Type="http://schemas.openxmlformats.org/officeDocument/2006/relationships/image" Target="../media/image76.jpeg"/><Relationship Id="rId3" Type="http://schemas.openxmlformats.org/officeDocument/2006/relationships/image" Target="../media/image53.jpeg"/><Relationship Id="rId21" Type="http://schemas.openxmlformats.org/officeDocument/2006/relationships/image" Target="../media/image71.jpeg"/><Relationship Id="rId34" Type="http://schemas.openxmlformats.org/officeDocument/2006/relationships/image" Target="../media/image84.jpeg"/><Relationship Id="rId7" Type="http://schemas.openxmlformats.org/officeDocument/2006/relationships/image" Target="../media/image57.jpeg"/><Relationship Id="rId12" Type="http://schemas.openxmlformats.org/officeDocument/2006/relationships/image" Target="../media/image62.jpeg"/><Relationship Id="rId17" Type="http://schemas.openxmlformats.org/officeDocument/2006/relationships/image" Target="../media/image67.jpeg"/><Relationship Id="rId25" Type="http://schemas.openxmlformats.org/officeDocument/2006/relationships/image" Target="../media/image75.jpeg"/><Relationship Id="rId33" Type="http://schemas.openxmlformats.org/officeDocument/2006/relationships/image" Target="../media/image83.jpeg"/><Relationship Id="rId2" Type="http://schemas.openxmlformats.org/officeDocument/2006/relationships/notesSlide" Target="../notesSlides/notesSlide34.xml"/><Relationship Id="rId16" Type="http://schemas.openxmlformats.org/officeDocument/2006/relationships/image" Target="../media/image66.jpeg"/><Relationship Id="rId20" Type="http://schemas.openxmlformats.org/officeDocument/2006/relationships/image" Target="../media/image70.jpeg"/><Relationship Id="rId29" Type="http://schemas.openxmlformats.org/officeDocument/2006/relationships/image" Target="../media/image79.jpeg"/><Relationship Id="rId1" Type="http://schemas.openxmlformats.org/officeDocument/2006/relationships/slideLayout" Target="../slideLayouts/slideLayout2.xml"/><Relationship Id="rId6" Type="http://schemas.openxmlformats.org/officeDocument/2006/relationships/image" Target="../media/image56.jpeg"/><Relationship Id="rId11" Type="http://schemas.openxmlformats.org/officeDocument/2006/relationships/image" Target="../media/image61.jpeg"/><Relationship Id="rId24" Type="http://schemas.openxmlformats.org/officeDocument/2006/relationships/image" Target="../media/image74.jpeg"/><Relationship Id="rId32" Type="http://schemas.openxmlformats.org/officeDocument/2006/relationships/image" Target="../media/image82.jpeg"/><Relationship Id="rId5" Type="http://schemas.openxmlformats.org/officeDocument/2006/relationships/image" Target="../media/image55.jpeg"/><Relationship Id="rId15" Type="http://schemas.openxmlformats.org/officeDocument/2006/relationships/image" Target="../media/image65.jpeg"/><Relationship Id="rId23" Type="http://schemas.openxmlformats.org/officeDocument/2006/relationships/image" Target="../media/image73.jpeg"/><Relationship Id="rId28" Type="http://schemas.openxmlformats.org/officeDocument/2006/relationships/image" Target="../media/image78.jpeg"/><Relationship Id="rId10" Type="http://schemas.openxmlformats.org/officeDocument/2006/relationships/image" Target="../media/image60.jpeg"/><Relationship Id="rId19" Type="http://schemas.openxmlformats.org/officeDocument/2006/relationships/image" Target="../media/image69.jpeg"/><Relationship Id="rId31" Type="http://schemas.openxmlformats.org/officeDocument/2006/relationships/image" Target="../media/image81.jpeg"/><Relationship Id="rId4" Type="http://schemas.openxmlformats.org/officeDocument/2006/relationships/image" Target="../media/image54.jpeg"/><Relationship Id="rId9" Type="http://schemas.openxmlformats.org/officeDocument/2006/relationships/image" Target="../media/image59.jpeg"/><Relationship Id="rId14" Type="http://schemas.openxmlformats.org/officeDocument/2006/relationships/image" Target="../media/image64.jpeg"/><Relationship Id="rId22" Type="http://schemas.openxmlformats.org/officeDocument/2006/relationships/image" Target="../media/image72.jpeg"/><Relationship Id="rId27" Type="http://schemas.openxmlformats.org/officeDocument/2006/relationships/image" Target="../media/image77.jpeg"/><Relationship Id="rId30" Type="http://schemas.openxmlformats.org/officeDocument/2006/relationships/image" Target="../media/image80.jpeg"/><Relationship Id="rId35" Type="http://schemas.openxmlformats.org/officeDocument/2006/relationships/image" Target="../media/image146.png"/><Relationship Id="rId8" Type="http://schemas.openxmlformats.org/officeDocument/2006/relationships/image" Target="../media/image58.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0.xml"/><Relationship Id="rId1" Type="http://schemas.openxmlformats.org/officeDocument/2006/relationships/tags" Target="../tags/tag3.xml"/><Relationship Id="rId5" Type="http://schemas.openxmlformats.org/officeDocument/2006/relationships/image" Target="../media/image139.png"/><Relationship Id="rId4" Type="http://schemas.openxmlformats.org/officeDocument/2006/relationships/image" Target="../media/image156.png"/></Relationships>
</file>

<file path=ppt/slides/_rels/slide57.xml.rels><?xml version="1.0" encoding="UTF-8" standalone="yes"?>
<Relationships xmlns="http://schemas.openxmlformats.org/package/2006/relationships"><Relationship Id="rId3" Type="http://schemas.openxmlformats.org/officeDocument/2006/relationships/image" Target="../media/image139.png"/><Relationship Id="rId7" Type="http://schemas.openxmlformats.org/officeDocument/2006/relationships/image" Target="../media/image174.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71.png"/></Relationships>
</file>

<file path=ppt/slides/_rels/slide58.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75.png"/><Relationship Id="rId7" Type="http://schemas.openxmlformats.org/officeDocument/2006/relationships/image" Target="../media/image179.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78.jpeg"/><Relationship Id="rId5" Type="http://schemas.openxmlformats.org/officeDocument/2006/relationships/image" Target="../media/image177.jpeg"/><Relationship Id="rId10" Type="http://schemas.openxmlformats.org/officeDocument/2006/relationships/image" Target="../media/image181.jpeg"/><Relationship Id="rId4" Type="http://schemas.openxmlformats.org/officeDocument/2006/relationships/image" Target="../media/image176.jpeg"/><Relationship Id="rId9" Type="http://schemas.openxmlformats.org/officeDocument/2006/relationships/image" Target="../media/image180.jpeg"/></Relationships>
</file>

<file path=ppt/slides/_rels/slide5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60.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image" Target="../media/image73.jpeg"/><Relationship Id="rId18" Type="http://schemas.openxmlformats.org/officeDocument/2006/relationships/image" Target="../media/image78.jpeg"/><Relationship Id="rId3" Type="http://schemas.openxmlformats.org/officeDocument/2006/relationships/image" Target="../media/image63.jpeg"/><Relationship Id="rId21" Type="http://schemas.openxmlformats.org/officeDocument/2006/relationships/image" Target="../media/image81.jpeg"/><Relationship Id="rId7" Type="http://schemas.openxmlformats.org/officeDocument/2006/relationships/image" Target="../media/image67.jpeg"/><Relationship Id="rId12" Type="http://schemas.openxmlformats.org/officeDocument/2006/relationships/image" Target="../media/image72.jpeg"/><Relationship Id="rId17" Type="http://schemas.openxmlformats.org/officeDocument/2006/relationships/image" Target="../media/image77.jpeg"/><Relationship Id="rId2" Type="http://schemas.openxmlformats.org/officeDocument/2006/relationships/notesSlide" Target="../notesSlides/notesSlide39.xml"/><Relationship Id="rId16" Type="http://schemas.openxmlformats.org/officeDocument/2006/relationships/image" Target="../media/image76.jpeg"/><Relationship Id="rId20" Type="http://schemas.openxmlformats.org/officeDocument/2006/relationships/image" Target="../media/image80.jpeg"/><Relationship Id="rId1" Type="http://schemas.openxmlformats.org/officeDocument/2006/relationships/slideLayout" Target="../slideLayouts/slideLayout2.xml"/><Relationship Id="rId6" Type="http://schemas.openxmlformats.org/officeDocument/2006/relationships/image" Target="../media/image66.jpeg"/><Relationship Id="rId11" Type="http://schemas.openxmlformats.org/officeDocument/2006/relationships/image" Target="../media/image71.jpeg"/><Relationship Id="rId24" Type="http://schemas.openxmlformats.org/officeDocument/2006/relationships/image" Target="../media/image84.jpeg"/><Relationship Id="rId5" Type="http://schemas.openxmlformats.org/officeDocument/2006/relationships/image" Target="../media/image65.jpeg"/><Relationship Id="rId15" Type="http://schemas.openxmlformats.org/officeDocument/2006/relationships/image" Target="../media/image75.jpeg"/><Relationship Id="rId23" Type="http://schemas.openxmlformats.org/officeDocument/2006/relationships/image" Target="../media/image83.jpeg"/><Relationship Id="rId10" Type="http://schemas.openxmlformats.org/officeDocument/2006/relationships/image" Target="../media/image70.jpeg"/><Relationship Id="rId19" Type="http://schemas.openxmlformats.org/officeDocument/2006/relationships/image" Target="../media/image79.jpeg"/><Relationship Id="rId4" Type="http://schemas.openxmlformats.org/officeDocument/2006/relationships/image" Target="../media/image64.jpeg"/><Relationship Id="rId9" Type="http://schemas.openxmlformats.org/officeDocument/2006/relationships/image" Target="../media/image69.jpeg"/><Relationship Id="rId14" Type="http://schemas.openxmlformats.org/officeDocument/2006/relationships/image" Target="../media/image74.jpeg"/><Relationship Id="rId22" Type="http://schemas.openxmlformats.org/officeDocument/2006/relationships/image" Target="../media/image82.jpe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0.xml"/><Relationship Id="rId1" Type="http://schemas.openxmlformats.org/officeDocument/2006/relationships/tags" Target="../tags/tag4.xml"/><Relationship Id="rId5" Type="http://schemas.openxmlformats.org/officeDocument/2006/relationships/image" Target="../media/image139.png"/><Relationship Id="rId4" Type="http://schemas.openxmlformats.org/officeDocument/2006/relationships/image" Target="../media/image156.png"/></Relationships>
</file>

<file path=ppt/slides/_rels/slide62.xml.rels><?xml version="1.0" encoding="UTF-8" standalone="yes"?>
<Relationships xmlns="http://schemas.openxmlformats.org/package/2006/relationships"><Relationship Id="rId3" Type="http://schemas.openxmlformats.org/officeDocument/2006/relationships/image" Target="../media/image182.png"/><Relationship Id="rId7" Type="http://schemas.openxmlformats.org/officeDocument/2006/relationships/image" Target="../media/image146.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85.png"/><Relationship Id="rId5" Type="http://schemas.openxmlformats.org/officeDocument/2006/relationships/image" Target="../media/image184.png"/><Relationship Id="rId4" Type="http://schemas.openxmlformats.org/officeDocument/2006/relationships/image" Target="../media/image183.png"/></Relationships>
</file>

<file path=ppt/slides/_rels/slide63.xml.rels><?xml version="1.0" encoding="UTF-8" standalone="yes"?>
<Relationships xmlns="http://schemas.openxmlformats.org/package/2006/relationships"><Relationship Id="rId8" Type="http://schemas.openxmlformats.org/officeDocument/2006/relationships/image" Target="../media/image78.jpeg"/><Relationship Id="rId13" Type="http://schemas.openxmlformats.org/officeDocument/2006/relationships/image" Target="../media/image83.jpeg"/><Relationship Id="rId3" Type="http://schemas.openxmlformats.org/officeDocument/2006/relationships/image" Target="../media/image73.jpeg"/><Relationship Id="rId7" Type="http://schemas.openxmlformats.org/officeDocument/2006/relationships/image" Target="../media/image77.jpeg"/><Relationship Id="rId12" Type="http://schemas.openxmlformats.org/officeDocument/2006/relationships/image" Target="../media/image82.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76.jpeg"/><Relationship Id="rId11" Type="http://schemas.openxmlformats.org/officeDocument/2006/relationships/image" Target="../media/image81.jpeg"/><Relationship Id="rId5" Type="http://schemas.openxmlformats.org/officeDocument/2006/relationships/image" Target="../media/image75.jpeg"/><Relationship Id="rId10" Type="http://schemas.openxmlformats.org/officeDocument/2006/relationships/image" Target="../media/image80.jpeg"/><Relationship Id="rId4" Type="http://schemas.openxmlformats.org/officeDocument/2006/relationships/image" Target="../media/image74.jpeg"/><Relationship Id="rId9" Type="http://schemas.openxmlformats.org/officeDocument/2006/relationships/image" Target="../media/image79.jpeg"/><Relationship Id="rId14" Type="http://schemas.openxmlformats.org/officeDocument/2006/relationships/image" Target="../media/image84.jpeg"/></Relationships>
</file>

<file path=ppt/slides/_rels/slide64.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86.png"/></Relationships>
</file>

<file path=ppt/slides/_rels/slide65.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image" Target="../media/image189.jpeg"/><Relationship Id="rId5" Type="http://schemas.openxmlformats.org/officeDocument/2006/relationships/image" Target="../media/image188.png"/><Relationship Id="rId4" Type="http://schemas.openxmlformats.org/officeDocument/2006/relationships/image" Target="../media/image187.png"/></Relationships>
</file>

<file path=ppt/slides/_rels/slide66.xml.rels><?xml version="1.0" encoding="UTF-8" standalone="yes"?>
<Relationships xmlns="http://schemas.openxmlformats.org/package/2006/relationships"><Relationship Id="rId8" Type="http://schemas.openxmlformats.org/officeDocument/2006/relationships/image" Target="../media/image78.jpeg"/><Relationship Id="rId13" Type="http://schemas.openxmlformats.org/officeDocument/2006/relationships/image" Target="../media/image83.jpeg"/><Relationship Id="rId3" Type="http://schemas.openxmlformats.org/officeDocument/2006/relationships/image" Target="../media/image73.jpeg"/><Relationship Id="rId7" Type="http://schemas.openxmlformats.org/officeDocument/2006/relationships/image" Target="../media/image77.jpeg"/><Relationship Id="rId12" Type="http://schemas.openxmlformats.org/officeDocument/2006/relationships/image" Target="../media/image82.jpe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76.jpeg"/><Relationship Id="rId11" Type="http://schemas.openxmlformats.org/officeDocument/2006/relationships/image" Target="../media/image81.jpeg"/><Relationship Id="rId5" Type="http://schemas.openxmlformats.org/officeDocument/2006/relationships/image" Target="../media/image75.jpeg"/><Relationship Id="rId10" Type="http://schemas.openxmlformats.org/officeDocument/2006/relationships/image" Target="../media/image80.jpeg"/><Relationship Id="rId4" Type="http://schemas.openxmlformats.org/officeDocument/2006/relationships/image" Target="../media/image74.jpeg"/><Relationship Id="rId9" Type="http://schemas.openxmlformats.org/officeDocument/2006/relationships/image" Target="../media/image79.jpeg"/><Relationship Id="rId14" Type="http://schemas.openxmlformats.org/officeDocument/2006/relationships/image" Target="../media/image84.jpeg"/></Relationships>
</file>

<file path=ppt/slides/_rels/slide67.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image" Target="../media/image190.png"/><Relationship Id="rId7" Type="http://schemas.openxmlformats.org/officeDocument/2006/relationships/image" Target="../media/image193.png"/><Relationship Id="rId12" Type="http://schemas.openxmlformats.org/officeDocument/2006/relationships/image" Target="../media/image198.png"/><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image" Target="../media/image139.png"/><Relationship Id="rId11" Type="http://schemas.openxmlformats.org/officeDocument/2006/relationships/image" Target="../media/image197.jpeg"/><Relationship Id="rId5" Type="http://schemas.openxmlformats.org/officeDocument/2006/relationships/image" Target="../media/image192.png"/><Relationship Id="rId10" Type="http://schemas.openxmlformats.org/officeDocument/2006/relationships/image" Target="../media/image196.png"/><Relationship Id="rId4" Type="http://schemas.openxmlformats.org/officeDocument/2006/relationships/image" Target="../media/image191.png"/><Relationship Id="rId9" Type="http://schemas.openxmlformats.org/officeDocument/2006/relationships/image" Target="../media/image195.png"/></Relationships>
</file>

<file path=ppt/slides/_rels/slide6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69.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image" Target="../media/image73.jpeg"/><Relationship Id="rId18" Type="http://schemas.openxmlformats.org/officeDocument/2006/relationships/image" Target="../media/image78.jpeg"/><Relationship Id="rId3" Type="http://schemas.openxmlformats.org/officeDocument/2006/relationships/image" Target="../media/image63.jpeg"/><Relationship Id="rId21" Type="http://schemas.openxmlformats.org/officeDocument/2006/relationships/image" Target="../media/image81.jpeg"/><Relationship Id="rId7" Type="http://schemas.openxmlformats.org/officeDocument/2006/relationships/image" Target="../media/image67.jpeg"/><Relationship Id="rId12" Type="http://schemas.openxmlformats.org/officeDocument/2006/relationships/image" Target="../media/image72.jpeg"/><Relationship Id="rId17" Type="http://schemas.openxmlformats.org/officeDocument/2006/relationships/image" Target="../media/image77.jpeg"/><Relationship Id="rId2" Type="http://schemas.openxmlformats.org/officeDocument/2006/relationships/notesSlide" Target="../notesSlides/notesSlide48.xml"/><Relationship Id="rId16" Type="http://schemas.openxmlformats.org/officeDocument/2006/relationships/image" Target="../media/image76.jpeg"/><Relationship Id="rId20" Type="http://schemas.openxmlformats.org/officeDocument/2006/relationships/image" Target="../media/image80.jpeg"/><Relationship Id="rId1" Type="http://schemas.openxmlformats.org/officeDocument/2006/relationships/slideLayout" Target="../slideLayouts/slideLayout2.xml"/><Relationship Id="rId6" Type="http://schemas.openxmlformats.org/officeDocument/2006/relationships/image" Target="../media/image66.jpeg"/><Relationship Id="rId11" Type="http://schemas.openxmlformats.org/officeDocument/2006/relationships/image" Target="../media/image71.jpeg"/><Relationship Id="rId24" Type="http://schemas.openxmlformats.org/officeDocument/2006/relationships/image" Target="../media/image84.jpeg"/><Relationship Id="rId5" Type="http://schemas.openxmlformats.org/officeDocument/2006/relationships/image" Target="../media/image65.jpeg"/><Relationship Id="rId15" Type="http://schemas.openxmlformats.org/officeDocument/2006/relationships/image" Target="../media/image75.jpeg"/><Relationship Id="rId23" Type="http://schemas.openxmlformats.org/officeDocument/2006/relationships/image" Target="../media/image83.jpeg"/><Relationship Id="rId10" Type="http://schemas.openxmlformats.org/officeDocument/2006/relationships/image" Target="../media/image70.jpeg"/><Relationship Id="rId19" Type="http://schemas.openxmlformats.org/officeDocument/2006/relationships/image" Target="../media/image79.jpeg"/><Relationship Id="rId4" Type="http://schemas.openxmlformats.org/officeDocument/2006/relationships/image" Target="../media/image64.jpeg"/><Relationship Id="rId9" Type="http://schemas.openxmlformats.org/officeDocument/2006/relationships/image" Target="../media/image69.jpeg"/><Relationship Id="rId14" Type="http://schemas.openxmlformats.org/officeDocument/2006/relationships/image" Target="../media/image74.jpeg"/><Relationship Id="rId22" Type="http://schemas.openxmlformats.org/officeDocument/2006/relationships/image" Target="../media/image82.jpeg"/></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sv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notesSlide" Target="../notesSlides/notesSlide51.xml"/><Relationship Id="rId1" Type="http://schemas.openxmlformats.org/officeDocument/2006/relationships/slideLayout" Target="../slideLayouts/slideLayout10.xml"/><Relationship Id="rId5" Type="http://schemas.openxmlformats.org/officeDocument/2006/relationships/image" Target="../media/image202.svg"/><Relationship Id="rId4" Type="http://schemas.openxmlformats.org/officeDocument/2006/relationships/image" Target="../media/image201.png"/></Relationships>
</file>

<file path=ppt/slides/_rels/slide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CB212-66F0-4C3B-B653-2843DDCD3BEE}"/>
              </a:ext>
            </a:extLst>
          </p:cNvPr>
          <p:cNvSpPr>
            <a:spLocks noGrp="1"/>
          </p:cNvSpPr>
          <p:nvPr>
            <p:ph type="ctrTitle"/>
          </p:nvPr>
        </p:nvSpPr>
        <p:spPr>
          <a:xfrm>
            <a:off x="240488" y="365760"/>
            <a:ext cx="11793016" cy="2182005"/>
          </a:xfrm>
        </p:spPr>
        <p:txBody>
          <a:bodyPr>
            <a:noAutofit/>
          </a:bodyPr>
          <a:lstStyle/>
          <a:p>
            <a:r>
              <a:rPr lang="en-US" sz="6600"/>
              <a:t>Ci3T Implementers Symposium in Salina</a:t>
            </a:r>
          </a:p>
        </p:txBody>
      </p:sp>
      <p:sp>
        <p:nvSpPr>
          <p:cNvPr id="5" name="Subtitle 4">
            <a:extLst>
              <a:ext uri="{FF2B5EF4-FFF2-40B4-BE49-F238E27FC236}">
                <a16:creationId xmlns:a16="http://schemas.microsoft.com/office/drawing/2014/main" id="{42AF6262-5178-165B-1550-C0FEEED42755}"/>
              </a:ext>
            </a:extLst>
          </p:cNvPr>
          <p:cNvSpPr>
            <a:spLocks noGrp="1"/>
          </p:cNvSpPr>
          <p:nvPr>
            <p:ph type="subTitle" idx="1"/>
          </p:nvPr>
        </p:nvSpPr>
        <p:spPr>
          <a:xfrm>
            <a:off x="1971790" y="2731335"/>
            <a:ext cx="7948166" cy="1529520"/>
          </a:xfrm>
        </p:spPr>
        <p:txBody>
          <a:bodyPr>
            <a:normAutofit fontScale="92500" lnSpcReduction="20000"/>
          </a:bodyPr>
          <a:lstStyle/>
          <a:p>
            <a:pPr algn="ctr"/>
            <a:r>
              <a:rPr lang="en-US" sz="2600"/>
              <a:t>Kathleen Lynne Lane, Ph.D., BCBA-D, CF-L2</a:t>
            </a:r>
          </a:p>
          <a:p>
            <a:r>
              <a:rPr lang="en-US" sz="2600"/>
              <a:t>Elise Sarasin, M.S.E.</a:t>
            </a:r>
          </a:p>
          <a:p>
            <a:pPr algn="ctr"/>
            <a:r>
              <a:rPr lang="en-US" sz="2600"/>
              <a:t>Allison Bernard, M.Ed.</a:t>
            </a:r>
          </a:p>
          <a:p>
            <a:pPr algn="ctr"/>
            <a:r>
              <a:rPr lang="en-US" sz="2600"/>
              <a:t>Kathryn Johnson, M.A.</a:t>
            </a:r>
          </a:p>
          <a:p>
            <a:pPr algn="ctr"/>
            <a:endParaRPr lang="en-US"/>
          </a:p>
        </p:txBody>
      </p:sp>
      <p:sp>
        <p:nvSpPr>
          <p:cNvPr id="11" name="Rectangle: Rounded Corners 10">
            <a:extLst>
              <a:ext uri="{FF2B5EF4-FFF2-40B4-BE49-F238E27FC236}">
                <a16:creationId xmlns:a16="http://schemas.microsoft.com/office/drawing/2014/main" id="{DD4B56A4-D4EA-38AE-BA4F-F6A69921FAAE}"/>
              </a:ext>
            </a:extLst>
          </p:cNvPr>
          <p:cNvSpPr/>
          <p:nvPr/>
        </p:nvSpPr>
        <p:spPr>
          <a:xfrm>
            <a:off x="1236707" y="4516758"/>
            <a:ext cx="7029284" cy="112768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200"/>
              <a:t>We invite you to explore ci3t.org!</a:t>
            </a:r>
          </a:p>
        </p:txBody>
      </p:sp>
      <p:grpSp>
        <p:nvGrpSpPr>
          <p:cNvPr id="8" name="Group 7" descr="Computer screen featuring Ci3T homepage.">
            <a:extLst>
              <a:ext uri="{FF2B5EF4-FFF2-40B4-BE49-F238E27FC236}">
                <a16:creationId xmlns:a16="http://schemas.microsoft.com/office/drawing/2014/main" id="{9D0E858A-F0C4-D4AE-2237-B0A17D8F30EE}"/>
              </a:ext>
            </a:extLst>
          </p:cNvPr>
          <p:cNvGrpSpPr/>
          <p:nvPr/>
        </p:nvGrpSpPr>
        <p:grpSpPr>
          <a:xfrm>
            <a:off x="8441374" y="3205285"/>
            <a:ext cx="3750626" cy="3750626"/>
            <a:chOff x="6239209" y="909219"/>
            <a:chExt cx="5539707" cy="5539707"/>
          </a:xfrm>
        </p:grpSpPr>
        <p:pic>
          <p:nvPicPr>
            <p:cNvPr id="9" name="Picture 8">
              <a:extLst>
                <a:ext uri="{FF2B5EF4-FFF2-40B4-BE49-F238E27FC236}">
                  <a16:creationId xmlns:a16="http://schemas.microsoft.com/office/drawing/2014/main" id="{7CB8376B-170C-48E0-9BB7-0A0ACDA3ACBD}"/>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472820" y="2151997"/>
              <a:ext cx="3090909" cy="2377386"/>
            </a:xfrm>
            <a:prstGeom prst="rect">
              <a:avLst/>
            </a:prstGeom>
          </p:spPr>
        </p:pic>
        <p:pic>
          <p:nvPicPr>
            <p:cNvPr id="10" name="Graphic 9" descr="Monitor outline">
              <a:extLst>
                <a:ext uri="{FF2B5EF4-FFF2-40B4-BE49-F238E27FC236}">
                  <a16:creationId xmlns:a16="http://schemas.microsoft.com/office/drawing/2014/main" id="{6DC66A0A-63DD-C4EC-64B1-EE1B91FD18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39209" y="909219"/>
              <a:ext cx="5539707" cy="5539707"/>
            </a:xfrm>
            <a:prstGeom prst="rect">
              <a:avLst/>
            </a:prstGeom>
          </p:spPr>
        </p:pic>
      </p:grpSp>
    </p:spTree>
    <p:extLst>
      <p:ext uri="{BB962C8B-B14F-4D97-AF65-F5344CB8AC3E}">
        <p14:creationId xmlns:p14="http://schemas.microsoft.com/office/powerpoint/2010/main" val="3929194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FA308D1-F3AE-7F41-C3CB-860D683AAD60}"/>
              </a:ext>
            </a:extLst>
          </p:cNvPr>
          <p:cNvSpPr>
            <a:spLocks noGrp="1"/>
          </p:cNvSpPr>
          <p:nvPr>
            <p:ph type="title"/>
          </p:nvPr>
        </p:nvSpPr>
        <p:spPr/>
        <p:txBody>
          <a:bodyPr/>
          <a:lstStyle/>
          <a:p>
            <a:r>
              <a:rPr lang="en-US"/>
              <a:t>Long Range Planning</a:t>
            </a:r>
          </a:p>
        </p:txBody>
      </p:sp>
      <p:sp>
        <p:nvSpPr>
          <p:cNvPr id="3" name="Content">
            <a:extLst>
              <a:ext uri="{FF2B5EF4-FFF2-40B4-BE49-F238E27FC236}">
                <a16:creationId xmlns:a16="http://schemas.microsoft.com/office/drawing/2014/main" id="{08B65577-E06D-E092-0BB9-9FFA72898806}"/>
              </a:ext>
            </a:extLst>
          </p:cNvPr>
          <p:cNvSpPr>
            <a:spLocks noGrp="1"/>
          </p:cNvSpPr>
          <p:nvPr>
            <p:ph idx="1"/>
          </p:nvPr>
        </p:nvSpPr>
        <p:spPr>
          <a:xfrm>
            <a:off x="838199" y="1825625"/>
            <a:ext cx="5753669" cy="4351338"/>
          </a:xfrm>
        </p:spPr>
        <p:txBody>
          <a:bodyPr>
            <a:normAutofit/>
          </a:bodyPr>
          <a:lstStyle/>
          <a:p>
            <a:r>
              <a:rPr lang="en-US"/>
              <a:t>Ci3T Leadership Team meetings</a:t>
            </a:r>
          </a:p>
          <a:p>
            <a:r>
              <a:rPr lang="en-US"/>
              <a:t>Faculty and Staff meetings</a:t>
            </a:r>
          </a:p>
          <a:p>
            <a:r>
              <a:rPr lang="en-US"/>
              <a:t>Data Collection</a:t>
            </a:r>
          </a:p>
          <a:p>
            <a:r>
              <a:rPr lang="en-US"/>
              <a:t>Professional Learning</a:t>
            </a:r>
          </a:p>
          <a:p>
            <a:pPr lvl="1"/>
            <a:r>
              <a:rPr lang="en-US"/>
              <a:t>Ci3T Implementation Professional Learning Series</a:t>
            </a:r>
          </a:p>
          <a:p>
            <a:pPr lvl="1"/>
            <a:r>
              <a:rPr lang="en-US"/>
              <a:t>EMPOWER Sessions</a:t>
            </a:r>
          </a:p>
          <a:p>
            <a:pPr lvl="1"/>
            <a:r>
              <a:rPr lang="en-US"/>
              <a:t>Enhancing Ci3T Modules</a:t>
            </a:r>
          </a:p>
          <a:p>
            <a:pPr lvl="1"/>
            <a:r>
              <a:rPr lang="en-US"/>
              <a:t>District-offered professional learning</a:t>
            </a:r>
          </a:p>
          <a:p>
            <a:endParaRPr lang="en-US"/>
          </a:p>
        </p:txBody>
      </p:sp>
      <p:pic>
        <p:nvPicPr>
          <p:cNvPr id="6" name="Picture 5" descr="Handout: Planning for Your 2026-2027 Ci3T Journey.">
            <a:extLst>
              <a:ext uri="{FF2B5EF4-FFF2-40B4-BE49-F238E27FC236}">
                <a16:creationId xmlns:a16="http://schemas.microsoft.com/office/drawing/2014/main" id="{0218DA46-2357-BB9B-CEF7-A65EDDBE8389}"/>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7025747" y="1203157"/>
            <a:ext cx="3765219" cy="4872789"/>
          </a:xfrm>
          <a:prstGeom prst="rect">
            <a:avLst/>
          </a:prstGeom>
          <a:ln>
            <a:solidFill>
              <a:schemeClr val="tx1"/>
            </a:solidFill>
          </a:ln>
        </p:spPr>
      </p:pic>
    </p:spTree>
    <p:extLst>
      <p:ext uri="{BB962C8B-B14F-4D97-AF65-F5344CB8AC3E}">
        <p14:creationId xmlns:p14="http://schemas.microsoft.com/office/powerpoint/2010/main" val="1410135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9046F-09F4-D408-391C-7544CC83FA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17E405-C4C8-1D4A-790F-D99C13E30920}"/>
              </a:ext>
            </a:extLst>
          </p:cNvPr>
          <p:cNvSpPr>
            <a:spLocks noGrp="1"/>
          </p:cNvSpPr>
          <p:nvPr>
            <p:ph type="title"/>
          </p:nvPr>
        </p:nvSpPr>
        <p:spPr/>
        <p:txBody>
          <a:bodyPr/>
          <a:lstStyle/>
          <a:p>
            <a:r>
              <a:rPr lang="en-US"/>
              <a:t>Step 1: Schedule Ci3T Leadership Team Meetings &amp; Faculty and Meetings </a:t>
            </a:r>
          </a:p>
        </p:txBody>
      </p:sp>
      <p:pic>
        <p:nvPicPr>
          <p:cNvPr id="3" name="Picture 2" descr="Ci3T Implementation Series and Delivery table">
            <a:extLst>
              <a:ext uri="{FF2B5EF4-FFF2-40B4-BE49-F238E27FC236}">
                <a16:creationId xmlns:a16="http://schemas.microsoft.com/office/drawing/2014/main" id="{0C1AEF37-8A17-AA70-10FF-3042EC7676D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708450" y="1592985"/>
            <a:ext cx="10515600" cy="4387164"/>
          </a:xfrm>
          <a:prstGeom prst="rect">
            <a:avLst/>
          </a:prstGeom>
        </p:spPr>
      </p:pic>
      <p:sp>
        <p:nvSpPr>
          <p:cNvPr id="6" name="Rectangle 5" descr="Yellow rectangle highlighting two rows: Ci3T Leadership Team monthly meetings and Faculty and staff monthly meetings">
            <a:extLst>
              <a:ext uri="{FF2B5EF4-FFF2-40B4-BE49-F238E27FC236}">
                <a16:creationId xmlns:a16="http://schemas.microsoft.com/office/drawing/2014/main" id="{CF078AD4-0A72-71D9-D42D-B30EC3CD0CEB}"/>
              </a:ext>
            </a:extLst>
          </p:cNvPr>
          <p:cNvSpPr/>
          <p:nvPr/>
        </p:nvSpPr>
        <p:spPr>
          <a:xfrm>
            <a:off x="1415714" y="2918548"/>
            <a:ext cx="9808336" cy="681902"/>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746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78DB0-16ED-6D82-98FE-C10BDE92BCA5}"/>
              </a:ext>
            </a:extLst>
          </p:cNvPr>
          <p:cNvSpPr>
            <a:spLocks noGrp="1"/>
          </p:cNvSpPr>
          <p:nvPr>
            <p:ph type="title"/>
          </p:nvPr>
        </p:nvSpPr>
        <p:spPr/>
        <p:txBody>
          <a:bodyPr/>
          <a:lstStyle/>
          <a:p>
            <a:r>
              <a:rPr lang="en-US"/>
              <a:t>Confirm Ci3T Leadership Team Members</a:t>
            </a:r>
          </a:p>
        </p:txBody>
      </p:sp>
      <p:pic>
        <p:nvPicPr>
          <p:cNvPr id="4" name="Picture 2" descr="Ci3T Leadership Team Handout. Includes directions to confirm the Ci3T Leadership Team as well as spaces to write in the district name, school name, and date updated, as well as a table including space to write in each team member's district position/role, first and last name, email, and phone number.">
            <a:extLst>
              <a:ext uri="{FF2B5EF4-FFF2-40B4-BE49-F238E27FC236}">
                <a16:creationId xmlns:a16="http://schemas.microsoft.com/office/drawing/2014/main" id="{2EC1209F-0392-1E72-940E-860B5978EF5C}"/>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1427088" y="1690688"/>
            <a:ext cx="6192912" cy="47854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6" descr="Enhancing Ci3T Module: A Guide to Effective Leadership Team Meetings">
            <a:extLst>
              <a:ext uri="{FF2B5EF4-FFF2-40B4-BE49-F238E27FC236}">
                <a16:creationId xmlns:a16="http://schemas.microsoft.com/office/drawing/2014/main" id="{C5AF3E84-CFF4-F9F1-44C8-62D18F337C4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079430" y="1985522"/>
            <a:ext cx="2685482" cy="4195763"/>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381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A2D42386-EFEF-A59C-A2AA-7A07BFBDECE6}"/>
              </a:ext>
            </a:extLst>
          </p:cNvPr>
          <p:cNvSpPr>
            <a:spLocks noGrp="1"/>
          </p:cNvSpPr>
          <p:nvPr>
            <p:ph type="title"/>
          </p:nvPr>
        </p:nvSpPr>
        <p:spPr/>
        <p:txBody>
          <a:bodyPr/>
          <a:lstStyle/>
          <a:p>
            <a:r>
              <a:rPr lang="en-US"/>
              <a:t>Team Map Activity</a:t>
            </a:r>
          </a:p>
        </p:txBody>
      </p:sp>
      <p:pic>
        <p:nvPicPr>
          <p:cNvPr id="10" name="Picture 1" descr="Image of a flow chat including Ci3T Leadership Team at the top with grade-level PLCs, prereferral intervention team, mental health team, special education team, building logistics team, professional development team, and reinforcement team connected in the row below.">
            <a:extLst>
              <a:ext uri="{FF2B5EF4-FFF2-40B4-BE49-F238E27FC236}">
                <a16:creationId xmlns:a16="http://schemas.microsoft.com/office/drawing/2014/main" id="{0A793A71-D91A-4D23-BEF8-434B0F11D0FB}"/>
              </a:ext>
            </a:extLst>
          </p:cNvPr>
          <p:cNvPicPr>
            <a:picLocks noChangeAspect="1"/>
          </p:cNvPicPr>
          <p:nvPr/>
        </p:nvPicPr>
        <p:blipFill>
          <a:blip r:embed="rId2"/>
          <a:stretch>
            <a:fillRect/>
          </a:stretch>
        </p:blipFill>
        <p:spPr>
          <a:xfrm>
            <a:off x="1497815" y="1027906"/>
            <a:ext cx="9196370" cy="2533787"/>
          </a:xfrm>
          <a:prstGeom prst="rect">
            <a:avLst/>
          </a:prstGeom>
        </p:spPr>
      </p:pic>
      <p:pic>
        <p:nvPicPr>
          <p:cNvPr id="8" name="Picture 2" descr="Screenshot of the Team Map Activity that lists Ci3T team members, responsibilities, and roles. Members include Building Administrator, District representative, General education teacher 1, General education teacher 2, Special education teacher, Parent representative, Student representative, additional 1 (e.g., school psychologist), Additional 2 (e.g., school counselor, social worker), Ci3T coach. Team responsibilities include guide school-wide implementation of Tier 1, develop, update, and provide staff with implementation materials (e.g., print/digital copies of Ci3T implementation manuals, posters, tickets), facilitate collection of data (e.g., screening, treatment integrity and social validity), review summary data to examine overall student performance in building (e.g., percentage of students in low-, moderate- and high-risk categories) and examine by grade levels and teachers, share data with stakeholders, use data summaries to identify needs and plan professional learning, provide faculty and staff with ongoing training and resources to support implementation, solicit district support when needed (e.g., requestion professional learning, funds support in collecting/using data using district data systems. Team Roles include team leader, note taker, time keeper and data analyst.">
            <a:extLst>
              <a:ext uri="{FF2B5EF4-FFF2-40B4-BE49-F238E27FC236}">
                <a16:creationId xmlns:a16="http://schemas.microsoft.com/office/drawing/2014/main" id="{15D47149-D1ED-47D6-BAE3-CC7371CAE214}"/>
              </a:ext>
            </a:extLst>
          </p:cNvPr>
          <p:cNvPicPr>
            <a:picLocks noChangeAspect="1"/>
          </p:cNvPicPr>
          <p:nvPr/>
        </p:nvPicPr>
        <p:blipFill>
          <a:blip r:embed="rId3"/>
          <a:stretch>
            <a:fillRect/>
          </a:stretch>
        </p:blipFill>
        <p:spPr>
          <a:xfrm>
            <a:off x="2440543" y="3283769"/>
            <a:ext cx="7310914" cy="3209106"/>
          </a:xfrm>
          <a:prstGeom prst="rect">
            <a:avLst/>
          </a:prstGeom>
        </p:spPr>
      </p:pic>
      <p:pic>
        <p:nvPicPr>
          <p:cNvPr id="2" name="Picture 3">
            <a:extLst>
              <a:ext uri="{FF2B5EF4-FFF2-40B4-BE49-F238E27FC236}">
                <a16:creationId xmlns:a16="http://schemas.microsoft.com/office/drawing/2014/main" id="{D223ACA9-C11D-54BE-9463-81F11777EF6E}"/>
              </a:ext>
              <a:ext uri="{C183D7F6-B498-43B3-948B-1728B52AA6E4}">
                <adec:decorative xmlns:adec="http://schemas.microsoft.com/office/drawing/2017/decorative" val="1"/>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11314113" y="0"/>
            <a:ext cx="877887"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770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13A1B-A0D9-12BF-54D3-E381CEEAA166}"/>
              </a:ext>
            </a:extLst>
          </p:cNvPr>
          <p:cNvSpPr>
            <a:spLocks noGrp="1"/>
          </p:cNvSpPr>
          <p:nvPr>
            <p:ph type="title"/>
          </p:nvPr>
        </p:nvSpPr>
        <p:spPr/>
        <p:txBody>
          <a:bodyPr/>
          <a:lstStyle/>
          <a:p>
            <a:r>
              <a:rPr lang="en-US"/>
              <a:t>Work Time Preparation</a:t>
            </a:r>
          </a:p>
        </p:txBody>
      </p:sp>
      <p:pic>
        <p:nvPicPr>
          <p:cNvPr id="5" name="Content Placeholder 4" descr="Ci3T Presentations website page.">
            <a:extLst>
              <a:ext uri="{FF2B5EF4-FFF2-40B4-BE49-F238E27FC236}">
                <a16:creationId xmlns:a16="http://schemas.microsoft.com/office/drawing/2014/main" id="{FC2AD0DF-8AD2-873C-8433-83494466AD58}"/>
              </a:ext>
            </a:extLst>
          </p:cNvPr>
          <p:cNvPicPr>
            <a:picLocks noGrp="1" noChangeAspect="1"/>
          </p:cNvPicPr>
          <p:nvPr>
            <p:ph idx="1"/>
          </p:nvPr>
        </p:nvPicPr>
        <p:blipFill>
          <a:blip r:embed="rId2"/>
          <a:stretch>
            <a:fillRect/>
          </a:stretch>
        </p:blipFill>
        <p:spPr>
          <a:xfrm>
            <a:off x="943951" y="1460295"/>
            <a:ext cx="8188018" cy="5032580"/>
          </a:xfrm>
          <a:prstGeom prst="rect">
            <a:avLst/>
          </a:prstGeom>
          <a:ln>
            <a:solidFill>
              <a:schemeClr val="tx1"/>
            </a:solidFill>
          </a:ln>
        </p:spPr>
      </p:pic>
      <p:sp>
        <p:nvSpPr>
          <p:cNvPr id="6" name="Rectangle 5" descr="Yellow rectangle highlighting &quot;presentations &amp; archives&quot; from the drop-down menu of the professional learning tab.">
            <a:extLst>
              <a:ext uri="{FF2B5EF4-FFF2-40B4-BE49-F238E27FC236}">
                <a16:creationId xmlns:a16="http://schemas.microsoft.com/office/drawing/2014/main" id="{FD010FD2-A9B4-EEF6-22CC-ADD25DAC2C35}"/>
              </a:ext>
            </a:extLst>
          </p:cNvPr>
          <p:cNvSpPr/>
          <p:nvPr/>
        </p:nvSpPr>
        <p:spPr>
          <a:xfrm>
            <a:off x="7182853" y="2153652"/>
            <a:ext cx="1503948" cy="264695"/>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descr="Yellow rectangle highlighting the State &amp; District filter">
            <a:extLst>
              <a:ext uri="{FF2B5EF4-FFF2-40B4-BE49-F238E27FC236}">
                <a16:creationId xmlns:a16="http://schemas.microsoft.com/office/drawing/2014/main" id="{E9538D7D-95D2-8D76-097D-30D3B51F206A}"/>
              </a:ext>
            </a:extLst>
          </p:cNvPr>
          <p:cNvSpPr/>
          <p:nvPr/>
        </p:nvSpPr>
        <p:spPr>
          <a:xfrm>
            <a:off x="2093495" y="4090737"/>
            <a:ext cx="926432" cy="372977"/>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descr="Yellow rectangle highlighting the Ci3T Implementers Symposium in Salina event.">
            <a:extLst>
              <a:ext uri="{FF2B5EF4-FFF2-40B4-BE49-F238E27FC236}">
                <a16:creationId xmlns:a16="http://schemas.microsoft.com/office/drawing/2014/main" id="{FBF9B65C-F862-5C25-4DBD-57DDBEEE9629}"/>
              </a:ext>
            </a:extLst>
          </p:cNvPr>
          <p:cNvSpPr/>
          <p:nvPr/>
        </p:nvSpPr>
        <p:spPr>
          <a:xfrm>
            <a:off x="1656348" y="4555958"/>
            <a:ext cx="2302041" cy="1122947"/>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181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1000"/>
                                        <p:tgtEl>
                                          <p:spTgt spid="8"/>
                                        </p:tgtEl>
                                      </p:cBhvr>
                                    </p:animEffect>
                                  </p:childTnLst>
                                </p:cTn>
                              </p:par>
                            </p:childTnLst>
                          </p:cTn>
                        </p:par>
                        <p:par>
                          <p:cTn id="12" fill="hold">
                            <p:stCondLst>
                              <p:cond delay="2000"/>
                            </p:stCondLst>
                            <p:childTnLst>
                              <p:par>
                                <p:cTn id="13" presetID="21" presetClass="entr" presetSubtype="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heel(1)">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8A15E-90E0-3487-4035-43ADD823D1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9614FD-720C-E045-1645-55D41037DAD7}"/>
              </a:ext>
            </a:extLst>
          </p:cNvPr>
          <p:cNvSpPr>
            <a:spLocks noGrp="1"/>
          </p:cNvSpPr>
          <p:nvPr>
            <p:ph type="title"/>
          </p:nvPr>
        </p:nvSpPr>
        <p:spPr>
          <a:solidFill>
            <a:schemeClr val="accent5"/>
          </a:solidFill>
        </p:spPr>
        <p:txBody>
          <a:bodyPr/>
          <a:lstStyle/>
          <a:p>
            <a:r>
              <a:rPr lang="en-US">
                <a:solidFill>
                  <a:schemeClr val="bg1"/>
                </a:solidFill>
              </a:rPr>
              <a:t>Work Time: Team Map Activity</a:t>
            </a:r>
          </a:p>
        </p:txBody>
      </p:sp>
      <p:sp>
        <p:nvSpPr>
          <p:cNvPr id="16" name="Content Placeholder 15">
            <a:extLst>
              <a:ext uri="{FF2B5EF4-FFF2-40B4-BE49-F238E27FC236}">
                <a16:creationId xmlns:a16="http://schemas.microsoft.com/office/drawing/2014/main" id="{638C7DE0-1198-AE2C-DD38-356A96799419}"/>
              </a:ext>
            </a:extLst>
          </p:cNvPr>
          <p:cNvSpPr>
            <a:spLocks noGrp="1"/>
          </p:cNvSpPr>
          <p:nvPr>
            <p:ph idx="1"/>
          </p:nvPr>
        </p:nvSpPr>
        <p:spPr>
          <a:xfrm>
            <a:off x="838199" y="1825625"/>
            <a:ext cx="5257801" cy="2985980"/>
          </a:xfrm>
          <a:solidFill>
            <a:schemeClr val="accent5">
              <a:lumMod val="20000"/>
              <a:lumOff val="80000"/>
            </a:schemeClr>
          </a:solidFill>
        </p:spPr>
        <p:txBody>
          <a:bodyPr>
            <a:normAutofit/>
          </a:bodyPr>
          <a:lstStyle/>
          <a:p>
            <a:pPr marL="0" indent="0" algn="ctr">
              <a:buNone/>
            </a:pPr>
            <a:r>
              <a:rPr lang="en-US" sz="2400"/>
              <a:t>Confirm Ci3T Leadership Team members</a:t>
            </a:r>
          </a:p>
          <a:p>
            <a:pPr marL="0" indent="0" algn="ctr">
              <a:buNone/>
            </a:pPr>
            <a:endParaRPr lang="en-US" sz="2400"/>
          </a:p>
        </p:txBody>
      </p:sp>
      <p:pic>
        <p:nvPicPr>
          <p:cNvPr id="3" name="Picture 2" descr="Ci3T Leadership Team Handout. Includes directions to confirm the Ci3T Leadership Team as well as spaces to write in the district name, school name, and date updated, as well as a table including space to write in each team member's district position/role, first and last name, email, and phone number.">
            <a:extLst>
              <a:ext uri="{FF2B5EF4-FFF2-40B4-BE49-F238E27FC236}">
                <a16:creationId xmlns:a16="http://schemas.microsoft.com/office/drawing/2014/main" id="{11F62C02-06B5-8994-522A-2070AB7CA095}"/>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2249904" y="2614500"/>
            <a:ext cx="2646947" cy="204536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4" name="30">
            <a:extLst>
              <a:ext uri="{FF2B5EF4-FFF2-40B4-BE49-F238E27FC236}">
                <a16:creationId xmlns:a16="http://schemas.microsoft.com/office/drawing/2014/main" id="{236BDE55-EEA1-0572-1C4E-AA136792304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5" name="29">
            <a:extLst>
              <a:ext uri="{FF2B5EF4-FFF2-40B4-BE49-F238E27FC236}">
                <a16:creationId xmlns:a16="http://schemas.microsoft.com/office/drawing/2014/main" id="{88F4BC76-61B7-952A-F4DC-A98F52D9BAF6}"/>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6" name="28">
            <a:extLst>
              <a:ext uri="{FF2B5EF4-FFF2-40B4-BE49-F238E27FC236}">
                <a16:creationId xmlns:a16="http://schemas.microsoft.com/office/drawing/2014/main" id="{502CED24-3796-2ADC-4204-A626454F398F}"/>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7" name="27">
            <a:extLst>
              <a:ext uri="{FF2B5EF4-FFF2-40B4-BE49-F238E27FC236}">
                <a16:creationId xmlns:a16="http://schemas.microsoft.com/office/drawing/2014/main" id="{4022DAE2-7181-0280-89B8-4A0FD74F5727}"/>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8" name="26">
            <a:extLst>
              <a:ext uri="{FF2B5EF4-FFF2-40B4-BE49-F238E27FC236}">
                <a16:creationId xmlns:a16="http://schemas.microsoft.com/office/drawing/2014/main" id="{91F7F187-7233-7F1E-948B-CE0EB3826781}"/>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9" name="25">
            <a:extLst>
              <a:ext uri="{FF2B5EF4-FFF2-40B4-BE49-F238E27FC236}">
                <a16:creationId xmlns:a16="http://schemas.microsoft.com/office/drawing/2014/main" id="{1ED1A669-E8B1-23A4-A76E-DB164F4A7C3B}"/>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10" name="24">
            <a:extLst>
              <a:ext uri="{FF2B5EF4-FFF2-40B4-BE49-F238E27FC236}">
                <a16:creationId xmlns:a16="http://schemas.microsoft.com/office/drawing/2014/main" id="{58796303-DAF8-94E9-76AD-E51F65801CAB}"/>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11" name="23">
            <a:extLst>
              <a:ext uri="{FF2B5EF4-FFF2-40B4-BE49-F238E27FC236}">
                <a16:creationId xmlns:a16="http://schemas.microsoft.com/office/drawing/2014/main" id="{EF8CFB3E-C36E-E7E7-22DD-A43CE82A4634}"/>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12" name="22">
            <a:extLst>
              <a:ext uri="{FF2B5EF4-FFF2-40B4-BE49-F238E27FC236}">
                <a16:creationId xmlns:a16="http://schemas.microsoft.com/office/drawing/2014/main" id="{11D8ED92-947D-8D22-FD1B-D3A80BE9F5CD}"/>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13" name="21">
            <a:extLst>
              <a:ext uri="{FF2B5EF4-FFF2-40B4-BE49-F238E27FC236}">
                <a16:creationId xmlns:a16="http://schemas.microsoft.com/office/drawing/2014/main" id="{06742DCB-98E0-A5C6-487C-1AF5CFDEE0E9}"/>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14" name="20">
            <a:extLst>
              <a:ext uri="{FF2B5EF4-FFF2-40B4-BE49-F238E27FC236}">
                <a16:creationId xmlns:a16="http://schemas.microsoft.com/office/drawing/2014/main" id="{11A6B75D-BB16-C01D-D2ED-FD4044DA5130}"/>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15" name="19">
            <a:extLst>
              <a:ext uri="{FF2B5EF4-FFF2-40B4-BE49-F238E27FC236}">
                <a16:creationId xmlns:a16="http://schemas.microsoft.com/office/drawing/2014/main" id="{22DFD3F5-4E6A-E053-C59C-19B4A484117A}"/>
              </a:ext>
              <a:ext uri="{C183D7F6-B498-43B3-948B-1728B52AA6E4}">
                <adec:decorative xmlns:adec="http://schemas.microsoft.com/office/drawing/2017/decorative" val="1"/>
              </a:ext>
            </a:extLst>
          </p:cNvPr>
          <p:cNvPicPr>
            <a:picLocks noChangeAspect="1" noChangeArrowheads="1"/>
          </p:cNvPicPr>
          <p:nvPr/>
        </p:nvPicPr>
        <p:blipFill>
          <a:blip r:embed="rId15">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18" name="18">
            <a:extLst>
              <a:ext uri="{FF2B5EF4-FFF2-40B4-BE49-F238E27FC236}">
                <a16:creationId xmlns:a16="http://schemas.microsoft.com/office/drawing/2014/main" id="{15777F16-62E4-CB32-F00B-70793C64D966}"/>
              </a:ext>
              <a:ext uri="{C183D7F6-B498-43B3-948B-1728B52AA6E4}">
                <adec:decorative xmlns:adec="http://schemas.microsoft.com/office/drawing/2017/decorative" val="1"/>
              </a:ext>
            </a:extLst>
          </p:cNvPr>
          <p:cNvPicPr>
            <a:picLocks noChangeAspect="1" noChangeArrowheads="1"/>
          </p:cNvPicPr>
          <p:nvPr/>
        </p:nvPicPr>
        <p:blipFill>
          <a:blip r:embed="rId16">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19" name="17">
            <a:extLst>
              <a:ext uri="{FF2B5EF4-FFF2-40B4-BE49-F238E27FC236}">
                <a16:creationId xmlns:a16="http://schemas.microsoft.com/office/drawing/2014/main" id="{A4F83766-4BD0-42C1-1753-34D91A211508}"/>
              </a:ext>
              <a:ext uri="{C183D7F6-B498-43B3-948B-1728B52AA6E4}">
                <adec:decorative xmlns:adec="http://schemas.microsoft.com/office/drawing/2017/decorative" val="1"/>
              </a:ext>
            </a:extLst>
          </p:cNvPr>
          <p:cNvPicPr>
            <a:picLocks noChangeAspect="1" noChangeArrowheads="1"/>
          </p:cNvPicPr>
          <p:nvPr/>
        </p:nvPicPr>
        <p:blipFill>
          <a:blip r:embed="rId17">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21" name="16">
            <a:extLst>
              <a:ext uri="{FF2B5EF4-FFF2-40B4-BE49-F238E27FC236}">
                <a16:creationId xmlns:a16="http://schemas.microsoft.com/office/drawing/2014/main" id="{571192BE-2E1F-4B70-BF6D-23B91355F1C8}"/>
              </a:ext>
              <a:ext uri="{C183D7F6-B498-43B3-948B-1728B52AA6E4}">
                <adec:decorative xmlns:adec="http://schemas.microsoft.com/office/drawing/2017/decorative" val="1"/>
              </a:ext>
            </a:extLst>
          </p:cNvPr>
          <p:cNvPicPr>
            <a:picLocks noChangeAspect="1" noChangeArrowheads="1"/>
          </p:cNvPicPr>
          <p:nvPr/>
        </p:nvPicPr>
        <p:blipFill>
          <a:blip r:embed="rId18">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24" name="Picture 47">
            <a:extLst>
              <a:ext uri="{FF2B5EF4-FFF2-40B4-BE49-F238E27FC236}">
                <a16:creationId xmlns:a16="http://schemas.microsoft.com/office/drawing/2014/main" id="{39190BFD-4FAC-57C0-9425-5C14519A059D}"/>
              </a:ext>
              <a:ext uri="{C183D7F6-B498-43B3-948B-1728B52AA6E4}">
                <adec:decorative xmlns:adec="http://schemas.microsoft.com/office/drawing/2017/decorative" val="1"/>
              </a:ext>
            </a:extLst>
          </p:cNvPr>
          <p:cNvPicPr>
            <a:picLocks noChangeAspect="1" noChangeArrowheads="1"/>
          </p:cNvPicPr>
          <p:nvPr/>
        </p:nvPicPr>
        <p:blipFill>
          <a:blip r:embed="rId19">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25" name="Picture 51">
            <a:extLst>
              <a:ext uri="{FF2B5EF4-FFF2-40B4-BE49-F238E27FC236}">
                <a16:creationId xmlns:a16="http://schemas.microsoft.com/office/drawing/2014/main" id="{E108FB63-214F-EA75-BBD6-980A274B74A1}"/>
              </a:ext>
              <a:ext uri="{C183D7F6-B498-43B3-948B-1728B52AA6E4}">
                <adec:decorative xmlns:adec="http://schemas.microsoft.com/office/drawing/2017/decorative" val="1"/>
              </a:ext>
            </a:extLst>
          </p:cNvPr>
          <p:cNvPicPr>
            <a:picLocks noChangeAspect="1" noChangeArrowheads="1"/>
          </p:cNvPicPr>
          <p:nvPr/>
        </p:nvPicPr>
        <p:blipFill>
          <a:blip r:embed="rId20">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26" name="Picture 50">
            <a:extLst>
              <a:ext uri="{FF2B5EF4-FFF2-40B4-BE49-F238E27FC236}">
                <a16:creationId xmlns:a16="http://schemas.microsoft.com/office/drawing/2014/main" id="{48D6F125-AC9B-8F38-5F48-2A9976FB6577}"/>
              </a:ext>
              <a:ext uri="{C183D7F6-B498-43B3-948B-1728B52AA6E4}">
                <adec:decorative xmlns:adec="http://schemas.microsoft.com/office/drawing/2017/decorative" val="1"/>
              </a:ext>
            </a:extLst>
          </p:cNvPr>
          <p:cNvPicPr>
            <a:picLocks noChangeAspect="1" noChangeArrowheads="1"/>
          </p:cNvPicPr>
          <p:nvPr/>
        </p:nvPicPr>
        <p:blipFill>
          <a:blip r:embed="rId21">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27" name="Picture 49">
            <a:extLst>
              <a:ext uri="{FF2B5EF4-FFF2-40B4-BE49-F238E27FC236}">
                <a16:creationId xmlns:a16="http://schemas.microsoft.com/office/drawing/2014/main" id="{FD49B5AB-C3A1-745B-4028-60D15757AE1E}"/>
              </a:ext>
              <a:ext uri="{C183D7F6-B498-43B3-948B-1728B52AA6E4}">
                <adec:decorative xmlns:adec="http://schemas.microsoft.com/office/drawing/2017/decorative" val="1"/>
              </a:ext>
            </a:extLst>
          </p:cNvPr>
          <p:cNvPicPr>
            <a:picLocks noChangeAspect="1" noChangeArrowheads="1"/>
          </p:cNvPicPr>
          <p:nvPr/>
        </p:nvPicPr>
        <p:blipFill>
          <a:blip r:embed="rId22">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28" name="Picture 48">
            <a:extLst>
              <a:ext uri="{FF2B5EF4-FFF2-40B4-BE49-F238E27FC236}">
                <a16:creationId xmlns:a16="http://schemas.microsoft.com/office/drawing/2014/main" id="{2E42EE92-97F1-CF8A-BEEE-604D96AD9884}"/>
              </a:ext>
              <a:ext uri="{C183D7F6-B498-43B3-948B-1728B52AA6E4}">
                <adec:decorative xmlns:adec="http://schemas.microsoft.com/office/drawing/2017/decorative" val="1"/>
              </a:ext>
            </a:extLst>
          </p:cNvPr>
          <p:cNvPicPr>
            <a:picLocks noChangeAspect="1" noChangeArrowheads="1"/>
          </p:cNvPicPr>
          <p:nvPr/>
        </p:nvPicPr>
        <p:blipFill>
          <a:blip r:embed="rId23">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29" name="Picture 42">
            <a:extLst>
              <a:ext uri="{FF2B5EF4-FFF2-40B4-BE49-F238E27FC236}">
                <a16:creationId xmlns:a16="http://schemas.microsoft.com/office/drawing/2014/main" id="{7FB6A0CE-818E-36AE-1FF5-9AD6016AEC63}"/>
              </a:ext>
              <a:ext uri="{C183D7F6-B498-43B3-948B-1728B52AA6E4}">
                <adec:decorative xmlns:adec="http://schemas.microsoft.com/office/drawing/2017/decorative" val="1"/>
              </a:ext>
            </a:extLst>
          </p:cNvPr>
          <p:cNvPicPr>
            <a:picLocks noChangeAspect="1" noChangeArrowheads="1"/>
          </p:cNvPicPr>
          <p:nvPr/>
        </p:nvPicPr>
        <p:blipFill>
          <a:blip r:embed="rId24">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30" name="Picture 46">
            <a:extLst>
              <a:ext uri="{FF2B5EF4-FFF2-40B4-BE49-F238E27FC236}">
                <a16:creationId xmlns:a16="http://schemas.microsoft.com/office/drawing/2014/main" id="{8BCA0340-439A-96A9-8358-554F764B53DD}"/>
              </a:ext>
              <a:ext uri="{C183D7F6-B498-43B3-948B-1728B52AA6E4}">
                <adec:decorative xmlns:adec="http://schemas.microsoft.com/office/drawing/2017/decorative" val="1"/>
              </a:ext>
            </a:extLst>
          </p:cNvPr>
          <p:cNvPicPr>
            <a:picLocks noChangeAspect="1" noChangeArrowheads="1"/>
          </p:cNvPicPr>
          <p:nvPr/>
        </p:nvPicPr>
        <p:blipFill>
          <a:blip r:embed="rId25">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31" name="Picture 45">
            <a:extLst>
              <a:ext uri="{FF2B5EF4-FFF2-40B4-BE49-F238E27FC236}">
                <a16:creationId xmlns:a16="http://schemas.microsoft.com/office/drawing/2014/main" id="{404E21D8-708E-7817-923C-6BAF099DD91E}"/>
              </a:ext>
              <a:ext uri="{C183D7F6-B498-43B3-948B-1728B52AA6E4}">
                <adec:decorative xmlns:adec="http://schemas.microsoft.com/office/drawing/2017/decorative" val="1"/>
              </a:ext>
            </a:extLst>
          </p:cNvPr>
          <p:cNvPicPr>
            <a:picLocks noChangeAspect="1" noChangeArrowheads="1"/>
          </p:cNvPicPr>
          <p:nvPr/>
        </p:nvPicPr>
        <p:blipFill>
          <a:blip r:embed="rId26">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32" name="Picture 44">
            <a:extLst>
              <a:ext uri="{FF2B5EF4-FFF2-40B4-BE49-F238E27FC236}">
                <a16:creationId xmlns:a16="http://schemas.microsoft.com/office/drawing/2014/main" id="{93A11BAB-C2C7-702D-E5A1-F59FCA10520E}"/>
              </a:ext>
              <a:ext uri="{C183D7F6-B498-43B3-948B-1728B52AA6E4}">
                <adec:decorative xmlns:adec="http://schemas.microsoft.com/office/drawing/2017/decorative" val="1"/>
              </a:ext>
            </a:extLst>
          </p:cNvPr>
          <p:cNvPicPr>
            <a:picLocks noChangeAspect="1" noChangeArrowheads="1"/>
          </p:cNvPicPr>
          <p:nvPr/>
        </p:nvPicPr>
        <p:blipFill>
          <a:blip r:embed="rId27">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33" name="Picture 43">
            <a:extLst>
              <a:ext uri="{FF2B5EF4-FFF2-40B4-BE49-F238E27FC236}">
                <a16:creationId xmlns:a16="http://schemas.microsoft.com/office/drawing/2014/main" id="{B6744D59-7834-5899-0356-3195527BE2DE}"/>
              </a:ext>
              <a:ext uri="{C183D7F6-B498-43B3-948B-1728B52AA6E4}">
                <adec:decorative xmlns:adec="http://schemas.microsoft.com/office/drawing/2017/decorative" val="1"/>
              </a:ext>
            </a:extLst>
          </p:cNvPr>
          <p:cNvPicPr>
            <a:picLocks noChangeAspect="1" noChangeArrowheads="1"/>
          </p:cNvPicPr>
          <p:nvPr/>
        </p:nvPicPr>
        <p:blipFill>
          <a:blip r:embed="rId28">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34" name="Picture 33">
            <a:extLst>
              <a:ext uri="{FF2B5EF4-FFF2-40B4-BE49-F238E27FC236}">
                <a16:creationId xmlns:a16="http://schemas.microsoft.com/office/drawing/2014/main" id="{3AC1F48A-8A4F-EC95-4057-9ED10ADFBF7E}"/>
              </a:ext>
              <a:ext uri="{C183D7F6-B498-43B3-948B-1728B52AA6E4}">
                <adec:decorative xmlns:adec="http://schemas.microsoft.com/office/drawing/2017/decorative" val="1"/>
              </a:ext>
            </a:extLst>
          </p:cNvPr>
          <p:cNvPicPr>
            <a:picLocks noChangeAspect="1" noChangeArrowheads="1"/>
          </p:cNvPicPr>
          <p:nvPr/>
        </p:nvPicPr>
        <p:blipFill>
          <a:blip r:embed="rId29">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35" name="Picture 40">
            <a:extLst>
              <a:ext uri="{FF2B5EF4-FFF2-40B4-BE49-F238E27FC236}">
                <a16:creationId xmlns:a16="http://schemas.microsoft.com/office/drawing/2014/main" id="{F338B9C5-08AC-BD93-CF34-5C48464DD2C6}"/>
              </a:ext>
              <a:ext uri="{C183D7F6-B498-43B3-948B-1728B52AA6E4}">
                <adec:decorative xmlns:adec="http://schemas.microsoft.com/office/drawing/2017/decorative" val="1"/>
              </a:ext>
            </a:extLst>
          </p:cNvPr>
          <p:cNvPicPr>
            <a:picLocks noChangeAspect="1" noChangeArrowheads="1"/>
          </p:cNvPicPr>
          <p:nvPr/>
        </p:nvPicPr>
        <p:blipFill>
          <a:blip r:embed="rId30">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36" name="Picture 39">
            <a:extLst>
              <a:ext uri="{FF2B5EF4-FFF2-40B4-BE49-F238E27FC236}">
                <a16:creationId xmlns:a16="http://schemas.microsoft.com/office/drawing/2014/main" id="{CDD8D83A-B62E-0028-7201-2ADAF0FE5694}"/>
              </a:ext>
              <a:ext uri="{C183D7F6-B498-43B3-948B-1728B52AA6E4}">
                <adec:decorative xmlns:adec="http://schemas.microsoft.com/office/drawing/2017/decorative" val="1"/>
              </a:ext>
            </a:extLst>
          </p:cNvPr>
          <p:cNvPicPr>
            <a:picLocks noChangeAspect="1" noChangeArrowheads="1"/>
          </p:cNvPicPr>
          <p:nvPr/>
        </p:nvPicPr>
        <p:blipFill>
          <a:blip r:embed="rId31">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37" name="Picture 38">
            <a:extLst>
              <a:ext uri="{FF2B5EF4-FFF2-40B4-BE49-F238E27FC236}">
                <a16:creationId xmlns:a16="http://schemas.microsoft.com/office/drawing/2014/main" id="{E98D2A30-D2C0-B741-58C9-2692D5AB8E18}"/>
              </a:ext>
              <a:ext uri="{C183D7F6-B498-43B3-948B-1728B52AA6E4}">
                <adec:decorative xmlns:adec="http://schemas.microsoft.com/office/drawing/2017/decorative" val="1"/>
              </a:ext>
            </a:extLst>
          </p:cNvPr>
          <p:cNvPicPr>
            <a:picLocks noChangeAspect="1" noChangeArrowheads="1"/>
          </p:cNvPicPr>
          <p:nvPr/>
        </p:nvPicPr>
        <p:blipFill>
          <a:blip r:embed="rId32">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38" name="Picture 33">
            <a:extLst>
              <a:ext uri="{FF2B5EF4-FFF2-40B4-BE49-F238E27FC236}">
                <a16:creationId xmlns:a16="http://schemas.microsoft.com/office/drawing/2014/main" id="{C8D904A4-C2ED-6BD9-FE8A-C1615C0A5934}"/>
              </a:ext>
              <a:ext uri="{C183D7F6-B498-43B3-948B-1728B52AA6E4}">
                <adec:decorative xmlns:adec="http://schemas.microsoft.com/office/drawing/2017/decorative" val="1"/>
              </a:ext>
            </a:extLst>
          </p:cNvPr>
          <p:cNvPicPr>
            <a:picLocks noChangeAspect="1" noChangeArrowheads="1"/>
          </p:cNvPicPr>
          <p:nvPr/>
        </p:nvPicPr>
        <p:blipFill>
          <a:blip r:embed="rId33">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39" name="Picture 36">
            <a:extLst>
              <a:ext uri="{FF2B5EF4-FFF2-40B4-BE49-F238E27FC236}">
                <a16:creationId xmlns:a16="http://schemas.microsoft.com/office/drawing/2014/main" id="{CD23B7B2-76F4-871D-1EC1-03170E684169}"/>
              </a:ext>
              <a:ext uri="{C183D7F6-B498-43B3-948B-1728B52AA6E4}">
                <adec:decorative xmlns:adec="http://schemas.microsoft.com/office/drawing/2017/decorative" val="1"/>
              </a:ext>
            </a:extLst>
          </p:cNvPr>
          <p:cNvPicPr>
            <a:picLocks noChangeAspect="1" noChangeArrowheads="1"/>
          </p:cNvPicPr>
          <p:nvPr/>
        </p:nvPicPr>
        <p:blipFill>
          <a:blip r:embed="rId34">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pic>
        <p:nvPicPr>
          <p:cNvPr id="40" name="Picture 32">
            <a:extLst>
              <a:ext uri="{FF2B5EF4-FFF2-40B4-BE49-F238E27FC236}">
                <a16:creationId xmlns:a16="http://schemas.microsoft.com/office/drawing/2014/main" id="{5029C227-13C8-7046-13C0-81240DA86ED9}"/>
              </a:ext>
              <a:ext uri="{C183D7F6-B498-43B3-948B-1728B52AA6E4}">
                <adec:decorative xmlns:adec="http://schemas.microsoft.com/office/drawing/2017/decorative" val="1"/>
              </a:ext>
            </a:extLst>
          </p:cNvPr>
          <p:cNvPicPr>
            <a:picLocks noChangeAspect="1" noChangeArrowheads="1"/>
          </p:cNvPicPr>
          <p:nvPr/>
        </p:nvPicPr>
        <p:blipFill>
          <a:blip r:embed="rId35">
            <a:extLst>
              <a:ext uri="{28A0092B-C50C-407E-A947-70E740481C1C}">
                <a14:useLocalDpi xmlns:a14="http://schemas.microsoft.com/office/drawing/2010/main"/>
              </a:ext>
            </a:extLst>
          </a:blip>
          <a:stretch>
            <a:fillRect/>
          </a:stretch>
        </p:blipFill>
        <p:spPr bwMode="auto">
          <a:xfrm>
            <a:off x="3401177" y="5027880"/>
            <a:ext cx="5076825" cy="1800292"/>
          </a:xfrm>
          <a:prstGeom prst="rect">
            <a:avLst/>
          </a:prstGeom>
          <a:noFill/>
        </p:spPr>
      </p:pic>
      <p:sp>
        <p:nvSpPr>
          <p:cNvPr id="43" name="Content Placeholder 15">
            <a:extLst>
              <a:ext uri="{FF2B5EF4-FFF2-40B4-BE49-F238E27FC236}">
                <a16:creationId xmlns:a16="http://schemas.microsoft.com/office/drawing/2014/main" id="{DC5622BF-D285-281F-1D14-AAF24C645866}"/>
              </a:ext>
            </a:extLst>
          </p:cNvPr>
          <p:cNvSpPr txBox="1">
            <a:spLocks/>
          </p:cNvSpPr>
          <p:nvPr/>
        </p:nvSpPr>
        <p:spPr>
          <a:xfrm>
            <a:off x="6276975" y="1825625"/>
            <a:ext cx="5076825" cy="2985980"/>
          </a:xfrm>
          <a:prstGeom prst="rect">
            <a:avLst/>
          </a:prstGeom>
          <a:solidFill>
            <a:schemeClr val="accent5">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a:t>Complete Team Mapping Activity</a:t>
            </a:r>
          </a:p>
          <a:p>
            <a:pPr algn="ctr"/>
            <a:endParaRPr lang="en-US" sz="2400"/>
          </a:p>
        </p:txBody>
      </p:sp>
      <p:pic>
        <p:nvPicPr>
          <p:cNvPr id="42" name="Picture 41" descr="Team Map Activity - page 1">
            <a:extLst>
              <a:ext uri="{FF2B5EF4-FFF2-40B4-BE49-F238E27FC236}">
                <a16:creationId xmlns:a16="http://schemas.microsoft.com/office/drawing/2014/main" id="{3A9B06DB-CCC1-2543-56B8-271039028A57}"/>
              </a:ext>
            </a:extLst>
          </p:cNvPr>
          <p:cNvPicPr>
            <a:picLocks noChangeAspect="1"/>
          </p:cNvPicPr>
          <p:nvPr/>
        </p:nvPicPr>
        <p:blipFill>
          <a:blip r:embed="rId36" cstate="hqprint">
            <a:extLst>
              <a:ext uri="{28A0092B-C50C-407E-A947-70E740481C1C}">
                <a14:useLocalDpi xmlns:a14="http://schemas.microsoft.com/office/drawing/2010/main"/>
              </a:ext>
            </a:extLst>
          </a:blip>
          <a:stretch>
            <a:fillRect/>
          </a:stretch>
        </p:blipFill>
        <p:spPr>
          <a:xfrm>
            <a:off x="8120654" y="2374899"/>
            <a:ext cx="1821442" cy="2357161"/>
          </a:xfrm>
          <a:prstGeom prst="rect">
            <a:avLst/>
          </a:prstGeom>
          <a:ln>
            <a:solidFill>
              <a:schemeClr val="tx1"/>
            </a:solidFill>
          </a:ln>
        </p:spPr>
      </p:pic>
    </p:spTree>
    <p:extLst>
      <p:ext uri="{BB962C8B-B14F-4D97-AF65-F5344CB8AC3E}">
        <p14:creationId xmlns:p14="http://schemas.microsoft.com/office/powerpoint/2010/main" val="4211749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9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59000"/>
                            </p:stCondLst>
                            <p:childTnLst>
                              <p:par>
                                <p:cTn id="8" presetID="1" presetClass="entr" presetSubtype="0" fill="hold" nodeType="afterEffect">
                                  <p:stCondLst>
                                    <p:cond delay="59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118000"/>
                            </p:stCondLst>
                            <p:childTnLst>
                              <p:par>
                                <p:cTn id="11" presetID="1" presetClass="entr" presetSubtype="0" fill="hold" nodeType="afterEffect">
                                  <p:stCondLst>
                                    <p:cond delay="59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177000"/>
                            </p:stCondLst>
                            <p:childTnLst>
                              <p:par>
                                <p:cTn id="14" presetID="1" presetClass="entr" presetSubtype="0" fill="hold" nodeType="afterEffect">
                                  <p:stCondLst>
                                    <p:cond delay="5900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236000"/>
                            </p:stCondLst>
                            <p:childTnLst>
                              <p:par>
                                <p:cTn id="17" presetID="1" presetClass="entr" presetSubtype="0" fill="hold" nodeType="afterEffect">
                                  <p:stCondLst>
                                    <p:cond delay="5900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295000"/>
                            </p:stCondLst>
                            <p:childTnLst>
                              <p:par>
                                <p:cTn id="20" presetID="1" presetClass="entr" presetSubtype="0" fill="hold" nodeType="afterEffect">
                                  <p:stCondLst>
                                    <p:cond delay="59000"/>
                                  </p:stCondLst>
                                  <p:childTnLst>
                                    <p:set>
                                      <p:cBhvr>
                                        <p:cTn id="21" dur="1" fill="hold">
                                          <p:stCondLst>
                                            <p:cond delay="0"/>
                                          </p:stCondLst>
                                        </p:cTn>
                                        <p:tgtEl>
                                          <p:spTgt spid="10"/>
                                        </p:tgtEl>
                                        <p:attrNameLst>
                                          <p:attrName>style.visibility</p:attrName>
                                        </p:attrNameLst>
                                      </p:cBhvr>
                                      <p:to>
                                        <p:strVal val="visible"/>
                                      </p:to>
                                    </p:set>
                                  </p:childTnLst>
                                </p:cTn>
                              </p:par>
                            </p:childTnLst>
                          </p:cTn>
                        </p:par>
                        <p:par>
                          <p:cTn id="22" fill="hold">
                            <p:stCondLst>
                              <p:cond delay="354000"/>
                            </p:stCondLst>
                            <p:childTnLst>
                              <p:par>
                                <p:cTn id="23" presetID="1" presetClass="entr" presetSubtype="0" fill="hold" nodeType="afterEffect">
                                  <p:stCondLst>
                                    <p:cond delay="59000"/>
                                  </p:stCondLst>
                                  <p:childTnLst>
                                    <p:set>
                                      <p:cBhvr>
                                        <p:cTn id="24" dur="1" fill="hold">
                                          <p:stCondLst>
                                            <p:cond delay="0"/>
                                          </p:stCondLst>
                                        </p:cTn>
                                        <p:tgtEl>
                                          <p:spTgt spid="11"/>
                                        </p:tgtEl>
                                        <p:attrNameLst>
                                          <p:attrName>style.visibility</p:attrName>
                                        </p:attrNameLst>
                                      </p:cBhvr>
                                      <p:to>
                                        <p:strVal val="visible"/>
                                      </p:to>
                                    </p:set>
                                  </p:childTnLst>
                                </p:cTn>
                              </p:par>
                            </p:childTnLst>
                          </p:cTn>
                        </p:par>
                        <p:par>
                          <p:cTn id="25" fill="hold">
                            <p:stCondLst>
                              <p:cond delay="413000"/>
                            </p:stCondLst>
                            <p:childTnLst>
                              <p:par>
                                <p:cTn id="26" presetID="1" presetClass="entr" presetSubtype="0" fill="hold" nodeType="afterEffect">
                                  <p:stCondLst>
                                    <p:cond delay="59000"/>
                                  </p:stCondLst>
                                  <p:childTnLst>
                                    <p:set>
                                      <p:cBhvr>
                                        <p:cTn id="27" dur="1" fill="hold">
                                          <p:stCondLst>
                                            <p:cond delay="0"/>
                                          </p:stCondLst>
                                        </p:cTn>
                                        <p:tgtEl>
                                          <p:spTgt spid="12"/>
                                        </p:tgtEl>
                                        <p:attrNameLst>
                                          <p:attrName>style.visibility</p:attrName>
                                        </p:attrNameLst>
                                      </p:cBhvr>
                                      <p:to>
                                        <p:strVal val="visible"/>
                                      </p:to>
                                    </p:set>
                                  </p:childTnLst>
                                </p:cTn>
                              </p:par>
                            </p:childTnLst>
                          </p:cTn>
                        </p:par>
                        <p:par>
                          <p:cTn id="28" fill="hold">
                            <p:stCondLst>
                              <p:cond delay="472000"/>
                            </p:stCondLst>
                            <p:childTnLst>
                              <p:par>
                                <p:cTn id="29" presetID="1" presetClass="entr" presetSubtype="0" fill="hold" nodeType="afterEffect">
                                  <p:stCondLst>
                                    <p:cond delay="5900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531000"/>
                            </p:stCondLst>
                            <p:childTnLst>
                              <p:par>
                                <p:cTn id="32" presetID="1" presetClass="entr" presetSubtype="0" fill="hold" nodeType="afterEffect">
                                  <p:stCondLst>
                                    <p:cond delay="590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590000"/>
                            </p:stCondLst>
                            <p:childTnLst>
                              <p:par>
                                <p:cTn id="35" presetID="1" presetClass="entr" presetSubtype="0" fill="hold" nodeType="afterEffect">
                                  <p:stCondLst>
                                    <p:cond delay="59000"/>
                                  </p:stCondLst>
                                  <p:childTnLst>
                                    <p:set>
                                      <p:cBhvr>
                                        <p:cTn id="36" dur="1" fill="hold">
                                          <p:stCondLst>
                                            <p:cond delay="0"/>
                                          </p:stCondLst>
                                        </p:cTn>
                                        <p:tgtEl>
                                          <p:spTgt spid="15"/>
                                        </p:tgtEl>
                                        <p:attrNameLst>
                                          <p:attrName>style.visibility</p:attrName>
                                        </p:attrNameLst>
                                      </p:cBhvr>
                                      <p:to>
                                        <p:strVal val="visible"/>
                                      </p:to>
                                    </p:set>
                                  </p:childTnLst>
                                </p:cTn>
                              </p:par>
                            </p:childTnLst>
                          </p:cTn>
                        </p:par>
                        <p:par>
                          <p:cTn id="37" fill="hold">
                            <p:stCondLst>
                              <p:cond delay="649000"/>
                            </p:stCondLst>
                            <p:childTnLst>
                              <p:par>
                                <p:cTn id="38" presetID="1" presetClass="entr" presetSubtype="0" fill="hold" nodeType="afterEffect">
                                  <p:stCondLst>
                                    <p:cond delay="59000"/>
                                  </p:stCondLst>
                                  <p:childTnLst>
                                    <p:set>
                                      <p:cBhvr>
                                        <p:cTn id="39" dur="1" fill="hold">
                                          <p:stCondLst>
                                            <p:cond delay="0"/>
                                          </p:stCondLst>
                                        </p:cTn>
                                        <p:tgtEl>
                                          <p:spTgt spid="18"/>
                                        </p:tgtEl>
                                        <p:attrNameLst>
                                          <p:attrName>style.visibility</p:attrName>
                                        </p:attrNameLst>
                                      </p:cBhvr>
                                      <p:to>
                                        <p:strVal val="visible"/>
                                      </p:to>
                                    </p:set>
                                  </p:childTnLst>
                                </p:cTn>
                              </p:par>
                            </p:childTnLst>
                          </p:cTn>
                        </p:par>
                        <p:par>
                          <p:cTn id="40" fill="hold">
                            <p:stCondLst>
                              <p:cond delay="708000"/>
                            </p:stCondLst>
                            <p:childTnLst>
                              <p:par>
                                <p:cTn id="41" presetID="1" presetClass="entr" presetSubtype="0" fill="hold" nodeType="afterEffect">
                                  <p:stCondLst>
                                    <p:cond delay="59000"/>
                                  </p:stCondLst>
                                  <p:childTnLst>
                                    <p:set>
                                      <p:cBhvr>
                                        <p:cTn id="42" dur="1" fill="hold">
                                          <p:stCondLst>
                                            <p:cond delay="0"/>
                                          </p:stCondLst>
                                        </p:cTn>
                                        <p:tgtEl>
                                          <p:spTgt spid="19"/>
                                        </p:tgtEl>
                                        <p:attrNameLst>
                                          <p:attrName>style.visibility</p:attrName>
                                        </p:attrNameLst>
                                      </p:cBhvr>
                                      <p:to>
                                        <p:strVal val="visible"/>
                                      </p:to>
                                    </p:set>
                                  </p:childTnLst>
                                </p:cTn>
                              </p:par>
                            </p:childTnLst>
                          </p:cTn>
                        </p:par>
                        <p:par>
                          <p:cTn id="43" fill="hold">
                            <p:stCondLst>
                              <p:cond delay="767000"/>
                            </p:stCondLst>
                            <p:childTnLst>
                              <p:par>
                                <p:cTn id="44" presetID="1" presetClass="entr" presetSubtype="0" fill="hold" nodeType="afterEffect">
                                  <p:stCondLst>
                                    <p:cond delay="59000"/>
                                  </p:stCondLst>
                                  <p:childTnLst>
                                    <p:set>
                                      <p:cBhvr>
                                        <p:cTn id="45" dur="1" fill="hold">
                                          <p:stCondLst>
                                            <p:cond delay="0"/>
                                          </p:stCondLst>
                                        </p:cTn>
                                        <p:tgtEl>
                                          <p:spTgt spid="21"/>
                                        </p:tgtEl>
                                        <p:attrNameLst>
                                          <p:attrName>style.visibility</p:attrName>
                                        </p:attrNameLst>
                                      </p:cBhvr>
                                      <p:to>
                                        <p:strVal val="visible"/>
                                      </p:to>
                                    </p:set>
                                  </p:childTnLst>
                                </p:cTn>
                              </p:par>
                            </p:childTnLst>
                          </p:cTn>
                        </p:par>
                        <p:par>
                          <p:cTn id="46" fill="hold">
                            <p:stCondLst>
                              <p:cond delay="826000"/>
                            </p:stCondLst>
                            <p:childTnLst>
                              <p:par>
                                <p:cTn id="47" presetID="1" presetClass="entr" presetSubtype="0" fill="hold" nodeType="afterEffect">
                                  <p:stCondLst>
                                    <p:cond delay="59000"/>
                                  </p:stCondLst>
                                  <p:childTnLst>
                                    <p:set>
                                      <p:cBhvr>
                                        <p:cTn id="48" dur="1" fill="hold">
                                          <p:stCondLst>
                                            <p:cond delay="0"/>
                                          </p:stCondLst>
                                        </p:cTn>
                                        <p:tgtEl>
                                          <p:spTgt spid="24"/>
                                        </p:tgtEl>
                                        <p:attrNameLst>
                                          <p:attrName>style.visibility</p:attrName>
                                        </p:attrNameLst>
                                      </p:cBhvr>
                                      <p:to>
                                        <p:strVal val="visible"/>
                                      </p:to>
                                    </p:set>
                                  </p:childTnLst>
                                </p:cTn>
                              </p:par>
                            </p:childTnLst>
                          </p:cTn>
                        </p:par>
                        <p:par>
                          <p:cTn id="49" fill="hold">
                            <p:stCondLst>
                              <p:cond delay="885000"/>
                            </p:stCondLst>
                            <p:childTnLst>
                              <p:par>
                                <p:cTn id="50" presetID="1" presetClass="entr" presetSubtype="0" fill="hold" nodeType="afterEffect">
                                  <p:stCondLst>
                                    <p:cond delay="59000"/>
                                  </p:stCondLst>
                                  <p:childTnLst>
                                    <p:set>
                                      <p:cBhvr>
                                        <p:cTn id="51" dur="1" fill="hold">
                                          <p:stCondLst>
                                            <p:cond delay="0"/>
                                          </p:stCondLst>
                                        </p:cTn>
                                        <p:tgtEl>
                                          <p:spTgt spid="25"/>
                                        </p:tgtEl>
                                        <p:attrNameLst>
                                          <p:attrName>style.visibility</p:attrName>
                                        </p:attrNameLst>
                                      </p:cBhvr>
                                      <p:to>
                                        <p:strVal val="visible"/>
                                      </p:to>
                                    </p:set>
                                  </p:childTnLst>
                                </p:cTn>
                              </p:par>
                            </p:childTnLst>
                          </p:cTn>
                        </p:par>
                        <p:par>
                          <p:cTn id="52" fill="hold">
                            <p:stCondLst>
                              <p:cond delay="944000"/>
                            </p:stCondLst>
                            <p:childTnLst>
                              <p:par>
                                <p:cTn id="53" presetID="1" presetClass="entr" presetSubtype="0" fill="hold" nodeType="afterEffect">
                                  <p:stCondLst>
                                    <p:cond delay="59000"/>
                                  </p:stCondLst>
                                  <p:childTnLst>
                                    <p:set>
                                      <p:cBhvr>
                                        <p:cTn id="54" dur="1" fill="hold">
                                          <p:stCondLst>
                                            <p:cond delay="0"/>
                                          </p:stCondLst>
                                        </p:cTn>
                                        <p:tgtEl>
                                          <p:spTgt spid="26"/>
                                        </p:tgtEl>
                                        <p:attrNameLst>
                                          <p:attrName>style.visibility</p:attrName>
                                        </p:attrNameLst>
                                      </p:cBhvr>
                                      <p:to>
                                        <p:strVal val="visible"/>
                                      </p:to>
                                    </p:set>
                                  </p:childTnLst>
                                </p:cTn>
                              </p:par>
                            </p:childTnLst>
                          </p:cTn>
                        </p:par>
                        <p:par>
                          <p:cTn id="55" fill="hold">
                            <p:stCondLst>
                              <p:cond delay="1003000"/>
                            </p:stCondLst>
                            <p:childTnLst>
                              <p:par>
                                <p:cTn id="56" presetID="1" presetClass="entr" presetSubtype="0" fill="hold" nodeType="afterEffect">
                                  <p:stCondLst>
                                    <p:cond delay="59000"/>
                                  </p:stCondLst>
                                  <p:childTnLst>
                                    <p:set>
                                      <p:cBhvr>
                                        <p:cTn id="57" dur="1" fill="hold">
                                          <p:stCondLst>
                                            <p:cond delay="0"/>
                                          </p:stCondLst>
                                        </p:cTn>
                                        <p:tgtEl>
                                          <p:spTgt spid="27"/>
                                        </p:tgtEl>
                                        <p:attrNameLst>
                                          <p:attrName>style.visibility</p:attrName>
                                        </p:attrNameLst>
                                      </p:cBhvr>
                                      <p:to>
                                        <p:strVal val="visible"/>
                                      </p:to>
                                    </p:set>
                                  </p:childTnLst>
                                </p:cTn>
                              </p:par>
                            </p:childTnLst>
                          </p:cTn>
                        </p:par>
                        <p:par>
                          <p:cTn id="58" fill="hold">
                            <p:stCondLst>
                              <p:cond delay="1062000"/>
                            </p:stCondLst>
                            <p:childTnLst>
                              <p:par>
                                <p:cTn id="59" presetID="1" presetClass="entr" presetSubtype="0" fill="hold" nodeType="afterEffect">
                                  <p:stCondLst>
                                    <p:cond delay="59000"/>
                                  </p:stCondLst>
                                  <p:childTnLst>
                                    <p:set>
                                      <p:cBhvr>
                                        <p:cTn id="60" dur="1" fill="hold">
                                          <p:stCondLst>
                                            <p:cond delay="0"/>
                                          </p:stCondLst>
                                        </p:cTn>
                                        <p:tgtEl>
                                          <p:spTgt spid="28"/>
                                        </p:tgtEl>
                                        <p:attrNameLst>
                                          <p:attrName>style.visibility</p:attrName>
                                        </p:attrNameLst>
                                      </p:cBhvr>
                                      <p:to>
                                        <p:strVal val="visible"/>
                                      </p:to>
                                    </p:set>
                                  </p:childTnLst>
                                </p:cTn>
                              </p:par>
                            </p:childTnLst>
                          </p:cTn>
                        </p:par>
                        <p:par>
                          <p:cTn id="61" fill="hold">
                            <p:stCondLst>
                              <p:cond delay="1121000"/>
                            </p:stCondLst>
                            <p:childTnLst>
                              <p:par>
                                <p:cTn id="62" presetID="1" presetClass="entr" presetSubtype="0" fill="hold" nodeType="afterEffect">
                                  <p:stCondLst>
                                    <p:cond delay="59000"/>
                                  </p:stCondLst>
                                  <p:childTnLst>
                                    <p:set>
                                      <p:cBhvr>
                                        <p:cTn id="63" dur="1" fill="hold">
                                          <p:stCondLst>
                                            <p:cond delay="0"/>
                                          </p:stCondLst>
                                        </p:cTn>
                                        <p:tgtEl>
                                          <p:spTgt spid="29"/>
                                        </p:tgtEl>
                                        <p:attrNameLst>
                                          <p:attrName>style.visibility</p:attrName>
                                        </p:attrNameLst>
                                      </p:cBhvr>
                                      <p:to>
                                        <p:strVal val="visible"/>
                                      </p:to>
                                    </p:set>
                                  </p:childTnLst>
                                </p:cTn>
                              </p:par>
                            </p:childTnLst>
                          </p:cTn>
                        </p:par>
                        <p:par>
                          <p:cTn id="64" fill="hold">
                            <p:stCondLst>
                              <p:cond delay="1180000"/>
                            </p:stCondLst>
                            <p:childTnLst>
                              <p:par>
                                <p:cTn id="65" presetID="1" presetClass="entr" presetSubtype="0" fill="hold" nodeType="afterEffect">
                                  <p:stCondLst>
                                    <p:cond delay="59000"/>
                                  </p:stCondLst>
                                  <p:childTnLst>
                                    <p:set>
                                      <p:cBhvr>
                                        <p:cTn id="66" dur="1" fill="hold">
                                          <p:stCondLst>
                                            <p:cond delay="0"/>
                                          </p:stCondLst>
                                        </p:cTn>
                                        <p:tgtEl>
                                          <p:spTgt spid="30"/>
                                        </p:tgtEl>
                                        <p:attrNameLst>
                                          <p:attrName>style.visibility</p:attrName>
                                        </p:attrNameLst>
                                      </p:cBhvr>
                                      <p:to>
                                        <p:strVal val="visible"/>
                                      </p:to>
                                    </p:set>
                                  </p:childTnLst>
                                </p:cTn>
                              </p:par>
                            </p:childTnLst>
                          </p:cTn>
                        </p:par>
                        <p:par>
                          <p:cTn id="67" fill="hold">
                            <p:stCondLst>
                              <p:cond delay="1239000"/>
                            </p:stCondLst>
                            <p:childTnLst>
                              <p:par>
                                <p:cTn id="68" presetID="1" presetClass="entr" presetSubtype="0" fill="hold" nodeType="afterEffect">
                                  <p:stCondLst>
                                    <p:cond delay="59000"/>
                                  </p:stCondLst>
                                  <p:childTnLst>
                                    <p:set>
                                      <p:cBhvr>
                                        <p:cTn id="69" dur="1" fill="hold">
                                          <p:stCondLst>
                                            <p:cond delay="0"/>
                                          </p:stCondLst>
                                        </p:cTn>
                                        <p:tgtEl>
                                          <p:spTgt spid="31"/>
                                        </p:tgtEl>
                                        <p:attrNameLst>
                                          <p:attrName>style.visibility</p:attrName>
                                        </p:attrNameLst>
                                      </p:cBhvr>
                                      <p:to>
                                        <p:strVal val="visible"/>
                                      </p:to>
                                    </p:set>
                                  </p:childTnLst>
                                </p:cTn>
                              </p:par>
                            </p:childTnLst>
                          </p:cTn>
                        </p:par>
                        <p:par>
                          <p:cTn id="70" fill="hold">
                            <p:stCondLst>
                              <p:cond delay="1298000"/>
                            </p:stCondLst>
                            <p:childTnLst>
                              <p:par>
                                <p:cTn id="71" presetID="1" presetClass="entr" presetSubtype="0" fill="hold" nodeType="afterEffect">
                                  <p:stCondLst>
                                    <p:cond delay="59000"/>
                                  </p:stCondLst>
                                  <p:childTnLst>
                                    <p:set>
                                      <p:cBhvr>
                                        <p:cTn id="72" dur="1" fill="hold">
                                          <p:stCondLst>
                                            <p:cond delay="0"/>
                                          </p:stCondLst>
                                        </p:cTn>
                                        <p:tgtEl>
                                          <p:spTgt spid="32"/>
                                        </p:tgtEl>
                                        <p:attrNameLst>
                                          <p:attrName>style.visibility</p:attrName>
                                        </p:attrNameLst>
                                      </p:cBhvr>
                                      <p:to>
                                        <p:strVal val="visible"/>
                                      </p:to>
                                    </p:set>
                                  </p:childTnLst>
                                </p:cTn>
                              </p:par>
                            </p:childTnLst>
                          </p:cTn>
                        </p:par>
                        <p:par>
                          <p:cTn id="73" fill="hold">
                            <p:stCondLst>
                              <p:cond delay="1357000"/>
                            </p:stCondLst>
                            <p:childTnLst>
                              <p:par>
                                <p:cTn id="74" presetID="1" presetClass="entr" presetSubtype="0" fill="hold" nodeType="afterEffect">
                                  <p:stCondLst>
                                    <p:cond delay="59000"/>
                                  </p:stCondLst>
                                  <p:childTnLst>
                                    <p:set>
                                      <p:cBhvr>
                                        <p:cTn id="75" dur="1" fill="hold">
                                          <p:stCondLst>
                                            <p:cond delay="0"/>
                                          </p:stCondLst>
                                        </p:cTn>
                                        <p:tgtEl>
                                          <p:spTgt spid="33"/>
                                        </p:tgtEl>
                                        <p:attrNameLst>
                                          <p:attrName>style.visibility</p:attrName>
                                        </p:attrNameLst>
                                      </p:cBhvr>
                                      <p:to>
                                        <p:strVal val="visible"/>
                                      </p:to>
                                    </p:set>
                                  </p:childTnLst>
                                </p:cTn>
                              </p:par>
                            </p:childTnLst>
                          </p:cTn>
                        </p:par>
                        <p:par>
                          <p:cTn id="76" fill="hold">
                            <p:stCondLst>
                              <p:cond delay="1416000"/>
                            </p:stCondLst>
                            <p:childTnLst>
                              <p:par>
                                <p:cTn id="77" presetID="1" presetClass="entr" presetSubtype="0" fill="hold" nodeType="afterEffect">
                                  <p:stCondLst>
                                    <p:cond delay="59000"/>
                                  </p:stCondLst>
                                  <p:childTnLst>
                                    <p:set>
                                      <p:cBhvr>
                                        <p:cTn id="78" dur="1" fill="hold">
                                          <p:stCondLst>
                                            <p:cond delay="0"/>
                                          </p:stCondLst>
                                        </p:cTn>
                                        <p:tgtEl>
                                          <p:spTgt spid="34"/>
                                        </p:tgtEl>
                                        <p:attrNameLst>
                                          <p:attrName>style.visibility</p:attrName>
                                        </p:attrNameLst>
                                      </p:cBhvr>
                                      <p:to>
                                        <p:strVal val="visible"/>
                                      </p:to>
                                    </p:set>
                                  </p:childTnLst>
                                </p:cTn>
                              </p:par>
                            </p:childTnLst>
                          </p:cTn>
                        </p:par>
                        <p:par>
                          <p:cTn id="79" fill="hold">
                            <p:stCondLst>
                              <p:cond delay="1475000"/>
                            </p:stCondLst>
                            <p:childTnLst>
                              <p:par>
                                <p:cTn id="80" presetID="1" presetClass="entr" presetSubtype="0" fill="hold" nodeType="afterEffect">
                                  <p:stCondLst>
                                    <p:cond delay="59000"/>
                                  </p:stCondLst>
                                  <p:childTnLst>
                                    <p:set>
                                      <p:cBhvr>
                                        <p:cTn id="81" dur="1" fill="hold">
                                          <p:stCondLst>
                                            <p:cond delay="0"/>
                                          </p:stCondLst>
                                        </p:cTn>
                                        <p:tgtEl>
                                          <p:spTgt spid="35"/>
                                        </p:tgtEl>
                                        <p:attrNameLst>
                                          <p:attrName>style.visibility</p:attrName>
                                        </p:attrNameLst>
                                      </p:cBhvr>
                                      <p:to>
                                        <p:strVal val="visible"/>
                                      </p:to>
                                    </p:set>
                                  </p:childTnLst>
                                </p:cTn>
                              </p:par>
                            </p:childTnLst>
                          </p:cTn>
                        </p:par>
                        <p:par>
                          <p:cTn id="82" fill="hold">
                            <p:stCondLst>
                              <p:cond delay="1534000"/>
                            </p:stCondLst>
                            <p:childTnLst>
                              <p:par>
                                <p:cTn id="83" presetID="1" presetClass="entr" presetSubtype="0" fill="hold" nodeType="afterEffect">
                                  <p:stCondLst>
                                    <p:cond delay="59000"/>
                                  </p:stCondLst>
                                  <p:childTnLst>
                                    <p:set>
                                      <p:cBhvr>
                                        <p:cTn id="84" dur="1" fill="hold">
                                          <p:stCondLst>
                                            <p:cond delay="0"/>
                                          </p:stCondLst>
                                        </p:cTn>
                                        <p:tgtEl>
                                          <p:spTgt spid="36"/>
                                        </p:tgtEl>
                                        <p:attrNameLst>
                                          <p:attrName>style.visibility</p:attrName>
                                        </p:attrNameLst>
                                      </p:cBhvr>
                                      <p:to>
                                        <p:strVal val="visible"/>
                                      </p:to>
                                    </p:set>
                                  </p:childTnLst>
                                </p:cTn>
                              </p:par>
                            </p:childTnLst>
                          </p:cTn>
                        </p:par>
                        <p:par>
                          <p:cTn id="85" fill="hold">
                            <p:stCondLst>
                              <p:cond delay="1593000"/>
                            </p:stCondLst>
                            <p:childTnLst>
                              <p:par>
                                <p:cTn id="86" presetID="1" presetClass="entr" presetSubtype="0" fill="hold" nodeType="afterEffect">
                                  <p:stCondLst>
                                    <p:cond delay="59000"/>
                                  </p:stCondLst>
                                  <p:childTnLst>
                                    <p:set>
                                      <p:cBhvr>
                                        <p:cTn id="87" dur="1" fill="hold">
                                          <p:stCondLst>
                                            <p:cond delay="0"/>
                                          </p:stCondLst>
                                        </p:cTn>
                                        <p:tgtEl>
                                          <p:spTgt spid="37"/>
                                        </p:tgtEl>
                                        <p:attrNameLst>
                                          <p:attrName>style.visibility</p:attrName>
                                        </p:attrNameLst>
                                      </p:cBhvr>
                                      <p:to>
                                        <p:strVal val="visible"/>
                                      </p:to>
                                    </p:set>
                                  </p:childTnLst>
                                </p:cTn>
                              </p:par>
                            </p:childTnLst>
                          </p:cTn>
                        </p:par>
                        <p:par>
                          <p:cTn id="88" fill="hold">
                            <p:stCondLst>
                              <p:cond delay="1652000"/>
                            </p:stCondLst>
                            <p:childTnLst>
                              <p:par>
                                <p:cTn id="89" presetID="1" presetClass="entr" presetSubtype="0" fill="hold" nodeType="afterEffect">
                                  <p:stCondLst>
                                    <p:cond delay="59000"/>
                                  </p:stCondLst>
                                  <p:childTnLst>
                                    <p:set>
                                      <p:cBhvr>
                                        <p:cTn id="90" dur="1" fill="hold">
                                          <p:stCondLst>
                                            <p:cond delay="0"/>
                                          </p:stCondLst>
                                        </p:cTn>
                                        <p:tgtEl>
                                          <p:spTgt spid="38"/>
                                        </p:tgtEl>
                                        <p:attrNameLst>
                                          <p:attrName>style.visibility</p:attrName>
                                        </p:attrNameLst>
                                      </p:cBhvr>
                                      <p:to>
                                        <p:strVal val="visible"/>
                                      </p:to>
                                    </p:set>
                                  </p:childTnLst>
                                </p:cTn>
                              </p:par>
                            </p:childTnLst>
                          </p:cTn>
                        </p:par>
                        <p:par>
                          <p:cTn id="91" fill="hold">
                            <p:stCondLst>
                              <p:cond delay="1711000"/>
                            </p:stCondLst>
                            <p:childTnLst>
                              <p:par>
                                <p:cTn id="92" presetID="1" presetClass="entr" presetSubtype="0" fill="hold" nodeType="afterEffect">
                                  <p:stCondLst>
                                    <p:cond delay="30000"/>
                                  </p:stCondLst>
                                  <p:childTnLst>
                                    <p:set>
                                      <p:cBhvr>
                                        <p:cTn id="93" dur="1" fill="hold">
                                          <p:stCondLst>
                                            <p:cond delay="0"/>
                                          </p:stCondLst>
                                        </p:cTn>
                                        <p:tgtEl>
                                          <p:spTgt spid="39"/>
                                        </p:tgtEl>
                                        <p:attrNameLst>
                                          <p:attrName>style.visibility</p:attrName>
                                        </p:attrNameLst>
                                      </p:cBhvr>
                                      <p:to>
                                        <p:strVal val="visible"/>
                                      </p:to>
                                    </p:set>
                                  </p:childTnLst>
                                </p:cTn>
                              </p:par>
                            </p:childTnLst>
                          </p:cTn>
                        </p:par>
                        <p:par>
                          <p:cTn id="94" fill="hold">
                            <p:stCondLst>
                              <p:cond delay="1741000"/>
                            </p:stCondLst>
                            <p:childTnLst>
                              <p:par>
                                <p:cTn id="95" presetID="1" presetClass="entr" presetSubtype="0" fill="hold" nodeType="afterEffect">
                                  <p:stCondLst>
                                    <p:cond delay="30000"/>
                                  </p:stCondLst>
                                  <p:childTnLst>
                                    <p:set>
                                      <p:cBhvr>
                                        <p:cTn id="9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07853-CE17-B936-8148-556EBD22E581}"/>
              </a:ext>
            </a:extLst>
          </p:cNvPr>
          <p:cNvSpPr>
            <a:spLocks noGrp="1"/>
          </p:cNvSpPr>
          <p:nvPr>
            <p:ph type="title"/>
          </p:nvPr>
        </p:nvSpPr>
        <p:spPr/>
        <p:txBody>
          <a:bodyPr/>
          <a:lstStyle/>
          <a:p>
            <a:r>
              <a:rPr lang="en-US"/>
              <a:t>Preparing to Build Your Calendar</a:t>
            </a:r>
          </a:p>
        </p:txBody>
      </p:sp>
      <p:sp>
        <p:nvSpPr>
          <p:cNvPr id="3" name="Content Placeholder 2">
            <a:extLst>
              <a:ext uri="{FF2B5EF4-FFF2-40B4-BE49-F238E27FC236}">
                <a16:creationId xmlns:a16="http://schemas.microsoft.com/office/drawing/2014/main" id="{F7272EB0-177A-F2D9-3E7F-EE6C42126137}"/>
              </a:ext>
            </a:extLst>
          </p:cNvPr>
          <p:cNvSpPr>
            <a:spLocks noGrp="1"/>
          </p:cNvSpPr>
          <p:nvPr>
            <p:ph idx="1"/>
          </p:nvPr>
        </p:nvSpPr>
        <p:spPr/>
        <p:txBody>
          <a:bodyPr>
            <a:normAutofit/>
          </a:bodyPr>
          <a:lstStyle/>
          <a:p>
            <a:pPr marL="0" indent="0">
              <a:buNone/>
            </a:pPr>
            <a:r>
              <a:rPr lang="en-US"/>
              <a:t>You will need:</a:t>
            </a:r>
          </a:p>
          <a:p>
            <a:r>
              <a:rPr lang="en-US"/>
              <a:t>District Calendar </a:t>
            </a:r>
            <a:r>
              <a:rPr lang="en-US" sz="2000"/>
              <a:t>(e.g., parent teacher conferences, breaks)</a:t>
            </a:r>
          </a:p>
          <a:p>
            <a:r>
              <a:rPr lang="en-US"/>
              <a:t>Assessment schedule</a:t>
            </a:r>
          </a:p>
          <a:p>
            <a:pPr lvl="1"/>
            <a:r>
              <a:rPr lang="en-US"/>
              <a:t>Academic and Behavior Screening Windows</a:t>
            </a:r>
          </a:p>
          <a:p>
            <a:pPr lvl="1"/>
            <a:r>
              <a:rPr lang="en-US"/>
              <a:t>Social Validity &amp; Treatment Integrity Windows</a:t>
            </a:r>
          </a:p>
          <a:p>
            <a:r>
              <a:rPr lang="en-US"/>
              <a:t>Dates for Professional Learning Opportunities</a:t>
            </a:r>
          </a:p>
          <a:p>
            <a:pPr lvl="1"/>
            <a:r>
              <a:rPr lang="en-US"/>
              <a:t>Ci3T Professional Learning opportunities (e.g., EMPOWER sessions)</a:t>
            </a:r>
          </a:p>
          <a:p>
            <a:pPr lvl="1"/>
            <a:r>
              <a:rPr lang="en-US"/>
              <a:t>District Professional Development Schedule (e.g., faculty meeting 1</a:t>
            </a:r>
            <a:r>
              <a:rPr lang="en-US" baseline="30000"/>
              <a:t>st</a:t>
            </a:r>
            <a:r>
              <a:rPr lang="en-US"/>
              <a:t> Tuesday of the month, weekly PLCs)</a:t>
            </a:r>
          </a:p>
        </p:txBody>
      </p:sp>
      <p:pic>
        <p:nvPicPr>
          <p:cNvPr id="4" name="Picture 3">
            <a:extLst>
              <a:ext uri="{FF2B5EF4-FFF2-40B4-BE49-F238E27FC236}">
                <a16:creationId xmlns:a16="http://schemas.microsoft.com/office/drawing/2014/main" id="{74ED5FA5-E0B6-C433-E910-232F47DEC3DB}"/>
              </a:ext>
              <a:ext uri="{C183D7F6-B498-43B3-948B-1728B52AA6E4}">
                <adec:decorative xmlns:adec="http://schemas.microsoft.com/office/drawing/2017/decorative" val="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23" r="-23"/>
          <a:stretch>
            <a:fillRect/>
          </a:stretch>
        </p:blipFill>
        <p:spPr>
          <a:xfrm>
            <a:off x="9450415" y="1787525"/>
            <a:ext cx="2069530" cy="2174875"/>
          </a:xfrm>
          <a:prstGeom prst="rect">
            <a:avLst/>
          </a:prstGeom>
        </p:spPr>
      </p:pic>
    </p:spTree>
    <p:extLst>
      <p:ext uri="{BB962C8B-B14F-4D97-AF65-F5344CB8AC3E}">
        <p14:creationId xmlns:p14="http://schemas.microsoft.com/office/powerpoint/2010/main" val="3086920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4BE73-EEAC-D69F-4970-935FEFF949CA}"/>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11055584-33A5-0F6F-78C7-C4CED35913C7}"/>
              </a:ext>
            </a:extLst>
          </p:cNvPr>
          <p:cNvSpPr>
            <a:spLocks noGrp="1"/>
          </p:cNvSpPr>
          <p:nvPr>
            <p:ph type="title"/>
          </p:nvPr>
        </p:nvSpPr>
        <p:spPr/>
        <p:txBody>
          <a:bodyPr/>
          <a:lstStyle/>
          <a:p>
            <a:r>
              <a:rPr lang="en-US"/>
              <a:t>Scheduling Your Ci3T Leadership Team Meetings &amp; Faculty and Staff Meetings </a:t>
            </a:r>
          </a:p>
        </p:txBody>
      </p:sp>
      <p:pic>
        <p:nvPicPr>
          <p:cNvPr id="9" name="Content" descr="Flowchart including Ci3T Implementation Sessions with an arrow to Ci3T Leadership Team Meeting with an arrow to Faculty and Staff Meeting">
            <a:extLst>
              <a:ext uri="{FF2B5EF4-FFF2-40B4-BE49-F238E27FC236}">
                <a16:creationId xmlns:a16="http://schemas.microsoft.com/office/drawing/2014/main" id="{9D6424F1-B9B3-F946-26F7-9783A4B159CB}"/>
              </a:ext>
            </a:extLst>
          </p:cNvPr>
          <p:cNvPicPr>
            <a:picLocks noGrp="1" noChangeAspect="1"/>
          </p:cNvPicPr>
          <p:nvPr>
            <p:ph idx="1"/>
          </p:nvPr>
        </p:nvPicPr>
        <p:blipFill>
          <a:blip r:embed="rId3"/>
          <a:stretch>
            <a:fillRect/>
          </a:stretch>
        </p:blipFill>
        <p:spPr>
          <a:xfrm>
            <a:off x="838200" y="1596647"/>
            <a:ext cx="10515600" cy="2520117"/>
          </a:xfrm>
          <a:prstGeom prst="rect">
            <a:avLst/>
          </a:prstGeom>
        </p:spPr>
      </p:pic>
      <p:pic>
        <p:nvPicPr>
          <p:cNvPr id="7" name="Picture 1" descr="Ci3T Meeting Schedule Handout">
            <a:extLst>
              <a:ext uri="{FF2B5EF4-FFF2-40B4-BE49-F238E27FC236}">
                <a16:creationId xmlns:a16="http://schemas.microsoft.com/office/drawing/2014/main" id="{7DDAE064-7838-9866-1295-45629419900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243067" y="4001294"/>
            <a:ext cx="3508157" cy="2710849"/>
          </a:xfrm>
          <a:prstGeom prst="rect">
            <a:avLst/>
          </a:prstGeom>
          <a:ln>
            <a:solidFill>
              <a:schemeClr val="tx1"/>
            </a:solidFill>
          </a:ln>
        </p:spPr>
      </p:pic>
      <p:pic>
        <p:nvPicPr>
          <p:cNvPr id="8" name="Picture 2">
            <a:extLst>
              <a:ext uri="{FF2B5EF4-FFF2-40B4-BE49-F238E27FC236}">
                <a16:creationId xmlns:a16="http://schemas.microsoft.com/office/drawing/2014/main" id="{C2AE0DBB-BD11-4DC4-C3DE-48554F83B312}"/>
              </a:ext>
              <a:ext uri="{C183D7F6-B498-43B3-948B-1728B52AA6E4}">
                <adec:decorative xmlns:adec="http://schemas.microsoft.com/office/drawing/2017/decorative" val="1"/>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11314113" y="0"/>
            <a:ext cx="877887"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939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AAD4A-48F7-2ABB-E788-FD65F64895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119645-21BB-6466-FB95-8FC2F7E57825}"/>
              </a:ext>
            </a:extLst>
          </p:cNvPr>
          <p:cNvSpPr>
            <a:spLocks noGrp="1"/>
          </p:cNvSpPr>
          <p:nvPr>
            <p:ph type="title"/>
          </p:nvPr>
        </p:nvSpPr>
        <p:spPr>
          <a:solidFill>
            <a:schemeClr val="accent5"/>
          </a:solidFill>
        </p:spPr>
        <p:txBody>
          <a:bodyPr/>
          <a:lstStyle/>
          <a:p>
            <a:r>
              <a:rPr lang="en-US">
                <a:solidFill>
                  <a:schemeClr val="bg1"/>
                </a:solidFill>
              </a:rPr>
              <a:t>Work Time: Scheduling Ci3T Leadership Team and Faculty &amp; Staff Meetings</a:t>
            </a:r>
          </a:p>
        </p:txBody>
      </p:sp>
      <p:pic>
        <p:nvPicPr>
          <p:cNvPr id="17" name="Picture 47" descr="Digital timer display showing 15:00 in large black numbers on a white background. The timer likely represents a countdown or set time for an activity or event.&#10;&#10;AI-generated content may be incorrect.">
            <a:extLst>
              <a:ext uri="{FF2B5EF4-FFF2-40B4-BE49-F238E27FC236}">
                <a16:creationId xmlns:a16="http://schemas.microsoft.com/office/drawing/2014/main" id="{951FFCB3-C15A-A4DB-ADB8-03975100206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20" name="Picture 51">
            <a:extLst>
              <a:ext uri="{FF2B5EF4-FFF2-40B4-BE49-F238E27FC236}">
                <a16:creationId xmlns:a16="http://schemas.microsoft.com/office/drawing/2014/main" id="{8D69E7F3-56EC-633E-7B00-6916D6C11955}"/>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22" name="Picture 50">
            <a:extLst>
              <a:ext uri="{FF2B5EF4-FFF2-40B4-BE49-F238E27FC236}">
                <a16:creationId xmlns:a16="http://schemas.microsoft.com/office/drawing/2014/main" id="{D31B1BBD-D8DF-523B-53F4-88316130522D}"/>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23" name="Picture 49">
            <a:extLst>
              <a:ext uri="{FF2B5EF4-FFF2-40B4-BE49-F238E27FC236}">
                <a16:creationId xmlns:a16="http://schemas.microsoft.com/office/drawing/2014/main" id="{62B4BD1F-E5B1-5B30-6269-82F56F06A1AD}"/>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41" name="Picture 48">
            <a:extLst>
              <a:ext uri="{FF2B5EF4-FFF2-40B4-BE49-F238E27FC236}">
                <a16:creationId xmlns:a16="http://schemas.microsoft.com/office/drawing/2014/main" id="{D33A1536-5F22-A78C-47F1-1254E5566C15}"/>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44" name="Picture 42">
            <a:extLst>
              <a:ext uri="{FF2B5EF4-FFF2-40B4-BE49-F238E27FC236}">
                <a16:creationId xmlns:a16="http://schemas.microsoft.com/office/drawing/2014/main" id="{FCE02B79-2C60-1D67-FE98-D2D51640C307}"/>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45" name="Picture 46">
            <a:extLst>
              <a:ext uri="{FF2B5EF4-FFF2-40B4-BE49-F238E27FC236}">
                <a16:creationId xmlns:a16="http://schemas.microsoft.com/office/drawing/2014/main" id="{F1C65AFB-899B-3937-2418-3A5C6DB9776D}"/>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46" name="Picture 45">
            <a:extLst>
              <a:ext uri="{FF2B5EF4-FFF2-40B4-BE49-F238E27FC236}">
                <a16:creationId xmlns:a16="http://schemas.microsoft.com/office/drawing/2014/main" id="{E1723FCE-32AD-C694-9E81-AC60BB1B949F}"/>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47" name="Picture 44">
            <a:extLst>
              <a:ext uri="{FF2B5EF4-FFF2-40B4-BE49-F238E27FC236}">
                <a16:creationId xmlns:a16="http://schemas.microsoft.com/office/drawing/2014/main" id="{69262EF3-C2B9-AD00-AAFB-A33AEA8E2A2E}"/>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48" name="Picture 43">
            <a:extLst>
              <a:ext uri="{FF2B5EF4-FFF2-40B4-BE49-F238E27FC236}">
                <a16:creationId xmlns:a16="http://schemas.microsoft.com/office/drawing/2014/main" id="{EB54B44F-6A2B-8D21-DC3A-129486BEF0F1}"/>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49" name="Picture 41">
            <a:extLst>
              <a:ext uri="{FF2B5EF4-FFF2-40B4-BE49-F238E27FC236}">
                <a16:creationId xmlns:a16="http://schemas.microsoft.com/office/drawing/2014/main" id="{205BC050-ADF8-D035-ADB3-46D9DFA8CE92}"/>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50" name="Picture 40">
            <a:extLst>
              <a:ext uri="{FF2B5EF4-FFF2-40B4-BE49-F238E27FC236}">
                <a16:creationId xmlns:a16="http://schemas.microsoft.com/office/drawing/2014/main" id="{3D4F35A1-19BD-C390-ACFF-21D40714AE5B}"/>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51" name="Picture 39">
            <a:extLst>
              <a:ext uri="{FF2B5EF4-FFF2-40B4-BE49-F238E27FC236}">
                <a16:creationId xmlns:a16="http://schemas.microsoft.com/office/drawing/2014/main" id="{1293F582-ECBB-4FB6-3B47-701D992BE166}"/>
              </a:ext>
              <a:ext uri="{C183D7F6-B498-43B3-948B-1728B52AA6E4}">
                <adec:decorative xmlns:adec="http://schemas.microsoft.com/office/drawing/2017/decorative" val="1"/>
              </a:ext>
            </a:extLst>
          </p:cNvPr>
          <p:cNvPicPr>
            <a:picLocks noChangeAspect="1" noChangeArrowheads="1"/>
          </p:cNvPicPr>
          <p:nvPr/>
        </p:nvPicPr>
        <p:blipFill>
          <a:blip r:embed="rId15">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52" name="Picture 38">
            <a:extLst>
              <a:ext uri="{FF2B5EF4-FFF2-40B4-BE49-F238E27FC236}">
                <a16:creationId xmlns:a16="http://schemas.microsoft.com/office/drawing/2014/main" id="{D21EC4C7-D7A7-934F-3239-88B4727D5EF5}"/>
              </a:ext>
              <a:ext uri="{C183D7F6-B498-43B3-948B-1728B52AA6E4}">
                <adec:decorative xmlns:adec="http://schemas.microsoft.com/office/drawing/2017/decorative" val="1"/>
              </a:ext>
            </a:extLst>
          </p:cNvPr>
          <p:cNvPicPr>
            <a:picLocks noChangeAspect="1" noChangeArrowheads="1"/>
          </p:cNvPicPr>
          <p:nvPr/>
        </p:nvPicPr>
        <p:blipFill>
          <a:blip r:embed="rId16">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53" name="Picture 33">
            <a:extLst>
              <a:ext uri="{FF2B5EF4-FFF2-40B4-BE49-F238E27FC236}">
                <a16:creationId xmlns:a16="http://schemas.microsoft.com/office/drawing/2014/main" id="{7592C92A-4D0B-34A1-D813-5520351DE3D4}"/>
              </a:ext>
              <a:ext uri="{C183D7F6-B498-43B3-948B-1728B52AA6E4}">
                <adec:decorative xmlns:adec="http://schemas.microsoft.com/office/drawing/2017/decorative" val="1"/>
              </a:ext>
            </a:extLst>
          </p:cNvPr>
          <p:cNvPicPr>
            <a:picLocks noChangeAspect="1" noChangeArrowheads="1"/>
          </p:cNvPicPr>
          <p:nvPr/>
        </p:nvPicPr>
        <p:blipFill>
          <a:blip r:embed="rId17">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54" name="Picture 36">
            <a:extLst>
              <a:ext uri="{FF2B5EF4-FFF2-40B4-BE49-F238E27FC236}">
                <a16:creationId xmlns:a16="http://schemas.microsoft.com/office/drawing/2014/main" id="{CADD71D8-7182-7AAA-550D-C72ABFECAE9A}"/>
              </a:ext>
              <a:ext uri="{C183D7F6-B498-43B3-948B-1728B52AA6E4}">
                <adec:decorative xmlns:adec="http://schemas.microsoft.com/office/drawing/2017/decorative" val="1"/>
              </a:ext>
            </a:extLst>
          </p:cNvPr>
          <p:cNvPicPr>
            <a:picLocks noChangeAspect="1" noChangeArrowheads="1"/>
          </p:cNvPicPr>
          <p:nvPr/>
        </p:nvPicPr>
        <p:blipFill>
          <a:blip r:embed="rId18">
            <a:extLst>
              <a:ext uri="{28A0092B-C50C-407E-A947-70E740481C1C}">
                <a14:useLocalDpi xmlns:a14="http://schemas.microsoft.com/office/drawing/2010/main"/>
              </a:ext>
            </a:extLst>
          </a:blip>
          <a:stretch>
            <a:fillRect/>
          </a:stretch>
        </p:blipFill>
        <p:spPr bwMode="auto">
          <a:xfrm>
            <a:off x="3389146" y="4946542"/>
            <a:ext cx="5076825" cy="1800292"/>
          </a:xfrm>
          <a:prstGeom prst="rect">
            <a:avLst/>
          </a:prstGeom>
          <a:noFill/>
        </p:spPr>
      </p:pic>
      <p:pic>
        <p:nvPicPr>
          <p:cNvPr id="55" name="Picture 32">
            <a:extLst>
              <a:ext uri="{FF2B5EF4-FFF2-40B4-BE49-F238E27FC236}">
                <a16:creationId xmlns:a16="http://schemas.microsoft.com/office/drawing/2014/main" id="{BBB4BBA3-B965-EE4B-0924-564D0A0E269A}"/>
              </a:ext>
              <a:ext uri="{C183D7F6-B498-43B3-948B-1728B52AA6E4}">
                <adec:decorative xmlns:adec="http://schemas.microsoft.com/office/drawing/2017/decorative" val="1"/>
              </a:ext>
            </a:extLst>
          </p:cNvPr>
          <p:cNvPicPr>
            <a:picLocks noChangeAspect="1" noChangeArrowheads="1"/>
          </p:cNvPicPr>
          <p:nvPr/>
        </p:nvPicPr>
        <p:blipFill>
          <a:blip r:embed="rId19">
            <a:extLst>
              <a:ext uri="{28A0092B-C50C-407E-A947-70E740481C1C}">
                <a14:useLocalDpi xmlns:a14="http://schemas.microsoft.com/office/drawing/2010/main"/>
              </a:ext>
            </a:extLst>
          </a:blip>
          <a:stretch>
            <a:fillRect/>
          </a:stretch>
        </p:blipFill>
        <p:spPr bwMode="auto">
          <a:xfrm>
            <a:off x="3389147" y="4946542"/>
            <a:ext cx="5076823" cy="1800292"/>
          </a:xfrm>
          <a:prstGeom prst="rect">
            <a:avLst/>
          </a:prstGeom>
          <a:noFill/>
        </p:spPr>
      </p:pic>
      <p:sp>
        <p:nvSpPr>
          <p:cNvPr id="59" name="Content Placeholder 15">
            <a:extLst>
              <a:ext uri="{FF2B5EF4-FFF2-40B4-BE49-F238E27FC236}">
                <a16:creationId xmlns:a16="http://schemas.microsoft.com/office/drawing/2014/main" id="{D6412072-BAC5-C821-C57A-16600F8BF3A9}"/>
              </a:ext>
            </a:extLst>
          </p:cNvPr>
          <p:cNvSpPr txBox="1">
            <a:spLocks/>
          </p:cNvSpPr>
          <p:nvPr/>
        </p:nvSpPr>
        <p:spPr>
          <a:xfrm>
            <a:off x="838198" y="1825625"/>
            <a:ext cx="10515599" cy="2985980"/>
          </a:xfrm>
          <a:prstGeom prst="rect">
            <a:avLst/>
          </a:prstGeom>
          <a:solidFill>
            <a:schemeClr val="accent5">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Schedule Ci3T Leadership Team meetings</a:t>
            </a:r>
          </a:p>
          <a:p>
            <a:r>
              <a:rPr lang="en-US" sz="2400"/>
              <a:t>Schedule Faculty &amp; Staff Meetings</a:t>
            </a:r>
          </a:p>
          <a:p>
            <a:pPr marL="0" indent="0">
              <a:buNone/>
            </a:pPr>
            <a:endParaRPr lang="en-US" sz="2400"/>
          </a:p>
        </p:txBody>
      </p:sp>
      <p:pic>
        <p:nvPicPr>
          <p:cNvPr id="63" name="Picture 62" descr="Handout: Planning for Your 2026-2027 Ci3T Journey.">
            <a:extLst>
              <a:ext uri="{FF2B5EF4-FFF2-40B4-BE49-F238E27FC236}">
                <a16:creationId xmlns:a16="http://schemas.microsoft.com/office/drawing/2014/main" id="{D2C9906C-B12A-C8A5-A551-62181360E9D6}"/>
              </a:ext>
            </a:extLst>
          </p:cNvPr>
          <p:cNvPicPr>
            <a:picLocks noChangeAspect="1"/>
          </p:cNvPicPr>
          <p:nvPr/>
        </p:nvPicPr>
        <p:blipFill>
          <a:blip r:embed="rId20" cstate="hqprint">
            <a:extLst>
              <a:ext uri="{28A0092B-C50C-407E-A947-70E740481C1C}">
                <a14:useLocalDpi xmlns:a14="http://schemas.microsoft.com/office/drawing/2010/main"/>
              </a:ext>
            </a:extLst>
          </a:blip>
          <a:srcRect/>
          <a:stretch/>
        </p:blipFill>
        <p:spPr>
          <a:xfrm>
            <a:off x="7357044" y="2011649"/>
            <a:ext cx="2019792" cy="2613931"/>
          </a:xfrm>
          <a:prstGeom prst="rect">
            <a:avLst/>
          </a:prstGeom>
          <a:ln>
            <a:solidFill>
              <a:schemeClr val="tx1"/>
            </a:solidFill>
          </a:ln>
        </p:spPr>
      </p:pic>
      <p:pic>
        <p:nvPicPr>
          <p:cNvPr id="56" name="Picture 1" descr="Ci3T Meeting Schedule Handout">
            <a:extLst>
              <a:ext uri="{FF2B5EF4-FFF2-40B4-BE49-F238E27FC236}">
                <a16:creationId xmlns:a16="http://schemas.microsoft.com/office/drawing/2014/main" id="{4051D275-B1B5-7375-3198-951ABD79FA08}"/>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8970891" y="2972146"/>
            <a:ext cx="2139737" cy="1653434"/>
          </a:xfrm>
          <a:prstGeom prst="rect">
            <a:avLst/>
          </a:prstGeom>
          <a:ln>
            <a:solidFill>
              <a:schemeClr val="tx1"/>
            </a:solidFill>
          </a:ln>
        </p:spPr>
      </p:pic>
    </p:spTree>
    <p:extLst>
      <p:ext uri="{BB962C8B-B14F-4D97-AF65-F5344CB8AC3E}">
        <p14:creationId xmlns:p14="http://schemas.microsoft.com/office/powerpoint/2010/main" val="111221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20"/>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22"/>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23"/>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41"/>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44"/>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45"/>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46"/>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47"/>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48"/>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60000"/>
                                  </p:stCondLst>
                                  <p:childTnLst>
                                    <p:set>
                                      <p:cBhvr>
                                        <p:cTn id="33" dur="1" fill="hold">
                                          <p:stCondLst>
                                            <p:cond delay="0"/>
                                          </p:stCondLst>
                                        </p:cTn>
                                        <p:tgtEl>
                                          <p:spTgt spid="49"/>
                                        </p:tgtEl>
                                        <p:attrNameLst>
                                          <p:attrName>style.visibility</p:attrName>
                                        </p:attrNameLst>
                                      </p:cBhvr>
                                      <p:to>
                                        <p:strVal val="visible"/>
                                      </p:to>
                                    </p:set>
                                  </p:childTnLst>
                                </p:cTn>
                              </p:par>
                            </p:childTnLst>
                          </p:cTn>
                        </p:par>
                        <p:par>
                          <p:cTn id="34" fill="hold">
                            <p:stCondLst>
                              <p:cond delay="600000"/>
                            </p:stCondLst>
                            <p:childTnLst>
                              <p:par>
                                <p:cTn id="35" presetID="1" presetClass="entr" presetSubtype="0" fill="hold" nodeType="afterEffect">
                                  <p:stCondLst>
                                    <p:cond delay="60000"/>
                                  </p:stCondLst>
                                  <p:childTnLst>
                                    <p:set>
                                      <p:cBhvr>
                                        <p:cTn id="36" dur="1" fill="hold">
                                          <p:stCondLst>
                                            <p:cond delay="0"/>
                                          </p:stCondLst>
                                        </p:cTn>
                                        <p:tgtEl>
                                          <p:spTgt spid="50"/>
                                        </p:tgtEl>
                                        <p:attrNameLst>
                                          <p:attrName>style.visibility</p:attrName>
                                        </p:attrNameLst>
                                      </p:cBhvr>
                                      <p:to>
                                        <p:strVal val="visible"/>
                                      </p:to>
                                    </p:set>
                                  </p:childTnLst>
                                </p:cTn>
                              </p:par>
                            </p:childTnLst>
                          </p:cTn>
                        </p:par>
                        <p:par>
                          <p:cTn id="37" fill="hold">
                            <p:stCondLst>
                              <p:cond delay="660000"/>
                            </p:stCondLst>
                            <p:childTnLst>
                              <p:par>
                                <p:cTn id="38" presetID="1" presetClass="entr" presetSubtype="0" fill="hold" nodeType="afterEffect">
                                  <p:stCondLst>
                                    <p:cond delay="60000"/>
                                  </p:stCondLst>
                                  <p:childTnLst>
                                    <p:set>
                                      <p:cBhvr>
                                        <p:cTn id="39" dur="1" fill="hold">
                                          <p:stCondLst>
                                            <p:cond delay="0"/>
                                          </p:stCondLst>
                                        </p:cTn>
                                        <p:tgtEl>
                                          <p:spTgt spid="51"/>
                                        </p:tgtEl>
                                        <p:attrNameLst>
                                          <p:attrName>style.visibility</p:attrName>
                                        </p:attrNameLst>
                                      </p:cBhvr>
                                      <p:to>
                                        <p:strVal val="visible"/>
                                      </p:to>
                                    </p:set>
                                  </p:childTnLst>
                                </p:cTn>
                              </p:par>
                            </p:childTnLst>
                          </p:cTn>
                        </p:par>
                        <p:par>
                          <p:cTn id="40" fill="hold">
                            <p:stCondLst>
                              <p:cond delay="720000"/>
                            </p:stCondLst>
                            <p:childTnLst>
                              <p:par>
                                <p:cTn id="41" presetID="1" presetClass="entr" presetSubtype="0" fill="hold" nodeType="afterEffect">
                                  <p:stCondLst>
                                    <p:cond delay="60000"/>
                                  </p:stCondLst>
                                  <p:childTnLst>
                                    <p:set>
                                      <p:cBhvr>
                                        <p:cTn id="42" dur="1" fill="hold">
                                          <p:stCondLst>
                                            <p:cond delay="0"/>
                                          </p:stCondLst>
                                        </p:cTn>
                                        <p:tgtEl>
                                          <p:spTgt spid="52"/>
                                        </p:tgtEl>
                                        <p:attrNameLst>
                                          <p:attrName>style.visibility</p:attrName>
                                        </p:attrNameLst>
                                      </p:cBhvr>
                                      <p:to>
                                        <p:strVal val="visible"/>
                                      </p:to>
                                    </p:set>
                                  </p:childTnLst>
                                </p:cTn>
                              </p:par>
                            </p:childTnLst>
                          </p:cTn>
                        </p:par>
                        <p:par>
                          <p:cTn id="43" fill="hold">
                            <p:stCondLst>
                              <p:cond delay="780000"/>
                            </p:stCondLst>
                            <p:childTnLst>
                              <p:par>
                                <p:cTn id="44" presetID="1" presetClass="entr" presetSubtype="0" fill="hold" nodeType="afterEffect">
                                  <p:stCondLst>
                                    <p:cond delay="60000"/>
                                  </p:stCondLst>
                                  <p:childTnLst>
                                    <p:set>
                                      <p:cBhvr>
                                        <p:cTn id="45" dur="1" fill="hold">
                                          <p:stCondLst>
                                            <p:cond delay="0"/>
                                          </p:stCondLst>
                                        </p:cTn>
                                        <p:tgtEl>
                                          <p:spTgt spid="53"/>
                                        </p:tgtEl>
                                        <p:attrNameLst>
                                          <p:attrName>style.visibility</p:attrName>
                                        </p:attrNameLst>
                                      </p:cBhvr>
                                      <p:to>
                                        <p:strVal val="visible"/>
                                      </p:to>
                                    </p:set>
                                  </p:childTnLst>
                                </p:cTn>
                              </p:par>
                            </p:childTnLst>
                          </p:cTn>
                        </p:par>
                        <p:par>
                          <p:cTn id="46" fill="hold">
                            <p:stCondLst>
                              <p:cond delay="840000"/>
                            </p:stCondLst>
                            <p:childTnLst>
                              <p:par>
                                <p:cTn id="47" presetID="1" presetClass="entr" presetSubtype="0" fill="hold" nodeType="afterEffect">
                                  <p:stCondLst>
                                    <p:cond delay="30000"/>
                                  </p:stCondLst>
                                  <p:childTnLst>
                                    <p:set>
                                      <p:cBhvr>
                                        <p:cTn id="48" dur="1" fill="hold">
                                          <p:stCondLst>
                                            <p:cond delay="0"/>
                                          </p:stCondLst>
                                        </p:cTn>
                                        <p:tgtEl>
                                          <p:spTgt spid="54"/>
                                        </p:tgtEl>
                                        <p:attrNameLst>
                                          <p:attrName>style.visibility</p:attrName>
                                        </p:attrNameLst>
                                      </p:cBhvr>
                                      <p:to>
                                        <p:strVal val="visible"/>
                                      </p:to>
                                    </p:set>
                                  </p:childTnLst>
                                </p:cTn>
                              </p:par>
                            </p:childTnLst>
                          </p:cTn>
                        </p:par>
                        <p:par>
                          <p:cTn id="49" fill="hold">
                            <p:stCondLst>
                              <p:cond delay="870000"/>
                            </p:stCondLst>
                            <p:childTnLst>
                              <p:par>
                                <p:cTn id="50" presetID="1" presetClass="entr" presetSubtype="0" fill="hold" nodeType="afterEffect">
                                  <p:stCondLst>
                                    <p:cond delay="30000"/>
                                  </p:stCondLst>
                                  <p:childTnLst>
                                    <p:set>
                                      <p:cBhvr>
                                        <p:cTn id="51"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1662F-BCF5-17DD-3187-E8860710C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510BB5-3387-518F-2188-FC9F6192A0A6}"/>
              </a:ext>
            </a:extLst>
          </p:cNvPr>
          <p:cNvSpPr>
            <a:spLocks noGrp="1"/>
          </p:cNvSpPr>
          <p:nvPr>
            <p:ph type="title"/>
          </p:nvPr>
        </p:nvSpPr>
        <p:spPr/>
        <p:txBody>
          <a:bodyPr/>
          <a:lstStyle/>
          <a:p>
            <a:r>
              <a:rPr lang="en-US"/>
              <a:t>Step 2:  Schedule Professional Learning Opportunities</a:t>
            </a:r>
          </a:p>
        </p:txBody>
      </p:sp>
      <p:pic>
        <p:nvPicPr>
          <p:cNvPr id="3" name="Picture 2" descr="Ci3T Implementation Series and Delivery table">
            <a:extLst>
              <a:ext uri="{FF2B5EF4-FFF2-40B4-BE49-F238E27FC236}">
                <a16:creationId xmlns:a16="http://schemas.microsoft.com/office/drawing/2014/main" id="{DC21D6A5-BF72-C7E7-DD93-26A7060BC788}"/>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08450" y="1592985"/>
            <a:ext cx="10515600" cy="4387164"/>
          </a:xfrm>
          <a:prstGeom prst="rect">
            <a:avLst/>
          </a:prstGeom>
        </p:spPr>
      </p:pic>
      <p:sp>
        <p:nvSpPr>
          <p:cNvPr id="4" name="Rectangle 3" descr="Yellow rectangle highlighting the following 8 rows: professional learning community meetings, families and community connections, Ci3T Implementation Professional Learning Series, Ci3T EMPOWER sessions, Ci3T Trainers and Coaches calls, District-selected Tier 2 interventions, District-selected Tier 3 interventions, onboarding series for classified and certified staff">
            <a:extLst>
              <a:ext uri="{FF2B5EF4-FFF2-40B4-BE49-F238E27FC236}">
                <a16:creationId xmlns:a16="http://schemas.microsoft.com/office/drawing/2014/main" id="{63C842F6-26AF-DA28-E7E2-762B963A07F2}"/>
              </a:ext>
            </a:extLst>
          </p:cNvPr>
          <p:cNvSpPr/>
          <p:nvPr/>
        </p:nvSpPr>
        <p:spPr>
          <a:xfrm>
            <a:off x="1415714" y="3494466"/>
            <a:ext cx="9808336" cy="2485683"/>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2935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163B5-6272-C1BA-9620-F60043BA4F0F}"/>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5FC07DFF-09F7-1981-F58E-0B646474A779}"/>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US"/>
              <a:t>Comprehensive, Integrated, Three-Tiered Model of Prevention 1</a:t>
            </a:r>
          </a:p>
        </p:txBody>
      </p:sp>
      <p:pic>
        <p:nvPicPr>
          <p:cNvPr id="3" name="Picture 2" descr="Comprehensive, Integrated, Three-Tiered Model of Prevention pyramid as described by Lane, Kalberg, &amp; Menzies, 2009. Includes three tiers. The green tier at the bottom of the pyramid is tier 1 (primary prevention) which includes school/classroom-wide systems for all students, staff, and settings. The goal of tier 1 is to prevent harm. Approximately 80% of students will have their needs met at this level. The yellow tier in the middle of the pyramid is tier 2 (secondary prevention) which includes specialized group systems for students at risk. The goal of tier 2 is to reverse harm. Approximately 15% of students will have their needs met at this level. The red tier at the top of the pyramid is tier 3 (tertiary prevention) which includes specialized individual systems for students with high risk. The goal of tier 3 is to reduce harm. Approximately 5% of students will have their needs met at this level. Underneath Ci3T Model pyramid is blue text with connections to Salina district priorities - teacher clarity, &quot;good student&quot;, and learning dispositions.">
            <a:extLst>
              <a:ext uri="{FF2B5EF4-FFF2-40B4-BE49-F238E27FC236}">
                <a16:creationId xmlns:a16="http://schemas.microsoft.com/office/drawing/2014/main" id="{8B617FF3-EDE8-B3EE-E86C-7AFA4DCA065B}"/>
              </a:ext>
            </a:extLst>
          </p:cNvPr>
          <p:cNvPicPr>
            <a:picLocks noGrp="1" noRot="1" noChangeAspect="1" noMove="1" noResize="1" noEditPoints="1" noAdjustHandles="1" noChangeArrowheads="1" noChangeShapeType="1" noCrop="1"/>
          </p:cNvPicPr>
          <p:nvPr/>
        </p:nvPicPr>
        <p:blipFill>
          <a:blip r:embed="rId2"/>
          <a:srcRect/>
          <a:stretch/>
        </p:blipFill>
        <p:spPr>
          <a:xfrm>
            <a:off x="1978666" y="0"/>
            <a:ext cx="8234667" cy="6858000"/>
          </a:xfrm>
          <a:prstGeom prst="rect">
            <a:avLst/>
          </a:prstGeom>
          <a:ln>
            <a:noFill/>
          </a:ln>
        </p:spPr>
      </p:pic>
    </p:spTree>
    <p:extLst>
      <p:ext uri="{BB962C8B-B14F-4D97-AF65-F5344CB8AC3E}">
        <p14:creationId xmlns:p14="http://schemas.microsoft.com/office/powerpoint/2010/main" val="1306738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4806D-1A34-03EF-7868-498F789B48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72914C-84EE-79C0-D0D4-486A2D2C3D9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Ci3T: A System to Support Educators and Students Website: Events</a:t>
            </a:r>
          </a:p>
        </p:txBody>
      </p:sp>
      <p:pic>
        <p:nvPicPr>
          <p:cNvPr id="5" name="Content Placeholder 4" descr="Ci3T: A System to Support Educators and Students website page.">
            <a:extLst>
              <a:ext uri="{FF2B5EF4-FFF2-40B4-BE49-F238E27FC236}">
                <a16:creationId xmlns:a16="http://schemas.microsoft.com/office/drawing/2014/main" id="{24463AC0-C32A-7B52-5B0C-D58C919BE4C8}"/>
              </a:ext>
            </a:extLst>
          </p:cNvPr>
          <p:cNvPicPr>
            <a:picLocks noGrp="1" noChangeAspect="1"/>
          </p:cNvPicPr>
          <p:nvPr>
            <p:ph idx="4294967295"/>
          </p:nvPr>
        </p:nvPicPr>
        <p:blipFill>
          <a:blip r:embed="rId2" cstate="hqprint">
            <a:extLst>
              <a:ext uri="{28A0092B-C50C-407E-A947-70E740481C1C}">
                <a14:useLocalDpi xmlns:a14="http://schemas.microsoft.com/office/drawing/2010/main"/>
              </a:ext>
            </a:extLst>
          </a:blip>
          <a:srcRect t="983" b="983"/>
          <a:stretch/>
        </p:blipFill>
        <p:spPr>
          <a:xfrm>
            <a:off x="1034980" y="91097"/>
            <a:ext cx="9978013" cy="7150119"/>
          </a:xfrm>
          <a:prstGeom prst="rect">
            <a:avLst/>
          </a:prstGeom>
        </p:spPr>
      </p:pic>
    </p:spTree>
    <p:extLst>
      <p:ext uri="{BB962C8B-B14F-4D97-AF65-F5344CB8AC3E}">
        <p14:creationId xmlns:p14="http://schemas.microsoft.com/office/powerpoint/2010/main" val="1827111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FEEE7-893F-2D3F-2769-5F6CF28D87D1}"/>
              </a:ext>
            </a:extLst>
          </p:cNvPr>
          <p:cNvSpPr>
            <a:spLocks noGrp="1"/>
          </p:cNvSpPr>
          <p:nvPr>
            <p:ph type="title"/>
          </p:nvPr>
        </p:nvSpPr>
        <p:spPr/>
        <p:txBody>
          <a:bodyPr/>
          <a:lstStyle/>
          <a:p>
            <a:r>
              <a:rPr lang="en-US"/>
              <a:t>Ci3T Implementation Professional Learning Series </a:t>
            </a:r>
          </a:p>
        </p:txBody>
      </p:sp>
      <p:pic>
        <p:nvPicPr>
          <p:cNvPr id="9" name="Picture 8" descr="Ci3T Implementation Professional Learning Series Flyer">
            <a:extLst>
              <a:ext uri="{FF2B5EF4-FFF2-40B4-BE49-F238E27FC236}">
                <a16:creationId xmlns:a16="http://schemas.microsoft.com/office/drawing/2014/main" id="{98DF95B5-A260-EA3E-6187-BFA7830BFD02}"/>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838200" y="1990274"/>
            <a:ext cx="2845013" cy="3681782"/>
          </a:xfrm>
          <a:prstGeom prst="rect">
            <a:avLst/>
          </a:prstGeom>
          <a:ln>
            <a:solidFill>
              <a:schemeClr val="tx1"/>
            </a:solidFill>
          </a:ln>
        </p:spPr>
      </p:pic>
      <p:graphicFrame>
        <p:nvGraphicFramePr>
          <p:cNvPr id="6" name="Table 5">
            <a:extLst>
              <a:ext uri="{FF2B5EF4-FFF2-40B4-BE49-F238E27FC236}">
                <a16:creationId xmlns:a16="http://schemas.microsoft.com/office/drawing/2014/main" id="{F036B01B-847A-DD65-08FD-A82068BFDE56}"/>
              </a:ext>
            </a:extLst>
          </p:cNvPr>
          <p:cNvGraphicFramePr>
            <a:graphicFrameLocks noGrp="1"/>
          </p:cNvGraphicFramePr>
          <p:nvPr/>
        </p:nvGraphicFramePr>
        <p:xfrm>
          <a:off x="3789765" y="1978238"/>
          <a:ext cx="8190033" cy="3693818"/>
        </p:xfrm>
        <a:graphic>
          <a:graphicData uri="http://schemas.openxmlformats.org/drawingml/2006/table">
            <a:tbl>
              <a:tblPr firstRow="1" firstCol="1"/>
              <a:tblGrid>
                <a:gridCol w="1086215">
                  <a:extLst>
                    <a:ext uri="{9D8B030D-6E8A-4147-A177-3AD203B41FA5}">
                      <a16:colId xmlns:a16="http://schemas.microsoft.com/office/drawing/2014/main" val="1201720491"/>
                    </a:ext>
                  </a:extLst>
                </a:gridCol>
                <a:gridCol w="2369772">
                  <a:extLst>
                    <a:ext uri="{9D8B030D-6E8A-4147-A177-3AD203B41FA5}">
                      <a16:colId xmlns:a16="http://schemas.microsoft.com/office/drawing/2014/main" val="3115868422"/>
                    </a:ext>
                  </a:extLst>
                </a:gridCol>
                <a:gridCol w="1608881">
                  <a:extLst>
                    <a:ext uri="{9D8B030D-6E8A-4147-A177-3AD203B41FA5}">
                      <a16:colId xmlns:a16="http://schemas.microsoft.com/office/drawing/2014/main" val="3772682811"/>
                    </a:ext>
                  </a:extLst>
                </a:gridCol>
                <a:gridCol w="1585732">
                  <a:extLst>
                    <a:ext uri="{9D8B030D-6E8A-4147-A177-3AD203B41FA5}">
                      <a16:colId xmlns:a16="http://schemas.microsoft.com/office/drawing/2014/main" val="3410934993"/>
                    </a:ext>
                  </a:extLst>
                </a:gridCol>
                <a:gridCol w="1539433">
                  <a:extLst>
                    <a:ext uri="{9D8B030D-6E8A-4147-A177-3AD203B41FA5}">
                      <a16:colId xmlns:a16="http://schemas.microsoft.com/office/drawing/2014/main" val="3011865410"/>
                    </a:ext>
                  </a:extLst>
                </a:gridCol>
              </a:tblGrid>
              <a:tr h="178632">
                <a:tc>
                  <a:txBody>
                    <a:bodyPr/>
                    <a:lstStyle/>
                    <a:p>
                      <a:pPr marL="0" marR="0" algn="ctr">
                        <a:spcAft>
                          <a:spcPts val="1200"/>
                        </a:spcAft>
                        <a:buNone/>
                      </a:pPr>
                      <a:r>
                        <a:rPr lang="en-US" sz="12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Sessions</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1F497D"/>
                    </a:solidFill>
                  </a:tcPr>
                </a:tc>
                <a:tc>
                  <a:txBody>
                    <a:bodyPr/>
                    <a:lstStyle/>
                    <a:p>
                      <a:pPr marL="0" marR="0" algn="ctr">
                        <a:spcAft>
                          <a:spcPts val="1200"/>
                        </a:spcAft>
                        <a:buNone/>
                      </a:pPr>
                      <a:r>
                        <a:rPr lang="en-US" sz="12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Date</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1F497D"/>
                    </a:solidFill>
                  </a:tcPr>
                </a:tc>
                <a:tc>
                  <a:txBody>
                    <a:bodyPr/>
                    <a:lstStyle/>
                    <a:p>
                      <a:pPr marL="0" marR="0" algn="ctr">
                        <a:spcAft>
                          <a:spcPts val="1200"/>
                        </a:spcAft>
                        <a:buNone/>
                      </a:pPr>
                      <a:r>
                        <a:rPr lang="en-US" sz="12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Pacific Time</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1F497D"/>
                    </a:solidFill>
                  </a:tcPr>
                </a:tc>
                <a:tc>
                  <a:txBody>
                    <a:bodyPr/>
                    <a:lstStyle/>
                    <a:p>
                      <a:pPr marL="0" marR="0" algn="ctr">
                        <a:spcAft>
                          <a:spcPts val="1200"/>
                        </a:spcAft>
                        <a:buNone/>
                      </a:pPr>
                      <a:r>
                        <a:rPr lang="en-US" sz="12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Central Time</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1F497D"/>
                    </a:solidFill>
                  </a:tcPr>
                </a:tc>
                <a:tc>
                  <a:txBody>
                    <a:bodyPr/>
                    <a:lstStyle/>
                    <a:p>
                      <a:pPr marL="0" marR="0" algn="ctr">
                        <a:spcAft>
                          <a:spcPts val="1200"/>
                        </a:spcAft>
                        <a:buNone/>
                      </a:pPr>
                      <a:r>
                        <a:rPr lang="en-US" sz="12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Eastern Time</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1F497D"/>
                    </a:solidFill>
                  </a:tcPr>
                </a:tc>
                <a:extLst>
                  <a:ext uri="{0D108BD9-81ED-4DB2-BD59-A6C34878D82A}">
                    <a16:rowId xmlns:a16="http://schemas.microsoft.com/office/drawing/2014/main" val="885731506"/>
                  </a:ext>
                </a:extLst>
              </a:tr>
              <a:tr h="327493">
                <a:tc>
                  <a:txBody>
                    <a:bodyPr/>
                    <a:lstStyle/>
                    <a:p>
                      <a:pPr marL="0" marR="0" algn="ctr">
                        <a:spcAft>
                          <a:spcPts val="3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Summer Session</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Aft>
                          <a:spcPts val="3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June 17, 2026 (Wednesday)</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Aft>
                          <a:spcPts val="3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7:30 AM - 1:30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Aft>
                          <a:spcPts val="3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9:30 AM - 3:30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Aft>
                          <a:spcPts val="3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10:30 AM - 4:30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extLst>
                  <a:ext uri="{0D108BD9-81ED-4DB2-BD59-A6C34878D82A}">
                    <a16:rowId xmlns:a16="http://schemas.microsoft.com/office/drawing/2014/main" val="1712862731"/>
                  </a:ext>
                </a:extLst>
              </a:tr>
              <a:tr h="327493">
                <a:tc>
                  <a:txBody>
                    <a:bodyPr/>
                    <a:lstStyle/>
                    <a:p>
                      <a:pPr marL="0" marR="0" algn="ctr">
                        <a:spcBef>
                          <a:spcPts val="600"/>
                        </a:spcBef>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Session 1 A</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Bef>
                          <a:spcPts val="600"/>
                        </a:spcBef>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September 09, 2026 (Wednesday)</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Bef>
                          <a:spcPts val="600"/>
                        </a:spcBef>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10:00 AM - 12:00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Bef>
                          <a:spcPts val="600"/>
                        </a:spcBef>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12:00-2:00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Bef>
                          <a:spcPts val="600"/>
                        </a:spcBef>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1:00-3:00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3516033473"/>
                  </a:ext>
                </a:extLst>
              </a:tr>
              <a:tr h="327493">
                <a:tc>
                  <a:txBody>
                    <a:bodyPr/>
                    <a:lstStyle/>
                    <a:p>
                      <a:pPr marL="0" marR="0" algn="ctr">
                        <a:spcAft>
                          <a:spcPts val="6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Session 1 B</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6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September 09, 2026 (Wednesday)</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6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2:30-4:30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6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4:30-6:30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6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5:30-7:30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1488120201"/>
                  </a:ext>
                </a:extLst>
              </a:tr>
              <a:tr h="327493">
                <a:tc>
                  <a:txBody>
                    <a:bodyPr/>
                    <a:lstStyle/>
                    <a:p>
                      <a:pPr marL="0" marR="0" algn="ctr">
                        <a:spcBef>
                          <a:spcPts val="600"/>
                        </a:spcBef>
                        <a:spcAft>
                          <a:spcPts val="12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Session 2 A</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Bef>
                          <a:spcPts val="600"/>
                        </a:spcBef>
                        <a:spcAft>
                          <a:spcPts val="12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November 04, 2026 (Wednesday)</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Bef>
                          <a:spcPts val="600"/>
                        </a:spcBef>
                        <a:spcAft>
                          <a:spcPts val="12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10:00 AM - 12:00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Bef>
                          <a:spcPts val="600"/>
                        </a:spcBef>
                        <a:spcAft>
                          <a:spcPts val="12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12:00-2:00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Bef>
                          <a:spcPts val="600"/>
                        </a:spcBef>
                        <a:spcAft>
                          <a:spcPts val="12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1:00-3:00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extLst>
                  <a:ext uri="{0D108BD9-81ED-4DB2-BD59-A6C34878D82A}">
                    <a16:rowId xmlns:a16="http://schemas.microsoft.com/office/drawing/2014/main" val="3592038148"/>
                  </a:ext>
                </a:extLst>
              </a:tr>
              <a:tr h="327493">
                <a:tc>
                  <a:txBody>
                    <a:bodyPr/>
                    <a:lstStyle/>
                    <a:p>
                      <a:pPr marL="0" marR="0" algn="ctr">
                        <a:spcAft>
                          <a:spcPts val="6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Session 2 B</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Aft>
                          <a:spcPts val="6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November 04, 2026 (Wednesday)</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Aft>
                          <a:spcPts val="6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2:30-4:30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Aft>
                          <a:spcPts val="6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4:30-6:30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Aft>
                          <a:spcPts val="6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5:30-7:30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extLst>
                  <a:ext uri="{0D108BD9-81ED-4DB2-BD59-A6C34878D82A}">
                    <a16:rowId xmlns:a16="http://schemas.microsoft.com/office/drawing/2014/main" val="1322766997"/>
                  </a:ext>
                </a:extLst>
              </a:tr>
              <a:tr h="327493">
                <a:tc>
                  <a:txBody>
                    <a:bodyPr/>
                    <a:lstStyle/>
                    <a:p>
                      <a:pPr marL="0" marR="0" algn="ctr">
                        <a:spcBef>
                          <a:spcPts val="600"/>
                        </a:spcBef>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Session 3 A</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Bef>
                          <a:spcPts val="600"/>
                        </a:spcBef>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January 12, 2027 (Tuesday)</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Bef>
                          <a:spcPts val="600"/>
                        </a:spcBef>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10:00 AM - 12:00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Bef>
                          <a:spcPts val="600"/>
                        </a:spcBef>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12:00-2:00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Bef>
                          <a:spcPts val="600"/>
                        </a:spcBef>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1:00-3:00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3088138505"/>
                  </a:ext>
                </a:extLst>
              </a:tr>
              <a:tr h="327493">
                <a:tc>
                  <a:txBody>
                    <a:bodyPr/>
                    <a:lstStyle/>
                    <a:p>
                      <a:pPr marL="0" marR="0" algn="ctr">
                        <a:spcAft>
                          <a:spcPts val="6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Session 3 B</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6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January 12, 2027 (Tuesday)</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6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2:30-4:30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6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4:30-6:30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6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5:30-7:30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2093420034"/>
                  </a:ext>
                </a:extLst>
              </a:tr>
              <a:tr h="302675">
                <a:tc>
                  <a:txBody>
                    <a:bodyPr/>
                    <a:lstStyle/>
                    <a:p>
                      <a:pPr marL="0" marR="0" algn="ctr">
                        <a:spcBef>
                          <a:spcPts val="600"/>
                        </a:spcBef>
                        <a:spcAft>
                          <a:spcPts val="12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Session 4 A</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Bef>
                          <a:spcPts val="600"/>
                        </a:spcBef>
                        <a:spcAft>
                          <a:spcPts val="12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March 2, 2027 (Tuesday)</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Bef>
                          <a:spcPts val="600"/>
                        </a:spcBef>
                        <a:spcAft>
                          <a:spcPts val="12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10:00 AM - 12:00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Bef>
                          <a:spcPts val="600"/>
                        </a:spcBef>
                        <a:spcAft>
                          <a:spcPts val="12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12:00-2:00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Bef>
                          <a:spcPts val="600"/>
                        </a:spcBef>
                        <a:spcAft>
                          <a:spcPts val="12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1:00-3:00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extLst>
                  <a:ext uri="{0D108BD9-81ED-4DB2-BD59-A6C34878D82A}">
                    <a16:rowId xmlns:a16="http://schemas.microsoft.com/office/drawing/2014/main" val="91133628"/>
                  </a:ext>
                </a:extLst>
              </a:tr>
              <a:tr h="302675">
                <a:tc>
                  <a:txBody>
                    <a:bodyPr/>
                    <a:lstStyle/>
                    <a:p>
                      <a:pPr marL="0" marR="0" algn="ctr">
                        <a:spcAft>
                          <a:spcPts val="6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Session 4 B</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Aft>
                          <a:spcPts val="6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March 2, 2027 (Tuesday)</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Aft>
                          <a:spcPts val="6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2:30-4:30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Aft>
                          <a:spcPts val="6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4:30-6:30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ctr">
                        <a:spcAft>
                          <a:spcPts val="600"/>
                        </a:spcAft>
                        <a:buNone/>
                      </a:pPr>
                      <a:r>
                        <a:rPr lang="en-US" sz="1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5:30-7:30 PM</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extLst>
                  <a:ext uri="{0D108BD9-81ED-4DB2-BD59-A6C34878D82A}">
                    <a16:rowId xmlns:a16="http://schemas.microsoft.com/office/drawing/2014/main" val="2094889345"/>
                  </a:ext>
                </a:extLst>
              </a:tr>
              <a:tr h="302675">
                <a:tc>
                  <a:txBody>
                    <a:bodyPr/>
                    <a:lstStyle/>
                    <a:p>
                      <a:pPr marL="0" marR="0" algn="ctr">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Session 5 A</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April 13, 2027 (Tuesday)</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10:00 AM - 12:00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12:00-2:00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1:00-3:00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450526195"/>
                  </a:ext>
                </a:extLst>
              </a:tr>
              <a:tr h="302675">
                <a:tc>
                  <a:txBody>
                    <a:bodyPr/>
                    <a:lstStyle/>
                    <a:p>
                      <a:pPr marL="0" marR="0" algn="ctr">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Session 5 B</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April 13, 2027 (Tuesday)</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2:30-4:30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1200"/>
                        </a:spcAft>
                        <a:buNone/>
                      </a:pPr>
                      <a:r>
                        <a:rPr lang="en-US" sz="1100">
                          <a:effectLst/>
                          <a:latin typeface="Arial" panose="020B0604020202020204" pitchFamily="34" charset="0"/>
                          <a:ea typeface="Arial" panose="020B0604020202020204" pitchFamily="34" charset="0"/>
                          <a:cs typeface="Times New Roman" panose="02020603050405020304" pitchFamily="18" charset="0"/>
                        </a:rPr>
                        <a:t>4:30-6:30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marL="0" marR="0" algn="ctr">
                        <a:spcAft>
                          <a:spcPts val="1200"/>
                        </a:spcAft>
                        <a:buNone/>
                      </a:pPr>
                      <a:r>
                        <a:rPr lang="en-US" sz="1100" dirty="0">
                          <a:effectLst/>
                          <a:latin typeface="Arial" panose="020B0604020202020204" pitchFamily="34" charset="0"/>
                          <a:ea typeface="Arial" panose="020B0604020202020204" pitchFamily="34" charset="0"/>
                          <a:cs typeface="Times New Roman" panose="02020603050405020304" pitchFamily="18" charset="0"/>
                        </a:rPr>
                        <a:t>5:30-7:30 PM</a:t>
                      </a:r>
                    </a:p>
                  </a:txBody>
                  <a:tcPr marL="68580" marR="68580" marT="0"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2342050592"/>
                  </a:ext>
                </a:extLst>
              </a:tr>
            </a:tbl>
          </a:graphicData>
        </a:graphic>
      </p:graphicFrame>
    </p:spTree>
    <p:extLst>
      <p:ext uri="{BB962C8B-B14F-4D97-AF65-F5344CB8AC3E}">
        <p14:creationId xmlns:p14="http://schemas.microsoft.com/office/powerpoint/2010/main" val="2736001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5702C-1EB5-3FB6-07D9-06EF3BEE4D65}"/>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AB44307C-A55C-452A-3080-C96F547B7B25}"/>
              </a:ext>
            </a:extLst>
          </p:cNvPr>
          <p:cNvSpPr>
            <a:spLocks noGrp="1"/>
          </p:cNvSpPr>
          <p:nvPr>
            <p:ph type="title"/>
          </p:nvPr>
        </p:nvSpPr>
        <p:spPr/>
        <p:txBody>
          <a:bodyPr/>
          <a:lstStyle/>
          <a:p>
            <a:r>
              <a:rPr lang="en-US"/>
              <a:t>Project EMPOWER</a:t>
            </a:r>
          </a:p>
        </p:txBody>
      </p:sp>
      <p:pic>
        <p:nvPicPr>
          <p:cNvPr id="13" name="Picture" descr="Project EMPOWER+ Flyer">
            <a:extLst>
              <a:ext uri="{FF2B5EF4-FFF2-40B4-BE49-F238E27FC236}">
                <a16:creationId xmlns:a16="http://schemas.microsoft.com/office/drawing/2014/main" id="{5B72C408-784A-1E90-1204-C7ABA03341CD}"/>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592394" y="1691467"/>
            <a:ext cx="3285989" cy="4252456"/>
          </a:xfrm>
          <a:prstGeom prst="rect">
            <a:avLst/>
          </a:prstGeom>
          <a:ln w="6350">
            <a:solidFill>
              <a:srgbClr val="931351"/>
            </a:solidFill>
          </a:ln>
        </p:spPr>
      </p:pic>
      <p:graphicFrame>
        <p:nvGraphicFramePr>
          <p:cNvPr id="5" name="Content">
            <a:extLst>
              <a:ext uri="{FF2B5EF4-FFF2-40B4-BE49-F238E27FC236}">
                <a16:creationId xmlns:a16="http://schemas.microsoft.com/office/drawing/2014/main" id="{87D82CF0-5334-8870-3F34-D9956EA20A51}"/>
              </a:ext>
            </a:extLst>
          </p:cNvPr>
          <p:cNvGraphicFramePr>
            <a:graphicFrameLocks noGrp="1"/>
          </p:cNvGraphicFramePr>
          <p:nvPr>
            <p:ph idx="1"/>
            <p:extLst>
              <p:ext uri="{D42A27DB-BD31-4B8C-83A1-F6EECF244321}">
                <p14:modId xmlns:p14="http://schemas.microsoft.com/office/powerpoint/2010/main" val="3430424837"/>
              </p:ext>
            </p:extLst>
          </p:nvPr>
        </p:nvGraphicFramePr>
        <p:xfrm>
          <a:off x="4077707" y="1690688"/>
          <a:ext cx="7524358" cy="3710455"/>
        </p:xfrm>
        <a:graphic>
          <a:graphicData uri="http://schemas.openxmlformats.org/drawingml/2006/table">
            <a:tbl>
              <a:tblPr firstRow="1" bandRow="1">
                <a:tableStyleId>{5C22544A-7EE6-4342-B048-85BDC9FD1C3A}</a:tableStyleId>
              </a:tblPr>
              <a:tblGrid>
                <a:gridCol w="5764384">
                  <a:extLst>
                    <a:ext uri="{9D8B030D-6E8A-4147-A177-3AD203B41FA5}">
                      <a16:colId xmlns:a16="http://schemas.microsoft.com/office/drawing/2014/main" val="1684673339"/>
                    </a:ext>
                  </a:extLst>
                </a:gridCol>
                <a:gridCol w="1759974">
                  <a:extLst>
                    <a:ext uri="{9D8B030D-6E8A-4147-A177-3AD203B41FA5}">
                      <a16:colId xmlns:a16="http://schemas.microsoft.com/office/drawing/2014/main" val="2203440040"/>
                    </a:ext>
                  </a:extLst>
                </a:gridCol>
              </a:tblGrid>
              <a:tr h="449119">
                <a:tc>
                  <a:txBody>
                    <a:bodyPr/>
                    <a:lstStyle/>
                    <a:p>
                      <a:pPr marL="0" marR="0">
                        <a:lnSpc>
                          <a:spcPct val="107000"/>
                        </a:lnSpc>
                        <a:spcAft>
                          <a:spcPts val="800"/>
                        </a:spcAft>
                        <a:buNone/>
                      </a:pPr>
                      <a:r>
                        <a:rPr lang="en-US" sz="1800" b="1" kern="0">
                          <a:solidFill>
                            <a:sysClr val="windowText" lastClr="000000"/>
                          </a:solidFill>
                          <a:effectLst/>
                          <a:latin typeface="Aptos"/>
                          <a:ea typeface="Aptos" panose="020B0004020202020204" pitchFamily="34" charset="0"/>
                          <a:cs typeface="Arial"/>
                        </a:rPr>
                        <a:t>EMPOWER Session</a:t>
                      </a:r>
                      <a:endParaRPr lang="en-US" sz="1800" kern="100">
                        <a:solidFill>
                          <a:sysClr val="windowText" lastClr="000000"/>
                        </a:solidFill>
                        <a:effectLst/>
                        <a:latin typeface="Aptos"/>
                        <a:ea typeface="Aptos" panose="020B0004020202020204" pitchFamily="34" charset="0"/>
                        <a:cs typeface="Arial"/>
                      </a:endParaRP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6E7ED"/>
                    </a:solidFill>
                  </a:tcPr>
                </a:tc>
                <a:tc>
                  <a:txBody>
                    <a:bodyPr/>
                    <a:lstStyle/>
                    <a:p>
                      <a:pPr marL="0" marR="0" algn="ctr">
                        <a:lnSpc>
                          <a:spcPct val="107000"/>
                        </a:lnSpc>
                        <a:spcAft>
                          <a:spcPts val="800"/>
                        </a:spcAft>
                        <a:buNone/>
                      </a:pPr>
                      <a:r>
                        <a:rPr lang="en-US" sz="1800" b="1" kern="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Date</a:t>
                      </a:r>
                      <a:endParaRPr lang="en-US" sz="18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6E7ED"/>
                    </a:solidFill>
                  </a:tcPr>
                </a:tc>
                <a:extLst>
                  <a:ext uri="{0D108BD9-81ED-4DB2-BD59-A6C34878D82A}">
                    <a16:rowId xmlns:a16="http://schemas.microsoft.com/office/drawing/2014/main" val="2477963650"/>
                  </a:ext>
                </a:extLst>
              </a:tr>
              <a:tr h="543556">
                <a:tc>
                  <a:txBody>
                    <a:bodyPr/>
                    <a:lstStyle/>
                    <a:p>
                      <a:pPr marL="0" marR="0" indent="0" algn="l" defTabSz="914400" rtl="0" eaLnBrk="1" fontAlgn="auto" latinLnBrk="0" hangingPunct="1">
                        <a:lnSpc>
                          <a:spcPct val="107000"/>
                        </a:lnSpc>
                        <a:spcBef>
                          <a:spcPts val="0"/>
                        </a:spcBef>
                        <a:spcAft>
                          <a:spcPts val="800"/>
                        </a:spcAft>
                        <a:buClrTx/>
                        <a:buSzTx/>
                        <a:buFontTx/>
                        <a:buNone/>
                        <a:tabLst/>
                        <a:defRPr/>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Effective Tier 1 Practices for Positive, Productive Classrooms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September 15,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7557844"/>
                  </a:ext>
                </a:extLst>
              </a:tr>
              <a:tr h="543556">
                <a:tc>
                  <a:txBody>
                    <a:bodyPr/>
                    <a:lstStyle/>
                    <a:p>
                      <a:pPr marL="0" marR="0">
                        <a:lnSpc>
                          <a:spcPct val="107000"/>
                        </a:lnSpc>
                        <a:spcAft>
                          <a:spcPts val="800"/>
                        </a:spcAft>
                        <a:buNone/>
                      </a:pPr>
                      <a:r>
                        <a:rPr lang="en-US" sz="1400" kern="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Let the Data Drive: Using Systematic Screening to Shape Instruction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October 27,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0048670"/>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Ci3T in Action: Integrated Lesson Planning for Optimal Instruction</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November 17,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6306396"/>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 6-Step Instructional Approach for Responding to Challenging Behavior in Schools</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January 20,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2934785"/>
                  </a:ext>
                </a:extLst>
              </a:tr>
              <a:tr h="543556">
                <a:tc>
                  <a:txBody>
                    <a:bodyPr/>
                    <a:lstStyle/>
                    <a:p>
                      <a:pPr marL="0" marR="0">
                        <a:spcAft>
                          <a:spcPts val="1200"/>
                        </a:spcAft>
                        <a:buNone/>
                      </a:pPr>
                      <a:r>
                        <a:rPr lang="en-US" sz="1400" b="0">
                          <a:solidFill>
                            <a:srgbClr val="000000"/>
                          </a:solidFill>
                          <a:effectLst/>
                          <a:latin typeface="Arial" panose="020B0604020202020204" pitchFamily="34" charset="0"/>
                          <a:ea typeface="Times New Roman" panose="02020603050405020304" pitchFamily="18" charset="0"/>
                        </a:rPr>
                        <a:t>A Tier 2 Intervention for Managing Anxious Feelings: </a:t>
                      </a:r>
                      <a:r>
                        <a:rPr lang="en-US" sz="1400" b="0">
                          <a:effectLst/>
                          <a:latin typeface="Arial" panose="020B0604020202020204" pitchFamily="34" charset="0"/>
                          <a:ea typeface="Times New Roman" panose="02020603050405020304" pitchFamily="18" charset="0"/>
                        </a:rPr>
                        <a:t>Recognize. Relax. Record.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March 23,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0607327"/>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 Tier 3 Intervention: Functional Assessment-Based Intervention</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April 28,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570271"/>
                  </a:ext>
                </a:extLst>
              </a:tr>
            </a:tbl>
          </a:graphicData>
        </a:graphic>
      </p:graphicFrame>
    </p:spTree>
    <p:extLst>
      <p:ext uri="{BB962C8B-B14F-4D97-AF65-F5344CB8AC3E}">
        <p14:creationId xmlns:p14="http://schemas.microsoft.com/office/powerpoint/2010/main" val="1213610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19D9B-7F4F-179B-28A5-D40C8494DCA7}"/>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AB30496D-0C0C-19FA-16B9-1D7568E79B94}"/>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150" normalizeH="0" baseline="0" noProof="0">
                <a:ln>
                  <a:noFill/>
                </a:ln>
                <a:solidFill>
                  <a:schemeClr val="tx1"/>
                </a:solidFill>
                <a:effectLst/>
                <a:uLnTx/>
                <a:uFillTx/>
                <a:latin typeface="+mj-lt"/>
                <a:ea typeface="+mj-ea"/>
                <a:cs typeface="+mj-cs"/>
              </a:rPr>
              <a:t>Ci3T Trainers and Coaches Calls </a:t>
            </a:r>
          </a:p>
        </p:txBody>
      </p:sp>
      <p:pic>
        <p:nvPicPr>
          <p:cNvPr id="4" name="Picture 3" descr="Trainer and Coache Calls Flyer">
            <a:extLst>
              <a:ext uri="{FF2B5EF4-FFF2-40B4-BE49-F238E27FC236}">
                <a16:creationId xmlns:a16="http://schemas.microsoft.com/office/drawing/2014/main" id="{113BDD7F-FA96-F282-D938-1E42D33261C0}"/>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38200" y="1916400"/>
            <a:ext cx="3013692" cy="3895148"/>
          </a:xfrm>
          <a:prstGeom prst="rect">
            <a:avLst/>
          </a:prstGeom>
          <a:ln>
            <a:solidFill>
              <a:schemeClr val="tx1"/>
            </a:solidFill>
          </a:ln>
        </p:spPr>
      </p:pic>
      <p:graphicFrame>
        <p:nvGraphicFramePr>
          <p:cNvPr id="6" name="Table">
            <a:extLst>
              <a:ext uri="{FF2B5EF4-FFF2-40B4-BE49-F238E27FC236}">
                <a16:creationId xmlns:a16="http://schemas.microsoft.com/office/drawing/2014/main" id="{1D4FC111-20DB-D61A-461E-A89D79170051}"/>
              </a:ext>
            </a:extLst>
          </p:cNvPr>
          <p:cNvGraphicFramePr>
            <a:graphicFrameLocks noGrp="1"/>
          </p:cNvGraphicFramePr>
          <p:nvPr/>
        </p:nvGraphicFramePr>
        <p:xfrm>
          <a:off x="4141655" y="1235073"/>
          <a:ext cx="6751634" cy="5257802"/>
        </p:xfrm>
        <a:graphic>
          <a:graphicData uri="http://schemas.openxmlformats.org/drawingml/2006/table">
            <a:tbl>
              <a:tblPr firstRow="1" firstCol="1" bandRow="1"/>
              <a:tblGrid>
                <a:gridCol w="4515328">
                  <a:extLst>
                    <a:ext uri="{9D8B030D-6E8A-4147-A177-3AD203B41FA5}">
                      <a16:colId xmlns:a16="http://schemas.microsoft.com/office/drawing/2014/main" val="1731182503"/>
                    </a:ext>
                  </a:extLst>
                </a:gridCol>
                <a:gridCol w="2236306">
                  <a:extLst>
                    <a:ext uri="{9D8B030D-6E8A-4147-A177-3AD203B41FA5}">
                      <a16:colId xmlns:a16="http://schemas.microsoft.com/office/drawing/2014/main" val="2473010526"/>
                    </a:ext>
                  </a:extLst>
                </a:gridCol>
              </a:tblGrid>
              <a:tr h="477982">
                <a:tc>
                  <a:txBody>
                    <a:bodyPr/>
                    <a:lstStyle/>
                    <a:p>
                      <a:pPr marL="0" marR="0">
                        <a:lnSpc>
                          <a:spcPct val="100000"/>
                        </a:lnSpc>
                        <a:spcAft>
                          <a:spcPts val="0"/>
                        </a:spcAft>
                        <a:buNone/>
                      </a:pPr>
                      <a:r>
                        <a:rPr lang="en-US" sz="1800" b="1" kern="0">
                          <a:solidFill>
                            <a:srgbClr val="000000"/>
                          </a:solidFill>
                          <a:effectLst/>
                          <a:latin typeface="Aptos" panose="020B0004020202020204" pitchFamily="34" charset="0"/>
                          <a:ea typeface="Aptos" panose="020B0004020202020204" pitchFamily="34" charset="0"/>
                          <a:cs typeface="Arial" panose="020B0604020202020204" pitchFamily="34" charset="0"/>
                        </a:rPr>
                        <a:t>Ci3T Trainers and Coaches Calls Session</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tc>
                  <a:txBody>
                    <a:bodyPr/>
                    <a:lstStyle/>
                    <a:p>
                      <a:pPr marL="0" marR="0" algn="ctr">
                        <a:lnSpc>
                          <a:spcPct val="100000"/>
                        </a:lnSpc>
                        <a:spcAft>
                          <a:spcPts val="0"/>
                        </a:spcAft>
                        <a:buNone/>
                      </a:pPr>
                      <a:r>
                        <a:rPr lang="en-US" sz="1800" b="1" kern="0">
                          <a:solidFill>
                            <a:srgbClr val="000000"/>
                          </a:solidFill>
                          <a:effectLst/>
                          <a:latin typeface="Aptos" panose="020B0004020202020204" pitchFamily="34" charset="0"/>
                          <a:ea typeface="Aptos" panose="020B0004020202020204" pitchFamily="34" charset="0"/>
                          <a:cs typeface="Arial" panose="020B0604020202020204" pitchFamily="34" charset="0"/>
                        </a:rPr>
                        <a:t>Date</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extLst>
                  <a:ext uri="{0D108BD9-81ED-4DB2-BD59-A6C34878D82A}">
                    <a16:rowId xmlns:a16="http://schemas.microsoft.com/office/drawing/2014/main" val="2663122654"/>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1</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August 19,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5051497"/>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2</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September 2,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7287935"/>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3</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October 7,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0124570"/>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4</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November 10,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(Tuesday)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9764606"/>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5</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December 2,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2972932"/>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6</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January 21, 2027</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(Thursday)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336836"/>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7</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February 17, 2027</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522422"/>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8</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March 9, 2027</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(Tuesday)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930947"/>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9</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April 14, 2027</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5459014"/>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10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May 12, 2027</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3367908"/>
                  </a:ext>
                </a:extLst>
              </a:tr>
            </a:tbl>
          </a:graphicData>
        </a:graphic>
      </p:graphicFrame>
    </p:spTree>
    <p:extLst>
      <p:ext uri="{BB962C8B-B14F-4D97-AF65-F5344CB8AC3E}">
        <p14:creationId xmlns:p14="http://schemas.microsoft.com/office/powerpoint/2010/main" val="1932370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01855-4DEA-8E33-2CDD-9BB825975806}"/>
              </a:ext>
            </a:extLst>
          </p:cNvPr>
          <p:cNvSpPr>
            <a:spLocks noGrp="1"/>
          </p:cNvSpPr>
          <p:nvPr>
            <p:ph type="title"/>
          </p:nvPr>
        </p:nvSpPr>
        <p:spPr/>
        <p:txBody>
          <a:bodyPr/>
          <a:lstStyle/>
          <a:p>
            <a:r>
              <a:rPr lang="en-US"/>
              <a:t>School or District Professional Learning</a:t>
            </a:r>
          </a:p>
        </p:txBody>
      </p:sp>
      <p:sp>
        <p:nvSpPr>
          <p:cNvPr id="3" name="Content Placeholder 2">
            <a:extLst>
              <a:ext uri="{FF2B5EF4-FFF2-40B4-BE49-F238E27FC236}">
                <a16:creationId xmlns:a16="http://schemas.microsoft.com/office/drawing/2014/main" id="{138B72AB-FA2F-8DF6-4495-92F29C577E02}"/>
              </a:ext>
            </a:extLst>
          </p:cNvPr>
          <p:cNvSpPr>
            <a:spLocks noGrp="1"/>
          </p:cNvSpPr>
          <p:nvPr>
            <p:ph idx="1"/>
          </p:nvPr>
        </p:nvSpPr>
        <p:spPr/>
        <p:txBody>
          <a:bodyPr>
            <a:normAutofit/>
          </a:bodyPr>
          <a:lstStyle/>
          <a:p>
            <a:r>
              <a:rPr lang="en-US"/>
              <a:t>Onboarding (e.g., new staff orientation)</a:t>
            </a:r>
          </a:p>
          <a:p>
            <a:r>
              <a:rPr lang="en-US"/>
              <a:t>District-wide PD Days</a:t>
            </a:r>
          </a:p>
          <a:p>
            <a:r>
              <a:rPr lang="en-US"/>
              <a:t>Predictably scheduled professional leaning opportunities</a:t>
            </a:r>
          </a:p>
          <a:p>
            <a:pPr lvl="1"/>
            <a:r>
              <a:rPr lang="en-US"/>
              <a:t>Professional Learning Communities (PLCs)</a:t>
            </a:r>
          </a:p>
          <a:p>
            <a:pPr lvl="1"/>
            <a:r>
              <a:rPr lang="en-US"/>
              <a:t>1 hour on the 3</a:t>
            </a:r>
            <a:r>
              <a:rPr lang="en-US" baseline="30000"/>
              <a:t>rd</a:t>
            </a:r>
            <a:r>
              <a:rPr lang="en-US"/>
              <a:t> Wednesday of the month</a:t>
            </a:r>
          </a:p>
        </p:txBody>
      </p:sp>
      <p:pic>
        <p:nvPicPr>
          <p:cNvPr id="9" name="Picture 8">
            <a:extLst>
              <a:ext uri="{FF2B5EF4-FFF2-40B4-BE49-F238E27FC236}">
                <a16:creationId xmlns:a16="http://schemas.microsoft.com/office/drawing/2014/main" id="{0810C3B3-D377-1288-AE12-5D287B509F89}"/>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23" r="-23"/>
          <a:stretch>
            <a:fillRect/>
          </a:stretch>
        </p:blipFill>
        <p:spPr>
          <a:xfrm>
            <a:off x="5301800" y="4213910"/>
            <a:ext cx="2069530" cy="2174875"/>
          </a:xfrm>
          <a:prstGeom prst="rect">
            <a:avLst/>
          </a:prstGeom>
        </p:spPr>
      </p:pic>
      <p:pic>
        <p:nvPicPr>
          <p:cNvPr id="11" name="Graphic 10">
            <a:extLst>
              <a:ext uri="{FF2B5EF4-FFF2-40B4-BE49-F238E27FC236}">
                <a16:creationId xmlns:a16="http://schemas.microsoft.com/office/drawing/2014/main" id="{F0A43AEB-C6A5-0D0B-2188-E59B8E2BEA8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89220" y="4032367"/>
            <a:ext cx="2499815" cy="2499815"/>
          </a:xfrm>
          <a:prstGeom prst="rect">
            <a:avLst/>
          </a:prstGeom>
        </p:spPr>
      </p:pic>
      <p:pic>
        <p:nvPicPr>
          <p:cNvPr id="14" name="Graphic 13">
            <a:extLst>
              <a:ext uri="{FF2B5EF4-FFF2-40B4-BE49-F238E27FC236}">
                <a16:creationId xmlns:a16="http://schemas.microsoft.com/office/drawing/2014/main" id="{C6173C1C-4CD1-1466-BFCC-2ABE8106658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284095" y="4194836"/>
            <a:ext cx="1781555" cy="1781555"/>
          </a:xfrm>
          <a:prstGeom prst="rect">
            <a:avLst/>
          </a:prstGeom>
        </p:spPr>
      </p:pic>
    </p:spTree>
    <p:extLst>
      <p:ext uri="{BB962C8B-B14F-4D97-AF65-F5344CB8AC3E}">
        <p14:creationId xmlns:p14="http://schemas.microsoft.com/office/powerpoint/2010/main" val="2951183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5DBEA-858F-9ABC-A6B2-15E2FA2679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5316C5-1EB1-DD6B-68D4-97FBA1587532}"/>
              </a:ext>
            </a:extLst>
          </p:cNvPr>
          <p:cNvSpPr>
            <a:spLocks noGrp="1"/>
          </p:cNvSpPr>
          <p:nvPr>
            <p:ph type="title"/>
          </p:nvPr>
        </p:nvSpPr>
        <p:spPr/>
        <p:txBody>
          <a:bodyPr/>
          <a:lstStyle/>
          <a:p>
            <a:r>
              <a:rPr lang="en-US"/>
              <a:t>Responding to Data</a:t>
            </a:r>
          </a:p>
        </p:txBody>
      </p:sp>
      <p:sp>
        <p:nvSpPr>
          <p:cNvPr id="3" name="Content Placeholder 2">
            <a:extLst>
              <a:ext uri="{FF2B5EF4-FFF2-40B4-BE49-F238E27FC236}">
                <a16:creationId xmlns:a16="http://schemas.microsoft.com/office/drawing/2014/main" id="{062DE494-A898-4FE1-21BB-47922464C8A9}"/>
              </a:ext>
            </a:extLst>
          </p:cNvPr>
          <p:cNvSpPr>
            <a:spLocks noGrp="1"/>
          </p:cNvSpPr>
          <p:nvPr>
            <p:ph idx="1"/>
          </p:nvPr>
        </p:nvSpPr>
        <p:spPr/>
        <p:txBody>
          <a:bodyPr>
            <a:normAutofit/>
          </a:bodyPr>
          <a:lstStyle/>
          <a:p>
            <a:pPr marL="0" indent="0">
              <a:buNone/>
            </a:pPr>
            <a:r>
              <a:rPr lang="en-US" sz="2800"/>
              <a:t>What professional learning is necessary to respond to:</a:t>
            </a:r>
          </a:p>
          <a:p>
            <a:r>
              <a:rPr lang="en-US"/>
              <a:t>Spring </a:t>
            </a:r>
            <a:r>
              <a:rPr lang="en-US" sz="2800"/>
              <a:t>screening data</a:t>
            </a:r>
          </a:p>
          <a:p>
            <a:r>
              <a:rPr lang="en-US"/>
              <a:t>Primary Intervention Rating Scale (PIRS) Pre-Intervention</a:t>
            </a:r>
          </a:p>
          <a:p>
            <a:r>
              <a:rPr lang="en-US"/>
              <a:t>Ci3T Feedback Form</a:t>
            </a:r>
            <a:endParaRPr lang="en-US" sz="2800"/>
          </a:p>
          <a:p>
            <a:endParaRPr lang="en-US"/>
          </a:p>
        </p:txBody>
      </p:sp>
      <p:pic>
        <p:nvPicPr>
          <p:cNvPr id="8" name="Picture 7">
            <a:extLst>
              <a:ext uri="{FF2B5EF4-FFF2-40B4-BE49-F238E27FC236}">
                <a16:creationId xmlns:a16="http://schemas.microsoft.com/office/drawing/2014/main" id="{83696C43-D961-BAA4-4660-4871512B28E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15548" y="4189604"/>
            <a:ext cx="3385826" cy="1905667"/>
          </a:xfrm>
          <a:prstGeom prst="rect">
            <a:avLst/>
          </a:prstGeom>
          <a:ln>
            <a:solidFill>
              <a:schemeClr val="tx1"/>
            </a:solidFill>
          </a:ln>
        </p:spPr>
      </p:pic>
      <p:grpSp>
        <p:nvGrpSpPr>
          <p:cNvPr id="9" name="Group 8" descr="Cover of Primary Intervention Rating Scale (PIRS) Pre-Implementation District Wide Report">
            <a:extLst>
              <a:ext uri="{FF2B5EF4-FFF2-40B4-BE49-F238E27FC236}">
                <a16:creationId xmlns:a16="http://schemas.microsoft.com/office/drawing/2014/main" id="{BB814B4E-DF83-8BB5-D615-17ABFB062092}"/>
              </a:ext>
            </a:extLst>
          </p:cNvPr>
          <p:cNvGrpSpPr/>
          <p:nvPr/>
        </p:nvGrpSpPr>
        <p:grpSpPr>
          <a:xfrm>
            <a:off x="5784436" y="3839626"/>
            <a:ext cx="2013542" cy="2605622"/>
            <a:chOff x="8213038" y="1952464"/>
            <a:chExt cx="2157048" cy="2791326"/>
          </a:xfrm>
        </p:grpSpPr>
        <p:pic>
          <p:nvPicPr>
            <p:cNvPr id="10" name="Picture 9">
              <a:extLst>
                <a:ext uri="{FF2B5EF4-FFF2-40B4-BE49-F238E27FC236}">
                  <a16:creationId xmlns:a16="http://schemas.microsoft.com/office/drawing/2014/main" id="{2C933C01-7848-C827-61B8-47BCF9F4B0A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213038" y="1952464"/>
              <a:ext cx="2157048" cy="2791326"/>
            </a:xfrm>
            <a:prstGeom prst="rect">
              <a:avLst/>
            </a:prstGeom>
            <a:ln>
              <a:solidFill>
                <a:schemeClr val="tx1"/>
              </a:solidFill>
            </a:ln>
          </p:spPr>
        </p:pic>
        <p:pic>
          <p:nvPicPr>
            <p:cNvPr id="11" name="Picture 10">
              <a:extLst>
                <a:ext uri="{FF2B5EF4-FFF2-40B4-BE49-F238E27FC236}">
                  <a16:creationId xmlns:a16="http://schemas.microsoft.com/office/drawing/2014/main" id="{B0446161-6ADF-F464-C3DF-D32315EC9AE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213038" y="2719137"/>
              <a:ext cx="949478" cy="2024653"/>
            </a:xfrm>
            <a:prstGeom prst="rect">
              <a:avLst/>
            </a:prstGeom>
          </p:spPr>
        </p:pic>
      </p:grpSp>
      <p:pic>
        <p:nvPicPr>
          <p:cNvPr id="12" name="Picture 11" descr="Ci3T Model of Prevention Spring Feedback form report.">
            <a:extLst>
              <a:ext uri="{FF2B5EF4-FFF2-40B4-BE49-F238E27FC236}">
                <a16:creationId xmlns:a16="http://schemas.microsoft.com/office/drawing/2014/main" id="{A2603528-E8AB-D12D-1593-172B2A64A048}"/>
              </a:ext>
            </a:extLst>
          </p:cNvPr>
          <p:cNvPicPr>
            <a:picLocks noChangeAspect="1"/>
          </p:cNvPicPr>
          <p:nvPr/>
        </p:nvPicPr>
        <p:blipFill>
          <a:blip r:embed="rId6"/>
          <a:stretch>
            <a:fillRect/>
          </a:stretch>
        </p:blipFill>
        <p:spPr>
          <a:xfrm>
            <a:off x="8324538" y="3839626"/>
            <a:ext cx="2031439" cy="2605621"/>
          </a:xfrm>
          <a:prstGeom prst="rect">
            <a:avLst/>
          </a:prstGeom>
          <a:ln>
            <a:solidFill>
              <a:schemeClr val="tx1"/>
            </a:solidFill>
          </a:ln>
        </p:spPr>
      </p:pic>
    </p:spTree>
    <p:extLst>
      <p:ext uri="{BB962C8B-B14F-4D97-AF65-F5344CB8AC3E}">
        <p14:creationId xmlns:p14="http://schemas.microsoft.com/office/powerpoint/2010/main" val="2454813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16730-4E82-0100-3144-1EDEE1E00CFE}"/>
              </a:ext>
            </a:extLst>
          </p:cNvPr>
          <p:cNvSpPr>
            <a:spLocks noGrp="1"/>
          </p:cNvSpPr>
          <p:nvPr>
            <p:ph type="title"/>
          </p:nvPr>
        </p:nvSpPr>
        <p:spPr/>
        <p:txBody>
          <a:bodyPr>
            <a:normAutofit/>
          </a:bodyPr>
          <a:lstStyle/>
          <a:p>
            <a:r>
              <a:rPr lang="en-US"/>
              <a:t>Responding to Data:</a:t>
            </a:r>
            <a:br>
              <a:rPr lang="en-US"/>
            </a:br>
            <a:r>
              <a:rPr lang="en-US">
                <a:solidFill>
                  <a:schemeClr val="accent5"/>
                </a:solidFill>
              </a:rPr>
              <a:t>Spring Behavior Screening Data</a:t>
            </a:r>
          </a:p>
        </p:txBody>
      </p:sp>
      <p:pic>
        <p:nvPicPr>
          <p:cNvPr id="4" name="Picture" descr="Externalizing and Internalizing Grade Summary dashboard showing the number of students with low, moderate, and high risk by grade level. Number of students with low risk is &lt; 80% across all grade levels.">
            <a:extLst>
              <a:ext uri="{FF2B5EF4-FFF2-40B4-BE49-F238E27FC236}">
                <a16:creationId xmlns:a16="http://schemas.microsoft.com/office/drawing/2014/main" id="{44BE287F-F360-B8E1-0DDA-CE520F831592}"/>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t="-2775" b="-1386"/>
          <a:stretch>
            <a:fillRect/>
          </a:stretch>
        </p:blipFill>
        <p:spPr bwMode="auto">
          <a:xfrm>
            <a:off x="412969" y="2094788"/>
            <a:ext cx="11649541" cy="3094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3158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29491-8F7C-B818-F560-6B4EAE0CDD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B59164-11B0-FE95-10C9-FC3DCA6FAD93}"/>
              </a:ext>
            </a:extLst>
          </p:cNvPr>
          <p:cNvSpPr>
            <a:spLocks noGrp="1"/>
          </p:cNvSpPr>
          <p:nvPr>
            <p:ph type="title"/>
          </p:nvPr>
        </p:nvSpPr>
        <p:spPr/>
        <p:txBody>
          <a:bodyPr>
            <a:normAutofit/>
          </a:bodyPr>
          <a:lstStyle/>
          <a:p>
            <a:r>
              <a:rPr lang="en-US"/>
              <a:t>Responding to Data</a:t>
            </a:r>
            <a:br>
              <a:rPr lang="en-US"/>
            </a:br>
            <a:r>
              <a:rPr lang="en-US">
                <a:solidFill>
                  <a:schemeClr val="accent5"/>
                </a:solidFill>
              </a:rPr>
              <a:t>R04 Ci3T Professional Learning Plan</a:t>
            </a:r>
          </a:p>
        </p:txBody>
      </p:sp>
      <p:grpSp>
        <p:nvGrpSpPr>
          <p:cNvPr id="5" name="Group 4" descr="Cover of Primary Intervention Rating Scale (PIRS) Pre-Implementation District Wide Report">
            <a:extLst>
              <a:ext uri="{FF2B5EF4-FFF2-40B4-BE49-F238E27FC236}">
                <a16:creationId xmlns:a16="http://schemas.microsoft.com/office/drawing/2014/main" id="{1288133B-8FFC-4ABC-874A-01D0110277E7}"/>
              </a:ext>
            </a:extLst>
          </p:cNvPr>
          <p:cNvGrpSpPr/>
          <p:nvPr/>
        </p:nvGrpSpPr>
        <p:grpSpPr>
          <a:xfrm>
            <a:off x="838200" y="2780392"/>
            <a:ext cx="2013542" cy="2605622"/>
            <a:chOff x="8213038" y="1952464"/>
            <a:chExt cx="2157048" cy="2791326"/>
          </a:xfrm>
        </p:grpSpPr>
        <p:pic>
          <p:nvPicPr>
            <p:cNvPr id="6" name="Picture 5">
              <a:extLst>
                <a:ext uri="{FF2B5EF4-FFF2-40B4-BE49-F238E27FC236}">
                  <a16:creationId xmlns:a16="http://schemas.microsoft.com/office/drawing/2014/main" id="{6F074FFF-F31A-3ED8-9375-8C1505D0127D}"/>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213038" y="1952464"/>
              <a:ext cx="2157048" cy="2791326"/>
            </a:xfrm>
            <a:prstGeom prst="rect">
              <a:avLst/>
            </a:prstGeom>
            <a:ln>
              <a:solidFill>
                <a:schemeClr val="tx1"/>
              </a:solidFill>
            </a:ln>
          </p:spPr>
        </p:pic>
        <p:pic>
          <p:nvPicPr>
            <p:cNvPr id="7" name="Picture 6">
              <a:extLst>
                <a:ext uri="{FF2B5EF4-FFF2-40B4-BE49-F238E27FC236}">
                  <a16:creationId xmlns:a16="http://schemas.microsoft.com/office/drawing/2014/main" id="{05FDC65C-101A-2CD5-E5A5-B23208EC8F2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213038" y="2719137"/>
              <a:ext cx="949478" cy="2024653"/>
            </a:xfrm>
            <a:prstGeom prst="rect">
              <a:avLst/>
            </a:prstGeom>
          </p:spPr>
        </p:pic>
      </p:grpSp>
      <p:pic>
        <p:nvPicPr>
          <p:cNvPr id="8" name="Picture 7" descr="Cover of Spring Ci3T Feedback form report. ">
            <a:extLst>
              <a:ext uri="{FF2B5EF4-FFF2-40B4-BE49-F238E27FC236}">
                <a16:creationId xmlns:a16="http://schemas.microsoft.com/office/drawing/2014/main" id="{81F5B92D-52F7-48A7-3061-CE7026F52A1D}"/>
              </a:ext>
            </a:extLst>
          </p:cNvPr>
          <p:cNvPicPr>
            <a:picLocks noChangeAspect="1"/>
          </p:cNvPicPr>
          <p:nvPr/>
        </p:nvPicPr>
        <p:blipFill>
          <a:blip r:embed="rId5"/>
          <a:stretch>
            <a:fillRect/>
          </a:stretch>
        </p:blipFill>
        <p:spPr>
          <a:xfrm>
            <a:off x="3125217" y="2780392"/>
            <a:ext cx="2031439" cy="2605621"/>
          </a:xfrm>
          <a:prstGeom prst="rect">
            <a:avLst/>
          </a:prstGeom>
          <a:ln>
            <a:solidFill>
              <a:schemeClr val="tx1"/>
            </a:solidFill>
          </a:ln>
        </p:spPr>
      </p:pic>
      <p:pic>
        <p:nvPicPr>
          <p:cNvPr id="4" name="Picture 3" descr="RO4 Ci3T Professional Learning Plan">
            <a:extLst>
              <a:ext uri="{FF2B5EF4-FFF2-40B4-BE49-F238E27FC236}">
                <a16:creationId xmlns:a16="http://schemas.microsoft.com/office/drawing/2014/main" id="{9413AE53-6104-D6B0-1552-A28F07BE21D7}"/>
              </a:ext>
              <a:ext uri="{C183D7F6-B498-43B3-948B-1728B52AA6E4}">
                <adec:decorative xmlns:adec="http://schemas.microsoft.com/office/drawing/2017/decorative" val="0"/>
              </a:ext>
            </a:extLst>
          </p:cNvPr>
          <p:cNvPicPr>
            <a:picLocks noChangeAspect="1"/>
          </p:cNvPicPr>
          <p:nvPr/>
        </p:nvPicPr>
        <p:blipFill>
          <a:blip r:embed="rId6"/>
          <a:srcRect/>
          <a:stretch/>
        </p:blipFill>
        <p:spPr>
          <a:xfrm>
            <a:off x="5896806" y="2231731"/>
            <a:ext cx="4778282" cy="3702944"/>
          </a:xfrm>
          <a:prstGeom prst="rect">
            <a:avLst/>
          </a:prstGeom>
          <a:ln>
            <a:solidFill>
              <a:schemeClr val="tx1"/>
            </a:solidFill>
          </a:ln>
        </p:spPr>
      </p:pic>
    </p:spTree>
    <p:extLst>
      <p:ext uri="{BB962C8B-B14F-4D97-AF65-F5344CB8AC3E}">
        <p14:creationId xmlns:p14="http://schemas.microsoft.com/office/powerpoint/2010/main" val="4134317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73B3C-C862-573F-2483-00DEC761DA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167BB3-722E-9708-52E7-12F432FADFEB}"/>
              </a:ext>
            </a:extLst>
          </p:cNvPr>
          <p:cNvSpPr>
            <a:spLocks noGrp="1"/>
          </p:cNvSpPr>
          <p:nvPr>
            <p:ph type="title"/>
          </p:nvPr>
        </p:nvSpPr>
        <p:spPr/>
        <p:txBody>
          <a:bodyPr/>
          <a:lstStyle/>
          <a:p>
            <a:r>
              <a:rPr lang="en-US"/>
              <a:t>Responding to Data:</a:t>
            </a:r>
            <a:br>
              <a:rPr lang="en-US"/>
            </a:br>
            <a:r>
              <a:rPr lang="en-US">
                <a:solidFill>
                  <a:schemeClr val="accent5"/>
                </a:solidFill>
              </a:rPr>
              <a:t>Data-Informed Professional Learning</a:t>
            </a:r>
            <a:endParaRPr lang="en-US"/>
          </a:p>
        </p:txBody>
      </p:sp>
      <p:sp>
        <p:nvSpPr>
          <p:cNvPr id="3" name="Content Placeholder 2">
            <a:extLst>
              <a:ext uri="{FF2B5EF4-FFF2-40B4-BE49-F238E27FC236}">
                <a16:creationId xmlns:a16="http://schemas.microsoft.com/office/drawing/2014/main" id="{D53BD9F0-65F7-ECF3-6437-1F7BECE398C7}"/>
              </a:ext>
            </a:extLst>
          </p:cNvPr>
          <p:cNvSpPr>
            <a:spLocks noGrp="1"/>
          </p:cNvSpPr>
          <p:nvPr>
            <p:ph idx="1"/>
          </p:nvPr>
        </p:nvSpPr>
        <p:spPr/>
        <p:txBody>
          <a:bodyPr/>
          <a:lstStyle/>
          <a:p>
            <a:r>
              <a:rPr lang="en-US"/>
              <a:t>Stand-alone professional learning session</a:t>
            </a:r>
          </a:p>
          <a:p>
            <a:r>
              <a:rPr lang="en-US"/>
              <a:t>Multi-part professional learning series</a:t>
            </a:r>
          </a:p>
          <a:p>
            <a:pPr lvl="1"/>
            <a:r>
              <a:rPr lang="en-US"/>
              <a:t>“book” study using Behavior-Specific Praise module</a:t>
            </a:r>
          </a:p>
          <a:p>
            <a:pPr lvl="1"/>
            <a:r>
              <a:rPr lang="en-US"/>
              <a:t>kick-off session at faculty &amp; staff meeting with follow up in PLCs</a:t>
            </a:r>
          </a:p>
          <a:p>
            <a:r>
              <a:rPr lang="en-US"/>
              <a:t>Assign Behavior-Specific Praise module</a:t>
            </a:r>
          </a:p>
          <a:p>
            <a:r>
              <a:rPr lang="en-US"/>
              <a:t>Build into newsletter (e.g., video, infographic, staff spotlight)</a:t>
            </a:r>
          </a:p>
        </p:txBody>
      </p:sp>
      <p:pic>
        <p:nvPicPr>
          <p:cNvPr id="11" name="Picture 10" descr="Screenshot of slide 1 of Tiered Intervention PowerPoint for Behavior Specific Praise">
            <a:extLst>
              <a:ext uri="{FF2B5EF4-FFF2-40B4-BE49-F238E27FC236}">
                <a16:creationId xmlns:a16="http://schemas.microsoft.com/office/drawing/2014/main" id="{2A192398-5696-2A85-D4D8-534834ED916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460482" y="4818294"/>
            <a:ext cx="2929784" cy="1618702"/>
          </a:xfrm>
          <a:prstGeom prst="rect">
            <a:avLst/>
          </a:prstGeom>
          <a:ln>
            <a:solidFill>
              <a:schemeClr val="tx1"/>
            </a:solidFill>
          </a:ln>
        </p:spPr>
      </p:pic>
      <p:pic>
        <p:nvPicPr>
          <p:cNvPr id="13" name="Picture 12" descr="Behavior Specific Praise activity cards">
            <a:extLst>
              <a:ext uri="{FF2B5EF4-FFF2-40B4-BE49-F238E27FC236}">
                <a16:creationId xmlns:a16="http://schemas.microsoft.com/office/drawing/2014/main" id="{2F805DE9-B768-EB6A-7678-312773E13BC8}"/>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067414" y="5149467"/>
            <a:ext cx="1109309" cy="1435576"/>
          </a:xfrm>
          <a:prstGeom prst="rect">
            <a:avLst/>
          </a:prstGeom>
          <a:ln>
            <a:solidFill>
              <a:schemeClr val="tx1"/>
            </a:solidFill>
          </a:ln>
        </p:spPr>
      </p:pic>
      <p:pic>
        <p:nvPicPr>
          <p:cNvPr id="5" name="Picture 4" descr="Enhancing Ci3T Module: Behavior Specific Praise">
            <a:extLst>
              <a:ext uri="{FF2B5EF4-FFF2-40B4-BE49-F238E27FC236}">
                <a16:creationId xmlns:a16="http://schemas.microsoft.com/office/drawing/2014/main" id="{5119BDDD-D8E0-F6D6-53DD-CA6826C4505C}"/>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799004" y="4739934"/>
            <a:ext cx="1109309" cy="1733297"/>
          </a:xfrm>
          <a:prstGeom prst="rect">
            <a:avLst/>
          </a:prstGeom>
        </p:spPr>
      </p:pic>
      <p:grpSp>
        <p:nvGrpSpPr>
          <p:cNvPr id="6" name="Group 5" descr="Computer with sample email newsletter including behavior-specific praise video">
            <a:extLst>
              <a:ext uri="{FF2B5EF4-FFF2-40B4-BE49-F238E27FC236}">
                <a16:creationId xmlns:a16="http://schemas.microsoft.com/office/drawing/2014/main" id="{48510384-3220-3E4C-9466-9E0C10E5E0BD}"/>
              </a:ext>
            </a:extLst>
          </p:cNvPr>
          <p:cNvGrpSpPr/>
          <p:nvPr/>
        </p:nvGrpSpPr>
        <p:grpSpPr>
          <a:xfrm>
            <a:off x="7927881" y="4763650"/>
            <a:ext cx="2340166" cy="1685864"/>
            <a:chOff x="2261474" y="5385719"/>
            <a:chExt cx="4719508" cy="3399950"/>
          </a:xfrm>
        </p:grpSpPr>
        <p:grpSp>
          <p:nvGrpSpPr>
            <p:cNvPr id="7" name="Group 6">
              <a:extLst>
                <a:ext uri="{FF2B5EF4-FFF2-40B4-BE49-F238E27FC236}">
                  <a16:creationId xmlns:a16="http://schemas.microsoft.com/office/drawing/2014/main" id="{55FB3C75-7A48-FC64-5FAA-413584709193}"/>
                </a:ext>
              </a:extLst>
            </p:cNvPr>
            <p:cNvGrpSpPr/>
            <p:nvPr/>
          </p:nvGrpSpPr>
          <p:grpSpPr>
            <a:xfrm>
              <a:off x="2261474" y="5385719"/>
              <a:ext cx="4719508" cy="3399950"/>
              <a:chOff x="2467373" y="1383456"/>
              <a:chExt cx="4977679" cy="3563379"/>
            </a:xfrm>
          </p:grpSpPr>
          <p:pic>
            <p:nvPicPr>
              <p:cNvPr id="9" name="Graphic 8" descr="Open laptop device">
                <a:extLst>
                  <a:ext uri="{FF2B5EF4-FFF2-40B4-BE49-F238E27FC236}">
                    <a16:creationId xmlns:a16="http://schemas.microsoft.com/office/drawing/2014/main" id="{6F52D965-108B-9EDD-58C2-21D009F0E20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467373" y="1383456"/>
                <a:ext cx="4977679" cy="3563379"/>
              </a:xfrm>
              <a:prstGeom prst="rect">
                <a:avLst/>
              </a:prstGeom>
            </p:spPr>
          </p:pic>
          <p:sp>
            <p:nvSpPr>
              <p:cNvPr id="10" name="TextBox 9">
                <a:extLst>
                  <a:ext uri="{FF2B5EF4-FFF2-40B4-BE49-F238E27FC236}">
                    <a16:creationId xmlns:a16="http://schemas.microsoft.com/office/drawing/2014/main" id="{B494F19C-BC79-7177-7EED-B86712C36140}"/>
                  </a:ext>
                </a:extLst>
              </p:cNvPr>
              <p:cNvSpPr txBox="1"/>
              <p:nvPr/>
            </p:nvSpPr>
            <p:spPr>
              <a:xfrm>
                <a:off x="3236234" y="1701426"/>
                <a:ext cx="3222704" cy="1984153"/>
              </a:xfrm>
              <a:prstGeom prst="rect">
                <a:avLst/>
              </a:prstGeom>
              <a:noFill/>
            </p:spPr>
            <p:txBody>
              <a:bodyPr wrap="square" rtlCol="0">
                <a:spAutoFit/>
              </a:bodyPr>
              <a:lstStyle/>
              <a:p>
                <a:r>
                  <a:rPr lang="en-US" sz="700"/>
                  <a:t>Hi Lincoln Elementary!</a:t>
                </a:r>
              </a:p>
              <a:p>
                <a:endParaRPr lang="en-US" sz="200"/>
              </a:p>
              <a:p>
                <a:r>
                  <a:rPr lang="en-US" sz="700"/>
                  <a:t>Happy Monday </a:t>
                </a:r>
                <a:r>
                  <a:rPr lang="en-US" sz="700">
                    <a:sym typeface="Wingdings" panose="05000000000000000000" pitchFamily="2" charset="2"/>
                  </a:rPr>
                  <a:t> </a:t>
                </a:r>
              </a:p>
              <a:p>
                <a:endParaRPr lang="en-US" sz="200">
                  <a:sym typeface="Wingdings" panose="05000000000000000000" pitchFamily="2" charset="2"/>
                </a:endParaRPr>
              </a:p>
              <a:p>
                <a:endParaRPr lang="en-US" sz="100">
                  <a:sym typeface="Wingdings" panose="05000000000000000000" pitchFamily="2" charset="2"/>
                </a:endParaRPr>
              </a:p>
              <a:p>
                <a:r>
                  <a:rPr lang="en-US" sz="700">
                    <a:sym typeface="Wingdings" panose="05000000000000000000" pitchFamily="2" charset="2"/>
                  </a:rPr>
                  <a:t>Our strategy of the month is behavior-specific praise! Check out this video (3 mins)                    to learn more!</a:t>
                </a:r>
              </a:p>
              <a:p>
                <a:endParaRPr lang="en-US" sz="800">
                  <a:sym typeface="Wingdings" panose="05000000000000000000" pitchFamily="2" charset="2"/>
                </a:endParaRPr>
              </a:p>
            </p:txBody>
          </p:sp>
        </p:grpSp>
        <p:pic>
          <p:nvPicPr>
            <p:cNvPr id="8" name="Picture 7">
              <a:extLst>
                <a:ext uri="{FF2B5EF4-FFF2-40B4-BE49-F238E27FC236}">
                  <a16:creationId xmlns:a16="http://schemas.microsoft.com/office/drawing/2014/main" id="{D3E40939-025B-DB74-1CAD-2078A94FDEBA}"/>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5028507" y="6844744"/>
              <a:ext cx="1017504" cy="575358"/>
            </a:xfrm>
            <a:prstGeom prst="rect">
              <a:avLst/>
            </a:prstGeom>
          </p:spPr>
        </p:pic>
      </p:grpSp>
    </p:spTree>
    <p:extLst>
      <p:ext uri="{BB962C8B-B14F-4D97-AF65-F5344CB8AC3E}">
        <p14:creationId xmlns:p14="http://schemas.microsoft.com/office/powerpoint/2010/main" val="322337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D5BBB-D4E3-460A-7571-609CE69EA289}"/>
              </a:ext>
            </a:extLst>
          </p:cNvPr>
          <p:cNvSpPr>
            <a:spLocks noGrp="1"/>
          </p:cNvSpPr>
          <p:nvPr>
            <p:ph type="title" idx="4294967295"/>
          </p:nvPr>
        </p:nvSpPr>
        <p:spPr>
          <a:xfrm>
            <a:off x="838200" y="-1325563"/>
            <a:ext cx="10515600" cy="1325563"/>
          </a:xfrm>
        </p:spPr>
        <p:txBody>
          <a:bodyPr vert="horz" lIns="91440" tIns="45720" rIns="91440" bIns="45720" rtlCol="0" anchor="b">
            <a:normAutofit fontScale="90000"/>
          </a:bodyPr>
          <a:lstStyle/>
          <a:p>
            <a:r>
              <a:rPr lang="en-US"/>
              <a:t>Ci3T: A System to Support Educators and Students Website: Professional Learning, Access Modules</a:t>
            </a:r>
          </a:p>
        </p:txBody>
      </p:sp>
      <p:pic>
        <p:nvPicPr>
          <p:cNvPr id="5" name="Content Placeholder 4" descr="Ci3T: A system to support educators and students website page with Professional Learning and Access Modules highlighted.">
            <a:extLst>
              <a:ext uri="{FF2B5EF4-FFF2-40B4-BE49-F238E27FC236}">
                <a16:creationId xmlns:a16="http://schemas.microsoft.com/office/drawing/2014/main" id="{C0106179-3675-4B88-4E23-9444EE9F0369}"/>
              </a:ext>
            </a:extLst>
          </p:cNvPr>
          <p:cNvPicPr>
            <a:picLocks noGrp="1" noChangeAspect="1"/>
          </p:cNvPicPr>
          <p:nvPr>
            <p:ph idx="4294967295"/>
          </p:nvPr>
        </p:nvPicPr>
        <p:blipFill>
          <a:blip r:embed="rId2" cstate="hqprint">
            <a:extLst>
              <a:ext uri="{28A0092B-C50C-407E-A947-70E740481C1C}">
                <a14:useLocalDpi xmlns:a14="http://schemas.microsoft.com/office/drawing/2010/main"/>
              </a:ext>
            </a:extLst>
          </a:blip>
          <a:srcRect t="996"/>
          <a:stretch>
            <a:fillRect/>
          </a:stretch>
        </p:blipFill>
        <p:spPr>
          <a:xfrm>
            <a:off x="1034980" y="91097"/>
            <a:ext cx="9978013" cy="7150119"/>
          </a:xfrm>
          <a:prstGeom prst="rect">
            <a:avLst/>
          </a:prstGeom>
        </p:spPr>
      </p:pic>
    </p:spTree>
    <p:extLst>
      <p:ext uri="{BB962C8B-B14F-4D97-AF65-F5344CB8AC3E}">
        <p14:creationId xmlns:p14="http://schemas.microsoft.com/office/powerpoint/2010/main" val="2521524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963B96C5-6770-A43D-80E0-2B3BDDBEC828}"/>
              </a:ext>
            </a:extLst>
          </p:cNvPr>
          <p:cNvSpPr>
            <a:spLocks noGrp="1"/>
          </p:cNvSpPr>
          <p:nvPr>
            <p:ph type="title"/>
          </p:nvPr>
        </p:nvSpPr>
        <p:spPr>
          <a:xfrm>
            <a:off x="304800" y="283845"/>
            <a:ext cx="11887200" cy="1325563"/>
          </a:xfrm>
        </p:spPr>
        <p:txBody>
          <a:bodyPr>
            <a:normAutofit/>
          </a:bodyPr>
          <a:lstStyle/>
          <a:p>
            <a:r>
              <a:rPr lang="en-US"/>
              <a:t>Ci3T </a:t>
            </a:r>
            <a:r>
              <a:rPr lang="en-US">
                <a:solidFill>
                  <a:schemeClr val="accent5"/>
                </a:solidFill>
              </a:rPr>
              <a:t>Comprehensive</a:t>
            </a:r>
            <a:br>
              <a:rPr lang="en-US"/>
            </a:br>
            <a:r>
              <a:rPr lang="en-US"/>
              <a:t>Professional Learning Plan</a:t>
            </a:r>
          </a:p>
        </p:txBody>
      </p:sp>
      <p:pic>
        <p:nvPicPr>
          <p:cNvPr id="10" name="PL Series" descr="Ci3T Professional Learning Series graphic">
            <a:extLst>
              <a:ext uri="{FF2B5EF4-FFF2-40B4-BE49-F238E27FC236}">
                <a16:creationId xmlns:a16="http://schemas.microsoft.com/office/drawing/2014/main" id="{DDFF7B59-308C-DA24-AF46-289C02EA1A40}"/>
              </a:ext>
            </a:extLst>
          </p:cNvPr>
          <p:cNvPicPr>
            <a:picLocks noChangeAspect="1"/>
          </p:cNvPicPr>
          <p:nvPr/>
        </p:nvPicPr>
        <p:blipFill>
          <a:blip r:embed="rId2"/>
          <a:stretch>
            <a:fillRect/>
          </a:stretch>
        </p:blipFill>
        <p:spPr>
          <a:xfrm>
            <a:off x="152400" y="1709737"/>
            <a:ext cx="5562600" cy="3245484"/>
          </a:xfrm>
          <a:prstGeom prst="rect">
            <a:avLst/>
          </a:prstGeom>
        </p:spPr>
      </p:pic>
      <p:pic>
        <p:nvPicPr>
          <p:cNvPr id="8" name="IMP Series" descr="Ci3T Implementation Learning Series graphic">
            <a:extLst>
              <a:ext uri="{FF2B5EF4-FFF2-40B4-BE49-F238E27FC236}">
                <a16:creationId xmlns:a16="http://schemas.microsoft.com/office/drawing/2014/main" id="{96CFF851-22F7-D280-9A2D-D87721AA9BE8}"/>
              </a:ext>
            </a:extLst>
          </p:cNvPr>
          <p:cNvPicPr>
            <a:picLocks noChangeAspect="1"/>
          </p:cNvPicPr>
          <p:nvPr/>
        </p:nvPicPr>
        <p:blipFill>
          <a:blip r:embed="rId3"/>
          <a:stretch>
            <a:fillRect/>
          </a:stretch>
        </p:blipFill>
        <p:spPr>
          <a:xfrm>
            <a:off x="6042025" y="1804987"/>
            <a:ext cx="5988050" cy="3207384"/>
          </a:xfrm>
          <a:prstGeom prst="rect">
            <a:avLst/>
          </a:prstGeom>
        </p:spPr>
      </p:pic>
      <p:pic>
        <p:nvPicPr>
          <p:cNvPr id="4" name="Tier 1" descr="Tier 1 modules">
            <a:extLst>
              <a:ext uri="{FF2B5EF4-FFF2-40B4-BE49-F238E27FC236}">
                <a16:creationId xmlns:a16="http://schemas.microsoft.com/office/drawing/2014/main" id="{6F431138-D3C5-B67E-252E-51DC39B3B288}"/>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249836" y="5316399"/>
            <a:ext cx="3471118" cy="1356235"/>
          </a:xfrm>
          <a:prstGeom prst="rect">
            <a:avLst/>
          </a:prstGeom>
        </p:spPr>
      </p:pic>
      <p:pic>
        <p:nvPicPr>
          <p:cNvPr id="5" name="Tier 2" descr="Tier 2 modules">
            <a:extLst>
              <a:ext uri="{FF2B5EF4-FFF2-40B4-BE49-F238E27FC236}">
                <a16:creationId xmlns:a16="http://schemas.microsoft.com/office/drawing/2014/main" id="{CAA606A7-D5FF-4736-DCEB-3349DE935ABA}"/>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3950659" y="5332646"/>
            <a:ext cx="4290683" cy="1344061"/>
          </a:xfrm>
          <a:prstGeom prst="rect">
            <a:avLst/>
          </a:prstGeom>
        </p:spPr>
      </p:pic>
      <p:pic>
        <p:nvPicPr>
          <p:cNvPr id="6" name="Tier 3" descr="Tier 3 modules">
            <a:extLst>
              <a:ext uri="{FF2B5EF4-FFF2-40B4-BE49-F238E27FC236}">
                <a16:creationId xmlns:a16="http://schemas.microsoft.com/office/drawing/2014/main" id="{4D67B3CE-76DC-7A21-E4F5-D0EDE40742C7}"/>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8471047" y="5332646"/>
            <a:ext cx="3442888" cy="1344061"/>
          </a:xfrm>
          <a:prstGeom prst="rect">
            <a:avLst/>
          </a:prstGeom>
        </p:spPr>
      </p:pic>
      <p:pic>
        <p:nvPicPr>
          <p:cNvPr id="7" name="Arrow">
            <a:extLst>
              <a:ext uri="{FF2B5EF4-FFF2-40B4-BE49-F238E27FC236}">
                <a16:creationId xmlns:a16="http://schemas.microsoft.com/office/drawing/2014/main" id="{26AFCDE7-9670-3A3B-0475-8AA70EBDD0E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736248" y="2488580"/>
            <a:ext cx="1911350" cy="1447800"/>
          </a:xfrm>
          <a:prstGeom prst="rect">
            <a:avLst/>
          </a:prstGeom>
        </p:spPr>
      </p:pic>
    </p:spTree>
    <p:extLst>
      <p:ext uri="{BB962C8B-B14F-4D97-AF65-F5344CB8AC3E}">
        <p14:creationId xmlns:p14="http://schemas.microsoft.com/office/powerpoint/2010/main" val="26447349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8C4973-2914-8B40-EDC0-B3876C09AE9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Ci3T Website: Using the Filter</a:t>
            </a:r>
          </a:p>
        </p:txBody>
      </p:sp>
      <p:pic>
        <p:nvPicPr>
          <p:cNvPr id="2" name="Picture 1" descr="modules page of ci3t.org">
            <a:extLst>
              <a:ext uri="{FF2B5EF4-FFF2-40B4-BE49-F238E27FC236}">
                <a16:creationId xmlns:a16="http://schemas.microsoft.com/office/drawing/2014/main" id="{BD07A435-197E-8B1A-AD22-3D3034BD8FF3}"/>
              </a:ext>
            </a:extLst>
          </p:cNvPr>
          <p:cNvPicPr>
            <a:picLocks noChangeAspect="1"/>
          </p:cNvPicPr>
          <p:nvPr/>
        </p:nvPicPr>
        <p:blipFill>
          <a:blip r:embed="rId2" cstate="hqprint">
            <a:extLst>
              <a:ext uri="{28A0092B-C50C-407E-A947-70E740481C1C}">
                <a14:useLocalDpi xmlns:a14="http://schemas.microsoft.com/office/drawing/2010/main"/>
              </a:ext>
            </a:extLst>
          </a:blip>
          <a:srcRect r="8417"/>
          <a:stretch>
            <a:fillRect/>
          </a:stretch>
        </p:blipFill>
        <p:spPr>
          <a:xfrm>
            <a:off x="1680374" y="-1"/>
            <a:ext cx="8136866" cy="6861339"/>
          </a:xfrm>
          <a:prstGeom prst="rect">
            <a:avLst/>
          </a:prstGeom>
          <a:ln>
            <a:solidFill>
              <a:schemeClr val="tx1"/>
            </a:solidFill>
          </a:ln>
        </p:spPr>
      </p:pic>
      <p:sp>
        <p:nvSpPr>
          <p:cNvPr id="3" name="Rectangle 2">
            <a:extLst>
              <a:ext uri="{FF2B5EF4-FFF2-40B4-BE49-F238E27FC236}">
                <a16:creationId xmlns:a16="http://schemas.microsoft.com/office/drawing/2014/main" id="{EE8A3556-2C13-B450-2158-ACB4C217E503}"/>
              </a:ext>
              <a:ext uri="{C183D7F6-B498-43B3-948B-1728B52AA6E4}">
                <adec:decorative xmlns:adec="http://schemas.microsoft.com/office/drawing/2017/decorative" val="1"/>
              </a:ext>
            </a:extLst>
          </p:cNvPr>
          <p:cNvSpPr/>
          <p:nvPr/>
        </p:nvSpPr>
        <p:spPr>
          <a:xfrm>
            <a:off x="1885372" y="1784037"/>
            <a:ext cx="1912905" cy="3463131"/>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descr="Cursor with solid fill">
            <a:extLst>
              <a:ext uri="{FF2B5EF4-FFF2-40B4-BE49-F238E27FC236}">
                <a16:creationId xmlns:a16="http://schemas.microsoft.com/office/drawing/2014/main" id="{08050FE0-DD51-1C44-4B8C-2578F94E42E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6386125">
            <a:off x="1783301" y="4312525"/>
            <a:ext cx="914400" cy="914400"/>
          </a:xfrm>
          <a:prstGeom prst="rect">
            <a:avLst/>
          </a:prstGeom>
        </p:spPr>
      </p:pic>
    </p:spTree>
    <p:extLst>
      <p:ext uri="{BB962C8B-B14F-4D97-AF65-F5344CB8AC3E}">
        <p14:creationId xmlns:p14="http://schemas.microsoft.com/office/powerpoint/2010/main" val="35349748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2CA52-24C0-2D2A-45DE-14C792B57C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E6B83E-F0FA-ED05-3501-F2397DD4FE8C}"/>
              </a:ext>
            </a:extLst>
          </p:cNvPr>
          <p:cNvSpPr>
            <a:spLocks noGrp="1"/>
          </p:cNvSpPr>
          <p:nvPr>
            <p:ph type="title"/>
          </p:nvPr>
        </p:nvSpPr>
        <p:spPr/>
        <p:txBody>
          <a:bodyPr/>
          <a:lstStyle/>
          <a:p>
            <a:r>
              <a:rPr lang="en-US"/>
              <a:t>Module Access: Account Creation</a:t>
            </a:r>
          </a:p>
        </p:txBody>
      </p:sp>
      <p:pic>
        <p:nvPicPr>
          <p:cNvPr id="25" name="Graphic 24" descr="Badge 1 with solid fill">
            <a:extLst>
              <a:ext uri="{FF2B5EF4-FFF2-40B4-BE49-F238E27FC236}">
                <a16:creationId xmlns:a16="http://schemas.microsoft.com/office/drawing/2014/main" id="{3DEAA0F1-CD0D-51FD-E796-5C3A2FFD64E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1044" y="1959188"/>
            <a:ext cx="914400" cy="914400"/>
          </a:xfrm>
          <a:prstGeom prst="rect">
            <a:avLst/>
          </a:prstGeom>
        </p:spPr>
      </p:pic>
      <p:pic>
        <p:nvPicPr>
          <p:cNvPr id="8" name="Picture 7" descr="Go to ci3t.org. Click Professional Learning tab. Click Login tab.">
            <a:extLst>
              <a:ext uri="{FF2B5EF4-FFF2-40B4-BE49-F238E27FC236}">
                <a16:creationId xmlns:a16="http://schemas.microsoft.com/office/drawing/2014/main" id="{FB8B687B-D5A8-6915-4CB7-B85546CD0301}"/>
              </a:ext>
              <a:ext uri="{C183D7F6-B498-43B3-948B-1728B52AA6E4}">
                <adec:decorative xmlns:adec="http://schemas.microsoft.com/office/drawing/2017/decorative" val="0"/>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191909" y="1576388"/>
            <a:ext cx="5229924" cy="1852612"/>
          </a:xfrm>
          <a:prstGeom prst="rect">
            <a:avLst/>
          </a:prstGeom>
        </p:spPr>
      </p:pic>
      <p:sp>
        <p:nvSpPr>
          <p:cNvPr id="10" name="Rectangle 9">
            <a:extLst>
              <a:ext uri="{FF2B5EF4-FFF2-40B4-BE49-F238E27FC236}">
                <a16:creationId xmlns:a16="http://schemas.microsoft.com/office/drawing/2014/main" id="{6A4C28D8-FF7C-DE29-BB95-CB10AC54A36A}"/>
              </a:ext>
              <a:ext uri="{C183D7F6-B498-43B3-948B-1728B52AA6E4}">
                <adec:decorative xmlns:adec="http://schemas.microsoft.com/office/drawing/2017/decorative" val="1"/>
              </a:ext>
            </a:extLst>
          </p:cNvPr>
          <p:cNvSpPr/>
          <p:nvPr/>
        </p:nvSpPr>
        <p:spPr>
          <a:xfrm>
            <a:off x="5303993" y="2419481"/>
            <a:ext cx="543833" cy="166425"/>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23" name="Graphic 22" descr="Badge with solid fill">
            <a:extLst>
              <a:ext uri="{FF2B5EF4-FFF2-40B4-BE49-F238E27FC236}">
                <a16:creationId xmlns:a16="http://schemas.microsoft.com/office/drawing/2014/main" id="{06309768-C496-D618-E9FF-A684E670E6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9550" y="4218805"/>
            <a:ext cx="914400" cy="914400"/>
          </a:xfrm>
          <a:prstGeom prst="rect">
            <a:avLst/>
          </a:prstGeom>
        </p:spPr>
      </p:pic>
      <p:pic>
        <p:nvPicPr>
          <p:cNvPr id="12" name="Picture 11" descr="Click Register an Account.">
            <a:extLst>
              <a:ext uri="{FF2B5EF4-FFF2-40B4-BE49-F238E27FC236}">
                <a16:creationId xmlns:a16="http://schemas.microsoft.com/office/drawing/2014/main" id="{196B610F-2BE4-D420-73E3-D05A43A255C3}"/>
              </a:ext>
            </a:extLst>
          </p:cNvPr>
          <p:cNvPicPr>
            <a:picLocks noChangeAspect="1"/>
          </p:cNvPicPr>
          <p:nvPr/>
        </p:nvPicPr>
        <p:blipFill>
          <a:blip r:embed="rId5"/>
          <a:stretch>
            <a:fillRect/>
          </a:stretch>
        </p:blipFill>
        <p:spPr>
          <a:xfrm>
            <a:off x="1184938" y="3600583"/>
            <a:ext cx="5229923" cy="2531719"/>
          </a:xfrm>
          <a:prstGeom prst="rect">
            <a:avLst/>
          </a:prstGeom>
        </p:spPr>
      </p:pic>
      <p:sp>
        <p:nvSpPr>
          <p:cNvPr id="26" name="Rectangle 25">
            <a:extLst>
              <a:ext uri="{FF2B5EF4-FFF2-40B4-BE49-F238E27FC236}">
                <a16:creationId xmlns:a16="http://schemas.microsoft.com/office/drawing/2014/main" id="{74917305-A8AF-F74E-B8D3-4D1F2E68AF63}"/>
              </a:ext>
              <a:ext uri="{C183D7F6-B498-43B3-948B-1728B52AA6E4}">
                <adec:decorative xmlns:adec="http://schemas.microsoft.com/office/drawing/2017/decorative" val="1"/>
              </a:ext>
            </a:extLst>
          </p:cNvPr>
          <p:cNvSpPr/>
          <p:nvPr/>
        </p:nvSpPr>
        <p:spPr>
          <a:xfrm>
            <a:off x="4082467" y="4874925"/>
            <a:ext cx="2110242" cy="524917"/>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9" name="Rectangle 28">
            <a:extLst>
              <a:ext uri="{FF2B5EF4-FFF2-40B4-BE49-F238E27FC236}">
                <a16:creationId xmlns:a16="http://schemas.microsoft.com/office/drawing/2014/main" id="{8C7AD22D-0928-6B97-C2DE-EF27EA059BA4}"/>
              </a:ext>
            </a:extLst>
          </p:cNvPr>
          <p:cNvSpPr/>
          <p:nvPr/>
        </p:nvSpPr>
        <p:spPr>
          <a:xfrm>
            <a:off x="1155444" y="6246548"/>
            <a:ext cx="5229923" cy="427636"/>
          </a:xfrm>
          <a:prstGeom prst="rect">
            <a:avLst/>
          </a:prstGeom>
          <a:solidFill>
            <a:srgbClr val="2F4E6D"/>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a:ea typeface="+mn-ea"/>
                <a:cs typeface="+mn-cs"/>
              </a:rPr>
              <a:t>Create an account</a:t>
            </a:r>
          </a:p>
        </p:txBody>
      </p:sp>
      <p:pic>
        <p:nvPicPr>
          <p:cNvPr id="21" name="Graphic 20" descr="Badge 3 with solid fill">
            <a:extLst>
              <a:ext uri="{FF2B5EF4-FFF2-40B4-BE49-F238E27FC236}">
                <a16:creationId xmlns:a16="http://schemas.microsoft.com/office/drawing/2014/main" id="{E2AD52B7-E9F3-ECC4-D62E-32DAC3DE6D5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96853" y="2045493"/>
            <a:ext cx="914400" cy="914400"/>
          </a:xfrm>
          <a:prstGeom prst="rect">
            <a:avLst/>
          </a:prstGeom>
        </p:spPr>
      </p:pic>
      <p:pic>
        <p:nvPicPr>
          <p:cNvPr id="14" name="Picture 13" descr="Click Review OPL-Ci3T Informational Letter.">
            <a:extLst>
              <a:ext uri="{FF2B5EF4-FFF2-40B4-BE49-F238E27FC236}">
                <a16:creationId xmlns:a16="http://schemas.microsoft.com/office/drawing/2014/main" id="{804EF36A-B350-7CB7-07E5-E18F4FEB2AA5}"/>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529098" y="1522238"/>
            <a:ext cx="2586386" cy="2078345"/>
          </a:xfrm>
          <a:prstGeom prst="rect">
            <a:avLst/>
          </a:prstGeom>
        </p:spPr>
      </p:pic>
      <p:sp>
        <p:nvSpPr>
          <p:cNvPr id="27" name="Rectangle 26">
            <a:extLst>
              <a:ext uri="{FF2B5EF4-FFF2-40B4-BE49-F238E27FC236}">
                <a16:creationId xmlns:a16="http://schemas.microsoft.com/office/drawing/2014/main" id="{74427686-C6B3-3ED9-2246-5022C786E718}"/>
              </a:ext>
              <a:ext uri="{C183D7F6-B498-43B3-948B-1728B52AA6E4}">
                <adec:decorative xmlns:adec="http://schemas.microsoft.com/office/drawing/2017/decorative" val="1"/>
              </a:ext>
            </a:extLst>
          </p:cNvPr>
          <p:cNvSpPr/>
          <p:nvPr/>
        </p:nvSpPr>
        <p:spPr>
          <a:xfrm>
            <a:off x="7841569" y="2988812"/>
            <a:ext cx="2110242" cy="285750"/>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0" name="Rectangle 29">
            <a:extLst>
              <a:ext uri="{FF2B5EF4-FFF2-40B4-BE49-F238E27FC236}">
                <a16:creationId xmlns:a16="http://schemas.microsoft.com/office/drawing/2014/main" id="{9F984F80-C303-AB6A-C526-FBEB57AD7549}"/>
              </a:ext>
            </a:extLst>
          </p:cNvPr>
          <p:cNvSpPr/>
          <p:nvPr/>
        </p:nvSpPr>
        <p:spPr>
          <a:xfrm>
            <a:off x="10237461" y="1764683"/>
            <a:ext cx="1584393" cy="1593454"/>
          </a:xfrm>
          <a:prstGeom prst="rect">
            <a:avLst/>
          </a:prstGeom>
          <a:solidFill>
            <a:srgbClr val="2F4E6D"/>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a:ea typeface="+mn-ea"/>
                <a:cs typeface="+mn-cs"/>
              </a:rPr>
              <a:t>Review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a:ea typeface="+mn-ea"/>
                <a:cs typeface="+mn-cs"/>
              </a:rPr>
              <a:t>OPL-Ci3T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a:ea typeface="+mn-ea"/>
                <a:cs typeface="+mn-cs"/>
              </a:rPr>
              <a:t>Informational Letter</a:t>
            </a:r>
          </a:p>
        </p:txBody>
      </p:sp>
      <p:pic>
        <p:nvPicPr>
          <p:cNvPr id="19" name="Graphic 18" descr="Badge 4 with solid fill">
            <a:extLst>
              <a:ext uri="{FF2B5EF4-FFF2-40B4-BE49-F238E27FC236}">
                <a16:creationId xmlns:a16="http://schemas.microsoft.com/office/drawing/2014/main" id="{E82D1C76-753B-640A-45D6-E72613A5EA1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14698" y="4175421"/>
            <a:ext cx="914400" cy="914400"/>
          </a:xfrm>
          <a:prstGeom prst="rect">
            <a:avLst/>
          </a:prstGeom>
        </p:spPr>
      </p:pic>
      <p:pic>
        <p:nvPicPr>
          <p:cNvPr id="16" name="Picture 15" descr="Click checkmark to confirm review of letter.">
            <a:extLst>
              <a:ext uri="{FF2B5EF4-FFF2-40B4-BE49-F238E27FC236}">
                <a16:creationId xmlns:a16="http://schemas.microsoft.com/office/drawing/2014/main" id="{BA39726F-8A7B-EEB4-C6C5-8A84E9E2CA5D}"/>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531597" y="3769662"/>
            <a:ext cx="2583887" cy="2083780"/>
          </a:xfrm>
          <a:prstGeom prst="rect">
            <a:avLst/>
          </a:prstGeom>
        </p:spPr>
      </p:pic>
      <p:pic>
        <p:nvPicPr>
          <p:cNvPr id="33" name="Graphic 32" descr="Checkmark with solid fill">
            <a:extLst>
              <a:ext uri="{FF2B5EF4-FFF2-40B4-BE49-F238E27FC236}">
                <a16:creationId xmlns:a16="http://schemas.microsoft.com/office/drawing/2014/main" id="{E29C79DA-382C-6B80-FDD9-DA3C7B92FF8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841569" y="5354237"/>
            <a:ext cx="427637" cy="427637"/>
          </a:xfrm>
          <a:prstGeom prst="rect">
            <a:avLst/>
          </a:prstGeom>
        </p:spPr>
      </p:pic>
      <p:sp>
        <p:nvSpPr>
          <p:cNvPr id="31" name="Rectangle 30">
            <a:extLst>
              <a:ext uri="{FF2B5EF4-FFF2-40B4-BE49-F238E27FC236}">
                <a16:creationId xmlns:a16="http://schemas.microsoft.com/office/drawing/2014/main" id="{A9703D79-5434-940A-E3E6-284737ED81E2}"/>
              </a:ext>
            </a:extLst>
          </p:cNvPr>
          <p:cNvSpPr/>
          <p:nvPr/>
        </p:nvSpPr>
        <p:spPr>
          <a:xfrm>
            <a:off x="10237461" y="4149891"/>
            <a:ext cx="1584393" cy="983314"/>
          </a:xfrm>
          <a:prstGeom prst="rect">
            <a:avLst/>
          </a:prstGeom>
          <a:solidFill>
            <a:srgbClr val="2F4E6D"/>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a:ea typeface="+mn-ea"/>
                <a:cs typeface="+mn-cs"/>
              </a:rPr>
              <a:t>Confirm review</a:t>
            </a:r>
          </a:p>
        </p:txBody>
      </p:sp>
    </p:spTree>
    <p:extLst>
      <p:ext uri="{BB962C8B-B14F-4D97-AF65-F5344CB8AC3E}">
        <p14:creationId xmlns:p14="http://schemas.microsoft.com/office/powerpoint/2010/main" val="5297154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59566-8BEC-7A58-A422-4F9BE20D0A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A83F29-F66D-4220-AF02-7CC3428C2005}"/>
              </a:ext>
            </a:extLst>
          </p:cNvPr>
          <p:cNvSpPr>
            <a:spLocks noGrp="1"/>
          </p:cNvSpPr>
          <p:nvPr>
            <p:ph type="title"/>
          </p:nvPr>
        </p:nvSpPr>
        <p:spPr>
          <a:solidFill>
            <a:schemeClr val="accent5"/>
          </a:solidFill>
        </p:spPr>
        <p:txBody>
          <a:bodyPr/>
          <a:lstStyle/>
          <a:p>
            <a:r>
              <a:rPr lang="en-US">
                <a:solidFill>
                  <a:schemeClr val="bg1"/>
                </a:solidFill>
              </a:rPr>
              <a:t>Work Time: Scheduling Professional Learning Opportunities</a:t>
            </a:r>
          </a:p>
        </p:txBody>
      </p:sp>
      <p:sp>
        <p:nvSpPr>
          <p:cNvPr id="16" name="Content Placeholder 15">
            <a:extLst>
              <a:ext uri="{FF2B5EF4-FFF2-40B4-BE49-F238E27FC236}">
                <a16:creationId xmlns:a16="http://schemas.microsoft.com/office/drawing/2014/main" id="{DA329869-8895-295F-2AFE-81EC7BF68593}"/>
              </a:ext>
            </a:extLst>
          </p:cNvPr>
          <p:cNvSpPr>
            <a:spLocks noGrp="1"/>
          </p:cNvSpPr>
          <p:nvPr>
            <p:ph idx="1"/>
          </p:nvPr>
        </p:nvSpPr>
        <p:spPr>
          <a:xfrm>
            <a:off x="838199" y="1825625"/>
            <a:ext cx="10515600" cy="2985980"/>
          </a:xfrm>
          <a:solidFill>
            <a:schemeClr val="accent5">
              <a:lumMod val="20000"/>
              <a:lumOff val="80000"/>
            </a:schemeClr>
          </a:solidFill>
        </p:spPr>
        <p:txBody>
          <a:bodyPr>
            <a:normAutofit/>
          </a:bodyPr>
          <a:lstStyle/>
          <a:p>
            <a:r>
              <a:rPr lang="en-US" sz="2400"/>
              <a:t>What professional learning priorities might you set based on:</a:t>
            </a:r>
          </a:p>
          <a:p>
            <a:pPr lvl="1"/>
            <a:r>
              <a:rPr lang="en-US" sz="2000"/>
              <a:t>PIRS Pre-Implementation </a:t>
            </a:r>
          </a:p>
          <a:p>
            <a:pPr lvl="1"/>
            <a:r>
              <a:rPr lang="en-US" sz="2000"/>
              <a:t>Ci3T Feedback Form (see R04: Ci3T Professional Learning Plan)</a:t>
            </a:r>
          </a:p>
          <a:p>
            <a:pPr lvl="1"/>
            <a:r>
              <a:rPr lang="en-US" sz="2000"/>
              <a:t>Spring screening data</a:t>
            </a:r>
          </a:p>
          <a:p>
            <a:r>
              <a:rPr lang="en-US" sz="2400"/>
              <a:t>Schedule professional learning opportunities</a:t>
            </a:r>
          </a:p>
          <a:p>
            <a:endParaRPr lang="en-US" sz="2400"/>
          </a:p>
        </p:txBody>
      </p:sp>
      <p:pic>
        <p:nvPicPr>
          <p:cNvPr id="5" name="30">
            <a:extLst>
              <a:ext uri="{FF2B5EF4-FFF2-40B4-BE49-F238E27FC236}">
                <a16:creationId xmlns:a16="http://schemas.microsoft.com/office/drawing/2014/main" id="{362A13D7-9D0B-F098-D6B7-DE59C6D3F92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6" name="29">
            <a:extLst>
              <a:ext uri="{FF2B5EF4-FFF2-40B4-BE49-F238E27FC236}">
                <a16:creationId xmlns:a16="http://schemas.microsoft.com/office/drawing/2014/main" id="{507427D7-6B03-8A11-BDF7-2B64047855E9}"/>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7" name="28">
            <a:extLst>
              <a:ext uri="{FF2B5EF4-FFF2-40B4-BE49-F238E27FC236}">
                <a16:creationId xmlns:a16="http://schemas.microsoft.com/office/drawing/2014/main" id="{71CECA58-E200-D6B1-ECC9-ACD35DB07A86}"/>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8" name="27">
            <a:extLst>
              <a:ext uri="{FF2B5EF4-FFF2-40B4-BE49-F238E27FC236}">
                <a16:creationId xmlns:a16="http://schemas.microsoft.com/office/drawing/2014/main" id="{159A1DF8-947D-B0D8-FEA9-D08DB66C8869}"/>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9" name="26">
            <a:extLst>
              <a:ext uri="{FF2B5EF4-FFF2-40B4-BE49-F238E27FC236}">
                <a16:creationId xmlns:a16="http://schemas.microsoft.com/office/drawing/2014/main" id="{748E9610-0BEC-1EC4-E030-B2FC145893E7}"/>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10" name="25">
            <a:extLst>
              <a:ext uri="{FF2B5EF4-FFF2-40B4-BE49-F238E27FC236}">
                <a16:creationId xmlns:a16="http://schemas.microsoft.com/office/drawing/2014/main" id="{67FAC3B3-6A0B-3FEA-3AAD-C74AC8DB8008}"/>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11" name="24">
            <a:extLst>
              <a:ext uri="{FF2B5EF4-FFF2-40B4-BE49-F238E27FC236}">
                <a16:creationId xmlns:a16="http://schemas.microsoft.com/office/drawing/2014/main" id="{76708F51-D780-EDE7-4B30-90E88F068F25}"/>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12" name="23">
            <a:extLst>
              <a:ext uri="{FF2B5EF4-FFF2-40B4-BE49-F238E27FC236}">
                <a16:creationId xmlns:a16="http://schemas.microsoft.com/office/drawing/2014/main" id="{AA3E76D3-AA6D-E451-C9F9-6FCA113F0730}"/>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13" name="22">
            <a:extLst>
              <a:ext uri="{FF2B5EF4-FFF2-40B4-BE49-F238E27FC236}">
                <a16:creationId xmlns:a16="http://schemas.microsoft.com/office/drawing/2014/main" id="{AFAA5E2C-528F-6BBE-C420-C4A9B180C9C1}"/>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14" name="21">
            <a:extLst>
              <a:ext uri="{FF2B5EF4-FFF2-40B4-BE49-F238E27FC236}">
                <a16:creationId xmlns:a16="http://schemas.microsoft.com/office/drawing/2014/main" id="{87FAFCF2-CFE3-F348-3885-EFF224709E4F}"/>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15" name="20">
            <a:extLst>
              <a:ext uri="{FF2B5EF4-FFF2-40B4-BE49-F238E27FC236}">
                <a16:creationId xmlns:a16="http://schemas.microsoft.com/office/drawing/2014/main" id="{BAFC39DA-AB48-3243-8E4B-8D394E14C9B7}"/>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18" name="19">
            <a:extLst>
              <a:ext uri="{FF2B5EF4-FFF2-40B4-BE49-F238E27FC236}">
                <a16:creationId xmlns:a16="http://schemas.microsoft.com/office/drawing/2014/main" id="{DE5F9F86-9EDE-B496-1999-FF01E0500F77}"/>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19" name="18">
            <a:extLst>
              <a:ext uri="{FF2B5EF4-FFF2-40B4-BE49-F238E27FC236}">
                <a16:creationId xmlns:a16="http://schemas.microsoft.com/office/drawing/2014/main" id="{34F34A6B-6A53-113D-BAB1-EDC5A5F94E4D}"/>
              </a:ext>
              <a:ext uri="{C183D7F6-B498-43B3-948B-1728B52AA6E4}">
                <adec:decorative xmlns:adec="http://schemas.microsoft.com/office/drawing/2017/decorative" val="1"/>
              </a:ext>
            </a:extLst>
          </p:cNvPr>
          <p:cNvPicPr>
            <a:picLocks noChangeAspect="1" noChangeArrowheads="1"/>
          </p:cNvPicPr>
          <p:nvPr/>
        </p:nvPicPr>
        <p:blipFill>
          <a:blip r:embed="rId15">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21" name="17">
            <a:extLst>
              <a:ext uri="{FF2B5EF4-FFF2-40B4-BE49-F238E27FC236}">
                <a16:creationId xmlns:a16="http://schemas.microsoft.com/office/drawing/2014/main" id="{4E1C66B5-69FF-1890-20C9-42621C694290}"/>
              </a:ext>
              <a:ext uri="{C183D7F6-B498-43B3-948B-1728B52AA6E4}">
                <adec:decorative xmlns:adec="http://schemas.microsoft.com/office/drawing/2017/decorative" val="1"/>
              </a:ext>
            </a:extLst>
          </p:cNvPr>
          <p:cNvPicPr>
            <a:picLocks noChangeAspect="1" noChangeArrowheads="1"/>
          </p:cNvPicPr>
          <p:nvPr/>
        </p:nvPicPr>
        <p:blipFill>
          <a:blip r:embed="rId16">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24" name="16">
            <a:extLst>
              <a:ext uri="{FF2B5EF4-FFF2-40B4-BE49-F238E27FC236}">
                <a16:creationId xmlns:a16="http://schemas.microsoft.com/office/drawing/2014/main" id="{9D5883EC-7313-814B-F706-67B9FACAC5F2}"/>
              </a:ext>
              <a:ext uri="{C183D7F6-B498-43B3-948B-1728B52AA6E4}">
                <adec:decorative xmlns:adec="http://schemas.microsoft.com/office/drawing/2017/decorative" val="1"/>
              </a:ext>
            </a:extLst>
          </p:cNvPr>
          <p:cNvPicPr>
            <a:picLocks noChangeAspect="1" noChangeArrowheads="1"/>
          </p:cNvPicPr>
          <p:nvPr/>
        </p:nvPicPr>
        <p:blipFill>
          <a:blip r:embed="rId17">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25" name="Picture 47">
            <a:extLst>
              <a:ext uri="{FF2B5EF4-FFF2-40B4-BE49-F238E27FC236}">
                <a16:creationId xmlns:a16="http://schemas.microsoft.com/office/drawing/2014/main" id="{DCC167E2-3E07-C4BB-2F59-6CFF49BDB639}"/>
              </a:ext>
              <a:ext uri="{C183D7F6-B498-43B3-948B-1728B52AA6E4}">
                <adec:decorative xmlns:adec="http://schemas.microsoft.com/office/drawing/2017/decorative" val="1"/>
              </a:ext>
            </a:extLst>
          </p:cNvPr>
          <p:cNvPicPr>
            <a:picLocks noChangeAspect="1" noChangeArrowheads="1"/>
          </p:cNvPicPr>
          <p:nvPr/>
        </p:nvPicPr>
        <p:blipFill>
          <a:blip r:embed="rId18">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26" name="Picture 51">
            <a:extLst>
              <a:ext uri="{FF2B5EF4-FFF2-40B4-BE49-F238E27FC236}">
                <a16:creationId xmlns:a16="http://schemas.microsoft.com/office/drawing/2014/main" id="{E92B3B16-7549-9DAC-0A59-BDDBD4B4A8AB}"/>
              </a:ext>
              <a:ext uri="{C183D7F6-B498-43B3-948B-1728B52AA6E4}">
                <adec:decorative xmlns:adec="http://schemas.microsoft.com/office/drawing/2017/decorative" val="1"/>
              </a:ext>
            </a:extLst>
          </p:cNvPr>
          <p:cNvPicPr>
            <a:picLocks noChangeAspect="1" noChangeArrowheads="1"/>
          </p:cNvPicPr>
          <p:nvPr/>
        </p:nvPicPr>
        <p:blipFill>
          <a:blip r:embed="rId19">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27" name="Picture 50">
            <a:extLst>
              <a:ext uri="{FF2B5EF4-FFF2-40B4-BE49-F238E27FC236}">
                <a16:creationId xmlns:a16="http://schemas.microsoft.com/office/drawing/2014/main" id="{49CD3CC0-87D6-2F76-1362-52C8C1829895}"/>
              </a:ext>
              <a:ext uri="{C183D7F6-B498-43B3-948B-1728B52AA6E4}">
                <adec:decorative xmlns:adec="http://schemas.microsoft.com/office/drawing/2017/decorative" val="1"/>
              </a:ext>
            </a:extLst>
          </p:cNvPr>
          <p:cNvPicPr>
            <a:picLocks noChangeAspect="1" noChangeArrowheads="1"/>
          </p:cNvPicPr>
          <p:nvPr/>
        </p:nvPicPr>
        <p:blipFill>
          <a:blip r:embed="rId20">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28" name="Picture 49">
            <a:extLst>
              <a:ext uri="{FF2B5EF4-FFF2-40B4-BE49-F238E27FC236}">
                <a16:creationId xmlns:a16="http://schemas.microsoft.com/office/drawing/2014/main" id="{CF007BBA-4176-9FDE-C26F-B51D2F127BC3}"/>
              </a:ext>
              <a:ext uri="{C183D7F6-B498-43B3-948B-1728B52AA6E4}">
                <adec:decorative xmlns:adec="http://schemas.microsoft.com/office/drawing/2017/decorative" val="1"/>
              </a:ext>
            </a:extLst>
          </p:cNvPr>
          <p:cNvPicPr>
            <a:picLocks noChangeAspect="1" noChangeArrowheads="1"/>
          </p:cNvPicPr>
          <p:nvPr/>
        </p:nvPicPr>
        <p:blipFill>
          <a:blip r:embed="rId21">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29" name="Picture 48">
            <a:extLst>
              <a:ext uri="{FF2B5EF4-FFF2-40B4-BE49-F238E27FC236}">
                <a16:creationId xmlns:a16="http://schemas.microsoft.com/office/drawing/2014/main" id="{4AD78B9F-EDED-F484-1912-0A6865434EAD}"/>
              </a:ext>
              <a:ext uri="{C183D7F6-B498-43B3-948B-1728B52AA6E4}">
                <adec:decorative xmlns:adec="http://schemas.microsoft.com/office/drawing/2017/decorative" val="1"/>
              </a:ext>
            </a:extLst>
          </p:cNvPr>
          <p:cNvPicPr>
            <a:picLocks noChangeAspect="1" noChangeArrowheads="1"/>
          </p:cNvPicPr>
          <p:nvPr/>
        </p:nvPicPr>
        <p:blipFill>
          <a:blip r:embed="rId22">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30" name="Picture 42">
            <a:extLst>
              <a:ext uri="{FF2B5EF4-FFF2-40B4-BE49-F238E27FC236}">
                <a16:creationId xmlns:a16="http://schemas.microsoft.com/office/drawing/2014/main" id="{92D68189-A731-A240-B85B-A3A1A3D1DA10}"/>
              </a:ext>
              <a:ext uri="{C183D7F6-B498-43B3-948B-1728B52AA6E4}">
                <adec:decorative xmlns:adec="http://schemas.microsoft.com/office/drawing/2017/decorative" val="1"/>
              </a:ext>
            </a:extLst>
          </p:cNvPr>
          <p:cNvPicPr>
            <a:picLocks noChangeAspect="1" noChangeArrowheads="1"/>
          </p:cNvPicPr>
          <p:nvPr/>
        </p:nvPicPr>
        <p:blipFill>
          <a:blip r:embed="rId23">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31" name="Picture 46">
            <a:extLst>
              <a:ext uri="{FF2B5EF4-FFF2-40B4-BE49-F238E27FC236}">
                <a16:creationId xmlns:a16="http://schemas.microsoft.com/office/drawing/2014/main" id="{30BF247E-070C-ADE5-E1D2-655BEB0288EC}"/>
              </a:ext>
              <a:ext uri="{C183D7F6-B498-43B3-948B-1728B52AA6E4}">
                <adec:decorative xmlns:adec="http://schemas.microsoft.com/office/drawing/2017/decorative" val="1"/>
              </a:ext>
            </a:extLst>
          </p:cNvPr>
          <p:cNvPicPr>
            <a:picLocks noChangeAspect="1" noChangeArrowheads="1"/>
          </p:cNvPicPr>
          <p:nvPr/>
        </p:nvPicPr>
        <p:blipFill>
          <a:blip r:embed="rId24">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32" name="Picture 45">
            <a:extLst>
              <a:ext uri="{FF2B5EF4-FFF2-40B4-BE49-F238E27FC236}">
                <a16:creationId xmlns:a16="http://schemas.microsoft.com/office/drawing/2014/main" id="{28908215-44F8-CC28-4F91-0D6B8B6C63F3}"/>
              </a:ext>
              <a:ext uri="{C183D7F6-B498-43B3-948B-1728B52AA6E4}">
                <adec:decorative xmlns:adec="http://schemas.microsoft.com/office/drawing/2017/decorative" val="1"/>
              </a:ext>
            </a:extLst>
          </p:cNvPr>
          <p:cNvPicPr>
            <a:picLocks noChangeAspect="1" noChangeArrowheads="1"/>
          </p:cNvPicPr>
          <p:nvPr/>
        </p:nvPicPr>
        <p:blipFill>
          <a:blip r:embed="rId25">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33" name="Picture 44">
            <a:extLst>
              <a:ext uri="{FF2B5EF4-FFF2-40B4-BE49-F238E27FC236}">
                <a16:creationId xmlns:a16="http://schemas.microsoft.com/office/drawing/2014/main" id="{DC524479-1795-4D0F-0416-889E7A379DAC}"/>
              </a:ext>
              <a:ext uri="{C183D7F6-B498-43B3-948B-1728B52AA6E4}">
                <adec:decorative xmlns:adec="http://schemas.microsoft.com/office/drawing/2017/decorative" val="1"/>
              </a:ext>
            </a:extLst>
          </p:cNvPr>
          <p:cNvPicPr>
            <a:picLocks noChangeAspect="1" noChangeArrowheads="1"/>
          </p:cNvPicPr>
          <p:nvPr/>
        </p:nvPicPr>
        <p:blipFill>
          <a:blip r:embed="rId26">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34" name="Picture 43">
            <a:extLst>
              <a:ext uri="{FF2B5EF4-FFF2-40B4-BE49-F238E27FC236}">
                <a16:creationId xmlns:a16="http://schemas.microsoft.com/office/drawing/2014/main" id="{62968E68-1330-653B-5006-B3B84E7D4D3A}"/>
              </a:ext>
              <a:ext uri="{C183D7F6-B498-43B3-948B-1728B52AA6E4}">
                <adec:decorative xmlns:adec="http://schemas.microsoft.com/office/drawing/2017/decorative" val="1"/>
              </a:ext>
            </a:extLst>
          </p:cNvPr>
          <p:cNvPicPr>
            <a:picLocks noChangeAspect="1" noChangeArrowheads="1"/>
          </p:cNvPicPr>
          <p:nvPr/>
        </p:nvPicPr>
        <p:blipFill>
          <a:blip r:embed="rId27">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35" name="Picture 34">
            <a:extLst>
              <a:ext uri="{FF2B5EF4-FFF2-40B4-BE49-F238E27FC236}">
                <a16:creationId xmlns:a16="http://schemas.microsoft.com/office/drawing/2014/main" id="{94006FBC-A6CC-BE9B-8517-C408B9D0A0B6}"/>
              </a:ext>
              <a:ext uri="{C183D7F6-B498-43B3-948B-1728B52AA6E4}">
                <adec:decorative xmlns:adec="http://schemas.microsoft.com/office/drawing/2017/decorative" val="1"/>
              </a:ext>
            </a:extLst>
          </p:cNvPr>
          <p:cNvPicPr>
            <a:picLocks noChangeAspect="1" noChangeArrowheads="1"/>
          </p:cNvPicPr>
          <p:nvPr/>
        </p:nvPicPr>
        <p:blipFill>
          <a:blip r:embed="rId28">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36" name="Picture 40">
            <a:extLst>
              <a:ext uri="{FF2B5EF4-FFF2-40B4-BE49-F238E27FC236}">
                <a16:creationId xmlns:a16="http://schemas.microsoft.com/office/drawing/2014/main" id="{EC81AA4D-797F-B355-0A86-49BE9C3BEC40}"/>
              </a:ext>
              <a:ext uri="{C183D7F6-B498-43B3-948B-1728B52AA6E4}">
                <adec:decorative xmlns:adec="http://schemas.microsoft.com/office/drawing/2017/decorative" val="1"/>
              </a:ext>
            </a:extLst>
          </p:cNvPr>
          <p:cNvPicPr>
            <a:picLocks noChangeAspect="1" noChangeArrowheads="1"/>
          </p:cNvPicPr>
          <p:nvPr/>
        </p:nvPicPr>
        <p:blipFill>
          <a:blip r:embed="rId29">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37" name="Picture 39">
            <a:extLst>
              <a:ext uri="{FF2B5EF4-FFF2-40B4-BE49-F238E27FC236}">
                <a16:creationId xmlns:a16="http://schemas.microsoft.com/office/drawing/2014/main" id="{C08C8BA7-5BE4-2693-5C47-CD043967B9ED}"/>
              </a:ext>
              <a:ext uri="{C183D7F6-B498-43B3-948B-1728B52AA6E4}">
                <adec:decorative xmlns:adec="http://schemas.microsoft.com/office/drawing/2017/decorative" val="1"/>
              </a:ext>
            </a:extLst>
          </p:cNvPr>
          <p:cNvPicPr>
            <a:picLocks noChangeAspect="1" noChangeArrowheads="1"/>
          </p:cNvPicPr>
          <p:nvPr/>
        </p:nvPicPr>
        <p:blipFill>
          <a:blip r:embed="rId30">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38" name="Picture 38">
            <a:extLst>
              <a:ext uri="{FF2B5EF4-FFF2-40B4-BE49-F238E27FC236}">
                <a16:creationId xmlns:a16="http://schemas.microsoft.com/office/drawing/2014/main" id="{D9862D49-6FA2-0680-315B-599F9C4969CC}"/>
              </a:ext>
              <a:ext uri="{C183D7F6-B498-43B3-948B-1728B52AA6E4}">
                <adec:decorative xmlns:adec="http://schemas.microsoft.com/office/drawing/2017/decorative" val="1"/>
              </a:ext>
            </a:extLst>
          </p:cNvPr>
          <p:cNvPicPr>
            <a:picLocks noChangeAspect="1" noChangeArrowheads="1"/>
          </p:cNvPicPr>
          <p:nvPr/>
        </p:nvPicPr>
        <p:blipFill>
          <a:blip r:embed="rId31">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39" name="Picture 33">
            <a:extLst>
              <a:ext uri="{FF2B5EF4-FFF2-40B4-BE49-F238E27FC236}">
                <a16:creationId xmlns:a16="http://schemas.microsoft.com/office/drawing/2014/main" id="{3841F2D7-35E9-DA7B-7AB9-6C22C815FD27}"/>
              </a:ext>
              <a:ext uri="{C183D7F6-B498-43B3-948B-1728B52AA6E4}">
                <adec:decorative xmlns:adec="http://schemas.microsoft.com/office/drawing/2017/decorative" val="1"/>
              </a:ext>
            </a:extLst>
          </p:cNvPr>
          <p:cNvPicPr>
            <a:picLocks noChangeAspect="1" noChangeArrowheads="1"/>
          </p:cNvPicPr>
          <p:nvPr/>
        </p:nvPicPr>
        <p:blipFill>
          <a:blip r:embed="rId32">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40" name="Picture 36">
            <a:extLst>
              <a:ext uri="{FF2B5EF4-FFF2-40B4-BE49-F238E27FC236}">
                <a16:creationId xmlns:a16="http://schemas.microsoft.com/office/drawing/2014/main" id="{0097C10A-58DA-E52C-C04D-7100A11559FB}"/>
              </a:ext>
              <a:ext uri="{C183D7F6-B498-43B3-948B-1728B52AA6E4}">
                <adec:decorative xmlns:adec="http://schemas.microsoft.com/office/drawing/2017/decorative" val="1"/>
              </a:ext>
            </a:extLst>
          </p:cNvPr>
          <p:cNvPicPr>
            <a:picLocks noChangeAspect="1" noChangeArrowheads="1"/>
          </p:cNvPicPr>
          <p:nvPr/>
        </p:nvPicPr>
        <p:blipFill>
          <a:blip r:embed="rId33">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42" name="Picture 32">
            <a:extLst>
              <a:ext uri="{FF2B5EF4-FFF2-40B4-BE49-F238E27FC236}">
                <a16:creationId xmlns:a16="http://schemas.microsoft.com/office/drawing/2014/main" id="{5CC3069E-7B7E-F4E0-64A1-4D28F907DD1F}"/>
              </a:ext>
              <a:ext uri="{C183D7F6-B498-43B3-948B-1728B52AA6E4}">
                <adec:decorative xmlns:adec="http://schemas.microsoft.com/office/drawing/2017/decorative" val="1"/>
              </a:ext>
            </a:extLst>
          </p:cNvPr>
          <p:cNvPicPr>
            <a:picLocks noChangeAspect="1" noChangeArrowheads="1"/>
          </p:cNvPicPr>
          <p:nvPr/>
        </p:nvPicPr>
        <p:blipFill>
          <a:blip r:embed="rId34">
            <a:extLst>
              <a:ext uri="{28A0092B-C50C-407E-A947-70E740481C1C}">
                <a14:useLocalDpi xmlns:a14="http://schemas.microsoft.com/office/drawing/2010/main"/>
              </a:ext>
            </a:extLst>
          </a:blip>
          <a:stretch>
            <a:fillRect/>
          </a:stretch>
        </p:blipFill>
        <p:spPr bwMode="auto">
          <a:xfrm>
            <a:off x="3401177" y="4946542"/>
            <a:ext cx="5076825" cy="1800292"/>
          </a:xfrm>
          <a:prstGeom prst="rect">
            <a:avLst/>
          </a:prstGeom>
          <a:noFill/>
        </p:spPr>
      </p:pic>
      <p:pic>
        <p:nvPicPr>
          <p:cNvPr id="43" name="Picture 42" descr="Handout: Planning for Your 2026-2027 Ci3T Journey.">
            <a:extLst>
              <a:ext uri="{FF2B5EF4-FFF2-40B4-BE49-F238E27FC236}">
                <a16:creationId xmlns:a16="http://schemas.microsoft.com/office/drawing/2014/main" id="{4FAEAF21-A2DF-4FC0-3751-4A0FE6ECD734}"/>
              </a:ext>
            </a:extLst>
          </p:cNvPr>
          <p:cNvPicPr>
            <a:picLocks noChangeAspect="1"/>
          </p:cNvPicPr>
          <p:nvPr/>
        </p:nvPicPr>
        <p:blipFill>
          <a:blip r:embed="rId35" cstate="hqprint">
            <a:extLst>
              <a:ext uri="{28A0092B-C50C-407E-A947-70E740481C1C}">
                <a14:useLocalDpi xmlns:a14="http://schemas.microsoft.com/office/drawing/2010/main"/>
              </a:ext>
            </a:extLst>
          </a:blip>
          <a:srcRect/>
          <a:stretch/>
        </p:blipFill>
        <p:spPr>
          <a:xfrm>
            <a:off x="9335457" y="2240729"/>
            <a:ext cx="1836361" cy="2376542"/>
          </a:xfrm>
          <a:prstGeom prst="rect">
            <a:avLst/>
          </a:prstGeom>
          <a:ln>
            <a:solidFill>
              <a:schemeClr val="tx1"/>
            </a:solidFill>
          </a:ln>
        </p:spPr>
      </p:pic>
    </p:spTree>
    <p:extLst>
      <p:ext uri="{BB962C8B-B14F-4D97-AF65-F5344CB8AC3E}">
        <p14:creationId xmlns:p14="http://schemas.microsoft.com/office/powerpoint/2010/main" val="75466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900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59000"/>
                            </p:stCondLst>
                            <p:childTnLst>
                              <p:par>
                                <p:cTn id="8" presetID="1" presetClass="entr" presetSubtype="0" fill="hold" nodeType="afterEffect">
                                  <p:stCondLst>
                                    <p:cond delay="5900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118000"/>
                            </p:stCondLst>
                            <p:childTnLst>
                              <p:par>
                                <p:cTn id="11" presetID="1" presetClass="entr" presetSubtype="0" fill="hold" nodeType="afterEffect">
                                  <p:stCondLst>
                                    <p:cond delay="59000"/>
                                  </p:stCondLst>
                                  <p:childTnLst>
                                    <p:set>
                                      <p:cBhvr>
                                        <p:cTn id="12" dur="1" fill="hold">
                                          <p:stCondLst>
                                            <p:cond delay="0"/>
                                          </p:stCondLst>
                                        </p:cTn>
                                        <p:tgtEl>
                                          <p:spTgt spid="8"/>
                                        </p:tgtEl>
                                        <p:attrNameLst>
                                          <p:attrName>style.visibility</p:attrName>
                                        </p:attrNameLst>
                                      </p:cBhvr>
                                      <p:to>
                                        <p:strVal val="visible"/>
                                      </p:to>
                                    </p:set>
                                  </p:childTnLst>
                                </p:cTn>
                              </p:par>
                            </p:childTnLst>
                          </p:cTn>
                        </p:par>
                        <p:par>
                          <p:cTn id="13" fill="hold">
                            <p:stCondLst>
                              <p:cond delay="177000"/>
                            </p:stCondLst>
                            <p:childTnLst>
                              <p:par>
                                <p:cTn id="14" presetID="1" presetClass="entr" presetSubtype="0" fill="hold" nodeType="afterEffect">
                                  <p:stCondLst>
                                    <p:cond delay="59000"/>
                                  </p:stCondLst>
                                  <p:childTnLst>
                                    <p:set>
                                      <p:cBhvr>
                                        <p:cTn id="15" dur="1" fill="hold">
                                          <p:stCondLst>
                                            <p:cond delay="0"/>
                                          </p:stCondLst>
                                        </p:cTn>
                                        <p:tgtEl>
                                          <p:spTgt spid="9"/>
                                        </p:tgtEl>
                                        <p:attrNameLst>
                                          <p:attrName>style.visibility</p:attrName>
                                        </p:attrNameLst>
                                      </p:cBhvr>
                                      <p:to>
                                        <p:strVal val="visible"/>
                                      </p:to>
                                    </p:set>
                                  </p:childTnLst>
                                </p:cTn>
                              </p:par>
                            </p:childTnLst>
                          </p:cTn>
                        </p:par>
                        <p:par>
                          <p:cTn id="16" fill="hold">
                            <p:stCondLst>
                              <p:cond delay="236000"/>
                            </p:stCondLst>
                            <p:childTnLst>
                              <p:par>
                                <p:cTn id="17" presetID="1" presetClass="entr" presetSubtype="0" fill="hold" nodeType="afterEffect">
                                  <p:stCondLst>
                                    <p:cond delay="5900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295000"/>
                            </p:stCondLst>
                            <p:childTnLst>
                              <p:par>
                                <p:cTn id="20" presetID="1" presetClass="entr" presetSubtype="0" fill="hold" nodeType="afterEffect">
                                  <p:stCondLst>
                                    <p:cond delay="59000"/>
                                  </p:stCondLst>
                                  <p:childTnLst>
                                    <p:set>
                                      <p:cBhvr>
                                        <p:cTn id="21" dur="1" fill="hold">
                                          <p:stCondLst>
                                            <p:cond delay="0"/>
                                          </p:stCondLst>
                                        </p:cTn>
                                        <p:tgtEl>
                                          <p:spTgt spid="11"/>
                                        </p:tgtEl>
                                        <p:attrNameLst>
                                          <p:attrName>style.visibility</p:attrName>
                                        </p:attrNameLst>
                                      </p:cBhvr>
                                      <p:to>
                                        <p:strVal val="visible"/>
                                      </p:to>
                                    </p:set>
                                  </p:childTnLst>
                                </p:cTn>
                              </p:par>
                            </p:childTnLst>
                          </p:cTn>
                        </p:par>
                        <p:par>
                          <p:cTn id="22" fill="hold">
                            <p:stCondLst>
                              <p:cond delay="354000"/>
                            </p:stCondLst>
                            <p:childTnLst>
                              <p:par>
                                <p:cTn id="23" presetID="1" presetClass="entr" presetSubtype="0" fill="hold" nodeType="afterEffect">
                                  <p:stCondLst>
                                    <p:cond delay="59000"/>
                                  </p:stCondLst>
                                  <p:childTnLst>
                                    <p:set>
                                      <p:cBhvr>
                                        <p:cTn id="24" dur="1" fill="hold">
                                          <p:stCondLst>
                                            <p:cond delay="0"/>
                                          </p:stCondLst>
                                        </p:cTn>
                                        <p:tgtEl>
                                          <p:spTgt spid="12"/>
                                        </p:tgtEl>
                                        <p:attrNameLst>
                                          <p:attrName>style.visibility</p:attrName>
                                        </p:attrNameLst>
                                      </p:cBhvr>
                                      <p:to>
                                        <p:strVal val="visible"/>
                                      </p:to>
                                    </p:set>
                                  </p:childTnLst>
                                </p:cTn>
                              </p:par>
                            </p:childTnLst>
                          </p:cTn>
                        </p:par>
                        <p:par>
                          <p:cTn id="25" fill="hold">
                            <p:stCondLst>
                              <p:cond delay="413000"/>
                            </p:stCondLst>
                            <p:childTnLst>
                              <p:par>
                                <p:cTn id="26" presetID="1" presetClass="entr" presetSubtype="0" fill="hold" nodeType="afterEffect">
                                  <p:stCondLst>
                                    <p:cond delay="59000"/>
                                  </p:stCondLst>
                                  <p:childTnLst>
                                    <p:set>
                                      <p:cBhvr>
                                        <p:cTn id="27" dur="1" fill="hold">
                                          <p:stCondLst>
                                            <p:cond delay="0"/>
                                          </p:stCondLst>
                                        </p:cTn>
                                        <p:tgtEl>
                                          <p:spTgt spid="13"/>
                                        </p:tgtEl>
                                        <p:attrNameLst>
                                          <p:attrName>style.visibility</p:attrName>
                                        </p:attrNameLst>
                                      </p:cBhvr>
                                      <p:to>
                                        <p:strVal val="visible"/>
                                      </p:to>
                                    </p:set>
                                  </p:childTnLst>
                                </p:cTn>
                              </p:par>
                            </p:childTnLst>
                          </p:cTn>
                        </p:par>
                        <p:par>
                          <p:cTn id="28" fill="hold">
                            <p:stCondLst>
                              <p:cond delay="472000"/>
                            </p:stCondLst>
                            <p:childTnLst>
                              <p:par>
                                <p:cTn id="29" presetID="1" presetClass="entr" presetSubtype="0" fill="hold" nodeType="afterEffect">
                                  <p:stCondLst>
                                    <p:cond delay="59000"/>
                                  </p:stCondLst>
                                  <p:childTnLst>
                                    <p:set>
                                      <p:cBhvr>
                                        <p:cTn id="30" dur="1" fill="hold">
                                          <p:stCondLst>
                                            <p:cond delay="0"/>
                                          </p:stCondLst>
                                        </p:cTn>
                                        <p:tgtEl>
                                          <p:spTgt spid="14"/>
                                        </p:tgtEl>
                                        <p:attrNameLst>
                                          <p:attrName>style.visibility</p:attrName>
                                        </p:attrNameLst>
                                      </p:cBhvr>
                                      <p:to>
                                        <p:strVal val="visible"/>
                                      </p:to>
                                    </p:set>
                                  </p:childTnLst>
                                </p:cTn>
                              </p:par>
                            </p:childTnLst>
                          </p:cTn>
                        </p:par>
                        <p:par>
                          <p:cTn id="31" fill="hold">
                            <p:stCondLst>
                              <p:cond delay="531000"/>
                            </p:stCondLst>
                            <p:childTnLst>
                              <p:par>
                                <p:cTn id="32" presetID="1" presetClass="entr" presetSubtype="0" fill="hold" nodeType="afterEffect">
                                  <p:stCondLst>
                                    <p:cond delay="59000"/>
                                  </p:stCondLst>
                                  <p:childTnLst>
                                    <p:set>
                                      <p:cBhvr>
                                        <p:cTn id="33" dur="1" fill="hold">
                                          <p:stCondLst>
                                            <p:cond delay="0"/>
                                          </p:stCondLst>
                                        </p:cTn>
                                        <p:tgtEl>
                                          <p:spTgt spid="15"/>
                                        </p:tgtEl>
                                        <p:attrNameLst>
                                          <p:attrName>style.visibility</p:attrName>
                                        </p:attrNameLst>
                                      </p:cBhvr>
                                      <p:to>
                                        <p:strVal val="visible"/>
                                      </p:to>
                                    </p:set>
                                  </p:childTnLst>
                                </p:cTn>
                              </p:par>
                            </p:childTnLst>
                          </p:cTn>
                        </p:par>
                        <p:par>
                          <p:cTn id="34" fill="hold">
                            <p:stCondLst>
                              <p:cond delay="590000"/>
                            </p:stCondLst>
                            <p:childTnLst>
                              <p:par>
                                <p:cTn id="35" presetID="1" presetClass="entr" presetSubtype="0" fill="hold" nodeType="afterEffect">
                                  <p:stCondLst>
                                    <p:cond delay="59000"/>
                                  </p:stCondLst>
                                  <p:childTnLst>
                                    <p:set>
                                      <p:cBhvr>
                                        <p:cTn id="36" dur="1" fill="hold">
                                          <p:stCondLst>
                                            <p:cond delay="0"/>
                                          </p:stCondLst>
                                        </p:cTn>
                                        <p:tgtEl>
                                          <p:spTgt spid="18"/>
                                        </p:tgtEl>
                                        <p:attrNameLst>
                                          <p:attrName>style.visibility</p:attrName>
                                        </p:attrNameLst>
                                      </p:cBhvr>
                                      <p:to>
                                        <p:strVal val="visible"/>
                                      </p:to>
                                    </p:set>
                                  </p:childTnLst>
                                </p:cTn>
                              </p:par>
                            </p:childTnLst>
                          </p:cTn>
                        </p:par>
                        <p:par>
                          <p:cTn id="37" fill="hold">
                            <p:stCondLst>
                              <p:cond delay="649000"/>
                            </p:stCondLst>
                            <p:childTnLst>
                              <p:par>
                                <p:cTn id="38" presetID="1" presetClass="entr" presetSubtype="0" fill="hold" nodeType="afterEffect">
                                  <p:stCondLst>
                                    <p:cond delay="59000"/>
                                  </p:stCondLst>
                                  <p:childTnLst>
                                    <p:set>
                                      <p:cBhvr>
                                        <p:cTn id="39" dur="1" fill="hold">
                                          <p:stCondLst>
                                            <p:cond delay="0"/>
                                          </p:stCondLst>
                                        </p:cTn>
                                        <p:tgtEl>
                                          <p:spTgt spid="19"/>
                                        </p:tgtEl>
                                        <p:attrNameLst>
                                          <p:attrName>style.visibility</p:attrName>
                                        </p:attrNameLst>
                                      </p:cBhvr>
                                      <p:to>
                                        <p:strVal val="visible"/>
                                      </p:to>
                                    </p:set>
                                  </p:childTnLst>
                                </p:cTn>
                              </p:par>
                            </p:childTnLst>
                          </p:cTn>
                        </p:par>
                        <p:par>
                          <p:cTn id="40" fill="hold">
                            <p:stCondLst>
                              <p:cond delay="708000"/>
                            </p:stCondLst>
                            <p:childTnLst>
                              <p:par>
                                <p:cTn id="41" presetID="1" presetClass="entr" presetSubtype="0" fill="hold" nodeType="afterEffect">
                                  <p:stCondLst>
                                    <p:cond delay="59000"/>
                                  </p:stCondLst>
                                  <p:childTnLst>
                                    <p:set>
                                      <p:cBhvr>
                                        <p:cTn id="42" dur="1" fill="hold">
                                          <p:stCondLst>
                                            <p:cond delay="0"/>
                                          </p:stCondLst>
                                        </p:cTn>
                                        <p:tgtEl>
                                          <p:spTgt spid="21"/>
                                        </p:tgtEl>
                                        <p:attrNameLst>
                                          <p:attrName>style.visibility</p:attrName>
                                        </p:attrNameLst>
                                      </p:cBhvr>
                                      <p:to>
                                        <p:strVal val="visible"/>
                                      </p:to>
                                    </p:set>
                                  </p:childTnLst>
                                </p:cTn>
                              </p:par>
                            </p:childTnLst>
                          </p:cTn>
                        </p:par>
                        <p:par>
                          <p:cTn id="43" fill="hold">
                            <p:stCondLst>
                              <p:cond delay="767000"/>
                            </p:stCondLst>
                            <p:childTnLst>
                              <p:par>
                                <p:cTn id="44" presetID="1" presetClass="entr" presetSubtype="0" fill="hold" nodeType="afterEffect">
                                  <p:stCondLst>
                                    <p:cond delay="59000"/>
                                  </p:stCondLst>
                                  <p:childTnLst>
                                    <p:set>
                                      <p:cBhvr>
                                        <p:cTn id="45" dur="1" fill="hold">
                                          <p:stCondLst>
                                            <p:cond delay="0"/>
                                          </p:stCondLst>
                                        </p:cTn>
                                        <p:tgtEl>
                                          <p:spTgt spid="24"/>
                                        </p:tgtEl>
                                        <p:attrNameLst>
                                          <p:attrName>style.visibility</p:attrName>
                                        </p:attrNameLst>
                                      </p:cBhvr>
                                      <p:to>
                                        <p:strVal val="visible"/>
                                      </p:to>
                                    </p:set>
                                  </p:childTnLst>
                                </p:cTn>
                              </p:par>
                            </p:childTnLst>
                          </p:cTn>
                        </p:par>
                        <p:par>
                          <p:cTn id="46" fill="hold">
                            <p:stCondLst>
                              <p:cond delay="826000"/>
                            </p:stCondLst>
                            <p:childTnLst>
                              <p:par>
                                <p:cTn id="47" presetID="1" presetClass="entr" presetSubtype="0" fill="hold" nodeType="afterEffect">
                                  <p:stCondLst>
                                    <p:cond delay="59000"/>
                                  </p:stCondLst>
                                  <p:childTnLst>
                                    <p:set>
                                      <p:cBhvr>
                                        <p:cTn id="48" dur="1" fill="hold">
                                          <p:stCondLst>
                                            <p:cond delay="0"/>
                                          </p:stCondLst>
                                        </p:cTn>
                                        <p:tgtEl>
                                          <p:spTgt spid="25"/>
                                        </p:tgtEl>
                                        <p:attrNameLst>
                                          <p:attrName>style.visibility</p:attrName>
                                        </p:attrNameLst>
                                      </p:cBhvr>
                                      <p:to>
                                        <p:strVal val="visible"/>
                                      </p:to>
                                    </p:set>
                                  </p:childTnLst>
                                </p:cTn>
                              </p:par>
                            </p:childTnLst>
                          </p:cTn>
                        </p:par>
                        <p:par>
                          <p:cTn id="49" fill="hold">
                            <p:stCondLst>
                              <p:cond delay="885000"/>
                            </p:stCondLst>
                            <p:childTnLst>
                              <p:par>
                                <p:cTn id="50" presetID="1" presetClass="entr" presetSubtype="0" fill="hold" nodeType="afterEffect">
                                  <p:stCondLst>
                                    <p:cond delay="59000"/>
                                  </p:stCondLst>
                                  <p:childTnLst>
                                    <p:set>
                                      <p:cBhvr>
                                        <p:cTn id="51" dur="1" fill="hold">
                                          <p:stCondLst>
                                            <p:cond delay="0"/>
                                          </p:stCondLst>
                                        </p:cTn>
                                        <p:tgtEl>
                                          <p:spTgt spid="26"/>
                                        </p:tgtEl>
                                        <p:attrNameLst>
                                          <p:attrName>style.visibility</p:attrName>
                                        </p:attrNameLst>
                                      </p:cBhvr>
                                      <p:to>
                                        <p:strVal val="visible"/>
                                      </p:to>
                                    </p:set>
                                  </p:childTnLst>
                                </p:cTn>
                              </p:par>
                            </p:childTnLst>
                          </p:cTn>
                        </p:par>
                        <p:par>
                          <p:cTn id="52" fill="hold">
                            <p:stCondLst>
                              <p:cond delay="944000"/>
                            </p:stCondLst>
                            <p:childTnLst>
                              <p:par>
                                <p:cTn id="53" presetID="1" presetClass="entr" presetSubtype="0" fill="hold" nodeType="afterEffect">
                                  <p:stCondLst>
                                    <p:cond delay="59000"/>
                                  </p:stCondLst>
                                  <p:childTnLst>
                                    <p:set>
                                      <p:cBhvr>
                                        <p:cTn id="54" dur="1" fill="hold">
                                          <p:stCondLst>
                                            <p:cond delay="0"/>
                                          </p:stCondLst>
                                        </p:cTn>
                                        <p:tgtEl>
                                          <p:spTgt spid="27"/>
                                        </p:tgtEl>
                                        <p:attrNameLst>
                                          <p:attrName>style.visibility</p:attrName>
                                        </p:attrNameLst>
                                      </p:cBhvr>
                                      <p:to>
                                        <p:strVal val="visible"/>
                                      </p:to>
                                    </p:set>
                                  </p:childTnLst>
                                </p:cTn>
                              </p:par>
                            </p:childTnLst>
                          </p:cTn>
                        </p:par>
                        <p:par>
                          <p:cTn id="55" fill="hold">
                            <p:stCondLst>
                              <p:cond delay="1003000"/>
                            </p:stCondLst>
                            <p:childTnLst>
                              <p:par>
                                <p:cTn id="56" presetID="1" presetClass="entr" presetSubtype="0" fill="hold" nodeType="afterEffect">
                                  <p:stCondLst>
                                    <p:cond delay="59000"/>
                                  </p:stCondLst>
                                  <p:childTnLst>
                                    <p:set>
                                      <p:cBhvr>
                                        <p:cTn id="57" dur="1" fill="hold">
                                          <p:stCondLst>
                                            <p:cond delay="0"/>
                                          </p:stCondLst>
                                        </p:cTn>
                                        <p:tgtEl>
                                          <p:spTgt spid="28"/>
                                        </p:tgtEl>
                                        <p:attrNameLst>
                                          <p:attrName>style.visibility</p:attrName>
                                        </p:attrNameLst>
                                      </p:cBhvr>
                                      <p:to>
                                        <p:strVal val="visible"/>
                                      </p:to>
                                    </p:set>
                                  </p:childTnLst>
                                </p:cTn>
                              </p:par>
                            </p:childTnLst>
                          </p:cTn>
                        </p:par>
                        <p:par>
                          <p:cTn id="58" fill="hold">
                            <p:stCondLst>
                              <p:cond delay="1062000"/>
                            </p:stCondLst>
                            <p:childTnLst>
                              <p:par>
                                <p:cTn id="59" presetID="1" presetClass="entr" presetSubtype="0" fill="hold" nodeType="afterEffect">
                                  <p:stCondLst>
                                    <p:cond delay="59000"/>
                                  </p:stCondLst>
                                  <p:childTnLst>
                                    <p:set>
                                      <p:cBhvr>
                                        <p:cTn id="60" dur="1" fill="hold">
                                          <p:stCondLst>
                                            <p:cond delay="0"/>
                                          </p:stCondLst>
                                        </p:cTn>
                                        <p:tgtEl>
                                          <p:spTgt spid="29"/>
                                        </p:tgtEl>
                                        <p:attrNameLst>
                                          <p:attrName>style.visibility</p:attrName>
                                        </p:attrNameLst>
                                      </p:cBhvr>
                                      <p:to>
                                        <p:strVal val="visible"/>
                                      </p:to>
                                    </p:set>
                                  </p:childTnLst>
                                </p:cTn>
                              </p:par>
                            </p:childTnLst>
                          </p:cTn>
                        </p:par>
                        <p:par>
                          <p:cTn id="61" fill="hold">
                            <p:stCondLst>
                              <p:cond delay="1121000"/>
                            </p:stCondLst>
                            <p:childTnLst>
                              <p:par>
                                <p:cTn id="62" presetID="1" presetClass="entr" presetSubtype="0" fill="hold" nodeType="afterEffect">
                                  <p:stCondLst>
                                    <p:cond delay="59000"/>
                                  </p:stCondLst>
                                  <p:childTnLst>
                                    <p:set>
                                      <p:cBhvr>
                                        <p:cTn id="63" dur="1" fill="hold">
                                          <p:stCondLst>
                                            <p:cond delay="0"/>
                                          </p:stCondLst>
                                        </p:cTn>
                                        <p:tgtEl>
                                          <p:spTgt spid="30"/>
                                        </p:tgtEl>
                                        <p:attrNameLst>
                                          <p:attrName>style.visibility</p:attrName>
                                        </p:attrNameLst>
                                      </p:cBhvr>
                                      <p:to>
                                        <p:strVal val="visible"/>
                                      </p:to>
                                    </p:set>
                                  </p:childTnLst>
                                </p:cTn>
                              </p:par>
                            </p:childTnLst>
                          </p:cTn>
                        </p:par>
                        <p:par>
                          <p:cTn id="64" fill="hold">
                            <p:stCondLst>
                              <p:cond delay="1180000"/>
                            </p:stCondLst>
                            <p:childTnLst>
                              <p:par>
                                <p:cTn id="65" presetID="1" presetClass="entr" presetSubtype="0" fill="hold" nodeType="afterEffect">
                                  <p:stCondLst>
                                    <p:cond delay="59000"/>
                                  </p:stCondLst>
                                  <p:childTnLst>
                                    <p:set>
                                      <p:cBhvr>
                                        <p:cTn id="66" dur="1" fill="hold">
                                          <p:stCondLst>
                                            <p:cond delay="0"/>
                                          </p:stCondLst>
                                        </p:cTn>
                                        <p:tgtEl>
                                          <p:spTgt spid="31"/>
                                        </p:tgtEl>
                                        <p:attrNameLst>
                                          <p:attrName>style.visibility</p:attrName>
                                        </p:attrNameLst>
                                      </p:cBhvr>
                                      <p:to>
                                        <p:strVal val="visible"/>
                                      </p:to>
                                    </p:set>
                                  </p:childTnLst>
                                </p:cTn>
                              </p:par>
                            </p:childTnLst>
                          </p:cTn>
                        </p:par>
                        <p:par>
                          <p:cTn id="67" fill="hold">
                            <p:stCondLst>
                              <p:cond delay="1239000"/>
                            </p:stCondLst>
                            <p:childTnLst>
                              <p:par>
                                <p:cTn id="68" presetID="1" presetClass="entr" presetSubtype="0" fill="hold" nodeType="afterEffect">
                                  <p:stCondLst>
                                    <p:cond delay="59000"/>
                                  </p:stCondLst>
                                  <p:childTnLst>
                                    <p:set>
                                      <p:cBhvr>
                                        <p:cTn id="69" dur="1" fill="hold">
                                          <p:stCondLst>
                                            <p:cond delay="0"/>
                                          </p:stCondLst>
                                        </p:cTn>
                                        <p:tgtEl>
                                          <p:spTgt spid="32"/>
                                        </p:tgtEl>
                                        <p:attrNameLst>
                                          <p:attrName>style.visibility</p:attrName>
                                        </p:attrNameLst>
                                      </p:cBhvr>
                                      <p:to>
                                        <p:strVal val="visible"/>
                                      </p:to>
                                    </p:set>
                                  </p:childTnLst>
                                </p:cTn>
                              </p:par>
                            </p:childTnLst>
                          </p:cTn>
                        </p:par>
                        <p:par>
                          <p:cTn id="70" fill="hold">
                            <p:stCondLst>
                              <p:cond delay="1298000"/>
                            </p:stCondLst>
                            <p:childTnLst>
                              <p:par>
                                <p:cTn id="71" presetID="1" presetClass="entr" presetSubtype="0" fill="hold" nodeType="afterEffect">
                                  <p:stCondLst>
                                    <p:cond delay="59000"/>
                                  </p:stCondLst>
                                  <p:childTnLst>
                                    <p:set>
                                      <p:cBhvr>
                                        <p:cTn id="72" dur="1" fill="hold">
                                          <p:stCondLst>
                                            <p:cond delay="0"/>
                                          </p:stCondLst>
                                        </p:cTn>
                                        <p:tgtEl>
                                          <p:spTgt spid="33"/>
                                        </p:tgtEl>
                                        <p:attrNameLst>
                                          <p:attrName>style.visibility</p:attrName>
                                        </p:attrNameLst>
                                      </p:cBhvr>
                                      <p:to>
                                        <p:strVal val="visible"/>
                                      </p:to>
                                    </p:set>
                                  </p:childTnLst>
                                </p:cTn>
                              </p:par>
                            </p:childTnLst>
                          </p:cTn>
                        </p:par>
                        <p:par>
                          <p:cTn id="73" fill="hold">
                            <p:stCondLst>
                              <p:cond delay="1357000"/>
                            </p:stCondLst>
                            <p:childTnLst>
                              <p:par>
                                <p:cTn id="74" presetID="1" presetClass="entr" presetSubtype="0" fill="hold" nodeType="afterEffect">
                                  <p:stCondLst>
                                    <p:cond delay="59000"/>
                                  </p:stCondLst>
                                  <p:childTnLst>
                                    <p:set>
                                      <p:cBhvr>
                                        <p:cTn id="75" dur="1" fill="hold">
                                          <p:stCondLst>
                                            <p:cond delay="0"/>
                                          </p:stCondLst>
                                        </p:cTn>
                                        <p:tgtEl>
                                          <p:spTgt spid="34"/>
                                        </p:tgtEl>
                                        <p:attrNameLst>
                                          <p:attrName>style.visibility</p:attrName>
                                        </p:attrNameLst>
                                      </p:cBhvr>
                                      <p:to>
                                        <p:strVal val="visible"/>
                                      </p:to>
                                    </p:set>
                                  </p:childTnLst>
                                </p:cTn>
                              </p:par>
                            </p:childTnLst>
                          </p:cTn>
                        </p:par>
                        <p:par>
                          <p:cTn id="76" fill="hold">
                            <p:stCondLst>
                              <p:cond delay="1416000"/>
                            </p:stCondLst>
                            <p:childTnLst>
                              <p:par>
                                <p:cTn id="77" presetID="1" presetClass="entr" presetSubtype="0" fill="hold" nodeType="afterEffect">
                                  <p:stCondLst>
                                    <p:cond delay="59000"/>
                                  </p:stCondLst>
                                  <p:childTnLst>
                                    <p:set>
                                      <p:cBhvr>
                                        <p:cTn id="78" dur="1" fill="hold">
                                          <p:stCondLst>
                                            <p:cond delay="0"/>
                                          </p:stCondLst>
                                        </p:cTn>
                                        <p:tgtEl>
                                          <p:spTgt spid="35"/>
                                        </p:tgtEl>
                                        <p:attrNameLst>
                                          <p:attrName>style.visibility</p:attrName>
                                        </p:attrNameLst>
                                      </p:cBhvr>
                                      <p:to>
                                        <p:strVal val="visible"/>
                                      </p:to>
                                    </p:set>
                                  </p:childTnLst>
                                </p:cTn>
                              </p:par>
                            </p:childTnLst>
                          </p:cTn>
                        </p:par>
                        <p:par>
                          <p:cTn id="79" fill="hold">
                            <p:stCondLst>
                              <p:cond delay="1475000"/>
                            </p:stCondLst>
                            <p:childTnLst>
                              <p:par>
                                <p:cTn id="80" presetID="1" presetClass="entr" presetSubtype="0" fill="hold" nodeType="afterEffect">
                                  <p:stCondLst>
                                    <p:cond delay="59000"/>
                                  </p:stCondLst>
                                  <p:childTnLst>
                                    <p:set>
                                      <p:cBhvr>
                                        <p:cTn id="81" dur="1" fill="hold">
                                          <p:stCondLst>
                                            <p:cond delay="0"/>
                                          </p:stCondLst>
                                        </p:cTn>
                                        <p:tgtEl>
                                          <p:spTgt spid="36"/>
                                        </p:tgtEl>
                                        <p:attrNameLst>
                                          <p:attrName>style.visibility</p:attrName>
                                        </p:attrNameLst>
                                      </p:cBhvr>
                                      <p:to>
                                        <p:strVal val="visible"/>
                                      </p:to>
                                    </p:set>
                                  </p:childTnLst>
                                </p:cTn>
                              </p:par>
                            </p:childTnLst>
                          </p:cTn>
                        </p:par>
                        <p:par>
                          <p:cTn id="82" fill="hold">
                            <p:stCondLst>
                              <p:cond delay="1534000"/>
                            </p:stCondLst>
                            <p:childTnLst>
                              <p:par>
                                <p:cTn id="83" presetID="1" presetClass="entr" presetSubtype="0" fill="hold" nodeType="afterEffect">
                                  <p:stCondLst>
                                    <p:cond delay="59000"/>
                                  </p:stCondLst>
                                  <p:childTnLst>
                                    <p:set>
                                      <p:cBhvr>
                                        <p:cTn id="84" dur="1" fill="hold">
                                          <p:stCondLst>
                                            <p:cond delay="0"/>
                                          </p:stCondLst>
                                        </p:cTn>
                                        <p:tgtEl>
                                          <p:spTgt spid="37"/>
                                        </p:tgtEl>
                                        <p:attrNameLst>
                                          <p:attrName>style.visibility</p:attrName>
                                        </p:attrNameLst>
                                      </p:cBhvr>
                                      <p:to>
                                        <p:strVal val="visible"/>
                                      </p:to>
                                    </p:set>
                                  </p:childTnLst>
                                </p:cTn>
                              </p:par>
                            </p:childTnLst>
                          </p:cTn>
                        </p:par>
                        <p:par>
                          <p:cTn id="85" fill="hold">
                            <p:stCondLst>
                              <p:cond delay="1593000"/>
                            </p:stCondLst>
                            <p:childTnLst>
                              <p:par>
                                <p:cTn id="86" presetID="1" presetClass="entr" presetSubtype="0" fill="hold" nodeType="afterEffect">
                                  <p:stCondLst>
                                    <p:cond delay="59000"/>
                                  </p:stCondLst>
                                  <p:childTnLst>
                                    <p:set>
                                      <p:cBhvr>
                                        <p:cTn id="87" dur="1" fill="hold">
                                          <p:stCondLst>
                                            <p:cond delay="0"/>
                                          </p:stCondLst>
                                        </p:cTn>
                                        <p:tgtEl>
                                          <p:spTgt spid="38"/>
                                        </p:tgtEl>
                                        <p:attrNameLst>
                                          <p:attrName>style.visibility</p:attrName>
                                        </p:attrNameLst>
                                      </p:cBhvr>
                                      <p:to>
                                        <p:strVal val="visible"/>
                                      </p:to>
                                    </p:set>
                                  </p:childTnLst>
                                </p:cTn>
                              </p:par>
                            </p:childTnLst>
                          </p:cTn>
                        </p:par>
                        <p:par>
                          <p:cTn id="88" fill="hold">
                            <p:stCondLst>
                              <p:cond delay="1652000"/>
                            </p:stCondLst>
                            <p:childTnLst>
                              <p:par>
                                <p:cTn id="89" presetID="1" presetClass="entr" presetSubtype="0" fill="hold" nodeType="afterEffect">
                                  <p:stCondLst>
                                    <p:cond delay="59000"/>
                                  </p:stCondLst>
                                  <p:childTnLst>
                                    <p:set>
                                      <p:cBhvr>
                                        <p:cTn id="90" dur="1" fill="hold">
                                          <p:stCondLst>
                                            <p:cond delay="0"/>
                                          </p:stCondLst>
                                        </p:cTn>
                                        <p:tgtEl>
                                          <p:spTgt spid="39"/>
                                        </p:tgtEl>
                                        <p:attrNameLst>
                                          <p:attrName>style.visibility</p:attrName>
                                        </p:attrNameLst>
                                      </p:cBhvr>
                                      <p:to>
                                        <p:strVal val="visible"/>
                                      </p:to>
                                    </p:set>
                                  </p:childTnLst>
                                </p:cTn>
                              </p:par>
                            </p:childTnLst>
                          </p:cTn>
                        </p:par>
                        <p:par>
                          <p:cTn id="91" fill="hold">
                            <p:stCondLst>
                              <p:cond delay="1711000"/>
                            </p:stCondLst>
                            <p:childTnLst>
                              <p:par>
                                <p:cTn id="92" presetID="1" presetClass="entr" presetSubtype="0" fill="hold" nodeType="afterEffect">
                                  <p:stCondLst>
                                    <p:cond delay="30000"/>
                                  </p:stCondLst>
                                  <p:childTnLst>
                                    <p:set>
                                      <p:cBhvr>
                                        <p:cTn id="93" dur="1" fill="hold">
                                          <p:stCondLst>
                                            <p:cond delay="0"/>
                                          </p:stCondLst>
                                        </p:cTn>
                                        <p:tgtEl>
                                          <p:spTgt spid="40"/>
                                        </p:tgtEl>
                                        <p:attrNameLst>
                                          <p:attrName>style.visibility</p:attrName>
                                        </p:attrNameLst>
                                      </p:cBhvr>
                                      <p:to>
                                        <p:strVal val="visible"/>
                                      </p:to>
                                    </p:set>
                                  </p:childTnLst>
                                </p:cTn>
                              </p:par>
                            </p:childTnLst>
                          </p:cTn>
                        </p:par>
                        <p:par>
                          <p:cTn id="94" fill="hold">
                            <p:stCondLst>
                              <p:cond delay="1741000"/>
                            </p:stCondLst>
                            <p:childTnLst>
                              <p:par>
                                <p:cTn id="95" presetID="1" presetClass="entr" presetSubtype="0" fill="hold" nodeType="afterEffect">
                                  <p:stCondLst>
                                    <p:cond delay="30000"/>
                                  </p:stCondLst>
                                  <p:childTnLst>
                                    <p:set>
                                      <p:cBhvr>
                                        <p:cTn id="9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7842E-B458-031F-F407-FF820A99ED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78C3A6-7F8E-11B5-B209-FCCA9D108446}"/>
              </a:ext>
            </a:extLst>
          </p:cNvPr>
          <p:cNvSpPr>
            <a:spLocks noGrp="1"/>
          </p:cNvSpPr>
          <p:nvPr>
            <p:ph type="title"/>
          </p:nvPr>
        </p:nvSpPr>
        <p:spPr>
          <a:xfrm>
            <a:off x="838200" y="411753"/>
            <a:ext cx="10515600" cy="1325563"/>
          </a:xfrm>
        </p:spPr>
        <p:txBody>
          <a:bodyPr>
            <a:noAutofit/>
          </a:bodyPr>
          <a:lstStyle/>
          <a:p>
            <a:r>
              <a:rPr lang="en-US"/>
              <a:t>Step 3: Schedule Professional Learning to Support Data Collection and Data-informed Decision Making</a:t>
            </a:r>
          </a:p>
        </p:txBody>
      </p:sp>
      <p:pic>
        <p:nvPicPr>
          <p:cNvPr id="3" name="Picture 2" descr="Ci3T Implementation Series and Delivery table">
            <a:extLst>
              <a:ext uri="{FF2B5EF4-FFF2-40B4-BE49-F238E27FC236}">
                <a16:creationId xmlns:a16="http://schemas.microsoft.com/office/drawing/2014/main" id="{AE10F062-5487-0DDF-3B41-0B7E496C545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440075" y="1999768"/>
            <a:ext cx="8778450" cy="4647647"/>
          </a:xfrm>
          <a:prstGeom prst="rect">
            <a:avLst/>
          </a:prstGeom>
        </p:spPr>
      </p:pic>
      <p:sp>
        <p:nvSpPr>
          <p:cNvPr id="4" name="Rectangle 3" descr="Yellow box highlighting the Data Collection and Data-Informed Decision Making: Professional Learning Activities of the Ci3T Implementation Series and Delivery table.">
            <a:extLst>
              <a:ext uri="{FF2B5EF4-FFF2-40B4-BE49-F238E27FC236}">
                <a16:creationId xmlns:a16="http://schemas.microsoft.com/office/drawing/2014/main" id="{BE29D2BA-1F52-2C6F-EF5E-6F063B88C7F0}"/>
              </a:ext>
            </a:extLst>
          </p:cNvPr>
          <p:cNvSpPr/>
          <p:nvPr/>
        </p:nvSpPr>
        <p:spPr>
          <a:xfrm>
            <a:off x="1257300" y="5600700"/>
            <a:ext cx="9144000" cy="1046715"/>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882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7EBFE-2ED6-6288-FD91-842BC9211040}"/>
              </a:ext>
            </a:extLst>
          </p:cNvPr>
          <p:cNvSpPr>
            <a:spLocks noGrp="1"/>
          </p:cNvSpPr>
          <p:nvPr>
            <p:ph type="title"/>
          </p:nvPr>
        </p:nvSpPr>
        <p:spPr/>
        <p:txBody>
          <a:bodyPr>
            <a:noAutofit/>
          </a:bodyPr>
          <a:lstStyle/>
          <a:p>
            <a:r>
              <a:rPr lang="en-US"/>
              <a:t>Backwards Planning from Assessment Windows</a:t>
            </a:r>
          </a:p>
        </p:txBody>
      </p:sp>
      <p:sp>
        <p:nvSpPr>
          <p:cNvPr id="3" name="Content Placeholder 2">
            <a:extLst>
              <a:ext uri="{FF2B5EF4-FFF2-40B4-BE49-F238E27FC236}">
                <a16:creationId xmlns:a16="http://schemas.microsoft.com/office/drawing/2014/main" id="{0A027C4D-FB56-11D4-2F6F-D726C24D9B64}"/>
              </a:ext>
            </a:extLst>
          </p:cNvPr>
          <p:cNvSpPr>
            <a:spLocks noGrp="1"/>
          </p:cNvSpPr>
          <p:nvPr>
            <p:ph idx="1"/>
          </p:nvPr>
        </p:nvSpPr>
        <p:spPr/>
        <p:txBody>
          <a:bodyPr>
            <a:normAutofit/>
          </a:bodyPr>
          <a:lstStyle/>
          <a:p>
            <a:r>
              <a:rPr lang="en-US" dirty="0"/>
              <a:t>First – add academic and behavior screening windows </a:t>
            </a:r>
            <a:r>
              <a:rPr lang="en-US" i="1" dirty="0"/>
              <a:t>and</a:t>
            </a:r>
            <a:r>
              <a:rPr lang="en-US" dirty="0"/>
              <a:t> treatment integrity and social validity windows to your calendar</a:t>
            </a:r>
          </a:p>
          <a:p>
            <a:r>
              <a:rPr lang="en-US" dirty="0"/>
              <a:t>Then, use this these windows to backwards plan: </a:t>
            </a:r>
          </a:p>
          <a:p>
            <a:pPr lvl="1"/>
            <a:r>
              <a:rPr lang="en-US" dirty="0"/>
              <a:t>Agenda items for Ci3T Leadership Team Meeting</a:t>
            </a:r>
          </a:p>
          <a:p>
            <a:pPr lvl="1"/>
            <a:r>
              <a:rPr lang="en-US" dirty="0"/>
              <a:t>Faculty &amp; Staff Meetings </a:t>
            </a:r>
          </a:p>
          <a:p>
            <a:pPr lvl="1"/>
            <a:r>
              <a:rPr lang="en-US" dirty="0"/>
              <a:t>Additional Professional Learning</a:t>
            </a:r>
          </a:p>
        </p:txBody>
      </p:sp>
      <p:sp>
        <p:nvSpPr>
          <p:cNvPr id="14" name="Arrow: Right 13">
            <a:extLst>
              <a:ext uri="{FF2B5EF4-FFF2-40B4-BE49-F238E27FC236}">
                <a16:creationId xmlns:a16="http://schemas.microsoft.com/office/drawing/2014/main" id="{76204A12-5BF1-A5FA-EF6C-99AB83BD622C}"/>
              </a:ext>
              <a:ext uri="{C183D7F6-B498-43B3-948B-1728B52AA6E4}">
                <adec:decorative xmlns:adec="http://schemas.microsoft.com/office/drawing/2017/decorative" val="1"/>
              </a:ext>
            </a:extLst>
          </p:cNvPr>
          <p:cNvSpPr/>
          <p:nvPr/>
        </p:nvSpPr>
        <p:spPr>
          <a:xfrm>
            <a:off x="3697436" y="5338003"/>
            <a:ext cx="1107973" cy="490409"/>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6C5F781-D704-D119-2B7C-1B9152A34155}"/>
              </a:ext>
            </a:extLst>
          </p:cNvPr>
          <p:cNvSpPr txBox="1"/>
          <p:nvPr/>
        </p:nvSpPr>
        <p:spPr>
          <a:xfrm>
            <a:off x="130438" y="4780238"/>
            <a:ext cx="3727187" cy="286682"/>
          </a:xfrm>
          <a:prstGeom prst="rect">
            <a:avLst/>
          </a:prstGeom>
          <a:noFill/>
        </p:spPr>
        <p:txBody>
          <a:bodyPr wrap="square">
            <a:spAutoFit/>
          </a:bodyPr>
          <a:lstStyle/>
          <a:p>
            <a:pPr marL="0" marR="0">
              <a:lnSpc>
                <a:spcPct val="115000"/>
              </a:lnSpc>
              <a:spcBef>
                <a:spcPts val="200"/>
              </a:spcBef>
              <a:buNone/>
            </a:pPr>
            <a:r>
              <a:rPr lang="en-US" sz="1200" b="1" i="1" dirty="0">
                <a:solidFill>
                  <a:srgbClr val="2F4E6D"/>
                </a:solidFill>
                <a:effectLst/>
                <a:latin typeface="Arial" panose="020B0604020202020204" pitchFamily="34" charset="0"/>
                <a:ea typeface="SimHei" panose="02010609060101010101" pitchFamily="49" charset="-122"/>
                <a:cs typeface="Times New Roman" panose="02020603050405020304" pitchFamily="18" charset="0"/>
              </a:rPr>
              <a:t>Treatment Integrity and Social Validity Windows</a:t>
            </a:r>
          </a:p>
        </p:txBody>
      </p:sp>
      <p:graphicFrame>
        <p:nvGraphicFramePr>
          <p:cNvPr id="8" name="Table 7">
            <a:extLst>
              <a:ext uri="{FF2B5EF4-FFF2-40B4-BE49-F238E27FC236}">
                <a16:creationId xmlns:a16="http://schemas.microsoft.com/office/drawing/2014/main" id="{F56D519C-29D2-73F3-00BC-ADC2818EF38B}"/>
              </a:ext>
            </a:extLst>
          </p:cNvPr>
          <p:cNvGraphicFramePr>
            <a:graphicFrameLocks noGrp="1"/>
          </p:cNvGraphicFramePr>
          <p:nvPr>
            <p:extLst>
              <p:ext uri="{D42A27DB-BD31-4B8C-83A1-F6EECF244321}">
                <p14:modId xmlns:p14="http://schemas.microsoft.com/office/powerpoint/2010/main" val="1256546658"/>
              </p:ext>
            </p:extLst>
          </p:nvPr>
        </p:nvGraphicFramePr>
        <p:xfrm>
          <a:off x="230758" y="5164693"/>
          <a:ext cx="3338364" cy="733994"/>
        </p:xfrm>
        <a:graphic>
          <a:graphicData uri="http://schemas.openxmlformats.org/drawingml/2006/table">
            <a:tbl>
              <a:tblPr firstRow="1"/>
              <a:tblGrid>
                <a:gridCol w="994165">
                  <a:extLst>
                    <a:ext uri="{9D8B030D-6E8A-4147-A177-3AD203B41FA5}">
                      <a16:colId xmlns:a16="http://schemas.microsoft.com/office/drawing/2014/main" val="1920691410"/>
                    </a:ext>
                  </a:extLst>
                </a:gridCol>
                <a:gridCol w="781177">
                  <a:extLst>
                    <a:ext uri="{9D8B030D-6E8A-4147-A177-3AD203B41FA5}">
                      <a16:colId xmlns:a16="http://schemas.microsoft.com/office/drawing/2014/main" val="3963006548"/>
                    </a:ext>
                  </a:extLst>
                </a:gridCol>
                <a:gridCol w="781845">
                  <a:extLst>
                    <a:ext uri="{9D8B030D-6E8A-4147-A177-3AD203B41FA5}">
                      <a16:colId xmlns:a16="http://schemas.microsoft.com/office/drawing/2014/main" val="2914817516"/>
                    </a:ext>
                  </a:extLst>
                </a:gridCol>
                <a:gridCol w="781177">
                  <a:extLst>
                    <a:ext uri="{9D8B030D-6E8A-4147-A177-3AD203B41FA5}">
                      <a16:colId xmlns:a16="http://schemas.microsoft.com/office/drawing/2014/main" val="126653363"/>
                    </a:ext>
                  </a:extLst>
                </a:gridCol>
              </a:tblGrid>
              <a:tr h="60399">
                <a:tc>
                  <a:txBody>
                    <a:bodyPr/>
                    <a:lstStyle/>
                    <a:p>
                      <a:pPr marL="0" marR="0" algn="ctr">
                        <a:lnSpc>
                          <a:spcPct val="115000"/>
                        </a:lnSpc>
                        <a:spcAft>
                          <a:spcPts val="800"/>
                        </a:spcAft>
                        <a:buNone/>
                      </a:pPr>
                      <a:r>
                        <a:rPr lang="en-US" sz="12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Timepoint</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tc>
                  <a:txBody>
                    <a:bodyPr/>
                    <a:lstStyle/>
                    <a:p>
                      <a:pPr marL="0" marR="0" algn="ctr">
                        <a:lnSpc>
                          <a:spcPct val="115000"/>
                        </a:lnSpc>
                        <a:spcAft>
                          <a:spcPts val="800"/>
                        </a:spcAft>
                        <a:buNone/>
                      </a:pPr>
                      <a:r>
                        <a:rPr lang="en-US" sz="12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Open</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tc>
                  <a:txBody>
                    <a:bodyPr/>
                    <a:lstStyle/>
                    <a:p>
                      <a:pPr marL="0" marR="0" algn="ctr">
                        <a:lnSpc>
                          <a:spcPct val="115000"/>
                        </a:lnSpc>
                        <a:spcAft>
                          <a:spcPts val="800"/>
                        </a:spcAft>
                        <a:buNone/>
                      </a:pPr>
                      <a:r>
                        <a:rPr lang="en-US" sz="12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Close</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tc>
                  <a:txBody>
                    <a:bodyPr/>
                    <a:lstStyle/>
                    <a:p>
                      <a:pPr marL="0" marR="0" algn="ctr">
                        <a:lnSpc>
                          <a:spcPct val="115000"/>
                        </a:lnSpc>
                        <a:spcAft>
                          <a:spcPts val="800"/>
                        </a:spcAft>
                        <a:buNone/>
                      </a:pPr>
                      <a:r>
                        <a:rPr lang="en-US" sz="12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Report</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extLst>
                  <a:ext uri="{0D108BD9-81ED-4DB2-BD59-A6C34878D82A}">
                    <a16:rowId xmlns:a16="http://schemas.microsoft.com/office/drawing/2014/main" val="1753620854"/>
                  </a:ext>
                </a:extLst>
              </a:tr>
              <a:tr h="316528">
                <a:tc>
                  <a:txBody>
                    <a:bodyPr/>
                    <a:lstStyle/>
                    <a:p>
                      <a:pPr marL="0" marR="0" algn="l">
                        <a:lnSpc>
                          <a:spcPct val="115000"/>
                        </a:lnSpc>
                        <a:spcAft>
                          <a:spcPts val="800"/>
                        </a:spcAft>
                        <a:buNone/>
                      </a:pPr>
                      <a:r>
                        <a:rPr lang="en-US" sz="1200" dirty="0">
                          <a:effectLst/>
                          <a:latin typeface="Arial" panose="020B0604020202020204" pitchFamily="34" charset="0"/>
                          <a:ea typeface="Arial" panose="020B0604020202020204" pitchFamily="34" charset="0"/>
                          <a:cs typeface="Times New Roman" panose="02020603050405020304" pitchFamily="18" charset="0"/>
                        </a:rPr>
                        <a:t>Fall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200" dirty="0">
                          <a:effectLst/>
                          <a:latin typeface="Arial" panose="020B0604020202020204" pitchFamily="34" charset="0"/>
                          <a:ea typeface="Arial" panose="020B0604020202020204" pitchFamily="34" charset="0"/>
                          <a:cs typeface="Arial" panose="020B0604020202020204" pitchFamily="34" charset="0"/>
                        </a:rPr>
                        <a:t>10/07/26</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200" dirty="0">
                          <a:effectLst/>
                          <a:latin typeface="Arial" panose="020B0604020202020204" pitchFamily="34" charset="0"/>
                          <a:ea typeface="Arial" panose="020B0604020202020204" pitchFamily="34" charset="0"/>
                          <a:cs typeface="Arial" panose="020B0604020202020204" pitchFamily="34" charset="0"/>
                        </a:rPr>
                        <a:t>11/20/26</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200" dirty="0">
                          <a:effectLst/>
                          <a:latin typeface="Arial" panose="020B0604020202020204" pitchFamily="34" charset="0"/>
                          <a:ea typeface="Arial" panose="020B0604020202020204" pitchFamily="34" charset="0"/>
                          <a:cs typeface="Arial" panose="020B0604020202020204" pitchFamily="34" charset="0"/>
                        </a:rPr>
                        <a:t>12/04/26</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1568353"/>
                  </a:ext>
                </a:extLst>
              </a:tr>
              <a:tr h="224997">
                <a:tc>
                  <a:txBody>
                    <a:bodyPr/>
                    <a:lstStyle/>
                    <a:p>
                      <a:pPr marL="0" marR="0" algn="l">
                        <a:lnSpc>
                          <a:spcPct val="115000"/>
                        </a:lnSpc>
                        <a:spcAft>
                          <a:spcPts val="800"/>
                        </a:spcAft>
                        <a:buNone/>
                      </a:pPr>
                      <a:r>
                        <a:rPr lang="en-US" sz="1200" dirty="0">
                          <a:effectLst/>
                          <a:latin typeface="Arial" panose="020B0604020202020204" pitchFamily="34" charset="0"/>
                          <a:ea typeface="Arial" panose="020B0604020202020204" pitchFamily="34" charset="0"/>
                          <a:cs typeface="Times New Roman" panose="02020603050405020304" pitchFamily="18" charset="0"/>
                        </a:rPr>
                        <a:t>Spring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200" dirty="0">
                          <a:effectLst/>
                          <a:latin typeface="Arial" panose="020B0604020202020204" pitchFamily="34" charset="0"/>
                          <a:ea typeface="Arial" panose="020B0604020202020204" pitchFamily="34" charset="0"/>
                          <a:cs typeface="Arial" panose="020B0604020202020204" pitchFamily="34" charset="0"/>
                        </a:rPr>
                        <a:t>02/15/27</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200" dirty="0">
                          <a:effectLst/>
                          <a:latin typeface="Arial" panose="020B0604020202020204" pitchFamily="34" charset="0"/>
                          <a:ea typeface="Arial" panose="020B0604020202020204" pitchFamily="34" charset="0"/>
                          <a:cs typeface="Arial" panose="020B0604020202020204" pitchFamily="34" charset="0"/>
                        </a:rPr>
                        <a:t>03/26/27</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200" dirty="0">
                          <a:effectLst/>
                          <a:latin typeface="Arial" panose="020B0604020202020204" pitchFamily="34" charset="0"/>
                          <a:ea typeface="Arial" panose="020B0604020202020204" pitchFamily="34" charset="0"/>
                          <a:cs typeface="Arial" panose="020B0604020202020204" pitchFamily="34" charset="0"/>
                        </a:rPr>
                        <a:t>04/07/27</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9671394"/>
                  </a:ext>
                </a:extLst>
              </a:tr>
            </a:tbl>
          </a:graphicData>
        </a:graphic>
      </p:graphicFrame>
      <p:sp>
        <p:nvSpPr>
          <p:cNvPr id="15" name="Arrow: Right 14">
            <a:extLst>
              <a:ext uri="{FF2B5EF4-FFF2-40B4-BE49-F238E27FC236}">
                <a16:creationId xmlns:a16="http://schemas.microsoft.com/office/drawing/2014/main" id="{F747E53A-40A3-4B0E-60FD-8D8E2AE2436B}"/>
              </a:ext>
              <a:ext uri="{C183D7F6-B498-43B3-948B-1728B52AA6E4}">
                <adec:decorative xmlns:adec="http://schemas.microsoft.com/office/drawing/2017/decorative" val="1"/>
              </a:ext>
            </a:extLst>
          </p:cNvPr>
          <p:cNvSpPr/>
          <p:nvPr/>
        </p:nvSpPr>
        <p:spPr>
          <a:xfrm>
            <a:off x="7671419" y="5173419"/>
            <a:ext cx="1107973" cy="490409"/>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20" name="Picture 19" descr="Blank October Calendar.">
            <a:extLst>
              <a:ext uri="{FF2B5EF4-FFF2-40B4-BE49-F238E27FC236}">
                <a16:creationId xmlns:a16="http://schemas.microsoft.com/office/drawing/2014/main" id="{2D02F8C1-153F-D99B-4C6F-26C57D7AEF52}"/>
              </a:ext>
            </a:extLst>
          </p:cNvPr>
          <p:cNvPicPr>
            <a:picLocks noChangeAspect="1"/>
          </p:cNvPicPr>
          <p:nvPr/>
        </p:nvPicPr>
        <p:blipFill>
          <a:blip r:embed="rId2" cstate="hqprint">
            <a:extLst>
              <a:ext uri="{28A0092B-C50C-407E-A947-70E740481C1C}">
                <a14:useLocalDpi xmlns:a14="http://schemas.microsoft.com/office/drawing/2010/main"/>
              </a:ext>
            </a:extLst>
          </a:blip>
          <a:srcRect l="1812" t="9931" r="2240" b="10972"/>
          <a:stretch>
            <a:fillRect/>
          </a:stretch>
        </p:blipFill>
        <p:spPr>
          <a:xfrm>
            <a:off x="4831546" y="4557991"/>
            <a:ext cx="2702034" cy="1721263"/>
          </a:xfrm>
          <a:prstGeom prst="rect">
            <a:avLst/>
          </a:prstGeom>
        </p:spPr>
      </p:pic>
      <p:pic>
        <p:nvPicPr>
          <p:cNvPr id="4" name="Picture 3" descr="Ci3T Meeting Schedule exemplar.">
            <a:extLst>
              <a:ext uri="{FF2B5EF4-FFF2-40B4-BE49-F238E27FC236}">
                <a16:creationId xmlns:a16="http://schemas.microsoft.com/office/drawing/2014/main" id="{E68B1939-C198-7C83-C2E3-82E46D7B326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a:fillRect/>
          </a:stretch>
        </p:blipFill>
        <p:spPr>
          <a:xfrm>
            <a:off x="8917231" y="4525347"/>
            <a:ext cx="2436569" cy="1786554"/>
          </a:xfrm>
          <a:prstGeom prst="rect">
            <a:avLst/>
          </a:prstGeom>
          <a:ln>
            <a:solidFill>
              <a:schemeClr val="tx1"/>
            </a:solidFill>
          </a:ln>
        </p:spPr>
      </p:pic>
    </p:spTree>
    <p:extLst>
      <p:ext uri="{BB962C8B-B14F-4D97-AF65-F5344CB8AC3E}">
        <p14:creationId xmlns:p14="http://schemas.microsoft.com/office/powerpoint/2010/main" val="2088735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1A569-EC33-8CE9-AEFB-0870731759A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Backwards Planning: Faculty and Staff Measure Completion</a:t>
            </a:r>
          </a:p>
        </p:txBody>
      </p:sp>
      <p:sp>
        <p:nvSpPr>
          <p:cNvPr id="6" name="TextBox 5">
            <a:extLst>
              <a:ext uri="{FF2B5EF4-FFF2-40B4-BE49-F238E27FC236}">
                <a16:creationId xmlns:a16="http://schemas.microsoft.com/office/drawing/2014/main" id="{C580545A-27FE-E2C6-DC6F-1BDEFB549B35}"/>
              </a:ext>
            </a:extLst>
          </p:cNvPr>
          <p:cNvSpPr txBox="1"/>
          <p:nvPr/>
        </p:nvSpPr>
        <p:spPr>
          <a:xfrm>
            <a:off x="213743" y="4110787"/>
            <a:ext cx="5405551" cy="383823"/>
          </a:xfrm>
          <a:prstGeom prst="rect">
            <a:avLst/>
          </a:prstGeom>
          <a:noFill/>
        </p:spPr>
        <p:txBody>
          <a:bodyPr wrap="square">
            <a:spAutoFit/>
          </a:bodyPr>
          <a:lstStyle/>
          <a:p>
            <a:pPr marL="0" marR="0">
              <a:lnSpc>
                <a:spcPct val="115000"/>
              </a:lnSpc>
              <a:spcBef>
                <a:spcPts val="200"/>
              </a:spcBef>
              <a:buNone/>
            </a:pPr>
            <a:r>
              <a:rPr lang="en-US" b="1" i="1" dirty="0">
                <a:solidFill>
                  <a:srgbClr val="2F4E6D"/>
                </a:solidFill>
                <a:effectLst/>
                <a:latin typeface="Arial" panose="020B0604020202020204" pitchFamily="34" charset="0"/>
                <a:ea typeface="SimHei" panose="02010609060101010101" pitchFamily="49" charset="-122"/>
                <a:cs typeface="Times New Roman" panose="02020603050405020304" pitchFamily="18" charset="0"/>
              </a:rPr>
              <a:t>Treatment Integrity and Social Validity Windows</a:t>
            </a:r>
          </a:p>
        </p:txBody>
      </p:sp>
      <p:graphicFrame>
        <p:nvGraphicFramePr>
          <p:cNvPr id="9" name="Table 8">
            <a:extLst>
              <a:ext uri="{FF2B5EF4-FFF2-40B4-BE49-F238E27FC236}">
                <a16:creationId xmlns:a16="http://schemas.microsoft.com/office/drawing/2014/main" id="{F4F670A2-461D-E85F-DB84-F55DD440B97F}"/>
              </a:ext>
            </a:extLst>
          </p:cNvPr>
          <p:cNvGraphicFramePr>
            <a:graphicFrameLocks noGrp="1"/>
          </p:cNvGraphicFramePr>
          <p:nvPr>
            <p:extLst>
              <p:ext uri="{D42A27DB-BD31-4B8C-83A1-F6EECF244321}">
                <p14:modId xmlns:p14="http://schemas.microsoft.com/office/powerpoint/2010/main" val="3628156233"/>
              </p:ext>
            </p:extLst>
          </p:nvPr>
        </p:nvGraphicFramePr>
        <p:xfrm>
          <a:off x="380203" y="4567312"/>
          <a:ext cx="4734007" cy="1138131"/>
        </p:xfrm>
        <a:graphic>
          <a:graphicData uri="http://schemas.openxmlformats.org/drawingml/2006/table">
            <a:tbl>
              <a:tblPr firstRow="1"/>
              <a:tblGrid>
                <a:gridCol w="1409788">
                  <a:extLst>
                    <a:ext uri="{9D8B030D-6E8A-4147-A177-3AD203B41FA5}">
                      <a16:colId xmlns:a16="http://schemas.microsoft.com/office/drawing/2014/main" val="1920691410"/>
                    </a:ext>
                  </a:extLst>
                </a:gridCol>
                <a:gridCol w="1107757">
                  <a:extLst>
                    <a:ext uri="{9D8B030D-6E8A-4147-A177-3AD203B41FA5}">
                      <a16:colId xmlns:a16="http://schemas.microsoft.com/office/drawing/2014/main" val="3963006548"/>
                    </a:ext>
                  </a:extLst>
                </a:gridCol>
                <a:gridCol w="1108705">
                  <a:extLst>
                    <a:ext uri="{9D8B030D-6E8A-4147-A177-3AD203B41FA5}">
                      <a16:colId xmlns:a16="http://schemas.microsoft.com/office/drawing/2014/main" val="2914817516"/>
                    </a:ext>
                  </a:extLst>
                </a:gridCol>
                <a:gridCol w="1107757">
                  <a:extLst>
                    <a:ext uri="{9D8B030D-6E8A-4147-A177-3AD203B41FA5}">
                      <a16:colId xmlns:a16="http://schemas.microsoft.com/office/drawing/2014/main" val="126653363"/>
                    </a:ext>
                  </a:extLst>
                </a:gridCol>
              </a:tblGrid>
              <a:tr h="379377">
                <a:tc>
                  <a:txBody>
                    <a:bodyPr/>
                    <a:lstStyle/>
                    <a:p>
                      <a:pPr marL="0" marR="0" algn="ctr">
                        <a:lnSpc>
                          <a:spcPct val="115000"/>
                        </a:lnSpc>
                        <a:spcAft>
                          <a:spcPts val="800"/>
                        </a:spcAft>
                        <a:buNone/>
                      </a:pPr>
                      <a:r>
                        <a:rPr lang="en-US" sz="18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Timepoint</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tc>
                  <a:txBody>
                    <a:bodyPr/>
                    <a:lstStyle/>
                    <a:p>
                      <a:pPr marL="0" marR="0" algn="ctr">
                        <a:lnSpc>
                          <a:spcPct val="115000"/>
                        </a:lnSpc>
                        <a:spcAft>
                          <a:spcPts val="800"/>
                        </a:spcAft>
                        <a:buNone/>
                      </a:pPr>
                      <a:r>
                        <a:rPr lang="en-US" sz="18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Open</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tc>
                  <a:txBody>
                    <a:bodyPr/>
                    <a:lstStyle/>
                    <a:p>
                      <a:pPr marL="0" marR="0" algn="ctr">
                        <a:lnSpc>
                          <a:spcPct val="115000"/>
                        </a:lnSpc>
                        <a:spcAft>
                          <a:spcPts val="800"/>
                        </a:spcAft>
                        <a:buNone/>
                      </a:pPr>
                      <a:r>
                        <a:rPr lang="en-US" sz="18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Close</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tc>
                  <a:txBody>
                    <a:bodyPr/>
                    <a:lstStyle/>
                    <a:p>
                      <a:pPr marL="0" marR="0" algn="ctr">
                        <a:lnSpc>
                          <a:spcPct val="115000"/>
                        </a:lnSpc>
                        <a:spcAft>
                          <a:spcPts val="800"/>
                        </a:spcAft>
                        <a:buNone/>
                      </a:pPr>
                      <a:r>
                        <a:rPr lang="en-US" sz="18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Report</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extLst>
                  <a:ext uri="{0D108BD9-81ED-4DB2-BD59-A6C34878D82A}">
                    <a16:rowId xmlns:a16="http://schemas.microsoft.com/office/drawing/2014/main" val="1753620854"/>
                  </a:ext>
                </a:extLst>
              </a:tr>
              <a:tr h="379377">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Times New Roman" panose="02020603050405020304" pitchFamily="18" charset="0"/>
                        </a:rPr>
                        <a:t>Fall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10/07/26</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11/20/26</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12/04/26</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1568353"/>
                  </a:ext>
                </a:extLst>
              </a:tr>
              <a:tr h="379377">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Times New Roman" panose="02020603050405020304" pitchFamily="18" charset="0"/>
                        </a:rPr>
                        <a:t>Spring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02/15/27</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03/26/27</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04/07/27</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9671394"/>
                  </a:ext>
                </a:extLst>
              </a:tr>
            </a:tbl>
          </a:graphicData>
        </a:graphic>
      </p:graphicFrame>
      <p:sp>
        <p:nvSpPr>
          <p:cNvPr id="13" name="Rectangle 12" descr="Green rectangle highlighting open Fall date 10/07/26 and Close date 11/20/26.">
            <a:extLst>
              <a:ext uri="{FF2B5EF4-FFF2-40B4-BE49-F238E27FC236}">
                <a16:creationId xmlns:a16="http://schemas.microsoft.com/office/drawing/2014/main" id="{2FFA04CC-753F-F4A3-96D9-5FB2F90D46CE}"/>
              </a:ext>
            </a:extLst>
          </p:cNvPr>
          <p:cNvSpPr/>
          <p:nvPr/>
        </p:nvSpPr>
        <p:spPr>
          <a:xfrm>
            <a:off x="1768755" y="4518052"/>
            <a:ext cx="2295525" cy="884127"/>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hought Bubble: Cloud 22">
            <a:extLst>
              <a:ext uri="{FF2B5EF4-FFF2-40B4-BE49-F238E27FC236}">
                <a16:creationId xmlns:a16="http://schemas.microsoft.com/office/drawing/2014/main" id="{09401B9F-E125-61F9-CBAC-34799AC2C81B}"/>
              </a:ext>
              <a:ext uri="{C183D7F6-B498-43B3-948B-1728B52AA6E4}">
                <adec:decorative xmlns:adec="http://schemas.microsoft.com/office/drawing/2017/decorative" val="1"/>
              </a:ext>
            </a:extLst>
          </p:cNvPr>
          <p:cNvSpPr/>
          <p:nvPr/>
        </p:nvSpPr>
        <p:spPr>
          <a:xfrm>
            <a:off x="6905170" y="4327032"/>
            <a:ext cx="3843696" cy="2145650"/>
          </a:xfrm>
          <a:prstGeom prst="cloudCallout">
            <a:avLst>
              <a:gd name="adj1" fmla="val -72790"/>
              <a:gd name="adj2" fmla="val 59859"/>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2113BD57-CFC8-5D6A-B30D-249C6AA0FAC5}"/>
              </a:ext>
            </a:extLst>
          </p:cNvPr>
          <p:cNvSpPr txBox="1"/>
          <p:nvPr/>
        </p:nvSpPr>
        <p:spPr>
          <a:xfrm>
            <a:off x="7418353" y="4661193"/>
            <a:ext cx="2943550" cy="1477328"/>
          </a:xfrm>
          <a:prstGeom prst="rect">
            <a:avLst/>
          </a:prstGeom>
          <a:noFill/>
        </p:spPr>
        <p:txBody>
          <a:bodyPr wrap="square" rtlCol="0">
            <a:spAutoFit/>
          </a:bodyPr>
          <a:lstStyle/>
          <a:p>
            <a:r>
              <a:rPr lang="en-US"/>
              <a:t>When during this window can we set aside time during a faculty meeting for staff to complete these measures?</a:t>
            </a:r>
          </a:p>
        </p:txBody>
      </p:sp>
      <p:pic>
        <p:nvPicPr>
          <p:cNvPr id="17" name="Picture 16">
            <a:extLst>
              <a:ext uri="{FF2B5EF4-FFF2-40B4-BE49-F238E27FC236}">
                <a16:creationId xmlns:a16="http://schemas.microsoft.com/office/drawing/2014/main" id="{CDDD4144-FE80-61EB-642A-33EC26DD51B5}"/>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l="1934" t="10491" r="1934" b="10491"/>
          <a:stretch>
            <a:fillRect/>
          </a:stretch>
        </p:blipFill>
        <p:spPr>
          <a:xfrm>
            <a:off x="186890" y="239833"/>
            <a:ext cx="5758568" cy="3657600"/>
          </a:xfrm>
          <a:prstGeom prst="rect">
            <a:avLst/>
          </a:prstGeom>
        </p:spPr>
      </p:pic>
      <p:pic>
        <p:nvPicPr>
          <p:cNvPr id="19" name="Picture 18">
            <a:extLst>
              <a:ext uri="{FF2B5EF4-FFF2-40B4-BE49-F238E27FC236}">
                <a16:creationId xmlns:a16="http://schemas.microsoft.com/office/drawing/2014/main" id="{26735719-D1CF-1B99-36BC-D1F4146F4510}"/>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rcRect l="1731" t="10592" r="1690" b="11353"/>
          <a:stretch>
            <a:fillRect/>
          </a:stretch>
        </p:blipFill>
        <p:spPr>
          <a:xfrm>
            <a:off x="5997965" y="239832"/>
            <a:ext cx="5856602" cy="3657600"/>
          </a:xfrm>
          <a:prstGeom prst="rect">
            <a:avLst/>
          </a:prstGeom>
        </p:spPr>
      </p:pic>
      <p:sp>
        <p:nvSpPr>
          <p:cNvPr id="30" name="Oval 29">
            <a:extLst>
              <a:ext uri="{FF2B5EF4-FFF2-40B4-BE49-F238E27FC236}">
                <a16:creationId xmlns:a16="http://schemas.microsoft.com/office/drawing/2014/main" id="{A696D37F-BE59-1142-D9D6-FF605D549C85}"/>
              </a:ext>
              <a:ext uri="{C183D7F6-B498-43B3-948B-1728B52AA6E4}">
                <adec:decorative xmlns:adec="http://schemas.microsoft.com/office/drawing/2017/decorative" val="1"/>
              </a:ext>
            </a:extLst>
          </p:cNvPr>
          <p:cNvSpPr/>
          <p:nvPr/>
        </p:nvSpPr>
        <p:spPr>
          <a:xfrm>
            <a:off x="2600773" y="959313"/>
            <a:ext cx="382555" cy="34523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09C753DF-D164-6A27-4545-77CB3E9446C0}"/>
              </a:ext>
              <a:ext uri="{C183D7F6-B498-43B3-948B-1728B52AA6E4}">
                <adec:decorative xmlns:adec="http://schemas.microsoft.com/office/drawing/2017/decorative" val="1"/>
              </a:ext>
            </a:extLst>
          </p:cNvPr>
          <p:cNvSpPr/>
          <p:nvPr/>
        </p:nvSpPr>
        <p:spPr>
          <a:xfrm>
            <a:off x="10086197" y="1597022"/>
            <a:ext cx="382555" cy="34523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536FFA3-A420-05DE-0911-E7FFDE5C9DA8}"/>
              </a:ext>
              <a:ext uri="{C183D7F6-B498-43B3-948B-1728B52AA6E4}">
                <adec:decorative xmlns:adec="http://schemas.microsoft.com/office/drawing/2017/decorative" val="1"/>
              </a:ext>
            </a:extLst>
          </p:cNvPr>
          <p:cNvSpPr txBox="1"/>
          <p:nvPr/>
        </p:nvSpPr>
        <p:spPr>
          <a:xfrm>
            <a:off x="380201" y="5754703"/>
            <a:ext cx="5072632" cy="1002839"/>
          </a:xfrm>
          <a:prstGeom prst="rect">
            <a:avLst/>
          </a:prstGeom>
          <a:noFill/>
        </p:spPr>
        <p:txBody>
          <a:bodyPr wrap="square">
            <a:spAutoFit/>
          </a:bodyPr>
          <a:lstStyle/>
          <a:p>
            <a:pPr marR="0" algn="just">
              <a:spcAft>
                <a:spcPts val="800"/>
              </a:spcAft>
            </a:pPr>
            <a:r>
              <a:rPr lang="en-US" sz="1050" dirty="0"/>
              <a:t>Measures include: </a:t>
            </a:r>
          </a:p>
          <a:p>
            <a:pPr marL="171450" marR="0" indent="-171450" algn="just">
              <a:buFont typeface="Arial" panose="020B0604020202020204" pitchFamily="34" charset="0"/>
              <a:buChar char="•"/>
            </a:pPr>
            <a:r>
              <a:rPr lang="en-US" sz="1050" dirty="0"/>
              <a:t>Primary Intervention Rating Scale (PIRS)</a:t>
            </a:r>
          </a:p>
          <a:p>
            <a:pPr marL="171450" marR="0" indent="-171450" algn="just">
              <a:buFont typeface="Arial" panose="020B0604020202020204" pitchFamily="34" charset="0"/>
              <a:buChar char="•"/>
            </a:pPr>
            <a:r>
              <a:rPr lang="en-US" sz="1050" dirty="0"/>
              <a:t>Ci3T Treatment Integrity: Teacher Self-Report (Ci3T TI: TSR)</a:t>
            </a:r>
          </a:p>
          <a:p>
            <a:pPr marL="171450" marR="0" indent="-171450" algn="just">
              <a:buFont typeface="Arial" panose="020B0604020202020204" pitchFamily="34" charset="0"/>
              <a:buChar char="•"/>
            </a:pPr>
            <a:r>
              <a:rPr lang="en-US" sz="1050" dirty="0"/>
              <a:t>Ci3T Treatment Integrity: Direct Observation (Ci3T TI: DO)</a:t>
            </a:r>
          </a:p>
          <a:p>
            <a:pPr marL="171450" marR="0" indent="-171450" algn="just">
              <a:buFont typeface="Arial" panose="020B0604020202020204" pitchFamily="34" charset="0"/>
              <a:buChar char="•"/>
            </a:pPr>
            <a:r>
              <a:rPr lang="en-US" sz="1050" dirty="0"/>
              <a:t>Tiered Fidelity Inventory (TFI)</a:t>
            </a:r>
          </a:p>
        </p:txBody>
      </p:sp>
    </p:spTree>
    <p:extLst>
      <p:ext uri="{BB962C8B-B14F-4D97-AF65-F5344CB8AC3E}">
        <p14:creationId xmlns:p14="http://schemas.microsoft.com/office/powerpoint/2010/main" val="19286045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heel(1)">
                                      <p:cBhvr>
                                        <p:cTn id="10" dur="2000"/>
                                        <p:tgtEl>
                                          <p:spTgt spid="30"/>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heel(1)">
                                      <p:cBhvr>
                                        <p:cTn id="13"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0" grpId="0" animBg="1"/>
      <p:bldP spid="3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8812E6A-6759-F7B0-7753-EF07375A96B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Backwards Planning: TFI Completion</a:t>
            </a:r>
          </a:p>
        </p:txBody>
      </p:sp>
      <p:sp>
        <p:nvSpPr>
          <p:cNvPr id="33" name="TextBox 32">
            <a:extLst>
              <a:ext uri="{FF2B5EF4-FFF2-40B4-BE49-F238E27FC236}">
                <a16:creationId xmlns:a16="http://schemas.microsoft.com/office/drawing/2014/main" id="{1D557635-3222-E58B-9ABC-96B4D769D5F7}"/>
              </a:ext>
            </a:extLst>
          </p:cNvPr>
          <p:cNvSpPr txBox="1"/>
          <p:nvPr/>
        </p:nvSpPr>
        <p:spPr>
          <a:xfrm>
            <a:off x="213743" y="4110787"/>
            <a:ext cx="5405551" cy="383823"/>
          </a:xfrm>
          <a:prstGeom prst="rect">
            <a:avLst/>
          </a:prstGeom>
          <a:noFill/>
        </p:spPr>
        <p:txBody>
          <a:bodyPr wrap="square">
            <a:spAutoFit/>
          </a:bodyPr>
          <a:lstStyle/>
          <a:p>
            <a:pPr marL="0" marR="0">
              <a:lnSpc>
                <a:spcPct val="115000"/>
              </a:lnSpc>
              <a:spcBef>
                <a:spcPts val="200"/>
              </a:spcBef>
              <a:buNone/>
            </a:pPr>
            <a:r>
              <a:rPr lang="en-US" b="1" i="1" dirty="0">
                <a:solidFill>
                  <a:srgbClr val="2F4E6D"/>
                </a:solidFill>
                <a:effectLst/>
                <a:latin typeface="Arial" panose="020B0604020202020204" pitchFamily="34" charset="0"/>
                <a:ea typeface="SimHei" panose="02010609060101010101" pitchFamily="49" charset="-122"/>
                <a:cs typeface="Times New Roman" panose="02020603050405020304" pitchFamily="18" charset="0"/>
              </a:rPr>
              <a:t>Treatment Integrity and Social Validity Windows</a:t>
            </a:r>
          </a:p>
        </p:txBody>
      </p:sp>
      <p:graphicFrame>
        <p:nvGraphicFramePr>
          <p:cNvPr id="31" name="Table 30">
            <a:extLst>
              <a:ext uri="{FF2B5EF4-FFF2-40B4-BE49-F238E27FC236}">
                <a16:creationId xmlns:a16="http://schemas.microsoft.com/office/drawing/2014/main" id="{7262318A-F61F-DF87-E423-D363FBE7F9EB}"/>
              </a:ext>
            </a:extLst>
          </p:cNvPr>
          <p:cNvGraphicFramePr>
            <a:graphicFrameLocks noGrp="1"/>
          </p:cNvGraphicFramePr>
          <p:nvPr>
            <p:extLst>
              <p:ext uri="{D42A27DB-BD31-4B8C-83A1-F6EECF244321}">
                <p14:modId xmlns:p14="http://schemas.microsoft.com/office/powerpoint/2010/main" val="1811350194"/>
              </p:ext>
            </p:extLst>
          </p:nvPr>
        </p:nvGraphicFramePr>
        <p:xfrm>
          <a:off x="380203" y="4567312"/>
          <a:ext cx="4734007" cy="1138131"/>
        </p:xfrm>
        <a:graphic>
          <a:graphicData uri="http://schemas.openxmlformats.org/drawingml/2006/table">
            <a:tbl>
              <a:tblPr firstRow="1"/>
              <a:tblGrid>
                <a:gridCol w="1409788">
                  <a:extLst>
                    <a:ext uri="{9D8B030D-6E8A-4147-A177-3AD203B41FA5}">
                      <a16:colId xmlns:a16="http://schemas.microsoft.com/office/drawing/2014/main" val="1920691410"/>
                    </a:ext>
                  </a:extLst>
                </a:gridCol>
                <a:gridCol w="1107757">
                  <a:extLst>
                    <a:ext uri="{9D8B030D-6E8A-4147-A177-3AD203B41FA5}">
                      <a16:colId xmlns:a16="http://schemas.microsoft.com/office/drawing/2014/main" val="3963006548"/>
                    </a:ext>
                  </a:extLst>
                </a:gridCol>
                <a:gridCol w="1108705">
                  <a:extLst>
                    <a:ext uri="{9D8B030D-6E8A-4147-A177-3AD203B41FA5}">
                      <a16:colId xmlns:a16="http://schemas.microsoft.com/office/drawing/2014/main" val="2914817516"/>
                    </a:ext>
                  </a:extLst>
                </a:gridCol>
                <a:gridCol w="1107757">
                  <a:extLst>
                    <a:ext uri="{9D8B030D-6E8A-4147-A177-3AD203B41FA5}">
                      <a16:colId xmlns:a16="http://schemas.microsoft.com/office/drawing/2014/main" val="126653363"/>
                    </a:ext>
                  </a:extLst>
                </a:gridCol>
              </a:tblGrid>
              <a:tr h="379377">
                <a:tc>
                  <a:txBody>
                    <a:bodyPr/>
                    <a:lstStyle/>
                    <a:p>
                      <a:pPr marL="0" marR="0" algn="ctr">
                        <a:lnSpc>
                          <a:spcPct val="115000"/>
                        </a:lnSpc>
                        <a:spcAft>
                          <a:spcPts val="800"/>
                        </a:spcAft>
                        <a:buNone/>
                      </a:pPr>
                      <a:r>
                        <a:rPr lang="en-US" sz="18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Timepoint</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tc>
                  <a:txBody>
                    <a:bodyPr/>
                    <a:lstStyle/>
                    <a:p>
                      <a:pPr marL="0" marR="0" algn="ctr">
                        <a:lnSpc>
                          <a:spcPct val="115000"/>
                        </a:lnSpc>
                        <a:spcAft>
                          <a:spcPts val="800"/>
                        </a:spcAft>
                        <a:buNone/>
                      </a:pPr>
                      <a:r>
                        <a:rPr lang="en-US" sz="18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Open</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tc>
                  <a:txBody>
                    <a:bodyPr/>
                    <a:lstStyle/>
                    <a:p>
                      <a:pPr marL="0" marR="0" algn="ctr">
                        <a:lnSpc>
                          <a:spcPct val="115000"/>
                        </a:lnSpc>
                        <a:spcAft>
                          <a:spcPts val="800"/>
                        </a:spcAft>
                        <a:buNone/>
                      </a:pPr>
                      <a:r>
                        <a:rPr lang="en-US" sz="18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Close</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tc>
                  <a:txBody>
                    <a:bodyPr/>
                    <a:lstStyle/>
                    <a:p>
                      <a:pPr marL="0" marR="0" algn="ctr">
                        <a:lnSpc>
                          <a:spcPct val="115000"/>
                        </a:lnSpc>
                        <a:spcAft>
                          <a:spcPts val="800"/>
                        </a:spcAft>
                        <a:buNone/>
                      </a:pPr>
                      <a:r>
                        <a:rPr lang="en-US" sz="18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Report</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extLst>
                  <a:ext uri="{0D108BD9-81ED-4DB2-BD59-A6C34878D82A}">
                    <a16:rowId xmlns:a16="http://schemas.microsoft.com/office/drawing/2014/main" val="1753620854"/>
                  </a:ext>
                </a:extLst>
              </a:tr>
              <a:tr h="379377">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Times New Roman" panose="02020603050405020304" pitchFamily="18" charset="0"/>
                        </a:rPr>
                        <a:t>Fall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10/07/26</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11/20/26</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12/04/26</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1568353"/>
                  </a:ext>
                </a:extLst>
              </a:tr>
              <a:tr h="379377">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Times New Roman" panose="02020603050405020304" pitchFamily="18" charset="0"/>
                        </a:rPr>
                        <a:t>Spring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02/15/27</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03/26/27</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04/07/27</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9671394"/>
                  </a:ext>
                </a:extLst>
              </a:tr>
            </a:tbl>
          </a:graphicData>
        </a:graphic>
      </p:graphicFrame>
      <p:sp>
        <p:nvSpPr>
          <p:cNvPr id="32" name="Rectangle 31" descr="Green rectangle highlighting open Fall date 10/07/26 and Close date 11/20/26.">
            <a:extLst>
              <a:ext uri="{FF2B5EF4-FFF2-40B4-BE49-F238E27FC236}">
                <a16:creationId xmlns:a16="http://schemas.microsoft.com/office/drawing/2014/main" id="{3B6E6B48-DF6B-F676-192A-26AEE9E1B815}"/>
              </a:ext>
            </a:extLst>
          </p:cNvPr>
          <p:cNvSpPr/>
          <p:nvPr/>
        </p:nvSpPr>
        <p:spPr>
          <a:xfrm>
            <a:off x="1768755" y="4518052"/>
            <a:ext cx="2295525" cy="884127"/>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94A0054A-27C0-3FAF-7DAB-3A5C6AAC060F}"/>
              </a:ext>
            </a:extLst>
          </p:cNvPr>
          <p:cNvSpPr txBox="1"/>
          <p:nvPr/>
        </p:nvSpPr>
        <p:spPr>
          <a:xfrm>
            <a:off x="380201" y="5754703"/>
            <a:ext cx="5072632" cy="1002839"/>
          </a:xfrm>
          <a:prstGeom prst="rect">
            <a:avLst/>
          </a:prstGeom>
          <a:noFill/>
        </p:spPr>
        <p:txBody>
          <a:bodyPr wrap="square">
            <a:spAutoFit/>
          </a:bodyPr>
          <a:lstStyle/>
          <a:p>
            <a:pPr marR="0" algn="just">
              <a:spcAft>
                <a:spcPts val="800"/>
              </a:spcAft>
            </a:pPr>
            <a:r>
              <a:rPr lang="en-US" sz="1050" dirty="0"/>
              <a:t>Measures include: </a:t>
            </a:r>
          </a:p>
          <a:p>
            <a:pPr marL="171450" marR="0" indent="-171450" algn="just">
              <a:buFont typeface="Arial" panose="020B0604020202020204" pitchFamily="34" charset="0"/>
              <a:buChar char="•"/>
            </a:pPr>
            <a:r>
              <a:rPr lang="en-US" sz="1050" dirty="0"/>
              <a:t>Primary Intervention Rating Scale (PIRS)</a:t>
            </a:r>
          </a:p>
          <a:p>
            <a:pPr marL="171450" marR="0" indent="-171450" algn="just">
              <a:buFont typeface="Arial" panose="020B0604020202020204" pitchFamily="34" charset="0"/>
              <a:buChar char="•"/>
            </a:pPr>
            <a:r>
              <a:rPr lang="en-US" sz="1050" dirty="0"/>
              <a:t>Ci3T Treatment Integrity: Teacher Self-Report (Ci3T TI: TSR)</a:t>
            </a:r>
          </a:p>
          <a:p>
            <a:pPr marL="171450" marR="0" indent="-171450" algn="just">
              <a:buFont typeface="Arial" panose="020B0604020202020204" pitchFamily="34" charset="0"/>
              <a:buChar char="•"/>
            </a:pPr>
            <a:r>
              <a:rPr lang="en-US" sz="1050" dirty="0"/>
              <a:t>Ci3T Treatment Integrity: Direct Observation (Ci3T TI: DO)</a:t>
            </a:r>
          </a:p>
          <a:p>
            <a:pPr marL="171450" marR="0" indent="-171450" algn="just">
              <a:buFont typeface="Arial" panose="020B0604020202020204" pitchFamily="34" charset="0"/>
              <a:buChar char="•"/>
            </a:pPr>
            <a:r>
              <a:rPr lang="en-US" sz="1050" dirty="0"/>
              <a:t>Tiered Fidelity Inventory (TFI)</a:t>
            </a:r>
          </a:p>
        </p:txBody>
      </p:sp>
      <p:sp>
        <p:nvSpPr>
          <p:cNvPr id="2" name="Rectangle 1" descr="Yellow rectangle highlighting Tiered Fidelity Inventory.">
            <a:extLst>
              <a:ext uri="{FF2B5EF4-FFF2-40B4-BE49-F238E27FC236}">
                <a16:creationId xmlns:a16="http://schemas.microsoft.com/office/drawing/2014/main" id="{889D9CAD-710F-D2F0-F18B-26DAE77BE5EE}"/>
              </a:ext>
            </a:extLst>
          </p:cNvPr>
          <p:cNvSpPr/>
          <p:nvPr/>
        </p:nvSpPr>
        <p:spPr>
          <a:xfrm>
            <a:off x="380201" y="6503338"/>
            <a:ext cx="2226807" cy="272711"/>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5C62AC1D-063F-F33F-171B-6BE514FC30DB}"/>
              </a:ext>
              <a:ext uri="{C183D7F6-B498-43B3-948B-1728B52AA6E4}">
                <adec:decorative xmlns:adec="http://schemas.microsoft.com/office/drawing/2017/decorative" val="1"/>
              </a:ext>
            </a:extLst>
          </p:cNvPr>
          <p:cNvSpPr/>
          <p:nvPr/>
        </p:nvSpPr>
        <p:spPr>
          <a:xfrm rot="19363065">
            <a:off x="12844331" y="6200610"/>
            <a:ext cx="952514" cy="418933"/>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EE8E9AB-36AE-9B57-1A30-0E49BF666DC4}"/>
              </a:ext>
              <a:ext uri="{C183D7F6-B498-43B3-948B-1728B52AA6E4}">
                <adec:decorative xmlns:adec="http://schemas.microsoft.com/office/drawing/2017/decorative" val="1"/>
              </a:ext>
            </a:extLst>
          </p:cNvPr>
          <p:cNvSpPr txBox="1"/>
          <p:nvPr/>
        </p:nvSpPr>
        <p:spPr>
          <a:xfrm>
            <a:off x="6504950" y="442365"/>
            <a:ext cx="399252" cy="178332"/>
          </a:xfrm>
          <a:prstGeom prst="rect">
            <a:avLst/>
          </a:prstGeom>
          <a:solidFill>
            <a:srgbClr val="FFFFFF"/>
          </a:solidFill>
        </p:spPr>
        <p:txBody>
          <a:bodyPr wrap="square" rtlCol="0">
            <a:spAutoFit/>
          </a:bodyPr>
          <a:lstStyle/>
          <a:p>
            <a:endParaRPr lang="en-US" sz="900"/>
          </a:p>
        </p:txBody>
      </p:sp>
      <p:sp>
        <p:nvSpPr>
          <p:cNvPr id="23" name="Thought Bubble: Cloud 22">
            <a:extLst>
              <a:ext uri="{FF2B5EF4-FFF2-40B4-BE49-F238E27FC236}">
                <a16:creationId xmlns:a16="http://schemas.microsoft.com/office/drawing/2014/main" id="{09401B9F-E125-61F9-CBAC-34799AC2C81B}"/>
              </a:ext>
              <a:ext uri="{C183D7F6-B498-43B3-948B-1728B52AA6E4}">
                <adec:decorative xmlns:adec="http://schemas.microsoft.com/office/drawing/2017/decorative" val="1"/>
              </a:ext>
            </a:extLst>
          </p:cNvPr>
          <p:cNvSpPr/>
          <p:nvPr/>
        </p:nvSpPr>
        <p:spPr>
          <a:xfrm>
            <a:off x="6905170" y="4327032"/>
            <a:ext cx="3843696" cy="2145650"/>
          </a:xfrm>
          <a:prstGeom prst="cloudCallout">
            <a:avLst>
              <a:gd name="adj1" fmla="val -66843"/>
              <a:gd name="adj2" fmla="val 5817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2113BD57-CFC8-5D6A-B30D-249C6AA0FAC5}"/>
              </a:ext>
            </a:extLst>
          </p:cNvPr>
          <p:cNvSpPr txBox="1"/>
          <p:nvPr/>
        </p:nvSpPr>
        <p:spPr>
          <a:xfrm>
            <a:off x="7418353" y="4661193"/>
            <a:ext cx="2943550" cy="1477328"/>
          </a:xfrm>
          <a:prstGeom prst="rect">
            <a:avLst/>
          </a:prstGeom>
          <a:noFill/>
        </p:spPr>
        <p:txBody>
          <a:bodyPr wrap="square" rtlCol="0">
            <a:spAutoFit/>
          </a:bodyPr>
          <a:lstStyle/>
          <a:p>
            <a:r>
              <a:rPr lang="en-US"/>
              <a:t>We also need to complete the TFI during this window. When will our Ci3T Leadership Team meet to do this?</a:t>
            </a:r>
          </a:p>
        </p:txBody>
      </p:sp>
      <p:pic>
        <p:nvPicPr>
          <p:cNvPr id="3" name="Picture 2">
            <a:extLst>
              <a:ext uri="{FF2B5EF4-FFF2-40B4-BE49-F238E27FC236}">
                <a16:creationId xmlns:a16="http://schemas.microsoft.com/office/drawing/2014/main" id="{794BE81F-833A-3051-3079-2B608F996AB8}"/>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0877814" y="4984044"/>
            <a:ext cx="1096479" cy="1426034"/>
          </a:xfrm>
          <a:prstGeom prst="rect">
            <a:avLst/>
          </a:prstGeom>
          <a:ln>
            <a:solidFill>
              <a:schemeClr val="tx1"/>
            </a:solidFill>
          </a:ln>
        </p:spPr>
      </p:pic>
      <p:pic>
        <p:nvPicPr>
          <p:cNvPr id="34" name="Picture 33">
            <a:extLst>
              <a:ext uri="{FF2B5EF4-FFF2-40B4-BE49-F238E27FC236}">
                <a16:creationId xmlns:a16="http://schemas.microsoft.com/office/drawing/2014/main" id="{E65B154E-6E82-01D5-7538-1A533CF85EA5}"/>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rcRect l="1934" t="10491" r="1934" b="10491"/>
          <a:stretch>
            <a:fillRect/>
          </a:stretch>
        </p:blipFill>
        <p:spPr>
          <a:xfrm>
            <a:off x="186890" y="239833"/>
            <a:ext cx="5758568" cy="3657600"/>
          </a:xfrm>
          <a:prstGeom prst="rect">
            <a:avLst/>
          </a:prstGeom>
        </p:spPr>
      </p:pic>
      <p:pic>
        <p:nvPicPr>
          <p:cNvPr id="35" name="Picture 34">
            <a:extLst>
              <a:ext uri="{FF2B5EF4-FFF2-40B4-BE49-F238E27FC236}">
                <a16:creationId xmlns:a16="http://schemas.microsoft.com/office/drawing/2014/main" id="{E8F7D258-EA8A-FABF-95AB-66A023A2D29C}"/>
              </a:ex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a:ext>
            </a:extLst>
          </a:blip>
          <a:srcRect l="1731" t="10592" r="1690" b="11353"/>
          <a:stretch>
            <a:fillRect/>
          </a:stretch>
        </p:blipFill>
        <p:spPr>
          <a:xfrm>
            <a:off x="6096000" y="239833"/>
            <a:ext cx="5856602" cy="3657600"/>
          </a:xfrm>
          <a:prstGeom prst="rect">
            <a:avLst/>
          </a:prstGeom>
        </p:spPr>
      </p:pic>
      <p:sp>
        <p:nvSpPr>
          <p:cNvPr id="36" name="Oval 35">
            <a:extLst>
              <a:ext uri="{FF2B5EF4-FFF2-40B4-BE49-F238E27FC236}">
                <a16:creationId xmlns:a16="http://schemas.microsoft.com/office/drawing/2014/main" id="{7BF3730E-231C-CA70-57A8-A5D2FE937029}"/>
              </a:ext>
              <a:ext uri="{C183D7F6-B498-43B3-948B-1728B52AA6E4}">
                <adec:decorative xmlns:adec="http://schemas.microsoft.com/office/drawing/2017/decorative" val="1"/>
              </a:ext>
            </a:extLst>
          </p:cNvPr>
          <p:cNvSpPr/>
          <p:nvPr/>
        </p:nvSpPr>
        <p:spPr>
          <a:xfrm>
            <a:off x="2600773" y="959313"/>
            <a:ext cx="382555" cy="34523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179F356D-433C-CD59-F824-06F20324E5A7}"/>
              </a:ext>
              <a:ext uri="{C183D7F6-B498-43B3-948B-1728B52AA6E4}">
                <adec:decorative xmlns:adec="http://schemas.microsoft.com/office/drawing/2017/decorative" val="1"/>
              </a:ext>
            </a:extLst>
          </p:cNvPr>
          <p:cNvSpPr/>
          <p:nvPr/>
        </p:nvSpPr>
        <p:spPr>
          <a:xfrm>
            <a:off x="10086197" y="1597022"/>
            <a:ext cx="382555" cy="34523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allout: Left Arrow 18">
            <a:extLst>
              <a:ext uri="{FF2B5EF4-FFF2-40B4-BE49-F238E27FC236}">
                <a16:creationId xmlns:a16="http://schemas.microsoft.com/office/drawing/2014/main" id="{401CF4AA-38EB-AF5E-6599-A4CC4034E024}"/>
              </a:ext>
            </a:extLst>
          </p:cNvPr>
          <p:cNvSpPr/>
          <p:nvPr/>
        </p:nvSpPr>
        <p:spPr>
          <a:xfrm>
            <a:off x="2388997" y="2514620"/>
            <a:ext cx="4515206" cy="914380"/>
          </a:xfrm>
          <a:prstGeom prst="leftArrowCallout">
            <a:avLst>
              <a:gd name="adj1" fmla="val 25000"/>
              <a:gd name="adj2" fmla="val 25000"/>
              <a:gd name="adj3" fmla="val 25000"/>
              <a:gd name="adj4" fmla="val 8412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000" dirty="0"/>
              <a:t>Consider allocating an existing Ci3T Leadership Team meeting towards TFI completion </a:t>
            </a:r>
          </a:p>
        </p:txBody>
      </p:sp>
      <p:sp>
        <p:nvSpPr>
          <p:cNvPr id="14" name="TextBox 13">
            <a:extLst>
              <a:ext uri="{FF2B5EF4-FFF2-40B4-BE49-F238E27FC236}">
                <a16:creationId xmlns:a16="http://schemas.microsoft.com/office/drawing/2014/main" id="{B9C549D4-54D2-CD54-D2A7-8D3DAFE29D88}"/>
              </a:ext>
              <a:ext uri="{C183D7F6-B498-43B3-948B-1728B52AA6E4}">
                <adec:decorative xmlns:adec="http://schemas.microsoft.com/office/drawing/2017/decorative" val="1"/>
              </a:ext>
            </a:extLst>
          </p:cNvPr>
          <p:cNvSpPr txBox="1"/>
          <p:nvPr/>
        </p:nvSpPr>
        <p:spPr>
          <a:xfrm>
            <a:off x="3450413" y="1415353"/>
            <a:ext cx="925492" cy="276999"/>
          </a:xfrm>
          <a:prstGeom prst="rect">
            <a:avLst/>
          </a:prstGeom>
          <a:noFill/>
        </p:spPr>
        <p:txBody>
          <a:bodyPr wrap="square" rtlCol="0">
            <a:spAutoFit/>
          </a:bodyPr>
          <a:lstStyle/>
          <a:p>
            <a:r>
              <a:rPr lang="en-US" sz="600" dirty="0">
                <a:solidFill>
                  <a:srgbClr val="FF0000"/>
                </a:solidFill>
              </a:rPr>
              <a:t>Faculty and Staff Complete SV &amp; TI</a:t>
            </a:r>
          </a:p>
        </p:txBody>
      </p:sp>
    </p:spTree>
    <p:extLst>
      <p:ext uri="{BB962C8B-B14F-4D97-AF65-F5344CB8AC3E}">
        <p14:creationId xmlns:p14="http://schemas.microsoft.com/office/powerpoint/2010/main" val="334134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125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3" grpId="0" animBg="1"/>
      <p:bldP spid="1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E353E2A-2009-AC54-5DD7-B4CC067D82D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Backwards Planning: Sharing Out Data</a:t>
            </a:r>
          </a:p>
        </p:txBody>
      </p:sp>
      <p:sp>
        <p:nvSpPr>
          <p:cNvPr id="17" name="TextBox 16">
            <a:extLst>
              <a:ext uri="{FF2B5EF4-FFF2-40B4-BE49-F238E27FC236}">
                <a16:creationId xmlns:a16="http://schemas.microsoft.com/office/drawing/2014/main" id="{FC862D7C-7A0E-1DD2-F7C7-FDC3B89E54B5}"/>
              </a:ext>
            </a:extLst>
          </p:cNvPr>
          <p:cNvSpPr txBox="1"/>
          <p:nvPr/>
        </p:nvSpPr>
        <p:spPr>
          <a:xfrm>
            <a:off x="213743" y="4110787"/>
            <a:ext cx="5405551" cy="383823"/>
          </a:xfrm>
          <a:prstGeom prst="rect">
            <a:avLst/>
          </a:prstGeom>
          <a:noFill/>
        </p:spPr>
        <p:txBody>
          <a:bodyPr wrap="square">
            <a:spAutoFit/>
          </a:bodyPr>
          <a:lstStyle/>
          <a:p>
            <a:pPr marL="0" marR="0">
              <a:lnSpc>
                <a:spcPct val="115000"/>
              </a:lnSpc>
              <a:spcBef>
                <a:spcPts val="200"/>
              </a:spcBef>
              <a:buNone/>
            </a:pPr>
            <a:r>
              <a:rPr lang="en-US" b="1" i="1" dirty="0">
                <a:solidFill>
                  <a:srgbClr val="2F4E6D"/>
                </a:solidFill>
                <a:effectLst/>
                <a:latin typeface="Arial" panose="020B0604020202020204" pitchFamily="34" charset="0"/>
                <a:ea typeface="SimHei" panose="02010609060101010101" pitchFamily="49" charset="-122"/>
                <a:cs typeface="Times New Roman" panose="02020603050405020304" pitchFamily="18" charset="0"/>
              </a:rPr>
              <a:t>Treatment Integrity and Social Validity Windows</a:t>
            </a:r>
          </a:p>
        </p:txBody>
      </p:sp>
      <p:graphicFrame>
        <p:nvGraphicFramePr>
          <p:cNvPr id="9" name="Table 8">
            <a:extLst>
              <a:ext uri="{FF2B5EF4-FFF2-40B4-BE49-F238E27FC236}">
                <a16:creationId xmlns:a16="http://schemas.microsoft.com/office/drawing/2014/main" id="{EEB2001E-B266-3E55-D94B-6E103317D2B5}"/>
              </a:ext>
            </a:extLst>
          </p:cNvPr>
          <p:cNvGraphicFramePr>
            <a:graphicFrameLocks noGrp="1"/>
          </p:cNvGraphicFramePr>
          <p:nvPr>
            <p:extLst>
              <p:ext uri="{D42A27DB-BD31-4B8C-83A1-F6EECF244321}">
                <p14:modId xmlns:p14="http://schemas.microsoft.com/office/powerpoint/2010/main" val="3107987941"/>
              </p:ext>
            </p:extLst>
          </p:nvPr>
        </p:nvGraphicFramePr>
        <p:xfrm>
          <a:off x="380203" y="4567312"/>
          <a:ext cx="4734007" cy="1138131"/>
        </p:xfrm>
        <a:graphic>
          <a:graphicData uri="http://schemas.openxmlformats.org/drawingml/2006/table">
            <a:tbl>
              <a:tblPr firstRow="1"/>
              <a:tblGrid>
                <a:gridCol w="1409788">
                  <a:extLst>
                    <a:ext uri="{9D8B030D-6E8A-4147-A177-3AD203B41FA5}">
                      <a16:colId xmlns:a16="http://schemas.microsoft.com/office/drawing/2014/main" val="1920691410"/>
                    </a:ext>
                  </a:extLst>
                </a:gridCol>
                <a:gridCol w="1107757">
                  <a:extLst>
                    <a:ext uri="{9D8B030D-6E8A-4147-A177-3AD203B41FA5}">
                      <a16:colId xmlns:a16="http://schemas.microsoft.com/office/drawing/2014/main" val="3963006548"/>
                    </a:ext>
                  </a:extLst>
                </a:gridCol>
                <a:gridCol w="1108705">
                  <a:extLst>
                    <a:ext uri="{9D8B030D-6E8A-4147-A177-3AD203B41FA5}">
                      <a16:colId xmlns:a16="http://schemas.microsoft.com/office/drawing/2014/main" val="2914817516"/>
                    </a:ext>
                  </a:extLst>
                </a:gridCol>
                <a:gridCol w="1107757">
                  <a:extLst>
                    <a:ext uri="{9D8B030D-6E8A-4147-A177-3AD203B41FA5}">
                      <a16:colId xmlns:a16="http://schemas.microsoft.com/office/drawing/2014/main" val="126653363"/>
                    </a:ext>
                  </a:extLst>
                </a:gridCol>
              </a:tblGrid>
              <a:tr h="379377">
                <a:tc>
                  <a:txBody>
                    <a:bodyPr/>
                    <a:lstStyle/>
                    <a:p>
                      <a:pPr marL="0" marR="0" algn="ctr">
                        <a:lnSpc>
                          <a:spcPct val="115000"/>
                        </a:lnSpc>
                        <a:spcAft>
                          <a:spcPts val="800"/>
                        </a:spcAft>
                        <a:buNone/>
                      </a:pPr>
                      <a:r>
                        <a:rPr lang="en-US" sz="18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Timepoint</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tc>
                  <a:txBody>
                    <a:bodyPr/>
                    <a:lstStyle/>
                    <a:p>
                      <a:pPr marL="0" marR="0" algn="ctr">
                        <a:lnSpc>
                          <a:spcPct val="115000"/>
                        </a:lnSpc>
                        <a:spcAft>
                          <a:spcPts val="800"/>
                        </a:spcAft>
                        <a:buNone/>
                      </a:pPr>
                      <a:r>
                        <a:rPr lang="en-US" sz="18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Open</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tc>
                  <a:txBody>
                    <a:bodyPr/>
                    <a:lstStyle/>
                    <a:p>
                      <a:pPr marL="0" marR="0" algn="ctr">
                        <a:lnSpc>
                          <a:spcPct val="115000"/>
                        </a:lnSpc>
                        <a:spcAft>
                          <a:spcPts val="800"/>
                        </a:spcAft>
                        <a:buNone/>
                      </a:pPr>
                      <a:r>
                        <a:rPr lang="en-US" sz="18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Close</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tc>
                  <a:txBody>
                    <a:bodyPr/>
                    <a:lstStyle/>
                    <a:p>
                      <a:pPr marL="0" marR="0" algn="ctr">
                        <a:lnSpc>
                          <a:spcPct val="115000"/>
                        </a:lnSpc>
                        <a:spcAft>
                          <a:spcPts val="800"/>
                        </a:spcAft>
                        <a:buNone/>
                      </a:pPr>
                      <a:r>
                        <a:rPr lang="en-US" sz="18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Report</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4E6D"/>
                    </a:solidFill>
                  </a:tcPr>
                </a:tc>
                <a:extLst>
                  <a:ext uri="{0D108BD9-81ED-4DB2-BD59-A6C34878D82A}">
                    <a16:rowId xmlns:a16="http://schemas.microsoft.com/office/drawing/2014/main" val="1753620854"/>
                  </a:ext>
                </a:extLst>
              </a:tr>
              <a:tr h="379377">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Times New Roman" panose="02020603050405020304" pitchFamily="18" charset="0"/>
                        </a:rPr>
                        <a:t>Fall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10/07/26</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11/20/26</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12/04/26</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1568353"/>
                  </a:ext>
                </a:extLst>
              </a:tr>
              <a:tr h="379377">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Times New Roman" panose="02020603050405020304" pitchFamily="18" charset="0"/>
                        </a:rPr>
                        <a:t>Spring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02/15/27</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03/26/27</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800"/>
                        </a:spcAft>
                        <a:buNone/>
                      </a:pPr>
                      <a:r>
                        <a:rPr lang="en-US" sz="1800" dirty="0">
                          <a:effectLst/>
                          <a:latin typeface="Arial" panose="020B0604020202020204" pitchFamily="34" charset="0"/>
                          <a:ea typeface="Arial" panose="020B0604020202020204" pitchFamily="34" charset="0"/>
                          <a:cs typeface="Arial" panose="020B0604020202020204" pitchFamily="34" charset="0"/>
                        </a:rPr>
                        <a:t>04/07/27</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9671394"/>
                  </a:ext>
                </a:extLst>
              </a:tr>
            </a:tbl>
          </a:graphicData>
        </a:graphic>
      </p:graphicFrame>
      <p:sp>
        <p:nvSpPr>
          <p:cNvPr id="13" name="Rectangle 12" descr="Green rectangle highlighting Report date for Fall timepoint: 12/04/26">
            <a:extLst>
              <a:ext uri="{FF2B5EF4-FFF2-40B4-BE49-F238E27FC236}">
                <a16:creationId xmlns:a16="http://schemas.microsoft.com/office/drawing/2014/main" id="{2FFA04CC-753F-F4A3-96D9-5FB2F90D46CE}"/>
              </a:ext>
            </a:extLst>
          </p:cNvPr>
          <p:cNvSpPr/>
          <p:nvPr/>
        </p:nvSpPr>
        <p:spPr>
          <a:xfrm>
            <a:off x="3915621" y="4494610"/>
            <a:ext cx="1400360" cy="871474"/>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hought Bubble: Cloud 22">
            <a:extLst>
              <a:ext uri="{FF2B5EF4-FFF2-40B4-BE49-F238E27FC236}">
                <a16:creationId xmlns:a16="http://schemas.microsoft.com/office/drawing/2014/main" id="{09401B9F-E125-61F9-CBAC-34799AC2C81B}"/>
              </a:ext>
              <a:ext uri="{C183D7F6-B498-43B3-948B-1728B52AA6E4}">
                <adec:decorative xmlns:adec="http://schemas.microsoft.com/office/drawing/2017/decorative" val="1"/>
              </a:ext>
            </a:extLst>
          </p:cNvPr>
          <p:cNvSpPr/>
          <p:nvPr/>
        </p:nvSpPr>
        <p:spPr>
          <a:xfrm>
            <a:off x="6675898" y="227616"/>
            <a:ext cx="2645384" cy="2006019"/>
          </a:xfrm>
          <a:prstGeom prst="cloudCallout">
            <a:avLst>
              <a:gd name="adj1" fmla="val -66843"/>
              <a:gd name="adj2" fmla="val 5817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2113BD57-CFC8-5D6A-B30D-249C6AA0FAC5}"/>
              </a:ext>
            </a:extLst>
          </p:cNvPr>
          <p:cNvSpPr txBox="1"/>
          <p:nvPr/>
        </p:nvSpPr>
        <p:spPr>
          <a:xfrm>
            <a:off x="7105226" y="491961"/>
            <a:ext cx="1987274" cy="1477328"/>
          </a:xfrm>
          <a:prstGeom prst="rect">
            <a:avLst/>
          </a:prstGeom>
          <a:noFill/>
        </p:spPr>
        <p:txBody>
          <a:bodyPr wrap="square" rtlCol="0">
            <a:spAutoFit/>
          </a:bodyPr>
          <a:lstStyle/>
          <a:p>
            <a:r>
              <a:rPr lang="en-US" dirty="0"/>
              <a:t>When will our </a:t>
            </a:r>
          </a:p>
          <a:p>
            <a:r>
              <a:rPr lang="en-US" dirty="0"/>
              <a:t>Ci3T Leadership team meet to review these data?</a:t>
            </a:r>
          </a:p>
        </p:txBody>
      </p:sp>
      <p:pic>
        <p:nvPicPr>
          <p:cNvPr id="40" name="Picture 39">
            <a:extLst>
              <a:ext uri="{FF2B5EF4-FFF2-40B4-BE49-F238E27FC236}">
                <a16:creationId xmlns:a16="http://schemas.microsoft.com/office/drawing/2014/main" id="{0F35A148-951B-A6E6-D412-2CF9258C9B5C}"/>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538094" y="257379"/>
            <a:ext cx="1136336" cy="1470547"/>
          </a:xfrm>
          <a:prstGeom prst="rect">
            <a:avLst/>
          </a:prstGeom>
          <a:ln>
            <a:solidFill>
              <a:schemeClr val="tx1"/>
            </a:solidFill>
          </a:ln>
        </p:spPr>
      </p:pic>
      <p:pic>
        <p:nvPicPr>
          <p:cNvPr id="39" name="Picture 38">
            <a:extLst>
              <a:ext uri="{FF2B5EF4-FFF2-40B4-BE49-F238E27FC236}">
                <a16:creationId xmlns:a16="http://schemas.microsoft.com/office/drawing/2014/main" id="{1027E377-E8BE-FDA7-30FF-749DDDBBD37E}"/>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27720" y="828214"/>
            <a:ext cx="1193295" cy="1544128"/>
          </a:xfrm>
          <a:prstGeom prst="rect">
            <a:avLst/>
          </a:prstGeom>
          <a:ln>
            <a:solidFill>
              <a:schemeClr val="tx1"/>
            </a:solidFill>
          </a:ln>
        </p:spPr>
      </p:pic>
      <p:pic>
        <p:nvPicPr>
          <p:cNvPr id="8" name="Picture 7">
            <a:extLst>
              <a:ext uri="{FF2B5EF4-FFF2-40B4-BE49-F238E27FC236}">
                <a16:creationId xmlns:a16="http://schemas.microsoft.com/office/drawing/2014/main" id="{B4DA26D5-19B1-8B9A-70C3-228BDECC40A7}"/>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834618" y="1954968"/>
            <a:ext cx="1876762" cy="1161419"/>
          </a:xfrm>
          <a:prstGeom prst="rect">
            <a:avLst/>
          </a:prstGeom>
          <a:ln>
            <a:solidFill>
              <a:schemeClr val="tx1"/>
            </a:solidFill>
          </a:ln>
        </p:spPr>
      </p:pic>
      <p:sp>
        <p:nvSpPr>
          <p:cNvPr id="3" name="Thought Bubble: Cloud 2">
            <a:extLst>
              <a:ext uri="{FF2B5EF4-FFF2-40B4-BE49-F238E27FC236}">
                <a16:creationId xmlns:a16="http://schemas.microsoft.com/office/drawing/2014/main" id="{18D2220C-9A16-36CC-B568-65FFD92AA4B1}"/>
              </a:ext>
              <a:ext uri="{C183D7F6-B498-43B3-948B-1728B52AA6E4}">
                <adec:decorative xmlns:adec="http://schemas.microsoft.com/office/drawing/2017/decorative" val="1"/>
              </a:ext>
            </a:extLst>
          </p:cNvPr>
          <p:cNvSpPr/>
          <p:nvPr/>
        </p:nvSpPr>
        <p:spPr>
          <a:xfrm>
            <a:off x="6822727" y="3462702"/>
            <a:ext cx="2853117" cy="1692312"/>
          </a:xfrm>
          <a:prstGeom prst="cloudCallout">
            <a:avLst>
              <a:gd name="adj1" fmla="val -66843"/>
              <a:gd name="adj2" fmla="val 5817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5D9DA4D-9734-FA71-6A5E-66DD4D52FE34}"/>
              </a:ext>
            </a:extLst>
          </p:cNvPr>
          <p:cNvSpPr txBox="1"/>
          <p:nvPr/>
        </p:nvSpPr>
        <p:spPr>
          <a:xfrm>
            <a:off x="7246627" y="3835703"/>
            <a:ext cx="2184954" cy="733081"/>
          </a:xfrm>
          <a:prstGeom prst="rect">
            <a:avLst/>
          </a:prstGeom>
          <a:noFill/>
        </p:spPr>
        <p:txBody>
          <a:bodyPr wrap="square" rtlCol="0">
            <a:spAutoFit/>
          </a:bodyPr>
          <a:lstStyle/>
          <a:p>
            <a:r>
              <a:rPr lang="en-US"/>
              <a:t>When will we share out these data with faculty and staff?</a:t>
            </a:r>
          </a:p>
        </p:txBody>
      </p:sp>
      <p:pic>
        <p:nvPicPr>
          <p:cNvPr id="11" name="Graphic 10">
            <a:extLst>
              <a:ext uri="{FF2B5EF4-FFF2-40B4-BE49-F238E27FC236}">
                <a16:creationId xmlns:a16="http://schemas.microsoft.com/office/drawing/2014/main" id="{5FC17464-A2B2-9FFD-9B2B-3CAE64E273C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22286" y="5467587"/>
            <a:ext cx="1134175" cy="1134175"/>
          </a:xfrm>
          <a:prstGeom prst="rect">
            <a:avLst/>
          </a:prstGeom>
        </p:spPr>
      </p:pic>
      <p:pic>
        <p:nvPicPr>
          <p:cNvPr id="6" name="Picture 5">
            <a:extLst>
              <a:ext uri="{FF2B5EF4-FFF2-40B4-BE49-F238E27FC236}">
                <a16:creationId xmlns:a16="http://schemas.microsoft.com/office/drawing/2014/main" id="{3068AB8C-8BB4-48F3-8AC7-9D56C0D13CE6}"/>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058232" y="5253648"/>
            <a:ext cx="3698340" cy="1542920"/>
          </a:xfrm>
          <a:prstGeom prst="rect">
            <a:avLst/>
          </a:prstGeom>
        </p:spPr>
      </p:pic>
      <p:sp>
        <p:nvSpPr>
          <p:cNvPr id="20" name="TextBox 19">
            <a:extLst>
              <a:ext uri="{FF2B5EF4-FFF2-40B4-BE49-F238E27FC236}">
                <a16:creationId xmlns:a16="http://schemas.microsoft.com/office/drawing/2014/main" id="{B020E1CF-4C92-3A7B-BD12-579204F9F619}"/>
              </a:ext>
              <a:ext uri="{C183D7F6-B498-43B3-948B-1728B52AA6E4}">
                <adec:decorative xmlns:adec="http://schemas.microsoft.com/office/drawing/2017/decorative" val="1"/>
              </a:ext>
            </a:extLst>
          </p:cNvPr>
          <p:cNvSpPr txBox="1"/>
          <p:nvPr/>
        </p:nvSpPr>
        <p:spPr>
          <a:xfrm>
            <a:off x="380201" y="5754703"/>
            <a:ext cx="5072632" cy="1002839"/>
          </a:xfrm>
          <a:prstGeom prst="rect">
            <a:avLst/>
          </a:prstGeom>
          <a:noFill/>
        </p:spPr>
        <p:txBody>
          <a:bodyPr wrap="square">
            <a:spAutoFit/>
          </a:bodyPr>
          <a:lstStyle/>
          <a:p>
            <a:pPr marR="0" algn="just">
              <a:spcAft>
                <a:spcPts val="800"/>
              </a:spcAft>
            </a:pPr>
            <a:r>
              <a:rPr lang="en-US" sz="1050" dirty="0"/>
              <a:t>Measures include: </a:t>
            </a:r>
          </a:p>
          <a:p>
            <a:pPr marL="171450" marR="0" indent="-171450" algn="just">
              <a:buFont typeface="Arial" panose="020B0604020202020204" pitchFamily="34" charset="0"/>
              <a:buChar char="•"/>
            </a:pPr>
            <a:r>
              <a:rPr lang="en-US" sz="1050" dirty="0"/>
              <a:t>Primary Intervention Rating Scale (PIRS)</a:t>
            </a:r>
          </a:p>
          <a:p>
            <a:pPr marL="171450" marR="0" indent="-171450" algn="just">
              <a:buFont typeface="Arial" panose="020B0604020202020204" pitchFamily="34" charset="0"/>
              <a:buChar char="•"/>
            </a:pPr>
            <a:r>
              <a:rPr lang="en-US" sz="1050" dirty="0"/>
              <a:t>Ci3T Treatment Integrity: Teacher Self-Report (Ci3T TI: TSR)</a:t>
            </a:r>
          </a:p>
          <a:p>
            <a:pPr marL="171450" marR="0" indent="-171450" algn="just">
              <a:buFont typeface="Arial" panose="020B0604020202020204" pitchFamily="34" charset="0"/>
              <a:buChar char="•"/>
            </a:pPr>
            <a:r>
              <a:rPr lang="en-US" sz="1050" dirty="0"/>
              <a:t>Ci3T Treatment Integrity: Direct Observation (Ci3T TI: DO)</a:t>
            </a:r>
          </a:p>
          <a:p>
            <a:pPr marL="171450" marR="0" indent="-171450" algn="just">
              <a:buFont typeface="Arial" panose="020B0604020202020204" pitchFamily="34" charset="0"/>
              <a:buChar char="•"/>
            </a:pPr>
            <a:r>
              <a:rPr lang="en-US" sz="1050" dirty="0"/>
              <a:t>Tiered Fidelity Inventory (TFI)</a:t>
            </a:r>
          </a:p>
        </p:txBody>
      </p:sp>
      <p:pic>
        <p:nvPicPr>
          <p:cNvPr id="28" name="Picture 27">
            <a:extLst>
              <a:ext uri="{FF2B5EF4-FFF2-40B4-BE49-F238E27FC236}">
                <a16:creationId xmlns:a16="http://schemas.microsoft.com/office/drawing/2014/main" id="{F41DF322-1F5E-208F-C520-CF0A453249D1}"/>
              </a:ext>
              <a:ext uri="{C183D7F6-B498-43B3-948B-1728B52AA6E4}">
                <adec:decorative xmlns:adec="http://schemas.microsoft.com/office/drawing/2017/decorative" val="1"/>
              </a:ext>
            </a:extLst>
          </p:cNvPr>
          <p:cNvPicPr>
            <a:picLocks noChangeAspect="1"/>
          </p:cNvPicPr>
          <p:nvPr/>
        </p:nvPicPr>
        <p:blipFill>
          <a:blip r:embed="rId8" cstate="hqprint">
            <a:extLst>
              <a:ext uri="{28A0092B-C50C-407E-A947-70E740481C1C}">
                <a14:useLocalDpi xmlns:a14="http://schemas.microsoft.com/office/drawing/2010/main"/>
              </a:ext>
            </a:extLst>
          </a:blip>
          <a:srcRect/>
          <a:stretch/>
        </p:blipFill>
        <p:spPr>
          <a:xfrm>
            <a:off x="186890" y="239833"/>
            <a:ext cx="5758568" cy="3657600"/>
          </a:xfrm>
          <a:prstGeom prst="rect">
            <a:avLst/>
          </a:prstGeom>
        </p:spPr>
      </p:pic>
      <p:sp>
        <p:nvSpPr>
          <p:cNvPr id="31" name="Oval 30">
            <a:extLst>
              <a:ext uri="{FF2B5EF4-FFF2-40B4-BE49-F238E27FC236}">
                <a16:creationId xmlns:a16="http://schemas.microsoft.com/office/drawing/2014/main" id="{09C753DF-D164-6A27-4545-77CB3E9446C0}"/>
              </a:ext>
              <a:ext uri="{C183D7F6-B498-43B3-948B-1728B52AA6E4}">
                <adec:decorative xmlns:adec="http://schemas.microsoft.com/office/drawing/2017/decorative" val="1"/>
              </a:ext>
            </a:extLst>
          </p:cNvPr>
          <p:cNvSpPr/>
          <p:nvPr/>
        </p:nvSpPr>
        <p:spPr>
          <a:xfrm>
            <a:off x="4221214" y="542696"/>
            <a:ext cx="382555" cy="321614"/>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descr="A blue box with an image of the Ci3T Implementation Professional Learning series flyer and the text: Session 3 of the Ci3T Implementation Professional Learning Series (January 12, 2027) is focused on reviewing and responding to these data!">
            <a:extLst>
              <a:ext uri="{FF2B5EF4-FFF2-40B4-BE49-F238E27FC236}">
                <a16:creationId xmlns:a16="http://schemas.microsoft.com/office/drawing/2014/main" id="{69BF14E1-C76E-77F0-03B9-DBFA2A3A9D61}"/>
              </a:ext>
            </a:extLst>
          </p:cNvPr>
          <p:cNvGrpSpPr/>
          <p:nvPr/>
        </p:nvGrpSpPr>
        <p:grpSpPr>
          <a:xfrm>
            <a:off x="2845995" y="1852894"/>
            <a:ext cx="6750031" cy="3350347"/>
            <a:chOff x="4603769" y="1727926"/>
            <a:chExt cx="6750031" cy="3350347"/>
          </a:xfrm>
        </p:grpSpPr>
        <p:sp>
          <p:nvSpPr>
            <p:cNvPr id="32" name="Rectangle: Rounded Corners 31">
              <a:extLst>
                <a:ext uri="{FF2B5EF4-FFF2-40B4-BE49-F238E27FC236}">
                  <a16:creationId xmlns:a16="http://schemas.microsoft.com/office/drawing/2014/main" id="{F9852FB3-0960-85A6-753F-3D5B3050C509}"/>
                </a:ext>
              </a:extLst>
            </p:cNvPr>
            <p:cNvSpPr/>
            <p:nvPr/>
          </p:nvSpPr>
          <p:spPr>
            <a:xfrm>
              <a:off x="4603769" y="1727926"/>
              <a:ext cx="6750031" cy="3350347"/>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30" name="Picture 29" descr="Ci3T Implementation Professional Learning Series Flyer">
              <a:extLst>
                <a:ext uri="{FF2B5EF4-FFF2-40B4-BE49-F238E27FC236}">
                  <a16:creationId xmlns:a16="http://schemas.microsoft.com/office/drawing/2014/main" id="{210EE386-E470-8E2E-6739-0E098AAD7634}"/>
                </a:ext>
                <a:ext uri="{C183D7F6-B498-43B3-948B-1728B52AA6E4}">
                  <adec:decorative xmlns:adec="http://schemas.microsoft.com/office/drawing/2017/decorative" val="0"/>
                </a:ext>
              </a:extLst>
            </p:cNvPr>
            <p:cNvPicPr>
              <a:picLocks noChangeAspect="1"/>
            </p:cNvPicPr>
            <p:nvPr/>
          </p:nvPicPr>
          <p:blipFill>
            <a:blip r:embed="rId9"/>
            <a:srcRect/>
            <a:stretch/>
          </p:blipFill>
          <p:spPr>
            <a:xfrm>
              <a:off x="4876514" y="2062221"/>
              <a:ext cx="1896578" cy="2454395"/>
            </a:xfrm>
            <a:prstGeom prst="rect">
              <a:avLst/>
            </a:prstGeom>
            <a:ln>
              <a:solidFill>
                <a:schemeClr val="tx1"/>
              </a:solidFill>
            </a:ln>
          </p:spPr>
        </p:pic>
        <p:sp>
          <p:nvSpPr>
            <p:cNvPr id="33" name="TextBox 32">
              <a:extLst>
                <a:ext uri="{FF2B5EF4-FFF2-40B4-BE49-F238E27FC236}">
                  <a16:creationId xmlns:a16="http://schemas.microsoft.com/office/drawing/2014/main" id="{794AE35D-3327-67CF-048C-5958FB7DB9D0}"/>
                </a:ext>
              </a:extLst>
            </p:cNvPr>
            <p:cNvSpPr txBox="1"/>
            <p:nvPr/>
          </p:nvSpPr>
          <p:spPr>
            <a:xfrm>
              <a:off x="6847545" y="2341548"/>
              <a:ext cx="4315574" cy="1938992"/>
            </a:xfrm>
            <a:prstGeom prst="rect">
              <a:avLst/>
            </a:prstGeom>
            <a:noFill/>
          </p:spPr>
          <p:txBody>
            <a:bodyPr wrap="square" rtlCol="0">
              <a:spAutoFit/>
            </a:bodyPr>
            <a:lstStyle/>
            <a:p>
              <a:r>
                <a:rPr lang="en-US" sz="2400" dirty="0">
                  <a:solidFill>
                    <a:schemeClr val="bg1"/>
                  </a:solidFill>
                </a:rPr>
                <a:t>Session 3 of the Ci3T Implementation Professional Learning Series (January 12, 2027) is focused on reviewing and responding to these data!</a:t>
              </a:r>
            </a:p>
          </p:txBody>
        </p:sp>
      </p:grpSp>
    </p:spTree>
    <p:extLst>
      <p:ext uri="{BB962C8B-B14F-4D97-AF65-F5344CB8AC3E}">
        <p14:creationId xmlns:p14="http://schemas.microsoft.com/office/powerpoint/2010/main" val="2613304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heel(1)">
                                      <p:cBhvr>
                                        <p:cTn id="10" dur="20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par>
                                <p:cTn id="19" presetID="10"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fade">
                                      <p:cBhvr>
                                        <p:cTn id="21" dur="500"/>
                                        <p:tgtEl>
                                          <p:spTgt spid="40"/>
                                        </p:tgtEl>
                                      </p:cBhvr>
                                    </p:animEffect>
                                  </p:childTnLst>
                                </p:cTn>
                              </p:par>
                              <p:par>
                                <p:cTn id="22" presetID="10" presetClass="entr" presetSubtype="0" fill="hold"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500"/>
                                        <p:tgtEl>
                                          <p:spTgt spid="39"/>
                                        </p:tgtEl>
                                      </p:cBhvr>
                                    </p:animEffect>
                                  </p:childTnLst>
                                </p:cTn>
                              </p:par>
                              <p:par>
                                <p:cTn id="25" presetID="10"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par>
                                <p:cTn id="36" presetID="10"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par>
                                <p:cTn id="39" presetID="10" presetClass="entr" presetSubtype="0" fill="hold"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fade">
                                      <p:cBhvr>
                                        <p:cTn id="4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3" grpId="0" animBg="1"/>
      <p:bldP spid="24" grpId="0"/>
      <p:bldP spid="3" grpId="0" animBg="1"/>
      <p:bldP spid="4" grpId="0"/>
      <p:bldP spid="3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937BD-7382-A09F-046E-77583A6592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260D30-809F-B37C-B3C2-4C0F8D8B6E8F}"/>
              </a:ext>
            </a:extLst>
          </p:cNvPr>
          <p:cNvSpPr>
            <a:spLocks noGrp="1"/>
          </p:cNvSpPr>
          <p:nvPr>
            <p:ph type="title"/>
          </p:nvPr>
        </p:nvSpPr>
        <p:spPr/>
        <p:txBody>
          <a:bodyPr/>
          <a:lstStyle/>
          <a:p>
            <a:r>
              <a:rPr lang="en-US"/>
              <a:t>Putting it All Together: An Illustration</a:t>
            </a:r>
          </a:p>
        </p:txBody>
      </p:sp>
      <p:grpSp>
        <p:nvGrpSpPr>
          <p:cNvPr id="5" name="Group 4" descr="Example of a completed Ci3T Meeting Schedule Handout">
            <a:extLst>
              <a:ext uri="{FF2B5EF4-FFF2-40B4-BE49-F238E27FC236}">
                <a16:creationId xmlns:a16="http://schemas.microsoft.com/office/drawing/2014/main" id="{A694827F-B064-FDA3-B534-239186023226}"/>
              </a:ext>
            </a:extLst>
          </p:cNvPr>
          <p:cNvGrpSpPr/>
          <p:nvPr/>
        </p:nvGrpSpPr>
        <p:grpSpPr>
          <a:xfrm>
            <a:off x="736034" y="1535954"/>
            <a:ext cx="10719931" cy="8282972"/>
            <a:chOff x="1014869" y="1343448"/>
            <a:chExt cx="10719931" cy="8282972"/>
          </a:xfrm>
        </p:grpSpPr>
        <p:pic>
          <p:nvPicPr>
            <p:cNvPr id="7" name="Picture 4">
              <a:extLst>
                <a:ext uri="{FF2B5EF4-FFF2-40B4-BE49-F238E27FC236}">
                  <a16:creationId xmlns:a16="http://schemas.microsoft.com/office/drawing/2014/main" id="{FF2A6236-2F37-AB58-DE3A-B9BF999224E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14869" y="1343448"/>
              <a:ext cx="10719931" cy="828297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D8A89A9-2ED9-FFC2-49F5-276C2A400D9D}"/>
                </a:ext>
              </a:extLst>
            </p:cNvPr>
            <p:cNvSpPr txBox="1"/>
            <p:nvPr/>
          </p:nvSpPr>
          <p:spPr>
            <a:xfrm>
              <a:off x="5510697" y="3450220"/>
              <a:ext cx="1290174" cy="4339650"/>
            </a:xfrm>
            <a:prstGeom prst="rect">
              <a:avLst/>
            </a:prstGeom>
            <a:noFill/>
          </p:spPr>
          <p:txBody>
            <a:bodyPr wrap="square" rtlCol="0">
              <a:spAutoFit/>
            </a:bodyPr>
            <a:lstStyle/>
            <a:p>
              <a:pPr algn="ctr"/>
              <a:r>
                <a:rPr lang="en-US" sz="1200">
                  <a:cs typeface="Times New Roman" panose="02020603050405020304" pitchFamily="18" charset="0"/>
                </a:rPr>
                <a:t>7 / 8 / 26</a:t>
              </a:r>
            </a:p>
            <a:p>
              <a:pPr algn="ctr"/>
              <a:endParaRPr lang="en-US" sz="1200">
                <a:cs typeface="Times New Roman" panose="02020603050405020304" pitchFamily="18" charset="0"/>
              </a:endParaRPr>
            </a:p>
            <a:p>
              <a:pPr algn="ctr"/>
              <a:r>
                <a:rPr lang="en-US" sz="1200">
                  <a:cs typeface="Times New Roman" panose="02020603050405020304" pitchFamily="18" charset="0"/>
                </a:rPr>
                <a:t>8 / 5 / 26</a:t>
              </a:r>
            </a:p>
            <a:p>
              <a:pPr algn="ctr"/>
              <a:endParaRPr lang="en-US" sz="1200">
                <a:cs typeface="Times New Roman" panose="02020603050405020304" pitchFamily="18" charset="0"/>
              </a:endParaRPr>
            </a:p>
            <a:p>
              <a:pPr algn="ctr"/>
              <a:r>
                <a:rPr lang="en-US" sz="1200">
                  <a:cs typeface="Times New Roman" panose="02020603050405020304" pitchFamily="18" charset="0"/>
                </a:rPr>
                <a:t>9 / 9 / 26</a:t>
              </a:r>
            </a:p>
            <a:p>
              <a:pPr algn="ctr"/>
              <a:endParaRPr lang="en-US" sz="1200">
                <a:cs typeface="Times New Roman" panose="02020603050405020304" pitchFamily="18" charset="0"/>
              </a:endParaRPr>
            </a:p>
            <a:p>
              <a:pPr algn="ctr"/>
              <a:r>
                <a:rPr lang="en-US" sz="1200">
                  <a:cs typeface="Times New Roman" panose="02020603050405020304" pitchFamily="18" charset="0"/>
                </a:rPr>
                <a:t>10 / 7 / 26</a:t>
              </a:r>
            </a:p>
            <a:p>
              <a:pPr algn="ctr"/>
              <a:endParaRPr lang="en-US" sz="1200">
                <a:cs typeface="Times New Roman" panose="02020603050405020304" pitchFamily="18" charset="0"/>
              </a:endParaRPr>
            </a:p>
            <a:p>
              <a:pPr algn="ctr"/>
              <a:r>
                <a:rPr lang="en-US" sz="1200">
                  <a:cs typeface="Times New Roman" panose="02020603050405020304" pitchFamily="18" charset="0"/>
                </a:rPr>
                <a:t>11 / 11 / 26</a:t>
              </a:r>
            </a:p>
            <a:p>
              <a:pPr algn="ctr"/>
              <a:endParaRPr lang="en-US" sz="1200">
                <a:cs typeface="Times New Roman" panose="02020603050405020304" pitchFamily="18" charset="0"/>
              </a:endParaRPr>
            </a:p>
            <a:p>
              <a:pPr algn="ctr"/>
              <a:r>
                <a:rPr lang="en-US" sz="1200">
                  <a:cs typeface="Times New Roman" panose="02020603050405020304" pitchFamily="18" charset="0"/>
                </a:rPr>
                <a:t>12 / 9 / 26</a:t>
              </a:r>
            </a:p>
            <a:p>
              <a:pPr algn="ctr"/>
              <a:endParaRPr lang="en-US" sz="1200">
                <a:cs typeface="Times New Roman" panose="02020603050405020304" pitchFamily="18" charset="0"/>
              </a:endParaRPr>
            </a:p>
            <a:p>
              <a:pPr algn="ctr"/>
              <a:r>
                <a:rPr lang="en-US" sz="1200">
                  <a:cs typeface="Times New Roman" panose="02020603050405020304" pitchFamily="18" charset="0"/>
                </a:rPr>
                <a:t>1 / 13 / 27</a:t>
              </a:r>
            </a:p>
            <a:p>
              <a:pPr algn="ctr"/>
              <a:endParaRPr lang="en-US" sz="1200">
                <a:cs typeface="Times New Roman" panose="02020603050405020304" pitchFamily="18" charset="0"/>
              </a:endParaRPr>
            </a:p>
            <a:p>
              <a:pPr algn="ctr"/>
              <a:r>
                <a:rPr lang="en-US" sz="1200">
                  <a:cs typeface="Times New Roman" panose="02020603050405020304" pitchFamily="18" charset="0"/>
                </a:rPr>
                <a:t>2 / 10 / 27</a:t>
              </a:r>
            </a:p>
            <a:p>
              <a:pPr algn="ctr"/>
              <a:endParaRPr lang="en-US" sz="1200">
                <a:cs typeface="Times New Roman" panose="02020603050405020304" pitchFamily="18" charset="0"/>
              </a:endParaRPr>
            </a:p>
            <a:p>
              <a:pPr algn="ctr"/>
              <a:r>
                <a:rPr lang="en-US" sz="1200">
                  <a:cs typeface="Times New Roman" panose="02020603050405020304" pitchFamily="18" charset="0"/>
                </a:rPr>
                <a:t>3 / 10 / 27</a:t>
              </a:r>
            </a:p>
            <a:p>
              <a:pPr algn="ctr"/>
              <a:endParaRPr lang="en-US" sz="1200">
                <a:cs typeface="Times New Roman" panose="02020603050405020304" pitchFamily="18" charset="0"/>
              </a:endParaRPr>
            </a:p>
            <a:p>
              <a:pPr algn="ctr"/>
              <a:r>
                <a:rPr lang="en-US" sz="1200">
                  <a:cs typeface="Times New Roman" panose="02020603050405020304" pitchFamily="18" charset="0"/>
                </a:rPr>
                <a:t>4/ 14 / 27</a:t>
              </a:r>
            </a:p>
            <a:p>
              <a:pPr algn="ctr"/>
              <a:endParaRPr lang="en-US" sz="1200">
                <a:cs typeface="Times New Roman" panose="02020603050405020304" pitchFamily="18" charset="0"/>
              </a:endParaRPr>
            </a:p>
            <a:p>
              <a:pPr algn="ctr"/>
              <a:r>
                <a:rPr lang="en-US" sz="1200">
                  <a:cs typeface="Times New Roman" panose="02020603050405020304" pitchFamily="18" charset="0"/>
                </a:rPr>
                <a:t>5 / 12 / 27</a:t>
              </a:r>
            </a:p>
            <a:p>
              <a:pPr algn="ctr"/>
              <a:endParaRPr lang="en-US" sz="1200">
                <a:cs typeface="Times New Roman" panose="02020603050405020304" pitchFamily="18" charset="0"/>
              </a:endParaRPr>
            </a:p>
            <a:p>
              <a:pPr algn="ctr"/>
              <a:r>
                <a:rPr lang="en-US" sz="1200">
                  <a:cs typeface="Times New Roman" panose="02020603050405020304" pitchFamily="18" charset="0"/>
                </a:rPr>
                <a:t>6 / 9 / 27</a:t>
              </a:r>
            </a:p>
          </p:txBody>
        </p:sp>
        <p:sp>
          <p:nvSpPr>
            <p:cNvPr id="4" name="TextBox 3">
              <a:extLst>
                <a:ext uri="{FF2B5EF4-FFF2-40B4-BE49-F238E27FC236}">
                  <a16:creationId xmlns:a16="http://schemas.microsoft.com/office/drawing/2014/main" id="{96087855-AA0E-C5A3-71B9-966D56FCA75B}"/>
                </a:ext>
              </a:extLst>
            </p:cNvPr>
            <p:cNvSpPr txBox="1"/>
            <p:nvPr/>
          </p:nvSpPr>
          <p:spPr>
            <a:xfrm>
              <a:off x="6770137" y="3449482"/>
              <a:ext cx="1332336" cy="4339650"/>
            </a:xfrm>
            <a:prstGeom prst="rect">
              <a:avLst/>
            </a:prstGeom>
            <a:noFill/>
          </p:spPr>
          <p:txBody>
            <a:bodyPr wrap="square" rtlCol="0">
              <a:spAutoFit/>
            </a:bodyPr>
            <a:lstStyle/>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p:txBody>
        </p:sp>
        <p:sp>
          <p:nvSpPr>
            <p:cNvPr id="6" name="TextBox 5">
              <a:extLst>
                <a:ext uri="{FF2B5EF4-FFF2-40B4-BE49-F238E27FC236}">
                  <a16:creationId xmlns:a16="http://schemas.microsoft.com/office/drawing/2014/main" id="{2B8FF263-1B57-ABF6-347F-0C756EEA9008}"/>
                </a:ext>
              </a:extLst>
            </p:cNvPr>
            <p:cNvSpPr txBox="1"/>
            <p:nvPr/>
          </p:nvSpPr>
          <p:spPr>
            <a:xfrm>
              <a:off x="8119207" y="3458647"/>
              <a:ext cx="1290174" cy="4339650"/>
            </a:xfrm>
            <a:prstGeom prst="rect">
              <a:avLst/>
            </a:prstGeom>
            <a:noFill/>
          </p:spPr>
          <p:txBody>
            <a:bodyPr wrap="square" rtlCol="0">
              <a:spAutoFit/>
            </a:bodyPr>
            <a:lstStyle/>
            <a:p>
              <a:pPr algn="ctr"/>
              <a:r>
                <a:rPr lang="en-US" sz="1200">
                  <a:cs typeface="Times New Roman" panose="02020603050405020304" pitchFamily="18" charset="0"/>
                </a:rPr>
                <a:t>7 / 15 / 26</a:t>
              </a:r>
            </a:p>
            <a:p>
              <a:pPr algn="ctr"/>
              <a:endParaRPr lang="en-US" sz="1200">
                <a:cs typeface="Times New Roman" panose="02020603050405020304" pitchFamily="18" charset="0"/>
              </a:endParaRPr>
            </a:p>
            <a:p>
              <a:pPr algn="ctr"/>
              <a:r>
                <a:rPr lang="en-US" sz="1200">
                  <a:cs typeface="Times New Roman" panose="02020603050405020304" pitchFamily="18" charset="0"/>
                </a:rPr>
                <a:t>8 / 12 / 26</a:t>
              </a:r>
            </a:p>
            <a:p>
              <a:pPr algn="ctr"/>
              <a:endParaRPr lang="en-US" sz="1200">
                <a:cs typeface="Times New Roman" panose="02020603050405020304" pitchFamily="18" charset="0"/>
              </a:endParaRPr>
            </a:p>
            <a:p>
              <a:pPr algn="ctr"/>
              <a:r>
                <a:rPr lang="en-US" sz="1200">
                  <a:cs typeface="Times New Roman" panose="02020603050405020304" pitchFamily="18" charset="0"/>
                </a:rPr>
                <a:t>9 / 16 / 26</a:t>
              </a:r>
            </a:p>
            <a:p>
              <a:pPr algn="ctr"/>
              <a:endParaRPr lang="en-US" sz="1200">
                <a:cs typeface="Times New Roman" panose="02020603050405020304" pitchFamily="18" charset="0"/>
              </a:endParaRPr>
            </a:p>
            <a:p>
              <a:pPr algn="ctr"/>
              <a:r>
                <a:rPr lang="en-US" sz="1200">
                  <a:cs typeface="Times New Roman" panose="02020603050405020304" pitchFamily="18" charset="0"/>
                </a:rPr>
                <a:t>10 / 14 / 26</a:t>
              </a:r>
            </a:p>
            <a:p>
              <a:pPr algn="ctr"/>
              <a:endParaRPr lang="en-US" sz="1200">
                <a:cs typeface="Times New Roman" panose="02020603050405020304" pitchFamily="18" charset="0"/>
              </a:endParaRPr>
            </a:p>
            <a:p>
              <a:pPr algn="ctr"/>
              <a:r>
                <a:rPr lang="en-US" sz="1200">
                  <a:cs typeface="Times New Roman" panose="02020603050405020304" pitchFamily="18" charset="0"/>
                </a:rPr>
                <a:t>11 / 18  / 26</a:t>
              </a:r>
            </a:p>
            <a:p>
              <a:pPr algn="ctr"/>
              <a:endParaRPr lang="en-US" sz="1200">
                <a:cs typeface="Times New Roman" panose="02020603050405020304" pitchFamily="18" charset="0"/>
              </a:endParaRPr>
            </a:p>
            <a:p>
              <a:pPr algn="ctr"/>
              <a:r>
                <a:rPr lang="en-US" sz="1200">
                  <a:cs typeface="Times New Roman" panose="02020603050405020304" pitchFamily="18" charset="0"/>
                </a:rPr>
                <a:t>12 / 16 / 26</a:t>
              </a:r>
            </a:p>
            <a:p>
              <a:pPr algn="ctr"/>
              <a:endParaRPr lang="en-US" sz="1200">
                <a:cs typeface="Times New Roman" panose="02020603050405020304" pitchFamily="18" charset="0"/>
              </a:endParaRPr>
            </a:p>
            <a:p>
              <a:pPr algn="ctr"/>
              <a:r>
                <a:rPr lang="en-US" sz="1200">
                  <a:cs typeface="Times New Roman" panose="02020603050405020304" pitchFamily="18" charset="0"/>
                </a:rPr>
                <a:t>1 / 20 / 27</a:t>
              </a:r>
            </a:p>
            <a:p>
              <a:pPr algn="ctr"/>
              <a:endParaRPr lang="en-US" sz="1200">
                <a:cs typeface="Times New Roman" panose="02020603050405020304" pitchFamily="18" charset="0"/>
              </a:endParaRPr>
            </a:p>
            <a:p>
              <a:pPr algn="ctr"/>
              <a:r>
                <a:rPr lang="en-US" sz="1200">
                  <a:cs typeface="Times New Roman" panose="02020603050405020304" pitchFamily="18" charset="0"/>
                </a:rPr>
                <a:t>2 / 17 / 27</a:t>
              </a:r>
            </a:p>
            <a:p>
              <a:pPr algn="ctr"/>
              <a:endParaRPr lang="en-US" sz="1200">
                <a:cs typeface="Times New Roman" panose="02020603050405020304" pitchFamily="18" charset="0"/>
              </a:endParaRPr>
            </a:p>
            <a:p>
              <a:pPr algn="ctr"/>
              <a:r>
                <a:rPr lang="en-US" sz="1200">
                  <a:cs typeface="Times New Roman" panose="02020603050405020304" pitchFamily="18" charset="0"/>
                </a:rPr>
                <a:t>3 / 17 / 27</a:t>
              </a:r>
            </a:p>
            <a:p>
              <a:pPr algn="ctr"/>
              <a:endParaRPr lang="en-US" sz="1200">
                <a:cs typeface="Times New Roman" panose="02020603050405020304" pitchFamily="18" charset="0"/>
              </a:endParaRPr>
            </a:p>
            <a:p>
              <a:pPr algn="ctr"/>
              <a:r>
                <a:rPr lang="en-US" sz="1200">
                  <a:cs typeface="Times New Roman" panose="02020603050405020304" pitchFamily="18" charset="0"/>
                </a:rPr>
                <a:t>4/ 21 / 27</a:t>
              </a:r>
            </a:p>
            <a:p>
              <a:pPr algn="ctr"/>
              <a:endParaRPr lang="en-US" sz="1200">
                <a:cs typeface="Times New Roman" panose="02020603050405020304" pitchFamily="18" charset="0"/>
              </a:endParaRPr>
            </a:p>
            <a:p>
              <a:pPr algn="ctr"/>
              <a:r>
                <a:rPr lang="en-US" sz="1200">
                  <a:cs typeface="Times New Roman" panose="02020603050405020304" pitchFamily="18" charset="0"/>
                </a:rPr>
                <a:t>5 / 19 / 27</a:t>
              </a:r>
            </a:p>
            <a:p>
              <a:pPr algn="ctr"/>
              <a:endParaRPr lang="en-US" sz="1200">
                <a:cs typeface="Times New Roman" panose="02020603050405020304" pitchFamily="18" charset="0"/>
              </a:endParaRPr>
            </a:p>
            <a:p>
              <a:pPr algn="ctr"/>
              <a:r>
                <a:rPr lang="en-US" sz="1200">
                  <a:cs typeface="Times New Roman" panose="02020603050405020304" pitchFamily="18" charset="0"/>
                </a:rPr>
                <a:t>6 / 16 / 27</a:t>
              </a:r>
            </a:p>
          </p:txBody>
        </p:sp>
        <p:sp>
          <p:nvSpPr>
            <p:cNvPr id="9" name="TextBox 8">
              <a:extLst>
                <a:ext uri="{FF2B5EF4-FFF2-40B4-BE49-F238E27FC236}">
                  <a16:creationId xmlns:a16="http://schemas.microsoft.com/office/drawing/2014/main" id="{619480A0-C7C5-33B5-DD89-5951E3AC0D49}"/>
                </a:ext>
              </a:extLst>
            </p:cNvPr>
            <p:cNvSpPr txBox="1"/>
            <p:nvPr/>
          </p:nvSpPr>
          <p:spPr>
            <a:xfrm>
              <a:off x="2577022" y="3326203"/>
              <a:ext cx="2939181" cy="223138"/>
            </a:xfrm>
            <a:prstGeom prst="rect">
              <a:avLst/>
            </a:prstGeom>
            <a:noFill/>
          </p:spPr>
          <p:txBody>
            <a:bodyPr wrap="square" rtlCol="0">
              <a:spAutoFit/>
            </a:bodyPr>
            <a:lstStyle/>
            <a:p>
              <a:r>
                <a:rPr lang="en-US" sz="850"/>
                <a:t>Ci3T Implementation Manual revisions</a:t>
              </a:r>
            </a:p>
          </p:txBody>
        </p:sp>
        <p:sp>
          <p:nvSpPr>
            <p:cNvPr id="12" name="TextBox 11">
              <a:extLst>
                <a:ext uri="{FF2B5EF4-FFF2-40B4-BE49-F238E27FC236}">
                  <a16:creationId xmlns:a16="http://schemas.microsoft.com/office/drawing/2014/main" id="{78308CA3-752A-AC84-12D8-9F163B5110AD}"/>
                </a:ext>
              </a:extLst>
            </p:cNvPr>
            <p:cNvSpPr txBox="1"/>
            <p:nvPr/>
          </p:nvSpPr>
          <p:spPr>
            <a:xfrm>
              <a:off x="2566140" y="3705386"/>
              <a:ext cx="2939182" cy="223138"/>
            </a:xfrm>
            <a:prstGeom prst="rect">
              <a:avLst/>
            </a:prstGeom>
            <a:noFill/>
          </p:spPr>
          <p:txBody>
            <a:bodyPr wrap="square" rtlCol="0">
              <a:spAutoFit/>
            </a:bodyPr>
            <a:lstStyle/>
            <a:p>
              <a:r>
                <a:rPr lang="en-US" sz="850"/>
                <a:t>plans to collect academic and behavior screening data</a:t>
              </a:r>
            </a:p>
          </p:txBody>
        </p:sp>
        <p:sp>
          <p:nvSpPr>
            <p:cNvPr id="17" name="TextBox 16">
              <a:extLst>
                <a:ext uri="{FF2B5EF4-FFF2-40B4-BE49-F238E27FC236}">
                  <a16:creationId xmlns:a16="http://schemas.microsoft.com/office/drawing/2014/main" id="{6C23F7A4-EAE4-50DE-6A9D-0F4DFDB429CE}"/>
                </a:ext>
              </a:extLst>
            </p:cNvPr>
            <p:cNvSpPr txBox="1"/>
            <p:nvPr/>
          </p:nvSpPr>
          <p:spPr>
            <a:xfrm>
              <a:off x="2566140" y="4075500"/>
              <a:ext cx="2939182" cy="353943"/>
            </a:xfrm>
            <a:prstGeom prst="rect">
              <a:avLst/>
            </a:prstGeom>
            <a:noFill/>
          </p:spPr>
          <p:txBody>
            <a:bodyPr wrap="square" rtlCol="0">
              <a:spAutoFit/>
            </a:bodyPr>
            <a:lstStyle/>
            <a:p>
              <a:r>
                <a:rPr lang="en-US" sz="850"/>
                <a:t>Review ODR reports (disaggregated by grade, location, behavior type)</a:t>
              </a:r>
            </a:p>
          </p:txBody>
        </p:sp>
        <p:sp>
          <p:nvSpPr>
            <p:cNvPr id="18" name="TextBox 17">
              <a:extLst>
                <a:ext uri="{FF2B5EF4-FFF2-40B4-BE49-F238E27FC236}">
                  <a16:creationId xmlns:a16="http://schemas.microsoft.com/office/drawing/2014/main" id="{D67683E1-142B-B00B-638F-CAB611B5AE6A}"/>
                </a:ext>
              </a:extLst>
            </p:cNvPr>
            <p:cNvSpPr txBox="1"/>
            <p:nvPr/>
          </p:nvSpPr>
          <p:spPr>
            <a:xfrm>
              <a:off x="2566137" y="4449238"/>
              <a:ext cx="2988083" cy="353943"/>
            </a:xfrm>
            <a:prstGeom prst="rect">
              <a:avLst/>
            </a:prstGeom>
            <a:noFill/>
          </p:spPr>
          <p:txBody>
            <a:bodyPr wrap="square" rtlCol="0">
              <a:spAutoFit/>
            </a:bodyPr>
            <a:lstStyle/>
            <a:p>
              <a:r>
                <a:rPr lang="en-US" sz="850"/>
                <a:t>Review SRSS-IE and academics screening data; plan for staff to complete TI/SV surveys</a:t>
              </a:r>
            </a:p>
          </p:txBody>
        </p:sp>
        <p:sp>
          <p:nvSpPr>
            <p:cNvPr id="19" name="TextBox 18">
              <a:extLst>
                <a:ext uri="{FF2B5EF4-FFF2-40B4-BE49-F238E27FC236}">
                  <a16:creationId xmlns:a16="http://schemas.microsoft.com/office/drawing/2014/main" id="{13E0FBC9-6D69-81E5-6BBB-C1DE1E70D71D}"/>
                </a:ext>
              </a:extLst>
            </p:cNvPr>
            <p:cNvSpPr txBox="1"/>
            <p:nvPr/>
          </p:nvSpPr>
          <p:spPr>
            <a:xfrm>
              <a:off x="2577026" y="4846568"/>
              <a:ext cx="2939182" cy="223138"/>
            </a:xfrm>
            <a:prstGeom prst="rect">
              <a:avLst/>
            </a:prstGeom>
            <a:noFill/>
          </p:spPr>
          <p:txBody>
            <a:bodyPr wrap="square" rtlCol="0">
              <a:spAutoFit/>
            </a:bodyPr>
            <a:lstStyle/>
            <a:p>
              <a:r>
                <a:rPr lang="en-US" sz="850"/>
                <a:t>complete TFI</a:t>
              </a:r>
            </a:p>
          </p:txBody>
        </p:sp>
        <p:sp>
          <p:nvSpPr>
            <p:cNvPr id="20" name="TextBox 19">
              <a:extLst>
                <a:ext uri="{FF2B5EF4-FFF2-40B4-BE49-F238E27FC236}">
                  <a16:creationId xmlns:a16="http://schemas.microsoft.com/office/drawing/2014/main" id="{19C8231D-FFCB-008B-1E32-E90BF20709B9}"/>
                </a:ext>
              </a:extLst>
            </p:cNvPr>
            <p:cNvSpPr txBox="1"/>
            <p:nvPr/>
          </p:nvSpPr>
          <p:spPr>
            <a:xfrm>
              <a:off x="2577026" y="5220308"/>
              <a:ext cx="2939182" cy="223138"/>
            </a:xfrm>
            <a:prstGeom prst="rect">
              <a:avLst/>
            </a:prstGeom>
            <a:noFill/>
          </p:spPr>
          <p:txBody>
            <a:bodyPr wrap="square" rtlCol="0">
              <a:spAutoFit/>
            </a:bodyPr>
            <a:lstStyle/>
            <a:p>
              <a:r>
                <a:rPr lang="en-US" sz="850"/>
                <a:t>Review TI/SV, review ODR and attendance</a:t>
              </a:r>
            </a:p>
          </p:txBody>
        </p:sp>
        <p:sp>
          <p:nvSpPr>
            <p:cNvPr id="21" name="TextBox 20">
              <a:extLst>
                <a:ext uri="{FF2B5EF4-FFF2-40B4-BE49-F238E27FC236}">
                  <a16:creationId xmlns:a16="http://schemas.microsoft.com/office/drawing/2014/main" id="{FF14D52E-F0C4-3810-B467-ECDEF87839FB}"/>
                </a:ext>
              </a:extLst>
            </p:cNvPr>
            <p:cNvSpPr txBox="1"/>
            <p:nvPr/>
          </p:nvSpPr>
          <p:spPr>
            <a:xfrm>
              <a:off x="2577023" y="5599497"/>
              <a:ext cx="2939182" cy="353943"/>
            </a:xfrm>
            <a:prstGeom prst="rect">
              <a:avLst/>
            </a:prstGeom>
            <a:noFill/>
          </p:spPr>
          <p:txBody>
            <a:bodyPr wrap="square" rtlCol="0">
              <a:spAutoFit/>
            </a:bodyPr>
            <a:lstStyle/>
            <a:p>
              <a:r>
                <a:rPr lang="en-US" sz="850"/>
                <a:t>Plan Spring TI/SV data collection; review Winter screening data</a:t>
              </a:r>
            </a:p>
          </p:txBody>
        </p:sp>
        <p:sp>
          <p:nvSpPr>
            <p:cNvPr id="22" name="TextBox 21">
              <a:extLst>
                <a:ext uri="{FF2B5EF4-FFF2-40B4-BE49-F238E27FC236}">
                  <a16:creationId xmlns:a16="http://schemas.microsoft.com/office/drawing/2014/main" id="{8622CA04-6D52-4475-77AD-C84D75C95777}"/>
                </a:ext>
              </a:extLst>
            </p:cNvPr>
            <p:cNvSpPr txBox="1"/>
            <p:nvPr/>
          </p:nvSpPr>
          <p:spPr>
            <a:xfrm>
              <a:off x="2577027" y="6000452"/>
              <a:ext cx="2939182" cy="353943"/>
            </a:xfrm>
            <a:prstGeom prst="rect">
              <a:avLst/>
            </a:prstGeom>
            <a:noFill/>
          </p:spPr>
          <p:txBody>
            <a:bodyPr wrap="square" rtlCol="0">
              <a:spAutoFit/>
            </a:bodyPr>
            <a:lstStyle/>
            <a:p>
              <a:r>
                <a:rPr lang="en-US" sz="850"/>
                <a:t>Review ODR and attendance, make plans for staff to do TI/SV surveys</a:t>
              </a:r>
            </a:p>
          </p:txBody>
        </p:sp>
        <p:sp>
          <p:nvSpPr>
            <p:cNvPr id="23" name="TextBox 22">
              <a:extLst>
                <a:ext uri="{FF2B5EF4-FFF2-40B4-BE49-F238E27FC236}">
                  <a16:creationId xmlns:a16="http://schemas.microsoft.com/office/drawing/2014/main" id="{E1AE79D0-BD79-A22C-8856-13F49AE8BF9B}"/>
                </a:ext>
              </a:extLst>
            </p:cNvPr>
            <p:cNvSpPr txBox="1"/>
            <p:nvPr/>
          </p:nvSpPr>
          <p:spPr>
            <a:xfrm>
              <a:off x="2577026" y="6414111"/>
              <a:ext cx="2939182" cy="223138"/>
            </a:xfrm>
            <a:prstGeom prst="rect">
              <a:avLst/>
            </a:prstGeom>
            <a:noFill/>
          </p:spPr>
          <p:txBody>
            <a:bodyPr wrap="square" rtlCol="0">
              <a:spAutoFit/>
            </a:bodyPr>
            <a:lstStyle/>
            <a:p>
              <a:r>
                <a:rPr lang="en-US" sz="850"/>
                <a:t>Complete TFI</a:t>
              </a:r>
            </a:p>
          </p:txBody>
        </p:sp>
        <p:sp>
          <p:nvSpPr>
            <p:cNvPr id="24" name="TextBox 23">
              <a:extLst>
                <a:ext uri="{FF2B5EF4-FFF2-40B4-BE49-F238E27FC236}">
                  <a16:creationId xmlns:a16="http://schemas.microsoft.com/office/drawing/2014/main" id="{E7629790-9D16-C151-7303-458AA769E323}"/>
                </a:ext>
              </a:extLst>
            </p:cNvPr>
            <p:cNvSpPr txBox="1"/>
            <p:nvPr/>
          </p:nvSpPr>
          <p:spPr>
            <a:xfrm>
              <a:off x="2529455" y="6772617"/>
              <a:ext cx="2939182" cy="223138"/>
            </a:xfrm>
            <a:prstGeom prst="rect">
              <a:avLst/>
            </a:prstGeom>
            <a:noFill/>
          </p:spPr>
          <p:txBody>
            <a:bodyPr wrap="square" rtlCol="0">
              <a:spAutoFit/>
            </a:bodyPr>
            <a:lstStyle/>
            <a:p>
              <a:r>
                <a:rPr lang="en-US" sz="850"/>
                <a:t>Review Spring TI/SV</a:t>
              </a:r>
            </a:p>
          </p:txBody>
        </p:sp>
        <p:sp>
          <p:nvSpPr>
            <p:cNvPr id="25" name="TextBox 24">
              <a:extLst>
                <a:ext uri="{FF2B5EF4-FFF2-40B4-BE49-F238E27FC236}">
                  <a16:creationId xmlns:a16="http://schemas.microsoft.com/office/drawing/2014/main" id="{FEABC27D-019E-9D6A-F24F-BCA75977A0F0}"/>
                </a:ext>
              </a:extLst>
            </p:cNvPr>
            <p:cNvSpPr txBox="1"/>
            <p:nvPr/>
          </p:nvSpPr>
          <p:spPr>
            <a:xfrm>
              <a:off x="2577025" y="7110796"/>
              <a:ext cx="2939182" cy="223138"/>
            </a:xfrm>
            <a:prstGeom prst="rect">
              <a:avLst/>
            </a:prstGeom>
            <a:noFill/>
          </p:spPr>
          <p:txBody>
            <a:bodyPr wrap="square" rtlCol="0">
              <a:spAutoFit/>
            </a:bodyPr>
            <a:lstStyle/>
            <a:p>
              <a:r>
                <a:rPr lang="en-US" sz="850"/>
                <a:t>Review Spring screening data</a:t>
              </a:r>
            </a:p>
          </p:txBody>
        </p:sp>
        <p:sp>
          <p:nvSpPr>
            <p:cNvPr id="29" name="TextBox 28">
              <a:extLst>
                <a:ext uri="{FF2B5EF4-FFF2-40B4-BE49-F238E27FC236}">
                  <a16:creationId xmlns:a16="http://schemas.microsoft.com/office/drawing/2014/main" id="{6239AE97-8512-74FB-076F-2D1E134232A6}"/>
                </a:ext>
              </a:extLst>
            </p:cNvPr>
            <p:cNvSpPr txBox="1"/>
            <p:nvPr/>
          </p:nvSpPr>
          <p:spPr>
            <a:xfrm>
              <a:off x="9424437" y="3449482"/>
              <a:ext cx="1332336" cy="4339650"/>
            </a:xfrm>
            <a:prstGeom prst="rect">
              <a:avLst/>
            </a:prstGeom>
            <a:noFill/>
          </p:spPr>
          <p:txBody>
            <a:bodyPr wrap="square" rtlCol="0">
              <a:spAutoFit/>
            </a:bodyPr>
            <a:lstStyle/>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p:txBody>
        </p:sp>
        <p:pic>
          <p:nvPicPr>
            <p:cNvPr id="8" name="Picture 7">
              <a:extLst>
                <a:ext uri="{FF2B5EF4-FFF2-40B4-BE49-F238E27FC236}">
                  <a16:creationId xmlns:a16="http://schemas.microsoft.com/office/drawing/2014/main" id="{A4B3DD07-8921-F9C5-75C7-A99E11247317}"/>
                </a:ext>
              </a:extLst>
            </p:cNvPr>
            <p:cNvPicPr>
              <a:picLocks noChangeAspect="1"/>
            </p:cNvPicPr>
            <p:nvPr/>
          </p:nvPicPr>
          <p:blipFill>
            <a:blip r:embed="rId4"/>
            <a:stretch>
              <a:fillRect/>
            </a:stretch>
          </p:blipFill>
          <p:spPr>
            <a:xfrm>
              <a:off x="1906882" y="2189470"/>
              <a:ext cx="5898529" cy="648838"/>
            </a:xfrm>
            <a:prstGeom prst="rect">
              <a:avLst/>
            </a:prstGeom>
          </p:spPr>
        </p:pic>
      </p:grpSp>
    </p:spTree>
    <p:extLst>
      <p:ext uri="{BB962C8B-B14F-4D97-AF65-F5344CB8AC3E}">
        <p14:creationId xmlns:p14="http://schemas.microsoft.com/office/powerpoint/2010/main" val="618478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BFF-0932-9B3D-77A5-9007C10BB0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4574FB-DE52-86D0-26DB-A3ECB83F356C}"/>
              </a:ext>
            </a:extLst>
          </p:cNvPr>
          <p:cNvSpPr>
            <a:spLocks noGrp="1"/>
          </p:cNvSpPr>
          <p:nvPr>
            <p:ph type="title"/>
          </p:nvPr>
        </p:nvSpPr>
        <p:spPr>
          <a:solidFill>
            <a:schemeClr val="accent5"/>
          </a:solidFill>
        </p:spPr>
        <p:txBody>
          <a:bodyPr/>
          <a:lstStyle/>
          <a:p>
            <a:r>
              <a:rPr lang="en-US">
                <a:solidFill>
                  <a:schemeClr val="bg1"/>
                </a:solidFill>
              </a:rPr>
              <a:t>Work Time: Professional Learning to Support Data-Informed Decision Making</a:t>
            </a:r>
          </a:p>
        </p:txBody>
      </p:sp>
      <p:sp>
        <p:nvSpPr>
          <p:cNvPr id="16" name="Content Placeholder 15">
            <a:extLst>
              <a:ext uri="{FF2B5EF4-FFF2-40B4-BE49-F238E27FC236}">
                <a16:creationId xmlns:a16="http://schemas.microsoft.com/office/drawing/2014/main" id="{6ED935D3-C8A3-4E3A-8727-9C9F1BDD4B56}"/>
              </a:ext>
            </a:extLst>
          </p:cNvPr>
          <p:cNvSpPr>
            <a:spLocks noGrp="1"/>
          </p:cNvSpPr>
          <p:nvPr>
            <p:ph idx="1"/>
          </p:nvPr>
        </p:nvSpPr>
        <p:spPr>
          <a:xfrm>
            <a:off x="838199" y="1825625"/>
            <a:ext cx="8053138" cy="2985980"/>
          </a:xfrm>
          <a:solidFill>
            <a:schemeClr val="accent5">
              <a:lumMod val="20000"/>
              <a:lumOff val="80000"/>
            </a:schemeClr>
          </a:solidFill>
        </p:spPr>
        <p:txBody>
          <a:bodyPr>
            <a:normAutofit/>
          </a:bodyPr>
          <a:lstStyle/>
          <a:p>
            <a:r>
              <a:rPr lang="en-US" sz="2400"/>
              <a:t>Add academic screening, behavior screening, and treatment integrity and social validity windows to your calendar</a:t>
            </a:r>
            <a:endParaRPr lang="en-US" sz="2000"/>
          </a:p>
          <a:p>
            <a:r>
              <a:rPr lang="en-US" sz="2400"/>
              <a:t>Schedule time for:</a:t>
            </a:r>
          </a:p>
          <a:p>
            <a:pPr lvl="1"/>
            <a:r>
              <a:rPr lang="en-US" sz="2000"/>
              <a:t>Preparing for data collection </a:t>
            </a:r>
          </a:p>
          <a:p>
            <a:pPr lvl="1"/>
            <a:r>
              <a:rPr lang="en-US" sz="2000"/>
              <a:t>Faculty and staff to complete measures</a:t>
            </a:r>
          </a:p>
          <a:p>
            <a:pPr lvl="1"/>
            <a:r>
              <a:rPr lang="en-US" sz="2000"/>
              <a:t>Ci3T Leadership Team to review data and make action plans</a:t>
            </a:r>
          </a:p>
          <a:p>
            <a:pPr lvl="1"/>
            <a:r>
              <a:rPr lang="en-US" sz="2000"/>
              <a:t>Sharing data back with faculty and staff</a:t>
            </a:r>
          </a:p>
        </p:txBody>
      </p:sp>
      <p:pic>
        <p:nvPicPr>
          <p:cNvPr id="3" name="20">
            <a:extLst>
              <a:ext uri="{FF2B5EF4-FFF2-40B4-BE49-F238E27FC236}">
                <a16:creationId xmlns:a16="http://schemas.microsoft.com/office/drawing/2014/main" id="{D9A7B596-2834-9A06-8DAE-B5E69A7BC09C}"/>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5" name="19">
            <a:extLst>
              <a:ext uri="{FF2B5EF4-FFF2-40B4-BE49-F238E27FC236}">
                <a16:creationId xmlns:a16="http://schemas.microsoft.com/office/drawing/2014/main" id="{A1849AB9-1774-0C4B-A16E-33EDF4780B8D}"/>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6" name="18">
            <a:extLst>
              <a:ext uri="{FF2B5EF4-FFF2-40B4-BE49-F238E27FC236}">
                <a16:creationId xmlns:a16="http://schemas.microsoft.com/office/drawing/2014/main" id="{E5F3FEBC-7A2F-F64E-73B0-0D4D1531827B}"/>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7" name="17">
            <a:extLst>
              <a:ext uri="{FF2B5EF4-FFF2-40B4-BE49-F238E27FC236}">
                <a16:creationId xmlns:a16="http://schemas.microsoft.com/office/drawing/2014/main" id="{D5692EB4-05A8-489E-A087-F4B285B1AF9A}"/>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8" name="16">
            <a:extLst>
              <a:ext uri="{FF2B5EF4-FFF2-40B4-BE49-F238E27FC236}">
                <a16:creationId xmlns:a16="http://schemas.microsoft.com/office/drawing/2014/main" id="{249F95EF-288C-D675-A968-B465DBA58345}"/>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9" name="Picture 47">
            <a:extLst>
              <a:ext uri="{FF2B5EF4-FFF2-40B4-BE49-F238E27FC236}">
                <a16:creationId xmlns:a16="http://schemas.microsoft.com/office/drawing/2014/main" id="{5E863759-22FA-114A-60CA-A4D4B79A3664}"/>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0" name="Picture 51">
            <a:extLst>
              <a:ext uri="{FF2B5EF4-FFF2-40B4-BE49-F238E27FC236}">
                <a16:creationId xmlns:a16="http://schemas.microsoft.com/office/drawing/2014/main" id="{CC59102E-F0A8-014F-9BBF-9EE6E195C1DE}"/>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1" name="Picture 50">
            <a:extLst>
              <a:ext uri="{FF2B5EF4-FFF2-40B4-BE49-F238E27FC236}">
                <a16:creationId xmlns:a16="http://schemas.microsoft.com/office/drawing/2014/main" id="{3E1BDE9D-EF9D-D49E-FBA2-F4F94128F30D}"/>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2" name="Picture 49">
            <a:extLst>
              <a:ext uri="{FF2B5EF4-FFF2-40B4-BE49-F238E27FC236}">
                <a16:creationId xmlns:a16="http://schemas.microsoft.com/office/drawing/2014/main" id="{B5D46268-F69B-1B09-944F-810CA869208F}"/>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3" name="Picture 48">
            <a:extLst>
              <a:ext uri="{FF2B5EF4-FFF2-40B4-BE49-F238E27FC236}">
                <a16:creationId xmlns:a16="http://schemas.microsoft.com/office/drawing/2014/main" id="{73BE677C-2B2B-9752-9326-9A52C12DC073}"/>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4" name="Picture 42">
            <a:extLst>
              <a:ext uri="{FF2B5EF4-FFF2-40B4-BE49-F238E27FC236}">
                <a16:creationId xmlns:a16="http://schemas.microsoft.com/office/drawing/2014/main" id="{1DE51CCD-D20A-E9AA-2E4D-66D543B694C6}"/>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5" name="Picture 46">
            <a:extLst>
              <a:ext uri="{FF2B5EF4-FFF2-40B4-BE49-F238E27FC236}">
                <a16:creationId xmlns:a16="http://schemas.microsoft.com/office/drawing/2014/main" id="{A7038CA1-FBA0-EBFB-2BF3-8110B0E1AB28}"/>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8" name="Picture 45">
            <a:extLst>
              <a:ext uri="{FF2B5EF4-FFF2-40B4-BE49-F238E27FC236}">
                <a16:creationId xmlns:a16="http://schemas.microsoft.com/office/drawing/2014/main" id="{D5328CFB-CB20-1DC7-2B06-82FF9EC9BE6B}"/>
              </a:ext>
            </a:extLst>
          </p:cNvPr>
          <p:cNvPicPr>
            <a:picLocks noChangeAspect="1" noChangeArrowheads="1"/>
          </p:cNvPicPr>
          <p:nvPr/>
        </p:nvPicPr>
        <p:blipFill>
          <a:blip r:embed="rId15">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9" name="Picture 44">
            <a:extLst>
              <a:ext uri="{FF2B5EF4-FFF2-40B4-BE49-F238E27FC236}">
                <a16:creationId xmlns:a16="http://schemas.microsoft.com/office/drawing/2014/main" id="{2289D410-AE27-354D-539B-BC0C41840395}"/>
              </a:ext>
            </a:extLst>
          </p:cNvPr>
          <p:cNvPicPr>
            <a:picLocks noChangeAspect="1" noChangeArrowheads="1"/>
          </p:cNvPicPr>
          <p:nvPr/>
        </p:nvPicPr>
        <p:blipFill>
          <a:blip r:embed="rId16">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1" name="Picture 43">
            <a:extLst>
              <a:ext uri="{FF2B5EF4-FFF2-40B4-BE49-F238E27FC236}">
                <a16:creationId xmlns:a16="http://schemas.microsoft.com/office/drawing/2014/main" id="{6B284CD4-A90B-E2FF-D740-16C2078C62CF}"/>
              </a:ext>
            </a:extLst>
          </p:cNvPr>
          <p:cNvPicPr>
            <a:picLocks noChangeAspect="1" noChangeArrowheads="1"/>
          </p:cNvPicPr>
          <p:nvPr/>
        </p:nvPicPr>
        <p:blipFill>
          <a:blip r:embed="rId17">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4" name="Picture 23">
            <a:extLst>
              <a:ext uri="{FF2B5EF4-FFF2-40B4-BE49-F238E27FC236}">
                <a16:creationId xmlns:a16="http://schemas.microsoft.com/office/drawing/2014/main" id="{26B1FD1E-319E-94CE-6E40-226E0DC94073}"/>
              </a:ext>
            </a:extLst>
          </p:cNvPr>
          <p:cNvPicPr>
            <a:picLocks noChangeAspect="1" noChangeArrowheads="1"/>
          </p:cNvPicPr>
          <p:nvPr/>
        </p:nvPicPr>
        <p:blipFill>
          <a:blip r:embed="rId18">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5" name="Picture 40">
            <a:extLst>
              <a:ext uri="{FF2B5EF4-FFF2-40B4-BE49-F238E27FC236}">
                <a16:creationId xmlns:a16="http://schemas.microsoft.com/office/drawing/2014/main" id="{B1017626-2E3D-41FE-A290-2882A1B45237}"/>
              </a:ext>
            </a:extLst>
          </p:cNvPr>
          <p:cNvPicPr>
            <a:picLocks noChangeAspect="1" noChangeArrowheads="1"/>
          </p:cNvPicPr>
          <p:nvPr/>
        </p:nvPicPr>
        <p:blipFill>
          <a:blip r:embed="rId19">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6" name="Picture 39">
            <a:extLst>
              <a:ext uri="{FF2B5EF4-FFF2-40B4-BE49-F238E27FC236}">
                <a16:creationId xmlns:a16="http://schemas.microsoft.com/office/drawing/2014/main" id="{6ABAFF15-E220-A10B-7476-9BF88F5DACA6}"/>
              </a:ext>
            </a:extLst>
          </p:cNvPr>
          <p:cNvPicPr>
            <a:picLocks noChangeAspect="1" noChangeArrowheads="1"/>
          </p:cNvPicPr>
          <p:nvPr/>
        </p:nvPicPr>
        <p:blipFill>
          <a:blip r:embed="rId20">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7" name="Picture 38">
            <a:extLst>
              <a:ext uri="{FF2B5EF4-FFF2-40B4-BE49-F238E27FC236}">
                <a16:creationId xmlns:a16="http://schemas.microsoft.com/office/drawing/2014/main" id="{58A06043-4FEE-1E8F-EC6A-BAA3A2C37F9B}"/>
              </a:ext>
            </a:extLst>
          </p:cNvPr>
          <p:cNvPicPr>
            <a:picLocks noChangeAspect="1" noChangeArrowheads="1"/>
          </p:cNvPicPr>
          <p:nvPr/>
        </p:nvPicPr>
        <p:blipFill>
          <a:blip r:embed="rId21">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8" name="Picture 33">
            <a:extLst>
              <a:ext uri="{FF2B5EF4-FFF2-40B4-BE49-F238E27FC236}">
                <a16:creationId xmlns:a16="http://schemas.microsoft.com/office/drawing/2014/main" id="{565D5FCD-BAE1-5812-4AE7-FF8120964ECB}"/>
              </a:ext>
            </a:extLst>
          </p:cNvPr>
          <p:cNvPicPr>
            <a:picLocks noChangeAspect="1" noChangeArrowheads="1"/>
          </p:cNvPicPr>
          <p:nvPr/>
        </p:nvPicPr>
        <p:blipFill>
          <a:blip r:embed="rId22">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9" name="Picture 36">
            <a:extLst>
              <a:ext uri="{FF2B5EF4-FFF2-40B4-BE49-F238E27FC236}">
                <a16:creationId xmlns:a16="http://schemas.microsoft.com/office/drawing/2014/main" id="{5309B32B-4371-AB14-5ECD-808468186256}"/>
              </a:ext>
            </a:extLst>
          </p:cNvPr>
          <p:cNvPicPr>
            <a:picLocks noChangeAspect="1" noChangeArrowheads="1"/>
          </p:cNvPicPr>
          <p:nvPr/>
        </p:nvPicPr>
        <p:blipFill>
          <a:blip r:embed="rId23">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30" name="Picture 32">
            <a:extLst>
              <a:ext uri="{FF2B5EF4-FFF2-40B4-BE49-F238E27FC236}">
                <a16:creationId xmlns:a16="http://schemas.microsoft.com/office/drawing/2014/main" id="{68A2BF3E-F4A9-0F85-B03C-10F6C4CEBFD0}"/>
              </a:ext>
            </a:extLst>
          </p:cNvPr>
          <p:cNvPicPr>
            <a:picLocks noChangeAspect="1" noChangeArrowheads="1"/>
          </p:cNvPicPr>
          <p:nvPr/>
        </p:nvPicPr>
        <p:blipFill>
          <a:blip r:embed="rId24">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31" name="Picture 30" descr="Handout: Planning for Your 2026-2027 Ci3T Journey.">
            <a:extLst>
              <a:ext uri="{FF2B5EF4-FFF2-40B4-BE49-F238E27FC236}">
                <a16:creationId xmlns:a16="http://schemas.microsoft.com/office/drawing/2014/main" id="{636ECC91-8472-AC0B-8EBC-B66DAEB2FC3B}"/>
              </a:ext>
            </a:extLst>
          </p:cNvPr>
          <p:cNvPicPr>
            <a:picLocks noChangeAspect="1"/>
          </p:cNvPicPr>
          <p:nvPr/>
        </p:nvPicPr>
        <p:blipFill>
          <a:blip r:embed="rId25" cstate="hqprint">
            <a:extLst>
              <a:ext uri="{28A0092B-C50C-407E-A947-70E740481C1C}">
                <a14:useLocalDpi xmlns:a14="http://schemas.microsoft.com/office/drawing/2010/main"/>
              </a:ext>
            </a:extLst>
          </a:blip>
          <a:srcRect/>
          <a:stretch/>
        </p:blipFill>
        <p:spPr>
          <a:xfrm>
            <a:off x="9046525" y="1825625"/>
            <a:ext cx="2307275" cy="2985980"/>
          </a:xfrm>
          <a:prstGeom prst="rect">
            <a:avLst/>
          </a:prstGeom>
          <a:ln>
            <a:solidFill>
              <a:schemeClr val="tx1"/>
            </a:solidFill>
          </a:ln>
        </p:spPr>
      </p:pic>
    </p:spTree>
    <p:extLst>
      <p:ext uri="{BB962C8B-B14F-4D97-AF65-F5344CB8AC3E}">
        <p14:creationId xmlns:p14="http://schemas.microsoft.com/office/powerpoint/2010/main" val="87532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9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59000"/>
                            </p:stCondLst>
                            <p:childTnLst>
                              <p:par>
                                <p:cTn id="8" presetID="1" presetClass="entr" presetSubtype="0" fill="hold" nodeType="afterEffect">
                                  <p:stCondLst>
                                    <p:cond delay="59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118000"/>
                            </p:stCondLst>
                            <p:childTnLst>
                              <p:par>
                                <p:cTn id="11" presetID="1" presetClass="entr" presetSubtype="0" fill="hold" nodeType="afterEffect">
                                  <p:stCondLst>
                                    <p:cond delay="59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177000"/>
                            </p:stCondLst>
                            <p:childTnLst>
                              <p:par>
                                <p:cTn id="14" presetID="1" presetClass="entr" presetSubtype="0" fill="hold" nodeType="afterEffect">
                                  <p:stCondLst>
                                    <p:cond delay="5900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236000"/>
                            </p:stCondLst>
                            <p:childTnLst>
                              <p:par>
                                <p:cTn id="17" presetID="1" presetClass="entr" presetSubtype="0" fill="hold" nodeType="afterEffect">
                                  <p:stCondLst>
                                    <p:cond delay="5900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295000"/>
                            </p:stCondLst>
                            <p:childTnLst>
                              <p:par>
                                <p:cTn id="20" presetID="1" presetClass="entr" presetSubtype="0" fill="hold" nodeType="afterEffect">
                                  <p:stCondLst>
                                    <p:cond delay="59000"/>
                                  </p:stCondLst>
                                  <p:childTnLst>
                                    <p:set>
                                      <p:cBhvr>
                                        <p:cTn id="21" dur="1" fill="hold">
                                          <p:stCondLst>
                                            <p:cond delay="0"/>
                                          </p:stCondLst>
                                        </p:cTn>
                                        <p:tgtEl>
                                          <p:spTgt spid="10"/>
                                        </p:tgtEl>
                                        <p:attrNameLst>
                                          <p:attrName>style.visibility</p:attrName>
                                        </p:attrNameLst>
                                      </p:cBhvr>
                                      <p:to>
                                        <p:strVal val="visible"/>
                                      </p:to>
                                    </p:set>
                                  </p:childTnLst>
                                </p:cTn>
                              </p:par>
                            </p:childTnLst>
                          </p:cTn>
                        </p:par>
                        <p:par>
                          <p:cTn id="22" fill="hold">
                            <p:stCondLst>
                              <p:cond delay="354000"/>
                            </p:stCondLst>
                            <p:childTnLst>
                              <p:par>
                                <p:cTn id="23" presetID="1" presetClass="entr" presetSubtype="0" fill="hold" nodeType="afterEffect">
                                  <p:stCondLst>
                                    <p:cond delay="59000"/>
                                  </p:stCondLst>
                                  <p:childTnLst>
                                    <p:set>
                                      <p:cBhvr>
                                        <p:cTn id="24" dur="1" fill="hold">
                                          <p:stCondLst>
                                            <p:cond delay="0"/>
                                          </p:stCondLst>
                                        </p:cTn>
                                        <p:tgtEl>
                                          <p:spTgt spid="11"/>
                                        </p:tgtEl>
                                        <p:attrNameLst>
                                          <p:attrName>style.visibility</p:attrName>
                                        </p:attrNameLst>
                                      </p:cBhvr>
                                      <p:to>
                                        <p:strVal val="visible"/>
                                      </p:to>
                                    </p:set>
                                  </p:childTnLst>
                                </p:cTn>
                              </p:par>
                            </p:childTnLst>
                          </p:cTn>
                        </p:par>
                        <p:par>
                          <p:cTn id="25" fill="hold">
                            <p:stCondLst>
                              <p:cond delay="413000"/>
                            </p:stCondLst>
                            <p:childTnLst>
                              <p:par>
                                <p:cTn id="26" presetID="1" presetClass="entr" presetSubtype="0" fill="hold" nodeType="afterEffect">
                                  <p:stCondLst>
                                    <p:cond delay="59000"/>
                                  </p:stCondLst>
                                  <p:childTnLst>
                                    <p:set>
                                      <p:cBhvr>
                                        <p:cTn id="27" dur="1" fill="hold">
                                          <p:stCondLst>
                                            <p:cond delay="0"/>
                                          </p:stCondLst>
                                        </p:cTn>
                                        <p:tgtEl>
                                          <p:spTgt spid="12"/>
                                        </p:tgtEl>
                                        <p:attrNameLst>
                                          <p:attrName>style.visibility</p:attrName>
                                        </p:attrNameLst>
                                      </p:cBhvr>
                                      <p:to>
                                        <p:strVal val="visible"/>
                                      </p:to>
                                    </p:set>
                                  </p:childTnLst>
                                </p:cTn>
                              </p:par>
                            </p:childTnLst>
                          </p:cTn>
                        </p:par>
                        <p:par>
                          <p:cTn id="28" fill="hold">
                            <p:stCondLst>
                              <p:cond delay="472000"/>
                            </p:stCondLst>
                            <p:childTnLst>
                              <p:par>
                                <p:cTn id="29" presetID="1" presetClass="entr" presetSubtype="0" fill="hold" nodeType="afterEffect">
                                  <p:stCondLst>
                                    <p:cond delay="5900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531000"/>
                            </p:stCondLst>
                            <p:childTnLst>
                              <p:par>
                                <p:cTn id="32" presetID="1" presetClass="entr" presetSubtype="0" fill="hold" nodeType="afterEffect">
                                  <p:stCondLst>
                                    <p:cond delay="590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590000"/>
                            </p:stCondLst>
                            <p:childTnLst>
                              <p:par>
                                <p:cTn id="35" presetID="1" presetClass="entr" presetSubtype="0" fill="hold" nodeType="afterEffect">
                                  <p:stCondLst>
                                    <p:cond delay="59000"/>
                                  </p:stCondLst>
                                  <p:childTnLst>
                                    <p:set>
                                      <p:cBhvr>
                                        <p:cTn id="36" dur="1" fill="hold">
                                          <p:stCondLst>
                                            <p:cond delay="0"/>
                                          </p:stCondLst>
                                        </p:cTn>
                                        <p:tgtEl>
                                          <p:spTgt spid="15"/>
                                        </p:tgtEl>
                                        <p:attrNameLst>
                                          <p:attrName>style.visibility</p:attrName>
                                        </p:attrNameLst>
                                      </p:cBhvr>
                                      <p:to>
                                        <p:strVal val="visible"/>
                                      </p:to>
                                    </p:set>
                                  </p:childTnLst>
                                </p:cTn>
                              </p:par>
                            </p:childTnLst>
                          </p:cTn>
                        </p:par>
                        <p:par>
                          <p:cTn id="37" fill="hold">
                            <p:stCondLst>
                              <p:cond delay="649000"/>
                            </p:stCondLst>
                            <p:childTnLst>
                              <p:par>
                                <p:cTn id="38" presetID="1" presetClass="entr" presetSubtype="0" fill="hold" nodeType="afterEffect">
                                  <p:stCondLst>
                                    <p:cond delay="59000"/>
                                  </p:stCondLst>
                                  <p:childTnLst>
                                    <p:set>
                                      <p:cBhvr>
                                        <p:cTn id="39" dur="1" fill="hold">
                                          <p:stCondLst>
                                            <p:cond delay="0"/>
                                          </p:stCondLst>
                                        </p:cTn>
                                        <p:tgtEl>
                                          <p:spTgt spid="18"/>
                                        </p:tgtEl>
                                        <p:attrNameLst>
                                          <p:attrName>style.visibility</p:attrName>
                                        </p:attrNameLst>
                                      </p:cBhvr>
                                      <p:to>
                                        <p:strVal val="visible"/>
                                      </p:to>
                                    </p:set>
                                  </p:childTnLst>
                                </p:cTn>
                              </p:par>
                            </p:childTnLst>
                          </p:cTn>
                        </p:par>
                        <p:par>
                          <p:cTn id="40" fill="hold">
                            <p:stCondLst>
                              <p:cond delay="708000"/>
                            </p:stCondLst>
                            <p:childTnLst>
                              <p:par>
                                <p:cTn id="41" presetID="1" presetClass="entr" presetSubtype="0" fill="hold" nodeType="afterEffect">
                                  <p:stCondLst>
                                    <p:cond delay="59000"/>
                                  </p:stCondLst>
                                  <p:childTnLst>
                                    <p:set>
                                      <p:cBhvr>
                                        <p:cTn id="42" dur="1" fill="hold">
                                          <p:stCondLst>
                                            <p:cond delay="0"/>
                                          </p:stCondLst>
                                        </p:cTn>
                                        <p:tgtEl>
                                          <p:spTgt spid="19"/>
                                        </p:tgtEl>
                                        <p:attrNameLst>
                                          <p:attrName>style.visibility</p:attrName>
                                        </p:attrNameLst>
                                      </p:cBhvr>
                                      <p:to>
                                        <p:strVal val="visible"/>
                                      </p:to>
                                    </p:set>
                                  </p:childTnLst>
                                </p:cTn>
                              </p:par>
                            </p:childTnLst>
                          </p:cTn>
                        </p:par>
                        <p:par>
                          <p:cTn id="43" fill="hold">
                            <p:stCondLst>
                              <p:cond delay="767000"/>
                            </p:stCondLst>
                            <p:childTnLst>
                              <p:par>
                                <p:cTn id="44" presetID="1" presetClass="entr" presetSubtype="0" fill="hold" nodeType="afterEffect">
                                  <p:stCondLst>
                                    <p:cond delay="59000"/>
                                  </p:stCondLst>
                                  <p:childTnLst>
                                    <p:set>
                                      <p:cBhvr>
                                        <p:cTn id="45" dur="1" fill="hold">
                                          <p:stCondLst>
                                            <p:cond delay="0"/>
                                          </p:stCondLst>
                                        </p:cTn>
                                        <p:tgtEl>
                                          <p:spTgt spid="21"/>
                                        </p:tgtEl>
                                        <p:attrNameLst>
                                          <p:attrName>style.visibility</p:attrName>
                                        </p:attrNameLst>
                                      </p:cBhvr>
                                      <p:to>
                                        <p:strVal val="visible"/>
                                      </p:to>
                                    </p:set>
                                  </p:childTnLst>
                                </p:cTn>
                              </p:par>
                            </p:childTnLst>
                          </p:cTn>
                        </p:par>
                        <p:par>
                          <p:cTn id="46" fill="hold">
                            <p:stCondLst>
                              <p:cond delay="826000"/>
                            </p:stCondLst>
                            <p:childTnLst>
                              <p:par>
                                <p:cTn id="47" presetID="1" presetClass="entr" presetSubtype="0" fill="hold" nodeType="afterEffect">
                                  <p:stCondLst>
                                    <p:cond delay="59000"/>
                                  </p:stCondLst>
                                  <p:childTnLst>
                                    <p:set>
                                      <p:cBhvr>
                                        <p:cTn id="48" dur="1" fill="hold">
                                          <p:stCondLst>
                                            <p:cond delay="0"/>
                                          </p:stCondLst>
                                        </p:cTn>
                                        <p:tgtEl>
                                          <p:spTgt spid="24"/>
                                        </p:tgtEl>
                                        <p:attrNameLst>
                                          <p:attrName>style.visibility</p:attrName>
                                        </p:attrNameLst>
                                      </p:cBhvr>
                                      <p:to>
                                        <p:strVal val="visible"/>
                                      </p:to>
                                    </p:set>
                                  </p:childTnLst>
                                </p:cTn>
                              </p:par>
                            </p:childTnLst>
                          </p:cTn>
                        </p:par>
                        <p:par>
                          <p:cTn id="49" fill="hold">
                            <p:stCondLst>
                              <p:cond delay="885000"/>
                            </p:stCondLst>
                            <p:childTnLst>
                              <p:par>
                                <p:cTn id="50" presetID="1" presetClass="entr" presetSubtype="0" fill="hold" nodeType="afterEffect">
                                  <p:stCondLst>
                                    <p:cond delay="59000"/>
                                  </p:stCondLst>
                                  <p:childTnLst>
                                    <p:set>
                                      <p:cBhvr>
                                        <p:cTn id="51" dur="1" fill="hold">
                                          <p:stCondLst>
                                            <p:cond delay="0"/>
                                          </p:stCondLst>
                                        </p:cTn>
                                        <p:tgtEl>
                                          <p:spTgt spid="25"/>
                                        </p:tgtEl>
                                        <p:attrNameLst>
                                          <p:attrName>style.visibility</p:attrName>
                                        </p:attrNameLst>
                                      </p:cBhvr>
                                      <p:to>
                                        <p:strVal val="visible"/>
                                      </p:to>
                                    </p:set>
                                  </p:childTnLst>
                                </p:cTn>
                              </p:par>
                            </p:childTnLst>
                          </p:cTn>
                        </p:par>
                        <p:par>
                          <p:cTn id="52" fill="hold">
                            <p:stCondLst>
                              <p:cond delay="944000"/>
                            </p:stCondLst>
                            <p:childTnLst>
                              <p:par>
                                <p:cTn id="53" presetID="1" presetClass="entr" presetSubtype="0" fill="hold" nodeType="afterEffect">
                                  <p:stCondLst>
                                    <p:cond delay="59000"/>
                                  </p:stCondLst>
                                  <p:childTnLst>
                                    <p:set>
                                      <p:cBhvr>
                                        <p:cTn id="54" dur="1" fill="hold">
                                          <p:stCondLst>
                                            <p:cond delay="0"/>
                                          </p:stCondLst>
                                        </p:cTn>
                                        <p:tgtEl>
                                          <p:spTgt spid="26"/>
                                        </p:tgtEl>
                                        <p:attrNameLst>
                                          <p:attrName>style.visibility</p:attrName>
                                        </p:attrNameLst>
                                      </p:cBhvr>
                                      <p:to>
                                        <p:strVal val="visible"/>
                                      </p:to>
                                    </p:set>
                                  </p:childTnLst>
                                </p:cTn>
                              </p:par>
                            </p:childTnLst>
                          </p:cTn>
                        </p:par>
                        <p:par>
                          <p:cTn id="55" fill="hold">
                            <p:stCondLst>
                              <p:cond delay="1003000"/>
                            </p:stCondLst>
                            <p:childTnLst>
                              <p:par>
                                <p:cTn id="56" presetID="1" presetClass="entr" presetSubtype="0" fill="hold" nodeType="afterEffect">
                                  <p:stCondLst>
                                    <p:cond delay="59000"/>
                                  </p:stCondLst>
                                  <p:childTnLst>
                                    <p:set>
                                      <p:cBhvr>
                                        <p:cTn id="57" dur="1" fill="hold">
                                          <p:stCondLst>
                                            <p:cond delay="0"/>
                                          </p:stCondLst>
                                        </p:cTn>
                                        <p:tgtEl>
                                          <p:spTgt spid="27"/>
                                        </p:tgtEl>
                                        <p:attrNameLst>
                                          <p:attrName>style.visibility</p:attrName>
                                        </p:attrNameLst>
                                      </p:cBhvr>
                                      <p:to>
                                        <p:strVal val="visible"/>
                                      </p:to>
                                    </p:set>
                                  </p:childTnLst>
                                </p:cTn>
                              </p:par>
                            </p:childTnLst>
                          </p:cTn>
                        </p:par>
                        <p:par>
                          <p:cTn id="58" fill="hold">
                            <p:stCondLst>
                              <p:cond delay="1062000"/>
                            </p:stCondLst>
                            <p:childTnLst>
                              <p:par>
                                <p:cTn id="59" presetID="1" presetClass="entr" presetSubtype="0" fill="hold" nodeType="afterEffect">
                                  <p:stCondLst>
                                    <p:cond delay="59000"/>
                                  </p:stCondLst>
                                  <p:childTnLst>
                                    <p:set>
                                      <p:cBhvr>
                                        <p:cTn id="60" dur="1" fill="hold">
                                          <p:stCondLst>
                                            <p:cond delay="0"/>
                                          </p:stCondLst>
                                        </p:cTn>
                                        <p:tgtEl>
                                          <p:spTgt spid="28"/>
                                        </p:tgtEl>
                                        <p:attrNameLst>
                                          <p:attrName>style.visibility</p:attrName>
                                        </p:attrNameLst>
                                      </p:cBhvr>
                                      <p:to>
                                        <p:strVal val="visible"/>
                                      </p:to>
                                    </p:set>
                                  </p:childTnLst>
                                </p:cTn>
                              </p:par>
                            </p:childTnLst>
                          </p:cTn>
                        </p:par>
                        <p:par>
                          <p:cTn id="61" fill="hold">
                            <p:stCondLst>
                              <p:cond delay="1121000"/>
                            </p:stCondLst>
                            <p:childTnLst>
                              <p:par>
                                <p:cTn id="62" presetID="1" presetClass="entr" presetSubtype="0" fill="hold" nodeType="afterEffect">
                                  <p:stCondLst>
                                    <p:cond delay="30000"/>
                                  </p:stCondLst>
                                  <p:childTnLst>
                                    <p:set>
                                      <p:cBhvr>
                                        <p:cTn id="63" dur="1" fill="hold">
                                          <p:stCondLst>
                                            <p:cond delay="0"/>
                                          </p:stCondLst>
                                        </p:cTn>
                                        <p:tgtEl>
                                          <p:spTgt spid="29"/>
                                        </p:tgtEl>
                                        <p:attrNameLst>
                                          <p:attrName>style.visibility</p:attrName>
                                        </p:attrNameLst>
                                      </p:cBhvr>
                                      <p:to>
                                        <p:strVal val="visible"/>
                                      </p:to>
                                    </p:set>
                                  </p:childTnLst>
                                </p:cTn>
                              </p:par>
                            </p:childTnLst>
                          </p:cTn>
                        </p:par>
                        <p:par>
                          <p:cTn id="64" fill="hold">
                            <p:stCondLst>
                              <p:cond delay="1151000"/>
                            </p:stCondLst>
                            <p:childTnLst>
                              <p:par>
                                <p:cTn id="65" presetID="1" presetClass="entr" presetSubtype="0" fill="hold" nodeType="afterEffect">
                                  <p:stCondLst>
                                    <p:cond delay="30000"/>
                                  </p:stCondLst>
                                  <p:childTnLst>
                                    <p:set>
                                      <p:cBhvr>
                                        <p:cTn id="6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DB85095-EE8A-E119-6BA1-70DADD4063F4}"/>
              </a:ext>
              <a:ext uri="{C183D7F6-B498-43B3-948B-1728B52AA6E4}">
                <adec:decorative xmlns:adec="http://schemas.microsoft.com/office/drawing/2017/decorative" val="0"/>
              </a:ext>
            </a:extLst>
          </p:cNvPr>
          <p:cNvSpPr>
            <a:spLocks noGrp="1"/>
          </p:cNvSpPr>
          <p:nvPr>
            <p:ph type="title"/>
          </p:nvPr>
        </p:nvSpPr>
        <p:spPr/>
        <p:txBody>
          <a:bodyPr/>
          <a:lstStyle/>
          <a:p>
            <a:r>
              <a:rPr lang="en-US"/>
              <a:t>Session Outcomes</a:t>
            </a:r>
          </a:p>
        </p:txBody>
      </p:sp>
      <p:sp>
        <p:nvSpPr>
          <p:cNvPr id="3" name="Textbox 1">
            <a:extLst>
              <a:ext uri="{FF2B5EF4-FFF2-40B4-BE49-F238E27FC236}">
                <a16:creationId xmlns:a16="http://schemas.microsoft.com/office/drawing/2014/main" id="{8FDAB62B-84C1-BAAD-8CB7-5029508AE914}"/>
              </a:ext>
            </a:extLst>
          </p:cNvPr>
          <p:cNvSpPr>
            <a:spLocks noGrp="1"/>
          </p:cNvSpPr>
          <p:nvPr>
            <p:ph idx="1"/>
          </p:nvPr>
        </p:nvSpPr>
        <p:spPr/>
        <p:txBody>
          <a:bodyPr vert="horz" lIns="91440" tIns="45720" rIns="91440" bIns="45720" rtlCol="0" anchor="t">
            <a:noAutofit/>
          </a:bodyPr>
          <a:lstStyle/>
          <a:p>
            <a:pPr marL="514350" lvl="0" indent="-514350">
              <a:buFont typeface="+mj-lt"/>
              <a:buAutoNum type="arabicPeriod"/>
            </a:pPr>
            <a:r>
              <a:rPr lang="en-US" sz="2400"/>
              <a:t>Create and calendar out implementation plans for the 2026-2027 academic year (e.g., Ci3T Leadership Team meetings, faculty &amp; staff meetings, opportunities to complete behavior screening)</a:t>
            </a:r>
          </a:p>
          <a:p>
            <a:pPr marL="514350" lvl="0" indent="-514350">
              <a:buFont typeface="+mj-lt"/>
              <a:buAutoNum type="arabicPeriod"/>
            </a:pPr>
            <a:r>
              <a:rPr lang="en-US" sz="2400"/>
              <a:t>Use needs of faculty, staff, and students to inform professional learning for faculty and staff and updates to your school’s Ci3T Implementation Manual</a:t>
            </a:r>
          </a:p>
          <a:p>
            <a:pPr marL="514350" lvl="0" indent="-514350">
              <a:buFont typeface="+mj-lt"/>
              <a:buAutoNum type="arabicPeriod"/>
            </a:pPr>
            <a:r>
              <a:rPr lang="en-US" sz="2400"/>
              <a:t>Prepare to share key Ci3T information with faculty, staff, students, and families at the beginning of the 2026-2027 school year</a:t>
            </a:r>
          </a:p>
          <a:p>
            <a:pPr marL="971550" lvl="1" indent="-514350">
              <a:buFont typeface="+mj-lt"/>
              <a:buAutoNum type="alphaLcParenR"/>
            </a:pPr>
            <a:r>
              <a:rPr lang="en-US"/>
              <a:t>Develop Professional learning activities for faculty and staff when teachers return (before students arrive)</a:t>
            </a:r>
          </a:p>
          <a:p>
            <a:pPr marL="971550" lvl="1" indent="-514350">
              <a:buFont typeface="+mj-lt"/>
              <a:buAutoNum type="alphaLcParenR"/>
            </a:pPr>
            <a:r>
              <a:rPr lang="en-US"/>
              <a:t>Develop roll-out plans for the first 30 days of the school year</a:t>
            </a:r>
          </a:p>
        </p:txBody>
      </p:sp>
    </p:spTree>
    <p:extLst>
      <p:ext uri="{BB962C8B-B14F-4D97-AF65-F5344CB8AC3E}">
        <p14:creationId xmlns:p14="http://schemas.microsoft.com/office/powerpoint/2010/main" val="5116905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EBB46-A303-EF90-B248-52A8E45E21ED}"/>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836CB6C7-8E94-B60B-B21F-A30A7EDF0F88}"/>
              </a:ext>
              <a:ext uri="{C183D7F6-B498-43B3-948B-1728B52AA6E4}">
                <adec:decorative xmlns:adec="http://schemas.microsoft.com/office/drawing/2017/decorative" val="0"/>
              </a:ext>
            </a:extLst>
          </p:cNvPr>
          <p:cNvSpPr>
            <a:spLocks noGrp="1"/>
          </p:cNvSpPr>
          <p:nvPr>
            <p:ph type="title"/>
          </p:nvPr>
        </p:nvSpPr>
        <p:spPr/>
        <p:txBody>
          <a:bodyPr/>
          <a:lstStyle/>
          <a:p>
            <a:r>
              <a:rPr lang="en-US"/>
              <a:t>Session Outcomes: Check-In</a:t>
            </a:r>
          </a:p>
        </p:txBody>
      </p:sp>
      <p:sp>
        <p:nvSpPr>
          <p:cNvPr id="3" name="Textbox 1">
            <a:extLst>
              <a:ext uri="{FF2B5EF4-FFF2-40B4-BE49-F238E27FC236}">
                <a16:creationId xmlns:a16="http://schemas.microsoft.com/office/drawing/2014/main" id="{6C6EC049-7BE1-D42E-DFFE-3572E94F2003}"/>
              </a:ext>
            </a:extLst>
          </p:cNvPr>
          <p:cNvSpPr>
            <a:spLocks noGrp="1"/>
          </p:cNvSpPr>
          <p:nvPr>
            <p:ph idx="1"/>
          </p:nvPr>
        </p:nvSpPr>
        <p:spPr/>
        <p:txBody>
          <a:bodyPr vert="horz" lIns="91440" tIns="45720" rIns="91440" bIns="45720" rtlCol="0" anchor="t">
            <a:noAutofit/>
          </a:bodyPr>
          <a:lstStyle/>
          <a:p>
            <a:pPr marL="514350" lvl="0" indent="-514350">
              <a:buFont typeface="+mj-lt"/>
              <a:buAutoNum type="arabicPeriod"/>
            </a:pPr>
            <a:r>
              <a:rPr lang="en-US" sz="2400"/>
              <a:t>Create and calendar out implementation plans for the 2026-2027 academic year (e.g., Ci3T Leadership Team meetings, faculty &amp; staff meetings, opportunities to complete behavior screening)</a:t>
            </a:r>
          </a:p>
          <a:p>
            <a:pPr marL="514350" lvl="0" indent="-514350">
              <a:buFont typeface="+mj-lt"/>
              <a:buAutoNum type="arabicPeriod"/>
            </a:pPr>
            <a:r>
              <a:rPr lang="en-US" sz="2400"/>
              <a:t>Use needs of faculty, staff, and students to inform professional learning for faculty and staff and updates to your school’s Ci3T Implementation Manual</a:t>
            </a:r>
          </a:p>
          <a:p>
            <a:pPr marL="514350" lvl="0" indent="-514350">
              <a:buFont typeface="+mj-lt"/>
              <a:buAutoNum type="arabicPeriod"/>
            </a:pPr>
            <a:r>
              <a:rPr lang="en-US" sz="2400"/>
              <a:t>Prepare to share key Ci3T information with faculty, staff, students, and families at the beginning of the 2026-2027 school year</a:t>
            </a:r>
          </a:p>
          <a:p>
            <a:pPr marL="971550" lvl="1" indent="-514350">
              <a:buFont typeface="+mj-lt"/>
              <a:buAutoNum type="alphaLcParenR"/>
            </a:pPr>
            <a:r>
              <a:rPr lang="en-US"/>
              <a:t>Develop Professional learning activities for faculty and staff when teachers return (before students arrive)</a:t>
            </a:r>
          </a:p>
          <a:p>
            <a:pPr marL="971550" lvl="1" indent="-514350">
              <a:buFont typeface="+mj-lt"/>
              <a:buAutoNum type="alphaLcParenR"/>
            </a:pPr>
            <a:r>
              <a:rPr lang="en-US"/>
              <a:t>Develop roll-out plans for the first 30 days of the school year</a:t>
            </a:r>
          </a:p>
          <a:p>
            <a:pPr marL="514350" lvl="0" indent="-514350">
              <a:buFont typeface="+mj-lt"/>
              <a:buAutoNum type="arabicPeriod"/>
            </a:pPr>
            <a:endParaRPr lang="en-US" sz="2400"/>
          </a:p>
        </p:txBody>
      </p:sp>
      <p:pic>
        <p:nvPicPr>
          <p:cNvPr id="4" name="Graphic 9">
            <a:extLst>
              <a:ext uri="{FF2B5EF4-FFF2-40B4-BE49-F238E27FC236}">
                <a16:creationId xmlns:a16="http://schemas.microsoft.com/office/drawing/2014/main" id="{8BCB83EB-FA64-CF77-097F-435C7E2306E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9851" y="1415542"/>
            <a:ext cx="914400" cy="914400"/>
          </a:xfrm>
          <a:prstGeom prst="rect">
            <a:avLst/>
          </a:prstGeom>
        </p:spPr>
      </p:pic>
      <p:pic>
        <p:nvPicPr>
          <p:cNvPr id="5" name="Graphic 9">
            <a:extLst>
              <a:ext uri="{FF2B5EF4-FFF2-40B4-BE49-F238E27FC236}">
                <a16:creationId xmlns:a16="http://schemas.microsoft.com/office/drawing/2014/main" id="{C3D0A6C9-3084-BA38-8BBB-DA7702AE340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6483" y="2514600"/>
            <a:ext cx="914400" cy="914400"/>
          </a:xfrm>
          <a:prstGeom prst="rect">
            <a:avLst/>
          </a:prstGeom>
        </p:spPr>
      </p:pic>
    </p:spTree>
    <p:extLst>
      <p:ext uri="{BB962C8B-B14F-4D97-AF65-F5344CB8AC3E}">
        <p14:creationId xmlns:p14="http://schemas.microsoft.com/office/powerpoint/2010/main" val="59928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F4C4D-81C1-8382-0376-470768EE81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7AA3BA-D5C6-3CD5-1592-3F4F9D516CA8}"/>
              </a:ext>
            </a:extLst>
          </p:cNvPr>
          <p:cNvSpPr>
            <a:spLocks noGrp="1"/>
          </p:cNvSpPr>
          <p:nvPr>
            <p:ph type="title"/>
          </p:nvPr>
        </p:nvSpPr>
        <p:spPr>
          <a:solidFill>
            <a:schemeClr val="accent5"/>
          </a:solidFill>
        </p:spPr>
        <p:txBody>
          <a:bodyPr/>
          <a:lstStyle/>
          <a:p>
            <a:r>
              <a:rPr lang="en-US">
                <a:solidFill>
                  <a:schemeClr val="bg1"/>
                </a:solidFill>
              </a:rPr>
              <a:t>Working Lunch</a:t>
            </a:r>
          </a:p>
        </p:txBody>
      </p:sp>
      <p:sp>
        <p:nvSpPr>
          <p:cNvPr id="16" name="Content Placeholder 15">
            <a:extLst>
              <a:ext uri="{FF2B5EF4-FFF2-40B4-BE49-F238E27FC236}">
                <a16:creationId xmlns:a16="http://schemas.microsoft.com/office/drawing/2014/main" id="{6623B764-FFC3-F0CA-D363-68A7E94C6ACF}"/>
              </a:ext>
            </a:extLst>
          </p:cNvPr>
          <p:cNvSpPr>
            <a:spLocks noGrp="1"/>
          </p:cNvSpPr>
          <p:nvPr>
            <p:ph idx="1"/>
          </p:nvPr>
        </p:nvSpPr>
        <p:spPr>
          <a:xfrm>
            <a:off x="838201" y="1818010"/>
            <a:ext cx="7943849" cy="2985980"/>
          </a:xfrm>
          <a:solidFill>
            <a:schemeClr val="accent5">
              <a:lumMod val="20000"/>
              <a:lumOff val="80000"/>
            </a:schemeClr>
          </a:solidFill>
        </p:spPr>
        <p:txBody>
          <a:bodyPr>
            <a:normAutofit/>
          </a:bodyPr>
          <a:lstStyle/>
          <a:p>
            <a:pPr marL="0" indent="0">
              <a:buNone/>
            </a:pPr>
            <a:r>
              <a:rPr lang="en-US" sz="2400"/>
              <a:t>Use </a:t>
            </a:r>
            <a:r>
              <a:rPr lang="en-US" sz="2400" b="1"/>
              <a:t>IM01 Ci3T Implementation Materials Checklist </a:t>
            </a:r>
            <a:r>
              <a:rPr lang="en-US" sz="2400"/>
              <a:t>to review the materials you have prepared so far</a:t>
            </a:r>
          </a:p>
          <a:p>
            <a:r>
              <a:rPr lang="en-US" sz="2400"/>
              <a:t>Which materials are complete?</a:t>
            </a:r>
          </a:p>
          <a:p>
            <a:r>
              <a:rPr lang="en-US" sz="2400"/>
              <a:t>Which materials are drafted and need refinement?</a:t>
            </a:r>
          </a:p>
          <a:p>
            <a:r>
              <a:rPr lang="en-US" sz="2400"/>
              <a:t>Are there additional materials you would like to prepare?</a:t>
            </a:r>
          </a:p>
        </p:txBody>
      </p:sp>
      <p:pic>
        <p:nvPicPr>
          <p:cNvPr id="23" name="Graphic 22" descr="Clock outline">
            <a:extLst>
              <a:ext uri="{FF2B5EF4-FFF2-40B4-BE49-F238E27FC236}">
                <a16:creationId xmlns:a16="http://schemas.microsoft.com/office/drawing/2014/main" id="{90D02751-6C82-EB94-39BB-6883FF3F1CA3}"/>
              </a:ext>
              <a:ext uri="{C183D7F6-B498-43B3-948B-1728B52AA6E4}">
                <adec:decorative xmlns:adec="http://schemas.microsoft.com/office/drawing/2017/decorative" val="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8198" y="5113404"/>
            <a:ext cx="1325563" cy="1325563"/>
          </a:xfrm>
          <a:prstGeom prst="rect">
            <a:avLst/>
          </a:prstGeom>
        </p:spPr>
      </p:pic>
      <p:sp>
        <p:nvSpPr>
          <p:cNvPr id="22" name="Rectangle: Rounded Corners 21">
            <a:extLst>
              <a:ext uri="{FF2B5EF4-FFF2-40B4-BE49-F238E27FC236}">
                <a16:creationId xmlns:a16="http://schemas.microsoft.com/office/drawing/2014/main" id="{E762B2D9-5C48-A043-9428-60BE8FB6AA94}"/>
              </a:ext>
            </a:extLst>
          </p:cNvPr>
          <p:cNvSpPr/>
          <p:nvPr/>
        </p:nvSpPr>
        <p:spPr>
          <a:xfrm>
            <a:off x="2442226" y="5538124"/>
            <a:ext cx="6642004" cy="696934"/>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4000"/>
              <a:t>We will return at 12:15 pm</a:t>
            </a:r>
          </a:p>
        </p:txBody>
      </p:sp>
      <p:pic>
        <p:nvPicPr>
          <p:cNvPr id="17" name="Graphic 16" descr="Lunch Box outline">
            <a:extLst>
              <a:ext uri="{FF2B5EF4-FFF2-40B4-BE49-F238E27FC236}">
                <a16:creationId xmlns:a16="http://schemas.microsoft.com/office/drawing/2014/main" id="{B9473073-44CF-F90D-DE52-A556601D000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62695" y="5005805"/>
            <a:ext cx="1456773" cy="1456773"/>
          </a:xfrm>
          <a:prstGeom prst="rect">
            <a:avLst/>
          </a:prstGeom>
        </p:spPr>
      </p:pic>
      <p:pic>
        <p:nvPicPr>
          <p:cNvPr id="38" name="Picture 37">
            <a:extLst>
              <a:ext uri="{FF2B5EF4-FFF2-40B4-BE49-F238E27FC236}">
                <a16:creationId xmlns:a16="http://schemas.microsoft.com/office/drawing/2014/main" id="{236AAC7A-E07A-F36E-C40D-FCCFCF804732}"/>
              </a:ex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943594" y="1818010"/>
            <a:ext cx="2219705" cy="2872546"/>
          </a:xfrm>
          <a:prstGeom prst="rect">
            <a:avLst/>
          </a:prstGeom>
          <a:ln>
            <a:solidFill>
              <a:schemeClr val="tx1"/>
            </a:solidFill>
          </a:ln>
        </p:spPr>
      </p:pic>
    </p:spTree>
    <p:extLst>
      <p:ext uri="{BB962C8B-B14F-4D97-AF65-F5344CB8AC3E}">
        <p14:creationId xmlns:p14="http://schemas.microsoft.com/office/powerpoint/2010/main" val="37527120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17DC3-3D4E-2454-9C2A-329AA01B9D9F}"/>
              </a:ext>
            </a:extLst>
          </p:cNvPr>
          <p:cNvSpPr>
            <a:spLocks noGrp="1"/>
          </p:cNvSpPr>
          <p:nvPr>
            <p:ph type="title"/>
          </p:nvPr>
        </p:nvSpPr>
        <p:spPr/>
        <p:txBody>
          <a:bodyPr/>
          <a:lstStyle/>
          <a:p>
            <a:r>
              <a:rPr lang="en-US"/>
              <a:t>Question &amp; Answer Part 1</a:t>
            </a:r>
          </a:p>
        </p:txBody>
      </p:sp>
      <p:pic>
        <p:nvPicPr>
          <p:cNvPr id="5" name="Content Placeholder 4" descr="Chat outline">
            <a:extLst>
              <a:ext uri="{FF2B5EF4-FFF2-40B4-BE49-F238E27FC236}">
                <a16:creationId xmlns:a16="http://schemas.microsoft.com/office/drawing/2014/main" id="{07F06DFF-CE80-0A18-8AD4-DCEDC4984445}"/>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6972300" y="1541832"/>
            <a:ext cx="4381500" cy="4381500"/>
          </a:xfrm>
        </p:spPr>
      </p:pic>
      <p:pic>
        <p:nvPicPr>
          <p:cNvPr id="6" name="Picture 5">
            <a:extLst>
              <a:ext uri="{FF2B5EF4-FFF2-40B4-BE49-F238E27FC236}">
                <a16:creationId xmlns:a16="http://schemas.microsoft.com/office/drawing/2014/main" id="{EF3DE42B-DF06-0DEB-BC09-86A14578D131}"/>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238749" y="1924215"/>
            <a:ext cx="5009853" cy="2343150"/>
          </a:xfrm>
          <a:prstGeom prst="rect">
            <a:avLst/>
          </a:prstGeom>
        </p:spPr>
      </p:pic>
      <p:pic>
        <p:nvPicPr>
          <p:cNvPr id="7" name="Picture 6">
            <a:extLst>
              <a:ext uri="{FF2B5EF4-FFF2-40B4-BE49-F238E27FC236}">
                <a16:creationId xmlns:a16="http://schemas.microsoft.com/office/drawing/2014/main" id="{B2C07037-98F5-A736-A1EC-793B5E7CF304}"/>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33547" y="3231595"/>
            <a:ext cx="5009853" cy="2343150"/>
          </a:xfrm>
          <a:prstGeom prst="rect">
            <a:avLst/>
          </a:prstGeom>
        </p:spPr>
      </p:pic>
    </p:spTree>
    <p:extLst>
      <p:ext uri="{BB962C8B-B14F-4D97-AF65-F5344CB8AC3E}">
        <p14:creationId xmlns:p14="http://schemas.microsoft.com/office/powerpoint/2010/main" val="35247520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E4030-BB73-9B81-7796-1FB4757D7F1D}"/>
              </a:ext>
            </a:extLst>
          </p:cNvPr>
          <p:cNvSpPr>
            <a:spLocks noGrp="1"/>
          </p:cNvSpPr>
          <p:nvPr>
            <p:ph type="title"/>
          </p:nvPr>
        </p:nvSpPr>
        <p:spPr/>
        <p:txBody>
          <a:bodyPr/>
          <a:lstStyle/>
          <a:p>
            <a:r>
              <a:rPr lang="en-US"/>
              <a:t>Setting Up for the Year Ahead</a:t>
            </a:r>
          </a:p>
        </p:txBody>
      </p:sp>
      <p:sp>
        <p:nvSpPr>
          <p:cNvPr id="3" name="Text Placeholder 2">
            <a:extLst>
              <a:ext uri="{FF2B5EF4-FFF2-40B4-BE49-F238E27FC236}">
                <a16:creationId xmlns:a16="http://schemas.microsoft.com/office/drawing/2014/main" id="{3FA78B28-EDDC-40F1-AD82-44754BCDBF19}"/>
              </a:ext>
            </a:extLst>
          </p:cNvPr>
          <p:cNvSpPr>
            <a:spLocks noGrp="1"/>
          </p:cNvSpPr>
          <p:nvPr>
            <p:ph type="body" idx="1"/>
          </p:nvPr>
        </p:nvSpPr>
        <p:spPr/>
        <p:txBody>
          <a:bodyPr/>
          <a:lstStyle/>
          <a:p>
            <a:r>
              <a:rPr lang="en-US" b="1"/>
              <a:t>Welcoming back the adults in your building</a:t>
            </a:r>
          </a:p>
          <a:p>
            <a:r>
              <a:rPr lang="en-US" b="1"/>
              <a:t>Welcoming back students and families</a:t>
            </a:r>
          </a:p>
        </p:txBody>
      </p:sp>
    </p:spTree>
    <p:extLst>
      <p:ext uri="{BB962C8B-B14F-4D97-AF65-F5344CB8AC3E}">
        <p14:creationId xmlns:p14="http://schemas.microsoft.com/office/powerpoint/2010/main" val="22666546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Title 30"/>
          <p:cNvSpPr>
            <a:spLocks noGrp="1"/>
          </p:cNvSpPr>
          <p:nvPr>
            <p:ph type="title"/>
          </p:nvPr>
        </p:nvSpPr>
        <p:spPr>
          <a:noFill/>
          <a:ln>
            <a:noFill/>
          </a:ln>
        </p:spPr>
        <p:txBody>
          <a:bodyPr>
            <a:noAutofit/>
          </a:bodyPr>
          <a:lstStyle/>
          <a:p>
            <a:pPr eaLnBrk="1" hangingPunct="1"/>
            <a:r>
              <a:rPr lang="en-US" sz="5400" b="1">
                <a:solidFill>
                  <a:sysClr val="windowText" lastClr="000000"/>
                </a:solidFill>
                <a:effectLst>
                  <a:outerShdw blurRad="60007" dir="1500000" sy="-30000" kx="800400" algn="bl" rotWithShape="0">
                    <a:prstClr val="black">
                      <a:alpha val="20000"/>
                    </a:prstClr>
                  </a:outerShdw>
                </a:effectLst>
              </a:rPr>
              <a:t>Preparing for your Kickoff</a:t>
            </a:r>
          </a:p>
        </p:txBody>
      </p:sp>
      <p:pic>
        <p:nvPicPr>
          <p:cNvPr id="3" name="Picture 2" title="Grass"/>
          <p:cNvPicPr>
            <a:picLocks noChangeAspect="1"/>
          </p:cNvPicPr>
          <p:nvPr/>
        </p:nvPicPr>
        <p:blipFill>
          <a:blip r:embed="rId4"/>
          <a:stretch>
            <a:fillRect/>
          </a:stretch>
        </p:blipFill>
        <p:spPr>
          <a:xfrm>
            <a:off x="0" y="0"/>
            <a:ext cx="12192000" cy="6858000"/>
          </a:xfrm>
          <a:prstGeom prst="rect">
            <a:avLst/>
          </a:prstGeom>
        </p:spPr>
      </p:pic>
      <p:pic>
        <p:nvPicPr>
          <p:cNvPr id="6" name="Picture 5" title="Ci3T implementation manual"/>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rot="21227963">
            <a:off x="1407071" y="3955859"/>
            <a:ext cx="1171850" cy="1526132"/>
          </a:xfrm>
          <a:prstGeom prst="rect">
            <a:avLst/>
          </a:prstGeom>
          <a:ln>
            <a:solidFill>
              <a:schemeClr val="bg1">
                <a:lumMod val="50000"/>
              </a:schemeClr>
            </a:solidFill>
          </a:ln>
          <a:effectLst>
            <a:outerShdw blurRad="292100" dist="139700" dir="2700000" algn="tl" rotWithShape="0">
              <a:srgbClr val="333333">
                <a:alpha val="65000"/>
              </a:srgbClr>
            </a:outerShdw>
          </a:effectLst>
        </p:spPr>
      </p:pic>
      <p:sp>
        <p:nvSpPr>
          <p:cNvPr id="5" name="Freeform 4"/>
          <p:cNvSpPr/>
          <p:nvPr/>
        </p:nvSpPr>
        <p:spPr>
          <a:xfrm>
            <a:off x="2061405" y="1473200"/>
            <a:ext cx="3852043" cy="4394200"/>
          </a:xfrm>
          <a:custGeom>
            <a:avLst/>
            <a:gdLst>
              <a:gd name="connsiteX0" fmla="*/ 0 w 3852043"/>
              <a:gd name="connsiteY0" fmla="*/ 385204 h 4394200"/>
              <a:gd name="connsiteX1" fmla="*/ 385204 w 3852043"/>
              <a:gd name="connsiteY1" fmla="*/ 0 h 4394200"/>
              <a:gd name="connsiteX2" fmla="*/ 3466839 w 3852043"/>
              <a:gd name="connsiteY2" fmla="*/ 0 h 4394200"/>
              <a:gd name="connsiteX3" fmla="*/ 3852043 w 3852043"/>
              <a:gd name="connsiteY3" fmla="*/ 385204 h 4394200"/>
              <a:gd name="connsiteX4" fmla="*/ 3852043 w 3852043"/>
              <a:gd name="connsiteY4" fmla="*/ 4008996 h 4394200"/>
              <a:gd name="connsiteX5" fmla="*/ 3466839 w 3852043"/>
              <a:gd name="connsiteY5" fmla="*/ 4394200 h 4394200"/>
              <a:gd name="connsiteX6" fmla="*/ 385204 w 3852043"/>
              <a:gd name="connsiteY6" fmla="*/ 4394200 h 4394200"/>
              <a:gd name="connsiteX7" fmla="*/ 0 w 3852043"/>
              <a:gd name="connsiteY7" fmla="*/ 4008996 h 4394200"/>
              <a:gd name="connsiteX8" fmla="*/ 0 w 3852043"/>
              <a:gd name="connsiteY8" fmla="*/ 385204 h 4394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2043" h="4394200">
                <a:moveTo>
                  <a:pt x="0" y="385204"/>
                </a:moveTo>
                <a:cubicBezTo>
                  <a:pt x="0" y="172462"/>
                  <a:pt x="172462" y="0"/>
                  <a:pt x="385204" y="0"/>
                </a:cubicBezTo>
                <a:lnTo>
                  <a:pt x="3466839" y="0"/>
                </a:lnTo>
                <a:cubicBezTo>
                  <a:pt x="3679581" y="0"/>
                  <a:pt x="3852043" y="172462"/>
                  <a:pt x="3852043" y="385204"/>
                </a:cubicBezTo>
                <a:lnTo>
                  <a:pt x="3852043" y="4008996"/>
                </a:lnTo>
                <a:cubicBezTo>
                  <a:pt x="3852043" y="4221738"/>
                  <a:pt x="3679581" y="4394200"/>
                  <a:pt x="3466839" y="4394200"/>
                </a:cubicBezTo>
                <a:lnTo>
                  <a:pt x="385204" y="4394200"/>
                </a:lnTo>
                <a:cubicBezTo>
                  <a:pt x="172462" y="4394200"/>
                  <a:pt x="0" y="4221738"/>
                  <a:pt x="0" y="4008996"/>
                </a:cubicBezTo>
                <a:lnTo>
                  <a:pt x="0" y="385204"/>
                </a:lnTo>
                <a:close/>
              </a:path>
            </a:pathLst>
          </a:custGeom>
          <a:solidFill>
            <a:srgbClr val="CFD5EA">
              <a:alpha val="50196"/>
            </a:srgbClr>
          </a:solidFill>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3220720" numCol="1" spcCol="1270" anchor="ctr" anchorCtr="0">
            <a:noAutofit/>
          </a:bodyPr>
          <a:lstStyle/>
          <a:p>
            <a:pPr lvl="0" algn="ctr" defTabSz="1689100">
              <a:lnSpc>
                <a:spcPct val="90000"/>
              </a:lnSpc>
              <a:spcBef>
                <a:spcPct val="0"/>
              </a:spcBef>
              <a:spcAft>
                <a:spcPct val="35000"/>
              </a:spcAft>
            </a:pPr>
            <a:r>
              <a:rPr lang="en-US" sz="3800" kern="1200"/>
              <a:t>Teaching Faculty </a:t>
            </a:r>
          </a:p>
        </p:txBody>
      </p:sp>
      <p:grpSp>
        <p:nvGrpSpPr>
          <p:cNvPr id="12" name="Group 11" descr="Implementation manual"/>
          <p:cNvGrpSpPr/>
          <p:nvPr/>
        </p:nvGrpSpPr>
        <p:grpSpPr>
          <a:xfrm rot="945134">
            <a:off x="1808060" y="2706113"/>
            <a:ext cx="2968758" cy="1728672"/>
            <a:chOff x="778269" y="2531020"/>
            <a:chExt cx="2968758" cy="1728672"/>
          </a:xfrm>
        </p:grpSpPr>
        <p:pic>
          <p:nvPicPr>
            <p:cNvPr id="2" name="Picture 1" title="football"/>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rot="20818259">
              <a:off x="778269" y="2531020"/>
              <a:ext cx="2847748" cy="1728672"/>
            </a:xfrm>
            <a:prstGeom prst="rect">
              <a:avLst/>
            </a:prstGeom>
            <a:effectLst>
              <a:outerShdw blurRad="76200" dist="12700" dir="8100000" sy="-23000" kx="800400" algn="br" rotWithShape="0">
                <a:prstClr val="black">
                  <a:alpha val="20000"/>
                </a:prstClr>
              </a:outerShdw>
            </a:effectLst>
          </p:spPr>
        </p:pic>
        <p:sp>
          <p:nvSpPr>
            <p:cNvPr id="7" name="Freeform 6"/>
            <p:cNvSpPr/>
            <p:nvPr/>
          </p:nvSpPr>
          <p:spPr>
            <a:xfrm rot="20832051">
              <a:off x="838209" y="3120660"/>
              <a:ext cx="2908818" cy="872903"/>
            </a:xfrm>
            <a:custGeom>
              <a:avLst/>
              <a:gdLst>
                <a:gd name="connsiteX0" fmla="*/ 0 w 3081635"/>
                <a:gd name="connsiteY0" fmla="*/ 132491 h 1324911"/>
                <a:gd name="connsiteX1" fmla="*/ 132491 w 3081635"/>
                <a:gd name="connsiteY1" fmla="*/ 0 h 1324911"/>
                <a:gd name="connsiteX2" fmla="*/ 2949144 w 3081635"/>
                <a:gd name="connsiteY2" fmla="*/ 0 h 1324911"/>
                <a:gd name="connsiteX3" fmla="*/ 3081635 w 3081635"/>
                <a:gd name="connsiteY3" fmla="*/ 132491 h 1324911"/>
                <a:gd name="connsiteX4" fmla="*/ 3081635 w 3081635"/>
                <a:gd name="connsiteY4" fmla="*/ 1192420 h 1324911"/>
                <a:gd name="connsiteX5" fmla="*/ 2949144 w 3081635"/>
                <a:gd name="connsiteY5" fmla="*/ 1324911 h 1324911"/>
                <a:gd name="connsiteX6" fmla="*/ 132491 w 3081635"/>
                <a:gd name="connsiteY6" fmla="*/ 1324911 h 1324911"/>
                <a:gd name="connsiteX7" fmla="*/ 0 w 3081635"/>
                <a:gd name="connsiteY7" fmla="*/ 1192420 h 1324911"/>
                <a:gd name="connsiteX8" fmla="*/ 0 w 3081635"/>
                <a:gd name="connsiteY8" fmla="*/ 132491 h 1324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1635" h="1324911">
                  <a:moveTo>
                    <a:pt x="0" y="132491"/>
                  </a:moveTo>
                  <a:cubicBezTo>
                    <a:pt x="0" y="59318"/>
                    <a:pt x="59318" y="0"/>
                    <a:pt x="132491" y="0"/>
                  </a:cubicBezTo>
                  <a:lnTo>
                    <a:pt x="2949144" y="0"/>
                  </a:lnTo>
                  <a:cubicBezTo>
                    <a:pt x="3022317" y="0"/>
                    <a:pt x="3081635" y="59318"/>
                    <a:pt x="3081635" y="132491"/>
                  </a:cubicBezTo>
                  <a:lnTo>
                    <a:pt x="3081635" y="1192420"/>
                  </a:lnTo>
                  <a:cubicBezTo>
                    <a:pt x="3081635" y="1265593"/>
                    <a:pt x="3022317" y="1324911"/>
                    <a:pt x="2949144" y="1324911"/>
                  </a:cubicBezTo>
                  <a:lnTo>
                    <a:pt x="132491" y="1324911"/>
                  </a:lnTo>
                  <a:cubicBezTo>
                    <a:pt x="59318" y="1324911"/>
                    <a:pt x="0" y="1265593"/>
                    <a:pt x="0" y="1192420"/>
                  </a:cubicBezTo>
                  <a:lnTo>
                    <a:pt x="0" y="132491"/>
                  </a:lnTo>
                  <a:close/>
                </a:path>
              </a:pathLst>
            </a:custGeom>
            <a:noFill/>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5165" tIns="103575" rIns="125165" bIns="103575" numCol="1" spcCol="1270" anchor="ctr" anchorCtr="0">
              <a:noAutofit/>
            </a:bodyPr>
            <a:lstStyle/>
            <a:p>
              <a:pPr lvl="0" algn="ctr" defTabSz="1511300">
                <a:lnSpc>
                  <a:spcPct val="90000"/>
                </a:lnSpc>
                <a:spcBef>
                  <a:spcPct val="0"/>
                </a:spcBef>
                <a:spcAft>
                  <a:spcPct val="35000"/>
                </a:spcAft>
              </a:pPr>
              <a:r>
                <a:rPr lang="en-US" sz="2800" b="1" kern="1200">
                  <a:solidFill>
                    <a:sysClr val="windowText" lastClr="000000"/>
                  </a:solidFill>
                  <a:effectLst>
                    <a:glow rad="63500">
                      <a:schemeClr val="bg1">
                        <a:alpha val="75000"/>
                      </a:schemeClr>
                    </a:glow>
                  </a:effectLst>
                </a:rPr>
                <a:t>Implementation Manual </a:t>
              </a:r>
            </a:p>
          </p:txBody>
        </p:sp>
      </p:grpSp>
      <p:grpSp>
        <p:nvGrpSpPr>
          <p:cNvPr id="16" name="Group 15" descr="faculty roll out"/>
          <p:cNvGrpSpPr/>
          <p:nvPr/>
        </p:nvGrpSpPr>
        <p:grpSpPr>
          <a:xfrm>
            <a:off x="3208912" y="4270125"/>
            <a:ext cx="2847748" cy="1728672"/>
            <a:chOff x="778269" y="2531020"/>
            <a:chExt cx="2847748" cy="1728672"/>
          </a:xfrm>
        </p:grpSpPr>
        <p:pic>
          <p:nvPicPr>
            <p:cNvPr id="17" name="Picture 16" title="football"/>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rot="20818259">
              <a:off x="778269" y="2531020"/>
              <a:ext cx="2847748" cy="1728672"/>
            </a:xfrm>
            <a:prstGeom prst="rect">
              <a:avLst/>
            </a:prstGeom>
            <a:effectLst>
              <a:outerShdw blurRad="76200" dir="13500000" sy="23000" kx="1200000" algn="br" rotWithShape="0">
                <a:prstClr val="black">
                  <a:alpha val="20000"/>
                </a:prstClr>
              </a:outerShdw>
            </a:effectLst>
          </p:spPr>
        </p:pic>
        <p:sp>
          <p:nvSpPr>
            <p:cNvPr id="18" name="Freeform 17"/>
            <p:cNvSpPr/>
            <p:nvPr/>
          </p:nvSpPr>
          <p:spPr>
            <a:xfrm rot="20832051">
              <a:off x="925456" y="3137633"/>
              <a:ext cx="2658612" cy="872903"/>
            </a:xfrm>
            <a:custGeom>
              <a:avLst/>
              <a:gdLst>
                <a:gd name="connsiteX0" fmla="*/ 0 w 3081635"/>
                <a:gd name="connsiteY0" fmla="*/ 132491 h 1324911"/>
                <a:gd name="connsiteX1" fmla="*/ 132491 w 3081635"/>
                <a:gd name="connsiteY1" fmla="*/ 0 h 1324911"/>
                <a:gd name="connsiteX2" fmla="*/ 2949144 w 3081635"/>
                <a:gd name="connsiteY2" fmla="*/ 0 h 1324911"/>
                <a:gd name="connsiteX3" fmla="*/ 3081635 w 3081635"/>
                <a:gd name="connsiteY3" fmla="*/ 132491 h 1324911"/>
                <a:gd name="connsiteX4" fmla="*/ 3081635 w 3081635"/>
                <a:gd name="connsiteY4" fmla="*/ 1192420 h 1324911"/>
                <a:gd name="connsiteX5" fmla="*/ 2949144 w 3081635"/>
                <a:gd name="connsiteY5" fmla="*/ 1324911 h 1324911"/>
                <a:gd name="connsiteX6" fmla="*/ 132491 w 3081635"/>
                <a:gd name="connsiteY6" fmla="*/ 1324911 h 1324911"/>
                <a:gd name="connsiteX7" fmla="*/ 0 w 3081635"/>
                <a:gd name="connsiteY7" fmla="*/ 1192420 h 1324911"/>
                <a:gd name="connsiteX8" fmla="*/ 0 w 3081635"/>
                <a:gd name="connsiteY8" fmla="*/ 132491 h 1324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1635" h="1324911">
                  <a:moveTo>
                    <a:pt x="0" y="132491"/>
                  </a:moveTo>
                  <a:cubicBezTo>
                    <a:pt x="0" y="59318"/>
                    <a:pt x="59318" y="0"/>
                    <a:pt x="132491" y="0"/>
                  </a:cubicBezTo>
                  <a:lnTo>
                    <a:pt x="2949144" y="0"/>
                  </a:lnTo>
                  <a:cubicBezTo>
                    <a:pt x="3022317" y="0"/>
                    <a:pt x="3081635" y="59318"/>
                    <a:pt x="3081635" y="132491"/>
                  </a:cubicBezTo>
                  <a:lnTo>
                    <a:pt x="3081635" y="1192420"/>
                  </a:lnTo>
                  <a:cubicBezTo>
                    <a:pt x="3081635" y="1265593"/>
                    <a:pt x="3022317" y="1324911"/>
                    <a:pt x="2949144" y="1324911"/>
                  </a:cubicBezTo>
                  <a:lnTo>
                    <a:pt x="132491" y="1324911"/>
                  </a:lnTo>
                  <a:cubicBezTo>
                    <a:pt x="59318" y="1324911"/>
                    <a:pt x="0" y="1265593"/>
                    <a:pt x="0" y="1192420"/>
                  </a:cubicBezTo>
                  <a:lnTo>
                    <a:pt x="0" y="132491"/>
                  </a:lnTo>
                  <a:close/>
                </a:path>
              </a:pathLst>
            </a:custGeom>
            <a:noFill/>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5165" tIns="103575" rIns="125165" bIns="103575" numCol="1" spcCol="1270" anchor="ctr" anchorCtr="0">
              <a:noAutofit/>
            </a:bodyPr>
            <a:lstStyle/>
            <a:p>
              <a:pPr lvl="0" algn="ctr" defTabSz="1511300">
                <a:lnSpc>
                  <a:spcPct val="90000"/>
                </a:lnSpc>
                <a:spcBef>
                  <a:spcPct val="0"/>
                </a:spcBef>
                <a:spcAft>
                  <a:spcPct val="35000"/>
                </a:spcAft>
              </a:pPr>
              <a:r>
                <a:rPr lang="en-US" sz="2800" b="1" kern="1200">
                  <a:solidFill>
                    <a:sysClr val="windowText" lastClr="000000"/>
                  </a:solidFill>
                  <a:effectLst>
                    <a:glow rad="63500">
                      <a:schemeClr val="bg1">
                        <a:alpha val="75000"/>
                      </a:schemeClr>
                    </a:glow>
                  </a:effectLst>
                </a:rPr>
                <a:t>Faculty Roll-Out</a:t>
              </a:r>
            </a:p>
          </p:txBody>
        </p:sp>
      </p:grpSp>
      <p:sp>
        <p:nvSpPr>
          <p:cNvPr id="9" name="Freeform 8"/>
          <p:cNvSpPr/>
          <p:nvPr/>
        </p:nvSpPr>
        <p:spPr>
          <a:xfrm>
            <a:off x="6206357" y="1473200"/>
            <a:ext cx="3852043" cy="4394200"/>
          </a:xfrm>
          <a:custGeom>
            <a:avLst/>
            <a:gdLst>
              <a:gd name="connsiteX0" fmla="*/ 0 w 3852043"/>
              <a:gd name="connsiteY0" fmla="*/ 385204 h 4394200"/>
              <a:gd name="connsiteX1" fmla="*/ 385204 w 3852043"/>
              <a:gd name="connsiteY1" fmla="*/ 0 h 4394200"/>
              <a:gd name="connsiteX2" fmla="*/ 3466839 w 3852043"/>
              <a:gd name="connsiteY2" fmla="*/ 0 h 4394200"/>
              <a:gd name="connsiteX3" fmla="*/ 3852043 w 3852043"/>
              <a:gd name="connsiteY3" fmla="*/ 385204 h 4394200"/>
              <a:gd name="connsiteX4" fmla="*/ 3852043 w 3852043"/>
              <a:gd name="connsiteY4" fmla="*/ 4008996 h 4394200"/>
              <a:gd name="connsiteX5" fmla="*/ 3466839 w 3852043"/>
              <a:gd name="connsiteY5" fmla="*/ 4394200 h 4394200"/>
              <a:gd name="connsiteX6" fmla="*/ 385204 w 3852043"/>
              <a:gd name="connsiteY6" fmla="*/ 4394200 h 4394200"/>
              <a:gd name="connsiteX7" fmla="*/ 0 w 3852043"/>
              <a:gd name="connsiteY7" fmla="*/ 4008996 h 4394200"/>
              <a:gd name="connsiteX8" fmla="*/ 0 w 3852043"/>
              <a:gd name="connsiteY8" fmla="*/ 385204 h 4394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2043" h="4394200">
                <a:moveTo>
                  <a:pt x="0" y="385204"/>
                </a:moveTo>
                <a:cubicBezTo>
                  <a:pt x="0" y="172462"/>
                  <a:pt x="172462" y="0"/>
                  <a:pt x="385204" y="0"/>
                </a:cubicBezTo>
                <a:lnTo>
                  <a:pt x="3466839" y="0"/>
                </a:lnTo>
                <a:cubicBezTo>
                  <a:pt x="3679581" y="0"/>
                  <a:pt x="3852043" y="172462"/>
                  <a:pt x="3852043" y="385204"/>
                </a:cubicBezTo>
                <a:lnTo>
                  <a:pt x="3852043" y="4008996"/>
                </a:lnTo>
                <a:cubicBezTo>
                  <a:pt x="3852043" y="4221738"/>
                  <a:pt x="3679581" y="4394200"/>
                  <a:pt x="3466839" y="4394200"/>
                </a:cubicBezTo>
                <a:lnTo>
                  <a:pt x="385204" y="4394200"/>
                </a:lnTo>
                <a:cubicBezTo>
                  <a:pt x="172462" y="4394200"/>
                  <a:pt x="0" y="4221738"/>
                  <a:pt x="0" y="4008996"/>
                </a:cubicBezTo>
                <a:lnTo>
                  <a:pt x="0" y="385204"/>
                </a:lnTo>
                <a:close/>
              </a:path>
            </a:pathLst>
          </a:custGeom>
          <a:solidFill>
            <a:srgbClr val="CFD5EA">
              <a:alpha val="50196"/>
            </a:srgbClr>
          </a:solidFill>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3220720" numCol="1" spcCol="1270" anchor="ctr" anchorCtr="0">
            <a:noAutofit/>
          </a:bodyPr>
          <a:lstStyle/>
          <a:p>
            <a:pPr lvl="0" algn="ctr" defTabSz="1689100">
              <a:lnSpc>
                <a:spcPct val="90000"/>
              </a:lnSpc>
              <a:spcBef>
                <a:spcPct val="0"/>
              </a:spcBef>
              <a:spcAft>
                <a:spcPct val="35000"/>
              </a:spcAft>
            </a:pPr>
            <a:r>
              <a:rPr lang="en-US" sz="3800" kern="1200"/>
              <a:t>Teaching Students </a:t>
            </a:r>
          </a:p>
        </p:txBody>
      </p:sp>
      <p:grpSp>
        <p:nvGrpSpPr>
          <p:cNvPr id="19" name="Group 18" descr="kickoff assembly"/>
          <p:cNvGrpSpPr/>
          <p:nvPr/>
        </p:nvGrpSpPr>
        <p:grpSpPr>
          <a:xfrm>
            <a:off x="5951700" y="2688209"/>
            <a:ext cx="2847748" cy="1728672"/>
            <a:chOff x="778269" y="2531020"/>
            <a:chExt cx="2847748" cy="1728672"/>
          </a:xfrm>
        </p:grpSpPr>
        <p:pic>
          <p:nvPicPr>
            <p:cNvPr id="20" name="Picture 19" title="football"/>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rot="20818259">
              <a:off x="778269" y="2531020"/>
              <a:ext cx="2847748" cy="1728672"/>
            </a:xfrm>
            <a:prstGeom prst="rect">
              <a:avLst/>
            </a:prstGeom>
            <a:effectLst>
              <a:outerShdw blurRad="76200" dist="12700" dir="8100000" sy="-23000" kx="800400" algn="br" rotWithShape="0">
                <a:prstClr val="black">
                  <a:alpha val="20000"/>
                </a:prstClr>
              </a:outerShdw>
            </a:effectLst>
          </p:spPr>
        </p:pic>
        <p:sp>
          <p:nvSpPr>
            <p:cNvPr id="21" name="Freeform 20"/>
            <p:cNvSpPr/>
            <p:nvPr/>
          </p:nvSpPr>
          <p:spPr>
            <a:xfrm rot="20832051">
              <a:off x="952358" y="3101175"/>
              <a:ext cx="2658612" cy="872903"/>
            </a:xfrm>
            <a:custGeom>
              <a:avLst/>
              <a:gdLst>
                <a:gd name="connsiteX0" fmla="*/ 0 w 3081635"/>
                <a:gd name="connsiteY0" fmla="*/ 132491 h 1324911"/>
                <a:gd name="connsiteX1" fmla="*/ 132491 w 3081635"/>
                <a:gd name="connsiteY1" fmla="*/ 0 h 1324911"/>
                <a:gd name="connsiteX2" fmla="*/ 2949144 w 3081635"/>
                <a:gd name="connsiteY2" fmla="*/ 0 h 1324911"/>
                <a:gd name="connsiteX3" fmla="*/ 3081635 w 3081635"/>
                <a:gd name="connsiteY3" fmla="*/ 132491 h 1324911"/>
                <a:gd name="connsiteX4" fmla="*/ 3081635 w 3081635"/>
                <a:gd name="connsiteY4" fmla="*/ 1192420 h 1324911"/>
                <a:gd name="connsiteX5" fmla="*/ 2949144 w 3081635"/>
                <a:gd name="connsiteY5" fmla="*/ 1324911 h 1324911"/>
                <a:gd name="connsiteX6" fmla="*/ 132491 w 3081635"/>
                <a:gd name="connsiteY6" fmla="*/ 1324911 h 1324911"/>
                <a:gd name="connsiteX7" fmla="*/ 0 w 3081635"/>
                <a:gd name="connsiteY7" fmla="*/ 1192420 h 1324911"/>
                <a:gd name="connsiteX8" fmla="*/ 0 w 3081635"/>
                <a:gd name="connsiteY8" fmla="*/ 132491 h 1324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1635" h="1324911">
                  <a:moveTo>
                    <a:pt x="0" y="132491"/>
                  </a:moveTo>
                  <a:cubicBezTo>
                    <a:pt x="0" y="59318"/>
                    <a:pt x="59318" y="0"/>
                    <a:pt x="132491" y="0"/>
                  </a:cubicBezTo>
                  <a:lnTo>
                    <a:pt x="2949144" y="0"/>
                  </a:lnTo>
                  <a:cubicBezTo>
                    <a:pt x="3022317" y="0"/>
                    <a:pt x="3081635" y="59318"/>
                    <a:pt x="3081635" y="132491"/>
                  </a:cubicBezTo>
                  <a:lnTo>
                    <a:pt x="3081635" y="1192420"/>
                  </a:lnTo>
                  <a:cubicBezTo>
                    <a:pt x="3081635" y="1265593"/>
                    <a:pt x="3022317" y="1324911"/>
                    <a:pt x="2949144" y="1324911"/>
                  </a:cubicBezTo>
                  <a:lnTo>
                    <a:pt x="132491" y="1324911"/>
                  </a:lnTo>
                  <a:cubicBezTo>
                    <a:pt x="59318" y="1324911"/>
                    <a:pt x="0" y="1265593"/>
                    <a:pt x="0" y="1192420"/>
                  </a:cubicBezTo>
                  <a:lnTo>
                    <a:pt x="0" y="132491"/>
                  </a:lnTo>
                  <a:close/>
                </a:path>
              </a:pathLst>
            </a:custGeom>
            <a:noFill/>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5165" tIns="103575" rIns="125165" bIns="103575" numCol="1" spcCol="1270" anchor="ctr" anchorCtr="0">
              <a:noAutofit/>
            </a:bodyPr>
            <a:lstStyle/>
            <a:p>
              <a:pPr lvl="0" algn="ctr" defTabSz="1511300">
                <a:lnSpc>
                  <a:spcPct val="90000"/>
                </a:lnSpc>
                <a:spcBef>
                  <a:spcPct val="0"/>
                </a:spcBef>
                <a:spcAft>
                  <a:spcPct val="35000"/>
                </a:spcAft>
              </a:pPr>
              <a:r>
                <a:rPr lang="en-US" sz="2800" b="1" kern="1200">
                  <a:solidFill>
                    <a:sysClr val="windowText" lastClr="000000"/>
                  </a:solidFill>
                  <a:effectLst>
                    <a:glow rad="63500">
                      <a:schemeClr val="bg1">
                        <a:alpha val="75000"/>
                      </a:schemeClr>
                    </a:glow>
                  </a:effectLst>
                </a:rPr>
                <a:t>Kickoff Assembly</a:t>
              </a:r>
            </a:p>
          </p:txBody>
        </p:sp>
      </p:grpSp>
      <p:grpSp>
        <p:nvGrpSpPr>
          <p:cNvPr id="22" name="Group 21" descr="setting lessons"/>
          <p:cNvGrpSpPr/>
          <p:nvPr/>
        </p:nvGrpSpPr>
        <p:grpSpPr>
          <a:xfrm rot="1306927">
            <a:off x="7424903" y="4324795"/>
            <a:ext cx="2865770" cy="1728672"/>
            <a:chOff x="778269" y="2531020"/>
            <a:chExt cx="2865770" cy="1728672"/>
          </a:xfrm>
        </p:grpSpPr>
        <p:pic>
          <p:nvPicPr>
            <p:cNvPr id="23" name="Picture 22" title="football"/>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rot="20818259">
              <a:off x="778269" y="2531020"/>
              <a:ext cx="2847748" cy="1728672"/>
            </a:xfrm>
            <a:prstGeom prst="rect">
              <a:avLst/>
            </a:prstGeom>
            <a:effectLst>
              <a:outerShdw blurRad="76200" dir="13500000" sy="23000" kx="1200000" algn="br" rotWithShape="0">
                <a:prstClr val="black">
                  <a:alpha val="20000"/>
                </a:prstClr>
              </a:outerShdw>
            </a:effectLst>
          </p:spPr>
        </p:pic>
        <p:sp>
          <p:nvSpPr>
            <p:cNvPr id="24" name="Freeform 23"/>
            <p:cNvSpPr/>
            <p:nvPr/>
          </p:nvSpPr>
          <p:spPr>
            <a:xfrm rot="20832051">
              <a:off x="985427" y="3098917"/>
              <a:ext cx="2658612" cy="872903"/>
            </a:xfrm>
            <a:custGeom>
              <a:avLst/>
              <a:gdLst>
                <a:gd name="connsiteX0" fmla="*/ 0 w 3081635"/>
                <a:gd name="connsiteY0" fmla="*/ 132491 h 1324911"/>
                <a:gd name="connsiteX1" fmla="*/ 132491 w 3081635"/>
                <a:gd name="connsiteY1" fmla="*/ 0 h 1324911"/>
                <a:gd name="connsiteX2" fmla="*/ 2949144 w 3081635"/>
                <a:gd name="connsiteY2" fmla="*/ 0 h 1324911"/>
                <a:gd name="connsiteX3" fmla="*/ 3081635 w 3081635"/>
                <a:gd name="connsiteY3" fmla="*/ 132491 h 1324911"/>
                <a:gd name="connsiteX4" fmla="*/ 3081635 w 3081635"/>
                <a:gd name="connsiteY4" fmla="*/ 1192420 h 1324911"/>
                <a:gd name="connsiteX5" fmla="*/ 2949144 w 3081635"/>
                <a:gd name="connsiteY5" fmla="*/ 1324911 h 1324911"/>
                <a:gd name="connsiteX6" fmla="*/ 132491 w 3081635"/>
                <a:gd name="connsiteY6" fmla="*/ 1324911 h 1324911"/>
                <a:gd name="connsiteX7" fmla="*/ 0 w 3081635"/>
                <a:gd name="connsiteY7" fmla="*/ 1192420 h 1324911"/>
                <a:gd name="connsiteX8" fmla="*/ 0 w 3081635"/>
                <a:gd name="connsiteY8" fmla="*/ 132491 h 1324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1635" h="1324911">
                  <a:moveTo>
                    <a:pt x="0" y="132491"/>
                  </a:moveTo>
                  <a:cubicBezTo>
                    <a:pt x="0" y="59318"/>
                    <a:pt x="59318" y="0"/>
                    <a:pt x="132491" y="0"/>
                  </a:cubicBezTo>
                  <a:lnTo>
                    <a:pt x="2949144" y="0"/>
                  </a:lnTo>
                  <a:cubicBezTo>
                    <a:pt x="3022317" y="0"/>
                    <a:pt x="3081635" y="59318"/>
                    <a:pt x="3081635" y="132491"/>
                  </a:cubicBezTo>
                  <a:lnTo>
                    <a:pt x="3081635" y="1192420"/>
                  </a:lnTo>
                  <a:cubicBezTo>
                    <a:pt x="3081635" y="1265593"/>
                    <a:pt x="3022317" y="1324911"/>
                    <a:pt x="2949144" y="1324911"/>
                  </a:cubicBezTo>
                  <a:lnTo>
                    <a:pt x="132491" y="1324911"/>
                  </a:lnTo>
                  <a:cubicBezTo>
                    <a:pt x="59318" y="1324911"/>
                    <a:pt x="0" y="1265593"/>
                    <a:pt x="0" y="1192420"/>
                  </a:cubicBezTo>
                  <a:lnTo>
                    <a:pt x="0" y="132491"/>
                  </a:lnTo>
                  <a:close/>
                </a:path>
              </a:pathLst>
            </a:custGeom>
            <a:noFill/>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5165" tIns="103575" rIns="125165" bIns="103575" numCol="1" spcCol="1270" anchor="ctr" anchorCtr="0">
              <a:noAutofit/>
            </a:bodyPr>
            <a:lstStyle/>
            <a:p>
              <a:pPr lvl="0" algn="ctr" defTabSz="1511300">
                <a:lnSpc>
                  <a:spcPct val="90000"/>
                </a:lnSpc>
                <a:spcBef>
                  <a:spcPct val="0"/>
                </a:spcBef>
                <a:spcAft>
                  <a:spcPct val="35000"/>
                </a:spcAft>
              </a:pPr>
              <a:r>
                <a:rPr lang="en-US" sz="2800" b="1" kern="1200">
                  <a:solidFill>
                    <a:sysClr val="windowText" lastClr="000000"/>
                  </a:solidFill>
                  <a:effectLst>
                    <a:glow rad="63500">
                      <a:schemeClr val="bg1">
                        <a:alpha val="75000"/>
                      </a:schemeClr>
                    </a:glow>
                  </a:effectLst>
                </a:rPr>
                <a:t>Setting Lessons</a:t>
              </a:r>
            </a:p>
          </p:txBody>
        </p:sp>
      </p:grpSp>
    </p:spTree>
    <p:custDataLst>
      <p:tags r:id="rId1"/>
    </p:custDataLst>
    <p:extLst>
      <p:ext uri="{BB962C8B-B14F-4D97-AF65-F5344CB8AC3E}">
        <p14:creationId xmlns:p14="http://schemas.microsoft.com/office/powerpoint/2010/main" val="8265849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DC62-3B95-A976-CFD3-FAA55F18A137}"/>
              </a:ext>
            </a:extLst>
          </p:cNvPr>
          <p:cNvSpPr>
            <a:spLocks noGrp="1"/>
          </p:cNvSpPr>
          <p:nvPr>
            <p:ph type="title"/>
          </p:nvPr>
        </p:nvSpPr>
        <p:spPr/>
        <p:txBody>
          <a:bodyPr/>
          <a:lstStyle/>
          <a:p>
            <a:r>
              <a:rPr lang="en-US" sz="4400"/>
              <a:t>Ci3T Tier 1 Plan: Faculty and Staff Roles and Responsibilities</a:t>
            </a:r>
            <a:endParaRPr lang="en-US"/>
          </a:p>
        </p:txBody>
      </p:sp>
      <p:pic>
        <p:nvPicPr>
          <p:cNvPr id="3" name="Picture 2" descr="Lincoln Elementary Implementation Manual.">
            <a:extLst>
              <a:ext uri="{FF2B5EF4-FFF2-40B4-BE49-F238E27FC236}">
                <a16:creationId xmlns:a16="http://schemas.microsoft.com/office/drawing/2014/main" id="{4D840F47-2BB2-1444-36A9-7BCC15B66761}"/>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938463" y="2261937"/>
            <a:ext cx="2731169" cy="3633537"/>
          </a:xfrm>
          <a:prstGeom prst="rect">
            <a:avLst/>
          </a:prstGeom>
          <a:ln>
            <a:solidFill>
              <a:schemeClr val="tx1"/>
            </a:solidFill>
          </a:ln>
        </p:spPr>
      </p:pic>
      <p:pic>
        <p:nvPicPr>
          <p:cNvPr id="4" name="Picture 2" descr="School Ci3T Tier 1 Plan template.">
            <a:extLst>
              <a:ext uri="{FF2B5EF4-FFF2-40B4-BE49-F238E27FC236}">
                <a16:creationId xmlns:a16="http://schemas.microsoft.com/office/drawing/2014/main" id="{817E5C7A-D38A-8649-F6B3-E222BB2ACAA2}"/>
              </a:ext>
            </a:extLst>
          </p:cNvPr>
          <p:cNvPicPr>
            <a:picLocks noGrp="1" noChangeAspect="1" noChangeArrowheads="1"/>
          </p:cNvPicPr>
          <p:nvPr>
            <p:ph idx="1"/>
          </p:nvPr>
        </p:nvPicPr>
        <p:blipFill>
          <a:blip r:embed="rId3" cstate="hqprint">
            <a:extLst>
              <a:ext uri="{28A0092B-C50C-407E-A947-70E740481C1C}">
                <a14:useLocalDpi xmlns:a14="http://schemas.microsoft.com/office/drawing/2010/main"/>
              </a:ext>
            </a:extLst>
          </a:blip>
          <a:srcRect/>
          <a:stretch/>
        </p:blipFill>
        <p:spPr bwMode="auto">
          <a:xfrm>
            <a:off x="4247273" y="1816358"/>
            <a:ext cx="6549512" cy="4795935"/>
          </a:xfrm>
          <a:prstGeom prst="rect">
            <a:avLst/>
          </a:prstGeom>
          <a:ln>
            <a:solidFill>
              <a:schemeClr val="tx1"/>
            </a:solidFill>
          </a:ln>
          <a:extLst>
            <a:ext uri="{909E8E84-426E-40DD-AFC4-6F175D3DCCD1}">
              <a14:hiddenFill xmlns:a14="http://schemas.microsoft.com/office/drawing/2010/main">
                <a:solidFill>
                  <a:schemeClr val="accent1"/>
                </a:solidFill>
              </a14:hiddenFill>
            </a:ext>
          </a:extLst>
        </p:spPr>
      </p:pic>
      <p:sp>
        <p:nvSpPr>
          <p:cNvPr id="6" name="Rectangle 5" descr="Highlighted areas of the Ci3T Tier I Plan: Area 1: Academics Responsibilities, Area II: Behavior Responsiblities, and Area III: Social Skills Responsibilities. ">
            <a:extLst>
              <a:ext uri="{FF2B5EF4-FFF2-40B4-BE49-F238E27FC236}">
                <a16:creationId xmlns:a16="http://schemas.microsoft.com/office/drawing/2014/main" id="{129DADE8-1281-44A3-1D96-64014ACCD45A}"/>
              </a:ext>
            </a:extLst>
          </p:cNvPr>
          <p:cNvSpPr/>
          <p:nvPr/>
        </p:nvSpPr>
        <p:spPr>
          <a:xfrm>
            <a:off x="4391527" y="4030579"/>
            <a:ext cx="6148136" cy="2021305"/>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5" name="Group 4" descr="Pinned grey sticky note with words 'Locate in your Ci3T Implementation Manual&quot;.">
            <a:extLst>
              <a:ext uri="{FF2B5EF4-FFF2-40B4-BE49-F238E27FC236}">
                <a16:creationId xmlns:a16="http://schemas.microsoft.com/office/drawing/2014/main" id="{32725441-34A2-1917-361E-A28863AFDDE3}"/>
              </a:ext>
            </a:extLst>
          </p:cNvPr>
          <p:cNvGrpSpPr/>
          <p:nvPr/>
        </p:nvGrpSpPr>
        <p:grpSpPr>
          <a:xfrm rot="20972135">
            <a:off x="9469836" y="1589292"/>
            <a:ext cx="2653898" cy="2404018"/>
            <a:chOff x="5721978" y="4932025"/>
            <a:chExt cx="3280012" cy="2971180"/>
          </a:xfrm>
        </p:grpSpPr>
        <p:pic>
          <p:nvPicPr>
            <p:cNvPr id="7" name="Picture 6" title="Sticky note">
              <a:extLst>
                <a:ext uri="{FF2B5EF4-FFF2-40B4-BE49-F238E27FC236}">
                  <a16:creationId xmlns:a16="http://schemas.microsoft.com/office/drawing/2014/main" id="{4475AAF7-CC10-8A11-BA06-D063139AE29A}"/>
                </a:ext>
              </a:extLst>
            </p:cNvPr>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8" name="Picture 7" title="Push pin">
              <a:extLst>
                <a:ext uri="{FF2B5EF4-FFF2-40B4-BE49-F238E27FC236}">
                  <a16:creationId xmlns:a16="http://schemas.microsoft.com/office/drawing/2014/main" id="{87284D62-31C4-FA46-D07D-EC0A89F01F45}"/>
                </a:ext>
              </a:extLst>
            </p:cNvPr>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9" name="TextBox 8">
              <a:extLst>
                <a:ext uri="{FF2B5EF4-FFF2-40B4-BE49-F238E27FC236}">
                  <a16:creationId xmlns:a16="http://schemas.microsoft.com/office/drawing/2014/main" id="{EBD48087-9CC9-A658-0E5A-EBE5A12897DF}"/>
                </a:ext>
              </a:extLst>
            </p:cNvPr>
            <p:cNvSpPr txBox="1"/>
            <p:nvPr/>
          </p:nvSpPr>
          <p:spPr>
            <a:xfrm rot="184573">
              <a:off x="6100994" y="5855863"/>
              <a:ext cx="2694093" cy="1635668"/>
            </a:xfrm>
            <a:prstGeom prst="rect">
              <a:avLst/>
            </a:prstGeom>
            <a:noFill/>
          </p:spPr>
          <p:txBody>
            <a:bodyPr wrap="square" rtlCol="0">
              <a:spAutoFit/>
            </a:bodyPr>
            <a:lstStyle/>
            <a:p>
              <a:pPr algn="ctr" defTabSz="457200">
                <a:defRPr/>
              </a:pPr>
              <a:r>
                <a:rPr lang="en-US" sz="2000" b="1">
                  <a:solidFill>
                    <a:prstClr val="black"/>
                  </a:solidFill>
                  <a:latin typeface="Arial" panose="020B0604020202020204" pitchFamily="34" charset="0"/>
                  <a:cs typeface="Arial" panose="020B0604020202020204" pitchFamily="34" charset="0"/>
                </a:rPr>
                <a:t>Locate in your Ci3T Implementation Manual</a:t>
              </a:r>
            </a:p>
          </p:txBody>
        </p:sp>
      </p:grpSp>
    </p:spTree>
    <p:extLst>
      <p:ext uri="{BB962C8B-B14F-4D97-AF65-F5344CB8AC3E}">
        <p14:creationId xmlns:p14="http://schemas.microsoft.com/office/powerpoint/2010/main" val="2640767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5A6CCFD2-BFBB-8EF6-605C-9A686324FD5D}"/>
              </a:ext>
              <a:ext uri="{C183D7F6-B498-43B3-948B-1728B52AA6E4}">
                <adec:decorative xmlns:adec="http://schemas.microsoft.com/office/drawing/2017/decorative" val="0"/>
              </a:ext>
            </a:extLst>
          </p:cNvPr>
          <p:cNvSpPr>
            <a:spLocks noGrp="1"/>
          </p:cNvSpPr>
          <p:nvPr>
            <p:ph type="title"/>
          </p:nvPr>
        </p:nvSpPr>
        <p:spPr/>
        <p:txBody>
          <a:bodyPr/>
          <a:lstStyle/>
          <a:p>
            <a:r>
              <a:rPr lang="en-US"/>
              <a:t>Academic</a:t>
            </a:r>
          </a:p>
        </p:txBody>
      </p:sp>
      <p:pic>
        <p:nvPicPr>
          <p:cNvPr id="4" name="Picture 3">
            <a:extLst>
              <a:ext uri="{FF2B5EF4-FFF2-40B4-BE49-F238E27FC236}">
                <a16:creationId xmlns:a16="http://schemas.microsoft.com/office/drawing/2014/main" id="{1D345903-5005-B229-C057-298A5272B30A}"/>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grpSp>
        <p:nvGrpSpPr>
          <p:cNvPr id="20" name="Group 19" descr="Validated Curriculum set.">
            <a:extLst>
              <a:ext uri="{FF2B5EF4-FFF2-40B4-BE49-F238E27FC236}">
                <a16:creationId xmlns:a16="http://schemas.microsoft.com/office/drawing/2014/main" id="{F36DAC67-E420-2A66-48D5-C891A4E97116}"/>
              </a:ext>
            </a:extLst>
          </p:cNvPr>
          <p:cNvGrpSpPr/>
          <p:nvPr/>
        </p:nvGrpSpPr>
        <p:grpSpPr>
          <a:xfrm>
            <a:off x="161741" y="1984878"/>
            <a:ext cx="3361730" cy="4731179"/>
            <a:chOff x="832758" y="2055813"/>
            <a:chExt cx="3361730" cy="4731179"/>
          </a:xfrm>
        </p:grpSpPr>
        <p:grpSp>
          <p:nvGrpSpPr>
            <p:cNvPr id="15" name="Small Reading Curriculum Kit">
              <a:extLst>
                <a:ext uri="{FF2B5EF4-FFF2-40B4-BE49-F238E27FC236}">
                  <a16:creationId xmlns:a16="http://schemas.microsoft.com/office/drawing/2014/main" id="{E31372D1-FE68-AF79-EC07-7718536D418C}"/>
                </a:ext>
              </a:extLst>
            </p:cNvPr>
            <p:cNvGrpSpPr/>
            <p:nvPr/>
          </p:nvGrpSpPr>
          <p:grpSpPr>
            <a:xfrm>
              <a:off x="832758" y="2055813"/>
              <a:ext cx="3338015" cy="3472367"/>
              <a:chOff x="8253793" y="2658881"/>
              <a:chExt cx="3798712" cy="3146174"/>
            </a:xfrm>
            <a:effectLst/>
          </p:grpSpPr>
          <p:sp>
            <p:nvSpPr>
              <p:cNvPr id="16" name="Curriculum Shadow">
                <a:extLst>
                  <a:ext uri="{FF2B5EF4-FFF2-40B4-BE49-F238E27FC236}">
                    <a16:creationId xmlns:a16="http://schemas.microsoft.com/office/drawing/2014/main" id="{CBAA45E9-6748-347D-2D35-F28EA66F0D61}"/>
                  </a:ext>
                </a:extLst>
              </p:cNvPr>
              <p:cNvSpPr/>
              <p:nvPr/>
            </p:nvSpPr>
            <p:spPr>
              <a:xfrm rot="20791256" flipH="1">
                <a:off x="8253793" y="4859600"/>
                <a:ext cx="3712128" cy="884045"/>
              </a:xfrm>
              <a:prstGeom prst="parallelogram">
                <a:avLst>
                  <a:gd name="adj" fmla="val 142538"/>
                </a:avLst>
              </a:prstGeom>
              <a:solidFill>
                <a:schemeClr val="accent4">
                  <a:alpha val="29149"/>
                </a:schemeClr>
              </a:solidFill>
              <a:ln>
                <a:no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Kit" descr="Validated Curriculum Set.">
                <a:extLst>
                  <a:ext uri="{FF2B5EF4-FFF2-40B4-BE49-F238E27FC236}">
                    <a16:creationId xmlns:a16="http://schemas.microsoft.com/office/drawing/2014/main" id="{6E40D157-5121-AB38-C4AD-20B9FF5008E4}"/>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b="3622"/>
              <a:stretch/>
            </p:blipFill>
            <p:spPr>
              <a:xfrm>
                <a:off x="9199412" y="2658881"/>
                <a:ext cx="2494342" cy="3146174"/>
              </a:xfrm>
              <a:prstGeom prst="rect">
                <a:avLst/>
              </a:prstGeom>
              <a:effectLst>
                <a:reflection blurRad="6350" stA="20000" endPos="35000" dir="5400000" sy="-100000" algn="bl" rotWithShape="0"/>
              </a:effectLst>
            </p:spPr>
          </p:pic>
          <p:sp>
            <p:nvSpPr>
              <p:cNvPr id="18" name="Text">
                <a:extLst>
                  <a:ext uri="{FF2B5EF4-FFF2-40B4-BE49-F238E27FC236}">
                    <a16:creationId xmlns:a16="http://schemas.microsoft.com/office/drawing/2014/main" id="{92B505C5-4FB0-471B-DB80-D0C7191B7037}"/>
                  </a:ext>
                </a:extLst>
              </p:cNvPr>
              <p:cNvSpPr/>
              <p:nvPr/>
            </p:nvSpPr>
            <p:spPr>
              <a:xfrm rot="180028">
                <a:off x="9437731" y="3853327"/>
                <a:ext cx="2614774" cy="875510"/>
              </a:xfrm>
              <a:prstGeom prst="rect">
                <a:avLst/>
              </a:prstGeom>
              <a:noFill/>
              <a:scene3d>
                <a:camera prst="perspectiveContrastingRightFacing"/>
                <a:lightRig rig="threePt" dir="t"/>
              </a:scene3d>
            </p:spPr>
            <p:txBody>
              <a:bodyPr wrap="square" lIns="91440" tIns="45720" rIns="91440" bIns="45720">
                <a:spAutoFit/>
              </a:bodyPr>
              <a:lstStyle/>
              <a:p>
                <a:pPr algn="ctr"/>
                <a:r>
                  <a:rPr lang="en-US"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VALIDATED</a:t>
                </a:r>
              </a:p>
              <a:p>
                <a:pPr algn="ctr"/>
                <a:r>
                  <a:rPr lang="en-US"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CURRICULUM</a:t>
                </a:r>
              </a:p>
            </p:txBody>
          </p:sp>
        </p:grpSp>
        <p:sp>
          <p:nvSpPr>
            <p:cNvPr id="19" name="Rectangle 18">
              <a:extLst>
                <a:ext uri="{FF2B5EF4-FFF2-40B4-BE49-F238E27FC236}">
                  <a16:creationId xmlns:a16="http://schemas.microsoft.com/office/drawing/2014/main" id="{A0656B32-FA91-A95E-67DF-DB59A5FFD0B6}"/>
                </a:ext>
              </a:extLst>
            </p:cNvPr>
            <p:cNvSpPr/>
            <p:nvPr/>
          </p:nvSpPr>
          <p:spPr>
            <a:xfrm>
              <a:off x="1287515" y="5541828"/>
              <a:ext cx="2906973" cy="124516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3" descr="Screenshot of What Works Clearinghouse website">
            <a:extLst>
              <a:ext uri="{FF2B5EF4-FFF2-40B4-BE49-F238E27FC236}">
                <a16:creationId xmlns:a16="http://schemas.microsoft.com/office/drawing/2014/main" id="{E8E1C01B-DF99-7674-A8E6-77B82CD3A6D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470730" y="4196044"/>
            <a:ext cx="2476883" cy="1615465"/>
          </a:xfrm>
          <a:prstGeom prst="rect">
            <a:avLst/>
          </a:prstGeom>
          <a:ln>
            <a:noFill/>
          </a:ln>
          <a:effectLst>
            <a:outerShdw blurRad="50800" dist="38100" dir="2700000" algn="tl" rotWithShape="0">
              <a:prstClr val="black">
                <a:alpha val="40000"/>
              </a:prstClr>
            </a:outerShdw>
          </a:effectLst>
        </p:spPr>
      </p:pic>
      <p:pic>
        <p:nvPicPr>
          <p:cNvPr id="9" name="Picture 2" descr="Seven purple Ci3T Low Intensity Teacher-Delivered Strategies module covers">
            <a:extLst>
              <a:ext uri="{FF2B5EF4-FFF2-40B4-BE49-F238E27FC236}">
                <a16:creationId xmlns:a16="http://schemas.microsoft.com/office/drawing/2014/main" id="{CE427156-F369-BB29-5535-1178E47560F2}"/>
              </a:ext>
            </a:extLst>
          </p:cNvPr>
          <p:cNvPicPr>
            <a:picLocks noChangeAspect="1"/>
          </p:cNvPicPr>
          <p:nvPr/>
        </p:nvPicPr>
        <p:blipFill>
          <a:blip r:embed="rId6"/>
          <a:stretch>
            <a:fillRect/>
          </a:stretch>
        </p:blipFill>
        <p:spPr>
          <a:xfrm>
            <a:off x="5784808" y="1984878"/>
            <a:ext cx="4688906" cy="3352690"/>
          </a:xfrm>
          <a:prstGeom prst="rect">
            <a:avLst/>
          </a:prstGeom>
        </p:spPr>
      </p:pic>
      <p:grpSp>
        <p:nvGrpSpPr>
          <p:cNvPr id="13" name="Group 12" descr="Salina Public School Logo with text underneath reading &quot;visible learning&quot;">
            <a:extLst>
              <a:ext uri="{FF2B5EF4-FFF2-40B4-BE49-F238E27FC236}">
                <a16:creationId xmlns:a16="http://schemas.microsoft.com/office/drawing/2014/main" id="{EB21C6FA-D336-69E4-90A1-8196656CA75C}"/>
              </a:ext>
            </a:extLst>
          </p:cNvPr>
          <p:cNvGrpSpPr/>
          <p:nvPr/>
        </p:nvGrpSpPr>
        <p:grpSpPr>
          <a:xfrm>
            <a:off x="6801845" y="5021867"/>
            <a:ext cx="5202261" cy="1615465"/>
            <a:chOff x="6801845" y="5021867"/>
            <a:chExt cx="5202261" cy="1615465"/>
          </a:xfrm>
        </p:grpSpPr>
        <p:sp>
          <p:nvSpPr>
            <p:cNvPr id="11" name="Rectangle: Rounded Corners 10">
              <a:extLst>
                <a:ext uri="{FF2B5EF4-FFF2-40B4-BE49-F238E27FC236}">
                  <a16:creationId xmlns:a16="http://schemas.microsoft.com/office/drawing/2014/main" id="{70A03CA9-2CDC-564C-5D2E-F015BEBE8205}"/>
                </a:ext>
              </a:extLst>
            </p:cNvPr>
            <p:cNvSpPr/>
            <p:nvPr/>
          </p:nvSpPr>
          <p:spPr>
            <a:xfrm>
              <a:off x="6801845" y="5021867"/>
              <a:ext cx="5202261" cy="1615465"/>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7" name="Picture 6" descr="About Us | Salina Public Schools">
              <a:extLst>
                <a:ext uri="{FF2B5EF4-FFF2-40B4-BE49-F238E27FC236}">
                  <a16:creationId xmlns:a16="http://schemas.microsoft.com/office/drawing/2014/main" id="{94E7AF41-FF5A-5443-16EB-D2D2C6B6BD5A}"/>
                </a:ext>
              </a:extLst>
            </p:cNvPr>
            <p:cNvPicPr>
              <a:picLocks noChangeAspect="1"/>
            </p:cNvPicPr>
            <p:nvPr/>
          </p:nvPicPr>
          <p:blipFill>
            <a:blip r:embed="rId7"/>
            <a:stretch>
              <a:fillRect/>
            </a:stretch>
          </p:blipFill>
          <p:spPr>
            <a:xfrm>
              <a:off x="7825951" y="5109058"/>
              <a:ext cx="3166080" cy="1048440"/>
            </a:xfrm>
            <a:prstGeom prst="rect">
              <a:avLst/>
            </a:prstGeom>
          </p:spPr>
        </p:pic>
        <p:sp>
          <p:nvSpPr>
            <p:cNvPr id="12" name="TextBox 11">
              <a:extLst>
                <a:ext uri="{FF2B5EF4-FFF2-40B4-BE49-F238E27FC236}">
                  <a16:creationId xmlns:a16="http://schemas.microsoft.com/office/drawing/2014/main" id="{E4D25FCC-6B74-E224-87AE-8975143DFD1D}"/>
                </a:ext>
              </a:extLst>
            </p:cNvPr>
            <p:cNvSpPr txBox="1"/>
            <p:nvPr/>
          </p:nvSpPr>
          <p:spPr>
            <a:xfrm>
              <a:off x="8259737" y="6155231"/>
              <a:ext cx="2672134" cy="461665"/>
            </a:xfrm>
            <a:prstGeom prst="rect">
              <a:avLst/>
            </a:prstGeom>
            <a:noFill/>
          </p:spPr>
          <p:txBody>
            <a:bodyPr wrap="square" rtlCol="0">
              <a:spAutoFit/>
            </a:bodyPr>
            <a:lstStyle/>
            <a:p>
              <a:r>
                <a:rPr lang="en-US" sz="2400" b="1"/>
                <a:t>Visible Learning</a:t>
              </a:r>
            </a:p>
          </p:txBody>
        </p:sp>
      </p:grpSp>
    </p:spTree>
    <p:extLst>
      <p:ext uri="{BB962C8B-B14F-4D97-AF65-F5344CB8AC3E}">
        <p14:creationId xmlns:p14="http://schemas.microsoft.com/office/powerpoint/2010/main" val="1622450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F948C2C2-FA1F-8350-D8A7-9ED200F54C2C}"/>
              </a:ext>
              <a:ext uri="{C183D7F6-B498-43B3-948B-1728B52AA6E4}">
                <adec:decorative xmlns:adec="http://schemas.microsoft.com/office/drawing/2017/decorative" val="0"/>
              </a:ext>
            </a:extLst>
          </p:cNvPr>
          <p:cNvSpPr>
            <a:spLocks noGrp="1"/>
          </p:cNvSpPr>
          <p:nvPr>
            <p:ph type="title"/>
          </p:nvPr>
        </p:nvSpPr>
        <p:spPr/>
        <p:txBody>
          <a:bodyPr/>
          <a:lstStyle/>
          <a:p>
            <a:r>
              <a:rPr lang="en-US"/>
              <a:t>Behavior</a:t>
            </a:r>
          </a:p>
        </p:txBody>
      </p:sp>
      <p:pic>
        <p:nvPicPr>
          <p:cNvPr id="14" name="Picture 3" descr="Example of classroom expectations lesson plan">
            <a:extLst>
              <a:ext uri="{FF2B5EF4-FFF2-40B4-BE49-F238E27FC236}">
                <a16:creationId xmlns:a16="http://schemas.microsoft.com/office/drawing/2014/main" id="{C4ECBADD-07DF-B794-6DB4-23246E810796}"/>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984816" y="1905484"/>
            <a:ext cx="2943599" cy="3809364"/>
          </a:xfrm>
          <a:prstGeom prst="rect">
            <a:avLst/>
          </a:prstGeom>
          <a:ln>
            <a:solidFill>
              <a:schemeClr val="tx1"/>
            </a:solidFill>
          </a:ln>
        </p:spPr>
      </p:pic>
      <p:pic>
        <p:nvPicPr>
          <p:cNvPr id="13" name="Picture 2" descr="Example of expectation matrix">
            <a:extLst>
              <a:ext uri="{FF2B5EF4-FFF2-40B4-BE49-F238E27FC236}">
                <a16:creationId xmlns:a16="http://schemas.microsoft.com/office/drawing/2014/main" id="{FC151C16-D187-F3E9-740B-82A7F682672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469922" y="2948793"/>
            <a:ext cx="3252155" cy="2439116"/>
          </a:xfrm>
          <a:prstGeom prst="rect">
            <a:avLst/>
          </a:prstGeom>
          <a:ln>
            <a:solidFill>
              <a:schemeClr val="tx1"/>
            </a:solidFill>
          </a:ln>
        </p:spPr>
      </p:pic>
      <p:pic>
        <p:nvPicPr>
          <p:cNvPr id="16" name="Picture 15" descr="Reactive Plan: Flow Chart for Responding to Challenging Behavior.">
            <a:extLst>
              <a:ext uri="{FF2B5EF4-FFF2-40B4-BE49-F238E27FC236}">
                <a16:creationId xmlns:a16="http://schemas.microsoft.com/office/drawing/2014/main" id="{864BF6C6-D297-A44A-F31A-3162849C1983}"/>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8084070" y="1736725"/>
            <a:ext cx="3076960" cy="3981949"/>
          </a:xfrm>
          <a:prstGeom prst="rect">
            <a:avLst/>
          </a:prstGeom>
          <a:ln>
            <a:solidFill>
              <a:schemeClr val="tx1"/>
            </a:solidFill>
          </a:ln>
        </p:spPr>
      </p:pic>
      <p:pic>
        <p:nvPicPr>
          <p:cNvPr id="15" name="Picture 14">
            <a:extLst>
              <a:ext uri="{FF2B5EF4-FFF2-40B4-BE49-F238E27FC236}">
                <a16:creationId xmlns:a16="http://schemas.microsoft.com/office/drawing/2014/main" id="{50D8BCC4-508A-C940-FC24-03E974F9D2E1}"/>
              </a:ext>
              <a:ext uri="{C183D7F6-B498-43B3-948B-1728B52AA6E4}">
                <adec:decorative xmlns:adec="http://schemas.microsoft.com/office/drawing/2017/decorative" val="1"/>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spTree>
    <p:extLst>
      <p:ext uri="{BB962C8B-B14F-4D97-AF65-F5344CB8AC3E}">
        <p14:creationId xmlns:p14="http://schemas.microsoft.com/office/powerpoint/2010/main" val="4716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AC114-159E-141B-A495-E145F57ADC83}"/>
            </a:ext>
          </a:extLst>
        </p:cNvPr>
        <p:cNvGrpSpPr/>
        <p:nvPr/>
      </p:nvGrpSpPr>
      <p:grpSpPr>
        <a:xfrm>
          <a:off x="0" y="0"/>
          <a:ext cx="0" cy="0"/>
          <a:chOff x="0" y="0"/>
          <a:chExt cx="0" cy="0"/>
        </a:xfrm>
      </p:grpSpPr>
      <p:sp>
        <p:nvSpPr>
          <p:cNvPr id="4" name="Title">
            <a:extLst>
              <a:ext uri="{FF2B5EF4-FFF2-40B4-BE49-F238E27FC236}">
                <a16:creationId xmlns:a16="http://schemas.microsoft.com/office/drawing/2014/main" id="{C55599F1-048F-E66F-776D-D876D8E1E966}"/>
              </a:ext>
              <a:ext uri="{C183D7F6-B498-43B3-948B-1728B52AA6E4}">
                <adec:decorative xmlns:adec="http://schemas.microsoft.com/office/drawing/2017/decorative" val="0"/>
              </a:ext>
            </a:extLst>
          </p:cNvPr>
          <p:cNvSpPr>
            <a:spLocks noGrp="1"/>
          </p:cNvSpPr>
          <p:nvPr>
            <p:ph type="title"/>
          </p:nvPr>
        </p:nvSpPr>
        <p:spPr/>
        <p:txBody>
          <a:bodyPr/>
          <a:lstStyle/>
          <a:p>
            <a:r>
              <a:rPr lang="en-US"/>
              <a:t>Social and Emotional Well-Being</a:t>
            </a:r>
          </a:p>
        </p:txBody>
      </p:sp>
      <p:grpSp>
        <p:nvGrpSpPr>
          <p:cNvPr id="2" name="Group 1" descr="Validated Curriculum set.">
            <a:extLst>
              <a:ext uri="{FF2B5EF4-FFF2-40B4-BE49-F238E27FC236}">
                <a16:creationId xmlns:a16="http://schemas.microsoft.com/office/drawing/2014/main" id="{696792B9-9937-A460-B38F-348C38CE24A9}"/>
              </a:ext>
            </a:extLst>
          </p:cNvPr>
          <p:cNvGrpSpPr/>
          <p:nvPr/>
        </p:nvGrpSpPr>
        <p:grpSpPr>
          <a:xfrm>
            <a:off x="-344965" y="1926796"/>
            <a:ext cx="3361730" cy="4731179"/>
            <a:chOff x="832758" y="2055813"/>
            <a:chExt cx="3361730" cy="4731179"/>
          </a:xfrm>
        </p:grpSpPr>
        <p:grpSp>
          <p:nvGrpSpPr>
            <p:cNvPr id="3" name="Small Reading Curriculum Kit">
              <a:extLst>
                <a:ext uri="{FF2B5EF4-FFF2-40B4-BE49-F238E27FC236}">
                  <a16:creationId xmlns:a16="http://schemas.microsoft.com/office/drawing/2014/main" id="{B90C2186-5CAA-B9EE-2DF4-1D3FA9B8FAC3}"/>
                </a:ext>
              </a:extLst>
            </p:cNvPr>
            <p:cNvGrpSpPr/>
            <p:nvPr/>
          </p:nvGrpSpPr>
          <p:grpSpPr>
            <a:xfrm>
              <a:off x="832758" y="2055813"/>
              <a:ext cx="3338015" cy="3472367"/>
              <a:chOff x="8253793" y="2658881"/>
              <a:chExt cx="3798712" cy="3146174"/>
            </a:xfrm>
            <a:effectLst/>
          </p:grpSpPr>
          <p:sp>
            <p:nvSpPr>
              <p:cNvPr id="6" name="Curriculum Shadow">
                <a:extLst>
                  <a:ext uri="{FF2B5EF4-FFF2-40B4-BE49-F238E27FC236}">
                    <a16:creationId xmlns:a16="http://schemas.microsoft.com/office/drawing/2014/main" id="{EB6BC19B-9A9D-CB6A-3C7A-DB717E4C2ED6}"/>
                  </a:ext>
                </a:extLst>
              </p:cNvPr>
              <p:cNvSpPr/>
              <p:nvPr/>
            </p:nvSpPr>
            <p:spPr>
              <a:xfrm rot="20791256" flipH="1">
                <a:off x="8253793" y="4859600"/>
                <a:ext cx="3712128" cy="884045"/>
              </a:xfrm>
              <a:prstGeom prst="parallelogram">
                <a:avLst>
                  <a:gd name="adj" fmla="val 142538"/>
                </a:avLst>
              </a:prstGeom>
              <a:solidFill>
                <a:schemeClr val="accent4">
                  <a:alpha val="29149"/>
                </a:schemeClr>
              </a:solidFill>
              <a:ln>
                <a:no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Kit">
                <a:extLst>
                  <a:ext uri="{FF2B5EF4-FFF2-40B4-BE49-F238E27FC236}">
                    <a16:creationId xmlns:a16="http://schemas.microsoft.com/office/drawing/2014/main" id="{34ED1710-5310-0911-A8A4-0046BE71EE6C}"/>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b="3622"/>
              <a:stretch/>
            </p:blipFill>
            <p:spPr>
              <a:xfrm>
                <a:off x="9199412" y="2658881"/>
                <a:ext cx="2494342" cy="3146174"/>
              </a:xfrm>
              <a:prstGeom prst="rect">
                <a:avLst/>
              </a:prstGeom>
              <a:effectLst>
                <a:reflection blurRad="6350" stA="20000" endPos="35000" dir="5400000" sy="-100000" algn="bl" rotWithShape="0"/>
              </a:effectLst>
            </p:spPr>
          </p:pic>
          <p:sp>
            <p:nvSpPr>
              <p:cNvPr id="8" name="Text">
                <a:extLst>
                  <a:ext uri="{FF2B5EF4-FFF2-40B4-BE49-F238E27FC236}">
                    <a16:creationId xmlns:a16="http://schemas.microsoft.com/office/drawing/2014/main" id="{B577E896-80F0-15B8-88BA-015DCD701D1A}"/>
                  </a:ext>
                </a:extLst>
              </p:cNvPr>
              <p:cNvSpPr/>
              <p:nvPr/>
            </p:nvSpPr>
            <p:spPr>
              <a:xfrm rot="180028">
                <a:off x="9437731" y="3853327"/>
                <a:ext cx="2614774" cy="875510"/>
              </a:xfrm>
              <a:prstGeom prst="rect">
                <a:avLst/>
              </a:prstGeom>
              <a:noFill/>
              <a:scene3d>
                <a:camera prst="perspectiveContrastingRightFacing"/>
                <a:lightRig rig="threePt" dir="t"/>
              </a:scene3d>
            </p:spPr>
            <p:txBody>
              <a:bodyPr wrap="square" lIns="91440" tIns="45720" rIns="91440" bIns="45720">
                <a:spAutoFit/>
              </a:bodyPr>
              <a:lstStyle/>
              <a:p>
                <a:pPr algn="ctr"/>
                <a:r>
                  <a:rPr lang="en-US"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VALIDATED</a:t>
                </a:r>
              </a:p>
              <a:p>
                <a:pPr algn="ctr"/>
                <a:r>
                  <a:rPr lang="en-US"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CURRICULUM</a:t>
                </a:r>
              </a:p>
            </p:txBody>
          </p:sp>
        </p:grpSp>
        <p:sp>
          <p:nvSpPr>
            <p:cNvPr id="5" name="Rectangle 4">
              <a:extLst>
                <a:ext uri="{FF2B5EF4-FFF2-40B4-BE49-F238E27FC236}">
                  <a16:creationId xmlns:a16="http://schemas.microsoft.com/office/drawing/2014/main" id="{3B004B5B-919A-C83A-6A07-20B8A82EFB63}"/>
                </a:ext>
              </a:extLst>
            </p:cNvPr>
            <p:cNvSpPr/>
            <p:nvPr/>
          </p:nvSpPr>
          <p:spPr>
            <a:xfrm>
              <a:off x="1287515" y="5541828"/>
              <a:ext cx="2906973" cy="124516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3" descr="Screenshot of What Works Clearinghouse website">
            <a:extLst>
              <a:ext uri="{FF2B5EF4-FFF2-40B4-BE49-F238E27FC236}">
                <a16:creationId xmlns:a16="http://schemas.microsoft.com/office/drawing/2014/main" id="{9B3BF28A-21D8-EBBE-FC2A-25F3482BCFB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747314" y="4347861"/>
            <a:ext cx="2476883" cy="1615465"/>
          </a:xfrm>
          <a:prstGeom prst="rect">
            <a:avLst/>
          </a:prstGeom>
          <a:ln>
            <a:noFill/>
          </a:ln>
          <a:effectLst>
            <a:outerShdw blurRad="50800" dist="38100" dir="2700000" algn="tl" rotWithShape="0">
              <a:prstClr val="black">
                <a:alpha val="40000"/>
              </a:prstClr>
            </a:outerShdw>
          </a:effectLst>
        </p:spPr>
      </p:pic>
      <p:pic>
        <p:nvPicPr>
          <p:cNvPr id="9" name="Picture 8" descr="Ci3T Integrated Lesson Plan">
            <a:extLst>
              <a:ext uri="{FF2B5EF4-FFF2-40B4-BE49-F238E27FC236}">
                <a16:creationId xmlns:a16="http://schemas.microsoft.com/office/drawing/2014/main" id="{03671273-C2B6-1151-59A1-525CC36566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32021" y="2133779"/>
            <a:ext cx="4612665" cy="3564332"/>
          </a:xfrm>
          <a:prstGeom prst="rect">
            <a:avLst/>
          </a:prstGeom>
          <a:ln>
            <a:solidFill>
              <a:schemeClr val="tx1"/>
            </a:solidFill>
          </a:ln>
        </p:spPr>
      </p:pic>
      <p:pic>
        <p:nvPicPr>
          <p:cNvPr id="10" name="Picture 9" descr="Embedding and Integrating Ci3T Domains Into Daily Instruction module cover">
            <a:extLst>
              <a:ext uri="{FF2B5EF4-FFF2-40B4-BE49-F238E27FC236}">
                <a16:creationId xmlns:a16="http://schemas.microsoft.com/office/drawing/2014/main" id="{16AF7A53-5FE9-5ACC-6545-4990BF28CD2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331525" y="3700653"/>
            <a:ext cx="1641675" cy="2565119"/>
          </a:xfrm>
          <a:prstGeom prst="rect">
            <a:avLst/>
          </a:prstGeom>
        </p:spPr>
      </p:pic>
      <p:pic>
        <p:nvPicPr>
          <p:cNvPr id="15" name="Picture 14">
            <a:extLst>
              <a:ext uri="{FF2B5EF4-FFF2-40B4-BE49-F238E27FC236}">
                <a16:creationId xmlns:a16="http://schemas.microsoft.com/office/drawing/2014/main" id="{267692CE-2FF4-EFC0-10F8-13AF4390B915}"/>
              </a:ext>
              <a:ext uri="{C183D7F6-B498-43B3-948B-1728B52AA6E4}">
                <adec:decorative xmlns:adec="http://schemas.microsoft.com/office/drawing/2017/decorative" val="1"/>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pic>
        <p:nvPicPr>
          <p:cNvPr id="20" name="Picture 19" descr="Character Strong.">
            <a:extLst>
              <a:ext uri="{FF2B5EF4-FFF2-40B4-BE49-F238E27FC236}">
                <a16:creationId xmlns:a16="http://schemas.microsoft.com/office/drawing/2014/main" id="{E96B8F92-8693-74B3-7D50-0C70BE6B7E69}"/>
              </a:ext>
            </a:extLst>
          </p:cNvPr>
          <p:cNvPicPr>
            <a:picLocks noChangeAspect="1"/>
          </p:cNvPicPr>
          <p:nvPr/>
        </p:nvPicPr>
        <p:blipFill>
          <a:blip r:embed="rId8"/>
          <a:stretch>
            <a:fillRect/>
          </a:stretch>
        </p:blipFill>
        <p:spPr>
          <a:xfrm>
            <a:off x="2863508" y="2744874"/>
            <a:ext cx="2322771" cy="1310188"/>
          </a:xfrm>
          <a:prstGeom prst="rect">
            <a:avLst/>
          </a:prstGeom>
        </p:spPr>
      </p:pic>
    </p:spTree>
    <p:extLst>
      <p:ext uri="{BB962C8B-B14F-4D97-AF65-F5344CB8AC3E}">
        <p14:creationId xmlns:p14="http://schemas.microsoft.com/office/powerpoint/2010/main" val="3039703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normAutofit/>
          </a:bodyPr>
          <a:lstStyle/>
          <a:p>
            <a:r>
              <a:rPr lang="en-US">
                <a:solidFill>
                  <a:sysClr val="windowText" lastClr="000000"/>
                </a:solidFill>
              </a:rPr>
              <a:t>Procedures for Teaching </a:t>
            </a:r>
          </a:p>
        </p:txBody>
      </p:sp>
      <p:pic>
        <p:nvPicPr>
          <p:cNvPr id="13" name="Picture 12" descr="Lincoln Elementary Implementation Manual.">
            <a:extLst>
              <a:ext uri="{FF2B5EF4-FFF2-40B4-BE49-F238E27FC236}">
                <a16:creationId xmlns:a16="http://schemas.microsoft.com/office/drawing/2014/main" id="{932E5906-91FE-B022-19BB-2327324C331A}"/>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279658" y="2209140"/>
            <a:ext cx="2731169" cy="3633537"/>
          </a:xfrm>
          <a:prstGeom prst="rect">
            <a:avLst/>
          </a:prstGeom>
          <a:ln>
            <a:solidFill>
              <a:schemeClr val="tx1"/>
            </a:solidFill>
          </a:ln>
        </p:spPr>
      </p:pic>
      <p:pic>
        <p:nvPicPr>
          <p:cNvPr id="8" name="Picture 7" descr="Procedures for Teaching the Ci3T plan document.">
            <a:extLst>
              <a:ext uri="{FF2B5EF4-FFF2-40B4-BE49-F238E27FC236}">
                <a16:creationId xmlns:a16="http://schemas.microsoft.com/office/drawing/2014/main" id="{17D0D941-8550-2AF6-6D01-34D93E082F4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018004" y="1760015"/>
            <a:ext cx="5721963" cy="4421517"/>
          </a:xfrm>
          <a:prstGeom prst="rect">
            <a:avLst/>
          </a:prstGeom>
          <a:ln>
            <a:solidFill>
              <a:schemeClr val="tx1"/>
            </a:solidFill>
          </a:ln>
        </p:spPr>
      </p:pic>
      <p:sp>
        <p:nvSpPr>
          <p:cNvPr id="10" name="Rectangle 1">
            <a:extLst>
              <a:ext uri="{FF2B5EF4-FFF2-40B4-BE49-F238E27FC236}">
                <a16:creationId xmlns:a16="http://schemas.microsoft.com/office/drawing/2014/main" id="{936CEE58-355B-D8D9-ED18-5DB8A0B56C61}"/>
              </a:ext>
              <a:ext uri="{C183D7F6-B498-43B3-948B-1728B52AA6E4}">
                <adec:decorative xmlns:adec="http://schemas.microsoft.com/office/drawing/2017/decorative" val="1"/>
              </a:ext>
            </a:extLst>
          </p:cNvPr>
          <p:cNvSpPr/>
          <p:nvPr/>
        </p:nvSpPr>
        <p:spPr>
          <a:xfrm>
            <a:off x="5343258" y="2504345"/>
            <a:ext cx="1248611" cy="21155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Rectangle 1">
            <a:extLst>
              <a:ext uri="{FF2B5EF4-FFF2-40B4-BE49-F238E27FC236}">
                <a16:creationId xmlns:a16="http://schemas.microsoft.com/office/drawing/2014/main" id="{FE25A201-B770-4D98-655F-0E04C501E5E7}"/>
              </a:ext>
              <a:ext uri="{C183D7F6-B498-43B3-948B-1728B52AA6E4}">
                <adec:decorative xmlns:adec="http://schemas.microsoft.com/office/drawing/2017/decorative" val="1"/>
              </a:ext>
            </a:extLst>
          </p:cNvPr>
          <p:cNvSpPr/>
          <p:nvPr/>
        </p:nvSpPr>
        <p:spPr>
          <a:xfrm>
            <a:off x="5343258" y="2922255"/>
            <a:ext cx="1248611" cy="21155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 name="Rectangle 1">
            <a:extLst>
              <a:ext uri="{FF2B5EF4-FFF2-40B4-BE49-F238E27FC236}">
                <a16:creationId xmlns:a16="http://schemas.microsoft.com/office/drawing/2014/main" id="{5D4A8FE7-CD2C-37EE-9755-B4165FC4655F}"/>
              </a:ext>
              <a:ext uri="{C183D7F6-B498-43B3-948B-1728B52AA6E4}">
                <adec:decorative xmlns:adec="http://schemas.microsoft.com/office/drawing/2017/decorative" val="1"/>
              </a:ext>
            </a:extLst>
          </p:cNvPr>
          <p:cNvSpPr/>
          <p:nvPr/>
        </p:nvSpPr>
        <p:spPr>
          <a:xfrm>
            <a:off x="5343258" y="3340165"/>
            <a:ext cx="1248611" cy="21155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17" name="Group 16" descr="Locate in your Ci3T implementation manual">
            <a:extLst>
              <a:ext uri="{FF2B5EF4-FFF2-40B4-BE49-F238E27FC236}">
                <a16:creationId xmlns:a16="http://schemas.microsoft.com/office/drawing/2014/main" id="{4C33C8C0-80D4-0BAA-5C5B-16590EB77D89}"/>
              </a:ext>
            </a:extLst>
          </p:cNvPr>
          <p:cNvGrpSpPr/>
          <p:nvPr/>
        </p:nvGrpSpPr>
        <p:grpSpPr>
          <a:xfrm rot="20972135">
            <a:off x="8291127" y="4120412"/>
            <a:ext cx="2653898" cy="2404018"/>
            <a:chOff x="5721978" y="4932025"/>
            <a:chExt cx="3280012" cy="2971180"/>
          </a:xfrm>
        </p:grpSpPr>
        <p:pic>
          <p:nvPicPr>
            <p:cNvPr id="18" name="Picture 17" title="Sticky note">
              <a:extLst>
                <a:ext uri="{FF2B5EF4-FFF2-40B4-BE49-F238E27FC236}">
                  <a16:creationId xmlns:a16="http://schemas.microsoft.com/office/drawing/2014/main" id="{E745B582-A338-576E-1919-7FE8455BEC1F}"/>
                </a:ext>
              </a:extLst>
            </p:cNvPr>
            <p:cNvPicPr>
              <a:picLocks noChangeAspect="1"/>
            </p:cNvPicPr>
            <p:nvPr/>
          </p:nvPicPr>
          <p:blipFill>
            <a:blip r:embed="rId5"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19" name="Picture 18" title="Push pin">
              <a:extLst>
                <a:ext uri="{FF2B5EF4-FFF2-40B4-BE49-F238E27FC236}">
                  <a16:creationId xmlns:a16="http://schemas.microsoft.com/office/drawing/2014/main" id="{B9279839-DF3D-32F3-B231-F8A56661005D}"/>
                </a:ext>
              </a:extLst>
            </p:cNvPr>
            <p:cNvPicPr>
              <a:picLocks noChangeAspect="1"/>
            </p:cNvPicPr>
            <p:nvPr/>
          </p:nvPicPr>
          <p:blipFill>
            <a:blip r:embed="rId6"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20" name="TextBox 19">
              <a:extLst>
                <a:ext uri="{FF2B5EF4-FFF2-40B4-BE49-F238E27FC236}">
                  <a16:creationId xmlns:a16="http://schemas.microsoft.com/office/drawing/2014/main" id="{5B3AA27D-27D4-74CA-C958-9B6704136CF4}"/>
                </a:ext>
              </a:extLst>
            </p:cNvPr>
            <p:cNvSpPr txBox="1"/>
            <p:nvPr/>
          </p:nvSpPr>
          <p:spPr>
            <a:xfrm rot="184573">
              <a:off x="6100994" y="5855863"/>
              <a:ext cx="2694093" cy="1635668"/>
            </a:xfrm>
            <a:prstGeom prst="rect">
              <a:avLst/>
            </a:prstGeom>
            <a:noFill/>
          </p:spPr>
          <p:txBody>
            <a:bodyPr wrap="square" rtlCol="0">
              <a:spAutoFit/>
            </a:bodyPr>
            <a:lstStyle/>
            <a:p>
              <a:pPr algn="ctr" defTabSz="457200">
                <a:defRPr/>
              </a:pPr>
              <a:r>
                <a:rPr lang="en-US" sz="2000" b="1">
                  <a:solidFill>
                    <a:prstClr val="black"/>
                  </a:solidFill>
                  <a:latin typeface="Arial" panose="020B0604020202020204" pitchFamily="34" charset="0"/>
                  <a:cs typeface="Arial" panose="020B0604020202020204" pitchFamily="34" charset="0"/>
                </a:rPr>
                <a:t>Locate in your Ci3T Implementation Manual</a:t>
              </a:r>
            </a:p>
          </p:txBody>
        </p:sp>
      </p:grpSp>
    </p:spTree>
    <p:extLst>
      <p:ext uri="{BB962C8B-B14F-4D97-AF65-F5344CB8AC3E}">
        <p14:creationId xmlns:p14="http://schemas.microsoft.com/office/powerpoint/2010/main" val="387440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D8623-E281-457A-A9BB-3846A96C499A}"/>
              </a:ext>
            </a:extLst>
          </p:cNvPr>
          <p:cNvSpPr>
            <a:spLocks noGrp="1"/>
          </p:cNvSpPr>
          <p:nvPr>
            <p:ph type="title"/>
          </p:nvPr>
        </p:nvSpPr>
        <p:spPr/>
        <p:txBody>
          <a:bodyPr/>
          <a:lstStyle/>
          <a:p>
            <a:r>
              <a:rPr lang="en-US"/>
              <a:t>Agenda</a:t>
            </a:r>
          </a:p>
        </p:txBody>
      </p:sp>
      <p:sp>
        <p:nvSpPr>
          <p:cNvPr id="5" name="Text Placeholder 4">
            <a:extLst>
              <a:ext uri="{FF2B5EF4-FFF2-40B4-BE49-F238E27FC236}">
                <a16:creationId xmlns:a16="http://schemas.microsoft.com/office/drawing/2014/main" id="{43800ECC-F918-E474-775A-323D9DD8BE17}"/>
              </a:ext>
            </a:extLst>
          </p:cNvPr>
          <p:cNvSpPr>
            <a:spLocks noGrp="1"/>
          </p:cNvSpPr>
          <p:nvPr>
            <p:ph type="body" idx="1"/>
          </p:nvPr>
        </p:nvSpPr>
        <p:spPr/>
        <p:txBody>
          <a:bodyPr/>
          <a:lstStyle/>
          <a:p>
            <a:r>
              <a:rPr lang="en-US"/>
              <a:t>Morning Session</a:t>
            </a:r>
          </a:p>
        </p:txBody>
      </p:sp>
      <p:sp>
        <p:nvSpPr>
          <p:cNvPr id="3" name="Content 1">
            <a:extLst>
              <a:ext uri="{FF2B5EF4-FFF2-40B4-BE49-F238E27FC236}">
                <a16:creationId xmlns:a16="http://schemas.microsoft.com/office/drawing/2014/main" id="{9DC641B4-A69A-4435-8372-61C4912866FD}"/>
              </a:ext>
            </a:extLst>
          </p:cNvPr>
          <p:cNvSpPr>
            <a:spLocks noGrp="1"/>
          </p:cNvSpPr>
          <p:nvPr>
            <p:ph sz="half" idx="2"/>
          </p:nvPr>
        </p:nvSpPr>
        <p:spPr/>
        <p:txBody>
          <a:bodyPr>
            <a:normAutofit lnSpcReduction="10000"/>
          </a:bodyPr>
          <a:lstStyle/>
          <a:p>
            <a:pPr lvl="0"/>
            <a:r>
              <a:rPr lang="en-US" sz="2400"/>
              <a:t>Welcome</a:t>
            </a:r>
          </a:p>
          <a:p>
            <a:pPr lvl="0"/>
            <a:r>
              <a:rPr lang="en-US" sz="2400"/>
              <a:t>Planning for your 2026-2027 Ci3T Journey</a:t>
            </a:r>
          </a:p>
          <a:p>
            <a:pPr lvl="1"/>
            <a:r>
              <a:rPr lang="en-US" sz="2000"/>
              <a:t>Team Map Activity</a:t>
            </a:r>
          </a:p>
          <a:p>
            <a:pPr lvl="1"/>
            <a:r>
              <a:rPr lang="en-US" sz="2000"/>
              <a:t>Scheduling for Success</a:t>
            </a:r>
          </a:p>
          <a:p>
            <a:pPr lvl="2"/>
            <a:r>
              <a:rPr lang="en-US" sz="1800"/>
              <a:t>Ci3T Leadership Team &amp; Faculty and Staff Meetings</a:t>
            </a:r>
          </a:p>
          <a:p>
            <a:pPr lvl="2"/>
            <a:r>
              <a:rPr lang="en-US" sz="1800"/>
              <a:t>Professional Learning Opportunities</a:t>
            </a:r>
          </a:p>
          <a:p>
            <a:pPr lvl="2"/>
            <a:r>
              <a:rPr lang="en-US" sz="1800"/>
              <a:t>Professional Learning to Support Data Collection and Data-Informed Decision Making</a:t>
            </a:r>
          </a:p>
          <a:p>
            <a:pPr lvl="0"/>
            <a:r>
              <a:rPr lang="en-US" sz="2400"/>
              <a:t>Working Lunch (45 mins)</a:t>
            </a:r>
          </a:p>
        </p:txBody>
      </p:sp>
      <p:sp>
        <p:nvSpPr>
          <p:cNvPr id="6" name="Text Placeholder 5">
            <a:extLst>
              <a:ext uri="{FF2B5EF4-FFF2-40B4-BE49-F238E27FC236}">
                <a16:creationId xmlns:a16="http://schemas.microsoft.com/office/drawing/2014/main" id="{85905C3D-0DF8-8597-E70E-737998503B6E}"/>
              </a:ext>
            </a:extLst>
          </p:cNvPr>
          <p:cNvSpPr>
            <a:spLocks noGrp="1"/>
          </p:cNvSpPr>
          <p:nvPr>
            <p:ph type="body" sz="quarter" idx="3"/>
          </p:nvPr>
        </p:nvSpPr>
        <p:spPr/>
        <p:txBody>
          <a:bodyPr/>
          <a:lstStyle/>
          <a:p>
            <a:r>
              <a:rPr lang="en-US"/>
              <a:t>Afternoon Session</a:t>
            </a:r>
          </a:p>
        </p:txBody>
      </p:sp>
      <p:sp>
        <p:nvSpPr>
          <p:cNvPr id="4" name="Content Placeholder 3">
            <a:extLst>
              <a:ext uri="{FF2B5EF4-FFF2-40B4-BE49-F238E27FC236}">
                <a16:creationId xmlns:a16="http://schemas.microsoft.com/office/drawing/2014/main" id="{ECFF6C0E-D164-75E9-C5F0-D44B9BE8404B}"/>
              </a:ext>
            </a:extLst>
          </p:cNvPr>
          <p:cNvSpPr>
            <a:spLocks noGrp="1"/>
          </p:cNvSpPr>
          <p:nvPr>
            <p:ph sz="quarter" idx="4"/>
          </p:nvPr>
        </p:nvSpPr>
        <p:spPr/>
        <p:txBody>
          <a:bodyPr>
            <a:normAutofit lnSpcReduction="10000"/>
          </a:bodyPr>
          <a:lstStyle/>
          <a:p>
            <a:pPr lvl="0"/>
            <a:r>
              <a:rPr lang="en-US" sz="2400"/>
              <a:t>Q&amp;A </a:t>
            </a:r>
          </a:p>
          <a:p>
            <a:pPr lvl="0"/>
            <a:r>
              <a:rPr lang="en-US" sz="2400"/>
              <a:t>Setting Up for the Year Ahead</a:t>
            </a:r>
          </a:p>
          <a:p>
            <a:pPr lvl="1"/>
            <a:r>
              <a:rPr lang="en-US" sz="2000"/>
              <a:t>Procedures for Teaching</a:t>
            </a:r>
          </a:p>
          <a:p>
            <a:pPr lvl="2"/>
            <a:r>
              <a:rPr lang="en-US" sz="1800"/>
              <a:t>Faculty and Staff</a:t>
            </a:r>
          </a:p>
          <a:p>
            <a:pPr lvl="2"/>
            <a:r>
              <a:rPr lang="en-US" sz="1800"/>
              <a:t>Students</a:t>
            </a:r>
          </a:p>
          <a:p>
            <a:pPr lvl="2"/>
            <a:r>
              <a:rPr lang="en-US" sz="1800"/>
              <a:t>Family and Community</a:t>
            </a:r>
          </a:p>
          <a:p>
            <a:pPr lvl="1"/>
            <a:r>
              <a:rPr lang="en-US" sz="2000"/>
              <a:t>Procedures for Reinforcing</a:t>
            </a:r>
          </a:p>
          <a:p>
            <a:pPr lvl="2"/>
            <a:r>
              <a:rPr lang="en-US" sz="1800"/>
              <a:t>Faculty and Staff</a:t>
            </a:r>
          </a:p>
          <a:p>
            <a:pPr lvl="2"/>
            <a:r>
              <a:rPr lang="en-US" sz="1800"/>
              <a:t>Students</a:t>
            </a:r>
          </a:p>
          <a:p>
            <a:pPr lvl="0"/>
            <a:r>
              <a:rPr lang="en-US" sz="2400"/>
              <a:t>Wrapping Up and Moving Forward</a:t>
            </a:r>
          </a:p>
          <a:p>
            <a:endParaRPr lang="en-US" sz="4000"/>
          </a:p>
        </p:txBody>
      </p:sp>
    </p:spTree>
    <p:extLst>
      <p:ext uri="{BB962C8B-B14F-4D97-AF65-F5344CB8AC3E}">
        <p14:creationId xmlns:p14="http://schemas.microsoft.com/office/powerpoint/2010/main" val="11811886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08C5F-A961-064E-CD88-FA9E93D496AF}"/>
              </a:ext>
            </a:extLst>
          </p:cNvPr>
          <p:cNvSpPr>
            <a:spLocks noGrp="1"/>
          </p:cNvSpPr>
          <p:nvPr>
            <p:ph type="title"/>
          </p:nvPr>
        </p:nvSpPr>
        <p:spPr/>
        <p:txBody>
          <a:bodyPr/>
          <a:lstStyle/>
          <a:p>
            <a:r>
              <a:rPr lang="en-US"/>
              <a:t>IM01 Implementation Materials Checklist</a:t>
            </a:r>
          </a:p>
        </p:txBody>
      </p:sp>
      <p:pic>
        <p:nvPicPr>
          <p:cNvPr id="4" name="Picture 3" descr="M01 Implementation Materials Checklist module page.">
            <a:extLst>
              <a:ext uri="{FF2B5EF4-FFF2-40B4-BE49-F238E27FC236}">
                <a16:creationId xmlns:a16="http://schemas.microsoft.com/office/drawing/2014/main" id="{0481AEBC-0C4F-88A0-9545-5328680C542C}"/>
              </a:ext>
              <a:ext uri="{C183D7F6-B498-43B3-948B-1728B52AA6E4}">
                <adec:decorative xmlns:adec="http://schemas.microsoft.com/office/drawing/2017/decorative" val="0"/>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2156709" y="1690688"/>
            <a:ext cx="3750796" cy="4853970"/>
          </a:xfrm>
          <a:prstGeom prst="rect">
            <a:avLst/>
          </a:prstGeom>
          <a:ln>
            <a:solidFill>
              <a:schemeClr val="tx1"/>
            </a:solidFill>
          </a:ln>
        </p:spPr>
      </p:pic>
      <p:pic>
        <p:nvPicPr>
          <p:cNvPr id="5" name="Picture 4" descr="IM01 Implementation Materials Checklist module page.">
            <a:extLst>
              <a:ext uri="{FF2B5EF4-FFF2-40B4-BE49-F238E27FC236}">
                <a16:creationId xmlns:a16="http://schemas.microsoft.com/office/drawing/2014/main" id="{FC12A6AC-E5C2-BE37-1F6E-0046B1E6D0E3}"/>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6096000" y="1690688"/>
            <a:ext cx="3750794" cy="4853969"/>
          </a:xfrm>
          <a:prstGeom prst="rect">
            <a:avLst/>
          </a:prstGeom>
          <a:ln>
            <a:solidFill>
              <a:schemeClr val="tx1"/>
            </a:solidFill>
          </a:ln>
        </p:spPr>
      </p:pic>
    </p:spTree>
    <p:extLst>
      <p:ext uri="{BB962C8B-B14F-4D97-AF65-F5344CB8AC3E}">
        <p14:creationId xmlns:p14="http://schemas.microsoft.com/office/powerpoint/2010/main" val="27293067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5A3F119-2356-EC57-F581-62E559EA794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Procedures for Teaching Example: Faculty and Staff</a:t>
            </a:r>
          </a:p>
        </p:txBody>
      </p:sp>
      <p:pic>
        <p:nvPicPr>
          <p:cNvPr id="6" name="Picture 5" descr="A table outlining procedures for teaching the Ci3T Plan to faculty, staff, students, and parents, detailing specific activities and resources for each group. Key elements include professional development sessions, behavior expectation posters, Ci3T bookmarks, student announcements, and parent communications, with emphasis on training, implementation, and ongoing support.&#10;">
            <a:extLst>
              <a:ext uri="{FF2B5EF4-FFF2-40B4-BE49-F238E27FC236}">
                <a16:creationId xmlns:a16="http://schemas.microsoft.com/office/drawing/2014/main" id="{CFC9495B-A299-574C-84C3-504A4034C334}"/>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066444" y="182880"/>
            <a:ext cx="8059115" cy="6492240"/>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sp>
        <p:nvSpPr>
          <p:cNvPr id="2" name="TextBox 1"/>
          <p:cNvSpPr txBox="1"/>
          <p:nvPr/>
        </p:nvSpPr>
        <p:spPr>
          <a:xfrm>
            <a:off x="9896431" y="2399988"/>
            <a:ext cx="2041652" cy="2862322"/>
          </a:xfrm>
          <a:prstGeom prst="rect">
            <a:avLst/>
          </a:prstGeom>
          <a:solidFill>
            <a:schemeClr val="accent5">
              <a:lumMod val="75000"/>
            </a:schemeClr>
          </a:solidFill>
          <a:ln/>
        </p:spPr>
        <p:style>
          <a:lnRef idx="3">
            <a:schemeClr val="lt1"/>
          </a:lnRef>
          <a:fillRef idx="1">
            <a:schemeClr val="accent5"/>
          </a:fillRef>
          <a:effectRef idx="1">
            <a:schemeClr val="accent5"/>
          </a:effectRef>
          <a:fontRef idx="minor">
            <a:schemeClr val="lt1"/>
          </a:fontRef>
        </p:style>
        <p:txBody>
          <a:bodyPr wrap="square" rtlCol="0">
            <a:spAutoFit/>
          </a:bodyPr>
          <a:lstStyle/>
          <a:p>
            <a:pPr marL="0" lvl="1" algn="ctr"/>
            <a:r>
              <a:rPr lang="en-US" sz="2000">
                <a:solidFill>
                  <a:schemeClr val="bg1"/>
                </a:solidFill>
                <a:latin typeface="Arial" panose="020B0604020202020204" pitchFamily="34" charset="0"/>
                <a:cs typeface="Arial" panose="020B0604020202020204" pitchFamily="34" charset="0"/>
              </a:rPr>
              <a:t>REMEMBER</a:t>
            </a:r>
          </a:p>
          <a:p>
            <a:pPr marL="0" lvl="1" algn="ctr"/>
            <a:r>
              <a:rPr lang="en-US" sz="2000">
                <a:solidFill>
                  <a:schemeClr val="bg1"/>
                </a:solidFill>
                <a:latin typeface="Arial" panose="020B0604020202020204" pitchFamily="34" charset="0"/>
                <a:cs typeface="Arial" panose="020B0604020202020204" pitchFamily="34" charset="0"/>
              </a:rPr>
              <a:t>This is a school-wide plan: ALL students, faculty, and staff are included. Practices are used across all school settings</a:t>
            </a:r>
          </a:p>
        </p:txBody>
      </p:sp>
      <p:sp>
        <p:nvSpPr>
          <p:cNvPr id="3" name="TextBox 21">
            <a:extLst>
              <a:ext uri="{FF2B5EF4-FFF2-40B4-BE49-F238E27FC236}">
                <a16:creationId xmlns:a16="http://schemas.microsoft.com/office/drawing/2014/main" id="{399B0371-36AB-F40F-E454-88EFDBBBD1CF}"/>
              </a:ext>
            </a:extLst>
          </p:cNvPr>
          <p:cNvSpPr txBox="1"/>
          <p:nvPr/>
        </p:nvSpPr>
        <p:spPr>
          <a:xfrm>
            <a:off x="1519318" y="5646914"/>
            <a:ext cx="4034416" cy="369332"/>
          </a:xfrm>
          <a:prstGeom prst="rect">
            <a:avLst/>
          </a:prstGeom>
          <a:solidFill>
            <a:srgbClr val="FFC000"/>
          </a:solidFill>
          <a:effectLst>
            <a:glow rad="127000">
              <a:srgbClr val="FFC000">
                <a:alpha val="40000"/>
              </a:srgbClr>
            </a:glow>
          </a:effectLst>
        </p:spPr>
        <p:txBody>
          <a:bodyPr wrap="square" rtlCol="0">
            <a:sp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algn="ctr"/>
            <a:r>
              <a:rPr lang="en-US"/>
              <a:t>Consider feedback prior to presenting </a:t>
            </a:r>
          </a:p>
        </p:txBody>
      </p:sp>
      <p:sp>
        <p:nvSpPr>
          <p:cNvPr id="5" name="Rectangle 4">
            <a:extLst>
              <a:ext uri="{FF2B5EF4-FFF2-40B4-BE49-F238E27FC236}">
                <a16:creationId xmlns:a16="http://schemas.microsoft.com/office/drawing/2014/main" id="{FAFD5E44-5C3C-7F65-7A21-4756E8B017FF}"/>
              </a:ext>
              <a:ext uri="{C183D7F6-B498-43B3-948B-1728B52AA6E4}">
                <adec:decorative xmlns:adec="http://schemas.microsoft.com/office/drawing/2017/decorative" val="1"/>
              </a:ext>
            </a:extLst>
          </p:cNvPr>
          <p:cNvSpPr/>
          <p:nvPr/>
        </p:nvSpPr>
        <p:spPr>
          <a:xfrm rot="10800000" flipV="1">
            <a:off x="2532386" y="841753"/>
            <a:ext cx="7127225" cy="3116471"/>
          </a:xfrm>
          <a:prstGeom prst="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ustDataLst>
      <p:tags r:id="rId1"/>
    </p:custDataLst>
    <p:extLst>
      <p:ext uri="{BB962C8B-B14F-4D97-AF65-F5344CB8AC3E}">
        <p14:creationId xmlns:p14="http://schemas.microsoft.com/office/powerpoint/2010/main" val="11753205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C2B76-5A47-883B-7820-48D34ACF4D91}"/>
              </a:ext>
            </a:extLst>
          </p:cNvPr>
          <p:cNvSpPr>
            <a:spLocks noGrp="1"/>
          </p:cNvSpPr>
          <p:nvPr>
            <p:ph type="title"/>
          </p:nvPr>
        </p:nvSpPr>
        <p:spPr/>
        <p:txBody>
          <a:bodyPr/>
          <a:lstStyle/>
          <a:p>
            <a:r>
              <a:rPr lang="en-US">
                <a:solidFill>
                  <a:sysClr val="windowText" lastClr="000000"/>
                </a:solidFill>
              </a:rPr>
              <a:t>Procedures for Teaching </a:t>
            </a:r>
            <a:r>
              <a:rPr lang="en-US"/>
              <a:t>Faculty &amp; Staff: </a:t>
            </a:r>
            <a:br>
              <a:rPr lang="en-US"/>
            </a:br>
            <a:r>
              <a:rPr lang="en-US">
                <a:solidFill>
                  <a:schemeClr val="accent5"/>
                </a:solidFill>
              </a:rPr>
              <a:t>Beginning of Year Roll Out</a:t>
            </a:r>
          </a:p>
        </p:txBody>
      </p:sp>
      <p:pic>
        <p:nvPicPr>
          <p:cNvPr id="4" name="Picture 3" descr="Cougar Up! Classroom Expectations poster, Cougar Cash dollar, South Middle School Implementation Manual.">
            <a:extLst>
              <a:ext uri="{FF2B5EF4-FFF2-40B4-BE49-F238E27FC236}">
                <a16:creationId xmlns:a16="http://schemas.microsoft.com/office/drawing/2014/main" id="{5511A51E-C9B0-B520-4E64-6EE8E400F98B}"/>
              </a:ext>
            </a:extLst>
          </p:cNvPr>
          <p:cNvPicPr>
            <a:picLocks noChangeAspect="1"/>
          </p:cNvPicPr>
          <p:nvPr/>
        </p:nvPicPr>
        <p:blipFill>
          <a:blip r:embed="rId3"/>
          <a:stretch>
            <a:fillRect/>
          </a:stretch>
        </p:blipFill>
        <p:spPr>
          <a:xfrm>
            <a:off x="961030" y="1863646"/>
            <a:ext cx="4425736" cy="3622754"/>
          </a:xfrm>
          <a:prstGeom prst="rect">
            <a:avLst/>
          </a:prstGeom>
          <a:ln>
            <a:solidFill>
              <a:schemeClr val="tx1"/>
            </a:solidFill>
          </a:ln>
        </p:spPr>
      </p:pic>
      <p:pic>
        <p:nvPicPr>
          <p:cNvPr id="15" name="Picture 14" descr="Excerpt from the Ci3T Implementation Manual depicting prompts and responses for faculty and staff.">
            <a:extLst>
              <a:ext uri="{FF2B5EF4-FFF2-40B4-BE49-F238E27FC236}">
                <a16:creationId xmlns:a16="http://schemas.microsoft.com/office/drawing/2014/main" id="{30D01D74-C909-3452-470B-F7A4FE95EA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53068" y="2055813"/>
            <a:ext cx="5114170" cy="3480477"/>
          </a:xfrm>
          <a:prstGeom prst="rect">
            <a:avLst/>
          </a:prstGeom>
          <a:ln>
            <a:solidFill>
              <a:schemeClr val="tx1"/>
            </a:solidFill>
          </a:ln>
        </p:spPr>
      </p:pic>
      <p:pic>
        <p:nvPicPr>
          <p:cNvPr id="16" name="Graphic 15" descr="Magnifying glass with solid fill">
            <a:extLst>
              <a:ext uri="{FF2B5EF4-FFF2-40B4-BE49-F238E27FC236}">
                <a16:creationId xmlns:a16="http://schemas.microsoft.com/office/drawing/2014/main" id="{3D3DB8D2-6BD5-D5AF-AA89-28F3EAEA88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551200" y="3962669"/>
            <a:ext cx="2620780" cy="2620780"/>
          </a:xfrm>
          <a:prstGeom prst="rect">
            <a:avLst/>
          </a:prstGeom>
        </p:spPr>
      </p:pic>
      <p:pic>
        <p:nvPicPr>
          <p:cNvPr id="17" name="Picture 16" descr="The Tier 2 Process Using Data to Connect to Validated Supports module.">
            <a:extLst>
              <a:ext uri="{FF2B5EF4-FFF2-40B4-BE49-F238E27FC236}">
                <a16:creationId xmlns:a16="http://schemas.microsoft.com/office/drawing/2014/main" id="{3ABB8F5D-4F8A-B4FB-99E9-25FA22E105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26745" y="3597544"/>
            <a:ext cx="1438122" cy="2247066"/>
          </a:xfrm>
          <a:prstGeom prst="rect">
            <a:avLst/>
          </a:prstGeom>
        </p:spPr>
      </p:pic>
      <p:pic>
        <p:nvPicPr>
          <p:cNvPr id="13" name="Picture 12">
            <a:extLst>
              <a:ext uri="{FF2B5EF4-FFF2-40B4-BE49-F238E27FC236}">
                <a16:creationId xmlns:a16="http://schemas.microsoft.com/office/drawing/2014/main" id="{32276D0D-442C-CCFE-BFEB-BBC98A9B513D}"/>
              </a:ext>
              <a:ext uri="{C183D7F6-B498-43B3-948B-1728B52AA6E4}">
                <adec:decorative xmlns:adec="http://schemas.microsoft.com/office/drawing/2017/decorative" val="1"/>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spTree>
    <p:extLst>
      <p:ext uri="{BB962C8B-B14F-4D97-AF65-F5344CB8AC3E}">
        <p14:creationId xmlns:p14="http://schemas.microsoft.com/office/powerpoint/2010/main" val="31622316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99F2D-1874-693E-B83D-D994403643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7B18C5-6A8C-2233-7FBE-680F27DE2A51}"/>
              </a:ext>
            </a:extLst>
          </p:cNvPr>
          <p:cNvSpPr>
            <a:spLocks noGrp="1"/>
          </p:cNvSpPr>
          <p:nvPr>
            <p:ph type="title"/>
          </p:nvPr>
        </p:nvSpPr>
        <p:spPr/>
        <p:txBody>
          <a:bodyPr>
            <a:normAutofit/>
          </a:bodyPr>
          <a:lstStyle/>
          <a:p>
            <a:r>
              <a:rPr lang="en-US">
                <a:solidFill>
                  <a:sysClr val="windowText" lastClr="000000"/>
                </a:solidFill>
              </a:rPr>
              <a:t>Procedures for Teaching </a:t>
            </a:r>
            <a:r>
              <a:rPr lang="en-US"/>
              <a:t>Faculty &amp; Staff: </a:t>
            </a:r>
            <a:br>
              <a:rPr lang="en-US"/>
            </a:br>
            <a:r>
              <a:rPr lang="en-US">
                <a:solidFill>
                  <a:schemeClr val="accent5"/>
                </a:solidFill>
              </a:rPr>
              <a:t>Universal Reinforcement Roll Out</a:t>
            </a:r>
          </a:p>
        </p:txBody>
      </p:sp>
      <p:pic>
        <p:nvPicPr>
          <p:cNvPr id="4" name="Picture 3" descr="Universal Reinforcement System module cover">
            <a:extLst>
              <a:ext uri="{FF2B5EF4-FFF2-40B4-BE49-F238E27FC236}">
                <a16:creationId xmlns:a16="http://schemas.microsoft.com/office/drawing/2014/main" id="{3D4EBF27-9DCC-75B1-8E6D-30E2C623DE18}"/>
              </a:ext>
            </a:extLst>
          </p:cNvPr>
          <p:cNvPicPr>
            <a:picLocks noChangeAspect="1"/>
          </p:cNvPicPr>
          <p:nvPr/>
        </p:nvPicPr>
        <p:blipFill>
          <a:blip r:embed="rId3"/>
          <a:stretch>
            <a:fillRect/>
          </a:stretch>
        </p:blipFill>
        <p:spPr>
          <a:xfrm>
            <a:off x="1043173" y="2157413"/>
            <a:ext cx="2392278" cy="3737934"/>
          </a:xfrm>
          <a:prstGeom prst="rect">
            <a:avLst/>
          </a:prstGeom>
        </p:spPr>
      </p:pic>
      <p:pic>
        <p:nvPicPr>
          <p:cNvPr id="19" name="Picture 18" descr="Universal Reinforcement System: Frequently Asked Questions page from the Ci3T module.">
            <a:extLst>
              <a:ext uri="{FF2B5EF4-FFF2-40B4-BE49-F238E27FC236}">
                <a16:creationId xmlns:a16="http://schemas.microsoft.com/office/drawing/2014/main" id="{7DECCA73-95C9-3128-AB6E-FEBABE1E5AB5}"/>
              </a:ext>
            </a:extLst>
          </p:cNvPr>
          <p:cNvPicPr>
            <a:picLocks noChangeAspect="1"/>
          </p:cNvPicPr>
          <p:nvPr/>
        </p:nvPicPr>
        <p:blipFill>
          <a:blip r:embed="rId4"/>
          <a:stretch>
            <a:fillRect/>
          </a:stretch>
        </p:blipFill>
        <p:spPr>
          <a:xfrm>
            <a:off x="4167571" y="2071498"/>
            <a:ext cx="4353533" cy="2715004"/>
          </a:xfrm>
          <a:prstGeom prst="rect">
            <a:avLst/>
          </a:prstGeom>
        </p:spPr>
      </p:pic>
      <p:pic>
        <p:nvPicPr>
          <p:cNvPr id="20" name="Picture 1" descr="Screenshot of the Using Your Universal Reinforcement System Across the Grades YouTube video">
            <a:extLst>
              <a:ext uri="{FF2B5EF4-FFF2-40B4-BE49-F238E27FC236}">
                <a16:creationId xmlns:a16="http://schemas.microsoft.com/office/drawing/2014/main" id="{EE783CFB-1642-FAD7-50CC-C5236020803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277" t="2153" r="2385" b="2641"/>
          <a:stretch/>
        </p:blipFill>
        <p:spPr>
          <a:xfrm>
            <a:off x="3856018" y="3517944"/>
            <a:ext cx="3328441" cy="1865075"/>
          </a:xfrm>
          <a:prstGeom prst="rect">
            <a:avLst/>
          </a:prstGeom>
          <a:ln>
            <a:solidFill>
              <a:schemeClr val="tx1"/>
            </a:solidFill>
          </a:ln>
        </p:spPr>
      </p:pic>
      <p:pic>
        <p:nvPicPr>
          <p:cNvPr id="21" name="Picture 2" descr="Understanding Consequences: The Power of Reinforcement infographic">
            <a:extLst>
              <a:ext uri="{FF2B5EF4-FFF2-40B4-BE49-F238E27FC236}">
                <a16:creationId xmlns:a16="http://schemas.microsoft.com/office/drawing/2014/main" id="{89F487C3-2A14-5279-BB0C-FE5185FD088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25984" y="4120534"/>
            <a:ext cx="3315688" cy="1865075"/>
          </a:xfrm>
          <a:prstGeom prst="rect">
            <a:avLst/>
          </a:prstGeom>
        </p:spPr>
      </p:pic>
      <p:pic>
        <p:nvPicPr>
          <p:cNvPr id="15" name="Picture 14" descr="Ci3T Tips for Tickets document.">
            <a:extLst>
              <a:ext uri="{FF2B5EF4-FFF2-40B4-BE49-F238E27FC236}">
                <a16:creationId xmlns:a16="http://schemas.microsoft.com/office/drawing/2014/main" id="{B00376E1-5400-CA16-A326-0A9E69B85746}"/>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9116361" y="2157413"/>
            <a:ext cx="2650908" cy="3430586"/>
          </a:xfrm>
          <a:prstGeom prst="rect">
            <a:avLst/>
          </a:prstGeom>
          <a:ln>
            <a:solidFill>
              <a:schemeClr val="tx1"/>
            </a:solidFill>
          </a:ln>
        </p:spPr>
      </p:pic>
      <p:pic>
        <p:nvPicPr>
          <p:cNvPr id="3" name="Picture 5">
            <a:extLst>
              <a:ext uri="{FF2B5EF4-FFF2-40B4-BE49-F238E27FC236}">
                <a16:creationId xmlns:a16="http://schemas.microsoft.com/office/drawing/2014/main" id="{D91E1121-E4FC-4939-A760-540FB6533B14}"/>
              </a:ext>
              <a:ext uri="{C183D7F6-B498-43B3-948B-1728B52AA6E4}">
                <adec:decorative xmlns:adec="http://schemas.microsoft.com/office/drawing/2017/decorative" val="1"/>
              </a:ext>
            </a:extLst>
          </p:cNvPr>
          <p:cNvPicPr>
            <a:picLocks noChangeAspect="1" noChangeArrowheads="1"/>
          </p:cNvPicPr>
          <p:nvPr/>
        </p:nvPicPr>
        <p:blipFill>
          <a:blip r:embed="rId8"/>
          <a:srcRect/>
          <a:stretch/>
        </p:blipFill>
        <p:spPr bwMode="auto">
          <a:xfrm>
            <a:off x="11072609" y="0"/>
            <a:ext cx="1119391" cy="13716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08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40836-703F-C43D-662C-D58A5512A7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07C791-97D8-A3FA-2AAE-9C6787881D24}"/>
              </a:ext>
            </a:extLst>
          </p:cNvPr>
          <p:cNvSpPr>
            <a:spLocks noGrp="1"/>
          </p:cNvSpPr>
          <p:nvPr>
            <p:ph type="title"/>
          </p:nvPr>
        </p:nvSpPr>
        <p:spPr/>
        <p:txBody>
          <a:bodyPr/>
          <a:lstStyle/>
          <a:p>
            <a:r>
              <a:rPr lang="en-US">
                <a:solidFill>
                  <a:sysClr val="windowText" lastClr="000000"/>
                </a:solidFill>
              </a:rPr>
              <a:t>Procedures for Teaching </a:t>
            </a:r>
            <a:r>
              <a:rPr lang="en-US"/>
              <a:t>Faculty &amp; Staff: </a:t>
            </a:r>
            <a:br>
              <a:rPr lang="en-US"/>
            </a:br>
            <a:r>
              <a:rPr lang="en-US">
                <a:solidFill>
                  <a:schemeClr val="accent5"/>
                </a:solidFill>
              </a:rPr>
              <a:t>Onboarding</a:t>
            </a:r>
          </a:p>
        </p:txBody>
      </p:sp>
      <p:pic>
        <p:nvPicPr>
          <p:cNvPr id="13" name="Picture 12">
            <a:extLst>
              <a:ext uri="{FF2B5EF4-FFF2-40B4-BE49-F238E27FC236}">
                <a16:creationId xmlns:a16="http://schemas.microsoft.com/office/drawing/2014/main" id="{1CD74101-5DEA-2E91-1643-5B2C2B8BA372}"/>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pic>
        <p:nvPicPr>
          <p:cNvPr id="3" name="Picture 2" descr="Serving as a Ci3T Leader: Effective Onboarding Processes module cover">
            <a:extLst>
              <a:ext uri="{FF2B5EF4-FFF2-40B4-BE49-F238E27FC236}">
                <a16:creationId xmlns:a16="http://schemas.microsoft.com/office/drawing/2014/main" id="{4E725630-F90F-0879-0F62-6A6528FCC17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11007" y="1872469"/>
            <a:ext cx="2606182" cy="407186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52862EF-FFED-4EB0-ABCD-05023630A4F2}"/>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76653" y="2783520"/>
            <a:ext cx="3650842" cy="2062808"/>
          </a:xfrm>
          <a:prstGeom prst="rect">
            <a:avLst/>
          </a:prstGeom>
        </p:spPr>
      </p:pic>
      <p:pic>
        <p:nvPicPr>
          <p:cNvPr id="11" name="Picture 10" descr="Ci3T Bookmark for Cafeteria Workers page.">
            <a:extLst>
              <a:ext uri="{FF2B5EF4-FFF2-40B4-BE49-F238E27FC236}">
                <a16:creationId xmlns:a16="http://schemas.microsoft.com/office/drawing/2014/main" id="{1A7B33EA-CE8C-D9BE-FEB9-07CDE5790C11}"/>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736963" y="1872469"/>
            <a:ext cx="3146441" cy="4071865"/>
          </a:xfrm>
          <a:prstGeom prst="rect">
            <a:avLst/>
          </a:prstGeom>
          <a:ln>
            <a:solidFill>
              <a:schemeClr val="tx1"/>
            </a:solidFill>
          </a:ln>
        </p:spPr>
      </p:pic>
      <p:pic>
        <p:nvPicPr>
          <p:cNvPr id="7" name="Picture 6" descr="Lincoln Elementary School Ci3T Bookmark for Faculty, Staff and Substitute Teachers.">
            <a:extLst>
              <a:ext uri="{FF2B5EF4-FFF2-40B4-BE49-F238E27FC236}">
                <a16:creationId xmlns:a16="http://schemas.microsoft.com/office/drawing/2014/main" id="{FED60571-C2EB-F2C1-CE8E-AE59712452AF}"/>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10308146" y="2967317"/>
            <a:ext cx="1368368" cy="3525558"/>
          </a:xfrm>
          <a:prstGeom prst="rect">
            <a:avLst/>
          </a:prstGeom>
          <a:ln>
            <a:solidFill>
              <a:schemeClr val="tx1"/>
            </a:solidFill>
          </a:ln>
        </p:spPr>
      </p:pic>
    </p:spTree>
    <p:extLst>
      <p:ext uri="{BB962C8B-B14F-4D97-AF65-F5344CB8AC3E}">
        <p14:creationId xmlns:p14="http://schemas.microsoft.com/office/powerpoint/2010/main" val="41808867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CF93B-1369-2C89-B2AB-7F1828C755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295DD9-0F28-7A78-2B6F-90864D48B852}"/>
              </a:ext>
            </a:extLst>
          </p:cNvPr>
          <p:cNvSpPr>
            <a:spLocks noGrp="1"/>
          </p:cNvSpPr>
          <p:nvPr>
            <p:ph type="title"/>
          </p:nvPr>
        </p:nvSpPr>
        <p:spPr>
          <a:solidFill>
            <a:schemeClr val="accent5"/>
          </a:solidFill>
        </p:spPr>
        <p:txBody>
          <a:bodyPr>
            <a:normAutofit/>
          </a:bodyPr>
          <a:lstStyle/>
          <a:p>
            <a:r>
              <a:rPr lang="en-US">
                <a:solidFill>
                  <a:schemeClr val="bg1"/>
                </a:solidFill>
              </a:rPr>
              <a:t>Work Time: Procedures for Teaching (Faculty &amp; Staff)</a:t>
            </a:r>
          </a:p>
        </p:txBody>
      </p:sp>
      <p:sp>
        <p:nvSpPr>
          <p:cNvPr id="16" name="Content Placeholder 15">
            <a:extLst>
              <a:ext uri="{FF2B5EF4-FFF2-40B4-BE49-F238E27FC236}">
                <a16:creationId xmlns:a16="http://schemas.microsoft.com/office/drawing/2014/main" id="{5E2CF156-5C24-DAD3-7E77-0392806FAB48}"/>
              </a:ext>
            </a:extLst>
          </p:cNvPr>
          <p:cNvSpPr>
            <a:spLocks noGrp="1"/>
          </p:cNvSpPr>
          <p:nvPr>
            <p:ph idx="1"/>
          </p:nvPr>
        </p:nvSpPr>
        <p:spPr>
          <a:xfrm>
            <a:off x="838198" y="1825625"/>
            <a:ext cx="10515599" cy="2985980"/>
          </a:xfrm>
          <a:solidFill>
            <a:schemeClr val="accent5">
              <a:lumMod val="20000"/>
              <a:lumOff val="80000"/>
            </a:schemeClr>
          </a:solidFill>
        </p:spPr>
        <p:txBody>
          <a:bodyPr>
            <a:normAutofit/>
          </a:bodyPr>
          <a:lstStyle/>
          <a:p>
            <a:r>
              <a:rPr lang="en-US" sz="2400"/>
              <a:t>What professional learning is needed to onboard new staff?</a:t>
            </a:r>
          </a:p>
          <a:p>
            <a:r>
              <a:rPr lang="en-US" sz="2400"/>
              <a:t>What beginning of year professional learning is needed for all staff (e.g., understanding tickets and reinforcement, integrated lesson planning).</a:t>
            </a:r>
          </a:p>
          <a:p>
            <a:r>
              <a:rPr lang="en-US" sz="2400"/>
              <a:t>What Implementation Materials are needed to teach the Tier 1 plan to:</a:t>
            </a:r>
          </a:p>
          <a:p>
            <a:pPr lvl="1"/>
            <a:r>
              <a:rPr lang="en-US" sz="2000"/>
              <a:t>Faculty and Staff (e.g., teachers, paraprofessionals, related service providers, cafeteria staff, custodial staff)</a:t>
            </a:r>
          </a:p>
          <a:p>
            <a:pPr lvl="1"/>
            <a:r>
              <a:rPr lang="en-US" sz="2000"/>
              <a:t>Bus drivers</a:t>
            </a:r>
          </a:p>
          <a:p>
            <a:pPr lvl="1"/>
            <a:r>
              <a:rPr lang="en-US" sz="2000"/>
              <a:t>Substitutes and volunteers</a:t>
            </a:r>
          </a:p>
        </p:txBody>
      </p:sp>
      <p:pic>
        <p:nvPicPr>
          <p:cNvPr id="5" name="30">
            <a:extLst>
              <a:ext uri="{FF2B5EF4-FFF2-40B4-BE49-F238E27FC236}">
                <a16:creationId xmlns:a16="http://schemas.microsoft.com/office/drawing/2014/main" id="{F04ED85C-B5C9-162B-DF68-49185F51923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6" name="29">
            <a:extLst>
              <a:ext uri="{FF2B5EF4-FFF2-40B4-BE49-F238E27FC236}">
                <a16:creationId xmlns:a16="http://schemas.microsoft.com/office/drawing/2014/main" id="{85BD186E-64AC-134D-9F9E-01ED60369D4D}"/>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7" name="28">
            <a:extLst>
              <a:ext uri="{FF2B5EF4-FFF2-40B4-BE49-F238E27FC236}">
                <a16:creationId xmlns:a16="http://schemas.microsoft.com/office/drawing/2014/main" id="{CEDFB491-8E0B-4909-BFAE-F6268AB7ECE2}"/>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8" name="27">
            <a:extLst>
              <a:ext uri="{FF2B5EF4-FFF2-40B4-BE49-F238E27FC236}">
                <a16:creationId xmlns:a16="http://schemas.microsoft.com/office/drawing/2014/main" id="{972F439C-99C3-D2CE-3426-9F52D15A8657}"/>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9" name="26">
            <a:extLst>
              <a:ext uri="{FF2B5EF4-FFF2-40B4-BE49-F238E27FC236}">
                <a16:creationId xmlns:a16="http://schemas.microsoft.com/office/drawing/2014/main" id="{D401DF15-B21B-C063-6167-B5430C42440D}"/>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10" name="25">
            <a:extLst>
              <a:ext uri="{FF2B5EF4-FFF2-40B4-BE49-F238E27FC236}">
                <a16:creationId xmlns:a16="http://schemas.microsoft.com/office/drawing/2014/main" id="{211BDAD4-8883-C67F-C37C-44D415D605C3}"/>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11" name="24">
            <a:extLst>
              <a:ext uri="{FF2B5EF4-FFF2-40B4-BE49-F238E27FC236}">
                <a16:creationId xmlns:a16="http://schemas.microsoft.com/office/drawing/2014/main" id="{B7A499D1-7874-3E8E-DF60-6AEB060BA4F2}"/>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12" name="23">
            <a:extLst>
              <a:ext uri="{FF2B5EF4-FFF2-40B4-BE49-F238E27FC236}">
                <a16:creationId xmlns:a16="http://schemas.microsoft.com/office/drawing/2014/main" id="{49F42AD3-9D66-E59B-22DA-46B9D5375998}"/>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13" name="22">
            <a:extLst>
              <a:ext uri="{FF2B5EF4-FFF2-40B4-BE49-F238E27FC236}">
                <a16:creationId xmlns:a16="http://schemas.microsoft.com/office/drawing/2014/main" id="{70F554A3-94AF-4584-5922-2FD99A729206}"/>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14" name="21">
            <a:extLst>
              <a:ext uri="{FF2B5EF4-FFF2-40B4-BE49-F238E27FC236}">
                <a16:creationId xmlns:a16="http://schemas.microsoft.com/office/drawing/2014/main" id="{3C42C74B-A5A7-71F3-2074-941C2857B045}"/>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15" name="20">
            <a:extLst>
              <a:ext uri="{FF2B5EF4-FFF2-40B4-BE49-F238E27FC236}">
                <a16:creationId xmlns:a16="http://schemas.microsoft.com/office/drawing/2014/main" id="{936A5DF0-0D38-D257-8BF6-43A0E187D4D4}"/>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18" name="19">
            <a:extLst>
              <a:ext uri="{FF2B5EF4-FFF2-40B4-BE49-F238E27FC236}">
                <a16:creationId xmlns:a16="http://schemas.microsoft.com/office/drawing/2014/main" id="{C333F15A-3555-578A-A2F9-73359DFF90AC}"/>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19" name="18">
            <a:extLst>
              <a:ext uri="{FF2B5EF4-FFF2-40B4-BE49-F238E27FC236}">
                <a16:creationId xmlns:a16="http://schemas.microsoft.com/office/drawing/2014/main" id="{B9587E37-B026-EA82-D574-D4DB9594401C}"/>
              </a:ext>
              <a:ext uri="{C183D7F6-B498-43B3-948B-1728B52AA6E4}">
                <adec:decorative xmlns:adec="http://schemas.microsoft.com/office/drawing/2017/decorative" val="1"/>
              </a:ext>
            </a:extLst>
          </p:cNvPr>
          <p:cNvPicPr>
            <a:picLocks noChangeAspect="1" noChangeArrowheads="1"/>
          </p:cNvPicPr>
          <p:nvPr/>
        </p:nvPicPr>
        <p:blipFill>
          <a:blip r:embed="rId15">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21" name="17">
            <a:extLst>
              <a:ext uri="{FF2B5EF4-FFF2-40B4-BE49-F238E27FC236}">
                <a16:creationId xmlns:a16="http://schemas.microsoft.com/office/drawing/2014/main" id="{F4C2B3C9-2D18-09E0-8F14-42EE85D7D83E}"/>
              </a:ext>
              <a:ext uri="{C183D7F6-B498-43B3-948B-1728B52AA6E4}">
                <adec:decorative xmlns:adec="http://schemas.microsoft.com/office/drawing/2017/decorative" val="1"/>
              </a:ext>
            </a:extLst>
          </p:cNvPr>
          <p:cNvPicPr>
            <a:picLocks noChangeAspect="1" noChangeArrowheads="1"/>
          </p:cNvPicPr>
          <p:nvPr/>
        </p:nvPicPr>
        <p:blipFill>
          <a:blip r:embed="rId16">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24" name="16">
            <a:extLst>
              <a:ext uri="{FF2B5EF4-FFF2-40B4-BE49-F238E27FC236}">
                <a16:creationId xmlns:a16="http://schemas.microsoft.com/office/drawing/2014/main" id="{B8FCEA3F-A8A7-88F9-F049-848D6AE15F55}"/>
              </a:ext>
              <a:ext uri="{C183D7F6-B498-43B3-948B-1728B52AA6E4}">
                <adec:decorative xmlns:adec="http://schemas.microsoft.com/office/drawing/2017/decorative" val="1"/>
              </a:ext>
            </a:extLst>
          </p:cNvPr>
          <p:cNvPicPr>
            <a:picLocks noChangeAspect="1" noChangeArrowheads="1"/>
          </p:cNvPicPr>
          <p:nvPr/>
        </p:nvPicPr>
        <p:blipFill>
          <a:blip r:embed="rId17">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25" name="Picture 47">
            <a:extLst>
              <a:ext uri="{FF2B5EF4-FFF2-40B4-BE49-F238E27FC236}">
                <a16:creationId xmlns:a16="http://schemas.microsoft.com/office/drawing/2014/main" id="{F8DCC449-AC60-9BEB-BFE3-18EA76CB354C}"/>
              </a:ext>
              <a:ext uri="{C183D7F6-B498-43B3-948B-1728B52AA6E4}">
                <adec:decorative xmlns:adec="http://schemas.microsoft.com/office/drawing/2017/decorative" val="1"/>
              </a:ext>
            </a:extLst>
          </p:cNvPr>
          <p:cNvPicPr>
            <a:picLocks noChangeAspect="1" noChangeArrowheads="1"/>
          </p:cNvPicPr>
          <p:nvPr/>
        </p:nvPicPr>
        <p:blipFill>
          <a:blip r:embed="rId18">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26" name="Picture 51">
            <a:extLst>
              <a:ext uri="{FF2B5EF4-FFF2-40B4-BE49-F238E27FC236}">
                <a16:creationId xmlns:a16="http://schemas.microsoft.com/office/drawing/2014/main" id="{0E3CE54D-E588-C311-6EED-B204D035ECC8}"/>
              </a:ext>
              <a:ext uri="{C183D7F6-B498-43B3-948B-1728B52AA6E4}">
                <adec:decorative xmlns:adec="http://schemas.microsoft.com/office/drawing/2017/decorative" val="1"/>
              </a:ext>
            </a:extLst>
          </p:cNvPr>
          <p:cNvPicPr>
            <a:picLocks noChangeAspect="1" noChangeArrowheads="1"/>
          </p:cNvPicPr>
          <p:nvPr/>
        </p:nvPicPr>
        <p:blipFill>
          <a:blip r:embed="rId19">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27" name="Picture 50">
            <a:extLst>
              <a:ext uri="{FF2B5EF4-FFF2-40B4-BE49-F238E27FC236}">
                <a16:creationId xmlns:a16="http://schemas.microsoft.com/office/drawing/2014/main" id="{F677F6F2-88B1-A693-02D3-6C77E138F05B}"/>
              </a:ext>
              <a:ext uri="{C183D7F6-B498-43B3-948B-1728B52AA6E4}">
                <adec:decorative xmlns:adec="http://schemas.microsoft.com/office/drawing/2017/decorative" val="1"/>
              </a:ext>
            </a:extLst>
          </p:cNvPr>
          <p:cNvPicPr>
            <a:picLocks noChangeAspect="1" noChangeArrowheads="1"/>
          </p:cNvPicPr>
          <p:nvPr/>
        </p:nvPicPr>
        <p:blipFill>
          <a:blip r:embed="rId20">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28" name="Picture 49">
            <a:extLst>
              <a:ext uri="{FF2B5EF4-FFF2-40B4-BE49-F238E27FC236}">
                <a16:creationId xmlns:a16="http://schemas.microsoft.com/office/drawing/2014/main" id="{6D849728-620C-86CF-A097-3CE5C6D7DF91}"/>
              </a:ext>
              <a:ext uri="{C183D7F6-B498-43B3-948B-1728B52AA6E4}">
                <adec:decorative xmlns:adec="http://schemas.microsoft.com/office/drawing/2017/decorative" val="1"/>
              </a:ext>
            </a:extLst>
          </p:cNvPr>
          <p:cNvPicPr>
            <a:picLocks noChangeAspect="1" noChangeArrowheads="1"/>
          </p:cNvPicPr>
          <p:nvPr/>
        </p:nvPicPr>
        <p:blipFill>
          <a:blip r:embed="rId21">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29" name="Picture 48">
            <a:extLst>
              <a:ext uri="{FF2B5EF4-FFF2-40B4-BE49-F238E27FC236}">
                <a16:creationId xmlns:a16="http://schemas.microsoft.com/office/drawing/2014/main" id="{28835537-EDCB-5E53-7A1E-6F6C3BACC118}"/>
              </a:ext>
              <a:ext uri="{C183D7F6-B498-43B3-948B-1728B52AA6E4}">
                <adec:decorative xmlns:adec="http://schemas.microsoft.com/office/drawing/2017/decorative" val="1"/>
              </a:ext>
            </a:extLst>
          </p:cNvPr>
          <p:cNvPicPr>
            <a:picLocks noChangeAspect="1" noChangeArrowheads="1"/>
          </p:cNvPicPr>
          <p:nvPr/>
        </p:nvPicPr>
        <p:blipFill>
          <a:blip r:embed="rId22">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30" name="Picture 42">
            <a:extLst>
              <a:ext uri="{FF2B5EF4-FFF2-40B4-BE49-F238E27FC236}">
                <a16:creationId xmlns:a16="http://schemas.microsoft.com/office/drawing/2014/main" id="{00BD4677-92B0-DFB9-B3A2-D41486F4488D}"/>
              </a:ext>
              <a:ext uri="{C183D7F6-B498-43B3-948B-1728B52AA6E4}">
                <adec:decorative xmlns:adec="http://schemas.microsoft.com/office/drawing/2017/decorative" val="1"/>
              </a:ext>
            </a:extLst>
          </p:cNvPr>
          <p:cNvPicPr>
            <a:picLocks noChangeAspect="1" noChangeArrowheads="1"/>
          </p:cNvPicPr>
          <p:nvPr/>
        </p:nvPicPr>
        <p:blipFill>
          <a:blip r:embed="rId23">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31" name="Picture 46">
            <a:extLst>
              <a:ext uri="{FF2B5EF4-FFF2-40B4-BE49-F238E27FC236}">
                <a16:creationId xmlns:a16="http://schemas.microsoft.com/office/drawing/2014/main" id="{F3128FDF-36E0-CAC5-9D1A-DAD822D0118A}"/>
              </a:ext>
              <a:ext uri="{C183D7F6-B498-43B3-948B-1728B52AA6E4}">
                <adec:decorative xmlns:adec="http://schemas.microsoft.com/office/drawing/2017/decorative" val="1"/>
              </a:ext>
            </a:extLst>
          </p:cNvPr>
          <p:cNvPicPr>
            <a:picLocks noChangeAspect="1" noChangeArrowheads="1"/>
          </p:cNvPicPr>
          <p:nvPr/>
        </p:nvPicPr>
        <p:blipFill>
          <a:blip r:embed="rId24">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32" name="Picture 45">
            <a:extLst>
              <a:ext uri="{FF2B5EF4-FFF2-40B4-BE49-F238E27FC236}">
                <a16:creationId xmlns:a16="http://schemas.microsoft.com/office/drawing/2014/main" id="{6099B1FB-ECD2-F846-3AE9-0C0CA8F01A26}"/>
              </a:ext>
              <a:ext uri="{C183D7F6-B498-43B3-948B-1728B52AA6E4}">
                <adec:decorative xmlns:adec="http://schemas.microsoft.com/office/drawing/2017/decorative" val="1"/>
              </a:ext>
            </a:extLst>
          </p:cNvPr>
          <p:cNvPicPr>
            <a:picLocks noChangeAspect="1" noChangeArrowheads="1"/>
          </p:cNvPicPr>
          <p:nvPr/>
        </p:nvPicPr>
        <p:blipFill>
          <a:blip r:embed="rId25">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33" name="Picture 44">
            <a:extLst>
              <a:ext uri="{FF2B5EF4-FFF2-40B4-BE49-F238E27FC236}">
                <a16:creationId xmlns:a16="http://schemas.microsoft.com/office/drawing/2014/main" id="{6B445016-D2E1-3CE6-7B38-1874AF02EAA9}"/>
              </a:ext>
              <a:ext uri="{C183D7F6-B498-43B3-948B-1728B52AA6E4}">
                <adec:decorative xmlns:adec="http://schemas.microsoft.com/office/drawing/2017/decorative" val="1"/>
              </a:ext>
            </a:extLst>
          </p:cNvPr>
          <p:cNvPicPr>
            <a:picLocks noChangeAspect="1" noChangeArrowheads="1"/>
          </p:cNvPicPr>
          <p:nvPr/>
        </p:nvPicPr>
        <p:blipFill>
          <a:blip r:embed="rId26">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34" name="Picture 43">
            <a:extLst>
              <a:ext uri="{FF2B5EF4-FFF2-40B4-BE49-F238E27FC236}">
                <a16:creationId xmlns:a16="http://schemas.microsoft.com/office/drawing/2014/main" id="{BA43BFBB-E227-41CA-5676-B223CF0E27C9}"/>
              </a:ext>
              <a:ext uri="{C183D7F6-B498-43B3-948B-1728B52AA6E4}">
                <adec:decorative xmlns:adec="http://schemas.microsoft.com/office/drawing/2017/decorative" val="1"/>
              </a:ext>
            </a:extLst>
          </p:cNvPr>
          <p:cNvPicPr>
            <a:picLocks noChangeAspect="1" noChangeArrowheads="1"/>
          </p:cNvPicPr>
          <p:nvPr/>
        </p:nvPicPr>
        <p:blipFill>
          <a:blip r:embed="rId27">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35" name="Picture 34">
            <a:extLst>
              <a:ext uri="{FF2B5EF4-FFF2-40B4-BE49-F238E27FC236}">
                <a16:creationId xmlns:a16="http://schemas.microsoft.com/office/drawing/2014/main" id="{9AEE8D7C-841B-9D9F-1D44-10E7A13A476A}"/>
              </a:ext>
              <a:ext uri="{C183D7F6-B498-43B3-948B-1728B52AA6E4}">
                <adec:decorative xmlns:adec="http://schemas.microsoft.com/office/drawing/2017/decorative" val="1"/>
              </a:ext>
            </a:extLst>
          </p:cNvPr>
          <p:cNvPicPr>
            <a:picLocks noChangeAspect="1" noChangeArrowheads="1"/>
          </p:cNvPicPr>
          <p:nvPr/>
        </p:nvPicPr>
        <p:blipFill>
          <a:blip r:embed="rId28">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36" name="Picture 40">
            <a:extLst>
              <a:ext uri="{FF2B5EF4-FFF2-40B4-BE49-F238E27FC236}">
                <a16:creationId xmlns:a16="http://schemas.microsoft.com/office/drawing/2014/main" id="{7301E43F-2265-95A6-1106-773209C4D001}"/>
              </a:ext>
              <a:ext uri="{C183D7F6-B498-43B3-948B-1728B52AA6E4}">
                <adec:decorative xmlns:adec="http://schemas.microsoft.com/office/drawing/2017/decorative" val="1"/>
              </a:ext>
            </a:extLst>
          </p:cNvPr>
          <p:cNvPicPr>
            <a:picLocks noChangeAspect="1" noChangeArrowheads="1"/>
          </p:cNvPicPr>
          <p:nvPr/>
        </p:nvPicPr>
        <p:blipFill>
          <a:blip r:embed="rId29">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37" name="Picture 39">
            <a:extLst>
              <a:ext uri="{FF2B5EF4-FFF2-40B4-BE49-F238E27FC236}">
                <a16:creationId xmlns:a16="http://schemas.microsoft.com/office/drawing/2014/main" id="{806A1235-9928-939F-296A-25098C3EE849}"/>
              </a:ext>
              <a:ext uri="{C183D7F6-B498-43B3-948B-1728B52AA6E4}">
                <adec:decorative xmlns:adec="http://schemas.microsoft.com/office/drawing/2017/decorative" val="1"/>
              </a:ext>
            </a:extLst>
          </p:cNvPr>
          <p:cNvPicPr>
            <a:picLocks noChangeAspect="1" noChangeArrowheads="1"/>
          </p:cNvPicPr>
          <p:nvPr/>
        </p:nvPicPr>
        <p:blipFill>
          <a:blip r:embed="rId30">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38" name="Picture 38">
            <a:extLst>
              <a:ext uri="{FF2B5EF4-FFF2-40B4-BE49-F238E27FC236}">
                <a16:creationId xmlns:a16="http://schemas.microsoft.com/office/drawing/2014/main" id="{5A8B9E11-0C43-D3AD-920D-051F2207665F}"/>
              </a:ext>
              <a:ext uri="{C183D7F6-B498-43B3-948B-1728B52AA6E4}">
                <adec:decorative xmlns:adec="http://schemas.microsoft.com/office/drawing/2017/decorative" val="1"/>
              </a:ext>
            </a:extLst>
          </p:cNvPr>
          <p:cNvPicPr>
            <a:picLocks noChangeAspect="1" noChangeArrowheads="1"/>
          </p:cNvPicPr>
          <p:nvPr/>
        </p:nvPicPr>
        <p:blipFill>
          <a:blip r:embed="rId31">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39" name="Picture 33">
            <a:extLst>
              <a:ext uri="{FF2B5EF4-FFF2-40B4-BE49-F238E27FC236}">
                <a16:creationId xmlns:a16="http://schemas.microsoft.com/office/drawing/2014/main" id="{56B7DF63-D5C7-CF42-40AF-3CBB5DCBC31C}"/>
              </a:ext>
              <a:ext uri="{C183D7F6-B498-43B3-948B-1728B52AA6E4}">
                <adec:decorative xmlns:adec="http://schemas.microsoft.com/office/drawing/2017/decorative" val="1"/>
              </a:ext>
            </a:extLst>
          </p:cNvPr>
          <p:cNvPicPr>
            <a:picLocks noChangeAspect="1" noChangeArrowheads="1"/>
          </p:cNvPicPr>
          <p:nvPr/>
        </p:nvPicPr>
        <p:blipFill>
          <a:blip r:embed="rId32">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40" name="Picture 36">
            <a:extLst>
              <a:ext uri="{FF2B5EF4-FFF2-40B4-BE49-F238E27FC236}">
                <a16:creationId xmlns:a16="http://schemas.microsoft.com/office/drawing/2014/main" id="{E8E8AEC4-07B2-CA3E-B38E-AB295992D057}"/>
              </a:ext>
              <a:ext uri="{C183D7F6-B498-43B3-948B-1728B52AA6E4}">
                <adec:decorative xmlns:adec="http://schemas.microsoft.com/office/drawing/2017/decorative" val="1"/>
              </a:ext>
            </a:extLst>
          </p:cNvPr>
          <p:cNvPicPr>
            <a:picLocks noChangeAspect="1" noChangeArrowheads="1"/>
          </p:cNvPicPr>
          <p:nvPr/>
        </p:nvPicPr>
        <p:blipFill>
          <a:blip r:embed="rId33">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pic>
        <p:nvPicPr>
          <p:cNvPr id="42" name="Picture 32">
            <a:extLst>
              <a:ext uri="{FF2B5EF4-FFF2-40B4-BE49-F238E27FC236}">
                <a16:creationId xmlns:a16="http://schemas.microsoft.com/office/drawing/2014/main" id="{47265AC1-9487-1CD4-557E-1C4CFB3B5F84}"/>
              </a:ext>
              <a:ext uri="{C183D7F6-B498-43B3-948B-1728B52AA6E4}">
                <adec:decorative xmlns:adec="http://schemas.microsoft.com/office/drawing/2017/decorative" val="1"/>
              </a:ext>
            </a:extLst>
          </p:cNvPr>
          <p:cNvPicPr>
            <a:picLocks noChangeAspect="1" noChangeArrowheads="1"/>
          </p:cNvPicPr>
          <p:nvPr/>
        </p:nvPicPr>
        <p:blipFill>
          <a:blip r:embed="rId34">
            <a:extLst>
              <a:ext uri="{28A0092B-C50C-407E-A947-70E740481C1C}">
                <a14:useLocalDpi xmlns:a14="http://schemas.microsoft.com/office/drawing/2010/main"/>
              </a:ext>
            </a:extLst>
          </a:blip>
          <a:stretch>
            <a:fillRect/>
          </a:stretch>
        </p:blipFill>
        <p:spPr bwMode="auto">
          <a:xfrm>
            <a:off x="621882" y="4946542"/>
            <a:ext cx="5076825" cy="1800292"/>
          </a:xfrm>
          <a:prstGeom prst="rect">
            <a:avLst/>
          </a:prstGeom>
          <a:noFill/>
        </p:spPr>
      </p:pic>
      <p:grpSp>
        <p:nvGrpSpPr>
          <p:cNvPr id="3" name="Group 2" descr="Salina Public School Logo with text underneath reading &quot;District-Level support available for teaching bus drivers, food service, and custodial staff!&quot;">
            <a:extLst>
              <a:ext uri="{FF2B5EF4-FFF2-40B4-BE49-F238E27FC236}">
                <a16:creationId xmlns:a16="http://schemas.microsoft.com/office/drawing/2014/main" id="{510B3895-8FEA-17A6-17B5-1C8B2F361246}"/>
              </a:ext>
            </a:extLst>
          </p:cNvPr>
          <p:cNvGrpSpPr/>
          <p:nvPr/>
        </p:nvGrpSpPr>
        <p:grpSpPr>
          <a:xfrm>
            <a:off x="5698707" y="5038955"/>
            <a:ext cx="5202261" cy="1615465"/>
            <a:chOff x="6801845" y="5021867"/>
            <a:chExt cx="5202261" cy="1615465"/>
          </a:xfrm>
        </p:grpSpPr>
        <p:sp>
          <p:nvSpPr>
            <p:cNvPr id="4" name="Rectangle: Rounded Corners 3">
              <a:extLst>
                <a:ext uri="{FF2B5EF4-FFF2-40B4-BE49-F238E27FC236}">
                  <a16:creationId xmlns:a16="http://schemas.microsoft.com/office/drawing/2014/main" id="{B260CC57-96DC-1685-79BD-C14DA588F229}"/>
                </a:ext>
              </a:extLst>
            </p:cNvPr>
            <p:cNvSpPr/>
            <p:nvPr/>
          </p:nvSpPr>
          <p:spPr>
            <a:xfrm>
              <a:off x="6801845" y="5021867"/>
              <a:ext cx="5202261" cy="1615465"/>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7" name="Picture 16" descr="About Us | Salina Public Schools">
              <a:extLst>
                <a:ext uri="{FF2B5EF4-FFF2-40B4-BE49-F238E27FC236}">
                  <a16:creationId xmlns:a16="http://schemas.microsoft.com/office/drawing/2014/main" id="{D9C29D2F-A5C4-45EC-63F9-5B474CCE9CF0}"/>
                </a:ext>
              </a:extLst>
            </p:cNvPr>
            <p:cNvPicPr>
              <a:picLocks noChangeAspect="1"/>
            </p:cNvPicPr>
            <p:nvPr/>
          </p:nvPicPr>
          <p:blipFill>
            <a:blip r:embed="rId35"/>
            <a:stretch>
              <a:fillRect/>
            </a:stretch>
          </p:blipFill>
          <p:spPr>
            <a:xfrm>
              <a:off x="8234493" y="5113867"/>
              <a:ext cx="2385092" cy="789818"/>
            </a:xfrm>
            <a:prstGeom prst="rect">
              <a:avLst/>
            </a:prstGeom>
          </p:spPr>
        </p:pic>
        <p:sp>
          <p:nvSpPr>
            <p:cNvPr id="20" name="TextBox 19">
              <a:extLst>
                <a:ext uri="{FF2B5EF4-FFF2-40B4-BE49-F238E27FC236}">
                  <a16:creationId xmlns:a16="http://schemas.microsoft.com/office/drawing/2014/main" id="{4D2F23D2-54E3-718A-09EB-0A82F822CE53}"/>
                </a:ext>
              </a:extLst>
            </p:cNvPr>
            <p:cNvSpPr txBox="1"/>
            <p:nvPr/>
          </p:nvSpPr>
          <p:spPr>
            <a:xfrm>
              <a:off x="6927282" y="5923492"/>
              <a:ext cx="5076824" cy="646331"/>
            </a:xfrm>
            <a:prstGeom prst="rect">
              <a:avLst/>
            </a:prstGeom>
            <a:noFill/>
          </p:spPr>
          <p:txBody>
            <a:bodyPr wrap="square" rtlCol="0">
              <a:spAutoFit/>
            </a:bodyPr>
            <a:lstStyle/>
            <a:p>
              <a:r>
                <a:rPr lang="en-US"/>
                <a:t>District-level support available for teaching bus drivers, food service, and custodial staff!</a:t>
              </a:r>
            </a:p>
          </p:txBody>
        </p:sp>
      </p:grpSp>
    </p:spTree>
    <p:extLst>
      <p:ext uri="{BB962C8B-B14F-4D97-AF65-F5344CB8AC3E}">
        <p14:creationId xmlns:p14="http://schemas.microsoft.com/office/powerpoint/2010/main" val="49531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900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59000"/>
                            </p:stCondLst>
                            <p:childTnLst>
                              <p:par>
                                <p:cTn id="8" presetID="1" presetClass="entr" presetSubtype="0" fill="hold" nodeType="afterEffect">
                                  <p:stCondLst>
                                    <p:cond delay="5900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118000"/>
                            </p:stCondLst>
                            <p:childTnLst>
                              <p:par>
                                <p:cTn id="11" presetID="1" presetClass="entr" presetSubtype="0" fill="hold" nodeType="afterEffect">
                                  <p:stCondLst>
                                    <p:cond delay="59000"/>
                                  </p:stCondLst>
                                  <p:childTnLst>
                                    <p:set>
                                      <p:cBhvr>
                                        <p:cTn id="12" dur="1" fill="hold">
                                          <p:stCondLst>
                                            <p:cond delay="0"/>
                                          </p:stCondLst>
                                        </p:cTn>
                                        <p:tgtEl>
                                          <p:spTgt spid="8"/>
                                        </p:tgtEl>
                                        <p:attrNameLst>
                                          <p:attrName>style.visibility</p:attrName>
                                        </p:attrNameLst>
                                      </p:cBhvr>
                                      <p:to>
                                        <p:strVal val="visible"/>
                                      </p:to>
                                    </p:set>
                                  </p:childTnLst>
                                </p:cTn>
                              </p:par>
                            </p:childTnLst>
                          </p:cTn>
                        </p:par>
                        <p:par>
                          <p:cTn id="13" fill="hold">
                            <p:stCondLst>
                              <p:cond delay="177000"/>
                            </p:stCondLst>
                            <p:childTnLst>
                              <p:par>
                                <p:cTn id="14" presetID="1" presetClass="entr" presetSubtype="0" fill="hold" nodeType="afterEffect">
                                  <p:stCondLst>
                                    <p:cond delay="59000"/>
                                  </p:stCondLst>
                                  <p:childTnLst>
                                    <p:set>
                                      <p:cBhvr>
                                        <p:cTn id="15" dur="1" fill="hold">
                                          <p:stCondLst>
                                            <p:cond delay="0"/>
                                          </p:stCondLst>
                                        </p:cTn>
                                        <p:tgtEl>
                                          <p:spTgt spid="9"/>
                                        </p:tgtEl>
                                        <p:attrNameLst>
                                          <p:attrName>style.visibility</p:attrName>
                                        </p:attrNameLst>
                                      </p:cBhvr>
                                      <p:to>
                                        <p:strVal val="visible"/>
                                      </p:to>
                                    </p:set>
                                  </p:childTnLst>
                                </p:cTn>
                              </p:par>
                            </p:childTnLst>
                          </p:cTn>
                        </p:par>
                        <p:par>
                          <p:cTn id="16" fill="hold">
                            <p:stCondLst>
                              <p:cond delay="236000"/>
                            </p:stCondLst>
                            <p:childTnLst>
                              <p:par>
                                <p:cTn id="17" presetID="1" presetClass="entr" presetSubtype="0" fill="hold" nodeType="afterEffect">
                                  <p:stCondLst>
                                    <p:cond delay="5900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295000"/>
                            </p:stCondLst>
                            <p:childTnLst>
                              <p:par>
                                <p:cTn id="20" presetID="1" presetClass="entr" presetSubtype="0" fill="hold" nodeType="afterEffect">
                                  <p:stCondLst>
                                    <p:cond delay="59000"/>
                                  </p:stCondLst>
                                  <p:childTnLst>
                                    <p:set>
                                      <p:cBhvr>
                                        <p:cTn id="21" dur="1" fill="hold">
                                          <p:stCondLst>
                                            <p:cond delay="0"/>
                                          </p:stCondLst>
                                        </p:cTn>
                                        <p:tgtEl>
                                          <p:spTgt spid="11"/>
                                        </p:tgtEl>
                                        <p:attrNameLst>
                                          <p:attrName>style.visibility</p:attrName>
                                        </p:attrNameLst>
                                      </p:cBhvr>
                                      <p:to>
                                        <p:strVal val="visible"/>
                                      </p:to>
                                    </p:set>
                                  </p:childTnLst>
                                </p:cTn>
                              </p:par>
                            </p:childTnLst>
                          </p:cTn>
                        </p:par>
                        <p:par>
                          <p:cTn id="22" fill="hold">
                            <p:stCondLst>
                              <p:cond delay="354000"/>
                            </p:stCondLst>
                            <p:childTnLst>
                              <p:par>
                                <p:cTn id="23" presetID="1" presetClass="entr" presetSubtype="0" fill="hold" nodeType="afterEffect">
                                  <p:stCondLst>
                                    <p:cond delay="59000"/>
                                  </p:stCondLst>
                                  <p:childTnLst>
                                    <p:set>
                                      <p:cBhvr>
                                        <p:cTn id="24" dur="1" fill="hold">
                                          <p:stCondLst>
                                            <p:cond delay="0"/>
                                          </p:stCondLst>
                                        </p:cTn>
                                        <p:tgtEl>
                                          <p:spTgt spid="12"/>
                                        </p:tgtEl>
                                        <p:attrNameLst>
                                          <p:attrName>style.visibility</p:attrName>
                                        </p:attrNameLst>
                                      </p:cBhvr>
                                      <p:to>
                                        <p:strVal val="visible"/>
                                      </p:to>
                                    </p:set>
                                  </p:childTnLst>
                                </p:cTn>
                              </p:par>
                            </p:childTnLst>
                          </p:cTn>
                        </p:par>
                        <p:par>
                          <p:cTn id="25" fill="hold">
                            <p:stCondLst>
                              <p:cond delay="413000"/>
                            </p:stCondLst>
                            <p:childTnLst>
                              <p:par>
                                <p:cTn id="26" presetID="1" presetClass="entr" presetSubtype="0" fill="hold" nodeType="afterEffect">
                                  <p:stCondLst>
                                    <p:cond delay="59000"/>
                                  </p:stCondLst>
                                  <p:childTnLst>
                                    <p:set>
                                      <p:cBhvr>
                                        <p:cTn id="27" dur="1" fill="hold">
                                          <p:stCondLst>
                                            <p:cond delay="0"/>
                                          </p:stCondLst>
                                        </p:cTn>
                                        <p:tgtEl>
                                          <p:spTgt spid="13"/>
                                        </p:tgtEl>
                                        <p:attrNameLst>
                                          <p:attrName>style.visibility</p:attrName>
                                        </p:attrNameLst>
                                      </p:cBhvr>
                                      <p:to>
                                        <p:strVal val="visible"/>
                                      </p:to>
                                    </p:set>
                                  </p:childTnLst>
                                </p:cTn>
                              </p:par>
                            </p:childTnLst>
                          </p:cTn>
                        </p:par>
                        <p:par>
                          <p:cTn id="28" fill="hold">
                            <p:stCondLst>
                              <p:cond delay="472000"/>
                            </p:stCondLst>
                            <p:childTnLst>
                              <p:par>
                                <p:cTn id="29" presetID="1" presetClass="entr" presetSubtype="0" fill="hold" nodeType="afterEffect">
                                  <p:stCondLst>
                                    <p:cond delay="59000"/>
                                  </p:stCondLst>
                                  <p:childTnLst>
                                    <p:set>
                                      <p:cBhvr>
                                        <p:cTn id="30" dur="1" fill="hold">
                                          <p:stCondLst>
                                            <p:cond delay="0"/>
                                          </p:stCondLst>
                                        </p:cTn>
                                        <p:tgtEl>
                                          <p:spTgt spid="14"/>
                                        </p:tgtEl>
                                        <p:attrNameLst>
                                          <p:attrName>style.visibility</p:attrName>
                                        </p:attrNameLst>
                                      </p:cBhvr>
                                      <p:to>
                                        <p:strVal val="visible"/>
                                      </p:to>
                                    </p:set>
                                  </p:childTnLst>
                                </p:cTn>
                              </p:par>
                            </p:childTnLst>
                          </p:cTn>
                        </p:par>
                        <p:par>
                          <p:cTn id="31" fill="hold">
                            <p:stCondLst>
                              <p:cond delay="531000"/>
                            </p:stCondLst>
                            <p:childTnLst>
                              <p:par>
                                <p:cTn id="32" presetID="1" presetClass="entr" presetSubtype="0" fill="hold" nodeType="afterEffect">
                                  <p:stCondLst>
                                    <p:cond delay="59000"/>
                                  </p:stCondLst>
                                  <p:childTnLst>
                                    <p:set>
                                      <p:cBhvr>
                                        <p:cTn id="33" dur="1" fill="hold">
                                          <p:stCondLst>
                                            <p:cond delay="0"/>
                                          </p:stCondLst>
                                        </p:cTn>
                                        <p:tgtEl>
                                          <p:spTgt spid="15"/>
                                        </p:tgtEl>
                                        <p:attrNameLst>
                                          <p:attrName>style.visibility</p:attrName>
                                        </p:attrNameLst>
                                      </p:cBhvr>
                                      <p:to>
                                        <p:strVal val="visible"/>
                                      </p:to>
                                    </p:set>
                                  </p:childTnLst>
                                </p:cTn>
                              </p:par>
                            </p:childTnLst>
                          </p:cTn>
                        </p:par>
                        <p:par>
                          <p:cTn id="34" fill="hold">
                            <p:stCondLst>
                              <p:cond delay="590000"/>
                            </p:stCondLst>
                            <p:childTnLst>
                              <p:par>
                                <p:cTn id="35" presetID="1" presetClass="entr" presetSubtype="0" fill="hold" nodeType="afterEffect">
                                  <p:stCondLst>
                                    <p:cond delay="59000"/>
                                  </p:stCondLst>
                                  <p:childTnLst>
                                    <p:set>
                                      <p:cBhvr>
                                        <p:cTn id="36" dur="1" fill="hold">
                                          <p:stCondLst>
                                            <p:cond delay="0"/>
                                          </p:stCondLst>
                                        </p:cTn>
                                        <p:tgtEl>
                                          <p:spTgt spid="18"/>
                                        </p:tgtEl>
                                        <p:attrNameLst>
                                          <p:attrName>style.visibility</p:attrName>
                                        </p:attrNameLst>
                                      </p:cBhvr>
                                      <p:to>
                                        <p:strVal val="visible"/>
                                      </p:to>
                                    </p:set>
                                  </p:childTnLst>
                                </p:cTn>
                              </p:par>
                            </p:childTnLst>
                          </p:cTn>
                        </p:par>
                        <p:par>
                          <p:cTn id="37" fill="hold">
                            <p:stCondLst>
                              <p:cond delay="649000"/>
                            </p:stCondLst>
                            <p:childTnLst>
                              <p:par>
                                <p:cTn id="38" presetID="1" presetClass="entr" presetSubtype="0" fill="hold" nodeType="afterEffect">
                                  <p:stCondLst>
                                    <p:cond delay="59000"/>
                                  </p:stCondLst>
                                  <p:childTnLst>
                                    <p:set>
                                      <p:cBhvr>
                                        <p:cTn id="39" dur="1" fill="hold">
                                          <p:stCondLst>
                                            <p:cond delay="0"/>
                                          </p:stCondLst>
                                        </p:cTn>
                                        <p:tgtEl>
                                          <p:spTgt spid="19"/>
                                        </p:tgtEl>
                                        <p:attrNameLst>
                                          <p:attrName>style.visibility</p:attrName>
                                        </p:attrNameLst>
                                      </p:cBhvr>
                                      <p:to>
                                        <p:strVal val="visible"/>
                                      </p:to>
                                    </p:set>
                                  </p:childTnLst>
                                </p:cTn>
                              </p:par>
                            </p:childTnLst>
                          </p:cTn>
                        </p:par>
                        <p:par>
                          <p:cTn id="40" fill="hold">
                            <p:stCondLst>
                              <p:cond delay="708000"/>
                            </p:stCondLst>
                            <p:childTnLst>
                              <p:par>
                                <p:cTn id="41" presetID="1" presetClass="entr" presetSubtype="0" fill="hold" nodeType="afterEffect">
                                  <p:stCondLst>
                                    <p:cond delay="59000"/>
                                  </p:stCondLst>
                                  <p:childTnLst>
                                    <p:set>
                                      <p:cBhvr>
                                        <p:cTn id="42" dur="1" fill="hold">
                                          <p:stCondLst>
                                            <p:cond delay="0"/>
                                          </p:stCondLst>
                                        </p:cTn>
                                        <p:tgtEl>
                                          <p:spTgt spid="21"/>
                                        </p:tgtEl>
                                        <p:attrNameLst>
                                          <p:attrName>style.visibility</p:attrName>
                                        </p:attrNameLst>
                                      </p:cBhvr>
                                      <p:to>
                                        <p:strVal val="visible"/>
                                      </p:to>
                                    </p:set>
                                  </p:childTnLst>
                                </p:cTn>
                              </p:par>
                            </p:childTnLst>
                          </p:cTn>
                        </p:par>
                        <p:par>
                          <p:cTn id="43" fill="hold">
                            <p:stCondLst>
                              <p:cond delay="767000"/>
                            </p:stCondLst>
                            <p:childTnLst>
                              <p:par>
                                <p:cTn id="44" presetID="1" presetClass="entr" presetSubtype="0" fill="hold" nodeType="afterEffect">
                                  <p:stCondLst>
                                    <p:cond delay="59000"/>
                                  </p:stCondLst>
                                  <p:childTnLst>
                                    <p:set>
                                      <p:cBhvr>
                                        <p:cTn id="45" dur="1" fill="hold">
                                          <p:stCondLst>
                                            <p:cond delay="0"/>
                                          </p:stCondLst>
                                        </p:cTn>
                                        <p:tgtEl>
                                          <p:spTgt spid="24"/>
                                        </p:tgtEl>
                                        <p:attrNameLst>
                                          <p:attrName>style.visibility</p:attrName>
                                        </p:attrNameLst>
                                      </p:cBhvr>
                                      <p:to>
                                        <p:strVal val="visible"/>
                                      </p:to>
                                    </p:set>
                                  </p:childTnLst>
                                </p:cTn>
                              </p:par>
                            </p:childTnLst>
                          </p:cTn>
                        </p:par>
                        <p:par>
                          <p:cTn id="46" fill="hold">
                            <p:stCondLst>
                              <p:cond delay="826000"/>
                            </p:stCondLst>
                            <p:childTnLst>
                              <p:par>
                                <p:cTn id="47" presetID="1" presetClass="entr" presetSubtype="0" fill="hold" nodeType="afterEffect">
                                  <p:stCondLst>
                                    <p:cond delay="59000"/>
                                  </p:stCondLst>
                                  <p:childTnLst>
                                    <p:set>
                                      <p:cBhvr>
                                        <p:cTn id="48" dur="1" fill="hold">
                                          <p:stCondLst>
                                            <p:cond delay="0"/>
                                          </p:stCondLst>
                                        </p:cTn>
                                        <p:tgtEl>
                                          <p:spTgt spid="25"/>
                                        </p:tgtEl>
                                        <p:attrNameLst>
                                          <p:attrName>style.visibility</p:attrName>
                                        </p:attrNameLst>
                                      </p:cBhvr>
                                      <p:to>
                                        <p:strVal val="visible"/>
                                      </p:to>
                                    </p:set>
                                  </p:childTnLst>
                                </p:cTn>
                              </p:par>
                            </p:childTnLst>
                          </p:cTn>
                        </p:par>
                        <p:par>
                          <p:cTn id="49" fill="hold">
                            <p:stCondLst>
                              <p:cond delay="885000"/>
                            </p:stCondLst>
                            <p:childTnLst>
                              <p:par>
                                <p:cTn id="50" presetID="1" presetClass="entr" presetSubtype="0" fill="hold" nodeType="afterEffect">
                                  <p:stCondLst>
                                    <p:cond delay="59000"/>
                                  </p:stCondLst>
                                  <p:childTnLst>
                                    <p:set>
                                      <p:cBhvr>
                                        <p:cTn id="51" dur="1" fill="hold">
                                          <p:stCondLst>
                                            <p:cond delay="0"/>
                                          </p:stCondLst>
                                        </p:cTn>
                                        <p:tgtEl>
                                          <p:spTgt spid="26"/>
                                        </p:tgtEl>
                                        <p:attrNameLst>
                                          <p:attrName>style.visibility</p:attrName>
                                        </p:attrNameLst>
                                      </p:cBhvr>
                                      <p:to>
                                        <p:strVal val="visible"/>
                                      </p:to>
                                    </p:set>
                                  </p:childTnLst>
                                </p:cTn>
                              </p:par>
                            </p:childTnLst>
                          </p:cTn>
                        </p:par>
                        <p:par>
                          <p:cTn id="52" fill="hold">
                            <p:stCondLst>
                              <p:cond delay="944000"/>
                            </p:stCondLst>
                            <p:childTnLst>
                              <p:par>
                                <p:cTn id="53" presetID="1" presetClass="entr" presetSubtype="0" fill="hold" nodeType="afterEffect">
                                  <p:stCondLst>
                                    <p:cond delay="59000"/>
                                  </p:stCondLst>
                                  <p:childTnLst>
                                    <p:set>
                                      <p:cBhvr>
                                        <p:cTn id="54" dur="1" fill="hold">
                                          <p:stCondLst>
                                            <p:cond delay="0"/>
                                          </p:stCondLst>
                                        </p:cTn>
                                        <p:tgtEl>
                                          <p:spTgt spid="27"/>
                                        </p:tgtEl>
                                        <p:attrNameLst>
                                          <p:attrName>style.visibility</p:attrName>
                                        </p:attrNameLst>
                                      </p:cBhvr>
                                      <p:to>
                                        <p:strVal val="visible"/>
                                      </p:to>
                                    </p:set>
                                  </p:childTnLst>
                                </p:cTn>
                              </p:par>
                            </p:childTnLst>
                          </p:cTn>
                        </p:par>
                        <p:par>
                          <p:cTn id="55" fill="hold">
                            <p:stCondLst>
                              <p:cond delay="1003000"/>
                            </p:stCondLst>
                            <p:childTnLst>
                              <p:par>
                                <p:cTn id="56" presetID="1" presetClass="entr" presetSubtype="0" fill="hold" nodeType="afterEffect">
                                  <p:stCondLst>
                                    <p:cond delay="59000"/>
                                  </p:stCondLst>
                                  <p:childTnLst>
                                    <p:set>
                                      <p:cBhvr>
                                        <p:cTn id="57" dur="1" fill="hold">
                                          <p:stCondLst>
                                            <p:cond delay="0"/>
                                          </p:stCondLst>
                                        </p:cTn>
                                        <p:tgtEl>
                                          <p:spTgt spid="28"/>
                                        </p:tgtEl>
                                        <p:attrNameLst>
                                          <p:attrName>style.visibility</p:attrName>
                                        </p:attrNameLst>
                                      </p:cBhvr>
                                      <p:to>
                                        <p:strVal val="visible"/>
                                      </p:to>
                                    </p:set>
                                  </p:childTnLst>
                                </p:cTn>
                              </p:par>
                            </p:childTnLst>
                          </p:cTn>
                        </p:par>
                        <p:par>
                          <p:cTn id="58" fill="hold">
                            <p:stCondLst>
                              <p:cond delay="1062000"/>
                            </p:stCondLst>
                            <p:childTnLst>
                              <p:par>
                                <p:cTn id="59" presetID="1" presetClass="entr" presetSubtype="0" fill="hold" nodeType="afterEffect">
                                  <p:stCondLst>
                                    <p:cond delay="59000"/>
                                  </p:stCondLst>
                                  <p:childTnLst>
                                    <p:set>
                                      <p:cBhvr>
                                        <p:cTn id="60" dur="1" fill="hold">
                                          <p:stCondLst>
                                            <p:cond delay="0"/>
                                          </p:stCondLst>
                                        </p:cTn>
                                        <p:tgtEl>
                                          <p:spTgt spid="29"/>
                                        </p:tgtEl>
                                        <p:attrNameLst>
                                          <p:attrName>style.visibility</p:attrName>
                                        </p:attrNameLst>
                                      </p:cBhvr>
                                      <p:to>
                                        <p:strVal val="visible"/>
                                      </p:to>
                                    </p:set>
                                  </p:childTnLst>
                                </p:cTn>
                              </p:par>
                            </p:childTnLst>
                          </p:cTn>
                        </p:par>
                        <p:par>
                          <p:cTn id="61" fill="hold">
                            <p:stCondLst>
                              <p:cond delay="1121000"/>
                            </p:stCondLst>
                            <p:childTnLst>
                              <p:par>
                                <p:cTn id="62" presetID="1" presetClass="entr" presetSubtype="0" fill="hold" nodeType="afterEffect">
                                  <p:stCondLst>
                                    <p:cond delay="59000"/>
                                  </p:stCondLst>
                                  <p:childTnLst>
                                    <p:set>
                                      <p:cBhvr>
                                        <p:cTn id="63" dur="1" fill="hold">
                                          <p:stCondLst>
                                            <p:cond delay="0"/>
                                          </p:stCondLst>
                                        </p:cTn>
                                        <p:tgtEl>
                                          <p:spTgt spid="30"/>
                                        </p:tgtEl>
                                        <p:attrNameLst>
                                          <p:attrName>style.visibility</p:attrName>
                                        </p:attrNameLst>
                                      </p:cBhvr>
                                      <p:to>
                                        <p:strVal val="visible"/>
                                      </p:to>
                                    </p:set>
                                  </p:childTnLst>
                                </p:cTn>
                              </p:par>
                            </p:childTnLst>
                          </p:cTn>
                        </p:par>
                        <p:par>
                          <p:cTn id="64" fill="hold">
                            <p:stCondLst>
                              <p:cond delay="1180000"/>
                            </p:stCondLst>
                            <p:childTnLst>
                              <p:par>
                                <p:cTn id="65" presetID="1" presetClass="entr" presetSubtype="0" fill="hold" nodeType="afterEffect">
                                  <p:stCondLst>
                                    <p:cond delay="59000"/>
                                  </p:stCondLst>
                                  <p:childTnLst>
                                    <p:set>
                                      <p:cBhvr>
                                        <p:cTn id="66" dur="1" fill="hold">
                                          <p:stCondLst>
                                            <p:cond delay="0"/>
                                          </p:stCondLst>
                                        </p:cTn>
                                        <p:tgtEl>
                                          <p:spTgt spid="31"/>
                                        </p:tgtEl>
                                        <p:attrNameLst>
                                          <p:attrName>style.visibility</p:attrName>
                                        </p:attrNameLst>
                                      </p:cBhvr>
                                      <p:to>
                                        <p:strVal val="visible"/>
                                      </p:to>
                                    </p:set>
                                  </p:childTnLst>
                                </p:cTn>
                              </p:par>
                            </p:childTnLst>
                          </p:cTn>
                        </p:par>
                        <p:par>
                          <p:cTn id="67" fill="hold">
                            <p:stCondLst>
                              <p:cond delay="1239000"/>
                            </p:stCondLst>
                            <p:childTnLst>
                              <p:par>
                                <p:cTn id="68" presetID="1" presetClass="entr" presetSubtype="0" fill="hold" nodeType="afterEffect">
                                  <p:stCondLst>
                                    <p:cond delay="59000"/>
                                  </p:stCondLst>
                                  <p:childTnLst>
                                    <p:set>
                                      <p:cBhvr>
                                        <p:cTn id="69" dur="1" fill="hold">
                                          <p:stCondLst>
                                            <p:cond delay="0"/>
                                          </p:stCondLst>
                                        </p:cTn>
                                        <p:tgtEl>
                                          <p:spTgt spid="32"/>
                                        </p:tgtEl>
                                        <p:attrNameLst>
                                          <p:attrName>style.visibility</p:attrName>
                                        </p:attrNameLst>
                                      </p:cBhvr>
                                      <p:to>
                                        <p:strVal val="visible"/>
                                      </p:to>
                                    </p:set>
                                  </p:childTnLst>
                                </p:cTn>
                              </p:par>
                            </p:childTnLst>
                          </p:cTn>
                        </p:par>
                        <p:par>
                          <p:cTn id="70" fill="hold">
                            <p:stCondLst>
                              <p:cond delay="1298000"/>
                            </p:stCondLst>
                            <p:childTnLst>
                              <p:par>
                                <p:cTn id="71" presetID="1" presetClass="entr" presetSubtype="0" fill="hold" nodeType="afterEffect">
                                  <p:stCondLst>
                                    <p:cond delay="59000"/>
                                  </p:stCondLst>
                                  <p:childTnLst>
                                    <p:set>
                                      <p:cBhvr>
                                        <p:cTn id="72" dur="1" fill="hold">
                                          <p:stCondLst>
                                            <p:cond delay="0"/>
                                          </p:stCondLst>
                                        </p:cTn>
                                        <p:tgtEl>
                                          <p:spTgt spid="33"/>
                                        </p:tgtEl>
                                        <p:attrNameLst>
                                          <p:attrName>style.visibility</p:attrName>
                                        </p:attrNameLst>
                                      </p:cBhvr>
                                      <p:to>
                                        <p:strVal val="visible"/>
                                      </p:to>
                                    </p:set>
                                  </p:childTnLst>
                                </p:cTn>
                              </p:par>
                            </p:childTnLst>
                          </p:cTn>
                        </p:par>
                        <p:par>
                          <p:cTn id="73" fill="hold">
                            <p:stCondLst>
                              <p:cond delay="1357000"/>
                            </p:stCondLst>
                            <p:childTnLst>
                              <p:par>
                                <p:cTn id="74" presetID="1" presetClass="entr" presetSubtype="0" fill="hold" nodeType="afterEffect">
                                  <p:stCondLst>
                                    <p:cond delay="59000"/>
                                  </p:stCondLst>
                                  <p:childTnLst>
                                    <p:set>
                                      <p:cBhvr>
                                        <p:cTn id="75" dur="1" fill="hold">
                                          <p:stCondLst>
                                            <p:cond delay="0"/>
                                          </p:stCondLst>
                                        </p:cTn>
                                        <p:tgtEl>
                                          <p:spTgt spid="34"/>
                                        </p:tgtEl>
                                        <p:attrNameLst>
                                          <p:attrName>style.visibility</p:attrName>
                                        </p:attrNameLst>
                                      </p:cBhvr>
                                      <p:to>
                                        <p:strVal val="visible"/>
                                      </p:to>
                                    </p:set>
                                  </p:childTnLst>
                                </p:cTn>
                              </p:par>
                            </p:childTnLst>
                          </p:cTn>
                        </p:par>
                        <p:par>
                          <p:cTn id="76" fill="hold">
                            <p:stCondLst>
                              <p:cond delay="1416000"/>
                            </p:stCondLst>
                            <p:childTnLst>
                              <p:par>
                                <p:cTn id="77" presetID="1" presetClass="entr" presetSubtype="0" fill="hold" nodeType="afterEffect">
                                  <p:stCondLst>
                                    <p:cond delay="59000"/>
                                  </p:stCondLst>
                                  <p:childTnLst>
                                    <p:set>
                                      <p:cBhvr>
                                        <p:cTn id="78" dur="1" fill="hold">
                                          <p:stCondLst>
                                            <p:cond delay="0"/>
                                          </p:stCondLst>
                                        </p:cTn>
                                        <p:tgtEl>
                                          <p:spTgt spid="35"/>
                                        </p:tgtEl>
                                        <p:attrNameLst>
                                          <p:attrName>style.visibility</p:attrName>
                                        </p:attrNameLst>
                                      </p:cBhvr>
                                      <p:to>
                                        <p:strVal val="visible"/>
                                      </p:to>
                                    </p:set>
                                  </p:childTnLst>
                                </p:cTn>
                              </p:par>
                            </p:childTnLst>
                          </p:cTn>
                        </p:par>
                        <p:par>
                          <p:cTn id="79" fill="hold">
                            <p:stCondLst>
                              <p:cond delay="1475000"/>
                            </p:stCondLst>
                            <p:childTnLst>
                              <p:par>
                                <p:cTn id="80" presetID="1" presetClass="entr" presetSubtype="0" fill="hold" nodeType="afterEffect">
                                  <p:stCondLst>
                                    <p:cond delay="59000"/>
                                  </p:stCondLst>
                                  <p:childTnLst>
                                    <p:set>
                                      <p:cBhvr>
                                        <p:cTn id="81" dur="1" fill="hold">
                                          <p:stCondLst>
                                            <p:cond delay="0"/>
                                          </p:stCondLst>
                                        </p:cTn>
                                        <p:tgtEl>
                                          <p:spTgt spid="36"/>
                                        </p:tgtEl>
                                        <p:attrNameLst>
                                          <p:attrName>style.visibility</p:attrName>
                                        </p:attrNameLst>
                                      </p:cBhvr>
                                      <p:to>
                                        <p:strVal val="visible"/>
                                      </p:to>
                                    </p:set>
                                  </p:childTnLst>
                                </p:cTn>
                              </p:par>
                            </p:childTnLst>
                          </p:cTn>
                        </p:par>
                        <p:par>
                          <p:cTn id="82" fill="hold">
                            <p:stCondLst>
                              <p:cond delay="1534000"/>
                            </p:stCondLst>
                            <p:childTnLst>
                              <p:par>
                                <p:cTn id="83" presetID="1" presetClass="entr" presetSubtype="0" fill="hold" nodeType="afterEffect">
                                  <p:stCondLst>
                                    <p:cond delay="59000"/>
                                  </p:stCondLst>
                                  <p:childTnLst>
                                    <p:set>
                                      <p:cBhvr>
                                        <p:cTn id="84" dur="1" fill="hold">
                                          <p:stCondLst>
                                            <p:cond delay="0"/>
                                          </p:stCondLst>
                                        </p:cTn>
                                        <p:tgtEl>
                                          <p:spTgt spid="37"/>
                                        </p:tgtEl>
                                        <p:attrNameLst>
                                          <p:attrName>style.visibility</p:attrName>
                                        </p:attrNameLst>
                                      </p:cBhvr>
                                      <p:to>
                                        <p:strVal val="visible"/>
                                      </p:to>
                                    </p:set>
                                  </p:childTnLst>
                                </p:cTn>
                              </p:par>
                            </p:childTnLst>
                          </p:cTn>
                        </p:par>
                        <p:par>
                          <p:cTn id="85" fill="hold">
                            <p:stCondLst>
                              <p:cond delay="1593000"/>
                            </p:stCondLst>
                            <p:childTnLst>
                              <p:par>
                                <p:cTn id="86" presetID="1" presetClass="entr" presetSubtype="0" fill="hold" nodeType="afterEffect">
                                  <p:stCondLst>
                                    <p:cond delay="59000"/>
                                  </p:stCondLst>
                                  <p:childTnLst>
                                    <p:set>
                                      <p:cBhvr>
                                        <p:cTn id="87" dur="1" fill="hold">
                                          <p:stCondLst>
                                            <p:cond delay="0"/>
                                          </p:stCondLst>
                                        </p:cTn>
                                        <p:tgtEl>
                                          <p:spTgt spid="38"/>
                                        </p:tgtEl>
                                        <p:attrNameLst>
                                          <p:attrName>style.visibility</p:attrName>
                                        </p:attrNameLst>
                                      </p:cBhvr>
                                      <p:to>
                                        <p:strVal val="visible"/>
                                      </p:to>
                                    </p:set>
                                  </p:childTnLst>
                                </p:cTn>
                              </p:par>
                            </p:childTnLst>
                          </p:cTn>
                        </p:par>
                        <p:par>
                          <p:cTn id="88" fill="hold">
                            <p:stCondLst>
                              <p:cond delay="1652000"/>
                            </p:stCondLst>
                            <p:childTnLst>
                              <p:par>
                                <p:cTn id="89" presetID="1" presetClass="entr" presetSubtype="0" fill="hold" nodeType="afterEffect">
                                  <p:stCondLst>
                                    <p:cond delay="59000"/>
                                  </p:stCondLst>
                                  <p:childTnLst>
                                    <p:set>
                                      <p:cBhvr>
                                        <p:cTn id="90" dur="1" fill="hold">
                                          <p:stCondLst>
                                            <p:cond delay="0"/>
                                          </p:stCondLst>
                                        </p:cTn>
                                        <p:tgtEl>
                                          <p:spTgt spid="39"/>
                                        </p:tgtEl>
                                        <p:attrNameLst>
                                          <p:attrName>style.visibility</p:attrName>
                                        </p:attrNameLst>
                                      </p:cBhvr>
                                      <p:to>
                                        <p:strVal val="visible"/>
                                      </p:to>
                                    </p:set>
                                  </p:childTnLst>
                                </p:cTn>
                              </p:par>
                            </p:childTnLst>
                          </p:cTn>
                        </p:par>
                        <p:par>
                          <p:cTn id="91" fill="hold">
                            <p:stCondLst>
                              <p:cond delay="1711000"/>
                            </p:stCondLst>
                            <p:childTnLst>
                              <p:par>
                                <p:cTn id="92" presetID="1" presetClass="entr" presetSubtype="0" fill="hold" nodeType="afterEffect">
                                  <p:stCondLst>
                                    <p:cond delay="30000"/>
                                  </p:stCondLst>
                                  <p:childTnLst>
                                    <p:set>
                                      <p:cBhvr>
                                        <p:cTn id="93" dur="1" fill="hold">
                                          <p:stCondLst>
                                            <p:cond delay="0"/>
                                          </p:stCondLst>
                                        </p:cTn>
                                        <p:tgtEl>
                                          <p:spTgt spid="40"/>
                                        </p:tgtEl>
                                        <p:attrNameLst>
                                          <p:attrName>style.visibility</p:attrName>
                                        </p:attrNameLst>
                                      </p:cBhvr>
                                      <p:to>
                                        <p:strVal val="visible"/>
                                      </p:to>
                                    </p:set>
                                  </p:childTnLst>
                                </p:cTn>
                              </p:par>
                            </p:childTnLst>
                          </p:cTn>
                        </p:par>
                        <p:par>
                          <p:cTn id="94" fill="hold">
                            <p:stCondLst>
                              <p:cond delay="1741000"/>
                            </p:stCondLst>
                            <p:childTnLst>
                              <p:par>
                                <p:cTn id="95" presetID="1" presetClass="entr" presetSubtype="0" fill="hold" nodeType="afterEffect">
                                  <p:stCondLst>
                                    <p:cond delay="30000"/>
                                  </p:stCondLst>
                                  <p:childTnLst>
                                    <p:set>
                                      <p:cBhvr>
                                        <p:cTn id="96" dur="1" fill="hold">
                                          <p:stCondLst>
                                            <p:cond delay="0"/>
                                          </p:stCondLst>
                                        </p:cTn>
                                        <p:tgtEl>
                                          <p:spTgt spid="42"/>
                                        </p:tgtEl>
                                        <p:attrNameLst>
                                          <p:attrName>style.visibility</p:attrName>
                                        </p:attrNameLst>
                                      </p:cBhvr>
                                      <p:to>
                                        <p:strVal val="visible"/>
                                      </p:to>
                                    </p:set>
                                  </p:childTnLst>
                                </p:cTn>
                              </p:par>
                            </p:childTnLst>
                          </p:cTn>
                        </p:par>
                        <p:par>
                          <p:cTn id="97" fill="hold">
                            <p:stCondLst>
                              <p:cond delay="1771000"/>
                            </p:stCondLst>
                            <p:childTnLst>
                              <p:par>
                                <p:cTn id="98" presetID="10" presetClass="entr" presetSubtype="0" fill="hold" nodeType="afterEffect">
                                  <p:stCondLst>
                                    <p:cond delay="0"/>
                                  </p:stCondLst>
                                  <p:childTnLst>
                                    <p:set>
                                      <p:cBhvr>
                                        <p:cTn id="99" dur="1" fill="hold">
                                          <p:stCondLst>
                                            <p:cond delay="0"/>
                                          </p:stCondLst>
                                        </p:cTn>
                                        <p:tgtEl>
                                          <p:spTgt spid="3"/>
                                        </p:tgtEl>
                                        <p:attrNameLst>
                                          <p:attrName>style.visibility</p:attrName>
                                        </p:attrNameLst>
                                      </p:cBhvr>
                                      <p:to>
                                        <p:strVal val="visible"/>
                                      </p:to>
                                    </p:set>
                                    <p:animEffect transition="in" filter="fade">
                                      <p:cBhvr>
                                        <p:cTn id="10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7AFA01-7E87-EB3D-4A0B-EA2E70B8A6E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Procedures for Teaching Example: Students</a:t>
            </a:r>
          </a:p>
        </p:txBody>
      </p:sp>
      <p:pic>
        <p:nvPicPr>
          <p:cNvPr id="4" name="Picture 3" descr="A text-based procedural document outlining steps for teaching the Ci3T Plan to faculty, staff, students, and parents, focusing on professional development, behavior expectations, and communication strategies. The document uses bullet points and bold headings to organize key actions such as presentations, training, use of bookmarks, and announcements, emphasizing consistent implementation and engagement across school communities.&#10;">
            <a:extLst>
              <a:ext uri="{FF2B5EF4-FFF2-40B4-BE49-F238E27FC236}">
                <a16:creationId xmlns:a16="http://schemas.microsoft.com/office/drawing/2014/main" id="{2E2047D0-B56E-AEDF-627D-6C858D97F41D}"/>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066444" y="182880"/>
            <a:ext cx="8059115" cy="6492240"/>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60F1F4FA-DAD0-C643-8431-DD9CFF9BB998}"/>
              </a:ext>
              <a:ext uri="{C183D7F6-B498-43B3-948B-1728B52AA6E4}">
                <adec:decorative xmlns:adec="http://schemas.microsoft.com/office/drawing/2017/decorative" val="1"/>
              </a:ext>
            </a:extLst>
          </p:cNvPr>
          <p:cNvSpPr/>
          <p:nvPr/>
        </p:nvSpPr>
        <p:spPr>
          <a:xfrm flipV="1">
            <a:off x="2612335" y="3880205"/>
            <a:ext cx="6967330" cy="1480930"/>
          </a:xfrm>
          <a:prstGeom prst="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21">
            <a:extLst>
              <a:ext uri="{FF2B5EF4-FFF2-40B4-BE49-F238E27FC236}">
                <a16:creationId xmlns:a16="http://schemas.microsoft.com/office/drawing/2014/main" id="{530DA5D9-F842-76A6-4446-5254E3C579BA}"/>
              </a:ext>
            </a:extLst>
          </p:cNvPr>
          <p:cNvSpPr txBox="1"/>
          <p:nvPr/>
        </p:nvSpPr>
        <p:spPr>
          <a:xfrm>
            <a:off x="955960" y="6110377"/>
            <a:ext cx="7556102" cy="369332"/>
          </a:xfrm>
          <a:prstGeom prst="rect">
            <a:avLst/>
          </a:prstGeom>
          <a:solidFill>
            <a:srgbClr val="FFC000"/>
          </a:solidFill>
          <a:effectLst>
            <a:glow rad="127000">
              <a:srgbClr val="FFC000">
                <a:alpha val="40000"/>
              </a:srgbClr>
            </a:glow>
          </a:effectLst>
        </p:spPr>
        <p:txBody>
          <a:bodyPr wrap="square" rtlCol="0">
            <a:sp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algn="ctr"/>
            <a:r>
              <a:rPr lang="en-US">
                <a:latin typeface="Arial" panose="020B0604020202020204" pitchFamily="34" charset="0"/>
                <a:cs typeface="Arial" panose="020B0604020202020204" pitchFamily="34" charset="0"/>
              </a:rPr>
              <a:t>REMEMBER: Student engagement increases student ownership!</a:t>
            </a:r>
          </a:p>
        </p:txBody>
      </p:sp>
      <p:pic>
        <p:nvPicPr>
          <p:cNvPr id="5" name="Picture 4">
            <a:extLst>
              <a:ext uri="{FF2B5EF4-FFF2-40B4-BE49-F238E27FC236}">
                <a16:creationId xmlns:a16="http://schemas.microsoft.com/office/drawing/2014/main" id="{9CB8625A-DD11-DE10-6078-56F44B60B4D9}"/>
              </a:ex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spTree>
    <p:custDataLst>
      <p:tags r:id="rId1"/>
    </p:custDataLst>
    <p:extLst>
      <p:ext uri="{BB962C8B-B14F-4D97-AF65-F5344CB8AC3E}">
        <p14:creationId xmlns:p14="http://schemas.microsoft.com/office/powerpoint/2010/main" val="36710039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7F25DC09-9A44-3BCC-111A-77E3271AC77F}"/>
              </a:ext>
            </a:extLst>
          </p:cNvPr>
          <p:cNvSpPr>
            <a:spLocks noGrp="1"/>
          </p:cNvSpPr>
          <p:nvPr>
            <p:ph type="title"/>
          </p:nvPr>
        </p:nvSpPr>
        <p:spPr/>
        <p:txBody>
          <a:bodyPr/>
          <a:lstStyle/>
          <a:p>
            <a:r>
              <a:rPr lang="en-US">
                <a:solidFill>
                  <a:sysClr val="windowText" lastClr="000000"/>
                </a:solidFill>
              </a:rPr>
              <a:t>Procedures for Teaching </a:t>
            </a:r>
            <a:r>
              <a:rPr lang="en-US"/>
              <a:t>Students</a:t>
            </a:r>
            <a:br>
              <a:rPr lang="en-US"/>
            </a:br>
            <a:r>
              <a:rPr lang="en-US">
                <a:solidFill>
                  <a:schemeClr val="accent5"/>
                </a:solidFill>
              </a:rPr>
              <a:t>Beginning of Year Roll Out 1</a:t>
            </a:r>
            <a:endParaRPr lang="en-US"/>
          </a:p>
        </p:txBody>
      </p:sp>
      <p:sp>
        <p:nvSpPr>
          <p:cNvPr id="17" name="Content">
            <a:extLst>
              <a:ext uri="{FF2B5EF4-FFF2-40B4-BE49-F238E27FC236}">
                <a16:creationId xmlns:a16="http://schemas.microsoft.com/office/drawing/2014/main" id="{76F2B696-8757-8D52-B72E-DD60217EC6EB}"/>
              </a:ext>
            </a:extLst>
          </p:cNvPr>
          <p:cNvSpPr>
            <a:spLocks noGrp="1"/>
          </p:cNvSpPr>
          <p:nvPr>
            <p:ph idx="1"/>
          </p:nvPr>
        </p:nvSpPr>
        <p:spPr>
          <a:xfrm>
            <a:off x="838199" y="1825625"/>
            <a:ext cx="7473056" cy="4351338"/>
          </a:xfrm>
        </p:spPr>
        <p:txBody>
          <a:bodyPr>
            <a:normAutofit/>
          </a:bodyPr>
          <a:lstStyle/>
          <a:p>
            <a:r>
              <a:rPr lang="en-US"/>
              <a:t>Posters</a:t>
            </a:r>
          </a:p>
          <a:p>
            <a:pPr lvl="1"/>
            <a:r>
              <a:rPr lang="en-US"/>
              <a:t>IM08: Poster School-Wide Expectations</a:t>
            </a:r>
          </a:p>
          <a:p>
            <a:pPr lvl="1"/>
            <a:r>
              <a:rPr lang="en-US"/>
              <a:t>IM08b: Poster Expectation Matrix</a:t>
            </a:r>
          </a:p>
          <a:p>
            <a:pPr lvl="1"/>
            <a:r>
              <a:rPr lang="en-US"/>
              <a:t>IM09 Poster Expectations – Specific Settings</a:t>
            </a:r>
          </a:p>
          <a:p>
            <a:pPr lvl="1"/>
            <a:r>
              <a:rPr lang="en-US"/>
              <a:t>Student created materials</a:t>
            </a:r>
          </a:p>
        </p:txBody>
      </p:sp>
      <p:pic>
        <p:nvPicPr>
          <p:cNvPr id="4" name="Picture 3">
            <a:extLst>
              <a:ext uri="{FF2B5EF4-FFF2-40B4-BE49-F238E27FC236}">
                <a16:creationId xmlns:a16="http://schemas.microsoft.com/office/drawing/2014/main" id="{3657ADB5-B621-C5B4-F56F-599237561F92}"/>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pic>
        <p:nvPicPr>
          <p:cNvPr id="13" name="Picture 12" descr="Middle School Bus expectations poster made by students. ">
            <a:extLst>
              <a:ext uri="{FF2B5EF4-FFF2-40B4-BE49-F238E27FC236}">
                <a16:creationId xmlns:a16="http://schemas.microsoft.com/office/drawing/2014/main" id="{E6D45A47-B160-4A56-46EA-3E44952A625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993705" y="4308783"/>
            <a:ext cx="2987416" cy="2308458"/>
          </a:xfrm>
          <a:prstGeom prst="rect">
            <a:avLst/>
          </a:prstGeom>
        </p:spPr>
      </p:pic>
      <p:sp>
        <p:nvSpPr>
          <p:cNvPr id="6" name="Note">
            <a:extLst>
              <a:ext uri="{FF2B5EF4-FFF2-40B4-BE49-F238E27FC236}">
                <a16:creationId xmlns:a16="http://schemas.microsoft.com/office/drawing/2014/main" id="{5F6E52C8-A7AE-D21A-22F0-AE2C338B559D}"/>
              </a:ext>
            </a:extLst>
          </p:cNvPr>
          <p:cNvSpPr/>
          <p:nvPr/>
        </p:nvSpPr>
        <p:spPr>
          <a:xfrm>
            <a:off x="93306" y="6494131"/>
            <a:ext cx="1489788" cy="246221"/>
          </a:xfrm>
          <a:prstGeom prst="rect">
            <a:avLst/>
          </a:prstGeom>
        </p:spPr>
        <p:txBody>
          <a:bodyPr wrap="square">
            <a:spAutoFit/>
          </a:bodyPr>
          <a:lstStyle/>
          <a:p>
            <a:pPr defTabSz="457200">
              <a:defRPr/>
            </a:pPr>
            <a:r>
              <a:rPr lang="en-US" sz="1000">
                <a:solidFill>
                  <a:srgbClr val="E7E6E6">
                    <a:lumMod val="50000"/>
                  </a:srgbClr>
                </a:solidFill>
                <a:latin typeface="Calibri" panose="020F0502020204030204"/>
              </a:rPr>
              <a:t>Shared with permission.</a:t>
            </a:r>
          </a:p>
        </p:txBody>
      </p:sp>
      <p:pic>
        <p:nvPicPr>
          <p:cNvPr id="3" name="Picture 2" title="Expectation matrix poster">
            <a:extLst>
              <a:ext uri="{FF2B5EF4-FFF2-40B4-BE49-F238E27FC236}">
                <a16:creationId xmlns:a16="http://schemas.microsoft.com/office/drawing/2014/main" id="{83500EC3-BE03-582F-1C96-823D73E4B139}"/>
              </a:ext>
            </a:extLst>
          </p:cNvPr>
          <p:cNvPicPr>
            <a:picLocks noChangeAspect="1"/>
          </p:cNvPicPr>
          <p:nvPr/>
        </p:nvPicPr>
        <p:blipFill>
          <a:blip r:embed="rId5"/>
          <a:stretch>
            <a:fillRect/>
          </a:stretch>
        </p:blipFill>
        <p:spPr>
          <a:xfrm>
            <a:off x="5310848" y="4307497"/>
            <a:ext cx="3098093" cy="2308457"/>
          </a:xfrm>
          <a:prstGeom prst="rect">
            <a:avLst/>
          </a:prstGeom>
        </p:spPr>
      </p:pic>
      <p:sp>
        <p:nvSpPr>
          <p:cNvPr id="5" name="Oval 4">
            <a:extLst>
              <a:ext uri="{FF2B5EF4-FFF2-40B4-BE49-F238E27FC236}">
                <a16:creationId xmlns:a16="http://schemas.microsoft.com/office/drawing/2014/main" id="{27E6B64F-2401-A212-AF8C-7EB3EA7A1B08}"/>
              </a:ext>
            </a:extLst>
          </p:cNvPr>
          <p:cNvSpPr/>
          <p:nvPr/>
        </p:nvSpPr>
        <p:spPr>
          <a:xfrm>
            <a:off x="7893317" y="6176963"/>
            <a:ext cx="695325" cy="533400"/>
          </a:xfrm>
          <a:prstGeom prst="ellipse">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none" lIns="0" tIns="0" rIns="0" bIns="0" rtlCol="0" anchor="ctr"/>
          <a:lstStyle/>
          <a:p>
            <a:pPr algn="ctr"/>
            <a:r>
              <a:rPr lang="en-US" sz="1800"/>
              <a:t>IM08B</a:t>
            </a:r>
          </a:p>
        </p:txBody>
      </p:sp>
      <p:pic>
        <p:nvPicPr>
          <p:cNvPr id="10" name="Picture 9" title="Hallway expectations poster">
            <a:extLst>
              <a:ext uri="{FF2B5EF4-FFF2-40B4-BE49-F238E27FC236}">
                <a16:creationId xmlns:a16="http://schemas.microsoft.com/office/drawing/2014/main" id="{88111F0D-8638-DB32-17E1-1394616F79EB}"/>
              </a:ext>
            </a:extLst>
          </p:cNvPr>
          <p:cNvPicPr>
            <a:picLocks noChangeAspect="1"/>
          </p:cNvPicPr>
          <p:nvPr/>
        </p:nvPicPr>
        <p:blipFill>
          <a:blip r:embed="rId6"/>
          <a:stretch>
            <a:fillRect/>
          </a:stretch>
        </p:blipFill>
        <p:spPr>
          <a:xfrm rot="21391310">
            <a:off x="8406918" y="1587612"/>
            <a:ext cx="1739104" cy="2620367"/>
          </a:xfrm>
          <a:prstGeom prst="rect">
            <a:avLst/>
          </a:prstGeom>
        </p:spPr>
      </p:pic>
      <p:sp>
        <p:nvSpPr>
          <p:cNvPr id="14" name="Oval 13">
            <a:extLst>
              <a:ext uri="{FF2B5EF4-FFF2-40B4-BE49-F238E27FC236}">
                <a16:creationId xmlns:a16="http://schemas.microsoft.com/office/drawing/2014/main" id="{BE61673E-BDB5-F534-F52C-AE8A9E55FB37}"/>
              </a:ext>
            </a:extLst>
          </p:cNvPr>
          <p:cNvSpPr/>
          <p:nvPr/>
        </p:nvSpPr>
        <p:spPr>
          <a:xfrm>
            <a:off x="9913973" y="2112953"/>
            <a:ext cx="554775" cy="425581"/>
          </a:xfrm>
          <a:prstGeom prst="ellipse">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none" lIns="0" tIns="0" rIns="0" bIns="0" rtlCol="0" anchor="ctr"/>
          <a:lstStyle/>
          <a:p>
            <a:pPr algn="ctr"/>
            <a:r>
              <a:rPr lang="en-US" sz="1800"/>
              <a:t>IM09</a:t>
            </a:r>
          </a:p>
        </p:txBody>
      </p:sp>
      <p:pic>
        <p:nvPicPr>
          <p:cNvPr id="18" name="Picture 17">
            <a:extLst>
              <a:ext uri="{FF2B5EF4-FFF2-40B4-BE49-F238E27FC236}">
                <a16:creationId xmlns:a16="http://schemas.microsoft.com/office/drawing/2014/main" id="{10357D3B-122D-AF2F-03B2-C4636D26529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rot="346861">
            <a:off x="9314748" y="3614925"/>
            <a:ext cx="1629012" cy="2535976"/>
          </a:xfrm>
          <a:prstGeom prst="rect">
            <a:avLst/>
          </a:prstGeom>
        </p:spPr>
      </p:pic>
      <p:sp>
        <p:nvSpPr>
          <p:cNvPr id="15" name="Oval 14">
            <a:extLst>
              <a:ext uri="{FF2B5EF4-FFF2-40B4-BE49-F238E27FC236}">
                <a16:creationId xmlns:a16="http://schemas.microsoft.com/office/drawing/2014/main" id="{6600F291-F30A-46A0-3EED-E7FCDC659F29}"/>
              </a:ext>
            </a:extLst>
          </p:cNvPr>
          <p:cNvSpPr/>
          <p:nvPr/>
        </p:nvSpPr>
        <p:spPr>
          <a:xfrm>
            <a:off x="10612788" y="4349513"/>
            <a:ext cx="695325" cy="533400"/>
          </a:xfrm>
          <a:prstGeom prst="ellipse">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none" lIns="0" tIns="0" rIns="0" bIns="0" rtlCol="0" anchor="ctr"/>
          <a:lstStyle/>
          <a:p>
            <a:pPr algn="ctr"/>
            <a:r>
              <a:rPr lang="en-US" sz="1800"/>
              <a:t>IM08</a:t>
            </a:r>
          </a:p>
        </p:txBody>
      </p:sp>
    </p:spTree>
    <p:extLst>
      <p:ext uri="{BB962C8B-B14F-4D97-AF65-F5344CB8AC3E}">
        <p14:creationId xmlns:p14="http://schemas.microsoft.com/office/powerpoint/2010/main" val="36599447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B1AB8-A1CC-FB43-AB2B-CF3366192B18}"/>
            </a:ext>
          </a:extLst>
        </p:cNvPr>
        <p:cNvGrpSpPr/>
        <p:nvPr/>
      </p:nvGrpSpPr>
      <p:grpSpPr>
        <a:xfrm>
          <a:off x="0" y="0"/>
          <a:ext cx="0" cy="0"/>
          <a:chOff x="0" y="0"/>
          <a:chExt cx="0" cy="0"/>
        </a:xfrm>
      </p:grpSpPr>
      <p:sp>
        <p:nvSpPr>
          <p:cNvPr id="16" name="Title">
            <a:extLst>
              <a:ext uri="{FF2B5EF4-FFF2-40B4-BE49-F238E27FC236}">
                <a16:creationId xmlns:a16="http://schemas.microsoft.com/office/drawing/2014/main" id="{2DA25263-51BA-6BC1-491F-C93B20681DD2}"/>
              </a:ext>
            </a:extLst>
          </p:cNvPr>
          <p:cNvSpPr>
            <a:spLocks noGrp="1"/>
          </p:cNvSpPr>
          <p:nvPr>
            <p:ph type="title"/>
          </p:nvPr>
        </p:nvSpPr>
        <p:spPr/>
        <p:txBody>
          <a:bodyPr/>
          <a:lstStyle/>
          <a:p>
            <a:r>
              <a:rPr lang="en-US">
                <a:solidFill>
                  <a:sysClr val="windowText" lastClr="000000"/>
                </a:solidFill>
              </a:rPr>
              <a:t>Procedures for Teaching </a:t>
            </a:r>
            <a:r>
              <a:rPr lang="en-US"/>
              <a:t>Students</a:t>
            </a:r>
            <a:br>
              <a:rPr lang="en-US"/>
            </a:br>
            <a:r>
              <a:rPr lang="en-US">
                <a:solidFill>
                  <a:schemeClr val="accent5"/>
                </a:solidFill>
              </a:rPr>
              <a:t>Beginning of Year Roll Out 2</a:t>
            </a:r>
            <a:endParaRPr lang="en-US"/>
          </a:p>
        </p:txBody>
      </p:sp>
      <p:sp>
        <p:nvSpPr>
          <p:cNvPr id="17" name="Content">
            <a:extLst>
              <a:ext uri="{FF2B5EF4-FFF2-40B4-BE49-F238E27FC236}">
                <a16:creationId xmlns:a16="http://schemas.microsoft.com/office/drawing/2014/main" id="{7694116A-0553-B7F2-068F-A5A54641B42B}"/>
              </a:ext>
            </a:extLst>
          </p:cNvPr>
          <p:cNvSpPr>
            <a:spLocks noGrp="1"/>
          </p:cNvSpPr>
          <p:nvPr>
            <p:ph idx="1"/>
          </p:nvPr>
        </p:nvSpPr>
        <p:spPr>
          <a:xfrm>
            <a:off x="838199" y="1825625"/>
            <a:ext cx="6765621" cy="4351338"/>
          </a:xfrm>
        </p:spPr>
        <p:txBody>
          <a:bodyPr>
            <a:normAutofit/>
          </a:bodyPr>
          <a:lstStyle/>
          <a:p>
            <a:r>
              <a:rPr lang="en-US"/>
              <a:t>Lessons</a:t>
            </a:r>
          </a:p>
          <a:p>
            <a:pPr lvl="1"/>
            <a:r>
              <a:rPr lang="en-US"/>
              <a:t>IM10a Setting Lessons Presentation</a:t>
            </a:r>
          </a:p>
          <a:p>
            <a:pPr lvl="1"/>
            <a:r>
              <a:rPr lang="en-US"/>
              <a:t>IM10b Setting Lessons Teacher Guide</a:t>
            </a:r>
          </a:p>
          <a:p>
            <a:r>
              <a:rPr lang="en-US"/>
              <a:t>Videos</a:t>
            </a:r>
          </a:p>
          <a:p>
            <a:r>
              <a:rPr lang="en-US"/>
              <a:t>Announcements</a:t>
            </a:r>
          </a:p>
          <a:p>
            <a:r>
              <a:rPr lang="en-US"/>
              <a:t>Assemblies</a:t>
            </a:r>
          </a:p>
        </p:txBody>
      </p:sp>
      <p:pic>
        <p:nvPicPr>
          <p:cNvPr id="7" name="Picture 1" descr="Setting Lesson Teacher Guide handout">
            <a:extLst>
              <a:ext uri="{FF2B5EF4-FFF2-40B4-BE49-F238E27FC236}">
                <a16:creationId xmlns:a16="http://schemas.microsoft.com/office/drawing/2014/main" id="{EA0CFD60-F9C3-F761-E3AC-8FB5EC8C5E9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179651" y="1865117"/>
            <a:ext cx="1775375" cy="2297542"/>
          </a:xfrm>
          <a:prstGeom prst="rect">
            <a:avLst/>
          </a:prstGeom>
          <a:ln>
            <a:solidFill>
              <a:schemeClr val="tx1"/>
            </a:solidFill>
          </a:ln>
        </p:spPr>
      </p:pic>
      <p:grpSp>
        <p:nvGrpSpPr>
          <p:cNvPr id="2" name="Image" descr="Example of a setting lesson using PowerPoint">
            <a:extLst>
              <a:ext uri="{FF2B5EF4-FFF2-40B4-BE49-F238E27FC236}">
                <a16:creationId xmlns:a16="http://schemas.microsoft.com/office/drawing/2014/main" id="{63E41D15-CA1E-A032-80A5-AC280CF57823}"/>
              </a:ext>
            </a:extLst>
          </p:cNvPr>
          <p:cNvGrpSpPr/>
          <p:nvPr/>
        </p:nvGrpSpPr>
        <p:grpSpPr>
          <a:xfrm>
            <a:off x="9546676" y="2790974"/>
            <a:ext cx="2054584" cy="1546114"/>
            <a:chOff x="7150269" y="1537623"/>
            <a:chExt cx="3640554" cy="2748326"/>
          </a:xfrm>
        </p:grpSpPr>
        <p:pic>
          <p:nvPicPr>
            <p:cNvPr id="11" name="Picture 2">
              <a:extLst>
                <a:ext uri="{FF2B5EF4-FFF2-40B4-BE49-F238E27FC236}">
                  <a16:creationId xmlns:a16="http://schemas.microsoft.com/office/drawing/2014/main" id="{8481B3F4-8243-45C8-3888-4D0C667BF25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7150269" y="1548682"/>
              <a:ext cx="1779479" cy="1326884"/>
            </a:xfrm>
            <a:prstGeom prst="rect">
              <a:avLst/>
            </a:prstGeom>
          </p:spPr>
        </p:pic>
        <p:pic>
          <p:nvPicPr>
            <p:cNvPr id="9" name="Picture 3">
              <a:extLst>
                <a:ext uri="{FF2B5EF4-FFF2-40B4-BE49-F238E27FC236}">
                  <a16:creationId xmlns:a16="http://schemas.microsoft.com/office/drawing/2014/main" id="{4F8CC5E6-17DD-60F2-BB13-AEAF529FC0B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006899" y="1537623"/>
              <a:ext cx="1783924" cy="1337943"/>
            </a:xfrm>
            <a:prstGeom prst="rect">
              <a:avLst/>
            </a:prstGeom>
          </p:spPr>
        </p:pic>
        <p:pic>
          <p:nvPicPr>
            <p:cNvPr id="8" name="Picture 4">
              <a:extLst>
                <a:ext uri="{FF2B5EF4-FFF2-40B4-BE49-F238E27FC236}">
                  <a16:creationId xmlns:a16="http://schemas.microsoft.com/office/drawing/2014/main" id="{C9EF0DED-2060-6C01-2D80-4806B54541A7}"/>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164874" y="2962294"/>
              <a:ext cx="1764874" cy="1323655"/>
            </a:xfrm>
            <a:prstGeom prst="rect">
              <a:avLst/>
            </a:prstGeom>
          </p:spPr>
        </p:pic>
        <p:pic>
          <p:nvPicPr>
            <p:cNvPr id="12" name="Picture 5">
              <a:extLst>
                <a:ext uri="{FF2B5EF4-FFF2-40B4-BE49-F238E27FC236}">
                  <a16:creationId xmlns:a16="http://schemas.microsoft.com/office/drawing/2014/main" id="{2F2C0D3F-22F5-67F4-53B7-F6FA2106C271}"/>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9006899" y="2928566"/>
              <a:ext cx="1783924" cy="1337943"/>
            </a:xfrm>
            <a:prstGeom prst="rect">
              <a:avLst/>
            </a:prstGeom>
          </p:spPr>
        </p:pic>
      </p:grpSp>
      <p:pic>
        <p:nvPicPr>
          <p:cNvPr id="4" name="Picture 3">
            <a:extLst>
              <a:ext uri="{FF2B5EF4-FFF2-40B4-BE49-F238E27FC236}">
                <a16:creationId xmlns:a16="http://schemas.microsoft.com/office/drawing/2014/main" id="{876C1D9A-9628-E7BA-176A-0ED2EB627B41}"/>
              </a:ext>
              <a:ext uri="{C183D7F6-B498-43B3-948B-1728B52AA6E4}">
                <adec:decorative xmlns:adec="http://schemas.microsoft.com/office/drawing/2017/decorative" val="1"/>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sp>
        <p:nvSpPr>
          <p:cNvPr id="6" name="Note">
            <a:extLst>
              <a:ext uri="{FF2B5EF4-FFF2-40B4-BE49-F238E27FC236}">
                <a16:creationId xmlns:a16="http://schemas.microsoft.com/office/drawing/2014/main" id="{D9A8E911-D745-4556-FDC0-F5B5D1072A7E}"/>
              </a:ext>
            </a:extLst>
          </p:cNvPr>
          <p:cNvSpPr/>
          <p:nvPr/>
        </p:nvSpPr>
        <p:spPr>
          <a:xfrm>
            <a:off x="93306" y="6494131"/>
            <a:ext cx="1489788" cy="246221"/>
          </a:xfrm>
          <a:prstGeom prst="rect">
            <a:avLst/>
          </a:prstGeom>
        </p:spPr>
        <p:txBody>
          <a:bodyPr wrap="square">
            <a:spAutoFit/>
          </a:bodyPr>
          <a:lstStyle/>
          <a:p>
            <a:pPr defTabSz="457200">
              <a:defRPr/>
            </a:pPr>
            <a:r>
              <a:rPr lang="en-US" sz="1000">
                <a:solidFill>
                  <a:srgbClr val="E7E6E6">
                    <a:lumMod val="50000"/>
                  </a:srgbClr>
                </a:solidFill>
                <a:latin typeface="Calibri" panose="020F0502020204030204"/>
              </a:rPr>
              <a:t>Shared with permission.</a:t>
            </a:r>
          </a:p>
        </p:txBody>
      </p:sp>
      <p:pic>
        <p:nvPicPr>
          <p:cNvPr id="3" name="Picture 2" descr="Picture of high school students at a rally holding a sign that reads Lincoln Lioni P.R.I.D.E.!" title="Rally">
            <a:extLst>
              <a:ext uri="{FF2B5EF4-FFF2-40B4-BE49-F238E27FC236}">
                <a16:creationId xmlns:a16="http://schemas.microsoft.com/office/drawing/2014/main" id="{9D7D126E-3220-984C-69D5-931EC5B5F1B8}"/>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822976" y="4447642"/>
            <a:ext cx="3068759" cy="2045233"/>
          </a:xfrm>
          <a:prstGeom prst="rect">
            <a:avLst/>
          </a:prstGeom>
          <a:ln>
            <a:noFill/>
          </a:ln>
          <a:effectLst/>
        </p:spPr>
      </p:pic>
      <p:sp>
        <p:nvSpPr>
          <p:cNvPr id="5" name="Oval 4">
            <a:extLst>
              <a:ext uri="{FF2B5EF4-FFF2-40B4-BE49-F238E27FC236}">
                <a16:creationId xmlns:a16="http://schemas.microsoft.com/office/drawing/2014/main" id="{1B3C65A1-292B-C8FF-E1E4-C5D5419CEA89}"/>
              </a:ext>
            </a:extLst>
          </p:cNvPr>
          <p:cNvSpPr/>
          <p:nvPr/>
        </p:nvSpPr>
        <p:spPr>
          <a:xfrm>
            <a:off x="9700389" y="1722270"/>
            <a:ext cx="830468" cy="553098"/>
          </a:xfrm>
          <a:prstGeom prst="ellipse">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none" lIns="0" tIns="0" rIns="0" bIns="0" rtlCol="0" anchor="ctr"/>
          <a:lstStyle/>
          <a:p>
            <a:pPr algn="ctr"/>
            <a:r>
              <a:rPr lang="en-US" sz="1800"/>
              <a:t>IM</a:t>
            </a:r>
            <a:r>
              <a:rPr lang="en-US"/>
              <a:t>1</a:t>
            </a:r>
            <a:r>
              <a:rPr lang="en-US" sz="1800"/>
              <a:t>0b</a:t>
            </a:r>
          </a:p>
        </p:txBody>
      </p:sp>
      <p:sp>
        <p:nvSpPr>
          <p:cNvPr id="10" name="Oval 9">
            <a:extLst>
              <a:ext uri="{FF2B5EF4-FFF2-40B4-BE49-F238E27FC236}">
                <a16:creationId xmlns:a16="http://schemas.microsoft.com/office/drawing/2014/main" id="{FA3656CE-93E2-ED0A-3C4E-5053FDDC4D20}"/>
              </a:ext>
            </a:extLst>
          </p:cNvPr>
          <p:cNvSpPr/>
          <p:nvPr/>
        </p:nvSpPr>
        <p:spPr>
          <a:xfrm>
            <a:off x="11075656" y="3949811"/>
            <a:ext cx="830468" cy="553098"/>
          </a:xfrm>
          <a:prstGeom prst="ellipse">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none" lIns="0" tIns="0" rIns="0" bIns="0" rtlCol="0" anchor="ctr"/>
          <a:lstStyle/>
          <a:p>
            <a:pPr algn="ctr"/>
            <a:r>
              <a:rPr lang="en-US" sz="1800"/>
              <a:t>IM</a:t>
            </a:r>
            <a:r>
              <a:rPr lang="en-US"/>
              <a:t>1</a:t>
            </a:r>
            <a:r>
              <a:rPr lang="en-US" sz="1800"/>
              <a:t>0a</a:t>
            </a:r>
          </a:p>
        </p:txBody>
      </p:sp>
      <p:pic>
        <p:nvPicPr>
          <p:cNvPr id="14" name="Picture 13" title="Young girl holding movie set clapper">
            <a:extLst>
              <a:ext uri="{FF2B5EF4-FFF2-40B4-BE49-F238E27FC236}">
                <a16:creationId xmlns:a16="http://schemas.microsoft.com/office/drawing/2014/main" id="{7DC9494E-2243-84B0-5F15-21F7C04F7B3A}"/>
              </a:ext>
            </a:extLst>
          </p:cNvPr>
          <p:cNvPicPr>
            <a:picLocks noChangeAspect="1"/>
          </p:cNvPicPr>
          <p:nvPr/>
        </p:nvPicPr>
        <p:blipFill rotWithShape="1">
          <a:blip r:embed="rId10"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798363" y="4609163"/>
            <a:ext cx="1732494" cy="2248837"/>
          </a:xfrm>
          <a:prstGeom prst="rect">
            <a:avLst/>
          </a:prstGeom>
        </p:spPr>
      </p:pic>
    </p:spTree>
    <p:extLst>
      <p:ext uri="{BB962C8B-B14F-4D97-AF65-F5344CB8AC3E}">
        <p14:creationId xmlns:p14="http://schemas.microsoft.com/office/powerpoint/2010/main" val="25031113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A20F5-177C-B964-6A1B-A5D80EC6B2DE}"/>
            </a:ext>
          </a:extLst>
        </p:cNvPr>
        <p:cNvGrpSpPr/>
        <p:nvPr/>
      </p:nvGrpSpPr>
      <p:grpSpPr>
        <a:xfrm>
          <a:off x="0" y="0"/>
          <a:ext cx="0" cy="0"/>
          <a:chOff x="0" y="0"/>
          <a:chExt cx="0" cy="0"/>
        </a:xfrm>
      </p:grpSpPr>
      <p:sp>
        <p:nvSpPr>
          <p:cNvPr id="16" name="Title">
            <a:extLst>
              <a:ext uri="{FF2B5EF4-FFF2-40B4-BE49-F238E27FC236}">
                <a16:creationId xmlns:a16="http://schemas.microsoft.com/office/drawing/2014/main" id="{D0DBF3B0-2842-1A6B-99B1-823B15D615B0}"/>
              </a:ext>
            </a:extLst>
          </p:cNvPr>
          <p:cNvSpPr>
            <a:spLocks noGrp="1"/>
          </p:cNvSpPr>
          <p:nvPr>
            <p:ph type="title"/>
          </p:nvPr>
        </p:nvSpPr>
        <p:spPr/>
        <p:txBody>
          <a:bodyPr/>
          <a:lstStyle/>
          <a:p>
            <a:r>
              <a:rPr lang="en-US">
                <a:solidFill>
                  <a:sysClr val="windowText" lastClr="000000"/>
                </a:solidFill>
              </a:rPr>
              <a:t>Procedures for Teaching </a:t>
            </a:r>
            <a:r>
              <a:rPr lang="en-US"/>
              <a:t>Students</a:t>
            </a:r>
            <a:br>
              <a:rPr lang="en-US"/>
            </a:br>
            <a:r>
              <a:rPr lang="en-US">
                <a:solidFill>
                  <a:schemeClr val="accent5"/>
                </a:solidFill>
              </a:rPr>
              <a:t>Scheduling Beginning of Year Roll Out</a:t>
            </a:r>
            <a:endParaRPr lang="en-US"/>
          </a:p>
        </p:txBody>
      </p:sp>
      <p:sp>
        <p:nvSpPr>
          <p:cNvPr id="17" name="Content">
            <a:extLst>
              <a:ext uri="{FF2B5EF4-FFF2-40B4-BE49-F238E27FC236}">
                <a16:creationId xmlns:a16="http://schemas.microsoft.com/office/drawing/2014/main" id="{80D35850-ECD0-C847-7BF0-A9719354C36C}"/>
              </a:ext>
            </a:extLst>
          </p:cNvPr>
          <p:cNvSpPr>
            <a:spLocks noGrp="1"/>
          </p:cNvSpPr>
          <p:nvPr>
            <p:ph idx="1"/>
          </p:nvPr>
        </p:nvSpPr>
        <p:spPr>
          <a:xfrm>
            <a:off x="838200" y="1825625"/>
            <a:ext cx="5480713" cy="4351338"/>
          </a:xfrm>
        </p:spPr>
        <p:txBody>
          <a:bodyPr/>
          <a:lstStyle/>
          <a:p>
            <a:pPr marL="0" indent="0">
              <a:buNone/>
            </a:pPr>
            <a:r>
              <a:rPr lang="en-US"/>
              <a:t>You might consider adding the following to your 2026-2027 Ci3T Implementation Calendar</a:t>
            </a:r>
          </a:p>
          <a:p>
            <a:r>
              <a:rPr lang="en-US"/>
              <a:t>Beginning of year kick-off assembly</a:t>
            </a:r>
          </a:p>
          <a:p>
            <a:r>
              <a:rPr lang="en-US"/>
              <a:t>Behavior expectation lessons (by setting)</a:t>
            </a:r>
          </a:p>
        </p:txBody>
      </p:sp>
      <p:pic>
        <p:nvPicPr>
          <p:cNvPr id="4" name="Picture 3">
            <a:extLst>
              <a:ext uri="{FF2B5EF4-FFF2-40B4-BE49-F238E27FC236}">
                <a16:creationId xmlns:a16="http://schemas.microsoft.com/office/drawing/2014/main" id="{569B4DCE-BE19-456E-24A0-6F1E105C9C0D}"/>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pic>
        <p:nvPicPr>
          <p:cNvPr id="3" name="Picture 2">
            <a:extLst>
              <a:ext uri="{FF2B5EF4-FFF2-40B4-BE49-F238E27FC236}">
                <a16:creationId xmlns:a16="http://schemas.microsoft.com/office/drawing/2014/main" id="{72F6986D-47FC-0F8C-278F-C8565DF386E0}"/>
              </a:ext>
              <a:ext uri="{C183D7F6-B498-43B3-948B-1728B52AA6E4}">
                <adec:decorative xmlns:adec="http://schemas.microsoft.com/office/drawing/2017/decorative" val="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l="-23" r="-23"/>
          <a:stretch>
            <a:fillRect/>
          </a:stretch>
        </p:blipFill>
        <p:spPr>
          <a:xfrm>
            <a:off x="7049499" y="1905206"/>
            <a:ext cx="3608517" cy="3792201"/>
          </a:xfrm>
          <a:prstGeom prst="rect">
            <a:avLst/>
          </a:prstGeom>
        </p:spPr>
      </p:pic>
    </p:spTree>
    <p:extLst>
      <p:ext uri="{BB962C8B-B14F-4D97-AF65-F5344CB8AC3E}">
        <p14:creationId xmlns:p14="http://schemas.microsoft.com/office/powerpoint/2010/main" val="208192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88B19-44F1-D132-A886-83FEC7159697}"/>
              </a:ext>
            </a:extLst>
          </p:cNvPr>
          <p:cNvSpPr>
            <a:spLocks noGrp="1"/>
          </p:cNvSpPr>
          <p:nvPr>
            <p:ph type="title"/>
          </p:nvPr>
        </p:nvSpPr>
        <p:spPr/>
        <p:txBody>
          <a:bodyPr/>
          <a:lstStyle/>
          <a:p>
            <a:r>
              <a:rPr lang="en-US"/>
              <a:t>Materials for Today’s Session</a:t>
            </a:r>
          </a:p>
        </p:txBody>
      </p:sp>
      <p:sp>
        <p:nvSpPr>
          <p:cNvPr id="8" name="Content Placeholder 2">
            <a:extLst>
              <a:ext uri="{FF2B5EF4-FFF2-40B4-BE49-F238E27FC236}">
                <a16:creationId xmlns:a16="http://schemas.microsoft.com/office/drawing/2014/main" id="{2227F3CD-986C-08EC-44F7-07CCDCE9D3B0}"/>
              </a:ext>
            </a:extLst>
          </p:cNvPr>
          <p:cNvSpPr txBox="1">
            <a:spLocks/>
          </p:cNvSpPr>
          <p:nvPr/>
        </p:nvSpPr>
        <p:spPr>
          <a:xfrm>
            <a:off x="827523" y="5005566"/>
            <a:ext cx="2624637" cy="7350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Arial" panose="020B0604020202020204"/>
                <a:ea typeface="+mn-ea"/>
                <a:cs typeface="+mn-cs"/>
              </a:rPr>
              <a:t>Ci3T Implementation Manual</a:t>
            </a:r>
          </a:p>
        </p:txBody>
      </p:sp>
      <p:sp>
        <p:nvSpPr>
          <p:cNvPr id="13" name="Content Placeholder 3">
            <a:extLst>
              <a:ext uri="{FF2B5EF4-FFF2-40B4-BE49-F238E27FC236}">
                <a16:creationId xmlns:a16="http://schemas.microsoft.com/office/drawing/2014/main" id="{FCD69A82-DB24-EA6E-7EF8-59FA3C4D8E2D}"/>
              </a:ext>
            </a:extLst>
          </p:cNvPr>
          <p:cNvSpPr txBox="1">
            <a:spLocks/>
          </p:cNvSpPr>
          <p:nvPr/>
        </p:nvSpPr>
        <p:spPr>
          <a:xfrm>
            <a:off x="4187975" y="5228140"/>
            <a:ext cx="2624637" cy="7350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a:ln>
                  <a:noFill/>
                </a:ln>
                <a:solidFill>
                  <a:prstClr val="black"/>
                </a:solidFill>
                <a:effectLst/>
                <a:uLnTx/>
                <a:uFillTx/>
                <a:latin typeface="Arial" panose="020B0604020202020204"/>
                <a:ea typeface="+mn-ea"/>
                <a:cs typeface="+mn-cs"/>
              </a:rPr>
              <a:t>Spring Screening Data</a:t>
            </a:r>
          </a:p>
        </p:txBody>
      </p:sp>
      <p:sp>
        <p:nvSpPr>
          <p:cNvPr id="7" name="Content Placeholder 4" descr="Ci3T Feedback Form report cover">
            <a:extLst>
              <a:ext uri="{FF2B5EF4-FFF2-40B4-BE49-F238E27FC236}">
                <a16:creationId xmlns:a16="http://schemas.microsoft.com/office/drawing/2014/main" id="{BF4B70C7-C318-E476-4D3D-FA5B2602E8F7}"/>
              </a:ext>
            </a:extLst>
          </p:cNvPr>
          <p:cNvSpPr txBox="1">
            <a:spLocks/>
          </p:cNvSpPr>
          <p:nvPr/>
        </p:nvSpPr>
        <p:spPr>
          <a:xfrm>
            <a:off x="7633270" y="5087663"/>
            <a:ext cx="3917045" cy="8455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a:solidFill>
                  <a:prstClr val="black"/>
                </a:solidFill>
                <a:latin typeface="Arial" panose="020B0604020202020204"/>
              </a:rPr>
              <a:t>Primary Intervention Rating Scale (Pre-Implementation) &amp; Ci3T Feedback Form</a:t>
            </a:r>
            <a:endParaRPr kumimoji="0" lang="en-US"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4" name="Picture 2">
            <a:extLst>
              <a:ext uri="{FF2B5EF4-FFF2-40B4-BE49-F238E27FC236}">
                <a16:creationId xmlns:a16="http://schemas.microsoft.com/office/drawing/2014/main" id="{A61D15A7-44A8-446D-98F9-F892717F1743}"/>
              </a:ext>
              <a:ext uri="{C183D7F6-B498-43B3-948B-1728B52AA6E4}">
                <adec:decorative xmlns:adec="http://schemas.microsoft.com/office/drawing/2017/decorative" val="1"/>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1003223" y="1855027"/>
            <a:ext cx="2273239" cy="2941840"/>
          </a:xfrm>
          <a:prstGeom prst="rect">
            <a:avLst/>
          </a:prstGeom>
          <a:ln>
            <a:solidFill>
              <a:schemeClr val="tx1"/>
            </a:solidFill>
          </a:ln>
        </p:spPr>
      </p:pic>
      <p:pic>
        <p:nvPicPr>
          <p:cNvPr id="5" name="Picture 3">
            <a:extLst>
              <a:ext uri="{FF2B5EF4-FFF2-40B4-BE49-F238E27FC236}">
                <a16:creationId xmlns:a16="http://schemas.microsoft.com/office/drawing/2014/main" id="{599DF022-11DF-3C76-15A1-C60824DC00D4}"/>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4187975" y="1855027"/>
            <a:ext cx="2750337" cy="1142664"/>
          </a:xfrm>
          <a:prstGeom prst="rect">
            <a:avLst/>
          </a:prstGeom>
          <a:ln>
            <a:solidFill>
              <a:schemeClr val="tx1"/>
            </a:solidFill>
          </a:ln>
        </p:spPr>
      </p:pic>
      <p:pic>
        <p:nvPicPr>
          <p:cNvPr id="11" name="Picture 10">
            <a:extLst>
              <a:ext uri="{FF2B5EF4-FFF2-40B4-BE49-F238E27FC236}">
                <a16:creationId xmlns:a16="http://schemas.microsoft.com/office/drawing/2014/main" id="{05EAD9A3-78B4-2509-0146-80F1C05E9090}"/>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187975" y="3194343"/>
            <a:ext cx="2827854" cy="1591620"/>
          </a:xfrm>
          <a:prstGeom prst="rect">
            <a:avLst/>
          </a:prstGeom>
          <a:ln>
            <a:solidFill>
              <a:schemeClr val="tx1"/>
            </a:solidFill>
          </a:ln>
        </p:spPr>
      </p:pic>
      <p:grpSp>
        <p:nvGrpSpPr>
          <p:cNvPr id="19" name="Group 18" descr="Cover of Primary Intervention Rating Scale (PIRS) Pre-Implementation District Wide Report">
            <a:extLst>
              <a:ext uri="{FF2B5EF4-FFF2-40B4-BE49-F238E27FC236}">
                <a16:creationId xmlns:a16="http://schemas.microsoft.com/office/drawing/2014/main" id="{5ED8F165-23D9-E0B8-8941-83464C5E868A}"/>
              </a:ext>
            </a:extLst>
          </p:cNvPr>
          <p:cNvGrpSpPr/>
          <p:nvPr/>
        </p:nvGrpSpPr>
        <p:grpSpPr>
          <a:xfrm>
            <a:off x="7434745" y="1930284"/>
            <a:ext cx="2157048" cy="2791326"/>
            <a:chOff x="8213038" y="1952464"/>
            <a:chExt cx="2157048" cy="2791326"/>
          </a:xfrm>
        </p:grpSpPr>
        <p:pic>
          <p:nvPicPr>
            <p:cNvPr id="17" name="Picture 16">
              <a:extLst>
                <a:ext uri="{FF2B5EF4-FFF2-40B4-BE49-F238E27FC236}">
                  <a16:creationId xmlns:a16="http://schemas.microsoft.com/office/drawing/2014/main" id="{CE410B1A-1661-88FC-C35C-8988B495C3D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213038" y="1952464"/>
              <a:ext cx="2157048" cy="2791326"/>
            </a:xfrm>
            <a:prstGeom prst="rect">
              <a:avLst/>
            </a:prstGeom>
            <a:ln>
              <a:solidFill>
                <a:schemeClr val="tx1"/>
              </a:solidFill>
            </a:ln>
          </p:spPr>
        </p:pic>
        <p:pic>
          <p:nvPicPr>
            <p:cNvPr id="18" name="Picture 17">
              <a:extLst>
                <a:ext uri="{FF2B5EF4-FFF2-40B4-BE49-F238E27FC236}">
                  <a16:creationId xmlns:a16="http://schemas.microsoft.com/office/drawing/2014/main" id="{C78E0A34-DD07-E2FC-9C38-53EFFF71537A}"/>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8213038" y="2719137"/>
              <a:ext cx="949478" cy="2024653"/>
            </a:xfrm>
            <a:prstGeom prst="rect">
              <a:avLst/>
            </a:prstGeom>
          </p:spPr>
        </p:pic>
      </p:grpSp>
      <p:pic>
        <p:nvPicPr>
          <p:cNvPr id="21" name="Picture 20" descr="Ci3T Model of Prevention Spring Feedback Report form.">
            <a:extLst>
              <a:ext uri="{FF2B5EF4-FFF2-40B4-BE49-F238E27FC236}">
                <a16:creationId xmlns:a16="http://schemas.microsoft.com/office/drawing/2014/main" id="{15F0667E-B499-13F5-843C-E349B47E8258}"/>
              </a:ext>
            </a:extLst>
          </p:cNvPr>
          <p:cNvPicPr>
            <a:picLocks noChangeAspect="1"/>
          </p:cNvPicPr>
          <p:nvPr/>
        </p:nvPicPr>
        <p:blipFill>
          <a:blip r:embed="rId7"/>
          <a:stretch>
            <a:fillRect/>
          </a:stretch>
        </p:blipFill>
        <p:spPr>
          <a:xfrm>
            <a:off x="9702502" y="1930284"/>
            <a:ext cx="2176221" cy="2791325"/>
          </a:xfrm>
          <a:prstGeom prst="rect">
            <a:avLst/>
          </a:prstGeom>
          <a:ln>
            <a:solidFill>
              <a:schemeClr val="tx1"/>
            </a:solidFill>
          </a:ln>
        </p:spPr>
      </p:pic>
    </p:spTree>
    <p:extLst>
      <p:ext uri="{BB962C8B-B14F-4D97-AF65-F5344CB8AC3E}">
        <p14:creationId xmlns:p14="http://schemas.microsoft.com/office/powerpoint/2010/main" val="42223888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4E471-944E-510B-2823-9FCB32716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CE6677-6E01-DCD3-2F5A-9F2507CE5D0F}"/>
              </a:ext>
            </a:extLst>
          </p:cNvPr>
          <p:cNvSpPr>
            <a:spLocks noGrp="1"/>
          </p:cNvSpPr>
          <p:nvPr>
            <p:ph type="title"/>
          </p:nvPr>
        </p:nvSpPr>
        <p:spPr>
          <a:solidFill>
            <a:schemeClr val="accent5"/>
          </a:solidFill>
        </p:spPr>
        <p:txBody>
          <a:bodyPr>
            <a:normAutofit/>
          </a:bodyPr>
          <a:lstStyle/>
          <a:p>
            <a:r>
              <a:rPr lang="en-US">
                <a:solidFill>
                  <a:schemeClr val="bg1"/>
                </a:solidFill>
              </a:rPr>
              <a:t>Work Time: Procedures for Teaching (Students)</a:t>
            </a:r>
          </a:p>
        </p:txBody>
      </p:sp>
      <p:sp>
        <p:nvSpPr>
          <p:cNvPr id="16" name="Content Placeholder 15">
            <a:extLst>
              <a:ext uri="{FF2B5EF4-FFF2-40B4-BE49-F238E27FC236}">
                <a16:creationId xmlns:a16="http://schemas.microsoft.com/office/drawing/2014/main" id="{455B8780-EA8D-2541-8823-5C02B634DD1C}"/>
              </a:ext>
            </a:extLst>
          </p:cNvPr>
          <p:cNvSpPr>
            <a:spLocks noGrp="1"/>
          </p:cNvSpPr>
          <p:nvPr>
            <p:ph idx="1"/>
          </p:nvPr>
        </p:nvSpPr>
        <p:spPr>
          <a:xfrm>
            <a:off x="838198" y="1825625"/>
            <a:ext cx="10515599" cy="2985980"/>
          </a:xfrm>
          <a:solidFill>
            <a:schemeClr val="accent5">
              <a:lumMod val="20000"/>
              <a:lumOff val="80000"/>
            </a:schemeClr>
          </a:solidFill>
        </p:spPr>
        <p:txBody>
          <a:bodyPr>
            <a:normAutofit/>
          </a:bodyPr>
          <a:lstStyle/>
          <a:p>
            <a:pPr lvl="0"/>
            <a:r>
              <a:rPr lang="en-US"/>
              <a:t>How and when will expectations lessons be taught to students?</a:t>
            </a:r>
          </a:p>
          <a:p>
            <a:r>
              <a:rPr lang="en-US"/>
              <a:t>What Implementation Materials are needed to teach the Tier 1 plan to students?</a:t>
            </a:r>
          </a:p>
          <a:p>
            <a:pPr marL="0" lvl="0" indent="0">
              <a:buNone/>
            </a:pPr>
            <a:endParaRPr lang="en-US"/>
          </a:p>
          <a:p>
            <a:endParaRPr lang="en-US" sz="2400"/>
          </a:p>
        </p:txBody>
      </p:sp>
      <p:pic>
        <p:nvPicPr>
          <p:cNvPr id="3" name="20">
            <a:extLst>
              <a:ext uri="{FF2B5EF4-FFF2-40B4-BE49-F238E27FC236}">
                <a16:creationId xmlns:a16="http://schemas.microsoft.com/office/drawing/2014/main" id="{0F8F4E1B-E68C-A55A-BBD9-5D033F1AC2D0}"/>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5" name="19">
            <a:extLst>
              <a:ext uri="{FF2B5EF4-FFF2-40B4-BE49-F238E27FC236}">
                <a16:creationId xmlns:a16="http://schemas.microsoft.com/office/drawing/2014/main" id="{2C4A870E-0DF7-0C5D-796C-74F691A428D8}"/>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6" name="18">
            <a:extLst>
              <a:ext uri="{FF2B5EF4-FFF2-40B4-BE49-F238E27FC236}">
                <a16:creationId xmlns:a16="http://schemas.microsoft.com/office/drawing/2014/main" id="{78913EFD-B70E-C6AE-9D17-E61E2353FEC9}"/>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7" name="17">
            <a:extLst>
              <a:ext uri="{FF2B5EF4-FFF2-40B4-BE49-F238E27FC236}">
                <a16:creationId xmlns:a16="http://schemas.microsoft.com/office/drawing/2014/main" id="{3AD87BA1-8BC2-D53B-FF01-45AFFA3D5297}"/>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8" name="16">
            <a:extLst>
              <a:ext uri="{FF2B5EF4-FFF2-40B4-BE49-F238E27FC236}">
                <a16:creationId xmlns:a16="http://schemas.microsoft.com/office/drawing/2014/main" id="{2C83260E-5200-FE96-A44D-27F76CFB630A}"/>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9" name="Picture 47">
            <a:extLst>
              <a:ext uri="{FF2B5EF4-FFF2-40B4-BE49-F238E27FC236}">
                <a16:creationId xmlns:a16="http://schemas.microsoft.com/office/drawing/2014/main" id="{8647ABB8-E861-0B41-1D31-D6C7EE6FA4FA}"/>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0" name="Picture 51">
            <a:extLst>
              <a:ext uri="{FF2B5EF4-FFF2-40B4-BE49-F238E27FC236}">
                <a16:creationId xmlns:a16="http://schemas.microsoft.com/office/drawing/2014/main" id="{E0955656-D0DF-5B96-63C8-958BDC3A2385}"/>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1" name="Picture 50">
            <a:extLst>
              <a:ext uri="{FF2B5EF4-FFF2-40B4-BE49-F238E27FC236}">
                <a16:creationId xmlns:a16="http://schemas.microsoft.com/office/drawing/2014/main" id="{235C87D4-647B-32FC-7032-43DF75A7EA48}"/>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2" name="Picture 49">
            <a:extLst>
              <a:ext uri="{FF2B5EF4-FFF2-40B4-BE49-F238E27FC236}">
                <a16:creationId xmlns:a16="http://schemas.microsoft.com/office/drawing/2014/main" id="{542ADF03-67E5-D3AE-3049-1CD5C5C2F6FC}"/>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3" name="Picture 48">
            <a:extLst>
              <a:ext uri="{FF2B5EF4-FFF2-40B4-BE49-F238E27FC236}">
                <a16:creationId xmlns:a16="http://schemas.microsoft.com/office/drawing/2014/main" id="{C1047840-9859-150C-AB6C-7AB3EC959EDE}"/>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4" name="Picture 42">
            <a:extLst>
              <a:ext uri="{FF2B5EF4-FFF2-40B4-BE49-F238E27FC236}">
                <a16:creationId xmlns:a16="http://schemas.microsoft.com/office/drawing/2014/main" id="{4CCBED3B-0B99-DEDB-1A95-054A56005D8E}"/>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5" name="Picture 46">
            <a:extLst>
              <a:ext uri="{FF2B5EF4-FFF2-40B4-BE49-F238E27FC236}">
                <a16:creationId xmlns:a16="http://schemas.microsoft.com/office/drawing/2014/main" id="{96770869-8B06-502F-E25A-189391234E49}"/>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8" name="Picture 45">
            <a:extLst>
              <a:ext uri="{FF2B5EF4-FFF2-40B4-BE49-F238E27FC236}">
                <a16:creationId xmlns:a16="http://schemas.microsoft.com/office/drawing/2014/main" id="{5A5C74D8-21E3-E69E-DB34-DAD042748A87}"/>
              </a:ext>
            </a:extLst>
          </p:cNvPr>
          <p:cNvPicPr>
            <a:picLocks noChangeAspect="1" noChangeArrowheads="1"/>
          </p:cNvPicPr>
          <p:nvPr/>
        </p:nvPicPr>
        <p:blipFill>
          <a:blip r:embed="rId15">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9" name="Picture 44">
            <a:extLst>
              <a:ext uri="{FF2B5EF4-FFF2-40B4-BE49-F238E27FC236}">
                <a16:creationId xmlns:a16="http://schemas.microsoft.com/office/drawing/2014/main" id="{E9B54917-8252-882C-3E5D-2A02C3D22211}"/>
              </a:ext>
            </a:extLst>
          </p:cNvPr>
          <p:cNvPicPr>
            <a:picLocks noChangeAspect="1" noChangeArrowheads="1"/>
          </p:cNvPicPr>
          <p:nvPr/>
        </p:nvPicPr>
        <p:blipFill>
          <a:blip r:embed="rId16">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1" name="Picture 43">
            <a:extLst>
              <a:ext uri="{FF2B5EF4-FFF2-40B4-BE49-F238E27FC236}">
                <a16:creationId xmlns:a16="http://schemas.microsoft.com/office/drawing/2014/main" id="{9C4CDF1F-576B-0EB5-C855-969C90AC8693}"/>
              </a:ext>
            </a:extLst>
          </p:cNvPr>
          <p:cNvPicPr>
            <a:picLocks noChangeAspect="1" noChangeArrowheads="1"/>
          </p:cNvPicPr>
          <p:nvPr/>
        </p:nvPicPr>
        <p:blipFill>
          <a:blip r:embed="rId17">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4" name="Picture 23">
            <a:extLst>
              <a:ext uri="{FF2B5EF4-FFF2-40B4-BE49-F238E27FC236}">
                <a16:creationId xmlns:a16="http://schemas.microsoft.com/office/drawing/2014/main" id="{F6135819-B4BB-52B8-52AF-1E4D03A0589B}"/>
              </a:ext>
            </a:extLst>
          </p:cNvPr>
          <p:cNvPicPr>
            <a:picLocks noChangeAspect="1" noChangeArrowheads="1"/>
          </p:cNvPicPr>
          <p:nvPr/>
        </p:nvPicPr>
        <p:blipFill>
          <a:blip r:embed="rId18">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5" name="Picture 40">
            <a:extLst>
              <a:ext uri="{FF2B5EF4-FFF2-40B4-BE49-F238E27FC236}">
                <a16:creationId xmlns:a16="http://schemas.microsoft.com/office/drawing/2014/main" id="{E7B62372-1DD1-2FB1-ABFA-D30AFE6EE512}"/>
              </a:ext>
            </a:extLst>
          </p:cNvPr>
          <p:cNvPicPr>
            <a:picLocks noChangeAspect="1" noChangeArrowheads="1"/>
          </p:cNvPicPr>
          <p:nvPr/>
        </p:nvPicPr>
        <p:blipFill>
          <a:blip r:embed="rId19">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6" name="Picture 39">
            <a:extLst>
              <a:ext uri="{FF2B5EF4-FFF2-40B4-BE49-F238E27FC236}">
                <a16:creationId xmlns:a16="http://schemas.microsoft.com/office/drawing/2014/main" id="{976C0A46-B3D3-DE1A-48EF-52714C930B38}"/>
              </a:ext>
            </a:extLst>
          </p:cNvPr>
          <p:cNvPicPr>
            <a:picLocks noChangeAspect="1" noChangeArrowheads="1"/>
          </p:cNvPicPr>
          <p:nvPr/>
        </p:nvPicPr>
        <p:blipFill>
          <a:blip r:embed="rId20">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7" name="Picture 38">
            <a:extLst>
              <a:ext uri="{FF2B5EF4-FFF2-40B4-BE49-F238E27FC236}">
                <a16:creationId xmlns:a16="http://schemas.microsoft.com/office/drawing/2014/main" id="{3121E498-B4DE-093F-5CA0-15E18C630B4A}"/>
              </a:ext>
            </a:extLst>
          </p:cNvPr>
          <p:cNvPicPr>
            <a:picLocks noChangeAspect="1" noChangeArrowheads="1"/>
          </p:cNvPicPr>
          <p:nvPr/>
        </p:nvPicPr>
        <p:blipFill>
          <a:blip r:embed="rId21">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8" name="Picture 33">
            <a:extLst>
              <a:ext uri="{FF2B5EF4-FFF2-40B4-BE49-F238E27FC236}">
                <a16:creationId xmlns:a16="http://schemas.microsoft.com/office/drawing/2014/main" id="{33498814-E706-57D6-9144-05D2155759E3}"/>
              </a:ext>
            </a:extLst>
          </p:cNvPr>
          <p:cNvPicPr>
            <a:picLocks noChangeAspect="1" noChangeArrowheads="1"/>
          </p:cNvPicPr>
          <p:nvPr/>
        </p:nvPicPr>
        <p:blipFill>
          <a:blip r:embed="rId22">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9" name="Picture 36">
            <a:extLst>
              <a:ext uri="{FF2B5EF4-FFF2-40B4-BE49-F238E27FC236}">
                <a16:creationId xmlns:a16="http://schemas.microsoft.com/office/drawing/2014/main" id="{DC7FDED1-ACE6-8CA1-5873-43F817AB92A8}"/>
              </a:ext>
            </a:extLst>
          </p:cNvPr>
          <p:cNvPicPr>
            <a:picLocks noChangeAspect="1" noChangeArrowheads="1"/>
          </p:cNvPicPr>
          <p:nvPr/>
        </p:nvPicPr>
        <p:blipFill>
          <a:blip r:embed="rId23">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30" name="Picture 32">
            <a:extLst>
              <a:ext uri="{FF2B5EF4-FFF2-40B4-BE49-F238E27FC236}">
                <a16:creationId xmlns:a16="http://schemas.microsoft.com/office/drawing/2014/main" id="{603D43C6-3D7F-352E-D373-57C43DE86FCB}"/>
              </a:ext>
            </a:extLst>
          </p:cNvPr>
          <p:cNvPicPr>
            <a:picLocks noChangeAspect="1" noChangeArrowheads="1"/>
          </p:cNvPicPr>
          <p:nvPr/>
        </p:nvPicPr>
        <p:blipFill>
          <a:blip r:embed="rId24">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spTree>
    <p:extLst>
      <p:ext uri="{BB962C8B-B14F-4D97-AF65-F5344CB8AC3E}">
        <p14:creationId xmlns:p14="http://schemas.microsoft.com/office/powerpoint/2010/main" val="261121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9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59000"/>
                            </p:stCondLst>
                            <p:childTnLst>
                              <p:par>
                                <p:cTn id="8" presetID="1" presetClass="entr" presetSubtype="0" fill="hold" nodeType="afterEffect">
                                  <p:stCondLst>
                                    <p:cond delay="59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118000"/>
                            </p:stCondLst>
                            <p:childTnLst>
                              <p:par>
                                <p:cTn id="11" presetID="1" presetClass="entr" presetSubtype="0" fill="hold" nodeType="afterEffect">
                                  <p:stCondLst>
                                    <p:cond delay="59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177000"/>
                            </p:stCondLst>
                            <p:childTnLst>
                              <p:par>
                                <p:cTn id="14" presetID="1" presetClass="entr" presetSubtype="0" fill="hold" nodeType="afterEffect">
                                  <p:stCondLst>
                                    <p:cond delay="5900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236000"/>
                            </p:stCondLst>
                            <p:childTnLst>
                              <p:par>
                                <p:cTn id="17" presetID="1" presetClass="entr" presetSubtype="0" fill="hold" nodeType="afterEffect">
                                  <p:stCondLst>
                                    <p:cond delay="5900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295000"/>
                            </p:stCondLst>
                            <p:childTnLst>
                              <p:par>
                                <p:cTn id="20" presetID="1" presetClass="entr" presetSubtype="0" fill="hold" nodeType="afterEffect">
                                  <p:stCondLst>
                                    <p:cond delay="59000"/>
                                  </p:stCondLst>
                                  <p:childTnLst>
                                    <p:set>
                                      <p:cBhvr>
                                        <p:cTn id="21" dur="1" fill="hold">
                                          <p:stCondLst>
                                            <p:cond delay="0"/>
                                          </p:stCondLst>
                                        </p:cTn>
                                        <p:tgtEl>
                                          <p:spTgt spid="10"/>
                                        </p:tgtEl>
                                        <p:attrNameLst>
                                          <p:attrName>style.visibility</p:attrName>
                                        </p:attrNameLst>
                                      </p:cBhvr>
                                      <p:to>
                                        <p:strVal val="visible"/>
                                      </p:to>
                                    </p:set>
                                  </p:childTnLst>
                                </p:cTn>
                              </p:par>
                            </p:childTnLst>
                          </p:cTn>
                        </p:par>
                        <p:par>
                          <p:cTn id="22" fill="hold">
                            <p:stCondLst>
                              <p:cond delay="354000"/>
                            </p:stCondLst>
                            <p:childTnLst>
                              <p:par>
                                <p:cTn id="23" presetID="1" presetClass="entr" presetSubtype="0" fill="hold" nodeType="afterEffect">
                                  <p:stCondLst>
                                    <p:cond delay="59000"/>
                                  </p:stCondLst>
                                  <p:childTnLst>
                                    <p:set>
                                      <p:cBhvr>
                                        <p:cTn id="24" dur="1" fill="hold">
                                          <p:stCondLst>
                                            <p:cond delay="0"/>
                                          </p:stCondLst>
                                        </p:cTn>
                                        <p:tgtEl>
                                          <p:spTgt spid="11"/>
                                        </p:tgtEl>
                                        <p:attrNameLst>
                                          <p:attrName>style.visibility</p:attrName>
                                        </p:attrNameLst>
                                      </p:cBhvr>
                                      <p:to>
                                        <p:strVal val="visible"/>
                                      </p:to>
                                    </p:set>
                                  </p:childTnLst>
                                </p:cTn>
                              </p:par>
                            </p:childTnLst>
                          </p:cTn>
                        </p:par>
                        <p:par>
                          <p:cTn id="25" fill="hold">
                            <p:stCondLst>
                              <p:cond delay="413000"/>
                            </p:stCondLst>
                            <p:childTnLst>
                              <p:par>
                                <p:cTn id="26" presetID="1" presetClass="entr" presetSubtype="0" fill="hold" nodeType="afterEffect">
                                  <p:stCondLst>
                                    <p:cond delay="59000"/>
                                  </p:stCondLst>
                                  <p:childTnLst>
                                    <p:set>
                                      <p:cBhvr>
                                        <p:cTn id="27" dur="1" fill="hold">
                                          <p:stCondLst>
                                            <p:cond delay="0"/>
                                          </p:stCondLst>
                                        </p:cTn>
                                        <p:tgtEl>
                                          <p:spTgt spid="12"/>
                                        </p:tgtEl>
                                        <p:attrNameLst>
                                          <p:attrName>style.visibility</p:attrName>
                                        </p:attrNameLst>
                                      </p:cBhvr>
                                      <p:to>
                                        <p:strVal val="visible"/>
                                      </p:to>
                                    </p:set>
                                  </p:childTnLst>
                                </p:cTn>
                              </p:par>
                            </p:childTnLst>
                          </p:cTn>
                        </p:par>
                        <p:par>
                          <p:cTn id="28" fill="hold">
                            <p:stCondLst>
                              <p:cond delay="472000"/>
                            </p:stCondLst>
                            <p:childTnLst>
                              <p:par>
                                <p:cTn id="29" presetID="1" presetClass="entr" presetSubtype="0" fill="hold" nodeType="afterEffect">
                                  <p:stCondLst>
                                    <p:cond delay="5900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531000"/>
                            </p:stCondLst>
                            <p:childTnLst>
                              <p:par>
                                <p:cTn id="32" presetID="1" presetClass="entr" presetSubtype="0" fill="hold" nodeType="afterEffect">
                                  <p:stCondLst>
                                    <p:cond delay="590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590000"/>
                            </p:stCondLst>
                            <p:childTnLst>
                              <p:par>
                                <p:cTn id="35" presetID="1" presetClass="entr" presetSubtype="0" fill="hold" nodeType="afterEffect">
                                  <p:stCondLst>
                                    <p:cond delay="59000"/>
                                  </p:stCondLst>
                                  <p:childTnLst>
                                    <p:set>
                                      <p:cBhvr>
                                        <p:cTn id="36" dur="1" fill="hold">
                                          <p:stCondLst>
                                            <p:cond delay="0"/>
                                          </p:stCondLst>
                                        </p:cTn>
                                        <p:tgtEl>
                                          <p:spTgt spid="15"/>
                                        </p:tgtEl>
                                        <p:attrNameLst>
                                          <p:attrName>style.visibility</p:attrName>
                                        </p:attrNameLst>
                                      </p:cBhvr>
                                      <p:to>
                                        <p:strVal val="visible"/>
                                      </p:to>
                                    </p:set>
                                  </p:childTnLst>
                                </p:cTn>
                              </p:par>
                            </p:childTnLst>
                          </p:cTn>
                        </p:par>
                        <p:par>
                          <p:cTn id="37" fill="hold">
                            <p:stCondLst>
                              <p:cond delay="649000"/>
                            </p:stCondLst>
                            <p:childTnLst>
                              <p:par>
                                <p:cTn id="38" presetID="1" presetClass="entr" presetSubtype="0" fill="hold" nodeType="afterEffect">
                                  <p:stCondLst>
                                    <p:cond delay="59000"/>
                                  </p:stCondLst>
                                  <p:childTnLst>
                                    <p:set>
                                      <p:cBhvr>
                                        <p:cTn id="39" dur="1" fill="hold">
                                          <p:stCondLst>
                                            <p:cond delay="0"/>
                                          </p:stCondLst>
                                        </p:cTn>
                                        <p:tgtEl>
                                          <p:spTgt spid="18"/>
                                        </p:tgtEl>
                                        <p:attrNameLst>
                                          <p:attrName>style.visibility</p:attrName>
                                        </p:attrNameLst>
                                      </p:cBhvr>
                                      <p:to>
                                        <p:strVal val="visible"/>
                                      </p:to>
                                    </p:set>
                                  </p:childTnLst>
                                </p:cTn>
                              </p:par>
                            </p:childTnLst>
                          </p:cTn>
                        </p:par>
                        <p:par>
                          <p:cTn id="40" fill="hold">
                            <p:stCondLst>
                              <p:cond delay="708000"/>
                            </p:stCondLst>
                            <p:childTnLst>
                              <p:par>
                                <p:cTn id="41" presetID="1" presetClass="entr" presetSubtype="0" fill="hold" nodeType="afterEffect">
                                  <p:stCondLst>
                                    <p:cond delay="59000"/>
                                  </p:stCondLst>
                                  <p:childTnLst>
                                    <p:set>
                                      <p:cBhvr>
                                        <p:cTn id="42" dur="1" fill="hold">
                                          <p:stCondLst>
                                            <p:cond delay="0"/>
                                          </p:stCondLst>
                                        </p:cTn>
                                        <p:tgtEl>
                                          <p:spTgt spid="19"/>
                                        </p:tgtEl>
                                        <p:attrNameLst>
                                          <p:attrName>style.visibility</p:attrName>
                                        </p:attrNameLst>
                                      </p:cBhvr>
                                      <p:to>
                                        <p:strVal val="visible"/>
                                      </p:to>
                                    </p:set>
                                  </p:childTnLst>
                                </p:cTn>
                              </p:par>
                            </p:childTnLst>
                          </p:cTn>
                        </p:par>
                        <p:par>
                          <p:cTn id="43" fill="hold">
                            <p:stCondLst>
                              <p:cond delay="767000"/>
                            </p:stCondLst>
                            <p:childTnLst>
                              <p:par>
                                <p:cTn id="44" presetID="1" presetClass="entr" presetSubtype="0" fill="hold" nodeType="afterEffect">
                                  <p:stCondLst>
                                    <p:cond delay="59000"/>
                                  </p:stCondLst>
                                  <p:childTnLst>
                                    <p:set>
                                      <p:cBhvr>
                                        <p:cTn id="45" dur="1" fill="hold">
                                          <p:stCondLst>
                                            <p:cond delay="0"/>
                                          </p:stCondLst>
                                        </p:cTn>
                                        <p:tgtEl>
                                          <p:spTgt spid="21"/>
                                        </p:tgtEl>
                                        <p:attrNameLst>
                                          <p:attrName>style.visibility</p:attrName>
                                        </p:attrNameLst>
                                      </p:cBhvr>
                                      <p:to>
                                        <p:strVal val="visible"/>
                                      </p:to>
                                    </p:set>
                                  </p:childTnLst>
                                </p:cTn>
                              </p:par>
                            </p:childTnLst>
                          </p:cTn>
                        </p:par>
                        <p:par>
                          <p:cTn id="46" fill="hold">
                            <p:stCondLst>
                              <p:cond delay="826000"/>
                            </p:stCondLst>
                            <p:childTnLst>
                              <p:par>
                                <p:cTn id="47" presetID="1" presetClass="entr" presetSubtype="0" fill="hold" nodeType="afterEffect">
                                  <p:stCondLst>
                                    <p:cond delay="59000"/>
                                  </p:stCondLst>
                                  <p:childTnLst>
                                    <p:set>
                                      <p:cBhvr>
                                        <p:cTn id="48" dur="1" fill="hold">
                                          <p:stCondLst>
                                            <p:cond delay="0"/>
                                          </p:stCondLst>
                                        </p:cTn>
                                        <p:tgtEl>
                                          <p:spTgt spid="24"/>
                                        </p:tgtEl>
                                        <p:attrNameLst>
                                          <p:attrName>style.visibility</p:attrName>
                                        </p:attrNameLst>
                                      </p:cBhvr>
                                      <p:to>
                                        <p:strVal val="visible"/>
                                      </p:to>
                                    </p:set>
                                  </p:childTnLst>
                                </p:cTn>
                              </p:par>
                            </p:childTnLst>
                          </p:cTn>
                        </p:par>
                        <p:par>
                          <p:cTn id="49" fill="hold">
                            <p:stCondLst>
                              <p:cond delay="885000"/>
                            </p:stCondLst>
                            <p:childTnLst>
                              <p:par>
                                <p:cTn id="50" presetID="1" presetClass="entr" presetSubtype="0" fill="hold" nodeType="afterEffect">
                                  <p:stCondLst>
                                    <p:cond delay="59000"/>
                                  </p:stCondLst>
                                  <p:childTnLst>
                                    <p:set>
                                      <p:cBhvr>
                                        <p:cTn id="51" dur="1" fill="hold">
                                          <p:stCondLst>
                                            <p:cond delay="0"/>
                                          </p:stCondLst>
                                        </p:cTn>
                                        <p:tgtEl>
                                          <p:spTgt spid="25"/>
                                        </p:tgtEl>
                                        <p:attrNameLst>
                                          <p:attrName>style.visibility</p:attrName>
                                        </p:attrNameLst>
                                      </p:cBhvr>
                                      <p:to>
                                        <p:strVal val="visible"/>
                                      </p:to>
                                    </p:set>
                                  </p:childTnLst>
                                </p:cTn>
                              </p:par>
                            </p:childTnLst>
                          </p:cTn>
                        </p:par>
                        <p:par>
                          <p:cTn id="52" fill="hold">
                            <p:stCondLst>
                              <p:cond delay="944000"/>
                            </p:stCondLst>
                            <p:childTnLst>
                              <p:par>
                                <p:cTn id="53" presetID="1" presetClass="entr" presetSubtype="0" fill="hold" nodeType="afterEffect">
                                  <p:stCondLst>
                                    <p:cond delay="59000"/>
                                  </p:stCondLst>
                                  <p:childTnLst>
                                    <p:set>
                                      <p:cBhvr>
                                        <p:cTn id="54" dur="1" fill="hold">
                                          <p:stCondLst>
                                            <p:cond delay="0"/>
                                          </p:stCondLst>
                                        </p:cTn>
                                        <p:tgtEl>
                                          <p:spTgt spid="26"/>
                                        </p:tgtEl>
                                        <p:attrNameLst>
                                          <p:attrName>style.visibility</p:attrName>
                                        </p:attrNameLst>
                                      </p:cBhvr>
                                      <p:to>
                                        <p:strVal val="visible"/>
                                      </p:to>
                                    </p:set>
                                  </p:childTnLst>
                                </p:cTn>
                              </p:par>
                            </p:childTnLst>
                          </p:cTn>
                        </p:par>
                        <p:par>
                          <p:cTn id="55" fill="hold">
                            <p:stCondLst>
                              <p:cond delay="1003000"/>
                            </p:stCondLst>
                            <p:childTnLst>
                              <p:par>
                                <p:cTn id="56" presetID="1" presetClass="entr" presetSubtype="0" fill="hold" nodeType="afterEffect">
                                  <p:stCondLst>
                                    <p:cond delay="59000"/>
                                  </p:stCondLst>
                                  <p:childTnLst>
                                    <p:set>
                                      <p:cBhvr>
                                        <p:cTn id="57" dur="1" fill="hold">
                                          <p:stCondLst>
                                            <p:cond delay="0"/>
                                          </p:stCondLst>
                                        </p:cTn>
                                        <p:tgtEl>
                                          <p:spTgt spid="27"/>
                                        </p:tgtEl>
                                        <p:attrNameLst>
                                          <p:attrName>style.visibility</p:attrName>
                                        </p:attrNameLst>
                                      </p:cBhvr>
                                      <p:to>
                                        <p:strVal val="visible"/>
                                      </p:to>
                                    </p:set>
                                  </p:childTnLst>
                                </p:cTn>
                              </p:par>
                            </p:childTnLst>
                          </p:cTn>
                        </p:par>
                        <p:par>
                          <p:cTn id="58" fill="hold">
                            <p:stCondLst>
                              <p:cond delay="1062000"/>
                            </p:stCondLst>
                            <p:childTnLst>
                              <p:par>
                                <p:cTn id="59" presetID="1" presetClass="entr" presetSubtype="0" fill="hold" nodeType="afterEffect">
                                  <p:stCondLst>
                                    <p:cond delay="59000"/>
                                  </p:stCondLst>
                                  <p:childTnLst>
                                    <p:set>
                                      <p:cBhvr>
                                        <p:cTn id="60" dur="1" fill="hold">
                                          <p:stCondLst>
                                            <p:cond delay="0"/>
                                          </p:stCondLst>
                                        </p:cTn>
                                        <p:tgtEl>
                                          <p:spTgt spid="28"/>
                                        </p:tgtEl>
                                        <p:attrNameLst>
                                          <p:attrName>style.visibility</p:attrName>
                                        </p:attrNameLst>
                                      </p:cBhvr>
                                      <p:to>
                                        <p:strVal val="visible"/>
                                      </p:to>
                                    </p:set>
                                  </p:childTnLst>
                                </p:cTn>
                              </p:par>
                            </p:childTnLst>
                          </p:cTn>
                        </p:par>
                        <p:par>
                          <p:cTn id="61" fill="hold">
                            <p:stCondLst>
                              <p:cond delay="1121000"/>
                            </p:stCondLst>
                            <p:childTnLst>
                              <p:par>
                                <p:cTn id="62" presetID="1" presetClass="entr" presetSubtype="0" fill="hold" nodeType="afterEffect">
                                  <p:stCondLst>
                                    <p:cond delay="30000"/>
                                  </p:stCondLst>
                                  <p:childTnLst>
                                    <p:set>
                                      <p:cBhvr>
                                        <p:cTn id="63" dur="1" fill="hold">
                                          <p:stCondLst>
                                            <p:cond delay="0"/>
                                          </p:stCondLst>
                                        </p:cTn>
                                        <p:tgtEl>
                                          <p:spTgt spid="29"/>
                                        </p:tgtEl>
                                        <p:attrNameLst>
                                          <p:attrName>style.visibility</p:attrName>
                                        </p:attrNameLst>
                                      </p:cBhvr>
                                      <p:to>
                                        <p:strVal val="visible"/>
                                      </p:to>
                                    </p:set>
                                  </p:childTnLst>
                                </p:cTn>
                              </p:par>
                            </p:childTnLst>
                          </p:cTn>
                        </p:par>
                        <p:par>
                          <p:cTn id="64" fill="hold">
                            <p:stCondLst>
                              <p:cond delay="1151000"/>
                            </p:stCondLst>
                            <p:childTnLst>
                              <p:par>
                                <p:cTn id="65" presetID="1" presetClass="entr" presetSubtype="0" fill="hold" nodeType="afterEffect">
                                  <p:stCondLst>
                                    <p:cond delay="30000"/>
                                  </p:stCondLst>
                                  <p:childTnLst>
                                    <p:set>
                                      <p:cBhvr>
                                        <p:cTn id="6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022EE-1CCD-AF20-88EA-B977D5881C3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Procedures for Teaching Example: Parents &amp; Community</a:t>
            </a:r>
          </a:p>
        </p:txBody>
      </p:sp>
      <p:pic>
        <p:nvPicPr>
          <p:cNvPr id="7" name="Picture 6" descr="A text-based procedural document outlining steps for teaching the Ci3T Plan to faculty, staff, students, and parents, focusing on professional development, behavior expectations, and communication strategies. The document uses bullet points and bold headings to organize key actions such as presentations, training, use of bookmarks, and announcements, emphasizing consistent implementation and engagement across school communities.">
            <a:extLst>
              <a:ext uri="{FF2B5EF4-FFF2-40B4-BE49-F238E27FC236}">
                <a16:creationId xmlns:a16="http://schemas.microsoft.com/office/drawing/2014/main" id="{A7152B4F-38DB-4C45-BA75-35A16C7257B6}"/>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066444" y="182880"/>
            <a:ext cx="8059115" cy="6492240"/>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946D3B55-C2DD-324D-A8FB-31EE0A7C632F}"/>
              </a:ext>
              <a:ext uri="{C183D7F6-B498-43B3-948B-1728B52AA6E4}">
                <adec:decorative xmlns:adec="http://schemas.microsoft.com/office/drawing/2017/decorative" val="1"/>
              </a:ext>
            </a:extLst>
          </p:cNvPr>
          <p:cNvSpPr/>
          <p:nvPr/>
        </p:nvSpPr>
        <p:spPr>
          <a:xfrm flipV="1">
            <a:off x="2542868" y="5235878"/>
            <a:ext cx="7127225" cy="763770"/>
          </a:xfrm>
          <a:prstGeom prst="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a:extLst>
              <a:ext uri="{FF2B5EF4-FFF2-40B4-BE49-F238E27FC236}">
                <a16:creationId xmlns:a16="http://schemas.microsoft.com/office/drawing/2014/main" id="{B3AE62D6-88F4-6DF9-A01A-F320B5488E41}"/>
              </a:ex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spTree>
    <p:custDataLst>
      <p:tags r:id="rId1"/>
    </p:custDataLst>
    <p:extLst>
      <p:ext uri="{BB962C8B-B14F-4D97-AF65-F5344CB8AC3E}">
        <p14:creationId xmlns:p14="http://schemas.microsoft.com/office/powerpoint/2010/main" val="5571013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7F25DC09-9A44-3BCC-111A-77E3271AC77F}"/>
              </a:ext>
            </a:extLst>
          </p:cNvPr>
          <p:cNvSpPr>
            <a:spLocks noGrp="1"/>
          </p:cNvSpPr>
          <p:nvPr>
            <p:ph type="title"/>
          </p:nvPr>
        </p:nvSpPr>
        <p:spPr>
          <a:xfrm>
            <a:off x="838200" y="365125"/>
            <a:ext cx="10815084" cy="1325563"/>
          </a:xfrm>
        </p:spPr>
        <p:txBody>
          <a:bodyPr>
            <a:normAutofit/>
          </a:bodyPr>
          <a:lstStyle/>
          <a:p>
            <a:r>
              <a:rPr lang="en-US">
                <a:solidFill>
                  <a:sysClr val="windowText" lastClr="000000"/>
                </a:solidFill>
              </a:rPr>
              <a:t>Procedures for Teaching </a:t>
            </a:r>
            <a:r>
              <a:rPr lang="en-US"/>
              <a:t>Family &amp; Community</a:t>
            </a:r>
          </a:p>
        </p:txBody>
      </p:sp>
      <p:sp>
        <p:nvSpPr>
          <p:cNvPr id="17" name="Content">
            <a:extLst>
              <a:ext uri="{FF2B5EF4-FFF2-40B4-BE49-F238E27FC236}">
                <a16:creationId xmlns:a16="http://schemas.microsoft.com/office/drawing/2014/main" id="{76F2B696-8757-8D52-B72E-DD60217EC6EB}"/>
              </a:ext>
            </a:extLst>
          </p:cNvPr>
          <p:cNvSpPr>
            <a:spLocks noGrp="1"/>
          </p:cNvSpPr>
          <p:nvPr>
            <p:ph idx="1"/>
          </p:nvPr>
        </p:nvSpPr>
        <p:spPr>
          <a:xfrm>
            <a:off x="838201" y="1825625"/>
            <a:ext cx="4661848" cy="4351338"/>
          </a:xfrm>
        </p:spPr>
        <p:txBody>
          <a:bodyPr/>
          <a:lstStyle/>
          <a:p>
            <a:r>
              <a:rPr lang="en-US"/>
              <a:t>Back-to-School Night</a:t>
            </a:r>
          </a:p>
          <a:p>
            <a:r>
              <a:rPr lang="en-US"/>
              <a:t>Communication to families</a:t>
            </a:r>
          </a:p>
          <a:p>
            <a:pPr lvl="1"/>
            <a:r>
              <a:rPr lang="en-US"/>
              <a:t>Letters</a:t>
            </a:r>
          </a:p>
          <a:p>
            <a:pPr lvl="1"/>
            <a:r>
              <a:rPr lang="en-US"/>
              <a:t>Brochures</a:t>
            </a:r>
          </a:p>
          <a:p>
            <a:pPr lvl="1"/>
            <a:r>
              <a:rPr lang="en-US"/>
              <a:t>Infographics</a:t>
            </a:r>
          </a:p>
          <a:p>
            <a:r>
              <a:rPr lang="en-US"/>
              <a:t>School website</a:t>
            </a:r>
          </a:p>
          <a:p>
            <a:r>
              <a:rPr lang="en-US"/>
              <a:t>Contacts with community businesses</a:t>
            </a:r>
          </a:p>
        </p:txBody>
      </p:sp>
      <p:pic>
        <p:nvPicPr>
          <p:cNvPr id="8" name="Picture 1">
            <a:extLst>
              <a:ext uri="{FF2B5EF4-FFF2-40B4-BE49-F238E27FC236}">
                <a16:creationId xmlns:a16="http://schemas.microsoft.com/office/drawing/2014/main" id="{92854D25-1472-F793-F34D-06EA58D5C16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19294" y="1604635"/>
            <a:ext cx="2909642" cy="2258407"/>
          </a:xfrm>
          <a:prstGeom prst="rect">
            <a:avLst/>
          </a:prstGeom>
          <a:ln w="19050">
            <a:solidFill>
              <a:schemeClr val="tx1"/>
            </a:solidFill>
          </a:ln>
        </p:spPr>
      </p:pic>
      <p:pic>
        <p:nvPicPr>
          <p:cNvPr id="9" name="Picture 2" descr="Poster with the title Parents and Families in Ci3T">
            <a:extLst>
              <a:ext uri="{FF2B5EF4-FFF2-40B4-BE49-F238E27FC236}">
                <a16:creationId xmlns:a16="http://schemas.microsoft.com/office/drawing/2014/main" id="{2908F4FA-71B5-293B-CCCD-101C8AC533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89069" y="1594866"/>
            <a:ext cx="1752166" cy="2268176"/>
          </a:xfrm>
          <a:prstGeom prst="rect">
            <a:avLst/>
          </a:prstGeom>
        </p:spPr>
      </p:pic>
      <p:pic>
        <p:nvPicPr>
          <p:cNvPr id="11" name="Picture 3" descr="Poster with the title Ci3T Plan: What you need to know">
            <a:extLst>
              <a:ext uri="{FF2B5EF4-FFF2-40B4-BE49-F238E27FC236}">
                <a16:creationId xmlns:a16="http://schemas.microsoft.com/office/drawing/2014/main" id="{440752CC-6D59-E911-95EB-6F59F7B2DF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44316" y="2447971"/>
            <a:ext cx="1993837" cy="1540239"/>
          </a:xfrm>
          <a:prstGeom prst="rect">
            <a:avLst/>
          </a:prstGeom>
        </p:spPr>
      </p:pic>
      <p:pic>
        <p:nvPicPr>
          <p:cNvPr id="10" name="Picture 4" descr="Screenshot of a school website homepage with schoolwide expectations visible">
            <a:extLst>
              <a:ext uri="{FF2B5EF4-FFF2-40B4-BE49-F238E27FC236}">
                <a16:creationId xmlns:a16="http://schemas.microsoft.com/office/drawing/2014/main" id="{BFD70DA3-5FEA-378C-B237-E71D252B85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40493" y="4192794"/>
            <a:ext cx="4462279" cy="2201921"/>
          </a:xfrm>
          <a:prstGeom prst="rect">
            <a:avLst/>
          </a:prstGeom>
          <a:ln>
            <a:solidFill>
              <a:schemeClr val="tx1"/>
            </a:solidFill>
          </a:ln>
        </p:spPr>
      </p:pic>
      <p:sp>
        <p:nvSpPr>
          <p:cNvPr id="6" name="Note">
            <a:extLst>
              <a:ext uri="{FF2B5EF4-FFF2-40B4-BE49-F238E27FC236}">
                <a16:creationId xmlns:a16="http://schemas.microsoft.com/office/drawing/2014/main" id="{156A0945-90A8-C69E-BAF2-DE6ACFE80B54}"/>
              </a:ext>
            </a:extLst>
          </p:cNvPr>
          <p:cNvSpPr/>
          <p:nvPr/>
        </p:nvSpPr>
        <p:spPr>
          <a:xfrm>
            <a:off x="93306" y="6494131"/>
            <a:ext cx="1489788" cy="246221"/>
          </a:xfrm>
          <a:prstGeom prst="rect">
            <a:avLst/>
          </a:prstGeom>
        </p:spPr>
        <p:txBody>
          <a:bodyPr wrap="square">
            <a:spAutoFit/>
          </a:bodyPr>
          <a:lstStyle/>
          <a:p>
            <a:pPr defTabSz="457200">
              <a:defRPr/>
            </a:pPr>
            <a:r>
              <a:rPr lang="en-US" sz="1000">
                <a:solidFill>
                  <a:srgbClr val="E7E6E6">
                    <a:lumMod val="50000"/>
                  </a:srgbClr>
                </a:solidFill>
                <a:latin typeface="Calibri" panose="020F0502020204030204"/>
              </a:rPr>
              <a:t>Shared with permission.</a:t>
            </a:r>
          </a:p>
        </p:txBody>
      </p:sp>
      <p:grpSp>
        <p:nvGrpSpPr>
          <p:cNvPr id="2" name="Group 1" descr="Salina Public School Logo with text underneath reading &quot;see district communication templates&quot;">
            <a:extLst>
              <a:ext uri="{FF2B5EF4-FFF2-40B4-BE49-F238E27FC236}">
                <a16:creationId xmlns:a16="http://schemas.microsoft.com/office/drawing/2014/main" id="{C7E985DC-497B-3D67-9C51-34D44977BD06}"/>
              </a:ext>
            </a:extLst>
          </p:cNvPr>
          <p:cNvGrpSpPr/>
          <p:nvPr/>
        </p:nvGrpSpPr>
        <p:grpSpPr>
          <a:xfrm>
            <a:off x="1727586" y="5414789"/>
            <a:ext cx="4223922" cy="1325563"/>
            <a:chOff x="6801845" y="5021867"/>
            <a:chExt cx="5202261" cy="1615465"/>
          </a:xfrm>
        </p:grpSpPr>
        <p:sp>
          <p:nvSpPr>
            <p:cNvPr id="3" name="Rectangle: Rounded Corners 2">
              <a:extLst>
                <a:ext uri="{FF2B5EF4-FFF2-40B4-BE49-F238E27FC236}">
                  <a16:creationId xmlns:a16="http://schemas.microsoft.com/office/drawing/2014/main" id="{3110CA3A-B08C-332F-9009-195AB38B7CAF}"/>
                </a:ext>
              </a:extLst>
            </p:cNvPr>
            <p:cNvSpPr/>
            <p:nvPr/>
          </p:nvSpPr>
          <p:spPr>
            <a:xfrm>
              <a:off x="6801845" y="5021867"/>
              <a:ext cx="5202261" cy="1615465"/>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3" descr="About Us | Salina Public Schools">
              <a:extLst>
                <a:ext uri="{FF2B5EF4-FFF2-40B4-BE49-F238E27FC236}">
                  <a16:creationId xmlns:a16="http://schemas.microsoft.com/office/drawing/2014/main" id="{59D9B2F9-A40F-7E7E-3F84-5F2AF80521E4}"/>
                </a:ext>
              </a:extLst>
            </p:cNvPr>
            <p:cNvPicPr>
              <a:picLocks noChangeAspect="1"/>
            </p:cNvPicPr>
            <p:nvPr/>
          </p:nvPicPr>
          <p:blipFill>
            <a:blip r:embed="rId7"/>
            <a:stretch>
              <a:fillRect/>
            </a:stretch>
          </p:blipFill>
          <p:spPr>
            <a:xfrm>
              <a:off x="8074494" y="5141228"/>
              <a:ext cx="2601042" cy="861328"/>
            </a:xfrm>
            <a:prstGeom prst="rect">
              <a:avLst/>
            </a:prstGeom>
          </p:spPr>
        </p:pic>
        <p:sp>
          <p:nvSpPr>
            <p:cNvPr id="5" name="TextBox 4">
              <a:extLst>
                <a:ext uri="{FF2B5EF4-FFF2-40B4-BE49-F238E27FC236}">
                  <a16:creationId xmlns:a16="http://schemas.microsoft.com/office/drawing/2014/main" id="{26D75BDF-AAE8-E52E-9109-769EB29C5D5F}"/>
                </a:ext>
              </a:extLst>
            </p:cNvPr>
            <p:cNvSpPr txBox="1"/>
            <p:nvPr/>
          </p:nvSpPr>
          <p:spPr>
            <a:xfrm>
              <a:off x="7012645" y="6092506"/>
              <a:ext cx="4991459" cy="454877"/>
            </a:xfrm>
            <a:prstGeom prst="rect">
              <a:avLst/>
            </a:prstGeom>
            <a:noFill/>
          </p:spPr>
          <p:txBody>
            <a:bodyPr wrap="square" rtlCol="0">
              <a:spAutoFit/>
            </a:bodyPr>
            <a:lstStyle/>
            <a:p>
              <a:r>
                <a:rPr lang="en-US"/>
                <a:t>See district communication templates</a:t>
              </a:r>
            </a:p>
          </p:txBody>
        </p:sp>
      </p:grpSp>
    </p:spTree>
    <p:extLst>
      <p:ext uri="{BB962C8B-B14F-4D97-AF65-F5344CB8AC3E}">
        <p14:creationId xmlns:p14="http://schemas.microsoft.com/office/powerpoint/2010/main" val="2838085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8C18F-483E-80BB-171D-51F3E3DAC5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338363-1C78-597A-E2E1-AEE291C4F589}"/>
              </a:ext>
            </a:extLst>
          </p:cNvPr>
          <p:cNvSpPr>
            <a:spLocks noGrp="1"/>
          </p:cNvSpPr>
          <p:nvPr>
            <p:ph type="title"/>
          </p:nvPr>
        </p:nvSpPr>
        <p:spPr>
          <a:solidFill>
            <a:schemeClr val="accent5"/>
          </a:solidFill>
        </p:spPr>
        <p:txBody>
          <a:bodyPr>
            <a:normAutofit/>
          </a:bodyPr>
          <a:lstStyle/>
          <a:p>
            <a:r>
              <a:rPr lang="en-US">
                <a:solidFill>
                  <a:schemeClr val="bg1"/>
                </a:solidFill>
              </a:rPr>
              <a:t>Work Time: Procedures for Teaching (Family &amp; Community)</a:t>
            </a:r>
          </a:p>
        </p:txBody>
      </p:sp>
      <p:sp>
        <p:nvSpPr>
          <p:cNvPr id="59" name="Content Placeholder 15">
            <a:extLst>
              <a:ext uri="{FF2B5EF4-FFF2-40B4-BE49-F238E27FC236}">
                <a16:creationId xmlns:a16="http://schemas.microsoft.com/office/drawing/2014/main" id="{954925AB-CDA4-AAE6-1165-DBF377697D43}"/>
              </a:ext>
            </a:extLst>
          </p:cNvPr>
          <p:cNvSpPr txBox="1">
            <a:spLocks/>
          </p:cNvSpPr>
          <p:nvPr/>
        </p:nvSpPr>
        <p:spPr>
          <a:xfrm>
            <a:off x="838198" y="1825625"/>
            <a:ext cx="10515599" cy="2985980"/>
          </a:xfrm>
          <a:prstGeom prst="rect">
            <a:avLst/>
          </a:prstGeom>
          <a:solidFill>
            <a:schemeClr val="accent5">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a:t>When and how will you share your Ci3T plan with families and the community?</a:t>
            </a:r>
          </a:p>
          <a:p>
            <a:r>
              <a:rPr lang="en-US"/>
              <a:t>What Implementation Materials are needed to share the plan with families and community members?</a:t>
            </a:r>
          </a:p>
          <a:p>
            <a:pPr marL="0" indent="0">
              <a:buNone/>
            </a:pPr>
            <a:endParaRPr lang="en-US" sz="2400"/>
          </a:p>
        </p:txBody>
      </p:sp>
      <p:pic>
        <p:nvPicPr>
          <p:cNvPr id="3" name="Picture 47">
            <a:extLst>
              <a:ext uri="{FF2B5EF4-FFF2-40B4-BE49-F238E27FC236}">
                <a16:creationId xmlns:a16="http://schemas.microsoft.com/office/drawing/2014/main" id="{F52A6328-306B-604D-1B95-67C383FE344F}"/>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4" name="Picture 46">
            <a:extLst>
              <a:ext uri="{FF2B5EF4-FFF2-40B4-BE49-F238E27FC236}">
                <a16:creationId xmlns:a16="http://schemas.microsoft.com/office/drawing/2014/main" id="{A1672C8A-BDF0-A595-42BC-8C9A3AA97EC1}"/>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5" name="Picture 45">
            <a:extLst>
              <a:ext uri="{FF2B5EF4-FFF2-40B4-BE49-F238E27FC236}">
                <a16:creationId xmlns:a16="http://schemas.microsoft.com/office/drawing/2014/main" id="{F6964F21-0351-A4B6-9CED-501108505939}"/>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6" name="Picture 44">
            <a:extLst>
              <a:ext uri="{FF2B5EF4-FFF2-40B4-BE49-F238E27FC236}">
                <a16:creationId xmlns:a16="http://schemas.microsoft.com/office/drawing/2014/main" id="{0441AD7B-3898-0915-B3AD-64131FA6F241}"/>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7" name="Picture 43">
            <a:extLst>
              <a:ext uri="{FF2B5EF4-FFF2-40B4-BE49-F238E27FC236}">
                <a16:creationId xmlns:a16="http://schemas.microsoft.com/office/drawing/2014/main" id="{BEE78447-570D-80B1-C982-C83A77696EF5}"/>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8" name="Picture 41">
            <a:extLst>
              <a:ext uri="{FF2B5EF4-FFF2-40B4-BE49-F238E27FC236}">
                <a16:creationId xmlns:a16="http://schemas.microsoft.com/office/drawing/2014/main" id="{14E6339D-44D3-87AA-F0AC-84F983FEC216}"/>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9" name="Picture 40">
            <a:extLst>
              <a:ext uri="{FF2B5EF4-FFF2-40B4-BE49-F238E27FC236}">
                <a16:creationId xmlns:a16="http://schemas.microsoft.com/office/drawing/2014/main" id="{CCD0B031-F8F0-9E52-7A55-8F2077BB655D}"/>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10" name="Picture 39">
            <a:extLst>
              <a:ext uri="{FF2B5EF4-FFF2-40B4-BE49-F238E27FC236}">
                <a16:creationId xmlns:a16="http://schemas.microsoft.com/office/drawing/2014/main" id="{C24DB629-8A1A-0E19-AC43-449DD332A519}"/>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11" name="Picture 38">
            <a:extLst>
              <a:ext uri="{FF2B5EF4-FFF2-40B4-BE49-F238E27FC236}">
                <a16:creationId xmlns:a16="http://schemas.microsoft.com/office/drawing/2014/main" id="{EAC9BFE1-0B31-E708-C10B-A5B2641D0B2F}"/>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12" name="Picture 33">
            <a:extLst>
              <a:ext uri="{FF2B5EF4-FFF2-40B4-BE49-F238E27FC236}">
                <a16:creationId xmlns:a16="http://schemas.microsoft.com/office/drawing/2014/main" id="{BB5262F5-D1BA-4A40-CCE7-717520A0DABD}"/>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13" name="Picture 36">
            <a:extLst>
              <a:ext uri="{FF2B5EF4-FFF2-40B4-BE49-F238E27FC236}">
                <a16:creationId xmlns:a16="http://schemas.microsoft.com/office/drawing/2014/main" id="{F099715C-DEE3-65DB-D452-272C2F9E570A}"/>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14" name="Picture 32">
            <a:extLst>
              <a:ext uri="{FF2B5EF4-FFF2-40B4-BE49-F238E27FC236}">
                <a16:creationId xmlns:a16="http://schemas.microsoft.com/office/drawing/2014/main" id="{D637E555-D04E-2CFD-A1EF-8C8211A03B5B}"/>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spTree>
    <p:extLst>
      <p:ext uri="{BB962C8B-B14F-4D97-AF65-F5344CB8AC3E}">
        <p14:creationId xmlns:p14="http://schemas.microsoft.com/office/powerpoint/2010/main" val="279630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7"/>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9"/>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10"/>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11"/>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12"/>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30000"/>
                                  </p:stCondLst>
                                  <p:childTnLst>
                                    <p:set>
                                      <p:cBhvr>
                                        <p:cTn id="33" dur="1" fill="hold">
                                          <p:stCondLst>
                                            <p:cond delay="0"/>
                                          </p:stCondLst>
                                        </p:cTn>
                                        <p:tgtEl>
                                          <p:spTgt spid="13"/>
                                        </p:tgtEl>
                                        <p:attrNameLst>
                                          <p:attrName>style.visibility</p:attrName>
                                        </p:attrNameLst>
                                      </p:cBhvr>
                                      <p:to>
                                        <p:strVal val="visible"/>
                                      </p:to>
                                    </p:set>
                                  </p:childTnLst>
                                </p:cTn>
                              </p:par>
                            </p:childTnLst>
                          </p:cTn>
                        </p:par>
                        <p:par>
                          <p:cTn id="34" fill="hold">
                            <p:stCondLst>
                              <p:cond delay="570000"/>
                            </p:stCondLst>
                            <p:childTnLst>
                              <p:par>
                                <p:cTn id="35" presetID="1" presetClass="entr" presetSubtype="0" fill="hold" nodeType="afterEffect">
                                  <p:stCondLst>
                                    <p:cond delay="3000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normAutofit/>
          </a:bodyPr>
          <a:lstStyle/>
          <a:p>
            <a:r>
              <a:rPr lang="en-US">
                <a:solidFill>
                  <a:sysClr val="windowText" lastClr="000000"/>
                </a:solidFill>
              </a:rPr>
              <a:t>Procedures for Reinforcing </a:t>
            </a:r>
          </a:p>
        </p:txBody>
      </p:sp>
      <p:pic>
        <p:nvPicPr>
          <p:cNvPr id="10" name="Picture 9" descr="Lincoln Elementary Implementation Manual.">
            <a:extLst>
              <a:ext uri="{FF2B5EF4-FFF2-40B4-BE49-F238E27FC236}">
                <a16:creationId xmlns:a16="http://schemas.microsoft.com/office/drawing/2014/main" id="{D3170B00-CCA6-0327-2143-48D74C64D2CB}"/>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279658" y="2209140"/>
            <a:ext cx="2731169" cy="3633537"/>
          </a:xfrm>
          <a:prstGeom prst="rect">
            <a:avLst/>
          </a:prstGeom>
          <a:ln>
            <a:solidFill>
              <a:schemeClr val="tx1"/>
            </a:solidFill>
          </a:ln>
        </p:spPr>
      </p:pic>
      <p:pic>
        <p:nvPicPr>
          <p:cNvPr id="8" name="Picture 7" descr="Procedures for Reinforcing document.">
            <a:extLst>
              <a:ext uri="{FF2B5EF4-FFF2-40B4-BE49-F238E27FC236}">
                <a16:creationId xmlns:a16="http://schemas.microsoft.com/office/drawing/2014/main" id="{9DE6AA5D-2694-4900-78E6-4B83B42FA5E4}"/>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963140" y="1815151"/>
            <a:ext cx="5721963" cy="4421516"/>
          </a:xfrm>
          <a:prstGeom prst="rect">
            <a:avLst/>
          </a:prstGeom>
          <a:ln>
            <a:solidFill>
              <a:schemeClr val="tx1"/>
            </a:solidFill>
          </a:ln>
        </p:spPr>
      </p:pic>
      <p:sp>
        <p:nvSpPr>
          <p:cNvPr id="9" name="Rectangle 1">
            <a:extLst>
              <a:ext uri="{FF2B5EF4-FFF2-40B4-BE49-F238E27FC236}">
                <a16:creationId xmlns:a16="http://schemas.microsoft.com/office/drawing/2014/main" id="{A1E87C0B-B8DD-AE67-4E63-CAFF0B71FE86}"/>
              </a:ext>
              <a:ext uri="{C183D7F6-B498-43B3-948B-1728B52AA6E4}">
                <adec:decorative xmlns:adec="http://schemas.microsoft.com/office/drawing/2017/decorative" val="1"/>
              </a:ext>
            </a:extLst>
          </p:cNvPr>
          <p:cNvSpPr/>
          <p:nvPr/>
        </p:nvSpPr>
        <p:spPr>
          <a:xfrm>
            <a:off x="5343258" y="2504345"/>
            <a:ext cx="1248611" cy="21155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Rectangle 1">
            <a:extLst>
              <a:ext uri="{FF2B5EF4-FFF2-40B4-BE49-F238E27FC236}">
                <a16:creationId xmlns:a16="http://schemas.microsoft.com/office/drawing/2014/main" id="{A98F9B57-C592-20F8-EA76-0569071F598C}"/>
              </a:ext>
              <a:ext uri="{C183D7F6-B498-43B3-948B-1728B52AA6E4}">
                <adec:decorative xmlns:adec="http://schemas.microsoft.com/office/drawing/2017/decorative" val="1"/>
              </a:ext>
            </a:extLst>
          </p:cNvPr>
          <p:cNvSpPr/>
          <p:nvPr/>
        </p:nvSpPr>
        <p:spPr>
          <a:xfrm>
            <a:off x="5343258" y="2922255"/>
            <a:ext cx="1248611" cy="21155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Rectangle 1">
            <a:extLst>
              <a:ext uri="{FF2B5EF4-FFF2-40B4-BE49-F238E27FC236}">
                <a16:creationId xmlns:a16="http://schemas.microsoft.com/office/drawing/2014/main" id="{58391EAE-8AC1-9D31-9F36-D4448D96372A}"/>
              </a:ext>
              <a:ext uri="{C183D7F6-B498-43B3-948B-1728B52AA6E4}">
                <adec:decorative xmlns:adec="http://schemas.microsoft.com/office/drawing/2017/decorative" val="1"/>
              </a:ext>
            </a:extLst>
          </p:cNvPr>
          <p:cNvSpPr/>
          <p:nvPr/>
        </p:nvSpPr>
        <p:spPr>
          <a:xfrm>
            <a:off x="5343257" y="3377802"/>
            <a:ext cx="1248611" cy="21155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13" name="Group 12" descr="Pinned grey sticky note with words &quot;Locate in your Ci3T Implementation Manual&quot;. ">
            <a:extLst>
              <a:ext uri="{FF2B5EF4-FFF2-40B4-BE49-F238E27FC236}">
                <a16:creationId xmlns:a16="http://schemas.microsoft.com/office/drawing/2014/main" id="{632EEAA3-FF95-4FFD-93DB-CFA05472DB2D}"/>
              </a:ext>
            </a:extLst>
          </p:cNvPr>
          <p:cNvGrpSpPr/>
          <p:nvPr/>
        </p:nvGrpSpPr>
        <p:grpSpPr>
          <a:xfrm rot="20972135">
            <a:off x="8291127" y="4120412"/>
            <a:ext cx="2653898" cy="2404018"/>
            <a:chOff x="5721978" y="4932025"/>
            <a:chExt cx="3280012" cy="2971180"/>
          </a:xfrm>
        </p:grpSpPr>
        <p:pic>
          <p:nvPicPr>
            <p:cNvPr id="14" name="Picture 13" title="Sticky note">
              <a:extLst>
                <a:ext uri="{FF2B5EF4-FFF2-40B4-BE49-F238E27FC236}">
                  <a16:creationId xmlns:a16="http://schemas.microsoft.com/office/drawing/2014/main" id="{182C4FE4-F030-0D53-49F8-ADA94DD84237}"/>
                </a:ext>
              </a:extLst>
            </p:cNvPr>
            <p:cNvPicPr>
              <a:picLocks noChangeAspect="1"/>
            </p:cNvPicPr>
            <p:nvPr/>
          </p:nvPicPr>
          <p:blipFill>
            <a:blip r:embed="rId5"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15" name="Picture 14" title="Push pin">
              <a:extLst>
                <a:ext uri="{FF2B5EF4-FFF2-40B4-BE49-F238E27FC236}">
                  <a16:creationId xmlns:a16="http://schemas.microsoft.com/office/drawing/2014/main" id="{FF37F2B6-F4F0-46AD-FC8E-8A873919519B}"/>
                </a:ext>
              </a:extLst>
            </p:cNvPr>
            <p:cNvPicPr>
              <a:picLocks noChangeAspect="1"/>
            </p:cNvPicPr>
            <p:nvPr/>
          </p:nvPicPr>
          <p:blipFill>
            <a:blip r:embed="rId6"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16" name="TextBox 15">
              <a:extLst>
                <a:ext uri="{FF2B5EF4-FFF2-40B4-BE49-F238E27FC236}">
                  <a16:creationId xmlns:a16="http://schemas.microsoft.com/office/drawing/2014/main" id="{33EF9226-13EF-B43E-8623-E5CC757416CB}"/>
                </a:ext>
              </a:extLst>
            </p:cNvPr>
            <p:cNvSpPr txBox="1"/>
            <p:nvPr/>
          </p:nvSpPr>
          <p:spPr>
            <a:xfrm rot="184573">
              <a:off x="6100994" y="5855863"/>
              <a:ext cx="2694093" cy="1635668"/>
            </a:xfrm>
            <a:prstGeom prst="rect">
              <a:avLst/>
            </a:prstGeom>
            <a:noFill/>
          </p:spPr>
          <p:txBody>
            <a:bodyPr wrap="square" rtlCol="0">
              <a:spAutoFit/>
            </a:bodyPr>
            <a:lstStyle/>
            <a:p>
              <a:pPr algn="ctr" defTabSz="457200">
                <a:defRPr/>
              </a:pPr>
              <a:r>
                <a:rPr lang="en-US" sz="2000" b="1">
                  <a:solidFill>
                    <a:prstClr val="black"/>
                  </a:solidFill>
                  <a:latin typeface="Arial" panose="020B0604020202020204" pitchFamily="34" charset="0"/>
                  <a:cs typeface="Arial" panose="020B0604020202020204" pitchFamily="34" charset="0"/>
                </a:rPr>
                <a:t>Locate in your Ci3T Implementation Manual</a:t>
              </a:r>
            </a:p>
          </p:txBody>
        </p:sp>
      </p:grpSp>
    </p:spTree>
    <p:extLst>
      <p:ext uri="{BB962C8B-B14F-4D97-AF65-F5344CB8AC3E}">
        <p14:creationId xmlns:p14="http://schemas.microsoft.com/office/powerpoint/2010/main" val="366513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D40AB-FB49-87D5-81D3-5F2324274AEE}"/>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A460AE93-90FA-AE01-7B0E-736CC6B41C13}"/>
              </a:ext>
            </a:extLst>
          </p:cNvPr>
          <p:cNvSpPr>
            <a:spLocks noGrp="1"/>
          </p:cNvSpPr>
          <p:nvPr>
            <p:ph type="title"/>
          </p:nvPr>
        </p:nvSpPr>
        <p:spPr/>
        <p:txBody>
          <a:bodyPr/>
          <a:lstStyle/>
          <a:p>
            <a:r>
              <a:rPr lang="en-US">
                <a:solidFill>
                  <a:sysClr val="windowText" lastClr="000000"/>
                </a:solidFill>
              </a:rPr>
              <a:t>Procedures for Reinforcing </a:t>
            </a:r>
            <a:r>
              <a:rPr lang="en-US"/>
              <a:t>Faculty &amp; Staff</a:t>
            </a:r>
          </a:p>
        </p:txBody>
      </p:sp>
      <p:pic>
        <p:nvPicPr>
          <p:cNvPr id="7" name="Picture 6">
            <a:extLst>
              <a:ext uri="{FF2B5EF4-FFF2-40B4-BE49-F238E27FC236}">
                <a16:creationId xmlns:a16="http://schemas.microsoft.com/office/drawing/2014/main" id="{B008EF0C-A717-3DE7-C77E-541FA08A1F9E}"/>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pic>
        <p:nvPicPr>
          <p:cNvPr id="8" name="Picture 7" descr="Ci3T Faculty and Staff Recognition ticket.">
            <a:extLst>
              <a:ext uri="{FF2B5EF4-FFF2-40B4-BE49-F238E27FC236}">
                <a16:creationId xmlns:a16="http://schemas.microsoft.com/office/drawing/2014/main" id="{E21B79D6-AAF4-3D72-5E25-D53699C4799A}"/>
              </a:ext>
            </a:extLst>
          </p:cNvPr>
          <p:cNvPicPr>
            <a:picLocks noChangeAspect="1"/>
          </p:cNvPicPr>
          <p:nvPr/>
        </p:nvPicPr>
        <p:blipFill>
          <a:blip r:embed="rId4"/>
          <a:stretch>
            <a:fillRect/>
          </a:stretch>
        </p:blipFill>
        <p:spPr>
          <a:xfrm>
            <a:off x="766995" y="2389847"/>
            <a:ext cx="3728780" cy="2817934"/>
          </a:xfrm>
          <a:prstGeom prst="rect">
            <a:avLst/>
          </a:prstGeom>
          <a:ln>
            <a:solidFill>
              <a:schemeClr val="tx1"/>
            </a:solidFill>
          </a:ln>
        </p:spPr>
      </p:pic>
      <p:pic>
        <p:nvPicPr>
          <p:cNvPr id="4" name="Picture 3" descr="A poster saying &quot;What you can get with your ticket!&quot; with examples of items such as Starbucks, Subway and Apple gift cards. Two plastic containers for tickets are under the poster.">
            <a:extLst>
              <a:ext uri="{FF2B5EF4-FFF2-40B4-BE49-F238E27FC236}">
                <a16:creationId xmlns:a16="http://schemas.microsoft.com/office/drawing/2014/main" id="{7A217137-838C-4DFB-E78D-C521078D6AA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197528" y="2104786"/>
            <a:ext cx="2400740" cy="3388055"/>
          </a:xfrm>
          <a:prstGeom prst="rect">
            <a:avLst/>
          </a:prstGeom>
        </p:spPr>
      </p:pic>
      <p:grpSp>
        <p:nvGrpSpPr>
          <p:cNvPr id="10" name="Group 9" descr="1 day of lunch duty coverage ticket.">
            <a:extLst>
              <a:ext uri="{FF2B5EF4-FFF2-40B4-BE49-F238E27FC236}">
                <a16:creationId xmlns:a16="http://schemas.microsoft.com/office/drawing/2014/main" id="{B1EA7B7A-4C1E-7BA9-70C7-EB0B9415B4B8}"/>
              </a:ext>
            </a:extLst>
          </p:cNvPr>
          <p:cNvGrpSpPr/>
          <p:nvPr/>
        </p:nvGrpSpPr>
        <p:grpSpPr>
          <a:xfrm>
            <a:off x="8225184" y="2411036"/>
            <a:ext cx="3128616" cy="2775553"/>
            <a:chOff x="3238940" y="980736"/>
            <a:chExt cx="3128616" cy="2775553"/>
          </a:xfrm>
        </p:grpSpPr>
        <p:pic>
          <p:nvPicPr>
            <p:cNvPr id="11" name="Picture 10" descr="A couple of white rectangles on a wood surface&#10;&#10;Description automatically generated with low confidence">
              <a:extLst>
                <a:ext uri="{FF2B5EF4-FFF2-40B4-BE49-F238E27FC236}">
                  <a16:creationId xmlns:a16="http://schemas.microsoft.com/office/drawing/2014/main" id="{87FB7145-4363-2B4A-2879-AEF34A4DD6A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5400000">
              <a:off x="3415471" y="804205"/>
              <a:ext cx="2775553" cy="3128616"/>
            </a:xfrm>
            <a:prstGeom prst="rect">
              <a:avLst/>
            </a:prstGeom>
          </p:spPr>
        </p:pic>
        <p:sp>
          <p:nvSpPr>
            <p:cNvPr id="12" name="TextBox 11">
              <a:extLst>
                <a:ext uri="{FF2B5EF4-FFF2-40B4-BE49-F238E27FC236}">
                  <a16:creationId xmlns:a16="http://schemas.microsoft.com/office/drawing/2014/main" id="{6D93E819-E52A-F553-4A49-18131AC0F764}"/>
                </a:ext>
              </a:extLst>
            </p:cNvPr>
            <p:cNvSpPr txBox="1"/>
            <p:nvPr/>
          </p:nvSpPr>
          <p:spPr>
            <a:xfrm>
              <a:off x="3673082" y="1937578"/>
              <a:ext cx="2260330" cy="830997"/>
            </a:xfrm>
            <a:prstGeom prst="rect">
              <a:avLst/>
            </a:prstGeom>
            <a:noFill/>
          </p:spPr>
          <p:txBody>
            <a:bodyPr wrap="square" rtlCol="0">
              <a:spAutoFit/>
            </a:bodyPr>
            <a:lstStyle/>
            <a:p>
              <a:pPr algn="ctr"/>
              <a:r>
                <a:rPr lang="en-US" sz="2400">
                  <a:latin typeface="Bradley Hand" pitchFamily="2" charset="77"/>
                </a:rPr>
                <a:t>(1) day of lunch duty coverage</a:t>
              </a:r>
            </a:p>
          </p:txBody>
        </p:sp>
      </p:grpSp>
    </p:spTree>
    <p:extLst>
      <p:ext uri="{BB962C8B-B14F-4D97-AF65-F5344CB8AC3E}">
        <p14:creationId xmlns:p14="http://schemas.microsoft.com/office/powerpoint/2010/main" val="362618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4B996-6889-F2A9-9F43-E4B0F29E0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976ADE-9FBE-7C76-921B-9921467F8D8C}"/>
              </a:ext>
            </a:extLst>
          </p:cNvPr>
          <p:cNvSpPr>
            <a:spLocks noGrp="1"/>
          </p:cNvSpPr>
          <p:nvPr>
            <p:ph type="title"/>
          </p:nvPr>
        </p:nvSpPr>
        <p:spPr>
          <a:solidFill>
            <a:schemeClr val="accent5"/>
          </a:solidFill>
        </p:spPr>
        <p:txBody>
          <a:bodyPr>
            <a:normAutofit/>
          </a:bodyPr>
          <a:lstStyle/>
          <a:p>
            <a:r>
              <a:rPr lang="en-US">
                <a:solidFill>
                  <a:schemeClr val="bg1"/>
                </a:solidFill>
              </a:rPr>
              <a:t>Work Time: Procedures for Reinforcing (Faculty &amp; Staff)</a:t>
            </a:r>
          </a:p>
        </p:txBody>
      </p:sp>
      <p:sp>
        <p:nvSpPr>
          <p:cNvPr id="59" name="Content Placeholder 15">
            <a:extLst>
              <a:ext uri="{FF2B5EF4-FFF2-40B4-BE49-F238E27FC236}">
                <a16:creationId xmlns:a16="http://schemas.microsoft.com/office/drawing/2014/main" id="{F335C4A4-DC5B-E556-1825-B5790BB07AB0}"/>
              </a:ext>
            </a:extLst>
          </p:cNvPr>
          <p:cNvSpPr txBox="1">
            <a:spLocks/>
          </p:cNvSpPr>
          <p:nvPr/>
        </p:nvSpPr>
        <p:spPr>
          <a:xfrm>
            <a:off x="838198" y="1825625"/>
            <a:ext cx="10515599" cy="2985980"/>
          </a:xfrm>
          <a:prstGeom prst="rect">
            <a:avLst/>
          </a:prstGeom>
          <a:solidFill>
            <a:schemeClr val="accent5">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a:t>When and how will you reinforce staff for implementing your school’s Ci3T plan?</a:t>
            </a:r>
          </a:p>
          <a:p>
            <a:pPr marL="0" indent="0">
              <a:buNone/>
            </a:pPr>
            <a:endParaRPr lang="en-US" sz="2400"/>
          </a:p>
        </p:txBody>
      </p:sp>
      <p:pic>
        <p:nvPicPr>
          <p:cNvPr id="3" name="Picture 47">
            <a:extLst>
              <a:ext uri="{FF2B5EF4-FFF2-40B4-BE49-F238E27FC236}">
                <a16:creationId xmlns:a16="http://schemas.microsoft.com/office/drawing/2014/main" id="{6B0BBE91-EB82-F66B-8CB9-146405E6693F}"/>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4" name="Picture 46">
            <a:extLst>
              <a:ext uri="{FF2B5EF4-FFF2-40B4-BE49-F238E27FC236}">
                <a16:creationId xmlns:a16="http://schemas.microsoft.com/office/drawing/2014/main" id="{9CB8F088-2A63-150B-7FDA-A955BB536F0E}"/>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5" name="Picture 45">
            <a:extLst>
              <a:ext uri="{FF2B5EF4-FFF2-40B4-BE49-F238E27FC236}">
                <a16:creationId xmlns:a16="http://schemas.microsoft.com/office/drawing/2014/main" id="{7E20DA94-75E0-82FF-D963-08EDFC899B77}"/>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6" name="Picture 44">
            <a:extLst>
              <a:ext uri="{FF2B5EF4-FFF2-40B4-BE49-F238E27FC236}">
                <a16:creationId xmlns:a16="http://schemas.microsoft.com/office/drawing/2014/main" id="{B2E3A98C-A2CA-388E-6BB7-A2213094FA3B}"/>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7" name="Picture 43">
            <a:extLst>
              <a:ext uri="{FF2B5EF4-FFF2-40B4-BE49-F238E27FC236}">
                <a16:creationId xmlns:a16="http://schemas.microsoft.com/office/drawing/2014/main" id="{96351783-9B81-4CC1-9E74-37DC0DBDD3FD}"/>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8" name="Picture 41">
            <a:extLst>
              <a:ext uri="{FF2B5EF4-FFF2-40B4-BE49-F238E27FC236}">
                <a16:creationId xmlns:a16="http://schemas.microsoft.com/office/drawing/2014/main" id="{146134C5-2092-2466-A46B-9511645CA7D6}"/>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9" name="Picture 40">
            <a:extLst>
              <a:ext uri="{FF2B5EF4-FFF2-40B4-BE49-F238E27FC236}">
                <a16:creationId xmlns:a16="http://schemas.microsoft.com/office/drawing/2014/main" id="{36D49E6A-B501-D965-DB3C-CB9E02819CCE}"/>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10" name="Picture 39">
            <a:extLst>
              <a:ext uri="{FF2B5EF4-FFF2-40B4-BE49-F238E27FC236}">
                <a16:creationId xmlns:a16="http://schemas.microsoft.com/office/drawing/2014/main" id="{A5B3C78F-1218-49B1-AB33-B160DAD9450C}"/>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11" name="Picture 38">
            <a:extLst>
              <a:ext uri="{FF2B5EF4-FFF2-40B4-BE49-F238E27FC236}">
                <a16:creationId xmlns:a16="http://schemas.microsoft.com/office/drawing/2014/main" id="{E70BF020-2BC4-361B-9B0F-046AD2E737C2}"/>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12" name="Picture 33">
            <a:extLst>
              <a:ext uri="{FF2B5EF4-FFF2-40B4-BE49-F238E27FC236}">
                <a16:creationId xmlns:a16="http://schemas.microsoft.com/office/drawing/2014/main" id="{6D2DE83F-F39E-9FDA-4A3F-1101D87BAF33}"/>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13" name="Picture 36">
            <a:extLst>
              <a:ext uri="{FF2B5EF4-FFF2-40B4-BE49-F238E27FC236}">
                <a16:creationId xmlns:a16="http://schemas.microsoft.com/office/drawing/2014/main" id="{B2FD4B32-9B55-439A-3A25-9DAEB5B4AA16}"/>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pic>
        <p:nvPicPr>
          <p:cNvPr id="14" name="Picture 32">
            <a:extLst>
              <a:ext uri="{FF2B5EF4-FFF2-40B4-BE49-F238E27FC236}">
                <a16:creationId xmlns:a16="http://schemas.microsoft.com/office/drawing/2014/main" id="{F1EE0DF1-611E-0920-5F0C-98D9F49AE4EC}"/>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3557587" y="4946542"/>
            <a:ext cx="5076825" cy="1800292"/>
          </a:xfrm>
          <a:prstGeom prst="rect">
            <a:avLst/>
          </a:prstGeom>
          <a:noFill/>
          <a:ln w="9525">
            <a:noFill/>
            <a:miter lim="800000"/>
            <a:headEnd/>
            <a:tailEnd/>
          </a:ln>
        </p:spPr>
      </p:pic>
    </p:spTree>
    <p:extLst>
      <p:ext uri="{BB962C8B-B14F-4D97-AF65-F5344CB8AC3E}">
        <p14:creationId xmlns:p14="http://schemas.microsoft.com/office/powerpoint/2010/main" val="238298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7"/>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9"/>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10"/>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11"/>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12"/>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30000"/>
                                  </p:stCondLst>
                                  <p:childTnLst>
                                    <p:set>
                                      <p:cBhvr>
                                        <p:cTn id="33" dur="1" fill="hold">
                                          <p:stCondLst>
                                            <p:cond delay="0"/>
                                          </p:stCondLst>
                                        </p:cTn>
                                        <p:tgtEl>
                                          <p:spTgt spid="13"/>
                                        </p:tgtEl>
                                        <p:attrNameLst>
                                          <p:attrName>style.visibility</p:attrName>
                                        </p:attrNameLst>
                                      </p:cBhvr>
                                      <p:to>
                                        <p:strVal val="visible"/>
                                      </p:to>
                                    </p:set>
                                  </p:childTnLst>
                                </p:cTn>
                              </p:par>
                            </p:childTnLst>
                          </p:cTn>
                        </p:par>
                        <p:par>
                          <p:cTn id="34" fill="hold">
                            <p:stCondLst>
                              <p:cond delay="570000"/>
                            </p:stCondLst>
                            <p:childTnLst>
                              <p:par>
                                <p:cTn id="35" presetID="1" presetClass="entr" presetSubtype="0" fill="hold" nodeType="afterEffect">
                                  <p:stCondLst>
                                    <p:cond delay="3000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E91A7FA-827C-E670-F894-A72B127D4B52}"/>
              </a:ext>
            </a:extLst>
          </p:cNvPr>
          <p:cNvSpPr>
            <a:spLocks noGrp="1"/>
          </p:cNvSpPr>
          <p:nvPr>
            <p:ph type="title"/>
          </p:nvPr>
        </p:nvSpPr>
        <p:spPr/>
        <p:txBody>
          <a:bodyPr/>
          <a:lstStyle/>
          <a:p>
            <a:r>
              <a:rPr lang="en-US"/>
              <a:t>Procedures for Reinforcing Students</a:t>
            </a:r>
          </a:p>
        </p:txBody>
      </p:sp>
      <p:pic>
        <p:nvPicPr>
          <p:cNvPr id="9" name="Picture 8" descr="R05 Reinforcement Logistics document.">
            <a:extLst>
              <a:ext uri="{FF2B5EF4-FFF2-40B4-BE49-F238E27FC236}">
                <a16:creationId xmlns:a16="http://schemas.microsoft.com/office/drawing/2014/main" id="{7A0A792D-B316-B348-3321-0D0993AB6E7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48877" y="1690687"/>
            <a:ext cx="3456526" cy="4473151"/>
          </a:xfrm>
          <a:prstGeom prst="rect">
            <a:avLst/>
          </a:prstGeom>
          <a:ln>
            <a:solidFill>
              <a:schemeClr val="tx1"/>
            </a:solidFill>
          </a:ln>
        </p:spPr>
      </p:pic>
      <p:pic>
        <p:nvPicPr>
          <p:cNvPr id="37" name="Picture 36" descr="R06 Reinforcer Student Questionnaire.">
            <a:extLst>
              <a:ext uri="{FF2B5EF4-FFF2-40B4-BE49-F238E27FC236}">
                <a16:creationId xmlns:a16="http://schemas.microsoft.com/office/drawing/2014/main" id="{0C1AF439-F2A7-EA8E-FAB6-4E101FCDE56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715230" y="1690687"/>
            <a:ext cx="3456526" cy="4473151"/>
          </a:xfrm>
          <a:prstGeom prst="rect">
            <a:avLst/>
          </a:prstGeom>
          <a:ln>
            <a:solidFill>
              <a:schemeClr val="tx1"/>
            </a:solidFill>
          </a:ln>
        </p:spPr>
      </p:pic>
      <p:pic>
        <p:nvPicPr>
          <p:cNvPr id="1026" name="Picture 2" descr="Lincoln Elementary School reinforcement ticket.">
            <a:extLst>
              <a:ext uri="{FF2B5EF4-FFF2-40B4-BE49-F238E27FC236}">
                <a16:creationId xmlns:a16="http://schemas.microsoft.com/office/drawing/2014/main" id="{B2932174-6D3B-702C-3178-11A374E2977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75651" y="5159293"/>
            <a:ext cx="2382015" cy="133358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7CF6ACD-B34D-1C97-6CB1-FF4CBE67A210}"/>
              </a:ext>
              <a:ext uri="{C183D7F6-B498-43B3-948B-1728B52AA6E4}">
                <adec:decorative xmlns:adec="http://schemas.microsoft.com/office/drawing/2017/decorative" val="1"/>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pic>
        <p:nvPicPr>
          <p:cNvPr id="29" name="Picture 28" descr="Sit by a Friend ticket.">
            <a:extLst>
              <a:ext uri="{FF2B5EF4-FFF2-40B4-BE49-F238E27FC236}">
                <a16:creationId xmlns:a16="http://schemas.microsoft.com/office/drawing/2014/main" id="{9C96652B-2AEB-9B6E-7F08-30C3EEB2DFE7}"/>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8557666" y="1281852"/>
            <a:ext cx="1941411" cy="1284752"/>
          </a:xfrm>
          <a:prstGeom prst="rect">
            <a:avLst/>
          </a:prstGeom>
        </p:spPr>
      </p:pic>
      <p:pic>
        <p:nvPicPr>
          <p:cNvPr id="19" name="Picture 18" descr="Lunch with my Teacher ticket.">
            <a:extLst>
              <a:ext uri="{FF2B5EF4-FFF2-40B4-BE49-F238E27FC236}">
                <a16:creationId xmlns:a16="http://schemas.microsoft.com/office/drawing/2014/main" id="{2DC3888D-631E-2112-49DF-50A4AEACABD7}"/>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a:xfrm>
            <a:off x="9035431" y="1690687"/>
            <a:ext cx="1891007" cy="1315338"/>
          </a:xfrm>
          <a:prstGeom prst="rect">
            <a:avLst/>
          </a:prstGeom>
        </p:spPr>
      </p:pic>
      <p:pic>
        <p:nvPicPr>
          <p:cNvPr id="23" name="Picture 22" descr="Show and Tell ticket.">
            <a:extLst>
              <a:ext uri="{FF2B5EF4-FFF2-40B4-BE49-F238E27FC236}">
                <a16:creationId xmlns:a16="http://schemas.microsoft.com/office/drawing/2014/main" id="{15AAAC4D-76CF-585A-60AD-0878E04C228B}"/>
              </a:ext>
            </a:extLst>
          </p:cNvPr>
          <p:cNvPicPr>
            <a:picLocks noChangeAspect="1"/>
          </p:cNvPicPr>
          <p:nvPr/>
        </p:nvPicPr>
        <p:blipFill>
          <a:blip r:embed="rId9" cstate="hqprint">
            <a:extLst>
              <a:ext uri="{28A0092B-C50C-407E-A947-70E740481C1C}">
                <a14:useLocalDpi xmlns:a14="http://schemas.microsoft.com/office/drawing/2010/main"/>
              </a:ext>
            </a:extLst>
          </a:blip>
          <a:srcRect/>
          <a:stretch>
            <a:fillRect/>
          </a:stretch>
        </p:blipFill>
        <p:spPr>
          <a:xfrm>
            <a:off x="9822946" y="2055813"/>
            <a:ext cx="1816749" cy="1284753"/>
          </a:xfrm>
          <a:prstGeom prst="rect">
            <a:avLst/>
          </a:prstGeom>
        </p:spPr>
      </p:pic>
      <p:pic>
        <p:nvPicPr>
          <p:cNvPr id="20" name="Picture 19" descr="A group of plastic containers for Ci3T tickets on a table.&#10;">
            <a:extLst>
              <a:ext uri="{FF2B5EF4-FFF2-40B4-BE49-F238E27FC236}">
                <a16:creationId xmlns:a16="http://schemas.microsoft.com/office/drawing/2014/main" id="{549B5CC9-A40A-0F28-0F23-31DD37ABA17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684694" y="3647928"/>
            <a:ext cx="2628000" cy="1966706"/>
          </a:xfrm>
          <a:prstGeom prst="rect">
            <a:avLst/>
          </a:prstGeom>
        </p:spPr>
      </p:pic>
      <p:grpSp>
        <p:nvGrpSpPr>
          <p:cNvPr id="14" name="Group 13" descr="School parking lot with &#10;Ci3T&quot; painted on a parking spot.">
            <a:extLst>
              <a:ext uri="{FF2B5EF4-FFF2-40B4-BE49-F238E27FC236}">
                <a16:creationId xmlns:a16="http://schemas.microsoft.com/office/drawing/2014/main" id="{A4A08060-5117-49DA-B9B0-A1601D983392}"/>
              </a:ext>
            </a:extLst>
          </p:cNvPr>
          <p:cNvGrpSpPr/>
          <p:nvPr/>
        </p:nvGrpSpPr>
        <p:grpSpPr>
          <a:xfrm>
            <a:off x="9566649" y="4515040"/>
            <a:ext cx="2329342" cy="1977835"/>
            <a:chOff x="5397378" y="2085315"/>
            <a:chExt cx="2320334" cy="1824212"/>
          </a:xfrm>
        </p:grpSpPr>
        <p:pic>
          <p:nvPicPr>
            <p:cNvPr id="5" name="Picture 4"/>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5397378" y="2085315"/>
              <a:ext cx="2320334" cy="1824212"/>
            </a:xfrm>
            <a:prstGeom prst="rect">
              <a:avLst/>
            </a:prstGeom>
          </p:spPr>
        </p:pic>
        <p:pic>
          <p:nvPicPr>
            <p:cNvPr id="6" name="Picture 5">
              <a:extLst>
                <a:ext uri="{FF2B5EF4-FFF2-40B4-BE49-F238E27FC236}">
                  <a16:creationId xmlns:a16="http://schemas.microsoft.com/office/drawing/2014/main" id="{1C7C2E6E-1EC3-41A4-8A60-A02A758B6C0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rot="481773">
              <a:off x="6850268" y="3391419"/>
              <a:ext cx="91440" cy="20782"/>
            </a:xfrm>
            <a:prstGeom prst="rect">
              <a:avLst/>
            </a:prstGeom>
          </p:spPr>
        </p:pic>
      </p:grpSp>
    </p:spTree>
    <p:extLst>
      <p:ext uri="{BB962C8B-B14F-4D97-AF65-F5344CB8AC3E}">
        <p14:creationId xmlns:p14="http://schemas.microsoft.com/office/powerpoint/2010/main" val="562098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C9494-3991-B891-751E-56FC4E5E07E4}"/>
            </a:ext>
          </a:extLst>
        </p:cNvPr>
        <p:cNvGrpSpPr/>
        <p:nvPr/>
      </p:nvGrpSpPr>
      <p:grpSpPr>
        <a:xfrm>
          <a:off x="0" y="0"/>
          <a:ext cx="0" cy="0"/>
          <a:chOff x="0" y="0"/>
          <a:chExt cx="0" cy="0"/>
        </a:xfrm>
      </p:grpSpPr>
      <p:sp>
        <p:nvSpPr>
          <p:cNvPr id="16" name="Title">
            <a:extLst>
              <a:ext uri="{FF2B5EF4-FFF2-40B4-BE49-F238E27FC236}">
                <a16:creationId xmlns:a16="http://schemas.microsoft.com/office/drawing/2014/main" id="{E7CB08CA-D12C-2780-0CA1-F09E6484E81B}"/>
              </a:ext>
            </a:extLst>
          </p:cNvPr>
          <p:cNvSpPr>
            <a:spLocks noGrp="1"/>
          </p:cNvSpPr>
          <p:nvPr>
            <p:ph type="title"/>
          </p:nvPr>
        </p:nvSpPr>
        <p:spPr/>
        <p:txBody>
          <a:bodyPr>
            <a:normAutofit/>
          </a:bodyPr>
          <a:lstStyle/>
          <a:p>
            <a:r>
              <a:rPr lang="en-US"/>
              <a:t>Scheduling Procedures for Reinforcement</a:t>
            </a:r>
          </a:p>
        </p:txBody>
      </p:sp>
      <p:sp>
        <p:nvSpPr>
          <p:cNvPr id="17" name="Content">
            <a:extLst>
              <a:ext uri="{FF2B5EF4-FFF2-40B4-BE49-F238E27FC236}">
                <a16:creationId xmlns:a16="http://schemas.microsoft.com/office/drawing/2014/main" id="{84A62EBE-8E3D-7FC9-C94F-7CC3359B6A37}"/>
              </a:ext>
            </a:extLst>
          </p:cNvPr>
          <p:cNvSpPr>
            <a:spLocks noGrp="1"/>
          </p:cNvSpPr>
          <p:nvPr>
            <p:ph idx="1"/>
          </p:nvPr>
        </p:nvSpPr>
        <p:spPr>
          <a:xfrm>
            <a:off x="838200" y="1825625"/>
            <a:ext cx="5480713" cy="4351338"/>
          </a:xfrm>
        </p:spPr>
        <p:txBody>
          <a:bodyPr/>
          <a:lstStyle/>
          <a:p>
            <a:pPr marL="0" indent="0">
              <a:buNone/>
            </a:pPr>
            <a:r>
              <a:rPr lang="en-US"/>
              <a:t>You might consider adding the following to your 2026-2027 Ci3T Implementation Calendar</a:t>
            </a:r>
          </a:p>
          <a:p>
            <a:r>
              <a:rPr lang="en-US"/>
              <a:t>School store</a:t>
            </a:r>
          </a:p>
          <a:p>
            <a:r>
              <a:rPr lang="en-US"/>
              <a:t>Assemblies</a:t>
            </a:r>
          </a:p>
          <a:p>
            <a:r>
              <a:rPr lang="en-US"/>
              <a:t>Field trips</a:t>
            </a:r>
          </a:p>
          <a:p>
            <a:r>
              <a:rPr lang="en-US"/>
              <a:t>Staff appreciation days</a:t>
            </a:r>
          </a:p>
        </p:txBody>
      </p:sp>
      <p:pic>
        <p:nvPicPr>
          <p:cNvPr id="4" name="Picture 3">
            <a:extLst>
              <a:ext uri="{FF2B5EF4-FFF2-40B4-BE49-F238E27FC236}">
                <a16:creationId xmlns:a16="http://schemas.microsoft.com/office/drawing/2014/main" id="{32189415-C5B7-B661-A453-441B9C9DFAD5}"/>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pic>
        <p:nvPicPr>
          <p:cNvPr id="3" name="Picture 2">
            <a:extLst>
              <a:ext uri="{FF2B5EF4-FFF2-40B4-BE49-F238E27FC236}">
                <a16:creationId xmlns:a16="http://schemas.microsoft.com/office/drawing/2014/main" id="{B0896B2E-C9D0-E066-02BD-D1376D7772A1}"/>
              </a:ext>
              <a:ext uri="{C183D7F6-B498-43B3-948B-1728B52AA6E4}">
                <adec:decorative xmlns:adec="http://schemas.microsoft.com/office/drawing/2017/decorative" val="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l="-23" r="-23"/>
          <a:stretch>
            <a:fillRect/>
          </a:stretch>
        </p:blipFill>
        <p:spPr>
          <a:xfrm>
            <a:off x="7049499" y="1905206"/>
            <a:ext cx="3608517" cy="3792201"/>
          </a:xfrm>
          <a:prstGeom prst="rect">
            <a:avLst/>
          </a:prstGeom>
        </p:spPr>
      </p:pic>
    </p:spTree>
    <p:extLst>
      <p:ext uri="{BB962C8B-B14F-4D97-AF65-F5344CB8AC3E}">
        <p14:creationId xmlns:p14="http://schemas.microsoft.com/office/powerpoint/2010/main" val="2057117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14740-CD67-7D60-F31E-9A8EED2EC3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E72D3E-76E9-0E9E-B801-1416997D65B4}"/>
              </a:ext>
            </a:extLst>
          </p:cNvPr>
          <p:cNvSpPr>
            <a:spLocks noGrp="1"/>
          </p:cNvSpPr>
          <p:nvPr>
            <p:ph type="title"/>
          </p:nvPr>
        </p:nvSpPr>
        <p:spPr>
          <a:solidFill>
            <a:schemeClr val="accent5"/>
          </a:solidFill>
        </p:spPr>
        <p:txBody>
          <a:bodyPr>
            <a:normAutofit/>
          </a:bodyPr>
          <a:lstStyle/>
          <a:p>
            <a:r>
              <a:rPr lang="en-US">
                <a:solidFill>
                  <a:schemeClr val="bg1"/>
                </a:solidFill>
              </a:rPr>
              <a:t>Work Time: Procedures for Reinforcing (Students)</a:t>
            </a:r>
          </a:p>
        </p:txBody>
      </p:sp>
      <p:sp>
        <p:nvSpPr>
          <p:cNvPr id="16" name="Content Placeholder 15">
            <a:extLst>
              <a:ext uri="{FF2B5EF4-FFF2-40B4-BE49-F238E27FC236}">
                <a16:creationId xmlns:a16="http://schemas.microsoft.com/office/drawing/2014/main" id="{AF1F15CB-DC7D-26EC-060B-8676E2199EC1}"/>
              </a:ext>
            </a:extLst>
          </p:cNvPr>
          <p:cNvSpPr>
            <a:spLocks noGrp="1"/>
          </p:cNvSpPr>
          <p:nvPr>
            <p:ph idx="1"/>
          </p:nvPr>
        </p:nvSpPr>
        <p:spPr>
          <a:xfrm>
            <a:off x="838198" y="1825625"/>
            <a:ext cx="10515599" cy="2985980"/>
          </a:xfrm>
          <a:solidFill>
            <a:schemeClr val="accent5">
              <a:lumMod val="20000"/>
              <a:lumOff val="80000"/>
            </a:schemeClr>
          </a:solidFill>
        </p:spPr>
        <p:txBody>
          <a:bodyPr>
            <a:normAutofit/>
          </a:bodyPr>
          <a:lstStyle/>
          <a:p>
            <a:pPr lvl="0"/>
            <a:r>
              <a:rPr lang="en-US"/>
              <a:t>What procedures for reinforcement are in place for students?</a:t>
            </a:r>
          </a:p>
          <a:p>
            <a:endParaRPr lang="en-US" sz="2400"/>
          </a:p>
        </p:txBody>
      </p:sp>
      <p:pic>
        <p:nvPicPr>
          <p:cNvPr id="3" name="20">
            <a:extLst>
              <a:ext uri="{FF2B5EF4-FFF2-40B4-BE49-F238E27FC236}">
                <a16:creationId xmlns:a16="http://schemas.microsoft.com/office/drawing/2014/main" id="{2222C43C-DACC-9221-DB15-F44C5DA1A440}"/>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5" name="19">
            <a:extLst>
              <a:ext uri="{FF2B5EF4-FFF2-40B4-BE49-F238E27FC236}">
                <a16:creationId xmlns:a16="http://schemas.microsoft.com/office/drawing/2014/main" id="{C39E8366-0199-E908-CE0F-2991A13E0469}"/>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6" name="18">
            <a:extLst>
              <a:ext uri="{FF2B5EF4-FFF2-40B4-BE49-F238E27FC236}">
                <a16:creationId xmlns:a16="http://schemas.microsoft.com/office/drawing/2014/main" id="{8474FE0F-FE38-AC51-CF7D-F8412C4943BF}"/>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7" name="17">
            <a:extLst>
              <a:ext uri="{FF2B5EF4-FFF2-40B4-BE49-F238E27FC236}">
                <a16:creationId xmlns:a16="http://schemas.microsoft.com/office/drawing/2014/main" id="{ED07B2DF-76F7-19DC-71E7-F8C8240F27D9}"/>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8" name="16">
            <a:extLst>
              <a:ext uri="{FF2B5EF4-FFF2-40B4-BE49-F238E27FC236}">
                <a16:creationId xmlns:a16="http://schemas.microsoft.com/office/drawing/2014/main" id="{5EF9955B-C7C8-267E-6774-D95988247966}"/>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9" name="Picture 47">
            <a:extLst>
              <a:ext uri="{FF2B5EF4-FFF2-40B4-BE49-F238E27FC236}">
                <a16:creationId xmlns:a16="http://schemas.microsoft.com/office/drawing/2014/main" id="{FB13B81D-2519-0280-86A1-8D74B0627058}"/>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0" name="Picture 51">
            <a:extLst>
              <a:ext uri="{FF2B5EF4-FFF2-40B4-BE49-F238E27FC236}">
                <a16:creationId xmlns:a16="http://schemas.microsoft.com/office/drawing/2014/main" id="{ACB51126-5C03-06BD-92AF-E66C06795F6D}"/>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1" name="Picture 50">
            <a:extLst>
              <a:ext uri="{FF2B5EF4-FFF2-40B4-BE49-F238E27FC236}">
                <a16:creationId xmlns:a16="http://schemas.microsoft.com/office/drawing/2014/main" id="{24D0A5C8-4366-F6E6-1BF4-A5138EECD842}"/>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2" name="Picture 49">
            <a:extLst>
              <a:ext uri="{FF2B5EF4-FFF2-40B4-BE49-F238E27FC236}">
                <a16:creationId xmlns:a16="http://schemas.microsoft.com/office/drawing/2014/main" id="{DB7FD33A-E427-7952-DD48-6DEAA341CD66}"/>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3" name="Picture 48">
            <a:extLst>
              <a:ext uri="{FF2B5EF4-FFF2-40B4-BE49-F238E27FC236}">
                <a16:creationId xmlns:a16="http://schemas.microsoft.com/office/drawing/2014/main" id="{95D90E2F-7009-C7C7-CAD7-74BC71768E4F}"/>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4" name="Picture 42">
            <a:extLst>
              <a:ext uri="{FF2B5EF4-FFF2-40B4-BE49-F238E27FC236}">
                <a16:creationId xmlns:a16="http://schemas.microsoft.com/office/drawing/2014/main" id="{EF665DD6-0903-0A82-E22B-6A2F152611E2}"/>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5" name="Picture 46">
            <a:extLst>
              <a:ext uri="{FF2B5EF4-FFF2-40B4-BE49-F238E27FC236}">
                <a16:creationId xmlns:a16="http://schemas.microsoft.com/office/drawing/2014/main" id="{83D1A944-9CE9-2D81-9FEA-56776820F04A}"/>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8" name="Picture 45">
            <a:extLst>
              <a:ext uri="{FF2B5EF4-FFF2-40B4-BE49-F238E27FC236}">
                <a16:creationId xmlns:a16="http://schemas.microsoft.com/office/drawing/2014/main" id="{4CF09D40-219A-EAE6-627C-EB738A674BFE}"/>
              </a:ext>
            </a:extLst>
          </p:cNvPr>
          <p:cNvPicPr>
            <a:picLocks noChangeAspect="1" noChangeArrowheads="1"/>
          </p:cNvPicPr>
          <p:nvPr/>
        </p:nvPicPr>
        <p:blipFill>
          <a:blip r:embed="rId15">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19" name="Picture 44">
            <a:extLst>
              <a:ext uri="{FF2B5EF4-FFF2-40B4-BE49-F238E27FC236}">
                <a16:creationId xmlns:a16="http://schemas.microsoft.com/office/drawing/2014/main" id="{61AF4F09-F079-CA11-4DDA-7A54543464D7}"/>
              </a:ext>
            </a:extLst>
          </p:cNvPr>
          <p:cNvPicPr>
            <a:picLocks noChangeAspect="1" noChangeArrowheads="1"/>
          </p:cNvPicPr>
          <p:nvPr/>
        </p:nvPicPr>
        <p:blipFill>
          <a:blip r:embed="rId16">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1" name="Picture 43">
            <a:extLst>
              <a:ext uri="{FF2B5EF4-FFF2-40B4-BE49-F238E27FC236}">
                <a16:creationId xmlns:a16="http://schemas.microsoft.com/office/drawing/2014/main" id="{EF458372-81AE-7833-50B6-EF592FF4718E}"/>
              </a:ext>
            </a:extLst>
          </p:cNvPr>
          <p:cNvPicPr>
            <a:picLocks noChangeAspect="1" noChangeArrowheads="1"/>
          </p:cNvPicPr>
          <p:nvPr/>
        </p:nvPicPr>
        <p:blipFill>
          <a:blip r:embed="rId17">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4" name="Picture 23">
            <a:extLst>
              <a:ext uri="{FF2B5EF4-FFF2-40B4-BE49-F238E27FC236}">
                <a16:creationId xmlns:a16="http://schemas.microsoft.com/office/drawing/2014/main" id="{AC99EAB1-1D49-FC61-669B-77834A2EEFB5}"/>
              </a:ext>
            </a:extLst>
          </p:cNvPr>
          <p:cNvPicPr>
            <a:picLocks noChangeAspect="1" noChangeArrowheads="1"/>
          </p:cNvPicPr>
          <p:nvPr/>
        </p:nvPicPr>
        <p:blipFill>
          <a:blip r:embed="rId18">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5" name="Picture 40">
            <a:extLst>
              <a:ext uri="{FF2B5EF4-FFF2-40B4-BE49-F238E27FC236}">
                <a16:creationId xmlns:a16="http://schemas.microsoft.com/office/drawing/2014/main" id="{AB6DF99E-18F4-52E6-E47A-A47F13A63A10}"/>
              </a:ext>
            </a:extLst>
          </p:cNvPr>
          <p:cNvPicPr>
            <a:picLocks noChangeAspect="1" noChangeArrowheads="1"/>
          </p:cNvPicPr>
          <p:nvPr/>
        </p:nvPicPr>
        <p:blipFill>
          <a:blip r:embed="rId19">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6" name="Picture 39">
            <a:extLst>
              <a:ext uri="{FF2B5EF4-FFF2-40B4-BE49-F238E27FC236}">
                <a16:creationId xmlns:a16="http://schemas.microsoft.com/office/drawing/2014/main" id="{FFC3DEE0-80F0-CED5-081E-3F8CBECC3F98}"/>
              </a:ext>
            </a:extLst>
          </p:cNvPr>
          <p:cNvPicPr>
            <a:picLocks noChangeAspect="1" noChangeArrowheads="1"/>
          </p:cNvPicPr>
          <p:nvPr/>
        </p:nvPicPr>
        <p:blipFill>
          <a:blip r:embed="rId20">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7" name="Picture 38">
            <a:extLst>
              <a:ext uri="{FF2B5EF4-FFF2-40B4-BE49-F238E27FC236}">
                <a16:creationId xmlns:a16="http://schemas.microsoft.com/office/drawing/2014/main" id="{5FE503DF-3F2E-C36A-D5E8-8042E2CEAB90}"/>
              </a:ext>
            </a:extLst>
          </p:cNvPr>
          <p:cNvPicPr>
            <a:picLocks noChangeAspect="1" noChangeArrowheads="1"/>
          </p:cNvPicPr>
          <p:nvPr/>
        </p:nvPicPr>
        <p:blipFill>
          <a:blip r:embed="rId21">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8" name="Picture 33">
            <a:extLst>
              <a:ext uri="{FF2B5EF4-FFF2-40B4-BE49-F238E27FC236}">
                <a16:creationId xmlns:a16="http://schemas.microsoft.com/office/drawing/2014/main" id="{B8412FA6-7742-2767-7703-C3358569D7E6}"/>
              </a:ext>
            </a:extLst>
          </p:cNvPr>
          <p:cNvPicPr>
            <a:picLocks noChangeAspect="1" noChangeArrowheads="1"/>
          </p:cNvPicPr>
          <p:nvPr/>
        </p:nvPicPr>
        <p:blipFill>
          <a:blip r:embed="rId22">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29" name="Picture 36">
            <a:extLst>
              <a:ext uri="{FF2B5EF4-FFF2-40B4-BE49-F238E27FC236}">
                <a16:creationId xmlns:a16="http://schemas.microsoft.com/office/drawing/2014/main" id="{8B96CF53-6DB7-D500-5F48-E4062E3223E5}"/>
              </a:ext>
            </a:extLst>
          </p:cNvPr>
          <p:cNvPicPr>
            <a:picLocks noChangeAspect="1" noChangeArrowheads="1"/>
          </p:cNvPicPr>
          <p:nvPr/>
        </p:nvPicPr>
        <p:blipFill>
          <a:blip r:embed="rId23">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pic>
        <p:nvPicPr>
          <p:cNvPr id="30" name="Picture 32">
            <a:extLst>
              <a:ext uri="{FF2B5EF4-FFF2-40B4-BE49-F238E27FC236}">
                <a16:creationId xmlns:a16="http://schemas.microsoft.com/office/drawing/2014/main" id="{53E5DDFD-1127-5562-1EC8-5896D9F89017}"/>
              </a:ext>
            </a:extLst>
          </p:cNvPr>
          <p:cNvPicPr>
            <a:picLocks noChangeAspect="1" noChangeArrowheads="1"/>
          </p:cNvPicPr>
          <p:nvPr/>
        </p:nvPicPr>
        <p:blipFill>
          <a:blip r:embed="rId24">
            <a:extLst>
              <a:ext uri="{28A0092B-C50C-407E-A947-70E740481C1C}">
                <a14:useLocalDpi xmlns:a14="http://schemas.microsoft.com/office/drawing/2010/main"/>
              </a:ext>
            </a:extLst>
          </a:blip>
          <a:stretch>
            <a:fillRect/>
          </a:stretch>
        </p:blipFill>
        <p:spPr bwMode="auto">
          <a:xfrm>
            <a:off x="3405188" y="4946542"/>
            <a:ext cx="5076825" cy="1800292"/>
          </a:xfrm>
          <a:prstGeom prst="rect">
            <a:avLst/>
          </a:prstGeom>
          <a:noFill/>
        </p:spPr>
      </p:pic>
    </p:spTree>
    <p:extLst>
      <p:ext uri="{BB962C8B-B14F-4D97-AF65-F5344CB8AC3E}">
        <p14:creationId xmlns:p14="http://schemas.microsoft.com/office/powerpoint/2010/main" val="117097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9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59000"/>
                            </p:stCondLst>
                            <p:childTnLst>
                              <p:par>
                                <p:cTn id="8" presetID="1" presetClass="entr" presetSubtype="0" fill="hold" nodeType="afterEffect">
                                  <p:stCondLst>
                                    <p:cond delay="59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118000"/>
                            </p:stCondLst>
                            <p:childTnLst>
                              <p:par>
                                <p:cTn id="11" presetID="1" presetClass="entr" presetSubtype="0" fill="hold" nodeType="afterEffect">
                                  <p:stCondLst>
                                    <p:cond delay="59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177000"/>
                            </p:stCondLst>
                            <p:childTnLst>
                              <p:par>
                                <p:cTn id="14" presetID="1" presetClass="entr" presetSubtype="0" fill="hold" nodeType="afterEffect">
                                  <p:stCondLst>
                                    <p:cond delay="5900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236000"/>
                            </p:stCondLst>
                            <p:childTnLst>
                              <p:par>
                                <p:cTn id="17" presetID="1" presetClass="entr" presetSubtype="0" fill="hold" nodeType="afterEffect">
                                  <p:stCondLst>
                                    <p:cond delay="5900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295000"/>
                            </p:stCondLst>
                            <p:childTnLst>
                              <p:par>
                                <p:cTn id="20" presetID="1" presetClass="entr" presetSubtype="0" fill="hold" nodeType="afterEffect">
                                  <p:stCondLst>
                                    <p:cond delay="59000"/>
                                  </p:stCondLst>
                                  <p:childTnLst>
                                    <p:set>
                                      <p:cBhvr>
                                        <p:cTn id="21" dur="1" fill="hold">
                                          <p:stCondLst>
                                            <p:cond delay="0"/>
                                          </p:stCondLst>
                                        </p:cTn>
                                        <p:tgtEl>
                                          <p:spTgt spid="10"/>
                                        </p:tgtEl>
                                        <p:attrNameLst>
                                          <p:attrName>style.visibility</p:attrName>
                                        </p:attrNameLst>
                                      </p:cBhvr>
                                      <p:to>
                                        <p:strVal val="visible"/>
                                      </p:to>
                                    </p:set>
                                  </p:childTnLst>
                                </p:cTn>
                              </p:par>
                            </p:childTnLst>
                          </p:cTn>
                        </p:par>
                        <p:par>
                          <p:cTn id="22" fill="hold">
                            <p:stCondLst>
                              <p:cond delay="354000"/>
                            </p:stCondLst>
                            <p:childTnLst>
                              <p:par>
                                <p:cTn id="23" presetID="1" presetClass="entr" presetSubtype="0" fill="hold" nodeType="afterEffect">
                                  <p:stCondLst>
                                    <p:cond delay="59000"/>
                                  </p:stCondLst>
                                  <p:childTnLst>
                                    <p:set>
                                      <p:cBhvr>
                                        <p:cTn id="24" dur="1" fill="hold">
                                          <p:stCondLst>
                                            <p:cond delay="0"/>
                                          </p:stCondLst>
                                        </p:cTn>
                                        <p:tgtEl>
                                          <p:spTgt spid="11"/>
                                        </p:tgtEl>
                                        <p:attrNameLst>
                                          <p:attrName>style.visibility</p:attrName>
                                        </p:attrNameLst>
                                      </p:cBhvr>
                                      <p:to>
                                        <p:strVal val="visible"/>
                                      </p:to>
                                    </p:set>
                                  </p:childTnLst>
                                </p:cTn>
                              </p:par>
                            </p:childTnLst>
                          </p:cTn>
                        </p:par>
                        <p:par>
                          <p:cTn id="25" fill="hold">
                            <p:stCondLst>
                              <p:cond delay="413000"/>
                            </p:stCondLst>
                            <p:childTnLst>
                              <p:par>
                                <p:cTn id="26" presetID="1" presetClass="entr" presetSubtype="0" fill="hold" nodeType="afterEffect">
                                  <p:stCondLst>
                                    <p:cond delay="59000"/>
                                  </p:stCondLst>
                                  <p:childTnLst>
                                    <p:set>
                                      <p:cBhvr>
                                        <p:cTn id="27" dur="1" fill="hold">
                                          <p:stCondLst>
                                            <p:cond delay="0"/>
                                          </p:stCondLst>
                                        </p:cTn>
                                        <p:tgtEl>
                                          <p:spTgt spid="12"/>
                                        </p:tgtEl>
                                        <p:attrNameLst>
                                          <p:attrName>style.visibility</p:attrName>
                                        </p:attrNameLst>
                                      </p:cBhvr>
                                      <p:to>
                                        <p:strVal val="visible"/>
                                      </p:to>
                                    </p:set>
                                  </p:childTnLst>
                                </p:cTn>
                              </p:par>
                            </p:childTnLst>
                          </p:cTn>
                        </p:par>
                        <p:par>
                          <p:cTn id="28" fill="hold">
                            <p:stCondLst>
                              <p:cond delay="472000"/>
                            </p:stCondLst>
                            <p:childTnLst>
                              <p:par>
                                <p:cTn id="29" presetID="1" presetClass="entr" presetSubtype="0" fill="hold" nodeType="afterEffect">
                                  <p:stCondLst>
                                    <p:cond delay="5900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531000"/>
                            </p:stCondLst>
                            <p:childTnLst>
                              <p:par>
                                <p:cTn id="32" presetID="1" presetClass="entr" presetSubtype="0" fill="hold" nodeType="afterEffect">
                                  <p:stCondLst>
                                    <p:cond delay="590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590000"/>
                            </p:stCondLst>
                            <p:childTnLst>
                              <p:par>
                                <p:cTn id="35" presetID="1" presetClass="entr" presetSubtype="0" fill="hold" nodeType="afterEffect">
                                  <p:stCondLst>
                                    <p:cond delay="59000"/>
                                  </p:stCondLst>
                                  <p:childTnLst>
                                    <p:set>
                                      <p:cBhvr>
                                        <p:cTn id="36" dur="1" fill="hold">
                                          <p:stCondLst>
                                            <p:cond delay="0"/>
                                          </p:stCondLst>
                                        </p:cTn>
                                        <p:tgtEl>
                                          <p:spTgt spid="15"/>
                                        </p:tgtEl>
                                        <p:attrNameLst>
                                          <p:attrName>style.visibility</p:attrName>
                                        </p:attrNameLst>
                                      </p:cBhvr>
                                      <p:to>
                                        <p:strVal val="visible"/>
                                      </p:to>
                                    </p:set>
                                  </p:childTnLst>
                                </p:cTn>
                              </p:par>
                            </p:childTnLst>
                          </p:cTn>
                        </p:par>
                        <p:par>
                          <p:cTn id="37" fill="hold">
                            <p:stCondLst>
                              <p:cond delay="649000"/>
                            </p:stCondLst>
                            <p:childTnLst>
                              <p:par>
                                <p:cTn id="38" presetID="1" presetClass="entr" presetSubtype="0" fill="hold" nodeType="afterEffect">
                                  <p:stCondLst>
                                    <p:cond delay="59000"/>
                                  </p:stCondLst>
                                  <p:childTnLst>
                                    <p:set>
                                      <p:cBhvr>
                                        <p:cTn id="39" dur="1" fill="hold">
                                          <p:stCondLst>
                                            <p:cond delay="0"/>
                                          </p:stCondLst>
                                        </p:cTn>
                                        <p:tgtEl>
                                          <p:spTgt spid="18"/>
                                        </p:tgtEl>
                                        <p:attrNameLst>
                                          <p:attrName>style.visibility</p:attrName>
                                        </p:attrNameLst>
                                      </p:cBhvr>
                                      <p:to>
                                        <p:strVal val="visible"/>
                                      </p:to>
                                    </p:set>
                                  </p:childTnLst>
                                </p:cTn>
                              </p:par>
                            </p:childTnLst>
                          </p:cTn>
                        </p:par>
                        <p:par>
                          <p:cTn id="40" fill="hold">
                            <p:stCondLst>
                              <p:cond delay="708000"/>
                            </p:stCondLst>
                            <p:childTnLst>
                              <p:par>
                                <p:cTn id="41" presetID="1" presetClass="entr" presetSubtype="0" fill="hold" nodeType="afterEffect">
                                  <p:stCondLst>
                                    <p:cond delay="59000"/>
                                  </p:stCondLst>
                                  <p:childTnLst>
                                    <p:set>
                                      <p:cBhvr>
                                        <p:cTn id="42" dur="1" fill="hold">
                                          <p:stCondLst>
                                            <p:cond delay="0"/>
                                          </p:stCondLst>
                                        </p:cTn>
                                        <p:tgtEl>
                                          <p:spTgt spid="19"/>
                                        </p:tgtEl>
                                        <p:attrNameLst>
                                          <p:attrName>style.visibility</p:attrName>
                                        </p:attrNameLst>
                                      </p:cBhvr>
                                      <p:to>
                                        <p:strVal val="visible"/>
                                      </p:to>
                                    </p:set>
                                  </p:childTnLst>
                                </p:cTn>
                              </p:par>
                            </p:childTnLst>
                          </p:cTn>
                        </p:par>
                        <p:par>
                          <p:cTn id="43" fill="hold">
                            <p:stCondLst>
                              <p:cond delay="767000"/>
                            </p:stCondLst>
                            <p:childTnLst>
                              <p:par>
                                <p:cTn id="44" presetID="1" presetClass="entr" presetSubtype="0" fill="hold" nodeType="afterEffect">
                                  <p:stCondLst>
                                    <p:cond delay="59000"/>
                                  </p:stCondLst>
                                  <p:childTnLst>
                                    <p:set>
                                      <p:cBhvr>
                                        <p:cTn id="45" dur="1" fill="hold">
                                          <p:stCondLst>
                                            <p:cond delay="0"/>
                                          </p:stCondLst>
                                        </p:cTn>
                                        <p:tgtEl>
                                          <p:spTgt spid="21"/>
                                        </p:tgtEl>
                                        <p:attrNameLst>
                                          <p:attrName>style.visibility</p:attrName>
                                        </p:attrNameLst>
                                      </p:cBhvr>
                                      <p:to>
                                        <p:strVal val="visible"/>
                                      </p:to>
                                    </p:set>
                                  </p:childTnLst>
                                </p:cTn>
                              </p:par>
                            </p:childTnLst>
                          </p:cTn>
                        </p:par>
                        <p:par>
                          <p:cTn id="46" fill="hold">
                            <p:stCondLst>
                              <p:cond delay="826000"/>
                            </p:stCondLst>
                            <p:childTnLst>
                              <p:par>
                                <p:cTn id="47" presetID="1" presetClass="entr" presetSubtype="0" fill="hold" nodeType="afterEffect">
                                  <p:stCondLst>
                                    <p:cond delay="59000"/>
                                  </p:stCondLst>
                                  <p:childTnLst>
                                    <p:set>
                                      <p:cBhvr>
                                        <p:cTn id="48" dur="1" fill="hold">
                                          <p:stCondLst>
                                            <p:cond delay="0"/>
                                          </p:stCondLst>
                                        </p:cTn>
                                        <p:tgtEl>
                                          <p:spTgt spid="24"/>
                                        </p:tgtEl>
                                        <p:attrNameLst>
                                          <p:attrName>style.visibility</p:attrName>
                                        </p:attrNameLst>
                                      </p:cBhvr>
                                      <p:to>
                                        <p:strVal val="visible"/>
                                      </p:to>
                                    </p:set>
                                  </p:childTnLst>
                                </p:cTn>
                              </p:par>
                            </p:childTnLst>
                          </p:cTn>
                        </p:par>
                        <p:par>
                          <p:cTn id="49" fill="hold">
                            <p:stCondLst>
                              <p:cond delay="885000"/>
                            </p:stCondLst>
                            <p:childTnLst>
                              <p:par>
                                <p:cTn id="50" presetID="1" presetClass="entr" presetSubtype="0" fill="hold" nodeType="afterEffect">
                                  <p:stCondLst>
                                    <p:cond delay="59000"/>
                                  </p:stCondLst>
                                  <p:childTnLst>
                                    <p:set>
                                      <p:cBhvr>
                                        <p:cTn id="51" dur="1" fill="hold">
                                          <p:stCondLst>
                                            <p:cond delay="0"/>
                                          </p:stCondLst>
                                        </p:cTn>
                                        <p:tgtEl>
                                          <p:spTgt spid="25"/>
                                        </p:tgtEl>
                                        <p:attrNameLst>
                                          <p:attrName>style.visibility</p:attrName>
                                        </p:attrNameLst>
                                      </p:cBhvr>
                                      <p:to>
                                        <p:strVal val="visible"/>
                                      </p:to>
                                    </p:set>
                                  </p:childTnLst>
                                </p:cTn>
                              </p:par>
                            </p:childTnLst>
                          </p:cTn>
                        </p:par>
                        <p:par>
                          <p:cTn id="52" fill="hold">
                            <p:stCondLst>
                              <p:cond delay="944000"/>
                            </p:stCondLst>
                            <p:childTnLst>
                              <p:par>
                                <p:cTn id="53" presetID="1" presetClass="entr" presetSubtype="0" fill="hold" nodeType="afterEffect">
                                  <p:stCondLst>
                                    <p:cond delay="59000"/>
                                  </p:stCondLst>
                                  <p:childTnLst>
                                    <p:set>
                                      <p:cBhvr>
                                        <p:cTn id="54" dur="1" fill="hold">
                                          <p:stCondLst>
                                            <p:cond delay="0"/>
                                          </p:stCondLst>
                                        </p:cTn>
                                        <p:tgtEl>
                                          <p:spTgt spid="26"/>
                                        </p:tgtEl>
                                        <p:attrNameLst>
                                          <p:attrName>style.visibility</p:attrName>
                                        </p:attrNameLst>
                                      </p:cBhvr>
                                      <p:to>
                                        <p:strVal val="visible"/>
                                      </p:to>
                                    </p:set>
                                  </p:childTnLst>
                                </p:cTn>
                              </p:par>
                            </p:childTnLst>
                          </p:cTn>
                        </p:par>
                        <p:par>
                          <p:cTn id="55" fill="hold">
                            <p:stCondLst>
                              <p:cond delay="1003000"/>
                            </p:stCondLst>
                            <p:childTnLst>
                              <p:par>
                                <p:cTn id="56" presetID="1" presetClass="entr" presetSubtype="0" fill="hold" nodeType="afterEffect">
                                  <p:stCondLst>
                                    <p:cond delay="59000"/>
                                  </p:stCondLst>
                                  <p:childTnLst>
                                    <p:set>
                                      <p:cBhvr>
                                        <p:cTn id="57" dur="1" fill="hold">
                                          <p:stCondLst>
                                            <p:cond delay="0"/>
                                          </p:stCondLst>
                                        </p:cTn>
                                        <p:tgtEl>
                                          <p:spTgt spid="27"/>
                                        </p:tgtEl>
                                        <p:attrNameLst>
                                          <p:attrName>style.visibility</p:attrName>
                                        </p:attrNameLst>
                                      </p:cBhvr>
                                      <p:to>
                                        <p:strVal val="visible"/>
                                      </p:to>
                                    </p:set>
                                  </p:childTnLst>
                                </p:cTn>
                              </p:par>
                            </p:childTnLst>
                          </p:cTn>
                        </p:par>
                        <p:par>
                          <p:cTn id="58" fill="hold">
                            <p:stCondLst>
                              <p:cond delay="1062000"/>
                            </p:stCondLst>
                            <p:childTnLst>
                              <p:par>
                                <p:cTn id="59" presetID="1" presetClass="entr" presetSubtype="0" fill="hold" nodeType="afterEffect">
                                  <p:stCondLst>
                                    <p:cond delay="59000"/>
                                  </p:stCondLst>
                                  <p:childTnLst>
                                    <p:set>
                                      <p:cBhvr>
                                        <p:cTn id="60" dur="1" fill="hold">
                                          <p:stCondLst>
                                            <p:cond delay="0"/>
                                          </p:stCondLst>
                                        </p:cTn>
                                        <p:tgtEl>
                                          <p:spTgt spid="28"/>
                                        </p:tgtEl>
                                        <p:attrNameLst>
                                          <p:attrName>style.visibility</p:attrName>
                                        </p:attrNameLst>
                                      </p:cBhvr>
                                      <p:to>
                                        <p:strVal val="visible"/>
                                      </p:to>
                                    </p:set>
                                  </p:childTnLst>
                                </p:cTn>
                              </p:par>
                            </p:childTnLst>
                          </p:cTn>
                        </p:par>
                        <p:par>
                          <p:cTn id="61" fill="hold">
                            <p:stCondLst>
                              <p:cond delay="1121000"/>
                            </p:stCondLst>
                            <p:childTnLst>
                              <p:par>
                                <p:cTn id="62" presetID="1" presetClass="entr" presetSubtype="0" fill="hold" nodeType="afterEffect">
                                  <p:stCondLst>
                                    <p:cond delay="30000"/>
                                  </p:stCondLst>
                                  <p:childTnLst>
                                    <p:set>
                                      <p:cBhvr>
                                        <p:cTn id="63" dur="1" fill="hold">
                                          <p:stCondLst>
                                            <p:cond delay="0"/>
                                          </p:stCondLst>
                                        </p:cTn>
                                        <p:tgtEl>
                                          <p:spTgt spid="29"/>
                                        </p:tgtEl>
                                        <p:attrNameLst>
                                          <p:attrName>style.visibility</p:attrName>
                                        </p:attrNameLst>
                                      </p:cBhvr>
                                      <p:to>
                                        <p:strVal val="visible"/>
                                      </p:to>
                                    </p:set>
                                  </p:childTnLst>
                                </p:cTn>
                              </p:par>
                            </p:childTnLst>
                          </p:cTn>
                        </p:par>
                        <p:par>
                          <p:cTn id="64" fill="hold">
                            <p:stCondLst>
                              <p:cond delay="1151000"/>
                            </p:stCondLst>
                            <p:childTnLst>
                              <p:par>
                                <p:cTn id="65" presetID="1" presetClass="entr" presetSubtype="0" fill="hold" nodeType="afterEffect">
                                  <p:stCondLst>
                                    <p:cond delay="30000"/>
                                  </p:stCondLst>
                                  <p:childTnLst>
                                    <p:set>
                                      <p:cBhvr>
                                        <p:cTn id="6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DF93B-6C65-0379-4B6E-0AF9A64376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C6F803-C3B7-CCF7-F90A-7561FE40D8ED}"/>
              </a:ext>
            </a:extLst>
          </p:cNvPr>
          <p:cNvSpPr>
            <a:spLocks noGrp="1"/>
          </p:cNvSpPr>
          <p:nvPr>
            <p:ph type="title"/>
          </p:nvPr>
        </p:nvSpPr>
        <p:spPr/>
        <p:txBody>
          <a:bodyPr/>
          <a:lstStyle/>
          <a:p>
            <a:r>
              <a:rPr lang="en-US"/>
              <a:t>Question &amp; Answer Preparation</a:t>
            </a:r>
          </a:p>
        </p:txBody>
      </p:sp>
      <p:pic>
        <p:nvPicPr>
          <p:cNvPr id="11" name="Content Placeholder 4">
            <a:extLst>
              <a:ext uri="{FF2B5EF4-FFF2-40B4-BE49-F238E27FC236}">
                <a16:creationId xmlns:a16="http://schemas.microsoft.com/office/drawing/2014/main" id="{0978EB4D-F0C6-91BC-D224-39362763B9C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848850" y="-143669"/>
            <a:ext cx="2343150" cy="2343150"/>
          </a:xfrm>
          <a:prstGeom prst="rect">
            <a:avLst/>
          </a:prstGeom>
        </p:spPr>
      </p:pic>
      <p:pic>
        <p:nvPicPr>
          <p:cNvPr id="16" name="Picture 15">
            <a:extLst>
              <a:ext uri="{FF2B5EF4-FFF2-40B4-BE49-F238E27FC236}">
                <a16:creationId xmlns:a16="http://schemas.microsoft.com/office/drawing/2014/main" id="{243D8B16-552C-FAB5-994A-E66CE11FA0E1}"/>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48602" y="1962299"/>
            <a:ext cx="4313199" cy="4313199"/>
          </a:xfrm>
          <a:prstGeom prst="rect">
            <a:avLst/>
          </a:prstGeom>
        </p:spPr>
      </p:pic>
      <p:pic>
        <p:nvPicPr>
          <p:cNvPr id="18" name="Picture 17">
            <a:extLst>
              <a:ext uri="{FF2B5EF4-FFF2-40B4-BE49-F238E27FC236}">
                <a16:creationId xmlns:a16="http://schemas.microsoft.com/office/drawing/2014/main" id="{C618651D-B4C9-848D-F348-4D8D3A3424AD}"/>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238749" y="1924215"/>
            <a:ext cx="5009853" cy="2343150"/>
          </a:xfrm>
          <a:prstGeom prst="rect">
            <a:avLst/>
          </a:prstGeom>
        </p:spPr>
      </p:pic>
      <p:pic>
        <p:nvPicPr>
          <p:cNvPr id="21" name="Picture 20">
            <a:extLst>
              <a:ext uri="{FF2B5EF4-FFF2-40B4-BE49-F238E27FC236}">
                <a16:creationId xmlns:a16="http://schemas.microsoft.com/office/drawing/2014/main" id="{7A63B2BC-1E52-70D3-CC5B-02AC8A41FD0C}"/>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33547" y="3231595"/>
            <a:ext cx="5009853" cy="2343150"/>
          </a:xfrm>
          <a:prstGeom prst="rect">
            <a:avLst/>
          </a:prstGeom>
        </p:spPr>
      </p:pic>
      <p:pic>
        <p:nvPicPr>
          <p:cNvPr id="27" name="Picture 26">
            <a:extLst>
              <a:ext uri="{FF2B5EF4-FFF2-40B4-BE49-F238E27FC236}">
                <a16:creationId xmlns:a16="http://schemas.microsoft.com/office/drawing/2014/main" id="{D6699CD6-1AD4-C8E2-F4BB-EFBDEDA7C206}"/>
              </a:ex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270357" y="2141757"/>
            <a:ext cx="2840665" cy="2840665"/>
          </a:xfrm>
          <a:prstGeom prst="rect">
            <a:avLst/>
          </a:prstGeom>
        </p:spPr>
      </p:pic>
    </p:spTree>
    <p:extLst>
      <p:ext uri="{BB962C8B-B14F-4D97-AF65-F5344CB8AC3E}">
        <p14:creationId xmlns:p14="http://schemas.microsoft.com/office/powerpoint/2010/main" val="15921120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F6E78-DC06-1A6D-2911-E4342116F04C}"/>
              </a:ext>
            </a:extLst>
          </p:cNvPr>
          <p:cNvSpPr>
            <a:spLocks noGrp="1"/>
          </p:cNvSpPr>
          <p:nvPr>
            <p:ph type="title"/>
          </p:nvPr>
        </p:nvSpPr>
        <p:spPr/>
        <p:txBody>
          <a:bodyPr/>
          <a:lstStyle/>
          <a:p>
            <a:r>
              <a:rPr lang="en-US"/>
              <a:t>Wrapping Up and Moving Forward</a:t>
            </a:r>
          </a:p>
        </p:txBody>
      </p:sp>
    </p:spTree>
    <p:extLst>
      <p:ext uri="{BB962C8B-B14F-4D97-AF65-F5344CB8AC3E}">
        <p14:creationId xmlns:p14="http://schemas.microsoft.com/office/powerpoint/2010/main" val="797412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16F4A-BB46-4215-CD6D-CE97EF4794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BC3E89-5E18-4127-A546-1FC695594566}"/>
              </a:ext>
            </a:extLst>
          </p:cNvPr>
          <p:cNvSpPr>
            <a:spLocks noGrp="1"/>
          </p:cNvSpPr>
          <p:nvPr>
            <p:ph type="title"/>
          </p:nvPr>
        </p:nvSpPr>
        <p:spPr/>
        <p:txBody>
          <a:bodyPr/>
          <a:lstStyle/>
          <a:p>
            <a:r>
              <a:rPr lang="en-US"/>
              <a:t>Question &amp; Answer Part 2</a:t>
            </a:r>
          </a:p>
        </p:txBody>
      </p:sp>
      <p:pic>
        <p:nvPicPr>
          <p:cNvPr id="5" name="Content Placeholder 4" descr="Chat outline">
            <a:extLst>
              <a:ext uri="{FF2B5EF4-FFF2-40B4-BE49-F238E27FC236}">
                <a16:creationId xmlns:a16="http://schemas.microsoft.com/office/drawing/2014/main" id="{BB2B8C82-B856-1864-F7EC-EF67596200FC}"/>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6972300" y="1541832"/>
            <a:ext cx="4381500" cy="4381500"/>
          </a:xfrm>
        </p:spPr>
      </p:pic>
      <p:pic>
        <p:nvPicPr>
          <p:cNvPr id="6" name="Picture 5">
            <a:extLst>
              <a:ext uri="{FF2B5EF4-FFF2-40B4-BE49-F238E27FC236}">
                <a16:creationId xmlns:a16="http://schemas.microsoft.com/office/drawing/2014/main" id="{F5C49D02-38C2-FC38-E5D7-676F28599E09}"/>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238749" y="1924215"/>
            <a:ext cx="5009853" cy="2343150"/>
          </a:xfrm>
          <a:prstGeom prst="rect">
            <a:avLst/>
          </a:prstGeom>
        </p:spPr>
      </p:pic>
      <p:pic>
        <p:nvPicPr>
          <p:cNvPr id="7" name="Picture 6">
            <a:extLst>
              <a:ext uri="{FF2B5EF4-FFF2-40B4-BE49-F238E27FC236}">
                <a16:creationId xmlns:a16="http://schemas.microsoft.com/office/drawing/2014/main" id="{B77FB948-6F93-5171-F669-16D087A8FD69}"/>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33547" y="3231595"/>
            <a:ext cx="5009853" cy="2343150"/>
          </a:xfrm>
          <a:prstGeom prst="rect">
            <a:avLst/>
          </a:prstGeom>
        </p:spPr>
      </p:pic>
    </p:spTree>
    <p:extLst>
      <p:ext uri="{BB962C8B-B14F-4D97-AF65-F5344CB8AC3E}">
        <p14:creationId xmlns:p14="http://schemas.microsoft.com/office/powerpoint/2010/main" val="1626068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325F4-16CD-D845-7D5E-BB9FAD87AB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C8337C-B964-DAA7-85C3-B882ABAF75E3}"/>
              </a:ext>
            </a:extLst>
          </p:cNvPr>
          <p:cNvSpPr>
            <a:spLocks noGrp="1"/>
          </p:cNvSpPr>
          <p:nvPr>
            <p:ph type="title"/>
          </p:nvPr>
        </p:nvSpPr>
        <p:spPr/>
        <p:txBody>
          <a:bodyPr/>
          <a:lstStyle/>
          <a:p>
            <a:r>
              <a:rPr lang="en-US"/>
              <a:t>Wrapping Up</a:t>
            </a:r>
          </a:p>
        </p:txBody>
      </p:sp>
      <p:sp>
        <p:nvSpPr>
          <p:cNvPr id="4" name="Content Placeholder 3">
            <a:extLst>
              <a:ext uri="{FF2B5EF4-FFF2-40B4-BE49-F238E27FC236}">
                <a16:creationId xmlns:a16="http://schemas.microsoft.com/office/drawing/2014/main" id="{76B84832-FC3F-47B8-9B66-9BA3AE7A3BEE}"/>
              </a:ext>
            </a:extLst>
          </p:cNvPr>
          <p:cNvSpPr>
            <a:spLocks noGrp="1"/>
          </p:cNvSpPr>
          <p:nvPr>
            <p:ph idx="1"/>
          </p:nvPr>
        </p:nvSpPr>
        <p:spPr/>
        <p:txBody>
          <a:bodyPr>
            <a:normAutofit/>
          </a:bodyPr>
          <a:lstStyle/>
          <a:p>
            <a:pPr marL="0" indent="0">
              <a:buNone/>
            </a:pPr>
            <a:r>
              <a:rPr lang="en-US"/>
              <a:t>Today we spent time:</a:t>
            </a:r>
          </a:p>
          <a:p>
            <a:r>
              <a:rPr lang="en-US"/>
              <a:t>Planning for your 2026-2027 Ci3T Journey</a:t>
            </a:r>
          </a:p>
          <a:p>
            <a:pPr lvl="1"/>
            <a:r>
              <a:rPr lang="en-US"/>
              <a:t>Ci3T Leadership Team members</a:t>
            </a:r>
          </a:p>
          <a:p>
            <a:pPr lvl="1"/>
            <a:r>
              <a:rPr lang="en-US"/>
              <a:t>Ci3T Leadership Team meetings</a:t>
            </a:r>
          </a:p>
          <a:p>
            <a:pPr lvl="1"/>
            <a:r>
              <a:rPr lang="en-US"/>
              <a:t>Faculty &amp; staff meetings</a:t>
            </a:r>
          </a:p>
          <a:p>
            <a:pPr lvl="1"/>
            <a:r>
              <a:rPr lang="en-US"/>
              <a:t>Data collection (e.g., screening, treatment integrity and social validity)</a:t>
            </a:r>
          </a:p>
          <a:p>
            <a:pPr lvl="1"/>
            <a:r>
              <a:rPr lang="en-US"/>
              <a:t>Professional learning</a:t>
            </a:r>
          </a:p>
          <a:p>
            <a:r>
              <a:rPr lang="en-US"/>
              <a:t> Setting up for the year ahead</a:t>
            </a:r>
          </a:p>
          <a:p>
            <a:pPr lvl="1"/>
            <a:r>
              <a:rPr lang="en-US"/>
              <a:t>Beginning of year roll out for staff, students, and families</a:t>
            </a:r>
          </a:p>
        </p:txBody>
      </p:sp>
    </p:spTree>
    <p:extLst>
      <p:ext uri="{BB962C8B-B14F-4D97-AF65-F5344CB8AC3E}">
        <p14:creationId xmlns:p14="http://schemas.microsoft.com/office/powerpoint/2010/main" val="22495626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28B32-1F68-CADA-C5AD-E18D6AA47BA6}"/>
              </a:ext>
            </a:extLst>
          </p:cNvPr>
          <p:cNvSpPr>
            <a:spLocks noGrp="1"/>
          </p:cNvSpPr>
          <p:nvPr>
            <p:ph type="title"/>
          </p:nvPr>
        </p:nvSpPr>
        <p:spPr/>
        <p:txBody>
          <a:bodyPr/>
          <a:lstStyle/>
          <a:p>
            <a:r>
              <a:rPr lang="en-US"/>
              <a:t>Next Steps</a:t>
            </a:r>
          </a:p>
        </p:txBody>
      </p:sp>
      <p:sp>
        <p:nvSpPr>
          <p:cNvPr id="8" name="Content Placeholder 7">
            <a:extLst>
              <a:ext uri="{FF2B5EF4-FFF2-40B4-BE49-F238E27FC236}">
                <a16:creationId xmlns:a16="http://schemas.microsoft.com/office/drawing/2014/main" id="{37161FF9-C714-CF09-9B3E-B6895C428696}"/>
              </a:ext>
            </a:extLst>
          </p:cNvPr>
          <p:cNvSpPr>
            <a:spLocks noGrp="1"/>
          </p:cNvSpPr>
          <p:nvPr>
            <p:ph idx="1"/>
          </p:nvPr>
        </p:nvSpPr>
        <p:spPr/>
        <p:txBody>
          <a:bodyPr/>
          <a:lstStyle/>
          <a:p>
            <a:r>
              <a:rPr lang="en-US"/>
              <a:t>Finalize your 2026-2027 Ci3T Implementation Manual</a:t>
            </a:r>
          </a:p>
          <a:p>
            <a:r>
              <a:rPr lang="en-US"/>
              <a:t>Ensure all Ci3T implementation materials (e.g., tickets, expectation posters) are prepared for the first day of school</a:t>
            </a:r>
          </a:p>
          <a:p>
            <a:r>
              <a:rPr lang="en-US"/>
              <a:t>Implement your plan to teach the Ci3T plan to students, staff, and families and reinforce their efforts relative to implementing the plan</a:t>
            </a:r>
          </a:p>
        </p:txBody>
      </p:sp>
    </p:spTree>
    <p:extLst>
      <p:ext uri="{BB962C8B-B14F-4D97-AF65-F5344CB8AC3E}">
        <p14:creationId xmlns:p14="http://schemas.microsoft.com/office/powerpoint/2010/main" val="27098217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389FA-FAF0-DD4D-B8DF-24196178E067}"/>
              </a:ext>
            </a:extLst>
          </p:cNvPr>
          <p:cNvSpPr>
            <a:spLocks noGrp="1"/>
          </p:cNvSpPr>
          <p:nvPr>
            <p:ph type="title"/>
          </p:nvPr>
        </p:nvSpPr>
        <p:spPr/>
        <p:txBody>
          <a:bodyPr/>
          <a:lstStyle/>
          <a:p>
            <a:r>
              <a:rPr lang="en-US"/>
              <a:t>Session Evaluation</a:t>
            </a:r>
          </a:p>
        </p:txBody>
      </p:sp>
      <p:pic>
        <p:nvPicPr>
          <p:cNvPr id="5" name="Content Placeholder 4">
            <a:extLst>
              <a:ext uri="{FF2B5EF4-FFF2-40B4-BE49-F238E27FC236}">
                <a16:creationId xmlns:a16="http://schemas.microsoft.com/office/drawing/2014/main" id="{DB726A3A-3BE2-8F54-2F90-92A48CE3B262}"/>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4023560" y="1871163"/>
            <a:ext cx="3783932" cy="3783932"/>
          </a:xfrm>
          <a:prstGeom prst="rect">
            <a:avLst/>
          </a:prstGeom>
        </p:spPr>
      </p:pic>
    </p:spTree>
    <p:extLst>
      <p:ext uri="{BB962C8B-B14F-4D97-AF65-F5344CB8AC3E}">
        <p14:creationId xmlns:p14="http://schemas.microsoft.com/office/powerpoint/2010/main" val="11722127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8B1DB-D32D-FFB4-670C-C46EEF9F62C9}"/>
            </a:ext>
          </a:extLst>
        </p:cNvPr>
        <p:cNvGrpSpPr/>
        <p:nvPr/>
      </p:nvGrpSpPr>
      <p:grpSpPr>
        <a:xfrm>
          <a:off x="0" y="0"/>
          <a:ext cx="0" cy="0"/>
          <a:chOff x="0" y="0"/>
          <a:chExt cx="0" cy="0"/>
        </a:xfrm>
      </p:grpSpPr>
      <p:sp>
        <p:nvSpPr>
          <p:cNvPr id="18" name="Title 1">
            <a:extLst>
              <a:ext uri="{FF2B5EF4-FFF2-40B4-BE49-F238E27FC236}">
                <a16:creationId xmlns:a16="http://schemas.microsoft.com/office/drawing/2014/main" id="{B944B40F-8528-F927-8D46-4CE44C69B533}"/>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Thank you!</a:t>
            </a:r>
          </a:p>
        </p:txBody>
      </p:sp>
      <p:grpSp>
        <p:nvGrpSpPr>
          <p:cNvPr id="6" name="Group 4" descr="Tag us #Ci3T">
            <a:extLst>
              <a:ext uri="{FF2B5EF4-FFF2-40B4-BE49-F238E27FC236}">
                <a16:creationId xmlns:a16="http://schemas.microsoft.com/office/drawing/2014/main" id="{82608772-F22A-558E-693F-822140A1CDE6}"/>
              </a:ext>
            </a:extLst>
          </p:cNvPr>
          <p:cNvGrpSpPr/>
          <p:nvPr/>
        </p:nvGrpSpPr>
        <p:grpSpPr>
          <a:xfrm>
            <a:off x="502380" y="628280"/>
            <a:ext cx="2396895" cy="1049082"/>
            <a:chOff x="503024" y="3631292"/>
            <a:chExt cx="2396895" cy="1049082"/>
          </a:xfrm>
        </p:grpSpPr>
        <p:sp>
          <p:nvSpPr>
            <p:cNvPr id="41" name="Rectangle">
              <a:extLst>
                <a:ext uri="{FF2B5EF4-FFF2-40B4-BE49-F238E27FC236}">
                  <a16:creationId xmlns:a16="http://schemas.microsoft.com/office/drawing/2014/main" id="{F20542C2-5A66-C137-47C8-50DF6F2DE80D}"/>
                </a:ext>
              </a:extLst>
            </p:cNvPr>
            <p:cNvSpPr/>
            <p:nvPr/>
          </p:nvSpPr>
          <p:spPr>
            <a:xfrm rot="16200000" flipH="1">
              <a:off x="1176931" y="2957385"/>
              <a:ext cx="1049082" cy="2396895"/>
            </a:xfrm>
            <a:prstGeom prst="round2SameRect">
              <a:avLst>
                <a:gd name="adj1" fmla="val 50000"/>
                <a:gd name="adj2" fmla="val 0"/>
              </a:avLst>
            </a:prstGeom>
            <a:solidFill>
              <a:schemeClr val="accent4"/>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4" name="Textbox">
              <a:extLst>
                <a:ext uri="{FF2B5EF4-FFF2-40B4-BE49-F238E27FC236}">
                  <a16:creationId xmlns:a16="http://schemas.microsoft.com/office/drawing/2014/main" id="{6DE7D690-F3D3-D941-07A8-BE3A27B63E0D}"/>
                </a:ext>
              </a:extLst>
            </p:cNvPr>
            <p:cNvSpPr/>
            <p:nvPr/>
          </p:nvSpPr>
          <p:spPr>
            <a:xfrm flipH="1">
              <a:off x="677732" y="3756824"/>
              <a:ext cx="2117838" cy="738664"/>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a:ea typeface="+mn-ea"/>
                  <a:cs typeface="+mn-cs"/>
                </a:rPr>
                <a:t>#Ci3T</a:t>
              </a:r>
              <a:endParaRPr kumimoji="0" lang="en-US" sz="5400" b="1"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19" name="Group 1" descr="Thank you! Find us on ci3t.org">
            <a:extLst>
              <a:ext uri="{FF2B5EF4-FFF2-40B4-BE49-F238E27FC236}">
                <a16:creationId xmlns:a16="http://schemas.microsoft.com/office/drawing/2014/main" id="{593F7217-15D3-467B-29CF-0ABA04A23975}"/>
              </a:ext>
            </a:extLst>
          </p:cNvPr>
          <p:cNvGrpSpPr/>
          <p:nvPr/>
        </p:nvGrpSpPr>
        <p:grpSpPr>
          <a:xfrm>
            <a:off x="2899918" y="380045"/>
            <a:ext cx="6392161" cy="6453540"/>
            <a:chOff x="2899918" y="380045"/>
            <a:chExt cx="6392161" cy="6453540"/>
          </a:xfrm>
        </p:grpSpPr>
        <p:pic>
          <p:nvPicPr>
            <p:cNvPr id="65" name="Picture 3">
              <a:extLst>
                <a:ext uri="{FF2B5EF4-FFF2-40B4-BE49-F238E27FC236}">
                  <a16:creationId xmlns:a16="http://schemas.microsoft.com/office/drawing/2014/main" id="{20B1CA84-138F-3606-A5A7-564FC0AAC6DD}"/>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003626" y="506390"/>
              <a:ext cx="6184102" cy="6327195"/>
            </a:xfrm>
            <a:prstGeom prst="rect">
              <a:avLst/>
            </a:prstGeom>
          </p:spPr>
        </p:pic>
        <p:sp>
          <p:nvSpPr>
            <p:cNvPr id="12" name="Shading">
              <a:extLst>
                <a:ext uri="{FF2B5EF4-FFF2-40B4-BE49-F238E27FC236}">
                  <a16:creationId xmlns:a16="http://schemas.microsoft.com/office/drawing/2014/main" id="{9FBDDB66-2BA2-3CFC-527E-2967FFEF6DD1}"/>
                </a:ext>
                <a:ext uri="{C183D7F6-B498-43B3-948B-1728B52AA6E4}">
                  <adec:decorative xmlns:adec="http://schemas.microsoft.com/office/drawing/2017/decorative" val="1"/>
                </a:ext>
              </a:extLst>
            </p:cNvPr>
            <p:cNvSpPr/>
            <p:nvPr/>
          </p:nvSpPr>
          <p:spPr>
            <a:xfrm>
              <a:off x="3003947" y="481197"/>
              <a:ext cx="6184102" cy="6337300"/>
            </a:xfrm>
            <a:prstGeom prst="rect">
              <a:avLst/>
            </a:prstGeom>
            <a:gradFill flip="none" rotWithShape="1">
              <a:gsLst>
                <a:gs pos="0">
                  <a:schemeClr val="accent5">
                    <a:lumMod val="0"/>
                    <a:lumOff val="100000"/>
                    <a:alpha val="88000"/>
                  </a:schemeClr>
                </a:gs>
                <a:gs pos="34000">
                  <a:schemeClr val="accent5">
                    <a:lumMod val="0"/>
                    <a:lumOff val="100000"/>
                    <a:alpha val="80000"/>
                  </a:schemeClr>
                </a:gs>
                <a:gs pos="100000">
                  <a:schemeClr val="accent5">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0" name="Outline">
              <a:extLst>
                <a:ext uri="{FF2B5EF4-FFF2-40B4-BE49-F238E27FC236}">
                  <a16:creationId xmlns:a16="http://schemas.microsoft.com/office/drawing/2014/main" id="{D2495EDE-EA89-F569-4426-A966EFBA3422}"/>
                </a:ext>
                <a:ext uri="{C183D7F6-B498-43B3-948B-1728B52AA6E4}">
                  <adec:decorative xmlns:adec="http://schemas.microsoft.com/office/drawing/2017/decorative" val="1"/>
                </a:ext>
              </a:extLst>
            </p:cNvPr>
            <p:cNvSpPr/>
            <p:nvPr/>
          </p:nvSpPr>
          <p:spPr>
            <a:xfrm>
              <a:off x="2899918" y="380045"/>
              <a:ext cx="6392161" cy="6453540"/>
            </a:xfrm>
            <a:custGeom>
              <a:avLst/>
              <a:gdLst>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535424"/>
                <a:gd name="connsiteY0" fmla="*/ 0 h 6629400"/>
                <a:gd name="connsiteX1" fmla="*/ 4535424 w 4535424"/>
                <a:gd name="connsiteY1" fmla="*/ 0 h 6629400"/>
                <a:gd name="connsiteX2" fmla="*/ 4535424 w 4535424"/>
                <a:gd name="connsiteY2" fmla="*/ 6629400 h 6629400"/>
                <a:gd name="connsiteX3" fmla="*/ 2216748 w 4535424"/>
                <a:gd name="connsiteY3" fmla="*/ 6625069 h 6629400"/>
                <a:gd name="connsiteX4" fmla="*/ 0 w 4535424"/>
                <a:gd name="connsiteY4" fmla="*/ 6629400 h 6629400"/>
                <a:gd name="connsiteX5" fmla="*/ 0 w 4535424"/>
                <a:gd name="connsiteY5" fmla="*/ 0 h 6629400"/>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626864"/>
                <a:gd name="connsiteY0" fmla="*/ 6629400 h 6720840"/>
                <a:gd name="connsiteX1" fmla="*/ 0 w 4626864"/>
                <a:gd name="connsiteY1" fmla="*/ 0 h 6720840"/>
                <a:gd name="connsiteX2" fmla="*/ 4535424 w 4626864"/>
                <a:gd name="connsiteY2" fmla="*/ 0 h 6720840"/>
                <a:gd name="connsiteX3" fmla="*/ 4626864 w 4626864"/>
                <a:gd name="connsiteY3" fmla="*/ 6720840 h 6720840"/>
                <a:gd name="connsiteX0" fmla="*/ 0 w 4535424"/>
                <a:gd name="connsiteY0" fmla="*/ 6629400 h 6656294"/>
                <a:gd name="connsiteX1" fmla="*/ 0 w 4535424"/>
                <a:gd name="connsiteY1" fmla="*/ 0 h 6656294"/>
                <a:gd name="connsiteX2" fmla="*/ 4535424 w 4535424"/>
                <a:gd name="connsiteY2" fmla="*/ 0 h 6656294"/>
                <a:gd name="connsiteX3" fmla="*/ 4508530 w 4535424"/>
                <a:gd name="connsiteY3" fmla="*/ 6656294 h 6656294"/>
                <a:gd name="connsiteX0" fmla="*/ 0 w 4535424"/>
                <a:gd name="connsiteY0" fmla="*/ 6629400 h 6629400"/>
                <a:gd name="connsiteX1" fmla="*/ 0 w 4535424"/>
                <a:gd name="connsiteY1" fmla="*/ 0 h 6629400"/>
                <a:gd name="connsiteX2" fmla="*/ 4535424 w 4535424"/>
                <a:gd name="connsiteY2" fmla="*/ 0 h 6629400"/>
                <a:gd name="connsiteX3" fmla="*/ 4497772 w 4535424"/>
                <a:gd name="connsiteY3" fmla="*/ 6580991 h 6629400"/>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Lst>
              <a:ahLst/>
              <a:cxnLst>
                <a:cxn ang="0">
                  <a:pos x="connsiteX0" y="connsiteY0"/>
                </a:cxn>
                <a:cxn ang="0">
                  <a:pos x="connsiteX1" y="connsiteY1"/>
                </a:cxn>
                <a:cxn ang="0">
                  <a:pos x="connsiteX2" y="connsiteY2"/>
                </a:cxn>
                <a:cxn ang="0">
                  <a:pos x="connsiteX3" y="connsiteY3"/>
                </a:cxn>
              </a:cxnLst>
              <a:rect l="l" t="t" r="r" b="b"/>
              <a:pathLst>
                <a:path w="4546181" h="6580991">
                  <a:moveTo>
                    <a:pt x="0" y="6575612"/>
                  </a:moveTo>
                  <a:cubicBezTo>
                    <a:pt x="5378" y="3287806"/>
                    <a:pt x="7171" y="2191871"/>
                    <a:pt x="10757" y="0"/>
                  </a:cubicBezTo>
                  <a:lnTo>
                    <a:pt x="4546181" y="0"/>
                  </a:lnTo>
                  <a:cubicBezTo>
                    <a:pt x="4546181" y="2209800"/>
                    <a:pt x="4527355" y="3290495"/>
                    <a:pt x="4508529" y="6580991"/>
                  </a:cubicBezTo>
                </a:path>
              </a:pathLst>
            </a:cu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68" name="Picture 2">
              <a:extLst>
                <a:ext uri="{FF2B5EF4-FFF2-40B4-BE49-F238E27FC236}">
                  <a16:creationId xmlns:a16="http://schemas.microsoft.com/office/drawing/2014/main" id="{96F66438-0E0B-3642-2B57-C17F3C881D44}"/>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665063" y="2270009"/>
              <a:ext cx="861869" cy="747588"/>
            </a:xfrm>
            <a:prstGeom prst="rect">
              <a:avLst/>
            </a:prstGeom>
          </p:spPr>
        </p:pic>
      </p:grpSp>
      <p:grpSp>
        <p:nvGrpSpPr>
          <p:cNvPr id="5" name="Group 3" descr="Find us on Instagram @Ci3Tmodel">
            <a:extLst>
              <a:ext uri="{FF2B5EF4-FFF2-40B4-BE49-F238E27FC236}">
                <a16:creationId xmlns:a16="http://schemas.microsoft.com/office/drawing/2014/main" id="{D3217A07-CBA5-EA22-D9C9-68D5E93943E9}"/>
              </a:ext>
            </a:extLst>
          </p:cNvPr>
          <p:cNvGrpSpPr/>
          <p:nvPr/>
        </p:nvGrpSpPr>
        <p:grpSpPr>
          <a:xfrm>
            <a:off x="9292079" y="236842"/>
            <a:ext cx="2856101" cy="1440520"/>
            <a:chOff x="9292079" y="236842"/>
            <a:chExt cx="2856101" cy="1440520"/>
          </a:xfrm>
        </p:grpSpPr>
        <p:sp>
          <p:nvSpPr>
            <p:cNvPr id="20" name="Rectangle">
              <a:extLst>
                <a:ext uri="{FF2B5EF4-FFF2-40B4-BE49-F238E27FC236}">
                  <a16:creationId xmlns:a16="http://schemas.microsoft.com/office/drawing/2014/main" id="{D6E2735E-31D2-A781-DEF3-9095D9FBB944}"/>
                </a:ext>
                <a:ext uri="{C183D7F6-B498-43B3-948B-1728B52AA6E4}">
                  <adec:decorative xmlns:adec="http://schemas.microsoft.com/office/drawing/2017/decorative" val="1"/>
                </a:ext>
              </a:extLst>
            </p:cNvPr>
            <p:cNvSpPr/>
            <p:nvPr/>
          </p:nvSpPr>
          <p:spPr>
            <a:xfrm rot="5400000">
              <a:off x="10195589" y="-275230"/>
              <a:ext cx="1049082" cy="2856101"/>
            </a:xfrm>
            <a:prstGeom prst="round2SameRect">
              <a:avLst>
                <a:gd name="adj1" fmla="val 50000"/>
                <a:gd name="adj2" fmla="val 0"/>
              </a:avLst>
            </a:prstGeom>
            <a:solidFill>
              <a:schemeClr val="accent5"/>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7" name="Instagram Tag">
              <a:extLst>
                <a:ext uri="{FF2B5EF4-FFF2-40B4-BE49-F238E27FC236}">
                  <a16:creationId xmlns:a16="http://schemas.microsoft.com/office/drawing/2014/main" id="{FD210A4C-7E1B-7C61-224E-599F00DFA516}"/>
                </a:ext>
                <a:ext uri="{C183D7F6-B498-43B3-948B-1728B52AA6E4}">
                  <adec:decorative xmlns:adec="http://schemas.microsoft.com/office/drawing/2017/decorative" val="1"/>
                </a:ext>
              </a:extLst>
            </p:cNvPr>
            <p:cNvSpPr/>
            <p:nvPr/>
          </p:nvSpPr>
          <p:spPr>
            <a:xfrm flipH="1">
              <a:off x="9641558" y="937376"/>
              <a:ext cx="2071080" cy="430887"/>
            </a:xfrm>
            <a:prstGeom prst="rect">
              <a:avLst/>
            </a:prstGeom>
          </p:spPr>
          <p:txBody>
            <a:bodyPr wrap="none" lIns="0" tIns="0" rIns="0" bIns="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a:ln>
                    <a:noFill/>
                  </a:ln>
                  <a:solidFill>
                    <a:prstClr val="white"/>
                  </a:solidFill>
                  <a:effectLst/>
                  <a:uLnTx/>
                  <a:uFillTx/>
                  <a:latin typeface="Arial" panose="020B0604020202020204"/>
                  <a:ea typeface="+mn-ea"/>
                  <a:cs typeface="+mn-cs"/>
                </a:rPr>
                <a:t>@</a:t>
              </a:r>
              <a:r>
                <a:rPr kumimoji="0" lang="en-US" sz="2800" b="1" i="0" u="none" strike="noStrike" kern="1200" cap="none" spc="0" normalizeH="0" baseline="0" noProof="0">
                  <a:ln>
                    <a:noFill/>
                  </a:ln>
                  <a:solidFill>
                    <a:prstClr val="white"/>
                  </a:solidFill>
                  <a:effectLst/>
                  <a:uLnTx/>
                  <a:uFillTx/>
                  <a:latin typeface="Arial" panose="020B0604020202020204"/>
                  <a:ea typeface="+mn-ea"/>
                  <a:cs typeface="+mn-cs"/>
                </a:rPr>
                <a:t>Ci3Tmodel</a:t>
              </a:r>
              <a:endParaRPr kumimoji="0" lang="en-US" sz="3200" b="1"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9" name="Instagram Graphic">
              <a:extLst>
                <a:ext uri="{FF2B5EF4-FFF2-40B4-BE49-F238E27FC236}">
                  <a16:creationId xmlns:a16="http://schemas.microsoft.com/office/drawing/2014/main" id="{458DB45F-1E4D-1D74-CB4C-E9D27B744A5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334198" y="236842"/>
              <a:ext cx="685800" cy="685800"/>
            </a:xfrm>
            <a:prstGeom prst="rect">
              <a:avLst/>
            </a:prstGeom>
          </p:spPr>
        </p:pic>
      </p:grpSp>
      <p:sp>
        <p:nvSpPr>
          <p:cNvPr id="32" name="Textbox">
            <a:extLst>
              <a:ext uri="{FF2B5EF4-FFF2-40B4-BE49-F238E27FC236}">
                <a16:creationId xmlns:a16="http://schemas.microsoft.com/office/drawing/2014/main" id="{941C7A84-A0D2-1838-5C29-91E7EDFFAB85}"/>
              </a:ext>
              <a:ext uri="{C183D7F6-B498-43B3-948B-1728B52AA6E4}">
                <adec:decorative xmlns:adec="http://schemas.microsoft.com/office/drawing/2017/decorative" val="0"/>
              </a:ext>
            </a:extLst>
          </p:cNvPr>
          <p:cNvSpPr/>
          <p:nvPr/>
        </p:nvSpPr>
        <p:spPr>
          <a:xfrm>
            <a:off x="3307971" y="4062987"/>
            <a:ext cx="5758938" cy="2077164"/>
          </a:xfrm>
          <a:prstGeom prst="roundRect">
            <a:avLst/>
          </a:prstGeom>
          <a:ln/>
        </p:spPr>
        <p:style>
          <a:lnRef idx="2">
            <a:schemeClr val="accent4">
              <a:shade val="15000"/>
            </a:schemeClr>
          </a:lnRef>
          <a:fillRef idx="1">
            <a:schemeClr val="accent4"/>
          </a:fillRef>
          <a:effectRef idx="0">
            <a:schemeClr val="accent4"/>
          </a:effectRef>
          <a:fontRef idx="minor">
            <a:schemeClr val="lt1"/>
          </a:fontRef>
        </p:style>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1200"/>
              </a:spcAft>
              <a:buClr>
                <a:srgbClr val="0BC58A"/>
              </a:buClr>
              <a:buSzTx/>
              <a:buFontTx/>
              <a:buNone/>
              <a:tabLst/>
              <a:defRPr/>
            </a:pPr>
            <a:r>
              <a:rPr kumimoji="0" lang="en-US" sz="2800" b="0" i="0" u="none" strike="noStrike" kern="1200" cap="none" spc="-100" normalizeH="0" baseline="0" noProof="0">
                <a:ln>
                  <a:noFill/>
                </a:ln>
                <a:solidFill>
                  <a:schemeClr val="bg1"/>
                </a:solidFill>
                <a:effectLst/>
                <a:uLnTx/>
                <a:uFillTx/>
                <a:latin typeface="Arial" panose="020B0604020202020204"/>
                <a:ea typeface="Roboto" pitchFamily="2" charset="0"/>
                <a:cs typeface="+mn-cs"/>
              </a:rPr>
              <a:t>Tag us in your Ci3T highlights, we love to see Ci3T in action! </a:t>
            </a:r>
          </a:p>
          <a:p>
            <a:pPr marL="0" marR="0" lvl="0" indent="0" algn="l" defTabSz="914400" rtl="0" eaLnBrk="1" fontAlgn="auto" latinLnBrk="0" hangingPunct="1">
              <a:lnSpc>
                <a:spcPct val="100000"/>
              </a:lnSpc>
              <a:spcBef>
                <a:spcPts val="0"/>
              </a:spcBef>
              <a:spcAft>
                <a:spcPts val="600"/>
              </a:spcAft>
              <a:buClr>
                <a:srgbClr val="0BC58A"/>
              </a:buClr>
              <a:buSzTx/>
              <a:buFontTx/>
              <a:buNone/>
              <a:tabLst/>
              <a:defRPr/>
            </a:pPr>
            <a:r>
              <a:rPr kumimoji="0" lang="en-US" sz="2800" b="0" i="0" u="none" strike="noStrike" kern="1200" cap="none" spc="-100" normalizeH="0" baseline="0" noProof="0">
                <a:ln>
                  <a:noFill/>
                </a:ln>
                <a:solidFill>
                  <a:schemeClr val="bg1"/>
                </a:solidFill>
                <a:effectLst/>
                <a:uLnTx/>
                <a:uFillTx/>
                <a:latin typeface="Arial" panose="020B0604020202020204"/>
                <a:ea typeface="Roboto" pitchFamily="2" charset="0"/>
                <a:cs typeface="+mn-cs"/>
              </a:rPr>
              <a:t>Follow us on </a:t>
            </a:r>
            <a:r>
              <a:rPr kumimoji="0" lang="en-US" sz="2800" b="1" i="0" u="none" strike="noStrike" kern="1200" cap="none" spc="-100" normalizeH="0" baseline="0" noProof="0">
                <a:ln>
                  <a:noFill/>
                </a:ln>
                <a:solidFill>
                  <a:schemeClr val="bg1"/>
                </a:solidFill>
                <a:effectLst/>
                <a:uLnTx/>
                <a:uFillTx/>
                <a:latin typeface="Arial" panose="020B0604020202020204"/>
                <a:ea typeface="Roboto" pitchFamily="2" charset="0"/>
                <a:cs typeface="+mn-cs"/>
              </a:rPr>
              <a:t>Instagram</a:t>
            </a:r>
            <a:r>
              <a:rPr kumimoji="0" lang="en-US" sz="2800" b="0" i="0" u="none" strike="noStrike" kern="1200" cap="none" spc="-100" normalizeH="0" baseline="0" noProof="0">
                <a:ln>
                  <a:noFill/>
                </a:ln>
                <a:solidFill>
                  <a:schemeClr val="bg1"/>
                </a:solidFill>
                <a:effectLst/>
                <a:uLnTx/>
                <a:uFillTx/>
                <a:latin typeface="Arial" panose="020B0604020202020204"/>
                <a:ea typeface="Roboto" pitchFamily="2" charset="0"/>
                <a:cs typeface="+mn-cs"/>
              </a:rPr>
              <a:t> for updates and new resources!</a:t>
            </a:r>
          </a:p>
        </p:txBody>
      </p:sp>
      <p:sp>
        <p:nvSpPr>
          <p:cNvPr id="49" name="Title 2">
            <a:extLst>
              <a:ext uri="{FF2B5EF4-FFF2-40B4-BE49-F238E27FC236}">
                <a16:creationId xmlns:a16="http://schemas.microsoft.com/office/drawing/2014/main" id="{A5524D77-91DB-6CD2-0188-D81BF5CD2ECE}"/>
              </a:ext>
              <a:ext uri="{C183D7F6-B498-43B3-948B-1728B52AA6E4}">
                <adec:decorative xmlns:adec="http://schemas.microsoft.com/office/drawing/2017/decorative" val="1"/>
              </a:ext>
            </a:extLst>
          </p:cNvPr>
          <p:cNvSpPr txBox="1">
            <a:spLocks/>
          </p:cNvSpPr>
          <p:nvPr/>
        </p:nvSpPr>
        <p:spPr>
          <a:xfrm>
            <a:off x="3448899" y="461942"/>
            <a:ext cx="5064474" cy="1837426"/>
          </a:xfrm>
          <a:prstGeom prst="rect">
            <a:avLst/>
          </a:prstGeom>
        </p:spPr>
        <p:txBody>
          <a:bodyPr wrap="square">
            <a:sp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500" normalizeH="0" baseline="0" noProof="0">
                <a:ln w="3175">
                  <a:solidFill>
                    <a:prstClr val="white">
                      <a:lumMod val="95000"/>
                    </a:prstClr>
                  </a:solidFill>
                </a:ln>
                <a:solidFill>
                  <a:srgbClr val="4D4D4D"/>
                </a:solidFill>
                <a:effectLst/>
                <a:uLnTx/>
                <a:uFillTx/>
                <a:latin typeface="Arial" panose="020B0604020202020204"/>
                <a:ea typeface="+mj-ea"/>
                <a:cs typeface="+mj-cs"/>
              </a:rPr>
              <a:t>Thank you!</a:t>
            </a:r>
            <a:endParaRPr kumimoji="0" lang="en-US" sz="5400" b="1" i="0" u="none" strike="noStrike" kern="1200" cap="none" spc="-500" normalizeH="0" baseline="0" noProof="0">
              <a:ln>
                <a:noFill/>
              </a:ln>
              <a:solidFill>
                <a:srgbClr val="4D4D4D"/>
              </a:solidFill>
              <a:effectLst/>
              <a:uLnTx/>
              <a:uFillTx/>
              <a:latin typeface="Arial" panose="020B0604020202020204"/>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a:ln>
                  <a:noFill/>
                </a:ln>
                <a:solidFill>
                  <a:prstClr val="black"/>
                </a:solidFill>
                <a:effectLst/>
                <a:uLnTx/>
                <a:uFillTx/>
                <a:latin typeface="Arial" panose="020B0604020202020204"/>
                <a:ea typeface="+mj-ea"/>
                <a:cs typeface="+mj-cs"/>
              </a:rPr>
              <a:t>ci3t.org</a:t>
            </a:r>
          </a:p>
        </p:txBody>
      </p:sp>
    </p:spTree>
    <p:extLst>
      <p:ext uri="{BB962C8B-B14F-4D97-AF65-F5344CB8AC3E}">
        <p14:creationId xmlns:p14="http://schemas.microsoft.com/office/powerpoint/2010/main" val="983587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E4030-BB73-9B81-7796-1FB4757D7F1D}"/>
              </a:ext>
            </a:extLst>
          </p:cNvPr>
          <p:cNvSpPr>
            <a:spLocks noGrp="1"/>
          </p:cNvSpPr>
          <p:nvPr>
            <p:ph type="title"/>
          </p:nvPr>
        </p:nvSpPr>
        <p:spPr/>
        <p:txBody>
          <a:bodyPr/>
          <a:lstStyle/>
          <a:p>
            <a:r>
              <a:rPr lang="en-US"/>
              <a:t>Planning for your 2026-2027 Ci3T Journey</a:t>
            </a:r>
          </a:p>
        </p:txBody>
      </p:sp>
      <p:sp>
        <p:nvSpPr>
          <p:cNvPr id="3" name="Text Placeholder 2">
            <a:extLst>
              <a:ext uri="{FF2B5EF4-FFF2-40B4-BE49-F238E27FC236}">
                <a16:creationId xmlns:a16="http://schemas.microsoft.com/office/drawing/2014/main" id="{3FA78B28-EDDC-40F1-AD82-44754BCDBF19}"/>
              </a:ext>
            </a:extLst>
          </p:cNvPr>
          <p:cNvSpPr>
            <a:spLocks noGrp="1"/>
          </p:cNvSpPr>
          <p:nvPr>
            <p:ph type="body" idx="1"/>
          </p:nvPr>
        </p:nvSpPr>
        <p:spPr/>
        <p:txBody>
          <a:bodyPr>
            <a:noAutofit/>
          </a:bodyPr>
          <a:lstStyle/>
          <a:p>
            <a:r>
              <a:rPr lang="en-US"/>
              <a:t>Ci3T Leadership Team Meetings</a:t>
            </a:r>
          </a:p>
          <a:p>
            <a:r>
              <a:rPr lang="en-US"/>
              <a:t>Faculty &amp; Staff Meetings</a:t>
            </a:r>
          </a:p>
          <a:p>
            <a:r>
              <a:rPr lang="en-US"/>
              <a:t>Data Collection</a:t>
            </a:r>
          </a:p>
          <a:p>
            <a:r>
              <a:rPr lang="en-US"/>
              <a:t>Professional Learning</a:t>
            </a:r>
          </a:p>
        </p:txBody>
      </p:sp>
      <p:pic>
        <p:nvPicPr>
          <p:cNvPr id="5" name="Picture 4">
            <a:extLst>
              <a:ext uri="{FF2B5EF4-FFF2-40B4-BE49-F238E27FC236}">
                <a16:creationId xmlns:a16="http://schemas.microsoft.com/office/drawing/2014/main" id="{622D1938-AE72-3210-6626-34D7B6778ED0}"/>
              </a:ext>
              <a:ext uri="{C183D7F6-B498-43B3-948B-1728B52AA6E4}">
                <adec:decorative xmlns:adec="http://schemas.microsoft.com/office/drawing/2017/decorative" val="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8687072" y="4370262"/>
            <a:ext cx="3199856" cy="2231027"/>
          </a:xfrm>
          <a:prstGeom prst="rect">
            <a:avLst/>
          </a:prstGeom>
        </p:spPr>
      </p:pic>
    </p:spTree>
    <p:extLst>
      <p:ext uri="{BB962C8B-B14F-4D97-AF65-F5344CB8AC3E}">
        <p14:creationId xmlns:p14="http://schemas.microsoft.com/office/powerpoint/2010/main" val="436510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99AFB-3611-3A71-4200-82941EA118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C01C71-4103-FABF-5835-721E779194E5}"/>
              </a:ext>
            </a:extLst>
          </p:cNvPr>
          <p:cNvSpPr>
            <a:spLocks noGrp="1"/>
          </p:cNvSpPr>
          <p:nvPr>
            <p:ph type="title"/>
          </p:nvPr>
        </p:nvSpPr>
        <p:spPr/>
        <p:txBody>
          <a:bodyPr/>
          <a:lstStyle/>
          <a:p>
            <a:r>
              <a:rPr lang="en-US"/>
              <a:t>Ci3T Professional Learning Journey</a:t>
            </a:r>
          </a:p>
        </p:txBody>
      </p:sp>
      <p:pic>
        <p:nvPicPr>
          <p:cNvPr id="3" name="Picture 2" descr="Table of yearlong Ci3T Implementation Series and Delivery activities.">
            <a:extLst>
              <a:ext uri="{FF2B5EF4-FFF2-40B4-BE49-F238E27FC236}">
                <a16:creationId xmlns:a16="http://schemas.microsoft.com/office/drawing/2014/main" id="{160CE6D1-D85B-3520-FC46-048838C2438F}"/>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975150" y="1507094"/>
            <a:ext cx="9254700" cy="4985781"/>
          </a:xfrm>
          <a:prstGeom prst="rect">
            <a:avLst/>
          </a:prstGeom>
        </p:spPr>
      </p:pic>
      <p:pic>
        <p:nvPicPr>
          <p:cNvPr id="6" name="Picture 5" descr="Enhancing Ci3T Module: Mapping Your Professional Learning Journey">
            <a:extLst>
              <a:ext uri="{FF2B5EF4-FFF2-40B4-BE49-F238E27FC236}">
                <a16:creationId xmlns:a16="http://schemas.microsoft.com/office/drawing/2014/main" id="{484078ED-988F-B1F5-C0EE-86B65A6A51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10166" y="0"/>
            <a:ext cx="877823" cy="1371600"/>
          </a:xfrm>
          <a:prstGeom prst="rect">
            <a:avLst/>
          </a:prstGeom>
        </p:spPr>
      </p:pic>
    </p:spTree>
    <p:extLst>
      <p:ext uri="{BB962C8B-B14F-4D97-AF65-F5344CB8AC3E}">
        <p14:creationId xmlns:p14="http://schemas.microsoft.com/office/powerpoint/2010/main" val="28083774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GENSWF_SLIDE_UID" val="{93D72508-D8A9-4A10-BCF1-0EEC3681F08D}:559"/>
</p:tagLst>
</file>

<file path=ppt/tags/tag2.xml><?xml version="1.0" encoding="utf-8"?>
<p:tagLst xmlns:a="http://schemas.openxmlformats.org/drawingml/2006/main" xmlns:r="http://schemas.openxmlformats.org/officeDocument/2006/relationships" xmlns:p="http://schemas.openxmlformats.org/presentationml/2006/main">
  <p:tag name="GENSWF_SLIDE_UID" val="{6FBAC1F3-CD9E-4193-8F61-C2DE42B6652B}:409"/>
</p:tagLst>
</file>

<file path=ppt/tags/tag3.xml><?xml version="1.0" encoding="utf-8"?>
<p:tagLst xmlns:a="http://schemas.openxmlformats.org/drawingml/2006/main" xmlns:r="http://schemas.openxmlformats.org/officeDocument/2006/relationships" xmlns:p="http://schemas.openxmlformats.org/presentationml/2006/main">
  <p:tag name="GENSWF_SLIDE_UID" val="{B07BDCCE-6975-48E3-AEB5-8CC9702228E6}:518"/>
</p:tagLst>
</file>

<file path=ppt/tags/tag4.xml><?xml version="1.0" encoding="utf-8"?>
<p:tagLst xmlns:a="http://schemas.openxmlformats.org/drawingml/2006/main" xmlns:r="http://schemas.openxmlformats.org/officeDocument/2006/relationships" xmlns:p="http://schemas.openxmlformats.org/presentationml/2006/main">
  <p:tag name="GENSWF_SLIDE_UID" val="{B676A5F7-051E-4DB4-993D-F5FBFC2475A9}:515"/>
</p:tagLst>
</file>

<file path=ppt/theme/theme1.xml><?xml version="1.0" encoding="utf-8"?>
<a:theme xmlns:a="http://schemas.openxmlformats.org/drawingml/2006/main" name="Ci3T">
  <a:themeElements>
    <a:clrScheme name="Ci3T">
      <a:dk1>
        <a:sysClr val="windowText" lastClr="000000"/>
      </a:dk1>
      <a:lt1>
        <a:sysClr val="window" lastClr="FFFFFF"/>
      </a:lt1>
      <a:dk2>
        <a:srgbClr val="283375"/>
      </a:dk2>
      <a:lt2>
        <a:srgbClr val="B3B3B3"/>
      </a:lt2>
      <a:accent1>
        <a:srgbClr val="37B34A"/>
      </a:accent1>
      <a:accent2>
        <a:srgbClr val="FFF100"/>
      </a:accent2>
      <a:accent3>
        <a:srgbClr val="EC1C24"/>
      </a:accent3>
      <a:accent4>
        <a:srgbClr val="4D4D4D"/>
      </a:accent4>
      <a:accent5>
        <a:srgbClr val="2F4E6D"/>
      </a:accent5>
      <a:accent6>
        <a:srgbClr val="356D3C"/>
      </a:accent6>
      <a:hlink>
        <a:srgbClr val="283375"/>
      </a:hlink>
      <a:folHlink>
        <a:srgbClr val="4D4D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bf7570c-6c37-441f-917e-903e84070e0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6115EBC45D3944DB78A1E8DED502243" ma:contentTypeVersion="12" ma:contentTypeDescription="Create a new document." ma:contentTypeScope="" ma:versionID="0f96d9bc90db26161d2ce191c3f560d7">
  <xsd:schema xmlns:xsd="http://www.w3.org/2001/XMLSchema" xmlns:xs="http://www.w3.org/2001/XMLSchema" xmlns:p="http://schemas.microsoft.com/office/2006/metadata/properties" xmlns:ns2="5bf7570c-6c37-441f-917e-903e84070e08" targetNamespace="http://schemas.microsoft.com/office/2006/metadata/properties" ma:root="true" ma:fieldsID="73dc4ce2f8ad55851ce8a1327046f3dc" ns2:_="">
    <xsd:import namespace="5bf7570c-6c37-441f-917e-903e84070e0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f7570c-6c37-441f-917e-903e84070e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5c2c5899-478d-4689-af14-80570c5f1cc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BillingMetadata" ma:index="18" nillable="true" ma:displayName="MediaServiceBillingMetadata" ma:hidden="true" ma:internalName="MediaServiceBillingMetadata"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F777F3-6079-4545-82A1-8899C1BF4B17}">
  <ds:schemaRefs>
    <ds:schemaRef ds:uri="http://schemas.microsoft.com/office/infopath/2007/PartnerControls"/>
    <ds:schemaRef ds:uri="http://schemas.microsoft.com/office/2006/documentManagement/types"/>
    <ds:schemaRef ds:uri="5bf7570c-6c37-441f-917e-903e84070e08"/>
    <ds:schemaRef ds:uri="http://schemas.openxmlformats.org/package/2006/metadata/core-properties"/>
    <ds:schemaRef ds:uri="http://schemas.microsoft.com/office/2006/metadata/properties"/>
    <ds:schemaRef ds:uri="http://purl.org/dc/elements/1.1/"/>
    <ds:schemaRef ds:uri="http://www.w3.org/XML/1998/namespace"/>
    <ds:schemaRef ds:uri="http://purl.org/dc/dcmitype/"/>
    <ds:schemaRef ds:uri="http://purl.org/dc/terms/"/>
  </ds:schemaRefs>
</ds:datastoreItem>
</file>

<file path=customXml/itemProps2.xml><?xml version="1.0" encoding="utf-8"?>
<ds:datastoreItem xmlns:ds="http://schemas.openxmlformats.org/officeDocument/2006/customXml" ds:itemID="{6774B977-0335-4597-925B-66A6168A79A2}">
  <ds:schemaRefs>
    <ds:schemaRef ds:uri="5bf7570c-6c37-441f-917e-903e84070e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D7CC1B7-66EB-47CE-B68C-EECED86C43C8}">
  <ds:schemaRefs>
    <ds:schemaRef ds:uri="http://schemas.microsoft.com/sharepoint/v3/contenttype/forms"/>
  </ds:schemaRefs>
</ds:datastoreItem>
</file>

<file path=docMetadata/LabelInfo.xml><?xml version="1.0" encoding="utf-8"?>
<clbl:labelList xmlns:clbl="http://schemas.microsoft.com/office/2020/mipLabelMetadata">
  <clbl:label id="{3c176536-afe6-43f5-b966-36feabbe3c1a}" enabled="0" method="" siteId="{3c176536-afe6-43f5-b966-36feabbe3c1a}" removed="1"/>
</clbl:labelList>
</file>

<file path=docProps/app.xml><?xml version="1.0" encoding="utf-8"?>
<Properties xmlns="http://schemas.openxmlformats.org/officeDocument/2006/extended-properties" xmlns:vt="http://schemas.openxmlformats.org/officeDocument/2006/docPropsVTypes">
  <Template>Ci3T</Template>
  <TotalTime>4</TotalTime>
  <Words>4384</Words>
  <Application>Microsoft Office PowerPoint</Application>
  <PresentationFormat>Widescreen</PresentationFormat>
  <Paragraphs>678</Paragraphs>
  <Slides>75</Slides>
  <Notes>51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75</vt:i4>
      </vt:variant>
    </vt:vector>
  </HeadingPairs>
  <TitlesOfParts>
    <vt:vector size="85" baseType="lpstr">
      <vt:lpstr>Aptos</vt:lpstr>
      <vt:lpstr>Arial</vt:lpstr>
      <vt:lpstr>Bradley Hand</vt:lpstr>
      <vt:lpstr>Calibri</vt:lpstr>
      <vt:lpstr>Century Gothic</vt:lpstr>
      <vt:lpstr>Courier New</vt:lpstr>
      <vt:lpstr>System Font Regular</vt:lpstr>
      <vt:lpstr>Times New Roman</vt:lpstr>
      <vt:lpstr>Wingdings</vt:lpstr>
      <vt:lpstr>Ci3T</vt:lpstr>
      <vt:lpstr>Ci3T Implementers Symposium in Salina</vt:lpstr>
      <vt:lpstr>Comprehensive, Integrated, Three-Tiered Model of Prevention 1</vt:lpstr>
      <vt:lpstr>Ci3T Comprehensive Professional Learning Plan</vt:lpstr>
      <vt:lpstr>Session Outcomes</vt:lpstr>
      <vt:lpstr>Agenda</vt:lpstr>
      <vt:lpstr>Materials for Today’s Session</vt:lpstr>
      <vt:lpstr>Question &amp; Answer Preparation</vt:lpstr>
      <vt:lpstr>Planning for your 2026-2027 Ci3T Journey</vt:lpstr>
      <vt:lpstr>Ci3T Professional Learning Journey</vt:lpstr>
      <vt:lpstr>Long Range Planning</vt:lpstr>
      <vt:lpstr>Step 1: Schedule Ci3T Leadership Team Meetings &amp; Faculty and Meetings </vt:lpstr>
      <vt:lpstr>Confirm Ci3T Leadership Team Members</vt:lpstr>
      <vt:lpstr>Team Map Activity</vt:lpstr>
      <vt:lpstr>Work Time Preparation</vt:lpstr>
      <vt:lpstr>Work Time: Team Map Activity</vt:lpstr>
      <vt:lpstr>Preparing to Build Your Calendar</vt:lpstr>
      <vt:lpstr>Scheduling Your Ci3T Leadership Team Meetings &amp; Faculty and Staff Meetings </vt:lpstr>
      <vt:lpstr>Work Time: Scheduling Ci3T Leadership Team and Faculty &amp; Staff Meetings</vt:lpstr>
      <vt:lpstr>Step 2:  Schedule Professional Learning Opportunities</vt:lpstr>
      <vt:lpstr>Ci3T: A System to Support Educators and Students Website: Events</vt:lpstr>
      <vt:lpstr>Ci3T Implementation Professional Learning Series </vt:lpstr>
      <vt:lpstr>Project EMPOWER</vt:lpstr>
      <vt:lpstr>Ci3T Trainers and Coaches Calls </vt:lpstr>
      <vt:lpstr>School or District Professional Learning</vt:lpstr>
      <vt:lpstr>Responding to Data</vt:lpstr>
      <vt:lpstr>Responding to Data: Spring Behavior Screening Data</vt:lpstr>
      <vt:lpstr>Responding to Data R04 Ci3T Professional Learning Plan</vt:lpstr>
      <vt:lpstr>Responding to Data: Data-Informed Professional Learning</vt:lpstr>
      <vt:lpstr>Ci3T: A System to Support Educators and Students Website: Professional Learning, Access Modules</vt:lpstr>
      <vt:lpstr>Ci3T Website: Using the Filter</vt:lpstr>
      <vt:lpstr>Module Access: Account Creation</vt:lpstr>
      <vt:lpstr>Work Time: Scheduling Professional Learning Opportunities</vt:lpstr>
      <vt:lpstr>Step 3: Schedule Professional Learning to Support Data Collection and Data-informed Decision Making</vt:lpstr>
      <vt:lpstr>Backwards Planning from Assessment Windows</vt:lpstr>
      <vt:lpstr>Backwards Planning: Faculty and Staff Measure Completion</vt:lpstr>
      <vt:lpstr>Backwards Planning: TFI Completion</vt:lpstr>
      <vt:lpstr>Backwards Planning: Sharing Out Data</vt:lpstr>
      <vt:lpstr>Putting it All Together: An Illustration</vt:lpstr>
      <vt:lpstr>Work Time: Professional Learning to Support Data-Informed Decision Making</vt:lpstr>
      <vt:lpstr>Session Outcomes: Check-In</vt:lpstr>
      <vt:lpstr>Working Lunch</vt:lpstr>
      <vt:lpstr>Question &amp; Answer Part 1</vt:lpstr>
      <vt:lpstr>Setting Up for the Year Ahead</vt:lpstr>
      <vt:lpstr>Preparing for your Kickoff</vt:lpstr>
      <vt:lpstr>Ci3T Tier 1 Plan: Faculty and Staff Roles and Responsibilities</vt:lpstr>
      <vt:lpstr>Academic</vt:lpstr>
      <vt:lpstr>Behavior</vt:lpstr>
      <vt:lpstr>Social and Emotional Well-Being</vt:lpstr>
      <vt:lpstr>Procedures for Teaching </vt:lpstr>
      <vt:lpstr>IM01 Implementation Materials Checklist</vt:lpstr>
      <vt:lpstr>Procedures for Teaching Example: Faculty and Staff</vt:lpstr>
      <vt:lpstr>Procedures for Teaching Faculty &amp; Staff:  Beginning of Year Roll Out</vt:lpstr>
      <vt:lpstr>Procedures for Teaching Faculty &amp; Staff:  Universal Reinforcement Roll Out</vt:lpstr>
      <vt:lpstr>Procedures for Teaching Faculty &amp; Staff:  Onboarding</vt:lpstr>
      <vt:lpstr>Work Time: Procedures for Teaching (Faculty &amp; Staff)</vt:lpstr>
      <vt:lpstr>Procedures for Teaching Example: Students</vt:lpstr>
      <vt:lpstr>Procedures for Teaching Students Beginning of Year Roll Out 1</vt:lpstr>
      <vt:lpstr>Procedures for Teaching Students Beginning of Year Roll Out 2</vt:lpstr>
      <vt:lpstr>Procedures for Teaching Students Scheduling Beginning of Year Roll Out</vt:lpstr>
      <vt:lpstr>Work Time: Procedures for Teaching (Students)</vt:lpstr>
      <vt:lpstr>Procedures for Teaching Example: Parents &amp; Community</vt:lpstr>
      <vt:lpstr>Procedures for Teaching Family &amp; Community</vt:lpstr>
      <vt:lpstr>Work Time: Procedures for Teaching (Family &amp; Community)</vt:lpstr>
      <vt:lpstr>Procedures for Reinforcing </vt:lpstr>
      <vt:lpstr>Procedures for Reinforcing Faculty &amp; Staff</vt:lpstr>
      <vt:lpstr>Work Time: Procedures for Reinforcing (Faculty &amp; Staff)</vt:lpstr>
      <vt:lpstr>Procedures for Reinforcing Students</vt:lpstr>
      <vt:lpstr>Scheduling Procedures for Reinforcement</vt:lpstr>
      <vt:lpstr>Work Time: Procedures for Reinforcing (Students)</vt:lpstr>
      <vt:lpstr>Wrapping Up and Moving Forward</vt:lpstr>
      <vt:lpstr>Question &amp; Answer Part 2</vt:lpstr>
      <vt:lpstr>Wrapping Up</vt:lpstr>
      <vt:lpstr>Next Steps</vt:lpstr>
      <vt:lpstr>Session Evaluation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Royer, David J</dc:creator>
  <cp:lastModifiedBy>Sarasin, Elise</cp:lastModifiedBy>
  <cp:revision>1</cp:revision>
  <dcterms:created xsi:type="dcterms:W3CDTF">2020-08-09T02:04:37Z</dcterms:created>
  <dcterms:modified xsi:type="dcterms:W3CDTF">2026-07-21T14:30:33Z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0x01010046115EBC45D3944DB78A1E8DED502243</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ies>
</file>