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4.xml" ContentType="application/vnd.openxmlformats-officedocument.them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xml" ContentType="application/vnd.openxmlformats-officedocument.drawingml.chart+xml"/>
  <Override PartName="/ppt/notesSlides/notesSlide32.xml" ContentType="application/vnd.openxmlformats-officedocument.presentationml.notesSlide+xml"/>
  <Override PartName="/ppt/charts/chart3.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xml" ContentType="application/vnd.openxmlformats-officedocument.presentationml.tags+xml"/>
  <Override PartName="/ppt/notesSlides/notesSlide38.xml" ContentType="application/vnd.openxmlformats-officedocument.presentationml.notesSlide+xml"/>
  <Override PartName="/ppt/tags/tag2.xml" ContentType="application/vnd.openxmlformats-officedocument.presentationml.tags+xml"/>
  <Override PartName="/ppt/notesSlides/notesSlide3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3.xml" ContentType="application/vnd.openxmlformats-officedocument.presentationml.tags+xml"/>
  <Override PartName="/ppt/notesSlides/notesSlide40.xml" ContentType="application/vnd.openxmlformats-officedocument.presentationml.notesSlide+xml"/>
  <Override PartName="/ppt/tags/tag4.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 id="2147483721" r:id="rId6"/>
    <p:sldMasterId id="2147483779" r:id="rId7"/>
  </p:sldMasterIdLst>
  <p:notesMasterIdLst>
    <p:notesMasterId r:id="rId208"/>
  </p:notesMasterIdLst>
  <p:handoutMasterIdLst>
    <p:handoutMasterId r:id="rId209"/>
  </p:handoutMasterIdLst>
  <p:sldIdLst>
    <p:sldId id="2311" r:id="rId8"/>
    <p:sldId id="2317" r:id="rId9"/>
    <p:sldId id="2299" r:id="rId10"/>
    <p:sldId id="3876" r:id="rId11"/>
    <p:sldId id="1962" r:id="rId12"/>
    <p:sldId id="3825" r:id="rId13"/>
    <p:sldId id="1696" r:id="rId14"/>
    <p:sldId id="3999" r:id="rId15"/>
    <p:sldId id="264" r:id="rId16"/>
    <p:sldId id="2332" r:id="rId17"/>
    <p:sldId id="2335" r:id="rId18"/>
    <p:sldId id="2333" r:id="rId19"/>
    <p:sldId id="2334" r:id="rId20"/>
    <p:sldId id="2336" r:id="rId21"/>
    <p:sldId id="3689" r:id="rId22"/>
    <p:sldId id="894" r:id="rId23"/>
    <p:sldId id="3887" r:id="rId24"/>
    <p:sldId id="1420" r:id="rId25"/>
    <p:sldId id="1829" r:id="rId26"/>
    <p:sldId id="2031" r:id="rId27"/>
    <p:sldId id="2016" r:id="rId28"/>
    <p:sldId id="2017" r:id="rId29"/>
    <p:sldId id="2020" r:id="rId30"/>
    <p:sldId id="342" r:id="rId31"/>
    <p:sldId id="3892" r:id="rId32"/>
    <p:sldId id="3914" r:id="rId33"/>
    <p:sldId id="2301" r:id="rId34"/>
    <p:sldId id="3821" r:id="rId35"/>
    <p:sldId id="3812" r:id="rId36"/>
    <p:sldId id="3900" r:id="rId37"/>
    <p:sldId id="1973" r:id="rId38"/>
    <p:sldId id="1522" r:id="rId39"/>
    <p:sldId id="2036" r:id="rId40"/>
    <p:sldId id="1975" r:id="rId41"/>
    <p:sldId id="2340" r:id="rId42"/>
    <p:sldId id="3813" r:id="rId43"/>
    <p:sldId id="2314" r:id="rId44"/>
    <p:sldId id="3950" r:id="rId45"/>
    <p:sldId id="3949" r:id="rId46"/>
    <p:sldId id="3936" r:id="rId47"/>
    <p:sldId id="3891" r:id="rId48"/>
    <p:sldId id="3951" r:id="rId49"/>
    <p:sldId id="2302" r:id="rId50"/>
    <p:sldId id="1737" r:id="rId51"/>
    <p:sldId id="2069" r:id="rId52"/>
    <p:sldId id="3822" r:id="rId53"/>
    <p:sldId id="2043" r:id="rId54"/>
    <p:sldId id="2044" r:id="rId55"/>
    <p:sldId id="2045" r:id="rId56"/>
    <p:sldId id="3816" r:id="rId57"/>
    <p:sldId id="2047" r:id="rId58"/>
    <p:sldId id="2048" r:id="rId59"/>
    <p:sldId id="2049" r:id="rId60"/>
    <p:sldId id="2313" r:id="rId61"/>
    <p:sldId id="3807" r:id="rId62"/>
    <p:sldId id="3778" r:id="rId63"/>
    <p:sldId id="3956" r:id="rId64"/>
    <p:sldId id="3774" r:id="rId65"/>
    <p:sldId id="3775" r:id="rId66"/>
    <p:sldId id="3776" r:id="rId67"/>
    <p:sldId id="2091" r:id="rId68"/>
    <p:sldId id="3777" r:id="rId69"/>
    <p:sldId id="1340" r:id="rId70"/>
    <p:sldId id="3779" r:id="rId71"/>
    <p:sldId id="3788" r:id="rId72"/>
    <p:sldId id="267" r:id="rId73"/>
    <p:sldId id="3781" r:id="rId74"/>
    <p:sldId id="3782" r:id="rId75"/>
    <p:sldId id="3783" r:id="rId76"/>
    <p:sldId id="3784" r:id="rId77"/>
    <p:sldId id="3957" r:id="rId78"/>
    <p:sldId id="3786" r:id="rId79"/>
    <p:sldId id="3787" r:id="rId80"/>
    <p:sldId id="1997" r:id="rId81"/>
    <p:sldId id="3953" r:id="rId82"/>
    <p:sldId id="3817" r:id="rId83"/>
    <p:sldId id="3923" r:id="rId84"/>
    <p:sldId id="2011" r:id="rId85"/>
    <p:sldId id="3954" r:id="rId86"/>
    <p:sldId id="2150" r:id="rId87"/>
    <p:sldId id="3952" r:id="rId88"/>
    <p:sldId id="2303" r:id="rId89"/>
    <p:sldId id="1933" r:id="rId90"/>
    <p:sldId id="1934" r:id="rId91"/>
    <p:sldId id="1935" r:id="rId92"/>
    <p:sldId id="3824" r:id="rId93"/>
    <p:sldId id="2357" r:id="rId94"/>
    <p:sldId id="2358" r:id="rId95"/>
    <p:sldId id="3995" r:id="rId96"/>
    <p:sldId id="2173" r:id="rId97"/>
    <p:sldId id="2174" r:id="rId98"/>
    <p:sldId id="2178" r:id="rId99"/>
    <p:sldId id="2067" r:id="rId100"/>
    <p:sldId id="2059" r:id="rId101"/>
    <p:sldId id="3958" r:id="rId102"/>
    <p:sldId id="2058" r:id="rId103"/>
    <p:sldId id="1051" r:id="rId104"/>
    <p:sldId id="1052" r:id="rId105"/>
    <p:sldId id="930" r:id="rId106"/>
    <p:sldId id="3965" r:id="rId107"/>
    <p:sldId id="3996" r:id="rId108"/>
    <p:sldId id="3964" r:id="rId109"/>
    <p:sldId id="3997" r:id="rId110"/>
    <p:sldId id="3959" r:id="rId111"/>
    <p:sldId id="3998" r:id="rId112"/>
    <p:sldId id="260" r:id="rId113"/>
    <p:sldId id="318" r:id="rId114"/>
    <p:sldId id="317" r:id="rId115"/>
    <p:sldId id="3966" r:id="rId116"/>
    <p:sldId id="1840" r:id="rId117"/>
    <p:sldId id="3979" r:id="rId118"/>
    <p:sldId id="3922" r:id="rId119"/>
    <p:sldId id="2401" r:id="rId120"/>
    <p:sldId id="2025" r:id="rId121"/>
    <p:sldId id="2447" r:id="rId122"/>
    <p:sldId id="2347" r:id="rId123"/>
    <p:sldId id="2449" r:id="rId124"/>
    <p:sldId id="1857" r:id="rId125"/>
    <p:sldId id="1839" r:id="rId126"/>
    <p:sldId id="1914" r:id="rId127"/>
    <p:sldId id="2452" r:id="rId128"/>
    <p:sldId id="2419" r:id="rId129"/>
    <p:sldId id="3971" r:id="rId130"/>
    <p:sldId id="2454" r:id="rId131"/>
    <p:sldId id="1982" r:id="rId132"/>
    <p:sldId id="2455" r:id="rId133"/>
    <p:sldId id="1961" r:id="rId134"/>
    <p:sldId id="3972" r:id="rId135"/>
    <p:sldId id="1886" r:id="rId136"/>
    <p:sldId id="1888" r:id="rId137"/>
    <p:sldId id="1891" r:id="rId138"/>
    <p:sldId id="1901" r:id="rId139"/>
    <p:sldId id="1987" r:id="rId140"/>
    <p:sldId id="1918" r:id="rId141"/>
    <p:sldId id="3974" r:id="rId142"/>
    <p:sldId id="2417" r:id="rId143"/>
    <p:sldId id="2456" r:id="rId144"/>
    <p:sldId id="2457" r:id="rId145"/>
    <p:sldId id="2458" r:id="rId146"/>
    <p:sldId id="3975" r:id="rId147"/>
    <p:sldId id="3976" r:id="rId148"/>
    <p:sldId id="3977" r:id="rId149"/>
    <p:sldId id="1998" r:id="rId150"/>
    <p:sldId id="2462" r:id="rId151"/>
    <p:sldId id="1984" r:id="rId152"/>
    <p:sldId id="2467" r:id="rId153"/>
    <p:sldId id="3978" r:id="rId154"/>
    <p:sldId id="2468" r:id="rId155"/>
    <p:sldId id="2469" r:id="rId156"/>
    <p:sldId id="2114" r:id="rId157"/>
    <p:sldId id="2113" r:id="rId158"/>
    <p:sldId id="2012" r:id="rId159"/>
    <p:sldId id="1969" r:id="rId160"/>
    <p:sldId id="2057" r:id="rId161"/>
    <p:sldId id="3983" r:id="rId162"/>
    <p:sldId id="3910" r:id="rId163"/>
    <p:sldId id="1970" r:id="rId164"/>
    <p:sldId id="3982" r:id="rId165"/>
    <p:sldId id="3980" r:id="rId166"/>
    <p:sldId id="3981" r:id="rId167"/>
    <p:sldId id="2026" r:id="rId168"/>
    <p:sldId id="2060" r:id="rId169"/>
    <p:sldId id="2024" r:id="rId170"/>
    <p:sldId id="2063" r:id="rId171"/>
    <p:sldId id="2064" r:id="rId172"/>
    <p:sldId id="3820" r:id="rId173"/>
    <p:sldId id="3984" r:id="rId174"/>
    <p:sldId id="340" r:id="rId175"/>
    <p:sldId id="3929" r:id="rId176"/>
    <p:sldId id="3937" r:id="rId177"/>
    <p:sldId id="3938" r:id="rId178"/>
    <p:sldId id="3939" r:id="rId179"/>
    <p:sldId id="3940" r:id="rId180"/>
    <p:sldId id="3941" r:id="rId181"/>
    <p:sldId id="3797" r:id="rId182"/>
    <p:sldId id="3785" r:id="rId183"/>
    <p:sldId id="3934" r:id="rId184"/>
    <p:sldId id="3945" r:id="rId185"/>
    <p:sldId id="3947" r:id="rId186"/>
    <p:sldId id="2400" r:id="rId187"/>
    <p:sldId id="1996" r:id="rId188"/>
    <p:sldId id="1936" r:id="rId189"/>
    <p:sldId id="1946" r:id="rId190"/>
    <p:sldId id="1951" r:id="rId191"/>
    <p:sldId id="2312" r:id="rId192"/>
    <p:sldId id="3992" r:id="rId193"/>
    <p:sldId id="3809" r:id="rId194"/>
    <p:sldId id="2372" r:id="rId195"/>
    <p:sldId id="3818" r:id="rId196"/>
    <p:sldId id="2371" r:id="rId197"/>
    <p:sldId id="3823" r:id="rId198"/>
    <p:sldId id="3717" r:id="rId199"/>
    <p:sldId id="1871" r:id="rId200"/>
    <p:sldId id="1861" r:id="rId201"/>
    <p:sldId id="3935" r:id="rId202"/>
    <p:sldId id="3993" r:id="rId203"/>
    <p:sldId id="1937" r:id="rId204"/>
    <p:sldId id="3640" r:id="rId205"/>
    <p:sldId id="3707" r:id="rId206"/>
    <p:sldId id="3988" r:id="rId2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9FD924D5-F993-4EDF-AD3D-B764B554F393}">
          <p14:sldIdLst>
            <p14:sldId id="2311"/>
            <p14:sldId id="2317"/>
          </p14:sldIdLst>
        </p14:section>
        <p14:section name="Overview of Ci3T" id="{35716898-41E5-4807-A3DF-491B64B5DE69}">
          <p14:sldIdLst>
            <p14:sldId id="2299"/>
            <p14:sldId id="3876"/>
            <p14:sldId id="1962"/>
            <p14:sldId id="3825"/>
            <p14:sldId id="1696"/>
            <p14:sldId id="3999"/>
            <p14:sldId id="264"/>
            <p14:sldId id="2332"/>
            <p14:sldId id="2335"/>
            <p14:sldId id="2333"/>
            <p14:sldId id="2334"/>
            <p14:sldId id="2336"/>
            <p14:sldId id="3689"/>
            <p14:sldId id="894"/>
          </p14:sldIdLst>
        </p14:section>
        <p14:section name="Systematic Screening: Tools and Logistics" id="{8D715F14-9D8E-4743-ACEE-FD729775B126}">
          <p14:sldIdLst>
            <p14:sldId id="3887"/>
            <p14:sldId id="1420"/>
            <p14:sldId id="1829"/>
            <p14:sldId id="2031"/>
            <p14:sldId id="2016"/>
            <p14:sldId id="2017"/>
            <p14:sldId id="2020"/>
          </p14:sldIdLst>
        </p14:section>
        <p14:section name="Using Screening Data ..." id="{55B7AEA8-C780-43D0-BA35-890926743B33}">
          <p14:sldIdLst>
            <p14:sldId id="342"/>
            <p14:sldId id="3892"/>
            <p14:sldId id="3914"/>
            <p14:sldId id="2301"/>
            <p14:sldId id="3821"/>
            <p14:sldId id="3812"/>
            <p14:sldId id="3900"/>
            <p14:sldId id="1973"/>
            <p14:sldId id="1522"/>
            <p14:sldId id="2036"/>
            <p14:sldId id="1975"/>
            <p14:sldId id="2340"/>
            <p14:sldId id="3813"/>
            <p14:sldId id="2314"/>
            <p14:sldId id="3950"/>
            <p14:sldId id="3949"/>
            <p14:sldId id="3936"/>
            <p14:sldId id="3891"/>
          </p14:sldIdLst>
        </p14:section>
        <p14:section name="Using Screening - Empower Teachers" id="{56A3B804-00A8-4A32-90E0-36FAC3C48B0A}">
          <p14:sldIdLst>
            <p14:sldId id="3951"/>
            <p14:sldId id="2302"/>
            <p14:sldId id="1737"/>
            <p14:sldId id="2069"/>
            <p14:sldId id="3822"/>
            <p14:sldId id="2043"/>
            <p14:sldId id="2044"/>
            <p14:sldId id="2045"/>
            <p14:sldId id="3816"/>
            <p14:sldId id="2047"/>
            <p14:sldId id="2048"/>
            <p14:sldId id="2049"/>
            <p14:sldId id="2313"/>
            <p14:sldId id="3807"/>
            <p14:sldId id="3778"/>
            <p14:sldId id="3956"/>
            <p14:sldId id="3774"/>
            <p14:sldId id="3775"/>
            <p14:sldId id="3776"/>
            <p14:sldId id="2091"/>
            <p14:sldId id="3777"/>
            <p14:sldId id="1340"/>
            <p14:sldId id="3779"/>
            <p14:sldId id="3788"/>
            <p14:sldId id="267"/>
            <p14:sldId id="3781"/>
            <p14:sldId id="3782"/>
            <p14:sldId id="3783"/>
            <p14:sldId id="3784"/>
            <p14:sldId id="3957"/>
            <p14:sldId id="3786"/>
            <p14:sldId id="3787"/>
            <p14:sldId id="1997"/>
            <p14:sldId id="3953"/>
            <p14:sldId id="3817"/>
            <p14:sldId id="3923"/>
            <p14:sldId id="2011"/>
            <p14:sldId id="3954"/>
            <p14:sldId id="2150"/>
          </p14:sldIdLst>
        </p14:section>
        <p14:section name="Using Screening Data - Tier 2 &amp; 3" id="{9AC0B318-6A7F-4938-95DD-19AC51612F9E}">
          <p14:sldIdLst>
            <p14:sldId id="3952"/>
            <p14:sldId id="2303"/>
            <p14:sldId id="1933"/>
            <p14:sldId id="1934"/>
            <p14:sldId id="1935"/>
            <p14:sldId id="3824"/>
            <p14:sldId id="2357"/>
            <p14:sldId id="2358"/>
            <p14:sldId id="3995"/>
          </p14:sldIdLst>
        </p14:section>
        <p14:section name="Tier 2 and Tier 3 process" id="{7F9265E4-C30C-4523-B502-93E42604C6EB}">
          <p14:sldIdLst>
            <p14:sldId id="2173"/>
            <p14:sldId id="2174"/>
            <p14:sldId id="2178"/>
            <p14:sldId id="2067"/>
            <p14:sldId id="2059"/>
            <p14:sldId id="3958"/>
            <p14:sldId id="2058"/>
            <p14:sldId id="1051"/>
            <p14:sldId id="1052"/>
            <p14:sldId id="930"/>
            <p14:sldId id="3965"/>
            <p14:sldId id="3996"/>
            <p14:sldId id="3964"/>
            <p14:sldId id="3997"/>
            <p14:sldId id="3959"/>
          </p14:sldIdLst>
        </p14:section>
        <p14:section name="A closer look at RRR" id="{DAD75C6B-D9CE-42A4-8064-B317BAEAA2D5}">
          <p14:sldIdLst>
            <p14:sldId id="3998"/>
            <p14:sldId id="260"/>
            <p14:sldId id="318"/>
            <p14:sldId id="317"/>
            <p14:sldId id="3966"/>
            <p14:sldId id="1840"/>
            <p14:sldId id="3979"/>
            <p14:sldId id="3922"/>
          </p14:sldIdLst>
        </p14:section>
        <p14:section name="Implementing RRR Steps 1-4" id="{CF1F2C19-C420-42D8-AF58-87F7D97E4291}">
          <p14:sldIdLst>
            <p14:sldId id="2401"/>
            <p14:sldId id="2025"/>
            <p14:sldId id="2447"/>
            <p14:sldId id="2347"/>
            <p14:sldId id="2449"/>
            <p14:sldId id="1857"/>
            <p14:sldId id="1839"/>
            <p14:sldId id="1914"/>
            <p14:sldId id="2452"/>
            <p14:sldId id="2419"/>
            <p14:sldId id="3971"/>
            <p14:sldId id="2454"/>
            <p14:sldId id="1982"/>
            <p14:sldId id="2455"/>
            <p14:sldId id="1961"/>
            <p14:sldId id="3972"/>
            <p14:sldId id="1886"/>
            <p14:sldId id="1888"/>
            <p14:sldId id="1891"/>
            <p14:sldId id="1901"/>
            <p14:sldId id="1987"/>
            <p14:sldId id="1918"/>
            <p14:sldId id="3974"/>
            <p14:sldId id="2417"/>
            <p14:sldId id="2456"/>
            <p14:sldId id="2457"/>
            <p14:sldId id="2458"/>
            <p14:sldId id="3975"/>
            <p14:sldId id="3976"/>
          </p14:sldIdLst>
        </p14:section>
        <p14:section name="Implementing RRR Steps 5-7" id="{E11B3C9C-4BC4-4000-8B52-4825FAEDF66E}">
          <p14:sldIdLst>
            <p14:sldId id="3977"/>
            <p14:sldId id="1998"/>
            <p14:sldId id="2462"/>
            <p14:sldId id="1984"/>
            <p14:sldId id="2467"/>
            <p14:sldId id="3978"/>
            <p14:sldId id="2468"/>
            <p14:sldId id="2469"/>
            <p14:sldId id="2114"/>
            <p14:sldId id="2113"/>
            <p14:sldId id="2012"/>
            <p14:sldId id="1969"/>
            <p14:sldId id="2057"/>
            <p14:sldId id="3983"/>
            <p14:sldId id="3910"/>
          </p14:sldIdLst>
        </p14:section>
        <p14:section name="Tier 3" id="{68BA75C6-9622-4553-9F79-43F35AEBDC12}">
          <p14:sldIdLst>
            <p14:sldId id="1970"/>
            <p14:sldId id="3982"/>
            <p14:sldId id="3980"/>
            <p14:sldId id="3981"/>
            <p14:sldId id="2026"/>
            <p14:sldId id="2060"/>
            <p14:sldId id="2024"/>
            <p14:sldId id="2063"/>
            <p14:sldId id="2064"/>
            <p14:sldId id="3820"/>
            <p14:sldId id="3984"/>
          </p14:sldIdLst>
        </p14:section>
        <p14:section name="Wrapping up and Moving Forward" id="{9303D500-D12B-42D6-A3F4-D306A62C3FEA}">
          <p14:sldIdLst>
            <p14:sldId id="340"/>
            <p14:sldId id="3929"/>
            <p14:sldId id="3937"/>
            <p14:sldId id="3938"/>
            <p14:sldId id="3939"/>
            <p14:sldId id="3940"/>
            <p14:sldId id="3941"/>
            <p14:sldId id="3797"/>
            <p14:sldId id="3785"/>
            <p14:sldId id="3934"/>
            <p14:sldId id="3945"/>
            <p14:sldId id="3947"/>
          </p14:sldIdLst>
        </p14:section>
        <p14:section name="Building your Professional Learning Journey" id="{CA41200B-1E96-455A-BBFE-E2699D3E01DC}">
          <p14:sldIdLst>
            <p14:sldId id="2400"/>
            <p14:sldId id="1996"/>
            <p14:sldId id="1936"/>
            <p14:sldId id="1946"/>
            <p14:sldId id="1951"/>
            <p14:sldId id="2312"/>
            <p14:sldId id="3992"/>
            <p14:sldId id="3809"/>
            <p14:sldId id="2372"/>
            <p14:sldId id="3818"/>
            <p14:sldId id="2371"/>
            <p14:sldId id="3823"/>
            <p14:sldId id="3717"/>
            <p14:sldId id="1871"/>
            <p14:sldId id="1861"/>
            <p14:sldId id="3935"/>
            <p14:sldId id="3993"/>
            <p14:sldId id="1937"/>
            <p14:sldId id="3640"/>
            <p14:sldId id="3707"/>
            <p14:sldId id="398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8399"/>
    <a:srgbClr val="97A6B6"/>
    <a:srgbClr val="FFFFFF"/>
    <a:srgbClr val="BFB500"/>
    <a:srgbClr val="2F4E6D"/>
    <a:srgbClr val="2A3576"/>
    <a:srgbClr val="7030A0"/>
    <a:srgbClr val="C55A11"/>
    <a:srgbClr val="356D3C"/>
    <a:srgbClr val="8EAA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0334BF-205A-41A5-B4F3-ECE7D77D6C20}" v="91" dt="2025-12-08T16:09:14.715"/>
    <p1510:client id="{3752A93E-7001-44D3-A567-CA17EA52E514}" v="2204" dt="2025-12-08T16:35:18.748"/>
    <p1510:client id="{3B828911-AE28-4555-9E86-1871225D26C7}" v="25" dt="2025-12-08T15:41:51.542"/>
    <p1510:client id="{51A7C9C6-E002-458F-9F69-20CBB16601A3}" v="320" dt="2025-12-08T16:29:44.204"/>
    <p1510:client id="{59307FB2-B36E-45ED-81D1-B556AADC2FD8}" v="4" dt="2025-12-07T19:41:39.190"/>
    <p1510:client id="{E1277611-8149-4BB1-A495-D13D903828A4}" v="4" dt="2025-12-08T19:28:06.4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983" autoAdjust="0"/>
  </p:normalViewPr>
  <p:slideViewPr>
    <p:cSldViewPr snapToGrid="0">
      <p:cViewPr varScale="1">
        <p:scale>
          <a:sx n="98" d="100"/>
          <a:sy n="98" d="100"/>
        </p:scale>
        <p:origin x="150" y="108"/>
      </p:cViewPr>
      <p:guideLst/>
    </p:cSldViewPr>
  </p:slideViewPr>
  <p:notesTextViewPr>
    <p:cViewPr>
      <p:scale>
        <a:sx n="1" d="1"/>
        <a:sy n="1" d="1"/>
      </p:scale>
      <p:origin x="0" y="0"/>
    </p:cViewPr>
  </p:notesTextViewPr>
  <p:sorterViewPr>
    <p:cViewPr>
      <p:scale>
        <a:sx n="100" d="100"/>
        <a:sy n="100" d="100"/>
      </p:scale>
      <p:origin x="0" y="-3774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205" Type="http://schemas.openxmlformats.org/officeDocument/2006/relationships/slide" Target="slides/slide198.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2.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206" Type="http://schemas.openxmlformats.org/officeDocument/2006/relationships/slide" Target="slides/slide199.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6" Type="http://schemas.openxmlformats.org/officeDocument/2006/relationships/slideMaster" Target="slideMasters/slideMaster3.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93" Type="http://schemas.openxmlformats.org/officeDocument/2006/relationships/slide" Target="slides/slide186.xml"/><Relationship Id="rId207" Type="http://schemas.openxmlformats.org/officeDocument/2006/relationships/slide" Target="slides/slide200.xml"/><Relationship Id="rId13" Type="http://schemas.openxmlformats.org/officeDocument/2006/relationships/slide" Target="slides/slide6.xml"/><Relationship Id="rId109" Type="http://schemas.openxmlformats.org/officeDocument/2006/relationships/slide" Target="slides/slide102.xml"/><Relationship Id="rId34" Type="http://schemas.openxmlformats.org/officeDocument/2006/relationships/slide" Target="slides/slide27.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20" Type="http://schemas.openxmlformats.org/officeDocument/2006/relationships/slide" Target="slides/slide113.xml"/><Relationship Id="rId141" Type="http://schemas.openxmlformats.org/officeDocument/2006/relationships/slide" Target="slides/slide134.xml"/><Relationship Id="rId7" Type="http://schemas.openxmlformats.org/officeDocument/2006/relationships/slideMaster" Target="slideMasters/slideMaster4.xml"/><Relationship Id="rId162" Type="http://schemas.openxmlformats.org/officeDocument/2006/relationships/slide" Target="slides/slide155.xml"/><Relationship Id="rId183" Type="http://schemas.openxmlformats.org/officeDocument/2006/relationships/slide" Target="slides/slide176.xml"/><Relationship Id="rId24" Type="http://schemas.openxmlformats.org/officeDocument/2006/relationships/slide" Target="slides/slide17.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31" Type="http://schemas.openxmlformats.org/officeDocument/2006/relationships/slide" Target="slides/slide124.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208" Type="http://schemas.openxmlformats.org/officeDocument/2006/relationships/notesMaster" Target="notesMasters/notesMaster1.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189" Type="http://schemas.openxmlformats.org/officeDocument/2006/relationships/slide" Target="slides/slide182.xml"/><Relationship Id="rId3" Type="http://schemas.openxmlformats.org/officeDocument/2006/relationships/customXml" Target="../customXml/item3.xml"/><Relationship Id="rId214" Type="http://schemas.microsoft.com/office/2015/10/relationships/revisionInfo" Target="revisionInfo.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5" Type="http://schemas.openxmlformats.org/officeDocument/2006/relationships/slide" Target="slides/slide188.xml"/><Relationship Id="rId209" Type="http://schemas.openxmlformats.org/officeDocument/2006/relationships/handoutMaster" Target="handoutMasters/handoutMaster1.xml"/><Relationship Id="rId190" Type="http://schemas.openxmlformats.org/officeDocument/2006/relationships/slide" Target="slides/slide183.xml"/><Relationship Id="rId204" Type="http://schemas.openxmlformats.org/officeDocument/2006/relationships/slide" Target="slides/slide197.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slideMaster" Target="slideMasters/slideMaster1.xml"/><Relationship Id="rId9" Type="http://schemas.openxmlformats.org/officeDocument/2006/relationships/slide" Target="slides/slide2.xml"/><Relationship Id="rId180" Type="http://schemas.openxmlformats.org/officeDocument/2006/relationships/slide" Target="slides/slide173.xml"/><Relationship Id="rId210" Type="http://schemas.openxmlformats.org/officeDocument/2006/relationships/presProps" Target="presProps.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viewProps" Target="viewProps.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201" Type="http://schemas.openxmlformats.org/officeDocument/2006/relationships/slide" Target="slides/slide194.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1" Type="http://schemas.openxmlformats.org/officeDocument/2006/relationships/customXml" Target="../customXml/item1.xml"/><Relationship Id="rId212" Type="http://schemas.openxmlformats.org/officeDocument/2006/relationships/theme" Target="theme/theme1.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202" Type="http://schemas.openxmlformats.org/officeDocument/2006/relationships/slide" Target="slides/slide195.xml"/><Relationship Id="rId18" Type="http://schemas.openxmlformats.org/officeDocument/2006/relationships/slide" Target="slides/slide11.xml"/><Relationship Id="rId39" Type="http://schemas.openxmlformats.org/officeDocument/2006/relationships/slide" Target="slides/slide32.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2.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99" Type="http://schemas.openxmlformats.org/officeDocument/2006/relationships/slide" Target="slides/slide192.xml"/><Relationship Id="rId203" Type="http://schemas.openxmlformats.org/officeDocument/2006/relationships/slide" Target="slides/slide19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dLbl>
              <c:idx val="0"/>
              <c:layout>
                <c:manualLayout>
                  <c:x val="4.6145778328943281E-3"/>
                  <c:y val="-3.4446419335394836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9BAA-45C5-8201-526D6CDF61ED}"/>
                </c:ext>
              </c:extLst>
            </c:dLbl>
            <c:dLbl>
              <c:idx val="1"/>
              <c:layout>
                <c:manualLayout>
                  <c:x val="1.1536444582235818E-2"/>
                  <c:y val="-3.1796694771133692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9BAA-45C5-8201-526D6CDF61ED}"/>
                </c:ext>
              </c:extLst>
            </c:dLbl>
            <c:dLbl>
              <c:idx val="2"/>
              <c:layout>
                <c:manualLayout>
                  <c:x val="1.0382800124012237E-2"/>
                  <c:y val="-7.949173692783423E-3"/>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9BAA-45C5-8201-526D6CDF61ED}"/>
                </c:ext>
              </c:extLst>
            </c:dLbl>
            <c:dLbl>
              <c:idx val="3"/>
              <c:layout>
                <c:manualLayout>
                  <c:x val="5.7682222911179092E-3"/>
                  <c:y val="-1.5898347385566943E-2"/>
                </c:manualLayout>
              </c:layout>
              <c:tx>
                <c:rich>
                  <a:bodyPr/>
                  <a:lstStyle/>
                  <a:p>
                    <a:fld id="{689A240E-51A3-4589-AE69-4EAF3DBE420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9BAA-45C5-8201-526D6CDF61ED}"/>
                </c:ext>
              </c:extLst>
            </c:dLbl>
            <c:dLbl>
              <c:idx val="4"/>
              <c:layout>
                <c:manualLayout>
                  <c:x val="8.0755112075650733E-3"/>
                  <c:y val="5.2994491285222817E-3"/>
                </c:manualLayout>
              </c:layout>
              <c:tx>
                <c:rich>
                  <a:bodyPr/>
                  <a:lstStyle/>
                  <a:p>
                    <a:fld id="{2CBBC11E-BA99-45D2-8717-F5770FFFBAD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9BAA-45C5-8201-526D6CDF61ED}"/>
                </c:ext>
              </c:extLst>
            </c:dLbl>
            <c:dLbl>
              <c:idx val="5"/>
              <c:layout>
                <c:manualLayout>
                  <c:x val="1.0382800124012237E-2"/>
                  <c:y val="5.2994491285223303E-3"/>
                </c:manualLayout>
              </c:layout>
              <c:tx>
                <c:rich>
                  <a:bodyPr/>
                  <a:lstStyle/>
                  <a:p>
                    <a:fld id="{6CE1AF12-33E4-4678-9434-34E1C64F8F5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FB50-4089-8FFE-C5D871197C71}"/>
                </c:ext>
              </c:extLst>
            </c:dLbl>
            <c:dLbl>
              <c:idx val="6"/>
              <c:layout>
                <c:manualLayout>
                  <c:x val="5.7682222911179092E-3"/>
                  <c:y val="1.3248622821305754E-2"/>
                </c:manualLayout>
              </c:layout>
              <c:tx>
                <c:rich>
                  <a:bodyPr/>
                  <a:lstStyle/>
                  <a:p>
                    <a:fld id="{D97BA019-620A-48EF-A820-9B3135DD477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FB50-4089-8FFE-C5D871197C71}"/>
                </c:ext>
              </c:extLst>
            </c:dLbl>
            <c:dLbl>
              <c:idx val="7"/>
              <c:layout>
                <c:manualLayout>
                  <c:x val="6.9218667493414071E-3"/>
                  <c:y val="-2.1197796514089127E-2"/>
                </c:manualLayout>
              </c:layout>
              <c:tx>
                <c:rich>
                  <a:bodyPr/>
                  <a:lstStyle/>
                  <a:p>
                    <a:fld id="{633BAE24-8F9B-4336-B13A-788348B4C9D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FB50-4089-8FFE-C5D871197C71}"/>
                </c:ext>
              </c:extLst>
            </c:dLbl>
            <c:dLbl>
              <c:idx val="8"/>
              <c:layout>
                <c:manualLayout>
                  <c:x val="5.7682222911179092E-3"/>
                  <c:y val="-2.1197796514089127E-2"/>
                </c:manualLayout>
              </c:layout>
              <c:tx>
                <c:rich>
                  <a:bodyPr/>
                  <a:lstStyle/>
                  <a:p>
                    <a:fld id="{7A759091-5C00-4331-8BC0-A79A0222E27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FB50-4089-8FFE-C5D871197C71}"/>
                </c:ext>
              </c:extLst>
            </c:dLbl>
            <c:dLbl>
              <c:idx val="9"/>
              <c:layout>
                <c:manualLayout>
                  <c:x val="5.7682222911179092E-3"/>
                  <c:y val="-2.9146970206872552E-2"/>
                </c:manualLayout>
              </c:layout>
              <c:tx>
                <c:rich>
                  <a:bodyPr/>
                  <a:lstStyle/>
                  <a:p>
                    <a:fld id="{1641CF32-BD12-4797-AC8E-86B94AB68EC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FB50-4089-8FFE-C5D871197C71}"/>
                </c:ext>
              </c:extLst>
            </c:dLbl>
            <c:dLbl>
              <c:idx val="10"/>
              <c:layout>
                <c:manualLayout>
                  <c:x val="6.9218667493413221E-3"/>
                  <c:y val="-7.9491736927835201E-3"/>
                </c:manualLayout>
              </c:layout>
              <c:tx>
                <c:rich>
                  <a:bodyPr/>
                  <a:lstStyle/>
                  <a:p>
                    <a:fld id="{35BC82B8-2018-4D24-9433-00DABB12C74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FB50-4089-8FFE-C5D871197C71}"/>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Sheet1!$B$2:$B$12</c:f>
              <c:numCache>
                <c:formatCode>0.00</c:formatCode>
                <c:ptCount val="11"/>
                <c:pt idx="0">
                  <c:v>0.68314606741573036</c:v>
                </c:pt>
                <c:pt idx="1">
                  <c:v>0.69689737470167068</c:v>
                </c:pt>
                <c:pt idx="2">
                  <c:v>0.77301927194860809</c:v>
                </c:pt>
                <c:pt idx="3">
                  <c:v>0.75111111111111106</c:v>
                </c:pt>
                <c:pt idx="4">
                  <c:v>0.82009345794392519</c:v>
                </c:pt>
                <c:pt idx="5">
                  <c:v>0.83950617283950613</c:v>
                </c:pt>
                <c:pt idx="6">
                  <c:v>0.86990000000000001</c:v>
                </c:pt>
                <c:pt idx="7">
                  <c:v>0.78239999999999998</c:v>
                </c:pt>
                <c:pt idx="8">
                  <c:v>0.78849999999999998</c:v>
                </c:pt>
                <c:pt idx="9">
                  <c:v>0.76919999999999999</c:v>
                </c:pt>
                <c:pt idx="10">
                  <c:v>0.83489999999999998</c:v>
                </c:pt>
              </c:numCache>
            </c:numRef>
          </c:val>
          <c:extLst>
            <c:ext xmlns:c15="http://schemas.microsoft.com/office/drawing/2012/chart" uri="{02D57815-91ED-43cb-92C2-25804820EDAC}">
              <c15:datalabelsRange>
                <c15:f>Sheet1!$K$2:$K$1048570</c15:f>
                <c15:dlblRangeCache>
                  <c:ptCount val="1048569"/>
                  <c:pt idx="0">
                    <c:v>68.31% 
(n=304)</c:v>
                  </c:pt>
                  <c:pt idx="1">
                    <c:v>69.69% 
(n=292)</c:v>
                  </c:pt>
                  <c:pt idx="2">
                    <c:v>77.3% 
(n=361)</c:v>
                  </c:pt>
                  <c:pt idx="3">
                    <c:v>75.11% 
(n=338)</c:v>
                  </c:pt>
                  <c:pt idx="4">
                    <c:v>82.01% 
(n=351)</c:v>
                  </c:pt>
                  <c:pt idx="5">
                    <c:v>83.95% 
(n=340)</c:v>
                  </c:pt>
                  <c:pt idx="6">
                    <c:v>86.99% 
(n=321)</c:v>
                  </c:pt>
                  <c:pt idx="7">
                    <c:v>78.24% 
(n=338)</c:v>
                  </c:pt>
                  <c:pt idx="8">
                    <c:v>78.85% 
(n=343)</c:v>
                  </c:pt>
                  <c:pt idx="9">
                    <c:v>76.92% 
(n=330)</c:v>
                  </c:pt>
                  <c:pt idx="10">
                    <c:v>83.49% 
(n=364)</c:v>
                  </c:pt>
                </c15:dlblRangeCache>
              </c15:datalabelsRange>
            </c:ext>
            <c:ext xmlns:c16="http://schemas.microsoft.com/office/drawing/2014/chart" uri="{C3380CC4-5D6E-409C-BE32-E72D297353CC}">
              <c16:uniqueId val="{00000005-9BAA-45C5-8201-526D6CDF61ED}"/>
            </c:ext>
          </c:extLst>
        </c:ser>
        <c:ser>
          <c:idx val="1"/>
          <c:order val="1"/>
          <c:tx>
            <c:strRef>
              <c:f>Sheet1!$C$1</c:f>
              <c:strCache>
                <c:ptCount val="1"/>
                <c:pt idx="0">
                  <c:v>Moderate (2-3)</c:v>
                </c:pt>
              </c:strCache>
            </c:strRef>
          </c:tx>
          <c:spPr>
            <a:solidFill>
              <a:srgbClr val="FFFF00"/>
            </a:solidFill>
            <a:ln>
              <a:solidFill>
                <a:srgbClr val="FFFF00"/>
              </a:solidFill>
            </a:ln>
          </c:spPr>
          <c:invertIfNegative val="0"/>
          <c:dLbls>
            <c:dLbl>
              <c:idx val="0"/>
              <c:layout>
                <c:manualLayout>
                  <c:x val="3.9223911579601742E-2"/>
                  <c:y val="-6.0943664978006268E-2"/>
                </c:manualLayout>
              </c:layout>
              <c:tx>
                <c:rich>
                  <a:bodyPr/>
                  <a:lstStyle/>
                  <a:p>
                    <a:fld id="{BFC3130B-449E-4008-AAFA-BE38E8FD4CD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9BAA-45C5-8201-526D6CDF61ED}"/>
                </c:ext>
              </c:extLst>
            </c:dLbl>
            <c:dLbl>
              <c:idx val="1"/>
              <c:layout>
                <c:manualLayout>
                  <c:x val="4.037755603782537E-2"/>
                  <c:y val="-6.6243114106528528E-2"/>
                </c:manualLayout>
              </c:layout>
              <c:tx>
                <c:rich>
                  <a:bodyPr/>
                  <a:lstStyle/>
                  <a:p>
                    <a:fld id="{BA87E5FC-61E5-4224-BB03-D5EDA0CFA2F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9BAA-45C5-8201-526D6CDF61ED}"/>
                </c:ext>
              </c:extLst>
            </c:dLbl>
            <c:dLbl>
              <c:idx val="2"/>
              <c:layout>
                <c:manualLayout>
                  <c:x val="3.9223911579601742E-2"/>
                  <c:y val="-2.3847521078350267E-2"/>
                </c:manualLayout>
              </c:layout>
              <c:tx>
                <c:rich>
                  <a:bodyPr/>
                  <a:lstStyle/>
                  <a:p>
                    <a:fld id="{FDCB9E51-77E5-4052-8516-1D5E1B70C8A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9BAA-45C5-8201-526D6CDF61ED}"/>
                </c:ext>
              </c:extLst>
            </c:dLbl>
            <c:dLbl>
              <c:idx val="3"/>
              <c:layout>
                <c:manualLayout>
                  <c:x val="4.3838489412496115E-2"/>
                  <c:y val="-3.7096143899655973E-2"/>
                </c:manualLayout>
              </c:layout>
              <c:tx>
                <c:rich>
                  <a:bodyPr/>
                  <a:lstStyle/>
                  <a:p>
                    <a:fld id="{4BC114B7-C1AF-433A-807D-4BF60097938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9BAA-45C5-8201-526D6CDF61ED}"/>
                </c:ext>
              </c:extLst>
            </c:dLbl>
            <c:dLbl>
              <c:idx val="4"/>
              <c:layout>
                <c:manualLayout>
                  <c:x val="4.037755603782537E-2"/>
                  <c:y val="-1.3248622821305706E-2"/>
                </c:manualLayout>
              </c:layout>
              <c:tx>
                <c:rich>
                  <a:bodyPr/>
                  <a:lstStyle/>
                  <a:p>
                    <a:fld id="{906A608C-8F3A-4CF3-9B2E-39E2D9024735}"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9BAA-45C5-8201-526D6CDF61ED}"/>
                </c:ext>
              </c:extLst>
            </c:dLbl>
            <c:dLbl>
              <c:idx val="5"/>
              <c:layout>
                <c:manualLayout>
                  <c:x val="4.1531200496048949E-2"/>
                  <c:y val="5.2994491285222817E-3"/>
                </c:manualLayout>
              </c:layout>
              <c:tx>
                <c:rich>
                  <a:bodyPr/>
                  <a:lstStyle/>
                  <a:p>
                    <a:fld id="{0F4CAE59-45EE-47AE-AFF0-DFF01262967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FB50-4089-8FFE-C5D871197C71}"/>
                </c:ext>
              </c:extLst>
            </c:dLbl>
            <c:dLbl>
              <c:idx val="6"/>
              <c:layout>
                <c:manualLayout>
                  <c:x val="3.8070267121378204E-2"/>
                  <c:y val="2.1197796514089127E-2"/>
                </c:manualLayout>
              </c:layout>
              <c:tx>
                <c:rich>
                  <a:bodyPr/>
                  <a:lstStyle/>
                  <a:p>
                    <a:fld id="{37E7FE87-38E5-4EC8-A658-7F4E542ED43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FB50-4089-8FFE-C5D871197C71}"/>
                </c:ext>
              </c:extLst>
            </c:dLbl>
            <c:dLbl>
              <c:idx val="7"/>
              <c:layout>
                <c:manualLayout>
                  <c:x val="4.3838489412496115E-2"/>
                  <c:y val="-1.8548071949827986E-2"/>
                </c:manualLayout>
              </c:layout>
              <c:tx>
                <c:rich>
                  <a:bodyPr/>
                  <a:lstStyle/>
                  <a:p>
                    <a:fld id="{2BF6BBA9-9F06-4C91-9ADD-634679E98EE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FB50-4089-8FFE-C5D871197C71}"/>
                </c:ext>
              </c:extLst>
            </c:dLbl>
            <c:dLbl>
              <c:idx val="8"/>
              <c:layout>
                <c:manualLayout>
                  <c:x val="4.1531200496048949E-2"/>
                  <c:y val="-5.299449128522306E-3"/>
                </c:manualLayout>
              </c:layout>
              <c:tx>
                <c:rich>
                  <a:bodyPr/>
                  <a:lstStyle/>
                  <a:p>
                    <a:fld id="{71F5FEB1-11EC-4AFD-83D7-E6EB514C311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FB50-4089-8FFE-C5D871197C71}"/>
                </c:ext>
              </c:extLst>
            </c:dLbl>
            <c:dLbl>
              <c:idx val="9"/>
              <c:layout>
                <c:manualLayout>
                  <c:x val="3.9223911579601617E-2"/>
                  <c:y val="-2.3847521078350267E-2"/>
                </c:manualLayout>
              </c:layout>
              <c:tx>
                <c:rich>
                  <a:bodyPr/>
                  <a:lstStyle/>
                  <a:p>
                    <a:fld id="{A2FF3D81-5721-4B03-B1FD-1FE0DFD0E83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FB50-4089-8FFE-C5D871197C71}"/>
                </c:ext>
              </c:extLst>
            </c:dLbl>
            <c:dLbl>
              <c:idx val="10"/>
              <c:layout>
                <c:manualLayout>
                  <c:x val="5.0760356161837605E-2"/>
                  <c:y val="1.0598898257044539E-2"/>
                </c:manualLayout>
              </c:layout>
              <c:tx>
                <c:rich>
                  <a:bodyPr/>
                  <a:lstStyle/>
                  <a:p>
                    <a:fld id="{6E254F8B-82E5-4298-B2BB-420EC243880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B50-4089-8FFE-C5D871197C71}"/>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Sheet1!$C$2:$C$12</c:f>
              <c:numCache>
                <c:formatCode>0.00</c:formatCode>
                <c:ptCount val="11"/>
                <c:pt idx="0">
                  <c:v>0.1842696629213483</c:v>
                </c:pt>
                <c:pt idx="1">
                  <c:v>0.15513126491646778</c:v>
                </c:pt>
                <c:pt idx="2">
                  <c:v>0.14346895074946467</c:v>
                </c:pt>
                <c:pt idx="3">
                  <c:v>0.16222222222222221</c:v>
                </c:pt>
                <c:pt idx="4">
                  <c:v>0.10747663551401869</c:v>
                </c:pt>
                <c:pt idx="5">
                  <c:v>0.11604938271604938</c:v>
                </c:pt>
                <c:pt idx="6">
                  <c:v>9.4899999999999998E-2</c:v>
                </c:pt>
                <c:pt idx="7">
                  <c:v>0.14349999999999999</c:v>
                </c:pt>
                <c:pt idx="8">
                  <c:v>0.15859999999999999</c:v>
                </c:pt>
                <c:pt idx="9">
                  <c:v>0.1469</c:v>
                </c:pt>
                <c:pt idx="10">
                  <c:v>0.11700000000000001</c:v>
                </c:pt>
              </c:numCache>
            </c:numRef>
          </c:val>
          <c:extLst>
            <c:ext xmlns:c15="http://schemas.microsoft.com/office/drawing/2012/chart" uri="{02D57815-91ED-43cb-92C2-25804820EDAC}">
              <c15:datalabelsRange>
                <c15:f>Sheet1!$L$2:$L$1048570</c15:f>
                <c15:dlblRangeCache>
                  <c:ptCount val="1048569"/>
                  <c:pt idx="0">
                    <c:v>18.43% 
(n=82)</c:v>
                  </c:pt>
                  <c:pt idx="1">
                    <c:v>15.51% 
(n=65)</c:v>
                  </c:pt>
                  <c:pt idx="2">
                    <c:v>14.35% 
(n=67)</c:v>
                  </c:pt>
                  <c:pt idx="3">
                    <c:v>16.22% 
(n=73)</c:v>
                  </c:pt>
                  <c:pt idx="4">
                    <c:v>10.75% 
(n=46)</c:v>
                  </c:pt>
                  <c:pt idx="5">
                    <c:v>11.6% 
(n=47)</c:v>
                  </c:pt>
                  <c:pt idx="6">
                    <c:v>9.49% 
(n=35)</c:v>
                  </c:pt>
                  <c:pt idx="7">
                    <c:v>14.35% 
(n=62)</c:v>
                  </c:pt>
                  <c:pt idx="8">
                    <c:v>15.86% 
(n=69)</c:v>
                  </c:pt>
                  <c:pt idx="9">
                    <c:v>14.69% 
(n=63)</c:v>
                  </c:pt>
                  <c:pt idx="10">
                    <c:v>11.7% 
(n=51)</c:v>
                  </c:pt>
                </c15:dlblRangeCache>
              </c15:datalabelsRange>
            </c:ext>
            <c:ext xmlns:c16="http://schemas.microsoft.com/office/drawing/2014/chart" uri="{C3380CC4-5D6E-409C-BE32-E72D297353CC}">
              <c16:uniqueId val="{0000000B-9BAA-45C5-8201-526D6CDF61ED}"/>
            </c:ext>
          </c:extLst>
        </c:ser>
        <c:ser>
          <c:idx val="2"/>
          <c:order val="2"/>
          <c:tx>
            <c:strRef>
              <c:f>Sheet1!$D$1</c:f>
              <c:strCache>
                <c:ptCount val="1"/>
                <c:pt idx="0">
                  <c:v>High (4-15)</c:v>
                </c:pt>
              </c:strCache>
            </c:strRef>
          </c:tx>
          <c:spPr>
            <a:solidFill>
              <a:srgbClr val="FF0000"/>
            </a:solidFill>
            <a:ln>
              <a:solidFill>
                <a:srgbClr val="FF0000"/>
              </a:solidFill>
            </a:ln>
          </c:spPr>
          <c:invertIfNegative val="0"/>
          <c:dLbls>
            <c:dLbl>
              <c:idx val="0"/>
              <c:layout>
                <c:manualLayout>
                  <c:x val="4.0377556037825328E-2"/>
                  <c:y val="-6.7749075673838519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9BAA-45C5-8201-526D6CDF61ED}"/>
                </c:ext>
              </c:extLst>
            </c:dLbl>
            <c:dLbl>
              <c:idx val="1"/>
              <c:layout>
                <c:manualLayout>
                  <c:x val="4.1531200496048949E-2"/>
                  <c:y val="-7.5626268659955004E-2"/>
                </c:manualLayout>
              </c:layout>
              <c:tx>
                <c:rich>
                  <a:bodyPr/>
                  <a:lstStyle/>
                  <a:p>
                    <a:fld id="{B9A64D05-E348-4782-B185-4F0C5603796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9BAA-45C5-8201-526D6CDF61ED}"/>
                </c:ext>
              </c:extLst>
            </c:dLbl>
            <c:dLbl>
              <c:idx val="2"/>
              <c:layout>
                <c:manualLayout>
                  <c:x val="4.3838489412496115E-2"/>
                  <c:y val="-5.3727442654848759E-2"/>
                </c:manualLayout>
              </c:layout>
              <c:tx>
                <c:rich>
                  <a:bodyPr/>
                  <a:lstStyle/>
                  <a:p>
                    <a:fld id="{3BE2B0EA-6BC2-4E45-B661-B8E505BC217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9BAA-45C5-8201-526D6CDF61ED}"/>
                </c:ext>
              </c:extLst>
            </c:dLbl>
            <c:dLbl>
              <c:idx val="3"/>
              <c:layout>
                <c:manualLayout>
                  <c:x val="5.0183533932725816E-2"/>
                  <c:y val="-6.05459976536376E-2"/>
                </c:manualLayout>
              </c:layout>
              <c:tx>
                <c:rich>
                  <a:bodyPr/>
                  <a:lstStyle/>
                  <a:p>
                    <a:fld id="{33C89D77-ECFF-4FDF-83F2-607B3DCA233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9BAA-45C5-8201-526D6CDF61ED}"/>
                </c:ext>
              </c:extLst>
            </c:dLbl>
            <c:dLbl>
              <c:idx val="4"/>
              <c:layout>
                <c:manualLayout>
                  <c:x val="4.1531200496048949E-2"/>
                  <c:y val="-4.996274737630324E-2"/>
                </c:manualLayout>
              </c:layout>
              <c:tx>
                <c:rich>
                  <a:bodyPr/>
                  <a:lstStyle/>
                  <a:p>
                    <a:fld id="{CC9AEB9B-2601-498C-9754-4C2FF8C3737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9BAA-45C5-8201-526D6CDF61ED}"/>
                </c:ext>
              </c:extLst>
            </c:dLbl>
            <c:dLbl>
              <c:idx val="5"/>
              <c:layout>
                <c:manualLayout>
                  <c:x val="4.1531200496048949E-2"/>
                  <c:y val="-3.7096143899655973E-2"/>
                </c:manualLayout>
              </c:layout>
              <c:tx>
                <c:rich>
                  <a:bodyPr/>
                  <a:lstStyle/>
                  <a:p>
                    <a:fld id="{80314940-719B-4560-B6CA-5EDAAA31310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FB50-4089-8FFE-C5D871197C71}"/>
                </c:ext>
              </c:extLst>
            </c:dLbl>
            <c:dLbl>
              <c:idx val="6"/>
              <c:layout>
                <c:manualLayout>
                  <c:x val="4.1531200496048949E-2"/>
                  <c:y val="-3.7096143899655973E-2"/>
                </c:manualLayout>
              </c:layout>
              <c:tx>
                <c:rich>
                  <a:bodyPr/>
                  <a:lstStyle/>
                  <a:p>
                    <a:fld id="{EBB5808F-1448-438D-9194-2B6CE8F2331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FB50-4089-8FFE-C5D871197C71}"/>
                </c:ext>
              </c:extLst>
            </c:dLbl>
            <c:dLbl>
              <c:idx val="7"/>
              <c:layout>
                <c:manualLayout>
                  <c:x val="4.6145778328943274E-2"/>
                  <c:y val="-4.7695042156700534E-2"/>
                </c:manualLayout>
              </c:layout>
              <c:tx>
                <c:rich>
                  <a:bodyPr/>
                  <a:lstStyle/>
                  <a:p>
                    <a:fld id="{F5CE2F94-8393-4D6D-A04D-6FE9625003C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FB50-4089-8FFE-C5D871197C71}"/>
                </c:ext>
              </c:extLst>
            </c:dLbl>
            <c:dLbl>
              <c:idx val="8"/>
              <c:layout>
                <c:manualLayout>
                  <c:x val="4.3838489412495941E-2"/>
                  <c:y val="-3.8028554850654636E-2"/>
                </c:manualLayout>
              </c:layout>
              <c:tx>
                <c:rich>
                  <a:bodyPr/>
                  <a:lstStyle/>
                  <a:p>
                    <a:fld id="{43B3AA68-A7E6-4436-90F6-B55151D1409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FB50-4089-8FFE-C5D871197C71}"/>
                </c:ext>
              </c:extLst>
            </c:dLbl>
            <c:dLbl>
              <c:idx val="9"/>
              <c:layout>
                <c:manualLayout>
                  <c:x val="4.3838489412496115E-2"/>
                  <c:y val="-5.1209787039341731E-2"/>
                </c:manualLayout>
              </c:layout>
              <c:tx>
                <c:rich>
                  <a:bodyPr/>
                  <a:lstStyle/>
                  <a:p>
                    <a:fld id="{8A492CD4-2CDB-48D9-B455-7D506B3F0D6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FB50-4089-8FFE-C5D871197C71}"/>
                </c:ext>
              </c:extLst>
            </c:dLbl>
            <c:dLbl>
              <c:idx val="10"/>
              <c:layout>
                <c:manualLayout>
                  <c:x val="4.729942278716686E-2"/>
                  <c:y val="-3.7096143899655973E-2"/>
                </c:manualLayout>
              </c:layout>
              <c:tx>
                <c:rich>
                  <a:bodyPr/>
                  <a:lstStyle/>
                  <a:p>
                    <a:fld id="{9D5345C8-9AAE-432F-9256-8D1E30BDADD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FB50-4089-8FFE-C5D871197C71}"/>
                </c:ext>
              </c:extLst>
            </c:dLbl>
            <c:spPr>
              <a:solidFill>
                <a:srgbClr val="FFCCCC"/>
              </a:solidFill>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Sheet1!$D$2:$D$12</c:f>
              <c:numCache>
                <c:formatCode>0.00</c:formatCode>
                <c:ptCount val="11"/>
                <c:pt idx="0">
                  <c:v>0.13258426966292136</c:v>
                </c:pt>
                <c:pt idx="1">
                  <c:v>0.14797136038186157</c:v>
                </c:pt>
                <c:pt idx="2">
                  <c:v>8.3511777301927201E-2</c:v>
                </c:pt>
                <c:pt idx="3">
                  <c:v>8.666666666666667E-2</c:v>
                </c:pt>
                <c:pt idx="4">
                  <c:v>7.2429906542056069E-2</c:v>
                </c:pt>
                <c:pt idx="5">
                  <c:v>4.4444444444444446E-2</c:v>
                </c:pt>
                <c:pt idx="6">
                  <c:v>3.5200000000000002E-2</c:v>
                </c:pt>
                <c:pt idx="7">
                  <c:v>7.4099999999999999E-2</c:v>
                </c:pt>
                <c:pt idx="8">
                  <c:v>5.2900000000000003E-2</c:v>
                </c:pt>
                <c:pt idx="9">
                  <c:v>8.3900000000000002E-2</c:v>
                </c:pt>
                <c:pt idx="10">
                  <c:v>4.82E-2</c:v>
                </c:pt>
              </c:numCache>
            </c:numRef>
          </c:val>
          <c:extLst>
            <c:ext xmlns:c15="http://schemas.microsoft.com/office/drawing/2012/chart" uri="{02D57815-91ED-43cb-92C2-25804820EDAC}">
              <c15:datalabelsRange>
                <c15:f>Sheet1!$M$2:$M$1048570</c15:f>
                <c15:dlblRangeCache>
                  <c:ptCount val="1048569"/>
                  <c:pt idx="0">
                    <c:v>13.26% 
(n=59)</c:v>
                  </c:pt>
                  <c:pt idx="1">
                    <c:v>14.8% 
(n=62)</c:v>
                  </c:pt>
                  <c:pt idx="2">
                    <c:v>8.35% 
(n=39)</c:v>
                  </c:pt>
                  <c:pt idx="3">
                    <c:v>8.67% 
(n=39)</c:v>
                  </c:pt>
                  <c:pt idx="4">
                    <c:v>7.24% 
(n=31)</c:v>
                  </c:pt>
                  <c:pt idx="5">
                    <c:v>4.44% 
(n=18)</c:v>
                  </c:pt>
                  <c:pt idx="6">
                    <c:v>3.52% 
(n=13)</c:v>
                  </c:pt>
                  <c:pt idx="7">
                    <c:v>7.41% 
(n=32)</c:v>
                  </c:pt>
                  <c:pt idx="8">
                    <c:v>5.29% 
(n=23)</c:v>
                  </c:pt>
                  <c:pt idx="9">
                    <c:v>8.39% 
(n=36)</c:v>
                  </c:pt>
                  <c:pt idx="10">
                    <c:v>4.82% 
(n=21)</c:v>
                  </c:pt>
                </c15:dlblRangeCache>
              </c15:datalabelsRange>
            </c:ext>
            <c:ext xmlns:c16="http://schemas.microsoft.com/office/drawing/2014/chart" uri="{C3380CC4-5D6E-409C-BE32-E72D297353CC}">
              <c16:uniqueId val="{00000011-9BAA-45C5-8201-526D6CDF61ED}"/>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 formula</c:v>
                      </c:pt>
                    </c:strCache>
                  </c:strRef>
                </c:tx>
                <c:invertIfNegative val="0"/>
                <c:cat>
                  <c:strRef>
                    <c:extLst>
                      <c:ex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c:ext uri="{02D57815-91ED-43cb-92C2-25804820EDAC}">
                        <c15:formulaRef>
                          <c15:sqref>Sheet1!$E$2:$E$12</c15:sqref>
                        </c15:formulaRef>
                      </c:ext>
                    </c:extLst>
                    <c:numCache>
                      <c:formatCode>0.0000</c:formatCode>
                      <c:ptCount val="11"/>
                      <c:pt idx="0">
                        <c:v>0.68310000000000004</c:v>
                      </c:pt>
                      <c:pt idx="1">
                        <c:v>0.69689999999999996</c:v>
                      </c:pt>
                      <c:pt idx="2">
                        <c:v>0.77300000000000002</c:v>
                      </c:pt>
                      <c:pt idx="3">
                        <c:v>0.75109999999999999</c:v>
                      </c:pt>
                      <c:pt idx="4">
                        <c:v>0.82010000000000005</c:v>
                      </c:pt>
                      <c:pt idx="5">
                        <c:v>0.83950000000000002</c:v>
                      </c:pt>
                      <c:pt idx="6">
                        <c:v>0.86990000000000001</c:v>
                      </c:pt>
                      <c:pt idx="7">
                        <c:v>0.78239999999999998</c:v>
                      </c:pt>
                      <c:pt idx="8">
                        <c:v>0.78849999999999998</c:v>
                      </c:pt>
                      <c:pt idx="9">
                        <c:v>0.76919999999999999</c:v>
                      </c:pt>
                      <c:pt idx="10">
                        <c:v>0.83489999999999998</c:v>
                      </c:pt>
                    </c:numCache>
                  </c:numRef>
                </c:val>
                <c:extLst>
                  <c:ext xmlns:c16="http://schemas.microsoft.com/office/drawing/2014/chart" uri="{C3380CC4-5D6E-409C-BE32-E72D297353CC}">
                    <c16:uniqueId val="{00000012-9BAA-45C5-8201-526D6CDF61ED}"/>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 formula</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Sheet1!$F$2:$F$12</c15:sqref>
                        </c15:formulaRef>
                      </c:ext>
                    </c:extLst>
                    <c:numCache>
                      <c:formatCode>0.0000</c:formatCode>
                      <c:ptCount val="11"/>
                      <c:pt idx="0">
                        <c:v>0.18429999999999999</c:v>
                      </c:pt>
                      <c:pt idx="1">
                        <c:v>0.15509999999999999</c:v>
                      </c:pt>
                      <c:pt idx="2">
                        <c:v>0.14349999999999999</c:v>
                      </c:pt>
                      <c:pt idx="3">
                        <c:v>0.16220000000000001</c:v>
                      </c:pt>
                      <c:pt idx="4">
                        <c:v>0.1075</c:v>
                      </c:pt>
                      <c:pt idx="5">
                        <c:v>0.11600000000000001</c:v>
                      </c:pt>
                      <c:pt idx="6">
                        <c:v>9.4899999999999998E-2</c:v>
                      </c:pt>
                      <c:pt idx="7">
                        <c:v>0.14349999999999999</c:v>
                      </c:pt>
                      <c:pt idx="8">
                        <c:v>0.15859999999999999</c:v>
                      </c:pt>
                      <c:pt idx="9">
                        <c:v>0.1469</c:v>
                      </c:pt>
                      <c:pt idx="10">
                        <c:v>0.11700000000000001</c:v>
                      </c:pt>
                    </c:numCache>
                  </c:numRef>
                </c:val>
                <c:extLst xmlns:c15="http://schemas.microsoft.com/office/drawing/2012/chart">
                  <c:ext xmlns:c16="http://schemas.microsoft.com/office/drawing/2014/chart" uri="{C3380CC4-5D6E-409C-BE32-E72D297353CC}">
                    <c16:uniqueId val="{00000013-9BAA-45C5-8201-526D6CDF61ED}"/>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 Formula</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Sheet1!$G$2:$G$12</c15:sqref>
                        </c15:formulaRef>
                      </c:ext>
                    </c:extLst>
                    <c:numCache>
                      <c:formatCode>0.0000</c:formatCode>
                      <c:ptCount val="11"/>
                      <c:pt idx="0">
                        <c:v>0.1326</c:v>
                      </c:pt>
                      <c:pt idx="1">
                        <c:v>0.14799999999999999</c:v>
                      </c:pt>
                      <c:pt idx="2">
                        <c:v>8.3500000000000005E-2</c:v>
                      </c:pt>
                      <c:pt idx="3">
                        <c:v>8.6699999999999999E-2</c:v>
                      </c:pt>
                      <c:pt idx="4">
                        <c:v>7.2400000000000006E-2</c:v>
                      </c:pt>
                      <c:pt idx="5">
                        <c:v>4.4400000000000002E-2</c:v>
                      </c:pt>
                      <c:pt idx="6">
                        <c:v>3.5200000000000002E-2</c:v>
                      </c:pt>
                      <c:pt idx="7">
                        <c:v>7.4099999999999999E-2</c:v>
                      </c:pt>
                      <c:pt idx="8">
                        <c:v>5.2900000000000003E-2</c:v>
                      </c:pt>
                      <c:pt idx="9">
                        <c:v>8.3900000000000002E-2</c:v>
                      </c:pt>
                      <c:pt idx="10">
                        <c:v>4.82E-2</c:v>
                      </c:pt>
                    </c:numCache>
                  </c:numRef>
                </c:val>
                <c:extLst xmlns:c15="http://schemas.microsoft.com/office/drawing/2012/chart">
                  <c:ext xmlns:c16="http://schemas.microsoft.com/office/drawing/2014/chart" uri="{C3380CC4-5D6E-409C-BE32-E72D297353CC}">
                    <c16:uniqueId val="{00000014-9BAA-45C5-8201-526D6CDF61ED}"/>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Sheet1!$H$2:$H$12</c15:sqref>
                        </c15:formulaRef>
                      </c:ext>
                    </c:extLst>
                    <c:numCache>
                      <c:formatCode>0</c:formatCode>
                      <c:ptCount val="11"/>
                      <c:pt idx="0">
                        <c:v>304</c:v>
                      </c:pt>
                      <c:pt idx="1">
                        <c:v>292</c:v>
                      </c:pt>
                      <c:pt idx="2">
                        <c:v>361</c:v>
                      </c:pt>
                      <c:pt idx="3">
                        <c:v>338</c:v>
                      </c:pt>
                      <c:pt idx="4">
                        <c:v>351</c:v>
                      </c:pt>
                      <c:pt idx="5">
                        <c:v>340</c:v>
                      </c:pt>
                      <c:pt idx="6">
                        <c:v>321</c:v>
                      </c:pt>
                      <c:pt idx="7">
                        <c:v>338</c:v>
                      </c:pt>
                      <c:pt idx="8">
                        <c:v>343</c:v>
                      </c:pt>
                      <c:pt idx="9">
                        <c:v>330</c:v>
                      </c:pt>
                      <c:pt idx="10">
                        <c:v>364</c:v>
                      </c:pt>
                    </c:numCache>
                  </c:numRef>
                </c:val>
                <c:extLst xmlns:c15="http://schemas.microsoft.com/office/drawing/2012/chart">
                  <c:ext xmlns:c16="http://schemas.microsoft.com/office/drawing/2014/chart" uri="{C3380CC4-5D6E-409C-BE32-E72D297353CC}">
                    <c16:uniqueId val="{00000015-9BAA-45C5-8201-526D6CDF61ED}"/>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Sheet1!$I$2:$I$12</c15:sqref>
                        </c15:formulaRef>
                      </c:ext>
                    </c:extLst>
                    <c:numCache>
                      <c:formatCode>0</c:formatCode>
                      <c:ptCount val="11"/>
                      <c:pt idx="0">
                        <c:v>82</c:v>
                      </c:pt>
                      <c:pt idx="1">
                        <c:v>65</c:v>
                      </c:pt>
                      <c:pt idx="2">
                        <c:v>67</c:v>
                      </c:pt>
                      <c:pt idx="3">
                        <c:v>73</c:v>
                      </c:pt>
                      <c:pt idx="4">
                        <c:v>46</c:v>
                      </c:pt>
                      <c:pt idx="5">
                        <c:v>47</c:v>
                      </c:pt>
                      <c:pt idx="6">
                        <c:v>35</c:v>
                      </c:pt>
                      <c:pt idx="7">
                        <c:v>62</c:v>
                      </c:pt>
                      <c:pt idx="8">
                        <c:v>69</c:v>
                      </c:pt>
                      <c:pt idx="9">
                        <c:v>63</c:v>
                      </c:pt>
                      <c:pt idx="10">
                        <c:v>51</c:v>
                      </c:pt>
                    </c:numCache>
                  </c:numRef>
                </c:val>
                <c:extLst xmlns:c15="http://schemas.microsoft.com/office/drawing/2012/chart">
                  <c:ext xmlns:c16="http://schemas.microsoft.com/office/drawing/2014/chart" uri="{C3380CC4-5D6E-409C-BE32-E72D297353CC}">
                    <c16:uniqueId val="{00000016-9BAA-45C5-8201-526D6CDF61ED}"/>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Sheet1!$J$2:$J$12</c15:sqref>
                        </c15:formulaRef>
                      </c:ext>
                    </c:extLst>
                    <c:numCache>
                      <c:formatCode>0</c:formatCode>
                      <c:ptCount val="11"/>
                      <c:pt idx="0">
                        <c:v>59</c:v>
                      </c:pt>
                      <c:pt idx="1">
                        <c:v>62</c:v>
                      </c:pt>
                      <c:pt idx="2">
                        <c:v>39</c:v>
                      </c:pt>
                      <c:pt idx="3">
                        <c:v>39</c:v>
                      </c:pt>
                      <c:pt idx="4">
                        <c:v>31</c:v>
                      </c:pt>
                      <c:pt idx="5">
                        <c:v>18</c:v>
                      </c:pt>
                      <c:pt idx="6">
                        <c:v>13</c:v>
                      </c:pt>
                      <c:pt idx="7">
                        <c:v>32</c:v>
                      </c:pt>
                      <c:pt idx="8">
                        <c:v>23</c:v>
                      </c:pt>
                      <c:pt idx="9">
                        <c:v>36</c:v>
                      </c:pt>
                      <c:pt idx="10">
                        <c:v>21</c:v>
                      </c:pt>
                    </c:numCache>
                  </c:numRef>
                </c:val>
                <c:extLst xmlns:c15="http://schemas.microsoft.com/office/drawing/2012/chart">
                  <c:ext xmlns:c16="http://schemas.microsoft.com/office/drawing/2014/chart" uri="{C3380CC4-5D6E-409C-BE32-E72D297353CC}">
                    <c16:uniqueId val="{00000017-9BAA-45C5-8201-526D6CDF61ED}"/>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Sheet1!$K$2:$K$12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8-9BAA-45C5-8201-526D6CDF61ED}"/>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Sheet1!$L$2:$L$12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9-9BAA-45C5-8201-526D6CDF61ED}"/>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Sheet1!$M$2:$M$12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A-9BAA-45C5-8201-526D6CDF61ED}"/>
                  </c:ext>
                </c:extLst>
              </c15:ser>
            </c15:filteredBarSeries>
          </c:ext>
        </c:extLst>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0-E59D-49F1-8AA2-705D35750817}"/>
                </c:ext>
              </c:extLst>
            </c:dLbl>
            <c:dLbl>
              <c:idx val="1"/>
              <c:layout>
                <c:manualLayout>
                  <c:x val="6.9218667493414496E-3"/>
                  <c:y val="7.1542563235050802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E59D-49F1-8AA2-705D35750817}"/>
                </c:ext>
              </c:extLst>
            </c:dLbl>
            <c:dLbl>
              <c:idx val="2"/>
              <c:layout>
                <c:manualLayout>
                  <c:x val="1.0382800124012237E-2"/>
                  <c:y val="6.6243114106528528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E59D-49F1-8AA2-705D35750817}"/>
                </c:ext>
              </c:extLst>
            </c:dLbl>
            <c:dLbl>
              <c:idx val="3"/>
              <c:layout>
                <c:manualLayout>
                  <c:x val="8.0755112075651166E-3"/>
                  <c:y val="7.4192287799311848E-2"/>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E59D-49F1-8AA2-705D35750817}"/>
                </c:ext>
              </c:extLst>
            </c:dLbl>
            <c:dLbl>
              <c:idx val="4"/>
              <c:layout>
                <c:manualLayout>
                  <c:x val="2.307288916447164E-3"/>
                  <c:y val="7.1542563235050705E-2"/>
                </c:manualLayout>
              </c:layout>
              <c:tx>
                <c:rich>
                  <a:bodyPr/>
                  <a:lstStyle/>
                  <a:p>
                    <a:fld id="{4B736D25-26CF-4BFC-8C95-0A2BD6D62F1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E6EC-454B-9CBE-5E57D321CB34}"/>
                </c:ext>
              </c:extLst>
            </c:dLbl>
            <c:dLbl>
              <c:idx val="5"/>
              <c:layout>
                <c:manualLayout>
                  <c:x val="5.7682222911178251E-3"/>
                  <c:y val="0.11128843169896782"/>
                </c:manualLayout>
              </c:layout>
              <c:tx>
                <c:rich>
                  <a:bodyPr/>
                  <a:lstStyle/>
                  <a:p>
                    <a:fld id="{5F5AA369-2461-44DD-A592-1A815E28B1A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9670-4E8C-9169-7636C6C151E9}"/>
                </c:ext>
              </c:extLst>
            </c:dLbl>
            <c:dLbl>
              <c:idx val="6"/>
              <c:layout>
                <c:manualLayout>
                  <c:x val="8.0755112075650733E-3"/>
                  <c:y val="7.684201236357309E-2"/>
                </c:manualLayout>
              </c:layout>
              <c:tx>
                <c:rich>
                  <a:bodyPr/>
                  <a:lstStyle/>
                  <a:p>
                    <a:fld id="{81AEF03C-CB65-450B-9137-F286A2C70F8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9670-4E8C-9169-7636C6C151E9}"/>
                </c:ext>
              </c:extLst>
            </c:dLbl>
            <c:dLbl>
              <c:idx val="7"/>
              <c:layout>
                <c:manualLayout>
                  <c:x val="1.1536444582235735E-2"/>
                  <c:y val="4.7695042156700534E-2"/>
                </c:manualLayout>
              </c:layout>
              <c:tx>
                <c:rich>
                  <a:bodyPr/>
                  <a:lstStyle/>
                  <a:p>
                    <a:fld id="{8A064221-0010-43DE-A854-4DE6F144474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336A-47B4-9219-8F6C5674A230}"/>
                </c:ext>
              </c:extLst>
            </c:dLbl>
            <c:dLbl>
              <c:idx val="8"/>
              <c:layout>
                <c:manualLayout>
                  <c:x val="8.0755112075650733E-3"/>
                  <c:y val="4.2395593028178157E-2"/>
                </c:manualLayout>
              </c:layout>
              <c:tx>
                <c:rich>
                  <a:bodyPr/>
                  <a:lstStyle/>
                  <a:p>
                    <a:fld id="{DEBA30E6-D1BD-455B-978A-9914E94F051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9670-4E8C-9169-7636C6C151E9}"/>
                </c:ext>
              </c:extLst>
            </c:dLbl>
            <c:dLbl>
              <c:idx val="9"/>
              <c:layout>
                <c:manualLayout>
                  <c:x val="6.9218667493414912E-3"/>
                  <c:y val="0.11128843169896792"/>
                </c:manualLayout>
              </c:layout>
              <c:tx>
                <c:rich>
                  <a:bodyPr/>
                  <a:lstStyle/>
                  <a:p>
                    <a:fld id="{412D7E7D-BF78-4AAE-B114-1F4A172911D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BF3B-4F8C-A98D-7E0EAF0D0FD8}"/>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6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W15</c:v>
                </c:pt>
                <c:pt idx="1">
                  <c:v>W16</c:v>
                </c:pt>
                <c:pt idx="2">
                  <c:v>W17</c:v>
                </c:pt>
                <c:pt idx="3">
                  <c:v>W18</c:v>
                </c:pt>
                <c:pt idx="4">
                  <c:v>W19</c:v>
                </c:pt>
                <c:pt idx="5">
                  <c:v>W20</c:v>
                </c:pt>
                <c:pt idx="6">
                  <c:v>W21</c:v>
                </c:pt>
                <c:pt idx="7">
                  <c:v>W22</c:v>
                </c:pt>
                <c:pt idx="8">
                  <c:v>W23</c:v>
                </c:pt>
                <c:pt idx="9">
                  <c:v>W24</c:v>
                </c:pt>
              </c:strCache>
            </c:strRef>
          </c:cat>
          <c:val>
            <c:numRef>
              <c:f>Sheet1!$B$2:$B$11</c:f>
              <c:numCache>
                <c:formatCode>0.000000</c:formatCode>
                <c:ptCount val="10"/>
                <c:pt idx="1">
                  <c:v>0.70550000000000002</c:v>
                </c:pt>
                <c:pt idx="2">
                  <c:v>0.67079999999999995</c:v>
                </c:pt>
                <c:pt idx="3">
                  <c:v>0.69910000000000005</c:v>
                </c:pt>
                <c:pt idx="4">
                  <c:v>0.69369999999999998</c:v>
                </c:pt>
                <c:pt idx="5">
                  <c:v>0.82269999999999999</c:v>
                </c:pt>
                <c:pt idx="6">
                  <c:v>0.72850000000000004</c:v>
                </c:pt>
                <c:pt idx="7">
                  <c:v>0.64780000000000004</c:v>
                </c:pt>
                <c:pt idx="8">
                  <c:v>0.64122137404580148</c:v>
                </c:pt>
                <c:pt idx="9">
                  <c:v>0.85560000000000003</c:v>
                </c:pt>
              </c:numCache>
            </c:numRef>
          </c:val>
          <c:extLst>
            <c:ext xmlns:c15="http://schemas.microsoft.com/office/drawing/2012/chart" uri="{02D57815-91ED-43cb-92C2-25804820EDAC}">
              <c15:datalabelsRange>
                <c15:f>Sheet1!$K$2:$K$1048571</c15:f>
                <c15:dlblRangeCache>
                  <c:ptCount val="1048570"/>
                  <c:pt idx="1">
                    <c:v>70.55% 
(n=518)</c:v>
                  </c:pt>
                  <c:pt idx="2">
                    <c:v>67.08% 
(n=527)</c:v>
                  </c:pt>
                  <c:pt idx="3">
                    <c:v>69.91% 
(n=491)</c:v>
                  </c:pt>
                  <c:pt idx="4">
                    <c:v>69.37% 
(n=448)</c:v>
                  </c:pt>
                  <c:pt idx="5">
                    <c:v>82.27% 
(n=383)</c:v>
                  </c:pt>
                  <c:pt idx="6">
                    <c:v>72.85% 
(n=346)</c:v>
                  </c:pt>
                  <c:pt idx="7">
                    <c:v>64.78% 
(n=445)</c:v>
                  </c:pt>
                  <c:pt idx="8">
                    <c:v>64.12% 
(n=84)</c:v>
                  </c:pt>
                  <c:pt idx="9">
                    <c:v>85.56% 
(n=391)</c:v>
                  </c:pt>
                </c15:dlblRangeCache>
              </c15:datalabelsRange>
            </c:ex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15-E59D-49F1-8AA2-705D35750817}"/>
                </c:ext>
              </c:extLst>
            </c:dLbl>
            <c:dLbl>
              <c:idx val="1"/>
              <c:layout>
                <c:manualLayout>
                  <c:x val="4.845306724539044E-2"/>
                  <c:y val="1.3248622821305681E-2"/>
                </c:manualLayout>
              </c:layout>
              <c:tx>
                <c:rich>
                  <a:bodyPr/>
                  <a:lstStyle/>
                  <a:p>
                    <a:fld id="{76FD7A06-237A-4185-8A7A-F9AC160A243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112-4428-B610-C15DD32A7287}"/>
                </c:ext>
              </c:extLst>
            </c:dLbl>
            <c:dLbl>
              <c:idx val="2"/>
              <c:layout>
                <c:manualLayout>
                  <c:x val="4.7299422787166819E-2"/>
                  <c:y val="2.1197796514089151E-2"/>
                </c:manualLayout>
              </c:layout>
              <c:tx>
                <c:rich>
                  <a:bodyPr/>
                  <a:lstStyle/>
                  <a:p>
                    <a:fld id="{6D89F2F5-BC2D-4748-A021-5BF14C9C79C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E59D-49F1-8AA2-705D35750817}"/>
                </c:ext>
              </c:extLst>
            </c:dLbl>
            <c:dLbl>
              <c:idx val="3"/>
              <c:layout>
                <c:manualLayout>
                  <c:x val="4.729942278716686E-2"/>
                  <c:y val="2.3847521078350243E-2"/>
                </c:manualLayout>
              </c:layout>
              <c:tx>
                <c:rich>
                  <a:bodyPr/>
                  <a:lstStyle/>
                  <a:p>
                    <a:fld id="{8EB816EB-947A-4189-BA97-14628A4BFE2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E59D-49F1-8AA2-705D35750817}"/>
                </c:ext>
              </c:extLst>
            </c:dLbl>
            <c:dLbl>
              <c:idx val="4"/>
              <c:layout>
                <c:manualLayout>
                  <c:x val="4.9606711703614026E-2"/>
                  <c:y val="-1.8548071949827986E-2"/>
                </c:manualLayout>
              </c:layout>
              <c:tx>
                <c:rich>
                  <a:bodyPr/>
                  <a:lstStyle/>
                  <a:p>
                    <a:fld id="{D5B81D44-AD93-40FA-83E7-6EA5F5AE081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6EC-454B-9CBE-5E57D321CB34}"/>
                </c:ext>
              </c:extLst>
            </c:dLbl>
            <c:dLbl>
              <c:idx val="5"/>
              <c:layout>
                <c:manualLayout>
                  <c:x val="5.3067645078284771E-2"/>
                  <c:y val="5.8293940413745103E-2"/>
                </c:manualLayout>
              </c:layout>
              <c:tx>
                <c:rich>
                  <a:bodyPr/>
                  <a:lstStyle/>
                  <a:p>
                    <a:fld id="{1729722B-77BE-45A1-BDDD-E27B7EEB58C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9670-4E8C-9169-7636C6C151E9}"/>
                </c:ext>
              </c:extLst>
            </c:dLbl>
            <c:dLbl>
              <c:idx val="6"/>
              <c:layout>
                <c:manualLayout>
                  <c:x val="4.9606711703614026E-2"/>
                  <c:y val="2.6497245642611411E-2"/>
                </c:manualLayout>
              </c:layout>
              <c:tx>
                <c:rich>
                  <a:bodyPr/>
                  <a:lstStyle/>
                  <a:p>
                    <a:fld id="{C6E6322E-3617-4156-AB1E-1A57AE811E8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9670-4E8C-9169-7636C6C151E9}"/>
                </c:ext>
              </c:extLst>
            </c:dLbl>
            <c:dLbl>
              <c:idx val="7"/>
              <c:layout>
                <c:manualLayout>
                  <c:x val="4.845306724539044E-2"/>
                  <c:y val="-2.1197796514089127E-2"/>
                </c:manualLayout>
              </c:layout>
              <c:tx>
                <c:rich>
                  <a:bodyPr/>
                  <a:lstStyle/>
                  <a:p>
                    <a:fld id="{8E5A6B75-8DB8-4D57-B862-6B3B6F47380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336A-47B4-9219-8F6C5674A230}"/>
                </c:ext>
              </c:extLst>
            </c:dLbl>
            <c:dLbl>
              <c:idx val="8"/>
              <c:layout>
                <c:manualLayout>
                  <c:x val="4.9606711703613852E-2"/>
                  <c:y val="-3.1796694771133713E-2"/>
                </c:manualLayout>
              </c:layout>
              <c:tx>
                <c:rich>
                  <a:bodyPr/>
                  <a:lstStyle/>
                  <a:p>
                    <a:fld id="{BB2A27CB-465A-4E5B-92AB-5CDCDC087B1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9670-4E8C-9169-7636C6C151E9}"/>
                </c:ext>
              </c:extLst>
            </c:dLbl>
            <c:dLbl>
              <c:idx val="9"/>
              <c:layout>
                <c:manualLayout>
                  <c:x val="5.7682222911179096E-2"/>
                  <c:y val="5.5644215849483938E-2"/>
                </c:manualLayout>
              </c:layout>
              <c:tx>
                <c:rich>
                  <a:bodyPr/>
                  <a:lstStyle/>
                  <a:p>
                    <a:fld id="{026266D6-9F7A-4374-A667-9BA9116722F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BF3B-4F8C-A98D-7E0EAF0D0FD8}"/>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6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W15</c:v>
                </c:pt>
                <c:pt idx="1">
                  <c:v>W16</c:v>
                </c:pt>
                <c:pt idx="2">
                  <c:v>W17</c:v>
                </c:pt>
                <c:pt idx="3">
                  <c:v>W18</c:v>
                </c:pt>
                <c:pt idx="4">
                  <c:v>W19</c:v>
                </c:pt>
                <c:pt idx="5">
                  <c:v>W20</c:v>
                </c:pt>
                <c:pt idx="6">
                  <c:v>W21</c:v>
                </c:pt>
                <c:pt idx="7">
                  <c:v>W22</c:v>
                </c:pt>
                <c:pt idx="8">
                  <c:v>W23</c:v>
                </c:pt>
                <c:pt idx="9">
                  <c:v>W24</c:v>
                </c:pt>
              </c:strCache>
            </c:strRef>
          </c:cat>
          <c:val>
            <c:numRef>
              <c:f>Sheet1!$C$2:$C$11</c:f>
              <c:numCache>
                <c:formatCode>0.000000</c:formatCode>
                <c:ptCount val="10"/>
                <c:pt idx="1">
                  <c:v>0.20219999999999999</c:v>
                </c:pt>
                <c:pt idx="2">
                  <c:v>0.22770000000000001</c:v>
                </c:pt>
                <c:pt idx="3">
                  <c:v>0.1855</c:v>
                </c:pt>
                <c:pt idx="4">
                  <c:v>0.21440000000000001</c:v>
                </c:pt>
                <c:pt idx="5">
                  <c:v>0.1477</c:v>
                </c:pt>
                <c:pt idx="6">
                  <c:v>0.1855</c:v>
                </c:pt>
                <c:pt idx="7">
                  <c:v>0.22589999999999999</c:v>
                </c:pt>
                <c:pt idx="8">
                  <c:v>0.22900763358778625</c:v>
                </c:pt>
                <c:pt idx="9">
                  <c:v>9.6299999999999997E-2</c:v>
                </c:pt>
              </c:numCache>
            </c:numRef>
          </c:val>
          <c:extLst>
            <c:ext xmlns:c15="http://schemas.microsoft.com/office/drawing/2012/chart" uri="{02D57815-91ED-43cb-92C2-25804820EDAC}">
              <c15:datalabelsRange>
                <c15:f>Sheet1!$L$2:$L$1048571</c15:f>
                <c15:dlblRangeCache>
                  <c:ptCount val="1048570"/>
                  <c:pt idx="1">
                    <c:v>20.22% 
(n=96)</c:v>
                  </c:pt>
                  <c:pt idx="2">
                    <c:v>22.77% 
(n=68)</c:v>
                  </c:pt>
                  <c:pt idx="3">
                    <c:v>18.55% 
(n=71)</c:v>
                  </c:pt>
                  <c:pt idx="4">
                    <c:v>21.44% 
(n=53)</c:v>
                  </c:pt>
                  <c:pt idx="5">
                    <c:v>14.77% 
(n=47)</c:v>
                  </c:pt>
                  <c:pt idx="6">
                    <c:v>18.55% 
(n=42)</c:v>
                  </c:pt>
                  <c:pt idx="7">
                    <c:v>22.59% 
(n=54)</c:v>
                  </c:pt>
                  <c:pt idx="8">
                    <c:v>22.9% 
(n=30)</c:v>
                  </c:pt>
                  <c:pt idx="9">
                    <c:v>9.63% 
(n=44)</c:v>
                  </c:pt>
                </c15:dlblRangeCache>
              </c15:datalabelsRange>
            </c:ex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0"/>
              <c:tx>
                <c:rich>
                  <a:bodyPr/>
                  <a:lstStyle/>
                  <a:p>
                    <a:endParaRPr lang="en-US"/>
                  </a:p>
                </c:rich>
              </c:tx>
              <c:showLegendKey val="0"/>
              <c:showVal val="0"/>
              <c:showCatName val="0"/>
              <c:showSerName val="0"/>
              <c:showPercent val="0"/>
              <c:showBubbleSize val="0"/>
              <c:extLst>
                <c:ext xmlns:c15="http://schemas.microsoft.com/office/drawing/2012/chart" uri="{CE6537A1-D6FC-4f65-9D91-7224C49458BB}">
                  <c15:xForSave val="1"/>
                  <c15:showDataLabelsRange val="1"/>
                </c:ext>
                <c:ext xmlns:c16="http://schemas.microsoft.com/office/drawing/2014/chart" uri="{C3380CC4-5D6E-409C-BE32-E72D297353CC}">
                  <c16:uniqueId val="{00000003-0112-4428-B610-C15DD32A7287}"/>
                </c:ext>
              </c:extLst>
            </c:dLbl>
            <c:dLbl>
              <c:idx val="1"/>
              <c:layout>
                <c:manualLayout>
                  <c:x val="4.4992133870719694E-2"/>
                  <c:y val="-5.3595790985553574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112-4428-B610-C15DD32A7287}"/>
                </c:ext>
              </c:extLst>
            </c:dLbl>
            <c:dLbl>
              <c:idx val="2"/>
              <c:layout>
                <c:manualLayout>
                  <c:x val="4.9606711703613977E-2"/>
                  <c:y val="-5.6681363944676252E-2"/>
                </c:manualLayout>
              </c:layout>
              <c:tx>
                <c:rich>
                  <a:bodyPr/>
                  <a:lstStyle/>
                  <a:p>
                    <a:fld id="{633DAA10-B6D2-441F-9F16-0EF8172E341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E59D-49F1-8AA2-705D35750817}"/>
                </c:ext>
              </c:extLst>
            </c:dLbl>
            <c:dLbl>
              <c:idx val="3"/>
              <c:layout>
                <c:manualLayout>
                  <c:x val="4.845306724539044E-2"/>
                  <c:y val="-6.1343210059940111E-2"/>
                </c:manualLayout>
              </c:layout>
              <c:tx>
                <c:rich>
                  <a:bodyPr/>
                  <a:lstStyle/>
                  <a:p>
                    <a:fld id="{C41D9CD8-F6BD-43ED-B715-1809DA8A2EB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E59D-49F1-8AA2-705D35750817}"/>
                </c:ext>
              </c:extLst>
            </c:dLbl>
            <c:dLbl>
              <c:idx val="4"/>
              <c:layout>
                <c:manualLayout>
                  <c:x val="5.0183533932725816E-2"/>
                  <c:y val="-6.05459976536376E-2"/>
                </c:manualLayout>
              </c:layout>
              <c:tx>
                <c:rich>
                  <a:bodyPr/>
                  <a:lstStyle/>
                  <a:p>
                    <a:fld id="{0D53365F-0B92-4723-ABE9-9C613D616ED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6EC-454B-9CBE-5E57D321CB34}"/>
                </c:ext>
              </c:extLst>
            </c:dLbl>
            <c:dLbl>
              <c:idx val="5"/>
              <c:layout>
                <c:manualLayout>
                  <c:x val="4.6145778328943191E-2"/>
                  <c:y val="-3.2534027575078485E-2"/>
                </c:manualLayout>
              </c:layout>
              <c:tx>
                <c:rich>
                  <a:bodyPr/>
                  <a:lstStyle/>
                  <a:p>
                    <a:fld id="{344B6BA1-2B56-44CC-BEA4-63FA6EA14DD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9670-4E8C-9169-7636C6C151E9}"/>
                </c:ext>
              </c:extLst>
            </c:dLbl>
            <c:dLbl>
              <c:idx val="6"/>
              <c:layout>
                <c:manualLayout>
                  <c:x val="4.6145778328943191E-2"/>
                  <c:y val="-5.1482687805487683E-2"/>
                </c:manualLayout>
              </c:layout>
              <c:tx>
                <c:rich>
                  <a:bodyPr/>
                  <a:lstStyle/>
                  <a:p>
                    <a:fld id="{DD4541FA-FC2A-4BEB-9F91-6C7BCC8E4C1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9670-4E8C-9169-7636C6C151E9}"/>
                </c:ext>
              </c:extLst>
            </c:dLbl>
            <c:dLbl>
              <c:idx val="7"/>
              <c:layout>
                <c:manualLayout>
                  <c:x val="4.845306724539044E-2"/>
                  <c:y val="-6.4969785837576885E-2"/>
                </c:manualLayout>
              </c:layout>
              <c:tx>
                <c:rich>
                  <a:bodyPr/>
                  <a:lstStyle/>
                  <a:p>
                    <a:fld id="{FA50A6C2-26B5-4552-AC6B-26B9CE55CAA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336A-47B4-9219-8F6C5674A230}"/>
                </c:ext>
              </c:extLst>
            </c:dLbl>
            <c:dLbl>
              <c:idx val="8"/>
              <c:layout>
                <c:manualLayout>
                  <c:x val="5.1914000620061185E-2"/>
                  <c:y val="-6.6163205090141758E-2"/>
                </c:manualLayout>
              </c:layout>
              <c:tx>
                <c:rich>
                  <a:bodyPr/>
                  <a:lstStyle/>
                  <a:p>
                    <a:fld id="{67F265DD-8DD1-41B6-829E-B90CB002220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9670-4E8C-9169-7636C6C151E9}"/>
                </c:ext>
              </c:extLst>
            </c:dLbl>
            <c:dLbl>
              <c:idx val="9"/>
              <c:layout>
                <c:manualLayout>
                  <c:x val="5.4221289536508351E-2"/>
                  <c:y val="-3.8771312287565633E-2"/>
                </c:manualLayout>
              </c:layout>
              <c:tx>
                <c:rich>
                  <a:bodyPr/>
                  <a:lstStyle/>
                  <a:p>
                    <a:fld id="{5A425101-F487-4CF5-A732-C3ED1C18543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BF3B-4F8C-A98D-7E0EAF0D0FD8}"/>
                </c:ext>
              </c:extLst>
            </c:dLbl>
            <c:spPr>
              <a:solidFill>
                <a:srgbClr val="FFCCCC"/>
              </a:solidFill>
            </c:spPr>
            <c:txPr>
              <a:bodyPr wrap="square" lIns="38100" tIns="19050" rIns="38100" bIns="19050" anchor="ctr">
                <a:spAutoFit/>
              </a:bodyPr>
              <a:lstStyle/>
              <a:p>
                <a:pPr>
                  <a:defRPr sz="16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W15</c:v>
                </c:pt>
                <c:pt idx="1">
                  <c:v>W16</c:v>
                </c:pt>
                <c:pt idx="2">
                  <c:v>W17</c:v>
                </c:pt>
                <c:pt idx="3">
                  <c:v>W18</c:v>
                </c:pt>
                <c:pt idx="4">
                  <c:v>W19</c:v>
                </c:pt>
                <c:pt idx="5">
                  <c:v>W20</c:v>
                </c:pt>
                <c:pt idx="6">
                  <c:v>W21</c:v>
                </c:pt>
                <c:pt idx="7">
                  <c:v>W22</c:v>
                </c:pt>
                <c:pt idx="8">
                  <c:v>W23</c:v>
                </c:pt>
                <c:pt idx="9">
                  <c:v>W24</c:v>
                </c:pt>
              </c:strCache>
            </c:strRef>
          </c:cat>
          <c:val>
            <c:numRef>
              <c:f>Sheet1!$D$2:$D$11</c:f>
              <c:numCache>
                <c:formatCode>0.000000</c:formatCode>
                <c:ptCount val="10"/>
                <c:pt idx="1">
                  <c:v>9.2299999999999993E-2</c:v>
                </c:pt>
                <c:pt idx="2">
                  <c:v>0.10150000000000001</c:v>
                </c:pt>
                <c:pt idx="3">
                  <c:v>0.1154</c:v>
                </c:pt>
                <c:pt idx="4">
                  <c:v>9.1899999999999996E-2</c:v>
                </c:pt>
                <c:pt idx="5">
                  <c:v>2.9499999999999998E-2</c:v>
                </c:pt>
                <c:pt idx="6">
                  <c:v>8.5999999999999993E-2</c:v>
                </c:pt>
                <c:pt idx="7">
                  <c:v>0.12620000000000001</c:v>
                </c:pt>
                <c:pt idx="8">
                  <c:v>0.12977099236641221</c:v>
                </c:pt>
                <c:pt idx="9">
                  <c:v>4.8099999999999997E-2</c:v>
                </c:pt>
              </c:numCache>
            </c:numRef>
          </c:val>
          <c:extLst>
            <c:ext xmlns:c15="http://schemas.microsoft.com/office/drawing/2012/chart" uri="{02D57815-91ED-43cb-92C2-25804820EDAC}">
              <c15:datalabelsRange>
                <c15:f>Sheet1!$M$2:$M$1048571</c15:f>
                <c15:dlblRangeCache>
                  <c:ptCount val="1048570"/>
                  <c:pt idx="0">
                    <c:v>s</c:v>
                  </c:pt>
                  <c:pt idx="1">
                    <c:v>9.23% 
(n=21)</c:v>
                  </c:pt>
                  <c:pt idx="2">
                    <c:v>10.15% 
(n=27)</c:v>
                  </c:pt>
                  <c:pt idx="3">
                    <c:v>11.54% 
(n=27)</c:v>
                  </c:pt>
                  <c:pt idx="4">
                    <c:v>9.19% 
(n=13)</c:v>
                  </c:pt>
                  <c:pt idx="5">
                    <c:v>2.95% 
(n=6)</c:v>
                  </c:pt>
                  <c:pt idx="6">
                    <c:v>8.6% 
(n=17)</c:v>
                  </c:pt>
                  <c:pt idx="7">
                    <c:v>12.62% 
(n=26)</c:v>
                  </c:pt>
                  <c:pt idx="8">
                    <c:v>12.98% 
(n=17)</c:v>
                  </c:pt>
                  <c:pt idx="9">
                    <c:v>4.81% 
(n=22)</c:v>
                  </c:pt>
                </c15:dlblRangeCache>
              </c15:datalabelsRange>
            </c:ex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(0-3)2</c:v>
                      </c:pt>
                    </c:strCache>
                  </c:strRef>
                </c:tx>
                <c:invertIfNegative val="0"/>
                <c:cat>
                  <c:strRef>
                    <c:extLst>
                      <c:ex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c:ext uri="{02D57815-91ED-43cb-92C2-25804820EDAC}">
                        <c15:formulaRef>
                          <c15:sqref>Sheet1!$E$2:$E$11</c15:sqref>
                        </c15:formulaRef>
                      </c:ext>
                    </c:extLst>
                    <c:numCache>
                      <c:formatCode>0.0000</c:formatCode>
                      <c:ptCount val="10"/>
                      <c:pt idx="1">
                        <c:v>0.70550000000000002</c:v>
                      </c:pt>
                      <c:pt idx="2">
                        <c:v>0.67079999999999995</c:v>
                      </c:pt>
                      <c:pt idx="3">
                        <c:v>0.69910000000000005</c:v>
                      </c:pt>
                      <c:pt idx="4">
                        <c:v>0.69369999999999998</c:v>
                      </c:pt>
                      <c:pt idx="5">
                        <c:v>0.82269999999999999</c:v>
                      </c:pt>
                      <c:pt idx="6">
                        <c:v>0.72850000000000004</c:v>
                      </c:pt>
                      <c:pt idx="7">
                        <c:v>0.64780000000000004</c:v>
                      </c:pt>
                      <c:pt idx="8">
                        <c:v>0.64119999999999999</c:v>
                      </c:pt>
                      <c:pt idx="9">
                        <c:v>0.85560000000000003</c:v>
                      </c:pt>
                    </c:numCache>
                  </c:numRef>
                </c:val>
                <c:extLst>
                  <c:ext xmlns:c16="http://schemas.microsoft.com/office/drawing/2014/chart" uri="{C3380CC4-5D6E-409C-BE32-E72D297353CC}">
                    <c16:uniqueId val="{0000000B-E59D-49F1-8AA2-705D3575081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(4-8)3</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Sheet1!$F$2:$F$11</c15:sqref>
                        </c15:formulaRef>
                      </c:ext>
                    </c:extLst>
                    <c:numCache>
                      <c:formatCode>0.0000</c:formatCode>
                      <c:ptCount val="10"/>
                      <c:pt idx="1">
                        <c:v>0.20219999999999999</c:v>
                      </c:pt>
                      <c:pt idx="2">
                        <c:v>0.22770000000000001</c:v>
                      </c:pt>
                      <c:pt idx="3">
                        <c:v>0.1855</c:v>
                      </c:pt>
                      <c:pt idx="4">
                        <c:v>0.21440000000000001</c:v>
                      </c:pt>
                      <c:pt idx="5">
                        <c:v>0.1477</c:v>
                      </c:pt>
                      <c:pt idx="6">
                        <c:v>0.1855</c:v>
                      </c:pt>
                      <c:pt idx="7">
                        <c:v>0.22589999999999999</c:v>
                      </c:pt>
                      <c:pt idx="8">
                        <c:v>0.22900000000000001</c:v>
                      </c:pt>
                      <c:pt idx="9">
                        <c:v>9.6299999999999997E-2</c:v>
                      </c:pt>
                    </c:numCache>
                  </c:numRef>
                </c:val>
                <c:extLst xmlns:c15="http://schemas.microsoft.com/office/drawing/2012/chart">
                  <c:ext xmlns:c16="http://schemas.microsoft.com/office/drawing/2014/chart" uri="{C3380CC4-5D6E-409C-BE32-E72D297353CC}">
                    <c16:uniqueId val="{0000000C-E59D-49F1-8AA2-705D3575081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(9-21)4</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Sheet1!$G$2:$G$11</c15:sqref>
                        </c15:formulaRef>
                      </c:ext>
                    </c:extLst>
                    <c:numCache>
                      <c:formatCode>0.0000</c:formatCode>
                      <c:ptCount val="10"/>
                      <c:pt idx="1">
                        <c:v>9.2299999999999993E-2</c:v>
                      </c:pt>
                      <c:pt idx="2">
                        <c:v>0.10150000000000001</c:v>
                      </c:pt>
                      <c:pt idx="3">
                        <c:v>0.1154</c:v>
                      </c:pt>
                      <c:pt idx="4">
                        <c:v>9.1899999999999996E-2</c:v>
                      </c:pt>
                      <c:pt idx="5">
                        <c:v>2.9499999999999998E-2</c:v>
                      </c:pt>
                      <c:pt idx="6">
                        <c:v>8.5999999999999993E-2</c:v>
                      </c:pt>
                      <c:pt idx="7">
                        <c:v>0.12620000000000001</c:v>
                      </c:pt>
                      <c:pt idx="8">
                        <c:v>0.1298</c:v>
                      </c:pt>
                      <c:pt idx="9">
                        <c:v>4.8099999999999997E-2</c:v>
                      </c:pt>
                    </c:numCache>
                  </c:numRef>
                </c:val>
                <c:extLst xmlns:c15="http://schemas.microsoft.com/office/drawing/2012/chart">
                  <c:ext xmlns:c16="http://schemas.microsoft.com/office/drawing/2014/chart" uri="{C3380CC4-5D6E-409C-BE32-E72D297353CC}">
                    <c16:uniqueId val="{0000000D-E59D-49F1-8AA2-705D35750817}"/>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Sheet1!$H$2:$H$11</c15:sqref>
                        </c15:formulaRef>
                      </c:ext>
                    </c:extLst>
                    <c:numCache>
                      <c:formatCode>0</c:formatCode>
                      <c:ptCount val="10"/>
                      <c:pt idx="1">
                        <c:v>518</c:v>
                      </c:pt>
                      <c:pt idx="2">
                        <c:v>527</c:v>
                      </c:pt>
                      <c:pt idx="3">
                        <c:v>491</c:v>
                      </c:pt>
                      <c:pt idx="4">
                        <c:v>448</c:v>
                      </c:pt>
                      <c:pt idx="5">
                        <c:v>383</c:v>
                      </c:pt>
                      <c:pt idx="6">
                        <c:v>346</c:v>
                      </c:pt>
                      <c:pt idx="7">
                        <c:v>445</c:v>
                      </c:pt>
                      <c:pt idx="8">
                        <c:v>84</c:v>
                      </c:pt>
                      <c:pt idx="9" formatCode="General">
                        <c:v>391</c:v>
                      </c:pt>
                    </c:numCache>
                  </c:numRef>
                </c:val>
                <c:extLst xmlns:c15="http://schemas.microsoft.com/office/drawing/2012/chart">
                  <c:ext xmlns:c16="http://schemas.microsoft.com/office/drawing/2014/chart" uri="{C3380CC4-5D6E-409C-BE32-E72D297353CC}">
                    <c16:uniqueId val="{0000000E-E59D-49F1-8AA2-705D35750817}"/>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Sheet1!$I$2:$I$11</c15:sqref>
                        </c15:formulaRef>
                      </c:ext>
                    </c:extLst>
                    <c:numCache>
                      <c:formatCode>0</c:formatCode>
                      <c:ptCount val="10"/>
                      <c:pt idx="1">
                        <c:v>96</c:v>
                      </c:pt>
                      <c:pt idx="2">
                        <c:v>68</c:v>
                      </c:pt>
                      <c:pt idx="3">
                        <c:v>71</c:v>
                      </c:pt>
                      <c:pt idx="4">
                        <c:v>53</c:v>
                      </c:pt>
                      <c:pt idx="5">
                        <c:v>47</c:v>
                      </c:pt>
                      <c:pt idx="6">
                        <c:v>42</c:v>
                      </c:pt>
                      <c:pt idx="7">
                        <c:v>54</c:v>
                      </c:pt>
                      <c:pt idx="8">
                        <c:v>30</c:v>
                      </c:pt>
                      <c:pt idx="9" formatCode="General">
                        <c:v>44</c:v>
                      </c:pt>
                    </c:numCache>
                  </c:numRef>
                </c:val>
                <c:extLst xmlns:c15="http://schemas.microsoft.com/office/drawing/2012/chart">
                  <c:ext xmlns:c16="http://schemas.microsoft.com/office/drawing/2014/chart" uri="{C3380CC4-5D6E-409C-BE32-E72D297353CC}">
                    <c16:uniqueId val="{0000000F-E59D-49F1-8AA2-705D35750817}"/>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Sheet1!$J$2:$J$11</c15:sqref>
                        </c15:formulaRef>
                      </c:ext>
                    </c:extLst>
                    <c:numCache>
                      <c:formatCode>0</c:formatCode>
                      <c:ptCount val="10"/>
                      <c:pt idx="1">
                        <c:v>21</c:v>
                      </c:pt>
                      <c:pt idx="2">
                        <c:v>27</c:v>
                      </c:pt>
                      <c:pt idx="3">
                        <c:v>27</c:v>
                      </c:pt>
                      <c:pt idx="4">
                        <c:v>13</c:v>
                      </c:pt>
                      <c:pt idx="5">
                        <c:v>6</c:v>
                      </c:pt>
                      <c:pt idx="6">
                        <c:v>17</c:v>
                      </c:pt>
                      <c:pt idx="7">
                        <c:v>26</c:v>
                      </c:pt>
                      <c:pt idx="8">
                        <c:v>17</c:v>
                      </c:pt>
                      <c:pt idx="9" formatCode="General">
                        <c:v>22</c:v>
                      </c:pt>
                    </c:numCache>
                  </c:numRef>
                </c:val>
                <c:extLst xmlns:c15="http://schemas.microsoft.com/office/drawing/2012/chart">
                  <c:ext xmlns:c16="http://schemas.microsoft.com/office/drawing/2014/chart" uri="{C3380CC4-5D6E-409C-BE32-E72D297353CC}">
                    <c16:uniqueId val="{00000010-E59D-49F1-8AA2-705D35750817}"/>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Sheet1!$K$2:$K$11</c15:sqref>
                        </c15:formulaRef>
                      </c:ext>
                    </c:extLst>
                    <c:numCache>
                      <c:formatCode>General</c:formatCode>
                      <c:ptCount val="10"/>
                      <c:pt idx="1">
                        <c:v>0</c:v>
                      </c:pt>
                      <c:pt idx="2">
                        <c:v>0</c:v>
                      </c:pt>
                      <c:pt idx="3">
                        <c:v>0</c:v>
                      </c:pt>
                      <c:pt idx="4">
                        <c:v>0</c:v>
                      </c:pt>
                      <c:pt idx="5">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1-E59D-49F1-8AA2-705D35750817}"/>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Sheet1!$L$2:$L$11</c15:sqref>
                        </c15:formulaRef>
                      </c:ext>
                    </c:extLst>
                    <c:numCache>
                      <c:formatCode>General</c:formatCode>
                      <c:ptCount val="10"/>
                      <c:pt idx="1">
                        <c:v>0</c:v>
                      </c:pt>
                      <c:pt idx="2">
                        <c:v>0</c:v>
                      </c:pt>
                      <c:pt idx="3">
                        <c:v>0</c:v>
                      </c:pt>
                      <c:pt idx="4">
                        <c:v>0</c:v>
                      </c:pt>
                      <c:pt idx="5">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2-E59D-49F1-8AA2-705D35750817}"/>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Sheet1!$M$2:$M$11</c15:sqref>
                        </c15:formulaRef>
                      </c:ext>
                    </c:extLst>
                    <c:numCache>
                      <c:formatCode>General</c:formatCode>
                      <c:ptCount val="10"/>
                      <c:pt idx="0">
                        <c:v>0</c:v>
                      </c:pt>
                      <c:pt idx="1">
                        <c:v>0</c:v>
                      </c:pt>
                      <c:pt idx="2">
                        <c:v>0</c:v>
                      </c:pt>
                      <c:pt idx="3">
                        <c:v>0</c:v>
                      </c:pt>
                      <c:pt idx="4">
                        <c:v>0</c:v>
                      </c:pt>
                      <c:pt idx="5">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3-E59D-49F1-8AA2-705D35750817}"/>
                  </c:ext>
                </c:extLst>
              </c15:ser>
            </c15:filteredBarSeries>
          </c:ext>
        </c:extLst>
      </c:bar3DChart>
      <c:catAx>
        <c:axId val="329537128"/>
        <c:scaling>
          <c:orientation val="minMax"/>
        </c:scaling>
        <c:delete val="0"/>
        <c:axPos val="b"/>
        <c:title>
          <c:tx>
            <c:rich>
              <a:bodyPr/>
              <a:lstStyle/>
              <a:p>
                <a:pPr>
                  <a:defRPr/>
                </a:pPr>
                <a:r>
                  <a:rPr lang="en-US"/>
                  <a:t>Winter</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27180272207406014"/>
          <c:y val="0.92991102976016238"/>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2.307288916447164E-3"/>
                  <c:y val="4.5045317592439398E-2"/>
                </c:manualLayout>
              </c:layout>
              <c:tx>
                <c:rich>
                  <a:bodyPr/>
                  <a:lstStyle/>
                  <a:p>
                    <a:fld id="{CA95C3AF-E1E9-4B1F-9C5F-E39FBADA29C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59D-49F1-8AA2-705D35750817}"/>
                </c:ext>
              </c:extLst>
            </c:dLbl>
            <c:dLbl>
              <c:idx val="1"/>
              <c:layout>
                <c:manualLayout>
                  <c:x val="-4.6145778328943281E-3"/>
                  <c:y val="8.214146149209528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E59D-49F1-8AA2-705D35750817}"/>
                </c:ext>
              </c:extLst>
            </c:dLbl>
            <c:dLbl>
              <c:idx val="2"/>
              <c:layout>
                <c:manualLayout>
                  <c:x val="-3.4609333746707456E-3"/>
                  <c:y val="9.5390084313401069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E59D-49F1-8AA2-705D35750817}"/>
                </c:ext>
              </c:extLst>
            </c:dLbl>
            <c:dLbl>
              <c:idx val="3"/>
              <c:layout>
                <c:manualLayout>
                  <c:x val="-2.307288916447164E-3"/>
                  <c:y val="7.4192287799311848E-2"/>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E59D-49F1-8AA2-705D35750817}"/>
                </c:ext>
              </c:extLst>
            </c:dLbl>
            <c:dLbl>
              <c:idx val="4"/>
              <c:layout>
                <c:manualLayout>
                  <c:x val="-1.1536444582236666E-3"/>
                  <c:y val="0.13248622821305694"/>
                </c:manualLayout>
              </c:layout>
              <c:tx>
                <c:rich>
                  <a:bodyPr/>
                  <a:lstStyle/>
                  <a:p>
                    <a:fld id="{34B35369-7B41-40C0-ABA2-7CC69FFA53EA}"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E6EC-454B-9CBE-5E57D321CB34}"/>
                </c:ext>
              </c:extLst>
            </c:dLbl>
            <c:dLbl>
              <c:idx val="5"/>
              <c:layout>
                <c:manualLayout>
                  <c:x val="3.4609333746707456E-3"/>
                  <c:y val="0.1033392580061845"/>
                </c:manualLayout>
              </c:layout>
              <c:tx>
                <c:rich>
                  <a:bodyPr/>
                  <a:lstStyle/>
                  <a:p>
                    <a:fld id="{A217E1DF-103C-4A2A-8F23-6BC90471A4B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848E-4BED-A032-EA08070F0B95}"/>
                </c:ext>
              </c:extLst>
            </c:dLbl>
            <c:dLbl>
              <c:idx val="6"/>
              <c:layout>
                <c:manualLayout>
                  <c:x val="1.0382800124012237E-2"/>
                  <c:y val="8.7440910620617651E-2"/>
                </c:manualLayout>
              </c:layout>
              <c:tx>
                <c:rich>
                  <a:bodyPr/>
                  <a:lstStyle/>
                  <a:p>
                    <a:fld id="{F44D454D-20A9-4C4D-BC0E-8EA24145DC1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848E-4BED-A032-EA08070F0B95}"/>
                </c:ext>
              </c:extLst>
            </c:dLbl>
            <c:dLbl>
              <c:idx val="7"/>
              <c:layout>
                <c:manualLayout>
                  <c:x val="8.0755112075650733E-3"/>
                  <c:y val="8.2141461492095377E-2"/>
                </c:manualLayout>
              </c:layout>
              <c:tx>
                <c:rich>
                  <a:bodyPr/>
                  <a:lstStyle/>
                  <a:p>
                    <a:fld id="{75FA4AAD-005C-4543-A7FE-EB0587C6CE5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AB8A-4DB7-832E-856A4304F06B}"/>
                </c:ext>
              </c:extLst>
            </c:dLbl>
            <c:dLbl>
              <c:idx val="8"/>
              <c:layout>
                <c:manualLayout>
                  <c:x val="9.2291556657886561E-3"/>
                  <c:y val="8.7440910620617651E-2"/>
                </c:manualLayout>
              </c:layout>
              <c:tx>
                <c:rich>
                  <a:bodyPr/>
                  <a:lstStyle/>
                  <a:p>
                    <a:fld id="{77DA66CB-DDCF-45F2-9744-B492C6D7E2E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848E-4BED-A032-EA08070F0B95}"/>
                </c:ext>
              </c:extLst>
            </c:dLbl>
            <c:dLbl>
              <c:idx val="9"/>
              <c:layout>
                <c:manualLayout>
                  <c:x val="9.2291556657886561E-3"/>
                  <c:y val="0.13248622821305706"/>
                </c:manualLayout>
              </c:layout>
              <c:tx>
                <c:rich>
                  <a:bodyPr/>
                  <a:lstStyle/>
                  <a:p>
                    <a:fld id="{74B44CB6-BD02-4D92-BD6D-2E471BE6CBD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22A-4F4E-8998-894541223053}"/>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6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W15</c:v>
                </c:pt>
                <c:pt idx="1">
                  <c:v>W16</c:v>
                </c:pt>
                <c:pt idx="2">
                  <c:v>W17</c:v>
                </c:pt>
                <c:pt idx="3">
                  <c:v>W18</c:v>
                </c:pt>
                <c:pt idx="4">
                  <c:v>W19</c:v>
                </c:pt>
                <c:pt idx="5">
                  <c:v>W20</c:v>
                </c:pt>
                <c:pt idx="6">
                  <c:v>W21</c:v>
                </c:pt>
                <c:pt idx="7">
                  <c:v>W22</c:v>
                </c:pt>
                <c:pt idx="8">
                  <c:v>W23</c:v>
                </c:pt>
                <c:pt idx="9">
                  <c:v>W24</c:v>
                </c:pt>
              </c:strCache>
            </c:strRef>
          </c:cat>
          <c:val>
            <c:numRef>
              <c:f>Sheet1!$B$2:$B$11</c:f>
              <c:numCache>
                <c:formatCode>0.000000</c:formatCode>
                <c:ptCount val="10"/>
                <c:pt idx="0">
                  <c:v>0.67249999999999999</c:v>
                </c:pt>
                <c:pt idx="1">
                  <c:v>0.77229999999999999</c:v>
                </c:pt>
                <c:pt idx="2">
                  <c:v>0.8054</c:v>
                </c:pt>
                <c:pt idx="3">
                  <c:v>0.74839999999999995</c:v>
                </c:pt>
                <c:pt idx="4">
                  <c:v>0.88849999999999996</c:v>
                </c:pt>
                <c:pt idx="5">
                  <c:v>0.79769999999999996</c:v>
                </c:pt>
                <c:pt idx="6">
                  <c:v>0.76019999999999999</c:v>
                </c:pt>
                <c:pt idx="7">
                  <c:v>0.76080000000000003</c:v>
                </c:pt>
                <c:pt idx="8" formatCode="0.0000">
                  <c:v>0.77099236641221369</c:v>
                </c:pt>
                <c:pt idx="9" formatCode="0.0000">
                  <c:v>0.90590000000000004</c:v>
                </c:pt>
              </c:numCache>
            </c:numRef>
          </c:val>
          <c:extLst>
            <c:ext xmlns:c15="http://schemas.microsoft.com/office/drawing/2012/chart" uri="{02D57815-91ED-43cb-92C2-25804820EDAC}">
              <c15:datalabelsRange>
                <c15:f>Sheet1!$K$2:$K$1048571</c15:f>
                <c15:dlblRangeCache>
                  <c:ptCount val="1048570"/>
                  <c:pt idx="0">
                    <c:v>67.25% 
(n=306)</c:v>
                  </c:pt>
                  <c:pt idx="1">
                    <c:v>77.23% 
(n=312)</c:v>
                  </c:pt>
                  <c:pt idx="2">
                    <c:v>80.54% 
(n=356)</c:v>
                  </c:pt>
                  <c:pt idx="3">
                    <c:v>74.84% 
(n=342)</c:v>
                  </c:pt>
                  <c:pt idx="4">
                    <c:v>88.85% 
(n=349)</c:v>
                  </c:pt>
                  <c:pt idx="5">
                    <c:v>79.77% 
(n=351)</c:v>
                  </c:pt>
                  <c:pt idx="6">
                    <c:v>76.02% 
(n=432)</c:v>
                  </c:pt>
                  <c:pt idx="7">
                    <c:v>76.08% 
(n=229)</c:v>
                  </c:pt>
                  <c:pt idx="8">
                    <c:v>77.1% 
(n=101)</c:v>
                  </c:pt>
                  <c:pt idx="9">
                    <c:v>90.59% 
(n=414)</c:v>
                  </c:pt>
                  <c:pt idx="10">
                    <c:v>0% 
(n=)</c:v>
                  </c:pt>
                </c15:dlblRangeCache>
              </c15:datalabelsRange>
            </c:ext>
            <c:ext xmlns:c16="http://schemas.microsoft.com/office/drawing/2014/chart" uri="{C3380CC4-5D6E-409C-BE32-E72D297353CC}">
              <c16:uniqueId val="{00000000-D479-42A4-AF28-F93899A48718}"/>
            </c:ext>
          </c:extLst>
        </c:ser>
        <c:ser>
          <c:idx val="1"/>
          <c:order val="1"/>
          <c:tx>
            <c:strRef>
              <c:f>Sheet1!$C$1</c:f>
              <c:strCache>
                <c:ptCount val="1"/>
                <c:pt idx="0">
                  <c:v>Moderate (4-5)</c:v>
                </c:pt>
              </c:strCache>
            </c:strRef>
          </c:tx>
          <c:spPr>
            <a:solidFill>
              <a:srgbClr val="FFFF00"/>
            </a:solidFill>
            <a:ln>
              <a:solidFill>
                <a:srgbClr val="FFFF00"/>
              </a:solidFill>
            </a:ln>
          </c:spPr>
          <c:invertIfNegative val="0"/>
          <c:dLbls>
            <c:dLbl>
              <c:idx val="0"/>
              <c:layout>
                <c:manualLayout>
                  <c:x val="3.9223911579601783E-2"/>
                  <c:y val="-2.9146970206872576E-2"/>
                </c:manualLayout>
              </c:layout>
              <c:tx>
                <c:rich>
                  <a:bodyPr/>
                  <a:lstStyle/>
                  <a:p>
                    <a:fld id="{3617DF63-8B61-4983-9CD4-F636E9790E0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E59D-49F1-8AA2-705D35750817}"/>
                </c:ext>
              </c:extLst>
            </c:dLbl>
            <c:dLbl>
              <c:idx val="1"/>
              <c:layout>
                <c:manualLayout>
                  <c:x val="4.037755603782537E-2"/>
                  <c:y val="1.8548071949827986E-2"/>
                </c:manualLayout>
              </c:layout>
              <c:tx>
                <c:rich>
                  <a:bodyPr/>
                  <a:lstStyle/>
                  <a:p>
                    <a:fld id="{2E64D584-FBEB-443D-9D30-B236CC62608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112-4428-B610-C15DD32A7287}"/>
                </c:ext>
              </c:extLst>
            </c:dLbl>
            <c:dLbl>
              <c:idx val="2"/>
              <c:layout>
                <c:manualLayout>
                  <c:x val="4.8453067245390398E-2"/>
                  <c:y val="2.6497245642611411E-2"/>
                </c:manualLayout>
              </c:layout>
              <c:tx>
                <c:rich>
                  <a:bodyPr/>
                  <a:lstStyle/>
                  <a:p>
                    <a:fld id="{E05B1184-E1CF-46C9-A8D9-A8D07204FA3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E59D-49F1-8AA2-705D35750817}"/>
                </c:ext>
              </c:extLst>
            </c:dLbl>
            <c:dLbl>
              <c:idx val="3"/>
              <c:layout>
                <c:manualLayout>
                  <c:x val="4.9606711703614026E-2"/>
                  <c:y val="1.0598898257044563E-2"/>
                </c:manualLayout>
              </c:layout>
              <c:tx>
                <c:rich>
                  <a:bodyPr/>
                  <a:lstStyle/>
                  <a:p>
                    <a:fld id="{BFB684F3-8A8E-481E-98B1-895023C74CD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E59D-49F1-8AA2-705D35750817}"/>
                </c:ext>
              </c:extLst>
            </c:dLbl>
            <c:dLbl>
              <c:idx val="4"/>
              <c:layout>
                <c:manualLayout>
                  <c:x val="5.0760356161837605E-2"/>
                  <c:y val="7.4192287799311918E-2"/>
                </c:manualLayout>
              </c:layout>
              <c:tx>
                <c:rich>
                  <a:bodyPr/>
                  <a:lstStyle/>
                  <a:p>
                    <a:fld id="{6A30A80E-B2CB-4EB7-A337-EED856858F9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6EC-454B-9CBE-5E57D321CB34}"/>
                </c:ext>
              </c:extLst>
            </c:dLbl>
            <c:dLbl>
              <c:idx val="5"/>
              <c:layout>
                <c:manualLayout>
                  <c:x val="4.9606711703614026E-2"/>
                  <c:y val="4.2395593028178254E-2"/>
                </c:manualLayout>
              </c:layout>
              <c:tx>
                <c:rich>
                  <a:bodyPr/>
                  <a:lstStyle/>
                  <a:p>
                    <a:fld id="{24DED549-6217-4174-9809-31FEC4D2EBE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848E-4BED-A032-EA08070F0B95}"/>
                </c:ext>
              </c:extLst>
            </c:dLbl>
            <c:dLbl>
              <c:idx val="6"/>
              <c:layout>
                <c:manualLayout>
                  <c:x val="4.845306724539044E-2"/>
                  <c:y val="1.5898347385566846E-2"/>
                </c:manualLayout>
              </c:layout>
              <c:tx>
                <c:rich>
                  <a:bodyPr/>
                  <a:lstStyle/>
                  <a:p>
                    <a:fld id="{20CB38AA-08E9-4312-AED1-731971A3067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848E-4BED-A032-EA08070F0B95}"/>
                </c:ext>
              </c:extLst>
            </c:dLbl>
            <c:dLbl>
              <c:idx val="7"/>
              <c:layout>
                <c:manualLayout>
                  <c:x val="4.7299422787166777E-2"/>
                  <c:y val="2.1197796514089103E-2"/>
                </c:manualLayout>
              </c:layout>
              <c:tx>
                <c:rich>
                  <a:bodyPr/>
                  <a:lstStyle/>
                  <a:p>
                    <a:fld id="{BA6C08B3-8459-4786-B4BB-36F774B98B9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AB8A-4DB7-832E-856A4304F06B}"/>
                </c:ext>
              </c:extLst>
            </c:dLbl>
            <c:dLbl>
              <c:idx val="8"/>
              <c:layout>
                <c:manualLayout>
                  <c:x val="5.1914000620061185E-2"/>
                  <c:y val="2.6497245642611411E-2"/>
                </c:manualLayout>
              </c:layout>
              <c:tx>
                <c:rich>
                  <a:bodyPr/>
                  <a:lstStyle/>
                  <a:p>
                    <a:fld id="{FB63CC91-C69A-496D-BE50-37DE67CA3F3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848E-4BED-A032-EA08070F0B95}"/>
                </c:ext>
              </c:extLst>
            </c:dLbl>
            <c:dLbl>
              <c:idx val="9"/>
              <c:layout>
                <c:manualLayout>
                  <c:x val="5.537493399473193E-2"/>
                  <c:y val="0.11128843169896789"/>
                </c:manualLayout>
              </c:layout>
              <c:tx>
                <c:rich>
                  <a:bodyPr/>
                  <a:lstStyle/>
                  <a:p>
                    <a:fld id="{AE1AA8DD-DC25-435E-9758-22E3614D2B6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22A-4F4E-8998-894541223053}"/>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6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W15</c:v>
                </c:pt>
                <c:pt idx="1">
                  <c:v>W16</c:v>
                </c:pt>
                <c:pt idx="2">
                  <c:v>W17</c:v>
                </c:pt>
                <c:pt idx="3">
                  <c:v>W18</c:v>
                </c:pt>
                <c:pt idx="4">
                  <c:v>W19</c:v>
                </c:pt>
                <c:pt idx="5">
                  <c:v>W20</c:v>
                </c:pt>
                <c:pt idx="6">
                  <c:v>W21</c:v>
                </c:pt>
                <c:pt idx="7">
                  <c:v>W22</c:v>
                </c:pt>
                <c:pt idx="8">
                  <c:v>W23</c:v>
                </c:pt>
                <c:pt idx="9">
                  <c:v>W24</c:v>
                </c:pt>
              </c:strCache>
            </c:strRef>
          </c:cat>
          <c:val>
            <c:numRef>
              <c:f>Sheet1!$C$2:$C$11</c:f>
              <c:numCache>
                <c:formatCode>0.000000</c:formatCode>
                <c:ptCount val="10"/>
                <c:pt idx="0">
                  <c:v>0.15379999999999999</c:v>
                </c:pt>
                <c:pt idx="1">
                  <c:v>9.9000000000000005E-2</c:v>
                </c:pt>
                <c:pt idx="2">
                  <c:v>7.2400000000000006E-2</c:v>
                </c:pt>
                <c:pt idx="3">
                  <c:v>0.12039999999999999</c:v>
                </c:pt>
                <c:pt idx="4">
                  <c:v>4.2999999999999997E-2</c:v>
                </c:pt>
                <c:pt idx="5">
                  <c:v>0.1023</c:v>
                </c:pt>
                <c:pt idx="6">
                  <c:v>0.1018</c:v>
                </c:pt>
                <c:pt idx="7">
                  <c:v>0.10299999999999999</c:v>
                </c:pt>
                <c:pt idx="8" formatCode="0.0000">
                  <c:v>7.6335877862595422E-2</c:v>
                </c:pt>
                <c:pt idx="9" formatCode="0.0000">
                  <c:v>4.1599999999999998E-2</c:v>
                </c:pt>
              </c:numCache>
            </c:numRef>
          </c:val>
          <c:extLst>
            <c:ext xmlns:c15="http://schemas.microsoft.com/office/drawing/2012/chart" uri="{02D57815-91ED-43cb-92C2-25804820EDAC}">
              <c15:datalabelsRange>
                <c15:f>Sheet1!$L$2:$L$1048571</c15:f>
                <c15:dlblRangeCache>
                  <c:ptCount val="1048570"/>
                  <c:pt idx="0">
                    <c:v>15.38% 
(n=70)</c:v>
                  </c:pt>
                  <c:pt idx="1">
                    <c:v>9.9% 
(n=40)</c:v>
                  </c:pt>
                  <c:pt idx="2">
                    <c:v>7.24% 
(n=32)</c:v>
                  </c:pt>
                  <c:pt idx="3">
                    <c:v>12.04% 
(n=55)</c:v>
                  </c:pt>
                  <c:pt idx="4">
                    <c:v>4.3% 
(n=37)</c:v>
                  </c:pt>
                  <c:pt idx="5">
                    <c:v>10.23% 
(n=45)</c:v>
                  </c:pt>
                  <c:pt idx="6">
                    <c:v>10.18% 
(n=30)</c:v>
                  </c:pt>
                  <c:pt idx="7">
                    <c:v>10.3% 
(n=31)</c:v>
                  </c:pt>
                  <c:pt idx="8">
                    <c:v>7.63% 
(n=10)</c:v>
                  </c:pt>
                  <c:pt idx="9">
                    <c:v>4.16% 
(n=19)</c:v>
                  </c:pt>
                  <c:pt idx="10">
                    <c:v>0% 
(n=)</c:v>
                  </c:pt>
                </c15:dlblRangeCache>
              </c15:datalabelsRange>
            </c:ext>
            <c:ext xmlns:c16="http://schemas.microsoft.com/office/drawing/2014/chart" uri="{C3380CC4-5D6E-409C-BE32-E72D297353CC}">
              <c16:uniqueId val="{00000001-D479-42A4-AF28-F93899A48718}"/>
            </c:ext>
          </c:extLst>
        </c:ser>
        <c:ser>
          <c:idx val="2"/>
          <c:order val="2"/>
          <c:tx>
            <c:strRef>
              <c:f>Sheet1!$D$1</c:f>
              <c:strCache>
                <c:ptCount val="1"/>
                <c:pt idx="0">
                  <c:v>High (6-18)</c:v>
                </c:pt>
              </c:strCache>
            </c:strRef>
          </c:tx>
          <c:spPr>
            <a:solidFill>
              <a:srgbClr val="FF0000"/>
            </a:solidFill>
            <a:ln>
              <a:solidFill>
                <a:srgbClr val="FF0000"/>
              </a:solidFill>
            </a:ln>
          </c:spPr>
          <c:invertIfNegative val="0"/>
          <c:dLbls>
            <c:dLbl>
              <c:idx val="0"/>
              <c:layout>
                <c:manualLayout>
                  <c:x val="4.845306724539044E-2"/>
                  <c:y val="-8.4407914873321263E-2"/>
                </c:manualLayout>
              </c:layout>
              <c:tx>
                <c:rich>
                  <a:bodyPr/>
                  <a:lstStyle/>
                  <a:p>
                    <a:fld id="{8CB04A68-AA63-4C7B-838D-D5C568D11DA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112-4428-B610-C15DD32A7287}"/>
                </c:ext>
              </c:extLst>
            </c:dLbl>
            <c:dLbl>
              <c:idx val="1"/>
              <c:layout>
                <c:manualLayout>
                  <c:x val="4.729942278716686E-2"/>
                  <c:y val="-6.5804136115724943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112-4428-B610-C15DD32A7287}"/>
                </c:ext>
              </c:extLst>
            </c:dLbl>
            <c:dLbl>
              <c:idx val="2"/>
              <c:layout>
                <c:manualLayout>
                  <c:x val="4.8453067245390398E-2"/>
                  <c:y val="-6.3624059582499379E-2"/>
                </c:manualLayout>
              </c:layout>
              <c:tx>
                <c:rich>
                  <a:bodyPr/>
                  <a:lstStyle/>
                  <a:p>
                    <a:fld id="{F4BEA184-8357-447A-B54B-F1ACBA8C3A59}"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E59D-49F1-8AA2-705D35750817}"/>
                </c:ext>
              </c:extLst>
            </c:dLbl>
            <c:dLbl>
              <c:idx val="3"/>
              <c:layout>
                <c:manualLayout>
                  <c:x val="4.845306724539044E-2"/>
                  <c:y val="-6.6671660110858635E-2"/>
                </c:manualLayout>
              </c:layout>
              <c:tx>
                <c:rich>
                  <a:bodyPr/>
                  <a:lstStyle/>
                  <a:p>
                    <a:fld id="{E5FFCF82-77A1-4C74-9071-FB58F9EF7A8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E59D-49F1-8AA2-705D35750817}"/>
                </c:ext>
              </c:extLst>
            </c:dLbl>
            <c:dLbl>
              <c:idx val="4"/>
              <c:layout>
                <c:manualLayout>
                  <c:x val="5.0183533932725816E-2"/>
                  <c:y val="-6.05459976536376E-2"/>
                </c:manualLayout>
              </c:layout>
              <c:tx>
                <c:rich>
                  <a:bodyPr/>
                  <a:lstStyle/>
                  <a:p>
                    <a:fld id="{9CF7E641-B585-41D7-A658-F5CDBF11FEE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6EC-454B-9CBE-5E57D321CB34}"/>
                </c:ext>
              </c:extLst>
            </c:dLbl>
            <c:dLbl>
              <c:idx val="5"/>
              <c:layout>
                <c:manualLayout>
                  <c:x val="5.0760356161837605E-2"/>
                  <c:y val="-5.5644215849483959E-2"/>
                </c:manualLayout>
              </c:layout>
              <c:tx>
                <c:rich>
                  <a:bodyPr/>
                  <a:lstStyle/>
                  <a:p>
                    <a:fld id="{9C5C2958-9FC3-4659-9BA1-A8A62AF6625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848E-4BED-A032-EA08070F0B95}"/>
                </c:ext>
              </c:extLst>
            </c:dLbl>
            <c:dLbl>
              <c:idx val="6"/>
              <c:layout>
                <c:manualLayout>
                  <c:x val="4.8453067245390356E-2"/>
                  <c:y val="-6.8892838670789672E-2"/>
                </c:manualLayout>
              </c:layout>
              <c:tx>
                <c:rich>
                  <a:bodyPr/>
                  <a:lstStyle/>
                  <a:p>
                    <a:fld id="{F72ABE59-85A3-4632-B4E4-5CB01F04A1A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848E-4BED-A032-EA08070F0B95}"/>
                </c:ext>
              </c:extLst>
            </c:dLbl>
            <c:dLbl>
              <c:idx val="7"/>
              <c:layout>
                <c:manualLayout>
                  <c:x val="4.6145778328943191E-2"/>
                  <c:y val="-6.831949669420781E-2"/>
                </c:manualLayout>
              </c:layout>
              <c:tx>
                <c:rich>
                  <a:bodyPr/>
                  <a:lstStyle/>
                  <a:p>
                    <a:fld id="{2DFD7EE7-2151-46F0-9F57-A8CD14B1550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AB8A-4DB7-832E-856A4304F06B}"/>
                </c:ext>
              </c:extLst>
            </c:dLbl>
            <c:dLbl>
              <c:idx val="8"/>
              <c:layout>
                <c:manualLayout>
                  <c:x val="5.1914000620061185E-2"/>
                  <c:y val="-7.3844068090827553E-2"/>
                </c:manualLayout>
              </c:layout>
              <c:tx>
                <c:rich>
                  <a:bodyPr/>
                  <a:lstStyle/>
                  <a:p>
                    <a:fld id="{A60EFBE4-EBD8-4C75-8821-F613BDF0D63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848E-4BED-A032-EA08070F0B95}"/>
                </c:ext>
              </c:extLst>
            </c:dLbl>
            <c:dLbl>
              <c:idx val="9"/>
              <c:layout>
                <c:manualLayout>
                  <c:x val="4.9606711703614026E-2"/>
                  <c:y val="-3.9745868463917117E-2"/>
                </c:manualLayout>
              </c:layout>
              <c:tx>
                <c:rich>
                  <a:bodyPr/>
                  <a:lstStyle/>
                  <a:p>
                    <a:fld id="{19FD388B-6E7B-42AE-96F7-9D5EDC53698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22A-4F4E-8998-894541223053}"/>
                </c:ext>
              </c:extLst>
            </c:dLbl>
            <c:spPr>
              <a:solidFill>
                <a:srgbClr val="FFCCCC"/>
              </a:solidFill>
            </c:spPr>
            <c:txPr>
              <a:bodyPr wrap="square" lIns="38100" tIns="19050" rIns="38100" bIns="19050" anchor="ctr">
                <a:spAutoFit/>
              </a:bodyPr>
              <a:lstStyle/>
              <a:p>
                <a:pPr>
                  <a:defRPr sz="16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Sheet1!$A$2:$A$11</c:f>
              <c:strCache>
                <c:ptCount val="10"/>
                <c:pt idx="0">
                  <c:v>W15</c:v>
                </c:pt>
                <c:pt idx="1">
                  <c:v>W16</c:v>
                </c:pt>
                <c:pt idx="2">
                  <c:v>W17</c:v>
                </c:pt>
                <c:pt idx="3">
                  <c:v>W18</c:v>
                </c:pt>
                <c:pt idx="4">
                  <c:v>W19</c:v>
                </c:pt>
                <c:pt idx="5">
                  <c:v>W20</c:v>
                </c:pt>
                <c:pt idx="6">
                  <c:v>W21</c:v>
                </c:pt>
                <c:pt idx="7">
                  <c:v>W22</c:v>
                </c:pt>
                <c:pt idx="8">
                  <c:v>W23</c:v>
                </c:pt>
                <c:pt idx="9">
                  <c:v>W24</c:v>
                </c:pt>
              </c:strCache>
            </c:strRef>
          </c:cat>
          <c:val>
            <c:numRef>
              <c:f>Sheet1!$D$2:$D$11</c:f>
              <c:numCache>
                <c:formatCode>0.000000</c:formatCode>
                <c:ptCount val="10"/>
                <c:pt idx="0">
                  <c:v>0.1736</c:v>
                </c:pt>
                <c:pt idx="1">
                  <c:v>0.12870000000000001</c:v>
                </c:pt>
                <c:pt idx="2">
                  <c:v>0.1222</c:v>
                </c:pt>
                <c:pt idx="3">
                  <c:v>0.1313</c:v>
                </c:pt>
                <c:pt idx="4">
                  <c:v>6.8500000000000005E-2</c:v>
                </c:pt>
                <c:pt idx="5">
                  <c:v>0.1</c:v>
                </c:pt>
                <c:pt idx="6">
                  <c:v>0.13800000000000001</c:v>
                </c:pt>
                <c:pt idx="7">
                  <c:v>0.13619999999999999</c:v>
                </c:pt>
                <c:pt idx="8" formatCode="0.0000">
                  <c:v>0.15267175572519084</c:v>
                </c:pt>
                <c:pt idx="9" formatCode="0.0000">
                  <c:v>5.2499999999999998E-2</c:v>
                </c:pt>
              </c:numCache>
            </c:numRef>
          </c:val>
          <c:extLst>
            <c:ext xmlns:c15="http://schemas.microsoft.com/office/drawing/2012/chart" uri="{02D57815-91ED-43cb-92C2-25804820EDAC}">
              <c15:datalabelsRange>
                <c15:f>Sheet1!$M$2:$M$1048571</c15:f>
                <c15:dlblRangeCache>
                  <c:ptCount val="1048570"/>
                  <c:pt idx="0">
                    <c:v>17.36% 
(n=79)</c:v>
                  </c:pt>
                  <c:pt idx="1">
                    <c:v>12.87% 
(n=52)</c:v>
                  </c:pt>
                  <c:pt idx="2">
                    <c:v>12.22% 
(n=54)</c:v>
                  </c:pt>
                  <c:pt idx="3">
                    <c:v>13.13% 
(n=60)</c:v>
                  </c:pt>
                  <c:pt idx="4">
                    <c:v>6.85% 
(n=23)</c:v>
                  </c:pt>
                  <c:pt idx="5">
                    <c:v>10% 
(n=44)</c:v>
                  </c:pt>
                  <c:pt idx="6">
                    <c:v>13.8% 
(n=42)</c:v>
                  </c:pt>
                  <c:pt idx="7">
                    <c:v>13.62% 
(n=41)</c:v>
                  </c:pt>
                  <c:pt idx="8">
                    <c:v>15.27% 
(n=20)</c:v>
                  </c:pt>
                  <c:pt idx="9">
                    <c:v>5.25% 
(n=24)</c:v>
                  </c:pt>
                  <c:pt idx="10">
                    <c:v>0% 
(n=)</c:v>
                  </c:pt>
                </c15:dlblRangeCache>
              </c15:datalabelsRange>
            </c:ex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(0-3)2</c:v>
                      </c:pt>
                    </c:strCache>
                  </c:strRef>
                </c:tx>
                <c:invertIfNegative val="0"/>
                <c:cat>
                  <c:strRef>
                    <c:extLst>
                      <c:ex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c:ext uri="{02D57815-91ED-43cb-92C2-25804820EDAC}">
                        <c15:formulaRef>
                          <c15:sqref>Sheet1!$E$2:$E$11</c15:sqref>
                        </c15:formulaRef>
                      </c:ext>
                    </c:extLst>
                    <c:numCache>
                      <c:formatCode>0.0000</c:formatCode>
                      <c:ptCount val="10"/>
                      <c:pt idx="0">
                        <c:v>0.67249999999999999</c:v>
                      </c:pt>
                      <c:pt idx="1">
                        <c:v>0.77229999999999999</c:v>
                      </c:pt>
                      <c:pt idx="2">
                        <c:v>0.8054</c:v>
                      </c:pt>
                      <c:pt idx="3">
                        <c:v>0.74839999999999995</c:v>
                      </c:pt>
                      <c:pt idx="4">
                        <c:v>0.88849999999999996</c:v>
                      </c:pt>
                      <c:pt idx="5">
                        <c:v>0.79769999999999996</c:v>
                      </c:pt>
                      <c:pt idx="6">
                        <c:v>0.76019999999999999</c:v>
                      </c:pt>
                      <c:pt idx="7">
                        <c:v>0.76080000000000003</c:v>
                      </c:pt>
                      <c:pt idx="8">
                        <c:v>0.77100000000000002</c:v>
                      </c:pt>
                      <c:pt idx="9">
                        <c:v>0.90590000000000004</c:v>
                      </c:pt>
                    </c:numCache>
                  </c:numRef>
                </c:val>
                <c:extLst>
                  <c:ext xmlns:c16="http://schemas.microsoft.com/office/drawing/2014/chart" uri="{C3380CC4-5D6E-409C-BE32-E72D297353CC}">
                    <c16:uniqueId val="{0000000B-E59D-49F1-8AA2-705D3575081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(4-8)3</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Sheet1!$F$2:$F$11</c15:sqref>
                        </c15:formulaRef>
                      </c:ext>
                    </c:extLst>
                    <c:numCache>
                      <c:formatCode>0.0000</c:formatCode>
                      <c:ptCount val="10"/>
                      <c:pt idx="0">
                        <c:v>0.15379999999999999</c:v>
                      </c:pt>
                      <c:pt idx="1">
                        <c:v>9.9000000000000005E-2</c:v>
                      </c:pt>
                      <c:pt idx="2">
                        <c:v>7.2400000000000006E-2</c:v>
                      </c:pt>
                      <c:pt idx="3">
                        <c:v>0.12039999999999999</c:v>
                      </c:pt>
                      <c:pt idx="4">
                        <c:v>4.2999999999999997E-2</c:v>
                      </c:pt>
                      <c:pt idx="5">
                        <c:v>0.1023</c:v>
                      </c:pt>
                      <c:pt idx="6">
                        <c:v>0.1018</c:v>
                      </c:pt>
                      <c:pt idx="7">
                        <c:v>0.10299999999999999</c:v>
                      </c:pt>
                      <c:pt idx="8">
                        <c:v>7.6300000000000007E-2</c:v>
                      </c:pt>
                      <c:pt idx="9">
                        <c:v>4.1599999999999998E-2</c:v>
                      </c:pt>
                    </c:numCache>
                  </c:numRef>
                </c:val>
                <c:extLst xmlns:c15="http://schemas.microsoft.com/office/drawing/2012/chart">
                  <c:ext xmlns:c16="http://schemas.microsoft.com/office/drawing/2014/chart" uri="{C3380CC4-5D6E-409C-BE32-E72D297353CC}">
                    <c16:uniqueId val="{0000000C-E59D-49F1-8AA2-705D3575081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(9-21)4</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Sheet1!$G$2:$G$11</c15:sqref>
                        </c15:formulaRef>
                      </c:ext>
                    </c:extLst>
                    <c:numCache>
                      <c:formatCode>0.0000</c:formatCode>
                      <c:ptCount val="10"/>
                      <c:pt idx="0">
                        <c:v>0.1736</c:v>
                      </c:pt>
                      <c:pt idx="1">
                        <c:v>0.12870000000000001</c:v>
                      </c:pt>
                      <c:pt idx="2">
                        <c:v>0.1222</c:v>
                      </c:pt>
                      <c:pt idx="3">
                        <c:v>0.1313</c:v>
                      </c:pt>
                      <c:pt idx="4">
                        <c:v>6.8500000000000005E-2</c:v>
                      </c:pt>
                      <c:pt idx="5">
                        <c:v>0.1</c:v>
                      </c:pt>
                      <c:pt idx="6">
                        <c:v>0.13800000000000001</c:v>
                      </c:pt>
                      <c:pt idx="7">
                        <c:v>0.13619999999999999</c:v>
                      </c:pt>
                      <c:pt idx="8">
                        <c:v>0.1527</c:v>
                      </c:pt>
                      <c:pt idx="9">
                        <c:v>5.2499999999999998E-2</c:v>
                      </c:pt>
                    </c:numCache>
                  </c:numRef>
                </c:val>
                <c:extLst xmlns:c15="http://schemas.microsoft.com/office/drawing/2012/chart">
                  <c:ext xmlns:c16="http://schemas.microsoft.com/office/drawing/2014/chart" uri="{C3380CC4-5D6E-409C-BE32-E72D297353CC}">
                    <c16:uniqueId val="{0000000D-E59D-49F1-8AA2-705D35750817}"/>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Sheet1!$H$2:$H$11</c15:sqref>
                        </c15:formulaRef>
                      </c:ext>
                    </c:extLst>
                    <c:numCache>
                      <c:formatCode>0</c:formatCode>
                      <c:ptCount val="10"/>
                      <c:pt idx="0">
                        <c:v>306</c:v>
                      </c:pt>
                      <c:pt idx="1">
                        <c:v>312</c:v>
                      </c:pt>
                      <c:pt idx="2">
                        <c:v>356</c:v>
                      </c:pt>
                      <c:pt idx="3">
                        <c:v>342</c:v>
                      </c:pt>
                      <c:pt idx="4">
                        <c:v>349</c:v>
                      </c:pt>
                      <c:pt idx="5">
                        <c:v>351</c:v>
                      </c:pt>
                      <c:pt idx="6">
                        <c:v>432</c:v>
                      </c:pt>
                      <c:pt idx="7">
                        <c:v>229</c:v>
                      </c:pt>
                      <c:pt idx="8">
                        <c:v>101</c:v>
                      </c:pt>
                      <c:pt idx="9" formatCode="General">
                        <c:v>414</c:v>
                      </c:pt>
                    </c:numCache>
                  </c:numRef>
                </c:val>
                <c:extLst xmlns:c15="http://schemas.microsoft.com/office/drawing/2012/chart">
                  <c:ext xmlns:c16="http://schemas.microsoft.com/office/drawing/2014/chart" uri="{C3380CC4-5D6E-409C-BE32-E72D297353CC}">
                    <c16:uniqueId val="{0000000E-E59D-49F1-8AA2-705D35750817}"/>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Sheet1!$I$2:$I$11</c15:sqref>
                        </c15:formulaRef>
                      </c:ext>
                    </c:extLst>
                    <c:numCache>
                      <c:formatCode>0</c:formatCode>
                      <c:ptCount val="10"/>
                      <c:pt idx="0">
                        <c:v>70</c:v>
                      </c:pt>
                      <c:pt idx="1">
                        <c:v>40</c:v>
                      </c:pt>
                      <c:pt idx="2">
                        <c:v>32</c:v>
                      </c:pt>
                      <c:pt idx="3">
                        <c:v>55</c:v>
                      </c:pt>
                      <c:pt idx="4">
                        <c:v>37</c:v>
                      </c:pt>
                      <c:pt idx="5">
                        <c:v>45</c:v>
                      </c:pt>
                      <c:pt idx="6">
                        <c:v>30</c:v>
                      </c:pt>
                      <c:pt idx="7">
                        <c:v>31</c:v>
                      </c:pt>
                      <c:pt idx="8">
                        <c:v>10</c:v>
                      </c:pt>
                      <c:pt idx="9" formatCode="General">
                        <c:v>19</c:v>
                      </c:pt>
                    </c:numCache>
                  </c:numRef>
                </c:val>
                <c:extLst xmlns:c15="http://schemas.microsoft.com/office/drawing/2012/chart">
                  <c:ext xmlns:c16="http://schemas.microsoft.com/office/drawing/2014/chart" uri="{C3380CC4-5D6E-409C-BE32-E72D297353CC}">
                    <c16:uniqueId val="{0000000F-E59D-49F1-8AA2-705D35750817}"/>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Sheet1!$J$2:$J$11</c15:sqref>
                        </c15:formulaRef>
                      </c:ext>
                    </c:extLst>
                    <c:numCache>
                      <c:formatCode>0</c:formatCode>
                      <c:ptCount val="10"/>
                      <c:pt idx="0">
                        <c:v>79</c:v>
                      </c:pt>
                      <c:pt idx="1">
                        <c:v>52</c:v>
                      </c:pt>
                      <c:pt idx="2">
                        <c:v>54</c:v>
                      </c:pt>
                      <c:pt idx="3">
                        <c:v>60</c:v>
                      </c:pt>
                      <c:pt idx="4">
                        <c:v>23</c:v>
                      </c:pt>
                      <c:pt idx="5">
                        <c:v>44</c:v>
                      </c:pt>
                      <c:pt idx="6">
                        <c:v>42</c:v>
                      </c:pt>
                      <c:pt idx="7">
                        <c:v>41</c:v>
                      </c:pt>
                      <c:pt idx="8">
                        <c:v>20</c:v>
                      </c:pt>
                      <c:pt idx="9" formatCode="General">
                        <c:v>24</c:v>
                      </c:pt>
                    </c:numCache>
                  </c:numRef>
                </c:val>
                <c:extLst xmlns:c15="http://schemas.microsoft.com/office/drawing/2012/chart">
                  <c:ext xmlns:c16="http://schemas.microsoft.com/office/drawing/2014/chart" uri="{C3380CC4-5D6E-409C-BE32-E72D297353CC}">
                    <c16:uniqueId val="{00000010-E59D-49F1-8AA2-705D35750817}"/>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Sheet1!$K$2:$K$11</c15:sqref>
                        </c15:formulaRef>
                      </c:ext>
                    </c:extLst>
                    <c:numCache>
                      <c:formatCode>General</c:formatCode>
                      <c:ptCount val="10"/>
                      <c:pt idx="0">
                        <c:v>0</c:v>
                      </c:pt>
                      <c:pt idx="1">
                        <c:v>0</c:v>
                      </c:pt>
                      <c:pt idx="2">
                        <c:v>0</c:v>
                      </c:pt>
                      <c:pt idx="3">
                        <c:v>0</c:v>
                      </c:pt>
                      <c:pt idx="4">
                        <c:v>0</c:v>
                      </c:pt>
                      <c:pt idx="5">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1-E59D-49F1-8AA2-705D35750817}"/>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Sheet1!$L$2:$L$11</c15:sqref>
                        </c15:formulaRef>
                      </c:ext>
                    </c:extLst>
                    <c:numCache>
                      <c:formatCode>General</c:formatCode>
                      <c:ptCount val="10"/>
                      <c:pt idx="0">
                        <c:v>0</c:v>
                      </c:pt>
                      <c:pt idx="1">
                        <c:v>0</c:v>
                      </c:pt>
                      <c:pt idx="2">
                        <c:v>0</c:v>
                      </c:pt>
                      <c:pt idx="3">
                        <c:v>0</c:v>
                      </c:pt>
                      <c:pt idx="4">
                        <c:v>0</c:v>
                      </c:pt>
                      <c:pt idx="5">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2-E59D-49F1-8AA2-705D35750817}"/>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Sheet1!$A$2:$A$11</c15:sqref>
                        </c15:formulaRef>
                      </c:ext>
                    </c:extLst>
                    <c:strCache>
                      <c:ptCount val="10"/>
                      <c:pt idx="0">
                        <c:v>W15</c:v>
                      </c:pt>
                      <c:pt idx="1">
                        <c:v>W16</c:v>
                      </c:pt>
                      <c:pt idx="2">
                        <c:v>W17</c:v>
                      </c:pt>
                      <c:pt idx="3">
                        <c:v>W18</c:v>
                      </c:pt>
                      <c:pt idx="4">
                        <c:v>W19</c:v>
                      </c:pt>
                      <c:pt idx="5">
                        <c:v>W20</c:v>
                      </c:pt>
                      <c:pt idx="6">
                        <c:v>W21</c:v>
                      </c:pt>
                      <c:pt idx="7">
                        <c:v>W22</c:v>
                      </c:pt>
                      <c:pt idx="8">
                        <c:v>W23</c:v>
                      </c:pt>
                      <c:pt idx="9">
                        <c:v>W24</c:v>
                      </c:pt>
                    </c:strCache>
                  </c:strRef>
                </c:cat>
                <c:val>
                  <c:numRef>
                    <c:extLst xmlns:c15="http://schemas.microsoft.com/office/drawing/2012/chart">
                      <c:ext xmlns:c15="http://schemas.microsoft.com/office/drawing/2012/chart" uri="{02D57815-91ED-43cb-92C2-25804820EDAC}">
                        <c15:formulaRef>
                          <c15:sqref>Sheet1!$M$2:$M$11</c15:sqref>
                        </c15:formulaRef>
                      </c:ext>
                    </c:extLst>
                    <c:numCache>
                      <c:formatCode>General</c:formatCode>
                      <c:ptCount val="10"/>
                      <c:pt idx="0">
                        <c:v>0</c:v>
                      </c:pt>
                      <c:pt idx="1">
                        <c:v>0</c:v>
                      </c:pt>
                      <c:pt idx="2">
                        <c:v>0</c:v>
                      </c:pt>
                      <c:pt idx="3">
                        <c:v>0</c:v>
                      </c:pt>
                      <c:pt idx="4">
                        <c:v>0</c:v>
                      </c:pt>
                      <c:pt idx="5">
                        <c:v>0</c:v>
                      </c:pt>
                      <c:pt idx="6">
                        <c:v>0</c:v>
                      </c:pt>
                      <c:pt idx="7">
                        <c:v>0</c:v>
                      </c:pt>
                      <c:pt idx="8">
                        <c:v>0</c:v>
                      </c:pt>
                      <c:pt idx="9">
                        <c:v>0</c:v>
                      </c:pt>
                    </c:numCache>
                  </c:numRef>
                </c:val>
                <c:extLst xmlns:c15="http://schemas.microsoft.com/office/drawing/2012/chart">
                  <c:ext xmlns:c16="http://schemas.microsoft.com/office/drawing/2014/chart" uri="{C3380CC4-5D6E-409C-BE32-E72D297353CC}">
                    <c16:uniqueId val="{00000013-E59D-49F1-8AA2-705D35750817}"/>
                  </c:ext>
                </c:extLst>
              </c15:ser>
            </c15:filteredBarSeries>
          </c:ext>
        </c:extLst>
      </c:bar3DChart>
      <c:catAx>
        <c:axId val="329537128"/>
        <c:scaling>
          <c:orientation val="minMax"/>
        </c:scaling>
        <c:delete val="0"/>
        <c:axPos val="b"/>
        <c:title>
          <c:tx>
            <c:rich>
              <a:bodyPr/>
              <a:lstStyle/>
              <a:p>
                <a:pPr>
                  <a:defRPr/>
                </a:pPr>
                <a:r>
                  <a:rPr lang="en-US"/>
                  <a:t>Winter</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28218552219807241"/>
          <c:y val="0.92991102976016238"/>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diagrams/_rels/data10.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12" Type="http://schemas.openxmlformats.org/officeDocument/2006/relationships/image" Target="../media/image103.jpeg"/><Relationship Id="rId2" Type="http://schemas.openxmlformats.org/officeDocument/2006/relationships/image" Target="../media/image93.jpeg"/><Relationship Id="rId1" Type="http://schemas.openxmlformats.org/officeDocument/2006/relationships/image" Target="../media/image92.jpeg"/><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s>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image" Target="../media/image41.jpeg"/><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diagrams/_rels/drawing10.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12" Type="http://schemas.openxmlformats.org/officeDocument/2006/relationships/image" Target="../media/image103.jpeg"/><Relationship Id="rId2" Type="http://schemas.openxmlformats.org/officeDocument/2006/relationships/image" Target="../media/image93.jpeg"/><Relationship Id="rId1" Type="http://schemas.openxmlformats.org/officeDocument/2006/relationships/image" Target="../media/image92.jpeg"/><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image" Target="../media/image41.jpeg"/><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pitchFamily="34" charset="0"/>
              <a:ea typeface="+mn-ea"/>
              <a:cs typeface="Calibri" panose="020F0502020204030204" pitchFamily="34" charset="0"/>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dgm:spPr>
        <a:xfrm>
          <a:off x="1040925" y="272133"/>
          <a:ext cx="919895" cy="1510342"/>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r="780"/>
          </a:stretch>
        </a:blipFill>
        <a:ln w="12700" cap="flat" cmpd="sng" algn="ctr">
          <a:solidFill>
            <a:sysClr val="window" lastClr="FFFFFF">
              <a:hueOff val="0"/>
              <a:satOff val="0"/>
              <a:lumOff val="0"/>
              <a:alphaOff val="0"/>
            </a:sysClr>
          </a:solid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custScaleY="99997"/>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dgm:spPr>
        <a:xfrm>
          <a:off x="10112662" y="272133"/>
          <a:ext cx="919895" cy="1510342"/>
        </a:xfrm>
        <a:prstGeom prst="ellipse">
          <a:avLst/>
        </a:prstGeom>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dgm:spPr>
        <a:xfrm>
          <a:off x="11120633" y="272133"/>
          <a:ext cx="919895" cy="1510342"/>
        </a:xfrm>
        <a:prstGeom prst="ellipse">
          <a:avLst/>
        </a:prstGeom>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F25F754F-A882-304F-BC4A-639316EB73B0}" type="presOf" srcId="{095AE3E2-7CB6-43CA-A532-FBE35E2C2239}" destId="{B403F713-81E6-4AE7-B3A1-1A307AF769A8}" srcOrd="0"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ellipse">
          <a:avLst/>
        </a:prstGeom>
        <a:solidFill>
          <a:srgbClr val="44546A">
            <a:lumMod val="75000"/>
          </a:srgbClr>
        </a:solidFill>
        <a:ln w="12700" cap="flat" cmpd="sng" algn="ctr">
          <a:no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custScaleX="63245" custScaleY="68412"/>
      <dgm:spPr>
        <a:xfrm>
          <a:off x="1209979" y="510677"/>
          <a:ext cx="581788" cy="1033255"/>
        </a:xfrm>
        <a:prstGeom prst="rect">
          <a:avLst/>
        </a:prstGeom>
        <a:solidFill>
          <a:srgbClr val="44546A">
            <a:lumMod val="75000"/>
          </a:srgbClr>
        </a:solidFill>
        <a:ln w="12700" cap="flat" cmpd="sng" algn="ctr">
          <a:no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rect">
          <a:avLst/>
        </a:prstGeom>
        <a:solidFill>
          <a:srgbClr val="5B9BD5">
            <a:lumMod val="75000"/>
          </a:srgbClr>
        </a:solidFill>
        <a:ln w="12700" cap="flat" cmpd="sng" algn="ctr">
          <a:no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rect">
          <a:avLst/>
        </a:prstGeom>
        <a:solidFill>
          <a:srgbClr val="5B9BD5">
            <a:lumMod val="75000"/>
          </a:srgbClr>
        </a:solidFill>
        <a:ln w="12700" cap="flat" cmpd="sng" algn="ctr">
          <a:no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rect">
          <a:avLst/>
        </a:prstGeom>
        <a:solidFill>
          <a:srgbClr val="70AD47">
            <a:lumMod val="75000"/>
          </a:srgbClr>
        </a:solidFill>
        <a:ln w="12700" cap="flat" cmpd="sng" algn="ctr">
          <a:no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rect">
          <a:avLst/>
        </a:prstGeom>
        <a:solidFill>
          <a:srgbClr val="70AD47">
            <a:lumMod val="75000"/>
          </a:srgbClr>
        </a:solidFill>
        <a:ln w="12700" cap="flat" cmpd="sng" algn="ctr">
          <a:no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rect">
          <a:avLst/>
        </a:prstGeom>
        <a:solidFill>
          <a:srgbClr val="DAA600"/>
        </a:solidFill>
        <a:ln w="12700" cap="flat" cmpd="sng" algn="ctr">
          <a:no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rect">
          <a:avLst/>
        </a:prstGeom>
        <a:solidFill>
          <a:srgbClr val="DAA600"/>
        </a:solidFill>
        <a:ln w="12700" cap="flat" cmpd="sng" algn="ctr">
          <a:no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rect">
          <a:avLst/>
        </a:prstGeom>
        <a:solidFill>
          <a:srgbClr val="ED7D31">
            <a:lumMod val="75000"/>
          </a:srgbClr>
        </a:solidFill>
        <a:ln w="12700" cap="flat" cmpd="sng" algn="ctr">
          <a:no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rect">
          <a:avLst/>
        </a:prstGeom>
        <a:solidFill>
          <a:srgbClr val="ED7D31">
            <a:lumMod val="75000"/>
          </a:srgbClr>
        </a:solidFill>
        <a:ln w="12700" cap="flat" cmpd="sng" algn="ctr">
          <a:no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dgm:spPr>
        <a:xfrm>
          <a:off x="10112662" y="272133"/>
          <a:ext cx="919895" cy="1510342"/>
        </a:xfrm>
        <a:prstGeom prst="ellipse">
          <a:avLst/>
        </a:prstGeom>
        <a:solidFill>
          <a:srgbClr val="941100"/>
        </a:solidFill>
        <a:ln w="12700" cap="flat" cmpd="sng" algn="ctr">
          <a:no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custScaleY="93841" custLinFactNeighborY="1476"/>
      <dgm:spPr>
        <a:xfrm>
          <a:off x="11120633" y="340937"/>
          <a:ext cx="919895" cy="1417320"/>
        </a:xfrm>
        <a:prstGeom prst="rect">
          <a:avLst/>
        </a:prstGeom>
        <a:solidFill>
          <a:srgbClr val="941100"/>
        </a:solidFill>
        <a:ln w="12700" cap="flat" cmpd="sng" algn="ctr">
          <a:no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F25F754F-A882-304F-BC4A-639316EB73B0}" type="presOf" srcId="{095AE3E2-7CB6-43CA-A532-FBE35E2C2239}" destId="{B403F713-81E6-4AE7-B3A1-1A307AF769A8}" srcOrd="0"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ellipse">
          <a:avLst/>
        </a:prstGeom>
        <a:solidFill>
          <a:srgbClr val="44546A">
            <a:lumMod val="75000"/>
          </a:srgbClr>
        </a:solidFill>
        <a:ln w="12700" cap="flat" cmpd="sng" algn="ctr">
          <a:no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custScaleX="63245" custScaleY="68412"/>
      <dgm:spPr>
        <a:xfrm>
          <a:off x="1209979" y="510677"/>
          <a:ext cx="581788" cy="1033255"/>
        </a:xfrm>
        <a:prstGeom prst="rect">
          <a:avLst/>
        </a:prstGeom>
        <a:solidFill>
          <a:srgbClr val="44546A">
            <a:lumMod val="75000"/>
          </a:srgbClr>
        </a:solidFill>
        <a:ln w="12700" cap="flat" cmpd="sng" algn="ctr">
          <a:no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rect">
          <a:avLst/>
        </a:prstGeom>
        <a:solidFill>
          <a:srgbClr val="5B9BD5">
            <a:lumMod val="75000"/>
          </a:srgbClr>
        </a:solidFill>
        <a:ln w="12700" cap="flat" cmpd="sng" algn="ctr">
          <a:no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rect">
          <a:avLst/>
        </a:prstGeom>
        <a:solidFill>
          <a:srgbClr val="5B9BD5">
            <a:lumMod val="75000"/>
          </a:srgbClr>
        </a:solidFill>
        <a:ln w="12700" cap="flat" cmpd="sng" algn="ctr">
          <a:no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rect">
          <a:avLst/>
        </a:prstGeom>
        <a:solidFill>
          <a:srgbClr val="70AD47">
            <a:lumMod val="75000"/>
          </a:srgbClr>
        </a:solidFill>
        <a:ln w="12700" cap="flat" cmpd="sng" algn="ctr">
          <a:no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rect">
          <a:avLst/>
        </a:prstGeom>
        <a:solidFill>
          <a:srgbClr val="70AD47">
            <a:lumMod val="75000"/>
          </a:srgbClr>
        </a:solidFill>
        <a:ln w="12700" cap="flat" cmpd="sng" algn="ctr">
          <a:no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rect">
          <a:avLst/>
        </a:prstGeom>
        <a:solidFill>
          <a:srgbClr val="DAA600"/>
        </a:solidFill>
        <a:ln w="12700" cap="flat" cmpd="sng" algn="ctr">
          <a:no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rect">
          <a:avLst/>
        </a:prstGeom>
        <a:solidFill>
          <a:srgbClr val="DAA600"/>
        </a:solidFill>
        <a:ln w="12700" cap="flat" cmpd="sng" algn="ctr">
          <a:no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rect">
          <a:avLst/>
        </a:prstGeom>
        <a:solidFill>
          <a:srgbClr val="ED7D31">
            <a:lumMod val="75000"/>
          </a:srgbClr>
        </a:solidFill>
        <a:ln w="12700" cap="flat" cmpd="sng" algn="ctr">
          <a:no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rect">
          <a:avLst/>
        </a:prstGeom>
        <a:solidFill>
          <a:srgbClr val="ED7D31">
            <a:lumMod val="75000"/>
          </a:srgbClr>
        </a:solidFill>
        <a:ln w="12700" cap="flat" cmpd="sng" algn="ctr">
          <a:no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dgm:spPr>
        <a:xfrm>
          <a:off x="10112662" y="272133"/>
          <a:ext cx="919895" cy="1510342"/>
        </a:xfrm>
        <a:prstGeom prst="ellipse">
          <a:avLst/>
        </a:prstGeom>
        <a:solidFill>
          <a:srgbClr val="941100"/>
        </a:solidFill>
        <a:ln w="12700" cap="flat" cmpd="sng" algn="ctr">
          <a:no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custScaleY="93841" custLinFactNeighborY="1476"/>
      <dgm:spPr>
        <a:xfrm>
          <a:off x="11120633" y="340937"/>
          <a:ext cx="919895" cy="1417320"/>
        </a:xfrm>
        <a:prstGeom prst="rect">
          <a:avLst/>
        </a:prstGeom>
        <a:solidFill>
          <a:srgbClr val="941100"/>
        </a:solidFill>
        <a:ln w="12700" cap="flat" cmpd="sng" algn="ctr">
          <a:no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F25F754F-A882-304F-BC4A-639316EB73B0}" type="presOf" srcId="{095AE3E2-7CB6-43CA-A532-FBE35E2C2239}" destId="{B403F713-81E6-4AE7-B3A1-1A307AF769A8}" srcOrd="0"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a:xfrm>
          <a:off x="412245" y="45123"/>
          <a:ext cx="4145337" cy="472320"/>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w="6350" cap="flat" cmpd="sng" algn="ctr">
          <a:solidFill>
            <a:srgbClr val="A5A5A5"/>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a:xfrm>
          <a:off x="412245" y="1350483"/>
          <a:ext cx="4449896" cy="472320"/>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a:xfrm>
          <a:off x="412245" y="2391244"/>
          <a:ext cx="4907341" cy="47232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a:xfrm>
          <a:off x="0" y="281283"/>
          <a:ext cx="8244916" cy="982799"/>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a:xfrm>
          <a:off x="0" y="1586643"/>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a:xfrm>
          <a:off x="0" y="262740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a:xfrm>
          <a:off x="412245" y="3432004"/>
          <a:ext cx="5516632" cy="47232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a:xfrm>
          <a:off x="0" y="470892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a:xfrm>
          <a:off x="412245" y="4472764"/>
          <a:ext cx="5974134" cy="47232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a:xfrm>
          <a:off x="0" y="366816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pt>
    <dgm:pt modelId="{6D914A54-B7F6-4A24-9F6E-4AB6A8A63DE4}" type="pres">
      <dgm:prSet presAssocID="{C7BD12FB-6A55-495A-9BC4-3682C5DC453B}" presName="parentText" presStyleLbl="node1" presStyleIdx="3" presStyleCnt="5" custScaleX="95585">
        <dgm:presLayoutVars>
          <dgm:chMax val="0"/>
          <dgm:bulletEnabled val="1"/>
        </dgm:presLayoutVars>
      </dgm:prSet>
      <dgm:spPr/>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pt>
  </dgm:ptLst>
  <dgm:cxnLst>
    <dgm:cxn modelId="{A2EB060E-4759-403C-A696-34F3A08D0075}" type="presOf" srcId="{954AAE81-35C4-4C12-B62B-8709AEF99FD6}" destId="{5DAF8B3C-7685-4E39-8586-80AAA06B771A}" srcOrd="0" destOrd="0" presId="urn:microsoft.com/office/officeart/2005/8/layout/list1"/>
    <dgm:cxn modelId="{3E7CF413-8F26-4959-B612-3403B92B6B82}" srcId="{C7BD12FB-6A55-495A-9BC4-3682C5DC453B}" destId="{E6CD695C-6935-4EB5-99FB-4EC53F4C3810}" srcOrd="0" destOrd="0" parTransId="{D2D6CA71-F6B8-4D88-95C9-CB59948B3F8F}" sibTransId="{3815502A-F6F8-483E-9F3D-78B8E202480F}"/>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2DBB7D28-CCE8-4492-B279-2B3F8EA72628}" type="presOf" srcId="{F302D720-2B29-40DD-B835-FE6CC07497A7}" destId="{34868D5B-AE8B-4E00-8715-EF98D4DDE889}" srcOrd="0"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F7A9876C-CF09-491B-955F-051C3E94A0CA}" type="presOf" srcId="{C7BD12FB-6A55-495A-9BC4-3682C5DC453B}" destId="{6D914A54-B7F6-4A24-9F6E-4AB6A8A63DE4}" srcOrd="1"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0D35226E-FC2F-4DBE-B37B-BB569093E316}" srcId="{A9B54138-0C0B-4B41-AE76-E45327B1386A}" destId="{CDB3692C-A880-496B-A6DA-BD3FD9CA1840}" srcOrd="0" destOrd="0" parTransId="{155E2A8C-3D98-4E2B-BB2F-6D706B74A491}" sibTransId="{F8C8E311-C50B-4F63-91A1-B5F91C05D3B6}"/>
    <dgm:cxn modelId="{9DD1F54F-ECB0-4FA5-8E71-B7EF4E1C98CD}" srcId="{F4075F3A-4A49-40FA-A063-F65AE5661252}" destId="{DB2A0EBB-F738-419A-BEA4-66A5688F0EA7}" srcOrd="0" destOrd="0" parTransId="{ADB1883D-903C-4E54-8482-71DAEC0D2735}" sibTransId="{FAB35F7C-FD26-47A2-A6CE-D2DB0626001F}"/>
    <dgm:cxn modelId="{D77B3453-DB51-43A4-A8CC-8B24C1DF2F5F}" type="presOf" srcId="{954AAE81-35C4-4C12-B62B-8709AEF99FD6}" destId="{63DF7D70-FA28-4CB5-87C3-68C2218D59D9}" srcOrd="1"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9BD84196-17BE-4495-A5AE-ADB928EFAA5F}" type="presOf" srcId="{2482C623-A19B-44AA-A093-96807E3CE98F}" destId="{C3D4A2DB-AD52-4904-A56F-39717FFF0012}" srcOrd="0" destOrd="0" presId="urn:microsoft.com/office/officeart/2005/8/layout/list1"/>
    <dgm:cxn modelId="{6B750B97-D182-4750-B489-5BD422762C08}" srcId="{CA85910C-841A-4770-8850-B1893A9DF604}" destId="{954AAE81-35C4-4C12-B62B-8709AEF99FD6}" srcOrd="1" destOrd="0" parTransId="{A8C4E290-19C4-45DD-8B7F-7FF42A3CD0C3}" sibTransId="{1060B8FA-63BC-4FD0-A65B-8BDE3C2CC7A4}"/>
    <dgm:cxn modelId="{FEAEE998-87F1-4FF2-B327-B30619AA44B2}" type="presOf" srcId="{DB2A0EBB-F738-419A-BEA4-66A5688F0EA7}" destId="{200C7944-57E3-44A0-ACC4-32F750BA3DB6}" srcOrd="0" destOrd="0" presId="urn:microsoft.com/office/officeart/2005/8/layout/list1"/>
    <dgm:cxn modelId="{3EF343B6-D12B-4C3B-A330-7EA2E935A740}" type="presOf" srcId="{BCDC602B-6184-4667-A139-DDACE59DF40A}" destId="{11E76175-F72D-4774-85B1-B5D11B736795}" srcOrd="0" destOrd="0" presId="urn:microsoft.com/office/officeart/2005/8/layout/list1"/>
    <dgm:cxn modelId="{4EED9FBC-8E1C-4155-9A0A-DE0E3F148B9C}" type="presOf" srcId="{A9B54138-0C0B-4B41-AE76-E45327B1386A}" destId="{1C83B8A7-E55A-4A95-9C9B-A2BC7606356D}" srcOrd="1" destOrd="0" presId="urn:microsoft.com/office/officeart/2005/8/layout/list1"/>
    <dgm:cxn modelId="{45ABC0D1-C4C3-454D-A7CB-CC4D360088B6}" type="presOf" srcId="{C7BD12FB-6A55-495A-9BC4-3682C5DC453B}" destId="{E6A0C18A-5207-4A3F-AE2E-C8986783B039}" srcOrd="0" destOrd="0" presId="urn:microsoft.com/office/officeart/2005/8/layout/list1"/>
    <dgm:cxn modelId="{05C3DBD3-4B6E-4341-9B3A-6929B562E690}" type="presOf" srcId="{F4075F3A-4A49-40FA-A063-F65AE5661252}" destId="{37644250-2239-41EF-88FE-BDEC6CDC8369}" srcOrd="1"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0CDD70F3-3F71-4EF0-A2E9-662C9FEBA503}" type="presOf" srcId="{CA85910C-841A-4770-8850-B1893A9DF604}" destId="{F4206DCA-C717-4411-832B-33E2421E76FD}" srcOrd="0" destOrd="0" presId="urn:microsoft.com/office/officeart/2005/8/layout/list1"/>
    <dgm:cxn modelId="{4B3949FF-B0EE-46CC-8230-3D4696A1345E}" type="presOf" srcId="{F4075F3A-4A49-40FA-A063-F65AE5661252}" destId="{6AA8D064-8399-420E-8410-AF360DCC13B0}"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65B9CEC-747A-43ED-9178-5FE60BBE096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4A1F7287-B2A9-4018-93D7-07A76B2381C9}">
      <dgm:prSet phldrT="[Text]"/>
      <dgm:spPr/>
      <dgm:t>
        <a:bodyPr/>
        <a:lstStyle/>
        <a:p>
          <a:r>
            <a:rPr lang="en-US"/>
            <a:t>Fall</a:t>
          </a:r>
        </a:p>
      </dgm:t>
    </dgm:pt>
    <dgm:pt modelId="{20707723-CBC0-4BDB-B40F-3F37CABF92A4}" type="parTrans" cxnId="{648432A0-26E9-46C5-B9F8-0528FAAD6F36}">
      <dgm:prSet/>
      <dgm:spPr/>
      <dgm:t>
        <a:bodyPr/>
        <a:lstStyle/>
        <a:p>
          <a:endParaRPr lang="en-US"/>
        </a:p>
      </dgm:t>
    </dgm:pt>
    <dgm:pt modelId="{C5B4A24E-9908-460B-9DF1-5F26D39A679E}" type="sibTrans" cxnId="{648432A0-26E9-46C5-B9F8-0528FAAD6F36}">
      <dgm:prSet/>
      <dgm:spPr/>
      <dgm:t>
        <a:bodyPr/>
        <a:lstStyle/>
        <a:p>
          <a:endParaRPr lang="en-US"/>
        </a:p>
      </dgm:t>
    </dgm:pt>
    <dgm:pt modelId="{7D52F953-CA7D-4C10-87DE-961F4621885E}">
      <dgm:prSet phldrT="[Text]"/>
      <dgm:spPr/>
      <dgm:t>
        <a:bodyPr/>
        <a:lstStyle/>
        <a:p>
          <a:r>
            <a:rPr lang="en-US"/>
            <a:t>Winter</a:t>
          </a:r>
        </a:p>
      </dgm:t>
    </dgm:pt>
    <dgm:pt modelId="{CBAD469D-9A2D-4702-926B-6721B198A00C}" type="parTrans" cxnId="{2A8E0220-8B14-43FE-A69C-680E31566BDA}">
      <dgm:prSet/>
      <dgm:spPr/>
      <dgm:t>
        <a:bodyPr/>
        <a:lstStyle/>
        <a:p>
          <a:endParaRPr lang="en-US"/>
        </a:p>
      </dgm:t>
    </dgm:pt>
    <dgm:pt modelId="{90288430-9498-4B97-9A41-A9705C82F903}" type="sibTrans" cxnId="{2A8E0220-8B14-43FE-A69C-680E31566BDA}">
      <dgm:prSet/>
      <dgm:spPr/>
      <dgm:t>
        <a:bodyPr/>
        <a:lstStyle/>
        <a:p>
          <a:endParaRPr lang="en-US"/>
        </a:p>
      </dgm:t>
    </dgm:pt>
    <dgm:pt modelId="{75EF79E5-7FB4-457E-97E8-ADEEDBC08D8E}">
      <dgm:prSet phldrT="[Text]"/>
      <dgm:spPr/>
      <dgm:t>
        <a:bodyPr/>
        <a:lstStyle/>
        <a:p>
          <a:r>
            <a:rPr lang="en-US"/>
            <a:t>Spring</a:t>
          </a:r>
        </a:p>
      </dgm:t>
    </dgm:pt>
    <dgm:pt modelId="{8C91182E-F0F7-4DBA-96A5-8BBA026AE6C2}" type="parTrans" cxnId="{7386033F-8218-421B-80FA-9811349A39D9}">
      <dgm:prSet/>
      <dgm:spPr/>
      <dgm:t>
        <a:bodyPr/>
        <a:lstStyle/>
        <a:p>
          <a:endParaRPr lang="en-US"/>
        </a:p>
      </dgm:t>
    </dgm:pt>
    <dgm:pt modelId="{BC8CD318-0A66-4952-96E0-5D14A780B019}" type="sibTrans" cxnId="{7386033F-8218-421B-80FA-9811349A39D9}">
      <dgm:prSet/>
      <dgm:spPr/>
      <dgm:t>
        <a:bodyPr/>
        <a:lstStyle/>
        <a:p>
          <a:endParaRPr lang="en-US"/>
        </a:p>
      </dgm:t>
    </dgm:pt>
    <dgm:pt modelId="{A0575927-31F4-429F-84B3-D47319CFF55A}" type="pres">
      <dgm:prSet presAssocID="{365B9CEC-747A-43ED-9178-5FE60BBE0962}" presName="Name0" presStyleCnt="0">
        <dgm:presLayoutVars>
          <dgm:chMax val="11"/>
          <dgm:chPref val="11"/>
          <dgm:dir/>
          <dgm:resizeHandles/>
        </dgm:presLayoutVars>
      </dgm:prSet>
      <dgm:spPr/>
    </dgm:pt>
    <dgm:pt modelId="{359B8155-D9C8-4240-8236-F25252FA305F}" type="pres">
      <dgm:prSet presAssocID="{75EF79E5-7FB4-457E-97E8-ADEEDBC08D8E}" presName="Accent3" presStyleCnt="0"/>
      <dgm:spPr/>
    </dgm:pt>
    <dgm:pt modelId="{2B3E6CE9-C53C-4BE8-9404-0F71C2DA7C2B}" type="pres">
      <dgm:prSet presAssocID="{75EF79E5-7FB4-457E-97E8-ADEEDBC08D8E}" presName="Accent" presStyleLbl="node1" presStyleIdx="0" presStyleCnt="3"/>
      <dgm:spPr/>
    </dgm:pt>
    <dgm:pt modelId="{F9DB2E59-3038-43DC-9447-D0AC843CF248}" type="pres">
      <dgm:prSet presAssocID="{75EF79E5-7FB4-457E-97E8-ADEEDBC08D8E}" presName="ParentBackground3" presStyleCnt="0"/>
      <dgm:spPr/>
    </dgm:pt>
    <dgm:pt modelId="{E2A40099-3EA8-46DF-8737-5F5C4BE66025}" type="pres">
      <dgm:prSet presAssocID="{75EF79E5-7FB4-457E-97E8-ADEEDBC08D8E}" presName="ParentBackground" presStyleLbl="fgAcc1" presStyleIdx="0" presStyleCnt="3"/>
      <dgm:spPr/>
    </dgm:pt>
    <dgm:pt modelId="{F2FF9593-8579-4AE0-82D1-87C3B3C79863}" type="pres">
      <dgm:prSet presAssocID="{75EF79E5-7FB4-457E-97E8-ADEEDBC08D8E}" presName="Parent3" presStyleLbl="revTx" presStyleIdx="0" presStyleCnt="0">
        <dgm:presLayoutVars>
          <dgm:chMax val="1"/>
          <dgm:chPref val="1"/>
          <dgm:bulletEnabled val="1"/>
        </dgm:presLayoutVars>
      </dgm:prSet>
      <dgm:spPr/>
    </dgm:pt>
    <dgm:pt modelId="{4378B597-1CAE-4FC4-BAF5-4419F69F9E7C}" type="pres">
      <dgm:prSet presAssocID="{7D52F953-CA7D-4C10-87DE-961F4621885E}" presName="Accent2" presStyleCnt="0"/>
      <dgm:spPr/>
    </dgm:pt>
    <dgm:pt modelId="{D250D6A6-840F-4AE9-B4E6-2BFEAEAAD961}" type="pres">
      <dgm:prSet presAssocID="{7D52F953-CA7D-4C10-87DE-961F4621885E}" presName="Accent" presStyleLbl="node1" presStyleIdx="1" presStyleCnt="3"/>
      <dgm:spPr/>
    </dgm:pt>
    <dgm:pt modelId="{311FA360-5052-4F72-84BC-6CB58AD7F51D}" type="pres">
      <dgm:prSet presAssocID="{7D52F953-CA7D-4C10-87DE-961F4621885E}" presName="ParentBackground2" presStyleCnt="0"/>
      <dgm:spPr/>
    </dgm:pt>
    <dgm:pt modelId="{07979D52-96F6-4BAB-8408-622494D3F10C}" type="pres">
      <dgm:prSet presAssocID="{7D52F953-CA7D-4C10-87DE-961F4621885E}" presName="ParentBackground" presStyleLbl="fgAcc1" presStyleIdx="1" presStyleCnt="3"/>
      <dgm:spPr/>
    </dgm:pt>
    <dgm:pt modelId="{6F30FEAA-E26A-45E2-976C-A5EBF6F73DAA}" type="pres">
      <dgm:prSet presAssocID="{7D52F953-CA7D-4C10-87DE-961F4621885E}" presName="Parent2" presStyleLbl="revTx" presStyleIdx="0" presStyleCnt="0">
        <dgm:presLayoutVars>
          <dgm:chMax val="1"/>
          <dgm:chPref val="1"/>
          <dgm:bulletEnabled val="1"/>
        </dgm:presLayoutVars>
      </dgm:prSet>
      <dgm:spPr/>
    </dgm:pt>
    <dgm:pt modelId="{3A051859-D600-47F8-B018-9706C83E8F1E}" type="pres">
      <dgm:prSet presAssocID="{4A1F7287-B2A9-4018-93D7-07A76B2381C9}" presName="Accent1" presStyleCnt="0"/>
      <dgm:spPr/>
    </dgm:pt>
    <dgm:pt modelId="{B1761DD4-8450-42DE-B7D1-DC92695CFC6C}" type="pres">
      <dgm:prSet presAssocID="{4A1F7287-B2A9-4018-93D7-07A76B2381C9}" presName="Accent" presStyleLbl="node1" presStyleIdx="2" presStyleCnt="3"/>
      <dgm:spPr/>
    </dgm:pt>
    <dgm:pt modelId="{7B925DC5-1AE4-4A02-B05E-F4E2E6CDD49B}" type="pres">
      <dgm:prSet presAssocID="{4A1F7287-B2A9-4018-93D7-07A76B2381C9}" presName="ParentBackground1" presStyleCnt="0"/>
      <dgm:spPr/>
    </dgm:pt>
    <dgm:pt modelId="{F67C0699-19E7-4D29-B996-47BA69249930}" type="pres">
      <dgm:prSet presAssocID="{4A1F7287-B2A9-4018-93D7-07A76B2381C9}" presName="ParentBackground" presStyleLbl="fgAcc1" presStyleIdx="2" presStyleCnt="3"/>
      <dgm:spPr/>
    </dgm:pt>
    <dgm:pt modelId="{9A9013DA-D69F-4C86-B5FC-B41D113F07D7}" type="pres">
      <dgm:prSet presAssocID="{4A1F7287-B2A9-4018-93D7-07A76B2381C9}" presName="Parent1" presStyleLbl="revTx" presStyleIdx="0" presStyleCnt="0">
        <dgm:presLayoutVars>
          <dgm:chMax val="1"/>
          <dgm:chPref val="1"/>
          <dgm:bulletEnabled val="1"/>
        </dgm:presLayoutVars>
      </dgm:prSet>
      <dgm:spPr/>
    </dgm:pt>
  </dgm:ptLst>
  <dgm:cxnLst>
    <dgm:cxn modelId="{DB00870C-FF58-4782-B9B6-BD264F3B849D}" type="presOf" srcId="{75EF79E5-7FB4-457E-97E8-ADEEDBC08D8E}" destId="{E2A40099-3EA8-46DF-8737-5F5C4BE66025}" srcOrd="0" destOrd="0" presId="urn:microsoft.com/office/officeart/2011/layout/CircleProcess"/>
    <dgm:cxn modelId="{59EC5713-3651-4108-8348-B897D0B562A0}" type="presOf" srcId="{4A1F7287-B2A9-4018-93D7-07A76B2381C9}" destId="{9A9013DA-D69F-4C86-B5FC-B41D113F07D7}" srcOrd="1" destOrd="0" presId="urn:microsoft.com/office/officeart/2011/layout/CircleProcess"/>
    <dgm:cxn modelId="{E9037316-19FA-4C92-B924-EF3AD21FF8D2}" type="presOf" srcId="{4A1F7287-B2A9-4018-93D7-07A76B2381C9}" destId="{F67C0699-19E7-4D29-B996-47BA69249930}" srcOrd="0" destOrd="0" presId="urn:microsoft.com/office/officeart/2011/layout/CircleProcess"/>
    <dgm:cxn modelId="{2A8E0220-8B14-43FE-A69C-680E31566BDA}" srcId="{365B9CEC-747A-43ED-9178-5FE60BBE0962}" destId="{7D52F953-CA7D-4C10-87DE-961F4621885E}" srcOrd="1" destOrd="0" parTransId="{CBAD469D-9A2D-4702-926B-6721B198A00C}" sibTransId="{90288430-9498-4B97-9A41-A9705C82F903}"/>
    <dgm:cxn modelId="{7386033F-8218-421B-80FA-9811349A39D9}" srcId="{365B9CEC-747A-43ED-9178-5FE60BBE0962}" destId="{75EF79E5-7FB4-457E-97E8-ADEEDBC08D8E}" srcOrd="2" destOrd="0" parTransId="{8C91182E-F0F7-4DBA-96A5-8BBA026AE6C2}" sibTransId="{BC8CD318-0A66-4952-96E0-5D14A780B019}"/>
    <dgm:cxn modelId="{083E1089-2CA6-4C49-8F96-E128AB3EDDF1}" type="presOf" srcId="{75EF79E5-7FB4-457E-97E8-ADEEDBC08D8E}" destId="{F2FF9593-8579-4AE0-82D1-87C3B3C79863}" srcOrd="1" destOrd="0" presId="urn:microsoft.com/office/officeart/2011/layout/CircleProcess"/>
    <dgm:cxn modelId="{F8597C91-A5D0-47C7-89AD-77857EF86FE2}" type="presOf" srcId="{7D52F953-CA7D-4C10-87DE-961F4621885E}" destId="{6F30FEAA-E26A-45E2-976C-A5EBF6F73DAA}" srcOrd="1" destOrd="0" presId="urn:microsoft.com/office/officeart/2011/layout/CircleProcess"/>
    <dgm:cxn modelId="{648432A0-26E9-46C5-B9F8-0528FAAD6F36}" srcId="{365B9CEC-747A-43ED-9178-5FE60BBE0962}" destId="{4A1F7287-B2A9-4018-93D7-07A76B2381C9}" srcOrd="0" destOrd="0" parTransId="{20707723-CBC0-4BDB-B40F-3F37CABF92A4}" sibTransId="{C5B4A24E-9908-460B-9DF1-5F26D39A679E}"/>
    <dgm:cxn modelId="{60935BED-1B2E-46EF-AA6E-56283F1F0B10}" type="presOf" srcId="{7D52F953-CA7D-4C10-87DE-961F4621885E}" destId="{07979D52-96F6-4BAB-8408-622494D3F10C}" srcOrd="0" destOrd="0" presId="urn:microsoft.com/office/officeart/2011/layout/CircleProcess"/>
    <dgm:cxn modelId="{CEC0F7F7-221B-47E6-914F-C1BE1264F9D4}" type="presOf" srcId="{365B9CEC-747A-43ED-9178-5FE60BBE0962}" destId="{A0575927-31F4-429F-84B3-D47319CFF55A}" srcOrd="0" destOrd="0" presId="urn:microsoft.com/office/officeart/2011/layout/CircleProcess"/>
    <dgm:cxn modelId="{C752C356-D7A8-42CC-A1DF-F5049009A61E}" type="presParOf" srcId="{A0575927-31F4-429F-84B3-D47319CFF55A}" destId="{359B8155-D9C8-4240-8236-F25252FA305F}" srcOrd="0" destOrd="0" presId="urn:microsoft.com/office/officeart/2011/layout/CircleProcess"/>
    <dgm:cxn modelId="{7DF8A03D-BCD3-4353-B434-84C75777E6F1}" type="presParOf" srcId="{359B8155-D9C8-4240-8236-F25252FA305F}" destId="{2B3E6CE9-C53C-4BE8-9404-0F71C2DA7C2B}" srcOrd="0" destOrd="0" presId="urn:microsoft.com/office/officeart/2011/layout/CircleProcess"/>
    <dgm:cxn modelId="{52CE7C78-3630-4375-BCC0-083EFEB41CF5}" type="presParOf" srcId="{A0575927-31F4-429F-84B3-D47319CFF55A}" destId="{F9DB2E59-3038-43DC-9447-D0AC843CF248}" srcOrd="1" destOrd="0" presId="urn:microsoft.com/office/officeart/2011/layout/CircleProcess"/>
    <dgm:cxn modelId="{B7D16375-E8D7-4A01-B6B8-C4FD25F85720}" type="presParOf" srcId="{F9DB2E59-3038-43DC-9447-D0AC843CF248}" destId="{E2A40099-3EA8-46DF-8737-5F5C4BE66025}" srcOrd="0" destOrd="0" presId="urn:microsoft.com/office/officeart/2011/layout/CircleProcess"/>
    <dgm:cxn modelId="{B8B1E7EA-DC14-4CE1-8D94-6FC4A4CE97C7}" type="presParOf" srcId="{A0575927-31F4-429F-84B3-D47319CFF55A}" destId="{F2FF9593-8579-4AE0-82D1-87C3B3C79863}" srcOrd="2" destOrd="0" presId="urn:microsoft.com/office/officeart/2011/layout/CircleProcess"/>
    <dgm:cxn modelId="{B1885CC5-6DF7-44D8-B948-9BB3959C0776}" type="presParOf" srcId="{A0575927-31F4-429F-84B3-D47319CFF55A}" destId="{4378B597-1CAE-4FC4-BAF5-4419F69F9E7C}" srcOrd="3" destOrd="0" presId="urn:microsoft.com/office/officeart/2011/layout/CircleProcess"/>
    <dgm:cxn modelId="{80ABD5FA-FC99-4F47-9439-89F706623545}" type="presParOf" srcId="{4378B597-1CAE-4FC4-BAF5-4419F69F9E7C}" destId="{D250D6A6-840F-4AE9-B4E6-2BFEAEAAD961}" srcOrd="0" destOrd="0" presId="urn:microsoft.com/office/officeart/2011/layout/CircleProcess"/>
    <dgm:cxn modelId="{61E26957-7613-469F-9E92-C79987C7775B}" type="presParOf" srcId="{A0575927-31F4-429F-84B3-D47319CFF55A}" destId="{311FA360-5052-4F72-84BC-6CB58AD7F51D}" srcOrd="4" destOrd="0" presId="urn:microsoft.com/office/officeart/2011/layout/CircleProcess"/>
    <dgm:cxn modelId="{110A687F-8B84-4F2F-94FD-9B46201B2D6D}" type="presParOf" srcId="{311FA360-5052-4F72-84BC-6CB58AD7F51D}" destId="{07979D52-96F6-4BAB-8408-622494D3F10C}" srcOrd="0" destOrd="0" presId="urn:microsoft.com/office/officeart/2011/layout/CircleProcess"/>
    <dgm:cxn modelId="{27E1A7EB-A0FD-4455-ACD0-C1F14DCA8FF2}" type="presParOf" srcId="{A0575927-31F4-429F-84B3-D47319CFF55A}" destId="{6F30FEAA-E26A-45E2-976C-A5EBF6F73DAA}" srcOrd="5" destOrd="0" presId="urn:microsoft.com/office/officeart/2011/layout/CircleProcess"/>
    <dgm:cxn modelId="{FC79C4A6-99E4-4D5A-9751-B1834117B12F}" type="presParOf" srcId="{A0575927-31F4-429F-84B3-D47319CFF55A}" destId="{3A051859-D600-47F8-B018-9706C83E8F1E}" srcOrd="6" destOrd="0" presId="urn:microsoft.com/office/officeart/2011/layout/CircleProcess"/>
    <dgm:cxn modelId="{6FBD6617-076D-432D-B819-D8218E9CEECF}" type="presParOf" srcId="{3A051859-D600-47F8-B018-9706C83E8F1E}" destId="{B1761DD4-8450-42DE-B7D1-DC92695CFC6C}" srcOrd="0" destOrd="0" presId="urn:microsoft.com/office/officeart/2011/layout/CircleProcess"/>
    <dgm:cxn modelId="{DEDD6ED2-384C-484E-9D5F-D5691CFFF786}" type="presParOf" srcId="{A0575927-31F4-429F-84B3-D47319CFF55A}" destId="{7B925DC5-1AE4-4A02-B05E-F4E2E6CDD49B}" srcOrd="7" destOrd="0" presId="urn:microsoft.com/office/officeart/2011/layout/CircleProcess"/>
    <dgm:cxn modelId="{FEF3BBAD-375B-48F7-9FF4-29C1CA644D8D}" type="presParOf" srcId="{7B925DC5-1AE4-4A02-B05E-F4E2E6CDD49B}" destId="{F67C0699-19E7-4D29-B996-47BA69249930}" srcOrd="0" destOrd="0" presId="urn:microsoft.com/office/officeart/2011/layout/CircleProcess"/>
    <dgm:cxn modelId="{7054ED07-1AF5-4FED-89BB-7FEFF542225E}" type="presParOf" srcId="{A0575927-31F4-429F-84B3-D47319CFF55A}" destId="{9A9013DA-D69F-4C86-B5FC-B41D113F07D7}"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56B69D9-9F23-4F4D-AFF5-028EF9CAB6BF}" type="doc">
      <dgm:prSet loTypeId="urn:microsoft.com/office/officeart/2005/8/layout/hProcess9" loCatId="process" qsTypeId="urn:microsoft.com/office/officeart/2005/8/quickstyle/simple1" qsCatId="simple" csTypeId="urn:microsoft.com/office/officeart/2005/8/colors/accent1_2" csCatId="accent1" phldr="1"/>
      <dgm:spPr/>
    </dgm:pt>
    <dgm:pt modelId="{5E068FFF-E290-4441-AC94-C6DFD8189264}">
      <dgm:prSet phldrT="[Text]" custT="1"/>
      <dgm:spPr/>
      <dgm:t>
        <a:bodyPr/>
        <a:lstStyle/>
        <a:p>
          <a:r>
            <a:rPr lang="en-US" sz="2400">
              <a:solidFill>
                <a:schemeClr val="tx1">
                  <a:lumMod val="85000"/>
                  <a:lumOff val="15000"/>
                </a:schemeClr>
              </a:solidFill>
            </a:rPr>
            <a:t>Selecting</a:t>
          </a:r>
        </a:p>
      </dgm:t>
    </dgm:pt>
    <dgm:pt modelId="{A628B0E8-8F2F-4622-8FE0-37A46A8BF4F5}" type="parTrans" cxnId="{A1D6C21C-9F36-421E-895C-2D7557B70742}">
      <dgm:prSet/>
      <dgm:spPr/>
      <dgm:t>
        <a:bodyPr/>
        <a:lstStyle/>
        <a:p>
          <a:endParaRPr lang="en-US"/>
        </a:p>
      </dgm:t>
    </dgm:pt>
    <dgm:pt modelId="{F4D2B5BA-3ACB-4F5A-B78C-102FA59C8FD2}" type="sibTrans" cxnId="{A1D6C21C-9F36-421E-895C-2D7557B70742}">
      <dgm:prSet/>
      <dgm:spPr/>
      <dgm:t>
        <a:bodyPr/>
        <a:lstStyle/>
        <a:p>
          <a:endParaRPr lang="en-US"/>
        </a:p>
      </dgm:t>
    </dgm:pt>
    <dgm:pt modelId="{17DB0254-CE67-41F1-B0BE-B80F8F3376FA}">
      <dgm:prSet phldrT="[Text]" custT="1"/>
      <dgm:spPr/>
      <dgm:t>
        <a:bodyPr/>
        <a:lstStyle/>
        <a:p>
          <a:r>
            <a:rPr lang="en-US" sz="2400">
              <a:solidFill>
                <a:schemeClr val="tx1">
                  <a:lumMod val="75000"/>
                  <a:lumOff val="25000"/>
                </a:schemeClr>
              </a:solidFill>
            </a:rPr>
            <a:t>Installing</a:t>
          </a:r>
        </a:p>
      </dgm:t>
    </dgm:pt>
    <dgm:pt modelId="{3061DB9A-B818-456C-85DC-F6F45C8696E2}" type="parTrans" cxnId="{2CCC176F-D20C-4ADD-AB08-1C68C2132060}">
      <dgm:prSet/>
      <dgm:spPr/>
      <dgm:t>
        <a:bodyPr/>
        <a:lstStyle/>
        <a:p>
          <a:endParaRPr lang="en-US"/>
        </a:p>
      </dgm:t>
    </dgm:pt>
    <dgm:pt modelId="{619F8050-9D65-488F-9E1B-A5504317872E}" type="sibTrans" cxnId="{2CCC176F-D20C-4ADD-AB08-1C68C2132060}">
      <dgm:prSet/>
      <dgm:spPr/>
      <dgm:t>
        <a:bodyPr/>
        <a:lstStyle/>
        <a:p>
          <a:endParaRPr lang="en-US"/>
        </a:p>
      </dgm:t>
    </dgm:pt>
    <dgm:pt modelId="{A1BE2792-42B1-4359-8D3B-CEB00969C450}">
      <dgm:prSet phldrT="[Text]" custT="1"/>
      <dgm:spPr/>
      <dgm:t>
        <a:bodyPr/>
        <a:lstStyle/>
        <a:p>
          <a:r>
            <a:rPr lang="en-US" sz="2400">
              <a:solidFill>
                <a:schemeClr val="tx1"/>
              </a:solidFill>
            </a:rPr>
            <a:t>Analyzing</a:t>
          </a:r>
        </a:p>
      </dgm:t>
    </dgm:pt>
    <dgm:pt modelId="{DB419CE7-FEF9-4E8E-B906-DCF59E2516DC}" type="parTrans" cxnId="{08AB3198-2880-4CD4-8C91-7A06D0D0D40E}">
      <dgm:prSet/>
      <dgm:spPr/>
      <dgm:t>
        <a:bodyPr/>
        <a:lstStyle/>
        <a:p>
          <a:endParaRPr lang="en-US"/>
        </a:p>
      </dgm:t>
    </dgm:pt>
    <dgm:pt modelId="{76E22832-65FB-4A72-8014-EF4BAB3F02A3}" type="sibTrans" cxnId="{08AB3198-2880-4CD4-8C91-7A06D0D0D40E}">
      <dgm:prSet/>
      <dgm:spPr/>
      <dgm:t>
        <a:bodyPr/>
        <a:lstStyle/>
        <a:p>
          <a:endParaRPr lang="en-US"/>
        </a:p>
      </dgm:t>
    </dgm:pt>
    <dgm:pt modelId="{9AAEA3E6-0D44-45E9-86A5-296864DA38EF}" type="pres">
      <dgm:prSet presAssocID="{B56B69D9-9F23-4F4D-AFF5-028EF9CAB6BF}" presName="CompostProcess" presStyleCnt="0">
        <dgm:presLayoutVars>
          <dgm:dir/>
          <dgm:resizeHandles val="exact"/>
        </dgm:presLayoutVars>
      </dgm:prSet>
      <dgm:spPr/>
    </dgm:pt>
    <dgm:pt modelId="{E3DEB135-FE62-48DF-970C-D826F5A489EF}" type="pres">
      <dgm:prSet presAssocID="{B56B69D9-9F23-4F4D-AFF5-028EF9CAB6BF}" presName="arrow" presStyleLbl="bgShp" presStyleIdx="0" presStyleCnt="1"/>
      <dgm:spPr/>
    </dgm:pt>
    <dgm:pt modelId="{341E916B-783B-4724-8677-3E8448E477F2}" type="pres">
      <dgm:prSet presAssocID="{B56B69D9-9F23-4F4D-AFF5-028EF9CAB6BF}" presName="linearProcess" presStyleCnt="0"/>
      <dgm:spPr/>
    </dgm:pt>
    <dgm:pt modelId="{B67AA2B9-FD6C-43D4-8791-F42551B198CD}" type="pres">
      <dgm:prSet presAssocID="{5E068FFF-E290-4441-AC94-C6DFD8189264}" presName="textNode" presStyleLbl="node1" presStyleIdx="0" presStyleCnt="3" custScaleX="187881">
        <dgm:presLayoutVars>
          <dgm:bulletEnabled val="1"/>
        </dgm:presLayoutVars>
      </dgm:prSet>
      <dgm:spPr/>
    </dgm:pt>
    <dgm:pt modelId="{2A3FAA4A-7E6E-4DC0-AE0D-D5E1C76EAD77}" type="pres">
      <dgm:prSet presAssocID="{F4D2B5BA-3ACB-4F5A-B78C-102FA59C8FD2}" presName="sibTrans" presStyleCnt="0"/>
      <dgm:spPr/>
    </dgm:pt>
    <dgm:pt modelId="{C8277305-BFA5-4CB7-AEE4-ABFC7D057AD9}" type="pres">
      <dgm:prSet presAssocID="{17DB0254-CE67-41F1-B0BE-B80F8F3376FA}" presName="textNode" presStyleLbl="node1" presStyleIdx="1" presStyleCnt="3" custScaleX="155422">
        <dgm:presLayoutVars>
          <dgm:bulletEnabled val="1"/>
        </dgm:presLayoutVars>
      </dgm:prSet>
      <dgm:spPr/>
    </dgm:pt>
    <dgm:pt modelId="{1BA5A0C1-5A1A-412A-A7A5-2346D3D14A5A}" type="pres">
      <dgm:prSet presAssocID="{619F8050-9D65-488F-9E1B-A5504317872E}" presName="sibTrans" presStyleCnt="0"/>
      <dgm:spPr/>
    </dgm:pt>
    <dgm:pt modelId="{318AAECD-848F-414E-BECE-3515CC3B39FC}" type="pres">
      <dgm:prSet presAssocID="{A1BE2792-42B1-4359-8D3B-CEB00969C450}" presName="textNode" presStyleLbl="node1" presStyleIdx="2" presStyleCnt="3" custScaleX="188027">
        <dgm:presLayoutVars>
          <dgm:bulletEnabled val="1"/>
        </dgm:presLayoutVars>
      </dgm:prSet>
      <dgm:spPr/>
    </dgm:pt>
  </dgm:ptLst>
  <dgm:cxnLst>
    <dgm:cxn modelId="{A1D6C21C-9F36-421E-895C-2D7557B70742}" srcId="{B56B69D9-9F23-4F4D-AFF5-028EF9CAB6BF}" destId="{5E068FFF-E290-4441-AC94-C6DFD8189264}" srcOrd="0" destOrd="0" parTransId="{A628B0E8-8F2F-4622-8FE0-37A46A8BF4F5}" sibTransId="{F4D2B5BA-3ACB-4F5A-B78C-102FA59C8FD2}"/>
    <dgm:cxn modelId="{8E136944-C603-43C7-987E-6CBCC5DFC724}" type="presOf" srcId="{A1BE2792-42B1-4359-8D3B-CEB00969C450}" destId="{318AAECD-848F-414E-BECE-3515CC3B39FC}" srcOrd="0" destOrd="0" presId="urn:microsoft.com/office/officeart/2005/8/layout/hProcess9"/>
    <dgm:cxn modelId="{2CCC176F-D20C-4ADD-AB08-1C68C2132060}" srcId="{B56B69D9-9F23-4F4D-AFF5-028EF9CAB6BF}" destId="{17DB0254-CE67-41F1-B0BE-B80F8F3376FA}" srcOrd="1" destOrd="0" parTransId="{3061DB9A-B818-456C-85DC-F6F45C8696E2}" sibTransId="{619F8050-9D65-488F-9E1B-A5504317872E}"/>
    <dgm:cxn modelId="{4A8CC98E-C0E3-4B97-9819-4413494C8164}" type="presOf" srcId="{5E068FFF-E290-4441-AC94-C6DFD8189264}" destId="{B67AA2B9-FD6C-43D4-8791-F42551B198CD}" srcOrd="0" destOrd="0" presId="urn:microsoft.com/office/officeart/2005/8/layout/hProcess9"/>
    <dgm:cxn modelId="{08AB3198-2880-4CD4-8C91-7A06D0D0D40E}" srcId="{B56B69D9-9F23-4F4D-AFF5-028EF9CAB6BF}" destId="{A1BE2792-42B1-4359-8D3B-CEB00969C450}" srcOrd="2" destOrd="0" parTransId="{DB419CE7-FEF9-4E8E-B906-DCF59E2516DC}" sibTransId="{76E22832-65FB-4A72-8014-EF4BAB3F02A3}"/>
    <dgm:cxn modelId="{470ED2B9-F0CA-40DE-B4B1-5B1A6C7222A0}" type="presOf" srcId="{B56B69D9-9F23-4F4D-AFF5-028EF9CAB6BF}" destId="{9AAEA3E6-0D44-45E9-86A5-296864DA38EF}" srcOrd="0" destOrd="0" presId="urn:microsoft.com/office/officeart/2005/8/layout/hProcess9"/>
    <dgm:cxn modelId="{CCF89FCC-8380-4FEE-B9E5-6EFFCCB309C2}" type="presOf" srcId="{17DB0254-CE67-41F1-B0BE-B80F8F3376FA}" destId="{C8277305-BFA5-4CB7-AEE4-ABFC7D057AD9}" srcOrd="0" destOrd="0" presId="urn:microsoft.com/office/officeart/2005/8/layout/hProcess9"/>
    <dgm:cxn modelId="{767FE536-861C-451B-BB74-95CEBB13584A}" type="presParOf" srcId="{9AAEA3E6-0D44-45E9-86A5-296864DA38EF}" destId="{E3DEB135-FE62-48DF-970C-D826F5A489EF}" srcOrd="0" destOrd="0" presId="urn:microsoft.com/office/officeart/2005/8/layout/hProcess9"/>
    <dgm:cxn modelId="{B05EB2DC-E0E1-4763-9358-F08372484A86}" type="presParOf" srcId="{9AAEA3E6-0D44-45E9-86A5-296864DA38EF}" destId="{341E916B-783B-4724-8677-3E8448E477F2}" srcOrd="1" destOrd="0" presId="urn:microsoft.com/office/officeart/2005/8/layout/hProcess9"/>
    <dgm:cxn modelId="{70EBA817-CBDF-4343-A222-6A7B204FDCB4}" type="presParOf" srcId="{341E916B-783B-4724-8677-3E8448E477F2}" destId="{B67AA2B9-FD6C-43D4-8791-F42551B198CD}" srcOrd="0" destOrd="0" presId="urn:microsoft.com/office/officeart/2005/8/layout/hProcess9"/>
    <dgm:cxn modelId="{3D79C55B-DAB2-4617-8F7A-8E68BB806B8B}" type="presParOf" srcId="{341E916B-783B-4724-8677-3E8448E477F2}" destId="{2A3FAA4A-7E6E-4DC0-AE0D-D5E1C76EAD77}" srcOrd="1" destOrd="0" presId="urn:microsoft.com/office/officeart/2005/8/layout/hProcess9"/>
    <dgm:cxn modelId="{F7FB66E4-EF55-4905-811F-88EAB70E0DC5}" type="presParOf" srcId="{341E916B-783B-4724-8677-3E8448E477F2}" destId="{C8277305-BFA5-4CB7-AEE4-ABFC7D057AD9}" srcOrd="2" destOrd="0" presId="urn:microsoft.com/office/officeart/2005/8/layout/hProcess9"/>
    <dgm:cxn modelId="{8575462A-A8F1-48E3-B9AE-4B11F592BE5A}" type="presParOf" srcId="{341E916B-783B-4724-8677-3E8448E477F2}" destId="{1BA5A0C1-5A1A-412A-A7A5-2346D3D14A5A}" srcOrd="3" destOrd="0" presId="urn:microsoft.com/office/officeart/2005/8/layout/hProcess9"/>
    <dgm:cxn modelId="{4C943F9A-65F9-4533-B9ED-CACF42852B15}" type="presParOf" srcId="{341E916B-783B-4724-8677-3E8448E477F2}" destId="{318AAECD-848F-414E-BECE-3515CC3B39FC}" srcOrd="4"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BCC3293-75B5-8447-8170-C4E8934FB902}" type="doc">
      <dgm:prSet loTypeId="urn:microsoft.com/office/officeart/2005/8/layout/vList5" loCatId="" qsTypeId="urn:microsoft.com/office/officeart/2005/8/quickstyle/simple1" qsCatId="simple" csTypeId="urn:microsoft.com/office/officeart/2005/8/colors/accent5_2" csCatId="accent5" phldr="1"/>
      <dgm:spPr/>
      <dgm:t>
        <a:bodyPr/>
        <a:lstStyle/>
        <a:p>
          <a:endParaRPr lang="en-US"/>
        </a:p>
      </dgm:t>
    </dgm:pt>
    <dgm:pt modelId="{3FC61483-03E9-9C46-BEB5-8AAE3996B48C}">
      <dgm:prSet phldrT="[Text]" custT="1"/>
      <dgm:spPr/>
      <dgm:t>
        <a:bodyPr/>
        <a:lstStyle/>
        <a:p>
          <a:r>
            <a:rPr lang="en-US" sz="2400" b="1"/>
            <a:t>Step 1</a:t>
          </a:r>
        </a:p>
      </dgm:t>
    </dgm:pt>
    <dgm:pt modelId="{8EEE3059-8DE1-0340-B525-F3518942002A}" type="parTrans" cxnId="{B2C0FF3C-3B62-654A-B597-738F537D31A8}">
      <dgm:prSet/>
      <dgm:spPr/>
      <dgm:t>
        <a:bodyPr/>
        <a:lstStyle/>
        <a:p>
          <a:endParaRPr lang="en-US"/>
        </a:p>
      </dgm:t>
    </dgm:pt>
    <dgm:pt modelId="{E8C02179-C4B3-ED41-A5F4-8DEF330CE7DC}" type="sibTrans" cxnId="{B2C0FF3C-3B62-654A-B597-738F537D31A8}">
      <dgm:prSet/>
      <dgm:spPr/>
      <dgm:t>
        <a:bodyPr/>
        <a:lstStyle/>
        <a:p>
          <a:endParaRPr lang="en-US"/>
        </a:p>
      </dgm:t>
    </dgm:pt>
    <dgm:pt modelId="{E4D3B94A-8DF6-214E-855A-DD218D022853}">
      <dgm:prSet phldrT="[Text]" custT="1"/>
      <dgm:spPr/>
      <dgm:t>
        <a:bodyPr/>
        <a:lstStyle/>
        <a:p>
          <a:pPr>
            <a:buNone/>
          </a:pPr>
          <a:r>
            <a:rPr lang="en-US" sz="2400"/>
            <a:t>Practice delivery of behavior specific praise.</a:t>
          </a:r>
        </a:p>
      </dgm:t>
    </dgm:pt>
    <dgm:pt modelId="{EF985BFB-FD27-1542-9D31-E6C7B24DA32A}" type="parTrans" cxnId="{22A30A45-2183-4947-B313-053705459174}">
      <dgm:prSet/>
      <dgm:spPr/>
      <dgm:t>
        <a:bodyPr/>
        <a:lstStyle/>
        <a:p>
          <a:endParaRPr lang="en-US"/>
        </a:p>
      </dgm:t>
    </dgm:pt>
    <dgm:pt modelId="{5F4837C0-6120-2941-BDFF-5D529D1B7BD8}" type="sibTrans" cxnId="{22A30A45-2183-4947-B313-053705459174}">
      <dgm:prSet/>
      <dgm:spPr/>
      <dgm:t>
        <a:bodyPr/>
        <a:lstStyle/>
        <a:p>
          <a:endParaRPr lang="en-US"/>
        </a:p>
      </dgm:t>
    </dgm:pt>
    <dgm:pt modelId="{FD03DBE7-97C0-7C45-AFEA-6283A164AB89}">
      <dgm:prSet phldrT="[Text]" custT="1"/>
      <dgm:spPr/>
      <dgm:t>
        <a:bodyPr/>
        <a:lstStyle/>
        <a:p>
          <a:r>
            <a:rPr lang="en-US" sz="2400" b="1"/>
            <a:t>Step 2</a:t>
          </a:r>
        </a:p>
      </dgm:t>
    </dgm:pt>
    <dgm:pt modelId="{6AA451B0-E3C4-5845-82FC-A564E1EF34AA}" type="parTrans" cxnId="{5C6C3024-BE00-CB4A-9FB0-B8B2511AF335}">
      <dgm:prSet/>
      <dgm:spPr/>
      <dgm:t>
        <a:bodyPr/>
        <a:lstStyle/>
        <a:p>
          <a:endParaRPr lang="en-US"/>
        </a:p>
      </dgm:t>
    </dgm:pt>
    <dgm:pt modelId="{E9287F97-3365-F44C-B66E-DF6A7875D778}" type="sibTrans" cxnId="{5C6C3024-BE00-CB4A-9FB0-B8B2511AF335}">
      <dgm:prSet/>
      <dgm:spPr/>
      <dgm:t>
        <a:bodyPr/>
        <a:lstStyle/>
        <a:p>
          <a:endParaRPr lang="en-US"/>
        </a:p>
      </dgm:t>
    </dgm:pt>
    <dgm:pt modelId="{BA6CA146-0A06-C54E-9474-F0A51753E70B}">
      <dgm:prSet phldrT="[Text]" custT="1"/>
      <dgm:spPr/>
      <dgm:t>
        <a:bodyPr/>
        <a:lstStyle/>
        <a:p>
          <a:pPr>
            <a:buNone/>
          </a:pPr>
          <a:r>
            <a:rPr lang="en-US" sz="2400"/>
            <a:t>Observe student behavior.</a:t>
          </a:r>
        </a:p>
      </dgm:t>
    </dgm:pt>
    <dgm:pt modelId="{7612BA5D-AB94-8841-8D67-0ABA23D1C524}" type="parTrans" cxnId="{D9AB9CEB-22E7-2E49-AAF3-877DD72916C4}">
      <dgm:prSet/>
      <dgm:spPr/>
      <dgm:t>
        <a:bodyPr/>
        <a:lstStyle/>
        <a:p>
          <a:endParaRPr lang="en-US"/>
        </a:p>
      </dgm:t>
    </dgm:pt>
    <dgm:pt modelId="{6F845805-A13D-8F4F-B01C-26A574E9DC48}" type="sibTrans" cxnId="{D9AB9CEB-22E7-2E49-AAF3-877DD72916C4}">
      <dgm:prSet/>
      <dgm:spPr/>
      <dgm:t>
        <a:bodyPr/>
        <a:lstStyle/>
        <a:p>
          <a:endParaRPr lang="en-US"/>
        </a:p>
      </dgm:t>
    </dgm:pt>
    <dgm:pt modelId="{69783FCA-AB72-9845-AC29-9FAA062BC0ED}">
      <dgm:prSet phldrT="[Text]" custT="1"/>
      <dgm:spPr/>
      <dgm:t>
        <a:bodyPr/>
        <a:lstStyle/>
        <a:p>
          <a:r>
            <a:rPr lang="en-US" sz="2400" b="1"/>
            <a:t>Step 6</a:t>
          </a:r>
        </a:p>
      </dgm:t>
    </dgm:pt>
    <dgm:pt modelId="{EC683E2B-E94A-994C-BE61-E7F9E825C388}" type="parTrans" cxnId="{BDFEEB3C-9151-884C-B633-20A363BF5DD3}">
      <dgm:prSet/>
      <dgm:spPr/>
      <dgm:t>
        <a:bodyPr/>
        <a:lstStyle/>
        <a:p>
          <a:endParaRPr lang="en-US"/>
        </a:p>
      </dgm:t>
    </dgm:pt>
    <dgm:pt modelId="{035F97ED-3CE2-4844-85B9-0B5E9C1A4761}" type="sibTrans" cxnId="{BDFEEB3C-9151-884C-B633-20A363BF5DD3}">
      <dgm:prSet/>
      <dgm:spPr/>
      <dgm:t>
        <a:bodyPr/>
        <a:lstStyle/>
        <a:p>
          <a:endParaRPr lang="en-US"/>
        </a:p>
      </dgm:t>
    </dgm:pt>
    <dgm:pt modelId="{AFEE23D7-1CF1-FA40-88E7-FB8B637305F5}">
      <dgm:prSet phldrT="[Text]" custT="1"/>
      <dgm:spPr/>
      <dgm:t>
        <a:bodyPr/>
        <a:lstStyle/>
        <a:p>
          <a:pPr>
            <a:buNone/>
          </a:pPr>
          <a:r>
            <a:rPr lang="en-US" sz="2400"/>
            <a:t>Provide behavior specific praise.</a:t>
          </a:r>
        </a:p>
      </dgm:t>
    </dgm:pt>
    <dgm:pt modelId="{7269A90C-3586-504C-A518-62CB70EBB890}" type="parTrans" cxnId="{C950D830-F0BF-E246-813B-104DA9DB4829}">
      <dgm:prSet/>
      <dgm:spPr/>
      <dgm:t>
        <a:bodyPr/>
        <a:lstStyle/>
        <a:p>
          <a:endParaRPr lang="en-US"/>
        </a:p>
      </dgm:t>
    </dgm:pt>
    <dgm:pt modelId="{73CD42CE-B862-8A46-BA4F-2D1FE8FA5E18}" type="sibTrans" cxnId="{C950D830-F0BF-E246-813B-104DA9DB4829}">
      <dgm:prSet/>
      <dgm:spPr/>
      <dgm:t>
        <a:bodyPr/>
        <a:lstStyle/>
        <a:p>
          <a:endParaRPr lang="en-US"/>
        </a:p>
      </dgm:t>
    </dgm:pt>
    <dgm:pt modelId="{5A25AB12-5FD6-DA44-96D1-1C4B7416D34B}">
      <dgm:prSet phldrT="[Text]" custT="1"/>
      <dgm:spPr/>
      <dgm:t>
        <a:bodyPr/>
        <a:lstStyle/>
        <a:p>
          <a:r>
            <a:rPr lang="en-US" sz="2400" b="1"/>
            <a:t>Step 5</a:t>
          </a:r>
        </a:p>
      </dgm:t>
    </dgm:pt>
    <dgm:pt modelId="{B0BE75A0-34C9-014E-BED8-8D7BE4E14BB3}" type="sibTrans" cxnId="{AA4DF31C-7E60-1E4A-88CE-54107A83CB44}">
      <dgm:prSet/>
      <dgm:spPr/>
      <dgm:t>
        <a:bodyPr/>
        <a:lstStyle/>
        <a:p>
          <a:endParaRPr lang="en-US"/>
        </a:p>
      </dgm:t>
    </dgm:pt>
    <dgm:pt modelId="{4DC939E6-A7A6-764D-80B4-BF10F433A976}" type="parTrans" cxnId="{AA4DF31C-7E60-1E4A-88CE-54107A83CB44}">
      <dgm:prSet/>
      <dgm:spPr/>
      <dgm:t>
        <a:bodyPr/>
        <a:lstStyle/>
        <a:p>
          <a:endParaRPr lang="en-US"/>
        </a:p>
      </dgm:t>
    </dgm:pt>
    <dgm:pt modelId="{C2C67B2D-320A-C743-A900-2F52DD19C136}">
      <dgm:prSet phldrT="[Text]" custT="1"/>
      <dgm:spPr/>
      <dgm:t>
        <a:bodyPr/>
        <a:lstStyle/>
        <a:p>
          <a:pPr>
            <a:buNone/>
          </a:pPr>
          <a:r>
            <a:rPr lang="en-US" sz="2400"/>
            <a:t>Identify behaviors to reinforce.</a:t>
          </a:r>
        </a:p>
      </dgm:t>
    </dgm:pt>
    <dgm:pt modelId="{2FE202C7-F117-324A-AB58-FC96C0F14E32}" type="sibTrans" cxnId="{3320510A-1D58-1B46-95D1-D53EFE5B5F52}">
      <dgm:prSet/>
      <dgm:spPr/>
      <dgm:t>
        <a:bodyPr/>
        <a:lstStyle/>
        <a:p>
          <a:endParaRPr lang="en-US"/>
        </a:p>
      </dgm:t>
    </dgm:pt>
    <dgm:pt modelId="{6842256F-3B21-9845-B2EF-02E032ADBFC3}" type="parTrans" cxnId="{3320510A-1D58-1B46-95D1-D53EFE5B5F52}">
      <dgm:prSet/>
      <dgm:spPr/>
      <dgm:t>
        <a:bodyPr/>
        <a:lstStyle/>
        <a:p>
          <a:endParaRPr lang="en-US"/>
        </a:p>
      </dgm:t>
    </dgm:pt>
    <dgm:pt modelId="{5C4AD44F-88C0-8148-8086-E6E47A761EBD}">
      <dgm:prSet phldrT="[Text]" custT="1"/>
      <dgm:spPr/>
      <dgm:t>
        <a:bodyPr/>
        <a:lstStyle/>
        <a:p>
          <a:pPr>
            <a:buNone/>
          </a:pPr>
          <a:r>
            <a:rPr lang="en-US" sz="2400"/>
            <a:t>Evaluate current rates of general and behavior specific praise.</a:t>
          </a:r>
        </a:p>
      </dgm:t>
    </dgm:pt>
    <dgm:pt modelId="{626B5D14-2BB6-8F46-A982-0F2D35489F23}" type="sibTrans" cxnId="{C0C7529A-234A-2042-90F3-DEDB8848AC2C}">
      <dgm:prSet/>
      <dgm:spPr/>
      <dgm:t>
        <a:bodyPr/>
        <a:lstStyle/>
        <a:p>
          <a:endParaRPr lang="en-US"/>
        </a:p>
      </dgm:t>
    </dgm:pt>
    <dgm:pt modelId="{CD50D85C-02B8-8740-9DC8-E5EB8257D1AC}" type="parTrans" cxnId="{C0C7529A-234A-2042-90F3-DEDB8848AC2C}">
      <dgm:prSet/>
      <dgm:spPr/>
      <dgm:t>
        <a:bodyPr/>
        <a:lstStyle/>
        <a:p>
          <a:endParaRPr lang="en-US"/>
        </a:p>
      </dgm:t>
    </dgm:pt>
    <dgm:pt modelId="{A1A86A7E-A830-AB47-800F-8F04C56D1027}">
      <dgm:prSet custT="1"/>
      <dgm:spPr/>
      <dgm:t>
        <a:bodyPr/>
        <a:lstStyle/>
        <a:p>
          <a:r>
            <a:rPr lang="en-US" sz="2400" b="1"/>
            <a:t>Step 3</a:t>
          </a:r>
        </a:p>
      </dgm:t>
    </dgm:pt>
    <dgm:pt modelId="{85966272-428F-8A45-9F8A-4D991951A0EF}" type="parTrans" cxnId="{90CE7360-034B-2542-B81A-548615561683}">
      <dgm:prSet/>
      <dgm:spPr/>
      <dgm:t>
        <a:bodyPr/>
        <a:lstStyle/>
        <a:p>
          <a:endParaRPr lang="en-US"/>
        </a:p>
      </dgm:t>
    </dgm:pt>
    <dgm:pt modelId="{0B9BD539-B79D-1A49-9FF7-A02C53C23A4D}" type="sibTrans" cxnId="{90CE7360-034B-2542-B81A-548615561683}">
      <dgm:prSet/>
      <dgm:spPr/>
      <dgm:t>
        <a:bodyPr/>
        <a:lstStyle/>
        <a:p>
          <a:endParaRPr lang="en-US"/>
        </a:p>
      </dgm:t>
    </dgm:pt>
    <dgm:pt modelId="{627226DB-4699-2F49-8603-13434F8397B8}">
      <dgm:prSet custT="1"/>
      <dgm:spPr/>
      <dgm:t>
        <a:bodyPr/>
        <a:lstStyle/>
        <a:p>
          <a:r>
            <a:rPr lang="en-US" sz="2400" b="1"/>
            <a:t>Step 4</a:t>
          </a:r>
        </a:p>
      </dgm:t>
    </dgm:pt>
    <dgm:pt modelId="{C51032C3-75B4-2F42-B707-6312E08285CC}" type="parTrans" cxnId="{93E46249-30AD-6E42-B2A2-BAA840DA9A50}">
      <dgm:prSet/>
      <dgm:spPr/>
      <dgm:t>
        <a:bodyPr/>
        <a:lstStyle/>
        <a:p>
          <a:endParaRPr lang="en-US"/>
        </a:p>
      </dgm:t>
    </dgm:pt>
    <dgm:pt modelId="{2E423BBB-306B-A74D-81EF-AC628B5EE25E}" type="sibTrans" cxnId="{93E46249-30AD-6E42-B2A2-BAA840DA9A50}">
      <dgm:prSet/>
      <dgm:spPr/>
      <dgm:t>
        <a:bodyPr/>
        <a:lstStyle/>
        <a:p>
          <a:endParaRPr lang="en-US"/>
        </a:p>
      </dgm:t>
    </dgm:pt>
    <dgm:pt modelId="{494984DB-49D7-DF4E-A50E-78102466841B}">
      <dgm:prSet phldrT="[Text]" custT="1"/>
      <dgm:spPr/>
      <dgm:t>
        <a:bodyPr/>
        <a:lstStyle/>
        <a:p>
          <a:pPr>
            <a:buNone/>
          </a:pPr>
          <a:r>
            <a:rPr lang="en-US" sz="2400"/>
            <a:t>Monitor the behavior specific praise delivery.</a:t>
          </a:r>
        </a:p>
      </dgm:t>
    </dgm:pt>
    <dgm:pt modelId="{14033E89-45E4-6541-80E9-0418C85F3621}" type="parTrans" cxnId="{6BCC16AA-1376-EB41-995D-E4D764AD8EF8}">
      <dgm:prSet/>
      <dgm:spPr/>
      <dgm:t>
        <a:bodyPr/>
        <a:lstStyle/>
        <a:p>
          <a:endParaRPr lang="en-US"/>
        </a:p>
      </dgm:t>
    </dgm:pt>
    <dgm:pt modelId="{1D48EB8E-617F-9944-8DB7-DA1D20B50E3B}" type="sibTrans" cxnId="{6BCC16AA-1376-EB41-995D-E4D764AD8EF8}">
      <dgm:prSet/>
      <dgm:spPr/>
      <dgm:t>
        <a:bodyPr/>
        <a:lstStyle/>
        <a:p>
          <a:endParaRPr lang="en-US"/>
        </a:p>
      </dgm:t>
    </dgm:pt>
    <dgm:pt modelId="{04792D7A-9743-4EA2-9840-535071B7B77B}">
      <dgm:prSet custT="1"/>
      <dgm:spPr/>
      <dgm:t>
        <a:bodyPr/>
        <a:lstStyle/>
        <a:p>
          <a:r>
            <a:rPr lang="en-US" sz="2400" b="1"/>
            <a:t>Step 7</a:t>
          </a:r>
        </a:p>
      </dgm:t>
    </dgm:pt>
    <dgm:pt modelId="{90085994-01FC-4201-A072-5385E2955C3F}" type="parTrans" cxnId="{15576ED1-8E1C-4E9C-AD8A-140C9E886AE2}">
      <dgm:prSet/>
      <dgm:spPr/>
      <dgm:t>
        <a:bodyPr/>
        <a:lstStyle/>
        <a:p>
          <a:endParaRPr lang="en-US"/>
        </a:p>
      </dgm:t>
    </dgm:pt>
    <dgm:pt modelId="{93E13CFD-668C-4B31-81D1-EC7963E09203}" type="sibTrans" cxnId="{15576ED1-8E1C-4E9C-AD8A-140C9E886AE2}">
      <dgm:prSet/>
      <dgm:spPr/>
      <dgm:t>
        <a:bodyPr/>
        <a:lstStyle/>
        <a:p>
          <a:endParaRPr lang="en-US"/>
        </a:p>
      </dgm:t>
    </dgm:pt>
    <dgm:pt modelId="{C085F874-445A-43C0-B197-78E9F6DD6855}">
      <dgm:prSet custT="1"/>
      <dgm:spPr/>
      <dgm:t>
        <a:bodyPr/>
        <a:lstStyle/>
        <a:p>
          <a:pPr>
            <a:buFontTx/>
            <a:buNone/>
          </a:pPr>
          <a:r>
            <a:rPr lang="en-US" sz="2400"/>
            <a:t>Seek student input.                  </a:t>
          </a:r>
          <a:endParaRPr lang="en-US" sz="2400" b="1"/>
        </a:p>
      </dgm:t>
    </dgm:pt>
    <dgm:pt modelId="{4F7B43E7-7ADE-4569-A817-12B59AC6985E}" type="parTrans" cxnId="{6B412D86-FB84-436A-AE4B-D43C117CF25D}">
      <dgm:prSet/>
      <dgm:spPr/>
      <dgm:t>
        <a:bodyPr/>
        <a:lstStyle/>
        <a:p>
          <a:endParaRPr lang="en-US"/>
        </a:p>
      </dgm:t>
    </dgm:pt>
    <dgm:pt modelId="{2BDF58F8-1ABE-4A04-BA54-5CFB9A1EAC3A}" type="sibTrans" cxnId="{6B412D86-FB84-436A-AE4B-D43C117CF25D}">
      <dgm:prSet/>
      <dgm:spPr/>
      <dgm:t>
        <a:bodyPr/>
        <a:lstStyle/>
        <a:p>
          <a:endParaRPr lang="en-US"/>
        </a:p>
      </dgm:t>
    </dgm:pt>
    <dgm:pt modelId="{CF21C243-A4E2-2C4A-A564-D0CA0869E794}" type="pres">
      <dgm:prSet presAssocID="{7BCC3293-75B5-8447-8170-C4E8934FB902}" presName="Name0" presStyleCnt="0">
        <dgm:presLayoutVars>
          <dgm:dir/>
          <dgm:animLvl val="lvl"/>
          <dgm:resizeHandles val="exact"/>
        </dgm:presLayoutVars>
      </dgm:prSet>
      <dgm:spPr/>
    </dgm:pt>
    <dgm:pt modelId="{A89507BB-C90E-724D-8B35-E723957C33E6}" type="pres">
      <dgm:prSet presAssocID="{3FC61483-03E9-9C46-BEB5-8AAE3996B48C}" presName="linNode" presStyleCnt="0"/>
      <dgm:spPr/>
    </dgm:pt>
    <dgm:pt modelId="{625085D1-448E-654F-8CE2-E5FFBAB0CE65}" type="pres">
      <dgm:prSet presAssocID="{3FC61483-03E9-9C46-BEB5-8AAE3996B48C}" presName="parentText" presStyleLbl="node1" presStyleIdx="0" presStyleCnt="7" custScaleX="42926">
        <dgm:presLayoutVars>
          <dgm:chMax val="1"/>
          <dgm:bulletEnabled val="1"/>
        </dgm:presLayoutVars>
      </dgm:prSet>
      <dgm:spPr/>
    </dgm:pt>
    <dgm:pt modelId="{DD9E4A06-63C4-CF4F-B96C-059CF8F1AE13}" type="pres">
      <dgm:prSet presAssocID="{3FC61483-03E9-9C46-BEB5-8AAE3996B48C}" presName="descendantText" presStyleLbl="alignAccFollowNode1" presStyleIdx="0" presStyleCnt="7" custScaleX="127463" custScaleY="137487">
        <dgm:presLayoutVars>
          <dgm:bulletEnabled val="1"/>
        </dgm:presLayoutVars>
      </dgm:prSet>
      <dgm:spPr/>
    </dgm:pt>
    <dgm:pt modelId="{39445EFA-992F-8244-8702-ACA21E7E6F8F}" type="pres">
      <dgm:prSet presAssocID="{E8C02179-C4B3-ED41-A5F4-8DEF330CE7DC}" presName="sp" presStyleCnt="0"/>
      <dgm:spPr/>
    </dgm:pt>
    <dgm:pt modelId="{CB241C4A-C606-3940-901C-57E495D1E4D6}" type="pres">
      <dgm:prSet presAssocID="{FD03DBE7-97C0-7C45-AFEA-6283A164AB89}" presName="linNode" presStyleCnt="0"/>
      <dgm:spPr/>
    </dgm:pt>
    <dgm:pt modelId="{4A12066A-74C5-264E-87C8-624216F15F86}" type="pres">
      <dgm:prSet presAssocID="{FD03DBE7-97C0-7C45-AFEA-6283A164AB89}" presName="parentText" presStyleLbl="node1" presStyleIdx="1" presStyleCnt="7" custScaleX="42926">
        <dgm:presLayoutVars>
          <dgm:chMax val="1"/>
          <dgm:bulletEnabled val="1"/>
        </dgm:presLayoutVars>
      </dgm:prSet>
      <dgm:spPr/>
    </dgm:pt>
    <dgm:pt modelId="{7DFD0E49-D476-CE41-8B3A-FE2B6EA1F0FE}" type="pres">
      <dgm:prSet presAssocID="{FD03DBE7-97C0-7C45-AFEA-6283A164AB89}" presName="descendantText" presStyleLbl="alignAccFollowNode1" presStyleIdx="1" presStyleCnt="7" custScaleX="127463">
        <dgm:presLayoutVars>
          <dgm:bulletEnabled val="1"/>
        </dgm:presLayoutVars>
      </dgm:prSet>
      <dgm:spPr/>
    </dgm:pt>
    <dgm:pt modelId="{E074F7BE-C49D-CF41-8D06-DB8DA1DC9436}" type="pres">
      <dgm:prSet presAssocID="{E9287F97-3365-F44C-B66E-DF6A7875D778}" presName="sp" presStyleCnt="0"/>
      <dgm:spPr/>
    </dgm:pt>
    <dgm:pt modelId="{B968C1AC-02E4-2E46-A88C-29561C2323A6}" type="pres">
      <dgm:prSet presAssocID="{A1A86A7E-A830-AB47-800F-8F04C56D1027}" presName="linNode" presStyleCnt="0"/>
      <dgm:spPr/>
    </dgm:pt>
    <dgm:pt modelId="{3A9A5A31-79B5-D640-8908-0D7826947CE4}" type="pres">
      <dgm:prSet presAssocID="{A1A86A7E-A830-AB47-800F-8F04C56D1027}" presName="parentText" presStyleLbl="node1" presStyleIdx="2" presStyleCnt="7" custScaleX="42926">
        <dgm:presLayoutVars>
          <dgm:chMax val="1"/>
          <dgm:bulletEnabled val="1"/>
        </dgm:presLayoutVars>
      </dgm:prSet>
      <dgm:spPr/>
    </dgm:pt>
    <dgm:pt modelId="{49F17047-6702-8949-98E8-D80A32F3B651}" type="pres">
      <dgm:prSet presAssocID="{A1A86A7E-A830-AB47-800F-8F04C56D1027}" presName="descendantText" presStyleLbl="alignAccFollowNode1" presStyleIdx="2" presStyleCnt="7" custScaleX="127463">
        <dgm:presLayoutVars>
          <dgm:bulletEnabled val="1"/>
        </dgm:presLayoutVars>
      </dgm:prSet>
      <dgm:spPr/>
    </dgm:pt>
    <dgm:pt modelId="{CF3DA70F-3E42-A346-8465-BC40C964FF0C}" type="pres">
      <dgm:prSet presAssocID="{0B9BD539-B79D-1A49-9FF7-A02C53C23A4D}" presName="sp" presStyleCnt="0"/>
      <dgm:spPr/>
    </dgm:pt>
    <dgm:pt modelId="{0D5D4FB0-9A0C-684B-9850-934116F66387}" type="pres">
      <dgm:prSet presAssocID="{627226DB-4699-2F49-8603-13434F8397B8}" presName="linNode" presStyleCnt="0"/>
      <dgm:spPr/>
    </dgm:pt>
    <dgm:pt modelId="{AED4D87D-B09C-E043-9275-302651E6F1C9}" type="pres">
      <dgm:prSet presAssocID="{627226DB-4699-2F49-8603-13434F8397B8}" presName="parentText" presStyleLbl="node1" presStyleIdx="3" presStyleCnt="7" custScaleX="42926">
        <dgm:presLayoutVars>
          <dgm:chMax val="1"/>
          <dgm:bulletEnabled val="1"/>
        </dgm:presLayoutVars>
      </dgm:prSet>
      <dgm:spPr/>
    </dgm:pt>
    <dgm:pt modelId="{C322E904-D825-2C41-89B2-1884A1A5A992}" type="pres">
      <dgm:prSet presAssocID="{627226DB-4699-2F49-8603-13434F8397B8}" presName="descendantText" presStyleLbl="alignAccFollowNode1" presStyleIdx="3" presStyleCnt="7" custScaleX="127463" custLinFactNeighborX="25" custLinFactNeighborY="-16">
        <dgm:presLayoutVars>
          <dgm:bulletEnabled val="1"/>
        </dgm:presLayoutVars>
      </dgm:prSet>
      <dgm:spPr/>
    </dgm:pt>
    <dgm:pt modelId="{A95A1610-E8E7-EA40-9888-D1E0CC74AE5A}" type="pres">
      <dgm:prSet presAssocID="{2E423BBB-306B-A74D-81EF-AC628B5EE25E}" presName="sp" presStyleCnt="0"/>
      <dgm:spPr/>
    </dgm:pt>
    <dgm:pt modelId="{188C2719-4757-DF4E-A542-12CC41DA7158}" type="pres">
      <dgm:prSet presAssocID="{5A25AB12-5FD6-DA44-96D1-1C4B7416D34B}" presName="linNode" presStyleCnt="0"/>
      <dgm:spPr/>
    </dgm:pt>
    <dgm:pt modelId="{56B72825-C125-7340-9771-C7FDB1DF22FE}" type="pres">
      <dgm:prSet presAssocID="{5A25AB12-5FD6-DA44-96D1-1C4B7416D34B}" presName="parentText" presStyleLbl="node1" presStyleIdx="4" presStyleCnt="7" custScaleX="42926">
        <dgm:presLayoutVars>
          <dgm:chMax val="1"/>
          <dgm:bulletEnabled val="1"/>
        </dgm:presLayoutVars>
      </dgm:prSet>
      <dgm:spPr/>
    </dgm:pt>
    <dgm:pt modelId="{E0057FF1-9E32-D340-BFDA-10D61D2586BE}" type="pres">
      <dgm:prSet presAssocID="{5A25AB12-5FD6-DA44-96D1-1C4B7416D34B}" presName="descendantText" presStyleLbl="alignAccFollowNode1" presStyleIdx="4" presStyleCnt="7" custScaleX="127463">
        <dgm:presLayoutVars>
          <dgm:bulletEnabled val="1"/>
        </dgm:presLayoutVars>
      </dgm:prSet>
      <dgm:spPr/>
    </dgm:pt>
    <dgm:pt modelId="{02B4A48D-7A75-1A4C-AA25-5D64D8532600}" type="pres">
      <dgm:prSet presAssocID="{B0BE75A0-34C9-014E-BED8-8D7BE4E14BB3}" presName="sp" presStyleCnt="0"/>
      <dgm:spPr/>
    </dgm:pt>
    <dgm:pt modelId="{52930A6E-0A67-6E4A-B334-7AD450600C09}" type="pres">
      <dgm:prSet presAssocID="{69783FCA-AB72-9845-AC29-9FAA062BC0ED}" presName="linNode" presStyleCnt="0"/>
      <dgm:spPr/>
    </dgm:pt>
    <dgm:pt modelId="{D363A255-AAEC-CD41-98F0-C3938A0F1A3A}" type="pres">
      <dgm:prSet presAssocID="{69783FCA-AB72-9845-AC29-9FAA062BC0ED}" presName="parentText" presStyleLbl="node1" presStyleIdx="5" presStyleCnt="7" custScaleX="47637">
        <dgm:presLayoutVars>
          <dgm:chMax val="1"/>
          <dgm:bulletEnabled val="1"/>
        </dgm:presLayoutVars>
      </dgm:prSet>
      <dgm:spPr/>
    </dgm:pt>
    <dgm:pt modelId="{089EC3FA-8672-9D47-B6AA-034981C605BF}" type="pres">
      <dgm:prSet presAssocID="{69783FCA-AB72-9845-AC29-9FAA062BC0ED}" presName="descendantText" presStyleLbl="alignAccFollowNode1" presStyleIdx="5" presStyleCnt="7" custScaleX="145745" custLinFactNeighborX="-7451" custLinFactNeighborY="-543">
        <dgm:presLayoutVars>
          <dgm:bulletEnabled val="1"/>
        </dgm:presLayoutVars>
      </dgm:prSet>
      <dgm:spPr/>
    </dgm:pt>
    <dgm:pt modelId="{52F1AD60-9BE3-43C4-8A7D-46219C2FE027}" type="pres">
      <dgm:prSet presAssocID="{035F97ED-3CE2-4844-85B9-0B5E9C1A4761}" presName="sp" presStyleCnt="0"/>
      <dgm:spPr/>
    </dgm:pt>
    <dgm:pt modelId="{E3CBADF6-125C-4201-A93B-8937DB80A49F}" type="pres">
      <dgm:prSet presAssocID="{04792D7A-9743-4EA2-9840-535071B7B77B}" presName="linNode" presStyleCnt="0"/>
      <dgm:spPr/>
    </dgm:pt>
    <dgm:pt modelId="{24A76E8E-5C53-4881-835C-C4C136A17002}" type="pres">
      <dgm:prSet presAssocID="{04792D7A-9743-4EA2-9840-535071B7B77B}" presName="parentText" presStyleLbl="node1" presStyleIdx="6" presStyleCnt="7" custScaleX="49325" custLinFactNeighborX="-25" custLinFactNeighborY="1499">
        <dgm:presLayoutVars>
          <dgm:chMax val="1"/>
          <dgm:bulletEnabled val="1"/>
        </dgm:presLayoutVars>
      </dgm:prSet>
      <dgm:spPr/>
    </dgm:pt>
    <dgm:pt modelId="{EB9BCB14-7487-4A37-85A0-6771BBA5B170}" type="pres">
      <dgm:prSet presAssocID="{04792D7A-9743-4EA2-9840-535071B7B77B}" presName="descendantText" presStyleLbl="alignAccFollowNode1" presStyleIdx="6" presStyleCnt="7" custScaleX="154329" custLinFactNeighborX="-6036" custLinFactNeighborY="1011">
        <dgm:presLayoutVars>
          <dgm:bulletEnabled val="1"/>
        </dgm:presLayoutVars>
      </dgm:prSet>
      <dgm:spPr/>
    </dgm:pt>
  </dgm:ptLst>
  <dgm:cxnLst>
    <dgm:cxn modelId="{DC999102-D924-CE4A-82C4-9D493CA6CE13}" type="presOf" srcId="{BA6CA146-0A06-C54E-9474-F0A51753E70B}" destId="{C322E904-D825-2C41-89B2-1884A1A5A992}" srcOrd="0" destOrd="0" presId="urn:microsoft.com/office/officeart/2005/8/layout/vList5"/>
    <dgm:cxn modelId="{3320510A-1D58-1B46-95D1-D53EFE5B5F52}" srcId="{FD03DBE7-97C0-7C45-AFEA-6283A164AB89}" destId="{C2C67B2D-320A-C743-A900-2F52DD19C136}" srcOrd="0" destOrd="0" parTransId="{6842256F-3B21-9845-B2EF-02E032ADBFC3}" sibTransId="{2FE202C7-F117-324A-AB58-FC96C0F14E32}"/>
    <dgm:cxn modelId="{8F8F050C-DE57-0149-9FFB-2B155BB4D2E8}" type="presOf" srcId="{A1A86A7E-A830-AB47-800F-8F04C56D1027}" destId="{3A9A5A31-79B5-D640-8908-0D7826947CE4}" srcOrd="0" destOrd="0" presId="urn:microsoft.com/office/officeart/2005/8/layout/vList5"/>
    <dgm:cxn modelId="{2B27A416-EFFF-BA47-A9F7-60C4B2CC6E18}" type="presOf" srcId="{5C4AD44F-88C0-8148-8086-E6E47A761EBD}" destId="{DD9E4A06-63C4-CF4F-B96C-059CF8F1AE13}" srcOrd="0" destOrd="0" presId="urn:microsoft.com/office/officeart/2005/8/layout/vList5"/>
    <dgm:cxn modelId="{AA4DF31C-7E60-1E4A-88CE-54107A83CB44}" srcId="{7BCC3293-75B5-8447-8170-C4E8934FB902}" destId="{5A25AB12-5FD6-DA44-96D1-1C4B7416D34B}" srcOrd="4" destOrd="0" parTransId="{4DC939E6-A7A6-764D-80B4-BF10F433A976}" sibTransId="{B0BE75A0-34C9-014E-BED8-8D7BE4E14BB3}"/>
    <dgm:cxn modelId="{5C6C3024-BE00-CB4A-9FB0-B8B2511AF335}" srcId="{7BCC3293-75B5-8447-8170-C4E8934FB902}" destId="{FD03DBE7-97C0-7C45-AFEA-6283A164AB89}" srcOrd="1" destOrd="0" parTransId="{6AA451B0-E3C4-5845-82FC-A564E1EF34AA}" sibTransId="{E9287F97-3365-F44C-B66E-DF6A7875D778}"/>
    <dgm:cxn modelId="{72D2EB25-D677-114C-9735-2AF479E53BC1}" type="presOf" srcId="{AFEE23D7-1CF1-FA40-88E7-FB8B637305F5}" destId="{E0057FF1-9E32-D340-BFDA-10D61D2586BE}" srcOrd="0" destOrd="0" presId="urn:microsoft.com/office/officeart/2005/8/layout/vList5"/>
    <dgm:cxn modelId="{C950D830-F0BF-E246-813B-104DA9DB4829}" srcId="{5A25AB12-5FD6-DA44-96D1-1C4B7416D34B}" destId="{AFEE23D7-1CF1-FA40-88E7-FB8B637305F5}" srcOrd="0" destOrd="0" parTransId="{7269A90C-3586-504C-A518-62CB70EBB890}" sibTransId="{73CD42CE-B862-8A46-BA4F-2D1FE8FA5E18}"/>
    <dgm:cxn modelId="{BDFEEB3C-9151-884C-B633-20A363BF5DD3}" srcId="{7BCC3293-75B5-8447-8170-C4E8934FB902}" destId="{69783FCA-AB72-9845-AC29-9FAA062BC0ED}" srcOrd="5" destOrd="0" parTransId="{EC683E2B-E94A-994C-BE61-E7F9E825C388}" sibTransId="{035F97ED-3CE2-4844-85B9-0B5E9C1A4761}"/>
    <dgm:cxn modelId="{B2C0FF3C-3B62-654A-B597-738F537D31A8}" srcId="{7BCC3293-75B5-8447-8170-C4E8934FB902}" destId="{3FC61483-03E9-9C46-BEB5-8AAE3996B48C}" srcOrd="0" destOrd="0" parTransId="{8EEE3059-8DE1-0340-B525-F3518942002A}" sibTransId="{E8C02179-C4B3-ED41-A5F4-8DEF330CE7DC}"/>
    <dgm:cxn modelId="{089B253E-B119-4DAE-B13E-6C13FB106A1C}" type="presOf" srcId="{C085F874-445A-43C0-B197-78E9F6DD6855}" destId="{EB9BCB14-7487-4A37-85A0-6771BBA5B170}" srcOrd="0" destOrd="0" presId="urn:microsoft.com/office/officeart/2005/8/layout/vList5"/>
    <dgm:cxn modelId="{90CE7360-034B-2542-B81A-548615561683}" srcId="{7BCC3293-75B5-8447-8170-C4E8934FB902}" destId="{A1A86A7E-A830-AB47-800F-8F04C56D1027}" srcOrd="2" destOrd="0" parTransId="{85966272-428F-8A45-9F8A-4D991951A0EF}" sibTransId="{0B9BD539-B79D-1A49-9FF7-A02C53C23A4D}"/>
    <dgm:cxn modelId="{22A30A45-2183-4947-B313-053705459174}" srcId="{A1A86A7E-A830-AB47-800F-8F04C56D1027}" destId="{E4D3B94A-8DF6-214E-855A-DD218D022853}" srcOrd="0" destOrd="0" parTransId="{EF985BFB-FD27-1542-9D31-E6C7B24DA32A}" sibTransId="{5F4837C0-6120-2941-BDFF-5D529D1B7BD8}"/>
    <dgm:cxn modelId="{93E46249-30AD-6E42-B2A2-BAA840DA9A50}" srcId="{7BCC3293-75B5-8447-8170-C4E8934FB902}" destId="{627226DB-4699-2F49-8603-13434F8397B8}" srcOrd="3" destOrd="0" parTransId="{C51032C3-75B4-2F42-B707-6312E08285CC}" sibTransId="{2E423BBB-306B-A74D-81EF-AC628B5EE25E}"/>
    <dgm:cxn modelId="{520B7169-6590-F14C-9088-EB20981728FB}" type="presOf" srcId="{69783FCA-AB72-9845-AC29-9FAA062BC0ED}" destId="{D363A255-AAEC-CD41-98F0-C3938A0F1A3A}" srcOrd="0" destOrd="0" presId="urn:microsoft.com/office/officeart/2005/8/layout/vList5"/>
    <dgm:cxn modelId="{3DF2716C-B145-E246-8B99-A4EDF996778A}" type="presOf" srcId="{3FC61483-03E9-9C46-BEB5-8AAE3996B48C}" destId="{625085D1-448E-654F-8CE2-E5FFBAB0CE65}" srcOrd="0" destOrd="0" presId="urn:microsoft.com/office/officeart/2005/8/layout/vList5"/>
    <dgm:cxn modelId="{88986452-8AD6-214D-9B04-24BDE89FCDA1}" type="presOf" srcId="{C2C67B2D-320A-C743-A900-2F52DD19C136}" destId="{7DFD0E49-D476-CE41-8B3A-FE2B6EA1F0FE}" srcOrd="0" destOrd="0" presId="urn:microsoft.com/office/officeart/2005/8/layout/vList5"/>
    <dgm:cxn modelId="{9003B77E-D5DC-014A-AA85-003FE2EDC918}" type="presOf" srcId="{5A25AB12-5FD6-DA44-96D1-1C4B7416D34B}" destId="{56B72825-C125-7340-9771-C7FDB1DF22FE}" srcOrd="0" destOrd="0" presId="urn:microsoft.com/office/officeart/2005/8/layout/vList5"/>
    <dgm:cxn modelId="{6B412D86-FB84-436A-AE4B-D43C117CF25D}" srcId="{04792D7A-9743-4EA2-9840-535071B7B77B}" destId="{C085F874-445A-43C0-B197-78E9F6DD6855}" srcOrd="0" destOrd="0" parTransId="{4F7B43E7-7ADE-4569-A817-12B59AC6985E}" sibTransId="{2BDF58F8-1ABE-4A04-BA54-5CFB9A1EAC3A}"/>
    <dgm:cxn modelId="{C0C7529A-234A-2042-90F3-DEDB8848AC2C}" srcId="{3FC61483-03E9-9C46-BEB5-8AAE3996B48C}" destId="{5C4AD44F-88C0-8148-8086-E6E47A761EBD}" srcOrd="0" destOrd="0" parTransId="{CD50D85C-02B8-8740-9DC8-E5EB8257D1AC}" sibTransId="{626B5D14-2BB6-8F46-A982-0F2D35489F23}"/>
    <dgm:cxn modelId="{6BCC16AA-1376-EB41-995D-E4D764AD8EF8}" srcId="{69783FCA-AB72-9845-AC29-9FAA062BC0ED}" destId="{494984DB-49D7-DF4E-A50E-78102466841B}" srcOrd="0" destOrd="0" parTransId="{14033E89-45E4-6541-80E9-0418C85F3621}" sibTransId="{1D48EB8E-617F-9944-8DB7-DA1D20B50E3B}"/>
    <dgm:cxn modelId="{35BDB7B5-21B9-B544-9BDB-90FB012AD68B}" type="presOf" srcId="{7BCC3293-75B5-8447-8170-C4E8934FB902}" destId="{CF21C243-A4E2-2C4A-A564-D0CA0869E794}" srcOrd="0" destOrd="0" presId="urn:microsoft.com/office/officeart/2005/8/layout/vList5"/>
    <dgm:cxn modelId="{E8166BBB-6F4C-AE4C-8BF7-4D796D82FAA9}" type="presOf" srcId="{627226DB-4699-2F49-8603-13434F8397B8}" destId="{AED4D87D-B09C-E043-9275-302651E6F1C9}" srcOrd="0" destOrd="0" presId="urn:microsoft.com/office/officeart/2005/8/layout/vList5"/>
    <dgm:cxn modelId="{A65418C4-8229-2F4B-ADCE-062E6FB3C39F}" type="presOf" srcId="{494984DB-49D7-DF4E-A50E-78102466841B}" destId="{089EC3FA-8672-9D47-B6AA-034981C605BF}" srcOrd="0" destOrd="0" presId="urn:microsoft.com/office/officeart/2005/8/layout/vList5"/>
    <dgm:cxn modelId="{8A18CDCB-9C27-1546-8E7C-3F2D91EFF1AE}" type="presOf" srcId="{E4D3B94A-8DF6-214E-855A-DD218D022853}" destId="{49F17047-6702-8949-98E8-D80A32F3B651}" srcOrd="0" destOrd="0" presId="urn:microsoft.com/office/officeart/2005/8/layout/vList5"/>
    <dgm:cxn modelId="{B8C606CE-E65A-4D32-BE13-B3A6BAA5CEBB}" type="presOf" srcId="{04792D7A-9743-4EA2-9840-535071B7B77B}" destId="{24A76E8E-5C53-4881-835C-C4C136A17002}" srcOrd="0" destOrd="0" presId="urn:microsoft.com/office/officeart/2005/8/layout/vList5"/>
    <dgm:cxn modelId="{15576ED1-8E1C-4E9C-AD8A-140C9E886AE2}" srcId="{7BCC3293-75B5-8447-8170-C4E8934FB902}" destId="{04792D7A-9743-4EA2-9840-535071B7B77B}" srcOrd="6" destOrd="0" parTransId="{90085994-01FC-4201-A072-5385E2955C3F}" sibTransId="{93E13CFD-668C-4B31-81D1-EC7963E09203}"/>
    <dgm:cxn modelId="{E437C8D8-95E7-444C-AFE6-D44C51487CBB}" type="presOf" srcId="{FD03DBE7-97C0-7C45-AFEA-6283A164AB89}" destId="{4A12066A-74C5-264E-87C8-624216F15F86}" srcOrd="0" destOrd="0" presId="urn:microsoft.com/office/officeart/2005/8/layout/vList5"/>
    <dgm:cxn modelId="{D9AB9CEB-22E7-2E49-AAF3-877DD72916C4}" srcId="{627226DB-4699-2F49-8603-13434F8397B8}" destId="{BA6CA146-0A06-C54E-9474-F0A51753E70B}" srcOrd="0" destOrd="0" parTransId="{7612BA5D-AB94-8841-8D67-0ABA23D1C524}" sibTransId="{6F845805-A13D-8F4F-B01C-26A574E9DC48}"/>
    <dgm:cxn modelId="{8305E0B5-04A9-A84A-89DC-E0B07207A49C}" type="presParOf" srcId="{CF21C243-A4E2-2C4A-A564-D0CA0869E794}" destId="{A89507BB-C90E-724D-8B35-E723957C33E6}" srcOrd="0" destOrd="0" presId="urn:microsoft.com/office/officeart/2005/8/layout/vList5"/>
    <dgm:cxn modelId="{2B155E48-902B-EC47-8820-F1BF43448D88}" type="presParOf" srcId="{A89507BB-C90E-724D-8B35-E723957C33E6}" destId="{625085D1-448E-654F-8CE2-E5FFBAB0CE65}" srcOrd="0" destOrd="0" presId="urn:microsoft.com/office/officeart/2005/8/layout/vList5"/>
    <dgm:cxn modelId="{5F717BDB-E387-6D43-AF22-16CAB9772E00}" type="presParOf" srcId="{A89507BB-C90E-724D-8B35-E723957C33E6}" destId="{DD9E4A06-63C4-CF4F-B96C-059CF8F1AE13}" srcOrd="1" destOrd="0" presId="urn:microsoft.com/office/officeart/2005/8/layout/vList5"/>
    <dgm:cxn modelId="{908C2A08-0913-B44A-9E3B-386CBE3F5B05}" type="presParOf" srcId="{CF21C243-A4E2-2C4A-A564-D0CA0869E794}" destId="{39445EFA-992F-8244-8702-ACA21E7E6F8F}" srcOrd="1" destOrd="0" presId="urn:microsoft.com/office/officeart/2005/8/layout/vList5"/>
    <dgm:cxn modelId="{D0A7FF1F-2BA3-D649-8C7D-EDE44F5E35D5}" type="presParOf" srcId="{CF21C243-A4E2-2C4A-A564-D0CA0869E794}" destId="{CB241C4A-C606-3940-901C-57E495D1E4D6}" srcOrd="2" destOrd="0" presId="urn:microsoft.com/office/officeart/2005/8/layout/vList5"/>
    <dgm:cxn modelId="{1665DA4E-228C-D74D-B309-C93A3AE6C675}" type="presParOf" srcId="{CB241C4A-C606-3940-901C-57E495D1E4D6}" destId="{4A12066A-74C5-264E-87C8-624216F15F86}" srcOrd="0" destOrd="0" presId="urn:microsoft.com/office/officeart/2005/8/layout/vList5"/>
    <dgm:cxn modelId="{52A64013-7171-6D4D-B0B8-10492E4B370C}" type="presParOf" srcId="{CB241C4A-C606-3940-901C-57E495D1E4D6}" destId="{7DFD0E49-D476-CE41-8B3A-FE2B6EA1F0FE}" srcOrd="1" destOrd="0" presId="urn:microsoft.com/office/officeart/2005/8/layout/vList5"/>
    <dgm:cxn modelId="{9E91F5C9-F316-9044-A429-8D58D6C85AA8}" type="presParOf" srcId="{CF21C243-A4E2-2C4A-A564-D0CA0869E794}" destId="{E074F7BE-C49D-CF41-8D06-DB8DA1DC9436}" srcOrd="3" destOrd="0" presId="urn:microsoft.com/office/officeart/2005/8/layout/vList5"/>
    <dgm:cxn modelId="{69FEBE34-F6F6-F24C-8649-A94A822FDC8D}" type="presParOf" srcId="{CF21C243-A4E2-2C4A-A564-D0CA0869E794}" destId="{B968C1AC-02E4-2E46-A88C-29561C2323A6}" srcOrd="4" destOrd="0" presId="urn:microsoft.com/office/officeart/2005/8/layout/vList5"/>
    <dgm:cxn modelId="{242B6958-8C9C-294E-BA54-BAFEE9481435}" type="presParOf" srcId="{B968C1AC-02E4-2E46-A88C-29561C2323A6}" destId="{3A9A5A31-79B5-D640-8908-0D7826947CE4}" srcOrd="0" destOrd="0" presId="urn:microsoft.com/office/officeart/2005/8/layout/vList5"/>
    <dgm:cxn modelId="{383E3DDC-E444-3348-96FE-B0970C471CD8}" type="presParOf" srcId="{B968C1AC-02E4-2E46-A88C-29561C2323A6}" destId="{49F17047-6702-8949-98E8-D80A32F3B651}" srcOrd="1" destOrd="0" presId="urn:microsoft.com/office/officeart/2005/8/layout/vList5"/>
    <dgm:cxn modelId="{AD42ABBA-0FF8-BA48-84B5-759BA074A60D}" type="presParOf" srcId="{CF21C243-A4E2-2C4A-A564-D0CA0869E794}" destId="{CF3DA70F-3E42-A346-8465-BC40C964FF0C}" srcOrd="5" destOrd="0" presId="urn:microsoft.com/office/officeart/2005/8/layout/vList5"/>
    <dgm:cxn modelId="{94659B5E-1B88-5647-9004-272A0F21EF91}" type="presParOf" srcId="{CF21C243-A4E2-2C4A-A564-D0CA0869E794}" destId="{0D5D4FB0-9A0C-684B-9850-934116F66387}" srcOrd="6" destOrd="0" presId="urn:microsoft.com/office/officeart/2005/8/layout/vList5"/>
    <dgm:cxn modelId="{2962D89E-8771-BD4C-8721-7EF8513D0675}" type="presParOf" srcId="{0D5D4FB0-9A0C-684B-9850-934116F66387}" destId="{AED4D87D-B09C-E043-9275-302651E6F1C9}" srcOrd="0" destOrd="0" presId="urn:microsoft.com/office/officeart/2005/8/layout/vList5"/>
    <dgm:cxn modelId="{EBED929E-191C-804E-A0A9-0582521DB0B6}" type="presParOf" srcId="{0D5D4FB0-9A0C-684B-9850-934116F66387}" destId="{C322E904-D825-2C41-89B2-1884A1A5A992}" srcOrd="1" destOrd="0" presId="urn:microsoft.com/office/officeart/2005/8/layout/vList5"/>
    <dgm:cxn modelId="{9EBAB34C-9DED-314D-AADA-457B1B3B0CBD}" type="presParOf" srcId="{CF21C243-A4E2-2C4A-A564-D0CA0869E794}" destId="{A95A1610-E8E7-EA40-9888-D1E0CC74AE5A}" srcOrd="7" destOrd="0" presId="urn:microsoft.com/office/officeart/2005/8/layout/vList5"/>
    <dgm:cxn modelId="{A2D2C185-9B3F-0342-8A76-F109BB3C192A}" type="presParOf" srcId="{CF21C243-A4E2-2C4A-A564-D0CA0869E794}" destId="{188C2719-4757-DF4E-A542-12CC41DA7158}" srcOrd="8" destOrd="0" presId="urn:microsoft.com/office/officeart/2005/8/layout/vList5"/>
    <dgm:cxn modelId="{C47D3F39-DB97-4C48-A293-B5133F045FBA}" type="presParOf" srcId="{188C2719-4757-DF4E-A542-12CC41DA7158}" destId="{56B72825-C125-7340-9771-C7FDB1DF22FE}" srcOrd="0" destOrd="0" presId="urn:microsoft.com/office/officeart/2005/8/layout/vList5"/>
    <dgm:cxn modelId="{5B52B327-00B6-604E-839E-A78499257B10}" type="presParOf" srcId="{188C2719-4757-DF4E-A542-12CC41DA7158}" destId="{E0057FF1-9E32-D340-BFDA-10D61D2586BE}" srcOrd="1" destOrd="0" presId="urn:microsoft.com/office/officeart/2005/8/layout/vList5"/>
    <dgm:cxn modelId="{C5CCDFF5-048F-A542-B9DB-6A0D011B5709}" type="presParOf" srcId="{CF21C243-A4E2-2C4A-A564-D0CA0869E794}" destId="{02B4A48D-7A75-1A4C-AA25-5D64D8532600}" srcOrd="9" destOrd="0" presId="urn:microsoft.com/office/officeart/2005/8/layout/vList5"/>
    <dgm:cxn modelId="{ECBAFA9D-67E0-864C-BC98-79B7AA3AFF85}" type="presParOf" srcId="{CF21C243-A4E2-2C4A-A564-D0CA0869E794}" destId="{52930A6E-0A67-6E4A-B334-7AD450600C09}" srcOrd="10" destOrd="0" presId="urn:microsoft.com/office/officeart/2005/8/layout/vList5"/>
    <dgm:cxn modelId="{D40186FB-51E7-A54D-A78C-4D6982AF9E65}" type="presParOf" srcId="{52930A6E-0A67-6E4A-B334-7AD450600C09}" destId="{D363A255-AAEC-CD41-98F0-C3938A0F1A3A}" srcOrd="0" destOrd="0" presId="urn:microsoft.com/office/officeart/2005/8/layout/vList5"/>
    <dgm:cxn modelId="{7A7A86C4-4781-CA46-805B-F135173895EC}" type="presParOf" srcId="{52930A6E-0A67-6E4A-B334-7AD450600C09}" destId="{089EC3FA-8672-9D47-B6AA-034981C605BF}" srcOrd="1" destOrd="0" presId="urn:microsoft.com/office/officeart/2005/8/layout/vList5"/>
    <dgm:cxn modelId="{56A68530-38B5-4B5B-84EF-5CD8738BA1D7}" type="presParOf" srcId="{CF21C243-A4E2-2C4A-A564-D0CA0869E794}" destId="{52F1AD60-9BE3-43C4-8A7D-46219C2FE027}" srcOrd="11" destOrd="0" presId="urn:microsoft.com/office/officeart/2005/8/layout/vList5"/>
    <dgm:cxn modelId="{CAABF00A-6E4F-4EC4-87C4-21201D1E47A2}" type="presParOf" srcId="{CF21C243-A4E2-2C4A-A564-D0CA0869E794}" destId="{E3CBADF6-125C-4201-A93B-8937DB80A49F}" srcOrd="12" destOrd="0" presId="urn:microsoft.com/office/officeart/2005/8/layout/vList5"/>
    <dgm:cxn modelId="{E7AFEC6A-D956-470C-B0A5-42662C48756C}" type="presParOf" srcId="{E3CBADF6-125C-4201-A93B-8937DB80A49F}" destId="{24A76E8E-5C53-4881-835C-C4C136A17002}" srcOrd="0" destOrd="0" presId="urn:microsoft.com/office/officeart/2005/8/layout/vList5"/>
    <dgm:cxn modelId="{BC1FDB81-9C68-4763-8B7A-CDE23791E8FF}" type="presParOf" srcId="{E3CBADF6-125C-4201-A93B-8937DB80A49F}" destId="{EB9BCB14-7487-4A37-85A0-6771BBA5B17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2F6F08F-CE7F-49C1-A88C-EA7C2449E0DF}"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B7456483-8ED8-478C-A6D8-7C3EBE2D6862}">
      <dgm:prSet phldrT="[Text]" custT="1"/>
      <dgm:spPr>
        <a:ln>
          <a:solidFill>
            <a:schemeClr val="accent1"/>
          </a:solidFill>
        </a:ln>
      </dgm:spPr>
      <dgm:t>
        <a:bodyPr lIns="22860"/>
        <a:lstStyle/>
        <a:p>
          <a:r>
            <a:rPr lang="en-US" sz="1800"/>
            <a:t>Social-emotional competencies</a:t>
          </a:r>
        </a:p>
      </dgm:t>
    </dgm:pt>
    <dgm:pt modelId="{168B8861-0A91-47F6-B966-151F8FEB781D}" type="parTrans" cxnId="{5397A83C-889A-46C3-AB33-BEBB64C0060A}">
      <dgm:prSet/>
      <dgm:spPr/>
      <dgm:t>
        <a:bodyPr/>
        <a:lstStyle/>
        <a:p>
          <a:endParaRPr lang="en-US" sz="2400"/>
        </a:p>
      </dgm:t>
    </dgm:pt>
    <dgm:pt modelId="{744B7A2B-B691-4345-A9ED-CDBFC52E6AD0}" type="sibTrans" cxnId="{5397A83C-889A-46C3-AB33-BEBB64C0060A}">
      <dgm:prSet/>
      <dgm:spPr/>
      <dgm:t>
        <a:bodyPr/>
        <a:lstStyle/>
        <a:p>
          <a:endParaRPr lang="en-US" sz="2400"/>
        </a:p>
      </dgm:t>
    </dgm:pt>
    <dgm:pt modelId="{682FEAF6-E886-462A-97CC-3346B7DF3D6E}">
      <dgm:prSet phldrT="[Text]" custT="1"/>
      <dgm:spPr>
        <a:ln>
          <a:solidFill>
            <a:schemeClr val="tx1"/>
          </a:solidFill>
        </a:ln>
      </dgm:spPr>
      <dgm:t>
        <a:bodyPr/>
        <a:lstStyle/>
        <a:p>
          <a:r>
            <a:rPr lang="en-US" sz="1600"/>
            <a:t>Self-awareness</a:t>
          </a:r>
        </a:p>
      </dgm:t>
    </dgm:pt>
    <dgm:pt modelId="{1AACFF89-3015-4DB1-9B13-E10577B652BD}" type="parTrans" cxnId="{A6184E06-6D51-425C-9A5B-98FB117AB51A}">
      <dgm:prSet/>
      <dgm:spPr/>
      <dgm:t>
        <a:bodyPr/>
        <a:lstStyle/>
        <a:p>
          <a:endParaRPr lang="en-US" sz="2400"/>
        </a:p>
      </dgm:t>
    </dgm:pt>
    <dgm:pt modelId="{CD515797-CD29-4C35-8558-174456C42E01}" type="sibTrans" cxnId="{A6184E06-6D51-425C-9A5B-98FB117AB51A}">
      <dgm:prSet/>
      <dgm:spPr/>
      <dgm:t>
        <a:bodyPr/>
        <a:lstStyle/>
        <a:p>
          <a:endParaRPr lang="en-US" sz="2400"/>
        </a:p>
      </dgm:t>
    </dgm:pt>
    <dgm:pt modelId="{34368B97-3CE1-47FC-A055-AA7223C8C572}">
      <dgm:prSet phldrT="[Text]" custT="1"/>
      <dgm:spPr>
        <a:ln>
          <a:solidFill>
            <a:schemeClr val="tx1"/>
          </a:solidFill>
        </a:ln>
      </dgm:spPr>
      <dgm:t>
        <a:bodyPr/>
        <a:lstStyle/>
        <a:p>
          <a:r>
            <a:rPr lang="en-US" sz="1500"/>
            <a:t>Self-management</a:t>
          </a:r>
        </a:p>
      </dgm:t>
    </dgm:pt>
    <dgm:pt modelId="{31BB098E-81DF-4263-BBF6-1834F7BBA50E}" type="parTrans" cxnId="{4DDAE692-E142-4BA4-A3A2-9724017D331B}">
      <dgm:prSet/>
      <dgm:spPr/>
      <dgm:t>
        <a:bodyPr/>
        <a:lstStyle/>
        <a:p>
          <a:endParaRPr lang="en-US" sz="2400"/>
        </a:p>
      </dgm:t>
    </dgm:pt>
    <dgm:pt modelId="{DB5AF551-93A5-47D6-B1B1-D7A3F73925A3}" type="sibTrans" cxnId="{4DDAE692-E142-4BA4-A3A2-9724017D331B}">
      <dgm:prSet/>
      <dgm:spPr/>
      <dgm:t>
        <a:bodyPr/>
        <a:lstStyle/>
        <a:p>
          <a:endParaRPr lang="en-US" sz="2400"/>
        </a:p>
      </dgm:t>
    </dgm:pt>
    <dgm:pt modelId="{713D367C-77E1-46B0-ACA1-998D58EF5F48}">
      <dgm:prSet phldrT="[Text]" custT="1"/>
      <dgm:spPr>
        <a:solidFill>
          <a:schemeClr val="bg1">
            <a:lumMod val="95000"/>
            <a:alpha val="50000"/>
          </a:schemeClr>
        </a:solidFill>
        <a:ln>
          <a:solidFill>
            <a:schemeClr val="tx1"/>
          </a:solidFill>
        </a:ln>
      </dgm:spPr>
      <dgm:t>
        <a:bodyPr/>
        <a:lstStyle/>
        <a:p>
          <a:r>
            <a:rPr lang="en-US" sz="1600"/>
            <a:t>Social awareness</a:t>
          </a:r>
        </a:p>
      </dgm:t>
    </dgm:pt>
    <dgm:pt modelId="{B58B42BB-238E-46D1-9927-1145CEC62B99}" type="parTrans" cxnId="{08095F7A-4B3E-4A51-8947-3E9BAC3342B6}">
      <dgm:prSet/>
      <dgm:spPr/>
      <dgm:t>
        <a:bodyPr/>
        <a:lstStyle/>
        <a:p>
          <a:endParaRPr lang="en-US" sz="2400"/>
        </a:p>
      </dgm:t>
    </dgm:pt>
    <dgm:pt modelId="{6A054C7C-3D1E-444C-8ADF-10DCF27E7CC1}" type="sibTrans" cxnId="{08095F7A-4B3E-4A51-8947-3E9BAC3342B6}">
      <dgm:prSet/>
      <dgm:spPr/>
      <dgm:t>
        <a:bodyPr/>
        <a:lstStyle/>
        <a:p>
          <a:endParaRPr lang="en-US" sz="2400"/>
        </a:p>
      </dgm:t>
    </dgm:pt>
    <dgm:pt modelId="{8BDB899A-0CB6-4CA2-8B8A-4C34DD6F4E9A}">
      <dgm:prSet phldrT="[Text]" custT="1"/>
      <dgm:spPr>
        <a:solidFill>
          <a:schemeClr val="bg1">
            <a:lumMod val="95000"/>
            <a:alpha val="50000"/>
          </a:schemeClr>
        </a:solidFill>
        <a:ln>
          <a:solidFill>
            <a:schemeClr val="tx1"/>
          </a:solidFill>
        </a:ln>
      </dgm:spPr>
      <dgm:t>
        <a:bodyPr/>
        <a:lstStyle/>
        <a:p>
          <a:r>
            <a:rPr lang="en-US" sz="1600"/>
            <a:t>Responsible decision-making</a:t>
          </a:r>
        </a:p>
      </dgm:t>
    </dgm:pt>
    <dgm:pt modelId="{3F535D34-E285-493C-9288-C70A7DF684AD}" type="parTrans" cxnId="{7DDFF83D-EC3E-4F0D-9CE9-9974C70777BB}">
      <dgm:prSet/>
      <dgm:spPr/>
      <dgm:t>
        <a:bodyPr/>
        <a:lstStyle/>
        <a:p>
          <a:endParaRPr lang="en-US" sz="2400"/>
        </a:p>
      </dgm:t>
    </dgm:pt>
    <dgm:pt modelId="{9A09703B-C03B-4B4A-B80E-84E13380603D}" type="sibTrans" cxnId="{7DDFF83D-EC3E-4F0D-9CE9-9974C70777BB}">
      <dgm:prSet/>
      <dgm:spPr/>
      <dgm:t>
        <a:bodyPr/>
        <a:lstStyle/>
        <a:p>
          <a:endParaRPr lang="en-US" sz="2400"/>
        </a:p>
      </dgm:t>
    </dgm:pt>
    <dgm:pt modelId="{A329B721-E4DA-49EC-92BF-5E35AD024725}">
      <dgm:prSet phldrT="[Text]" custT="1"/>
      <dgm:spPr>
        <a:solidFill>
          <a:schemeClr val="bg1">
            <a:lumMod val="95000"/>
            <a:alpha val="50000"/>
          </a:schemeClr>
        </a:solidFill>
        <a:ln>
          <a:solidFill>
            <a:schemeClr val="tx1"/>
          </a:solidFill>
        </a:ln>
      </dgm:spPr>
      <dgm:t>
        <a:bodyPr/>
        <a:lstStyle/>
        <a:p>
          <a:r>
            <a:rPr lang="en-US" sz="1600"/>
            <a:t>Relationship Skills</a:t>
          </a:r>
        </a:p>
      </dgm:t>
    </dgm:pt>
    <dgm:pt modelId="{035109E4-3ED7-4219-A0F6-5E1B25B9DD62}" type="parTrans" cxnId="{86ACA29A-39E5-4C2D-A7BF-04962FA674AA}">
      <dgm:prSet/>
      <dgm:spPr/>
      <dgm:t>
        <a:bodyPr/>
        <a:lstStyle/>
        <a:p>
          <a:endParaRPr lang="en-US" sz="2400"/>
        </a:p>
      </dgm:t>
    </dgm:pt>
    <dgm:pt modelId="{532A434C-8D8F-4255-A47D-AE0F1AA9B31E}" type="sibTrans" cxnId="{86ACA29A-39E5-4C2D-A7BF-04962FA674AA}">
      <dgm:prSet/>
      <dgm:spPr/>
      <dgm:t>
        <a:bodyPr/>
        <a:lstStyle/>
        <a:p>
          <a:endParaRPr lang="en-US" sz="2400"/>
        </a:p>
      </dgm:t>
    </dgm:pt>
    <dgm:pt modelId="{41E3F75F-113C-4ADB-8D6F-072432F22C45}" type="pres">
      <dgm:prSet presAssocID="{42F6F08F-CE7F-49C1-A88C-EA7C2449E0DF}" presName="composite" presStyleCnt="0">
        <dgm:presLayoutVars>
          <dgm:chMax val="1"/>
          <dgm:dir/>
          <dgm:resizeHandles val="exact"/>
        </dgm:presLayoutVars>
      </dgm:prSet>
      <dgm:spPr/>
    </dgm:pt>
    <dgm:pt modelId="{4107E5DD-AE0C-49BB-8B2B-B705D14E1B21}" type="pres">
      <dgm:prSet presAssocID="{42F6F08F-CE7F-49C1-A88C-EA7C2449E0DF}" presName="radial" presStyleCnt="0">
        <dgm:presLayoutVars>
          <dgm:animLvl val="ctr"/>
        </dgm:presLayoutVars>
      </dgm:prSet>
      <dgm:spPr/>
    </dgm:pt>
    <dgm:pt modelId="{FC341036-DEC3-4A80-8DF2-D586DEA3B656}" type="pres">
      <dgm:prSet presAssocID="{B7456483-8ED8-478C-A6D8-7C3EBE2D6862}" presName="centerShape" presStyleLbl="vennNode1" presStyleIdx="0" presStyleCnt="6" custScaleX="93531" custScaleY="96220"/>
      <dgm:spPr/>
    </dgm:pt>
    <dgm:pt modelId="{28ECF0F3-975B-47C5-8BE8-1C591490F6DA}" type="pres">
      <dgm:prSet presAssocID="{682FEAF6-E886-462A-97CC-3346B7DF3D6E}" presName="node" presStyleLbl="vennNode1" presStyleIdx="1" presStyleCnt="6" custScaleX="132437" custScaleY="132437">
        <dgm:presLayoutVars>
          <dgm:bulletEnabled val="1"/>
        </dgm:presLayoutVars>
      </dgm:prSet>
      <dgm:spPr/>
    </dgm:pt>
    <dgm:pt modelId="{456596F4-A435-4347-9B39-D5539639E4A1}" type="pres">
      <dgm:prSet presAssocID="{34368B97-3CE1-47FC-A055-AA7223C8C572}" presName="node" presStyleLbl="vennNode1" presStyleIdx="2" presStyleCnt="6" custScaleX="132437" custScaleY="132437">
        <dgm:presLayoutVars>
          <dgm:bulletEnabled val="1"/>
        </dgm:presLayoutVars>
      </dgm:prSet>
      <dgm:spPr/>
    </dgm:pt>
    <dgm:pt modelId="{62971D67-9E8E-4FB5-9695-C876B04C913B}" type="pres">
      <dgm:prSet presAssocID="{8BDB899A-0CB6-4CA2-8B8A-4C34DD6F4E9A}" presName="node" presStyleLbl="vennNode1" presStyleIdx="3" presStyleCnt="6" custScaleX="132437" custScaleY="132437">
        <dgm:presLayoutVars>
          <dgm:bulletEnabled val="1"/>
        </dgm:presLayoutVars>
      </dgm:prSet>
      <dgm:spPr/>
    </dgm:pt>
    <dgm:pt modelId="{0FF9EA82-B212-4442-BE36-4043F4FDFB6D}" type="pres">
      <dgm:prSet presAssocID="{A329B721-E4DA-49EC-92BF-5E35AD024725}" presName="node" presStyleLbl="vennNode1" presStyleIdx="4" presStyleCnt="6" custScaleX="132437" custScaleY="132437">
        <dgm:presLayoutVars>
          <dgm:bulletEnabled val="1"/>
        </dgm:presLayoutVars>
      </dgm:prSet>
      <dgm:spPr/>
    </dgm:pt>
    <dgm:pt modelId="{CFAFF3D1-B132-4C77-A2CD-1C8072BD6715}" type="pres">
      <dgm:prSet presAssocID="{713D367C-77E1-46B0-ACA1-998D58EF5F48}" presName="node" presStyleLbl="vennNode1" presStyleIdx="5" presStyleCnt="6" custScaleX="132437" custScaleY="132437">
        <dgm:presLayoutVars>
          <dgm:bulletEnabled val="1"/>
        </dgm:presLayoutVars>
      </dgm:prSet>
      <dgm:spPr/>
    </dgm:pt>
  </dgm:ptLst>
  <dgm:cxnLst>
    <dgm:cxn modelId="{A6184E06-6D51-425C-9A5B-98FB117AB51A}" srcId="{B7456483-8ED8-478C-A6D8-7C3EBE2D6862}" destId="{682FEAF6-E886-462A-97CC-3346B7DF3D6E}" srcOrd="0" destOrd="0" parTransId="{1AACFF89-3015-4DB1-9B13-E10577B652BD}" sibTransId="{CD515797-CD29-4C35-8558-174456C42E01}"/>
    <dgm:cxn modelId="{F393B90D-101D-4134-95BE-CFF8C90C0C95}" type="presOf" srcId="{34368B97-3CE1-47FC-A055-AA7223C8C572}" destId="{456596F4-A435-4347-9B39-D5539639E4A1}" srcOrd="0" destOrd="0" presId="urn:microsoft.com/office/officeart/2005/8/layout/radial3"/>
    <dgm:cxn modelId="{B02BDE32-0CE3-4845-9D7B-504DE00E5B6C}" type="presOf" srcId="{A329B721-E4DA-49EC-92BF-5E35AD024725}" destId="{0FF9EA82-B212-4442-BE36-4043F4FDFB6D}" srcOrd="0" destOrd="0" presId="urn:microsoft.com/office/officeart/2005/8/layout/radial3"/>
    <dgm:cxn modelId="{8E50E434-7646-42C3-B87D-4083516631EB}" type="presOf" srcId="{682FEAF6-E886-462A-97CC-3346B7DF3D6E}" destId="{28ECF0F3-975B-47C5-8BE8-1C591490F6DA}" srcOrd="0" destOrd="0" presId="urn:microsoft.com/office/officeart/2005/8/layout/radial3"/>
    <dgm:cxn modelId="{5397A83C-889A-46C3-AB33-BEBB64C0060A}" srcId="{42F6F08F-CE7F-49C1-A88C-EA7C2449E0DF}" destId="{B7456483-8ED8-478C-A6D8-7C3EBE2D6862}" srcOrd="0" destOrd="0" parTransId="{168B8861-0A91-47F6-B966-151F8FEB781D}" sibTransId="{744B7A2B-B691-4345-A9ED-CDBFC52E6AD0}"/>
    <dgm:cxn modelId="{7DDFF83D-EC3E-4F0D-9CE9-9974C70777BB}" srcId="{B7456483-8ED8-478C-A6D8-7C3EBE2D6862}" destId="{8BDB899A-0CB6-4CA2-8B8A-4C34DD6F4E9A}" srcOrd="2" destOrd="0" parTransId="{3F535D34-E285-493C-9288-C70A7DF684AD}" sibTransId="{9A09703B-C03B-4B4A-B80E-84E13380603D}"/>
    <dgm:cxn modelId="{08095F7A-4B3E-4A51-8947-3E9BAC3342B6}" srcId="{B7456483-8ED8-478C-A6D8-7C3EBE2D6862}" destId="{713D367C-77E1-46B0-ACA1-998D58EF5F48}" srcOrd="4" destOrd="0" parTransId="{B58B42BB-238E-46D1-9927-1145CEC62B99}" sibTransId="{6A054C7C-3D1E-444C-8ADF-10DCF27E7CC1}"/>
    <dgm:cxn modelId="{AA024A5A-D59F-4F18-B8E9-C69A67EEF353}" type="presOf" srcId="{8BDB899A-0CB6-4CA2-8B8A-4C34DD6F4E9A}" destId="{62971D67-9E8E-4FB5-9695-C876B04C913B}" srcOrd="0" destOrd="0" presId="urn:microsoft.com/office/officeart/2005/8/layout/radial3"/>
    <dgm:cxn modelId="{BA027681-3884-4CAB-BCE0-F4C76ED144C3}" type="presOf" srcId="{B7456483-8ED8-478C-A6D8-7C3EBE2D6862}" destId="{FC341036-DEC3-4A80-8DF2-D586DEA3B656}" srcOrd="0" destOrd="0" presId="urn:microsoft.com/office/officeart/2005/8/layout/radial3"/>
    <dgm:cxn modelId="{A93D0392-2421-470D-A997-0C83799E7C0B}" type="presOf" srcId="{713D367C-77E1-46B0-ACA1-998D58EF5F48}" destId="{CFAFF3D1-B132-4C77-A2CD-1C8072BD6715}" srcOrd="0" destOrd="0" presId="urn:microsoft.com/office/officeart/2005/8/layout/radial3"/>
    <dgm:cxn modelId="{4DDAE692-E142-4BA4-A3A2-9724017D331B}" srcId="{B7456483-8ED8-478C-A6D8-7C3EBE2D6862}" destId="{34368B97-3CE1-47FC-A055-AA7223C8C572}" srcOrd="1" destOrd="0" parTransId="{31BB098E-81DF-4263-BBF6-1834F7BBA50E}" sibTransId="{DB5AF551-93A5-47D6-B1B1-D7A3F73925A3}"/>
    <dgm:cxn modelId="{86ACA29A-39E5-4C2D-A7BF-04962FA674AA}" srcId="{B7456483-8ED8-478C-A6D8-7C3EBE2D6862}" destId="{A329B721-E4DA-49EC-92BF-5E35AD024725}" srcOrd="3" destOrd="0" parTransId="{035109E4-3ED7-4219-A0F6-5E1B25B9DD62}" sibTransId="{532A434C-8D8F-4255-A47D-AE0F1AA9B31E}"/>
    <dgm:cxn modelId="{7F2314A3-ADD8-4E46-9D5F-9042164E65C0}" type="presOf" srcId="{42F6F08F-CE7F-49C1-A88C-EA7C2449E0DF}" destId="{41E3F75F-113C-4ADB-8D6F-072432F22C45}" srcOrd="0" destOrd="0" presId="urn:microsoft.com/office/officeart/2005/8/layout/radial3"/>
    <dgm:cxn modelId="{A17BBBB9-BB93-42B3-8C7A-585314A0EEBB}" type="presParOf" srcId="{41E3F75F-113C-4ADB-8D6F-072432F22C45}" destId="{4107E5DD-AE0C-49BB-8B2B-B705D14E1B21}" srcOrd="0" destOrd="0" presId="urn:microsoft.com/office/officeart/2005/8/layout/radial3"/>
    <dgm:cxn modelId="{409F8676-BD6B-4BF1-BF30-03D70CB67ABF}" type="presParOf" srcId="{4107E5DD-AE0C-49BB-8B2B-B705D14E1B21}" destId="{FC341036-DEC3-4A80-8DF2-D586DEA3B656}" srcOrd="0" destOrd="0" presId="urn:microsoft.com/office/officeart/2005/8/layout/radial3"/>
    <dgm:cxn modelId="{C7E399AA-3AF2-4972-9F1D-1ECB5123483A}" type="presParOf" srcId="{4107E5DD-AE0C-49BB-8B2B-B705D14E1B21}" destId="{28ECF0F3-975B-47C5-8BE8-1C591490F6DA}" srcOrd="1" destOrd="0" presId="urn:microsoft.com/office/officeart/2005/8/layout/radial3"/>
    <dgm:cxn modelId="{CD17A139-3728-4785-80DD-5FCA88BCD24C}" type="presParOf" srcId="{4107E5DD-AE0C-49BB-8B2B-B705D14E1B21}" destId="{456596F4-A435-4347-9B39-D5539639E4A1}" srcOrd="2" destOrd="0" presId="urn:microsoft.com/office/officeart/2005/8/layout/radial3"/>
    <dgm:cxn modelId="{0D29F610-0F87-4166-BFED-C106450BCE4A}" type="presParOf" srcId="{4107E5DD-AE0C-49BB-8B2B-B705D14E1B21}" destId="{62971D67-9E8E-4FB5-9695-C876B04C913B}" srcOrd="3" destOrd="0" presId="urn:microsoft.com/office/officeart/2005/8/layout/radial3"/>
    <dgm:cxn modelId="{77D8ECD3-0D9E-4F14-B746-FA8BA5CA24EA}" type="presParOf" srcId="{4107E5DD-AE0C-49BB-8B2B-B705D14E1B21}" destId="{0FF9EA82-B212-4442-BE36-4043F4FDFB6D}" srcOrd="4" destOrd="0" presId="urn:microsoft.com/office/officeart/2005/8/layout/radial3"/>
    <dgm:cxn modelId="{20FDD6B2-5161-4897-B564-7C53FD9C78A6}" type="presParOf" srcId="{4107E5DD-AE0C-49BB-8B2B-B705D14E1B21}" destId="{CFAFF3D1-B132-4C77-A2CD-1C8072BD6715}" srcOrd="5"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98DC573-2F29-4E33-994C-D217F94D660D}" type="doc">
      <dgm:prSet loTypeId="urn:microsoft.com/office/officeart/2005/8/layout/process1" loCatId="process" qsTypeId="urn:microsoft.com/office/officeart/2005/8/quickstyle/simple1" qsCatId="simple" csTypeId="urn:microsoft.com/office/officeart/2005/8/colors/accent5_2" csCatId="accent5" phldr="1"/>
      <dgm:spPr/>
    </dgm:pt>
    <dgm:pt modelId="{2B92B5D7-B4B5-4479-A884-67A98EB04F1A}">
      <dgm:prSet phldrT="[Text]"/>
      <dgm:spPr/>
      <dgm:t>
        <a:bodyPr/>
        <a:lstStyle/>
        <a:p>
          <a:r>
            <a:rPr lang="en-US"/>
            <a:t>Baseline</a:t>
          </a:r>
        </a:p>
      </dgm:t>
    </dgm:pt>
    <dgm:pt modelId="{0076ED57-B427-465A-917C-B6EF5D09AAC3}" type="parTrans" cxnId="{CDF0FBAB-7DBE-4E3F-8F1A-BB7189197B9A}">
      <dgm:prSet/>
      <dgm:spPr/>
      <dgm:t>
        <a:bodyPr/>
        <a:lstStyle/>
        <a:p>
          <a:endParaRPr lang="en-US"/>
        </a:p>
      </dgm:t>
    </dgm:pt>
    <dgm:pt modelId="{76EDA49C-66A9-4C83-99E1-DACEE8EFC803}" type="sibTrans" cxnId="{CDF0FBAB-7DBE-4E3F-8F1A-BB7189197B9A}">
      <dgm:prSet/>
      <dgm:spPr/>
      <dgm:t>
        <a:bodyPr/>
        <a:lstStyle/>
        <a:p>
          <a:endParaRPr lang="en-US"/>
        </a:p>
      </dgm:t>
    </dgm:pt>
    <dgm:pt modelId="{CB51CFAE-1477-428D-B46D-71C068F4FEF5}">
      <dgm:prSet phldrT="[Text]"/>
      <dgm:spPr/>
      <dgm:t>
        <a:bodyPr/>
        <a:lstStyle/>
        <a:p>
          <a:r>
            <a:rPr lang="en-US"/>
            <a:t>RRR Instruction</a:t>
          </a:r>
        </a:p>
      </dgm:t>
    </dgm:pt>
    <dgm:pt modelId="{83325C0C-F263-4DAF-AE65-BB26E7F5AD4D}" type="parTrans" cxnId="{D53FFAB7-D730-40F6-AEBA-94EBDD5777E3}">
      <dgm:prSet/>
      <dgm:spPr/>
      <dgm:t>
        <a:bodyPr/>
        <a:lstStyle/>
        <a:p>
          <a:endParaRPr lang="en-US"/>
        </a:p>
      </dgm:t>
    </dgm:pt>
    <dgm:pt modelId="{10B44C80-9065-49A3-843A-5A0C7E52527B}" type="sibTrans" cxnId="{D53FFAB7-D730-40F6-AEBA-94EBDD5777E3}">
      <dgm:prSet/>
      <dgm:spPr/>
      <dgm:t>
        <a:bodyPr/>
        <a:lstStyle/>
        <a:p>
          <a:endParaRPr lang="en-US"/>
        </a:p>
      </dgm:t>
    </dgm:pt>
    <dgm:pt modelId="{6064AE92-228A-4BA2-9781-20C05632431C}">
      <dgm:prSet phldrT="[Text]"/>
      <dgm:spPr/>
      <dgm:t>
        <a:bodyPr/>
        <a:lstStyle/>
        <a:p>
          <a:r>
            <a:rPr lang="en-US"/>
            <a:t>RRR </a:t>
          </a:r>
        </a:p>
        <a:p>
          <a:r>
            <a:rPr lang="en-US"/>
            <a:t>In-Class</a:t>
          </a:r>
        </a:p>
      </dgm:t>
    </dgm:pt>
    <dgm:pt modelId="{76ABBC66-C8F0-45B7-B965-97B658732367}" type="parTrans" cxnId="{9FC34598-4F37-4F82-9D30-A1267D11D09C}">
      <dgm:prSet/>
      <dgm:spPr/>
      <dgm:t>
        <a:bodyPr/>
        <a:lstStyle/>
        <a:p>
          <a:endParaRPr lang="en-US"/>
        </a:p>
      </dgm:t>
    </dgm:pt>
    <dgm:pt modelId="{CCD79FD8-88A9-471C-8292-4B1FF02247A2}" type="sibTrans" cxnId="{9FC34598-4F37-4F82-9D30-A1267D11D09C}">
      <dgm:prSet/>
      <dgm:spPr/>
      <dgm:t>
        <a:bodyPr/>
        <a:lstStyle/>
        <a:p>
          <a:endParaRPr lang="en-US"/>
        </a:p>
      </dgm:t>
    </dgm:pt>
    <dgm:pt modelId="{8E1D528B-10A2-43BC-B89A-C7E5931C5097}" type="pres">
      <dgm:prSet presAssocID="{598DC573-2F29-4E33-994C-D217F94D660D}" presName="Name0" presStyleCnt="0">
        <dgm:presLayoutVars>
          <dgm:dir/>
          <dgm:resizeHandles val="exact"/>
        </dgm:presLayoutVars>
      </dgm:prSet>
      <dgm:spPr/>
    </dgm:pt>
    <dgm:pt modelId="{4985F217-4331-4104-827A-C00E93343370}" type="pres">
      <dgm:prSet presAssocID="{2B92B5D7-B4B5-4479-A884-67A98EB04F1A}" presName="node" presStyleLbl="node1" presStyleIdx="0" presStyleCnt="3">
        <dgm:presLayoutVars>
          <dgm:bulletEnabled val="1"/>
        </dgm:presLayoutVars>
      </dgm:prSet>
      <dgm:spPr/>
    </dgm:pt>
    <dgm:pt modelId="{809DFF17-5C80-4B9D-89DB-4802FCB8BBA1}" type="pres">
      <dgm:prSet presAssocID="{76EDA49C-66A9-4C83-99E1-DACEE8EFC803}" presName="sibTrans" presStyleLbl="sibTrans2D1" presStyleIdx="0" presStyleCnt="2"/>
      <dgm:spPr/>
    </dgm:pt>
    <dgm:pt modelId="{61159C2B-EA48-4BC0-964B-BB00EEE79F85}" type="pres">
      <dgm:prSet presAssocID="{76EDA49C-66A9-4C83-99E1-DACEE8EFC803}" presName="connectorText" presStyleLbl="sibTrans2D1" presStyleIdx="0" presStyleCnt="2"/>
      <dgm:spPr/>
    </dgm:pt>
    <dgm:pt modelId="{2B9848CC-098B-4857-BC53-20B3323E6BB1}" type="pres">
      <dgm:prSet presAssocID="{CB51CFAE-1477-428D-B46D-71C068F4FEF5}" presName="node" presStyleLbl="node1" presStyleIdx="1" presStyleCnt="3">
        <dgm:presLayoutVars>
          <dgm:bulletEnabled val="1"/>
        </dgm:presLayoutVars>
      </dgm:prSet>
      <dgm:spPr/>
    </dgm:pt>
    <dgm:pt modelId="{D489693B-B652-45FE-A7A5-77AE8559AE68}" type="pres">
      <dgm:prSet presAssocID="{10B44C80-9065-49A3-843A-5A0C7E52527B}" presName="sibTrans" presStyleLbl="sibTrans2D1" presStyleIdx="1" presStyleCnt="2"/>
      <dgm:spPr/>
    </dgm:pt>
    <dgm:pt modelId="{4FB2E4D7-0307-4311-823C-18ADE63C5F6E}" type="pres">
      <dgm:prSet presAssocID="{10B44C80-9065-49A3-843A-5A0C7E52527B}" presName="connectorText" presStyleLbl="sibTrans2D1" presStyleIdx="1" presStyleCnt="2"/>
      <dgm:spPr/>
    </dgm:pt>
    <dgm:pt modelId="{F17B5CB5-1FE1-4C37-9309-CA6700080187}" type="pres">
      <dgm:prSet presAssocID="{6064AE92-228A-4BA2-9781-20C05632431C}" presName="node" presStyleLbl="node1" presStyleIdx="2" presStyleCnt="3">
        <dgm:presLayoutVars>
          <dgm:bulletEnabled val="1"/>
        </dgm:presLayoutVars>
      </dgm:prSet>
      <dgm:spPr/>
    </dgm:pt>
  </dgm:ptLst>
  <dgm:cxnLst>
    <dgm:cxn modelId="{97533B0F-B5FE-4A26-A4BD-0AB91ECBFF00}" type="presOf" srcId="{CB51CFAE-1477-428D-B46D-71C068F4FEF5}" destId="{2B9848CC-098B-4857-BC53-20B3323E6BB1}" srcOrd="0" destOrd="0" presId="urn:microsoft.com/office/officeart/2005/8/layout/process1"/>
    <dgm:cxn modelId="{2FD01530-A273-41DB-A728-83B6FB910D77}" type="presOf" srcId="{76EDA49C-66A9-4C83-99E1-DACEE8EFC803}" destId="{809DFF17-5C80-4B9D-89DB-4802FCB8BBA1}" srcOrd="0" destOrd="0" presId="urn:microsoft.com/office/officeart/2005/8/layout/process1"/>
    <dgm:cxn modelId="{19E7193E-066F-4EE6-8AC7-5FF5DC14DFCF}" type="presOf" srcId="{76EDA49C-66A9-4C83-99E1-DACEE8EFC803}" destId="{61159C2B-EA48-4BC0-964B-BB00EEE79F85}" srcOrd="1" destOrd="0" presId="urn:microsoft.com/office/officeart/2005/8/layout/process1"/>
    <dgm:cxn modelId="{69064642-A59B-482D-B646-1DD95A32EE56}" type="presOf" srcId="{10B44C80-9065-49A3-843A-5A0C7E52527B}" destId="{4FB2E4D7-0307-4311-823C-18ADE63C5F6E}" srcOrd="1" destOrd="0" presId="urn:microsoft.com/office/officeart/2005/8/layout/process1"/>
    <dgm:cxn modelId="{0AFAD242-2DA9-4B28-8AD2-DE0DEFF3A289}" type="presOf" srcId="{598DC573-2F29-4E33-994C-D217F94D660D}" destId="{8E1D528B-10A2-43BC-B89A-C7E5931C5097}" srcOrd="0" destOrd="0" presId="urn:microsoft.com/office/officeart/2005/8/layout/process1"/>
    <dgm:cxn modelId="{992B0090-A2ED-4CB7-B563-8EFEE3DDF79C}" type="presOf" srcId="{2B92B5D7-B4B5-4479-A884-67A98EB04F1A}" destId="{4985F217-4331-4104-827A-C00E93343370}" srcOrd="0" destOrd="0" presId="urn:microsoft.com/office/officeart/2005/8/layout/process1"/>
    <dgm:cxn modelId="{9FC34598-4F37-4F82-9D30-A1267D11D09C}" srcId="{598DC573-2F29-4E33-994C-D217F94D660D}" destId="{6064AE92-228A-4BA2-9781-20C05632431C}" srcOrd="2" destOrd="0" parTransId="{76ABBC66-C8F0-45B7-B965-97B658732367}" sibTransId="{CCD79FD8-88A9-471C-8292-4B1FF02247A2}"/>
    <dgm:cxn modelId="{CDF0FBAB-7DBE-4E3F-8F1A-BB7189197B9A}" srcId="{598DC573-2F29-4E33-994C-D217F94D660D}" destId="{2B92B5D7-B4B5-4479-A884-67A98EB04F1A}" srcOrd="0" destOrd="0" parTransId="{0076ED57-B427-465A-917C-B6EF5D09AAC3}" sibTransId="{76EDA49C-66A9-4C83-99E1-DACEE8EFC803}"/>
    <dgm:cxn modelId="{F5417DB1-FA13-4D87-9E2C-9797F29C28CD}" type="presOf" srcId="{6064AE92-228A-4BA2-9781-20C05632431C}" destId="{F17B5CB5-1FE1-4C37-9309-CA6700080187}" srcOrd="0" destOrd="0" presId="urn:microsoft.com/office/officeart/2005/8/layout/process1"/>
    <dgm:cxn modelId="{D53FFAB7-D730-40F6-AEBA-94EBDD5777E3}" srcId="{598DC573-2F29-4E33-994C-D217F94D660D}" destId="{CB51CFAE-1477-428D-B46D-71C068F4FEF5}" srcOrd="1" destOrd="0" parTransId="{83325C0C-F263-4DAF-AE65-BB26E7F5AD4D}" sibTransId="{10B44C80-9065-49A3-843A-5A0C7E52527B}"/>
    <dgm:cxn modelId="{8FB2EEDC-E43B-4590-9EBB-ABC8C8DC45A0}" type="presOf" srcId="{10B44C80-9065-49A3-843A-5A0C7E52527B}" destId="{D489693B-B652-45FE-A7A5-77AE8559AE68}" srcOrd="0" destOrd="0" presId="urn:microsoft.com/office/officeart/2005/8/layout/process1"/>
    <dgm:cxn modelId="{9367420B-89EA-49FC-ACA1-F95F7F6E0746}" type="presParOf" srcId="{8E1D528B-10A2-43BC-B89A-C7E5931C5097}" destId="{4985F217-4331-4104-827A-C00E93343370}" srcOrd="0" destOrd="0" presId="urn:microsoft.com/office/officeart/2005/8/layout/process1"/>
    <dgm:cxn modelId="{A20B046B-5521-4F87-926D-A37CB752F325}" type="presParOf" srcId="{8E1D528B-10A2-43BC-B89A-C7E5931C5097}" destId="{809DFF17-5C80-4B9D-89DB-4802FCB8BBA1}" srcOrd="1" destOrd="0" presId="urn:microsoft.com/office/officeart/2005/8/layout/process1"/>
    <dgm:cxn modelId="{82DE4B67-BE9C-4CE1-B1CC-24A912CA783A}" type="presParOf" srcId="{809DFF17-5C80-4B9D-89DB-4802FCB8BBA1}" destId="{61159C2B-EA48-4BC0-964B-BB00EEE79F85}" srcOrd="0" destOrd="0" presId="urn:microsoft.com/office/officeart/2005/8/layout/process1"/>
    <dgm:cxn modelId="{80A7784A-C7B6-408F-A177-75065223B6CF}" type="presParOf" srcId="{8E1D528B-10A2-43BC-B89A-C7E5931C5097}" destId="{2B9848CC-098B-4857-BC53-20B3323E6BB1}" srcOrd="2" destOrd="0" presId="urn:microsoft.com/office/officeart/2005/8/layout/process1"/>
    <dgm:cxn modelId="{2B0EE4E9-5137-49A5-B35F-363996C70F9D}" type="presParOf" srcId="{8E1D528B-10A2-43BC-B89A-C7E5931C5097}" destId="{D489693B-B652-45FE-A7A5-77AE8559AE68}" srcOrd="3" destOrd="0" presId="urn:microsoft.com/office/officeart/2005/8/layout/process1"/>
    <dgm:cxn modelId="{F784D7CE-164D-4ADC-9846-77D1FBCE6BD7}" type="presParOf" srcId="{D489693B-B652-45FE-A7A5-77AE8559AE68}" destId="{4FB2E4D7-0307-4311-823C-18ADE63C5F6E}" srcOrd="0" destOrd="0" presId="urn:microsoft.com/office/officeart/2005/8/layout/process1"/>
    <dgm:cxn modelId="{D9CC1890-C707-418B-93F4-F9B63E58EB86}" type="presParOf" srcId="{8E1D528B-10A2-43BC-B89A-C7E5931C5097}" destId="{F17B5CB5-1FE1-4C37-9309-CA6700080187}"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a:xfrm>
          <a:off x="412245" y="45123"/>
          <a:ext cx="4145337" cy="472320"/>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w="6350" cap="flat" cmpd="sng" algn="ctr">
          <a:solidFill>
            <a:srgbClr val="A5A5A5"/>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a:xfrm>
          <a:off x="412245" y="1350483"/>
          <a:ext cx="4449896" cy="472320"/>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a:xfrm>
          <a:off x="412245" y="2391244"/>
          <a:ext cx="4907341" cy="47232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a:xfrm>
          <a:off x="0" y="281283"/>
          <a:ext cx="8244916" cy="982799"/>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a:xfrm>
          <a:off x="0" y="1586643"/>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a:xfrm>
          <a:off x="0" y="262740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a:xfrm>
          <a:off x="412245" y="3432004"/>
          <a:ext cx="5516632" cy="47232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a:xfrm>
          <a:off x="0" y="470892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a:xfrm>
          <a:off x="412245" y="4472764"/>
          <a:ext cx="5974134" cy="47232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a:xfrm>
          <a:off x="0" y="366816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2400" spc="-40" baseline="0">
              <a:solidFill>
                <a:sysClr val="windowText" lastClr="000000">
                  <a:hueOff val="0"/>
                  <a:satOff val="0"/>
                  <a:lumOff val="0"/>
                  <a:alphaOff val="0"/>
                </a:sysClr>
              </a:solidFill>
              <a:latin typeface="Calibri" panose="020F0502020204030204"/>
              <a:ea typeface="+mn-ea"/>
              <a:cs typeface="+mn-cs"/>
            </a:rPr>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pt>
    <dgm:pt modelId="{6D914A54-B7F6-4A24-9F6E-4AB6A8A63DE4}" type="pres">
      <dgm:prSet presAssocID="{C7BD12FB-6A55-495A-9BC4-3682C5DC453B}" presName="parentText" presStyleLbl="node1" presStyleIdx="3" presStyleCnt="5" custScaleX="95585">
        <dgm:presLayoutVars>
          <dgm:chMax val="0"/>
          <dgm:bulletEnabled val="1"/>
        </dgm:presLayoutVars>
      </dgm:prSet>
      <dgm:spPr/>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pt>
  </dgm:ptLst>
  <dgm:cxnLst>
    <dgm:cxn modelId="{A2EB060E-4759-403C-A696-34F3A08D0075}" type="presOf" srcId="{954AAE81-35C4-4C12-B62B-8709AEF99FD6}" destId="{5DAF8B3C-7685-4E39-8586-80AAA06B771A}" srcOrd="0" destOrd="0" presId="urn:microsoft.com/office/officeart/2005/8/layout/list1"/>
    <dgm:cxn modelId="{3E7CF413-8F26-4959-B612-3403B92B6B82}" srcId="{C7BD12FB-6A55-495A-9BC4-3682C5DC453B}" destId="{E6CD695C-6935-4EB5-99FB-4EC53F4C3810}" srcOrd="0" destOrd="0" parTransId="{D2D6CA71-F6B8-4D88-95C9-CB59948B3F8F}" sibTransId="{3815502A-F6F8-483E-9F3D-78B8E202480F}"/>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2DBB7D28-CCE8-4492-B279-2B3F8EA72628}" type="presOf" srcId="{F302D720-2B29-40DD-B835-FE6CC07497A7}" destId="{34868D5B-AE8B-4E00-8715-EF98D4DDE889}" srcOrd="0"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F7A9876C-CF09-491B-955F-051C3E94A0CA}" type="presOf" srcId="{C7BD12FB-6A55-495A-9BC4-3682C5DC453B}" destId="{6D914A54-B7F6-4A24-9F6E-4AB6A8A63DE4}" srcOrd="1"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0D35226E-FC2F-4DBE-B37B-BB569093E316}" srcId="{A9B54138-0C0B-4B41-AE76-E45327B1386A}" destId="{CDB3692C-A880-496B-A6DA-BD3FD9CA1840}" srcOrd="0" destOrd="0" parTransId="{155E2A8C-3D98-4E2B-BB2F-6D706B74A491}" sibTransId="{F8C8E311-C50B-4F63-91A1-B5F91C05D3B6}"/>
    <dgm:cxn modelId="{9DD1F54F-ECB0-4FA5-8E71-B7EF4E1C98CD}" srcId="{F4075F3A-4A49-40FA-A063-F65AE5661252}" destId="{DB2A0EBB-F738-419A-BEA4-66A5688F0EA7}" srcOrd="0" destOrd="0" parTransId="{ADB1883D-903C-4E54-8482-71DAEC0D2735}" sibTransId="{FAB35F7C-FD26-47A2-A6CE-D2DB0626001F}"/>
    <dgm:cxn modelId="{D77B3453-DB51-43A4-A8CC-8B24C1DF2F5F}" type="presOf" srcId="{954AAE81-35C4-4C12-B62B-8709AEF99FD6}" destId="{63DF7D70-FA28-4CB5-87C3-68C2218D59D9}" srcOrd="1"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9BD84196-17BE-4495-A5AE-ADB928EFAA5F}" type="presOf" srcId="{2482C623-A19B-44AA-A093-96807E3CE98F}" destId="{C3D4A2DB-AD52-4904-A56F-39717FFF0012}" srcOrd="0" destOrd="0" presId="urn:microsoft.com/office/officeart/2005/8/layout/list1"/>
    <dgm:cxn modelId="{6B750B97-D182-4750-B489-5BD422762C08}" srcId="{CA85910C-841A-4770-8850-B1893A9DF604}" destId="{954AAE81-35C4-4C12-B62B-8709AEF99FD6}" srcOrd="1" destOrd="0" parTransId="{A8C4E290-19C4-45DD-8B7F-7FF42A3CD0C3}" sibTransId="{1060B8FA-63BC-4FD0-A65B-8BDE3C2CC7A4}"/>
    <dgm:cxn modelId="{FEAEE998-87F1-4FF2-B327-B30619AA44B2}" type="presOf" srcId="{DB2A0EBB-F738-419A-BEA4-66A5688F0EA7}" destId="{200C7944-57E3-44A0-ACC4-32F750BA3DB6}" srcOrd="0" destOrd="0" presId="urn:microsoft.com/office/officeart/2005/8/layout/list1"/>
    <dgm:cxn modelId="{3EF343B6-D12B-4C3B-A330-7EA2E935A740}" type="presOf" srcId="{BCDC602B-6184-4667-A139-DDACE59DF40A}" destId="{11E76175-F72D-4774-85B1-B5D11B736795}" srcOrd="0" destOrd="0" presId="urn:microsoft.com/office/officeart/2005/8/layout/list1"/>
    <dgm:cxn modelId="{4EED9FBC-8E1C-4155-9A0A-DE0E3F148B9C}" type="presOf" srcId="{A9B54138-0C0B-4B41-AE76-E45327B1386A}" destId="{1C83B8A7-E55A-4A95-9C9B-A2BC7606356D}" srcOrd="1" destOrd="0" presId="urn:microsoft.com/office/officeart/2005/8/layout/list1"/>
    <dgm:cxn modelId="{45ABC0D1-C4C3-454D-A7CB-CC4D360088B6}" type="presOf" srcId="{C7BD12FB-6A55-495A-9BC4-3682C5DC453B}" destId="{E6A0C18A-5207-4A3F-AE2E-C8986783B039}" srcOrd="0" destOrd="0" presId="urn:microsoft.com/office/officeart/2005/8/layout/list1"/>
    <dgm:cxn modelId="{05C3DBD3-4B6E-4341-9B3A-6929B562E690}" type="presOf" srcId="{F4075F3A-4A49-40FA-A063-F65AE5661252}" destId="{37644250-2239-41EF-88FE-BDEC6CDC8369}" srcOrd="1"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0CDD70F3-3F71-4EF0-A2E9-662C9FEBA503}" type="presOf" srcId="{CA85910C-841A-4770-8850-B1893A9DF604}" destId="{F4206DCA-C717-4411-832B-33E2421E76FD}" srcOrd="0" destOrd="0" presId="urn:microsoft.com/office/officeart/2005/8/layout/list1"/>
    <dgm:cxn modelId="{4B3949FF-B0EE-46CC-8230-3D4696A1345E}" type="presOf" srcId="{F4075F3A-4A49-40FA-A063-F65AE5661252}" destId="{6AA8D064-8399-420E-8410-AF360DCC13B0}"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040925" y="272133"/>
          <a:ext cx="919895" cy="1510342"/>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r="78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102"/>
          <a:ext cx="978612" cy="4535427"/>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pitchFamily="34" charset="0"/>
              <a:ea typeface="+mn-ea"/>
              <a:cs typeface="Calibri" panose="020F0502020204030204" pitchFamily="34" charset="0"/>
            </a:rPr>
            <a:t>SESSION 1</a:t>
          </a:r>
        </a:p>
      </dsp:txBody>
      <dsp:txXfrm>
        <a:off x="2048200" y="1842936"/>
        <a:ext cx="921286" cy="1756845"/>
      </dsp:txXfrm>
    </dsp:sp>
    <dsp:sp modelId="{0304F202-A9F3-479D-BEB1-3ABB9CCAFAF9}">
      <dsp:nvSpPr>
        <dsp:cNvPr id="0" name=""/>
        <dsp:cNvSpPr/>
      </dsp:nvSpPr>
      <dsp:spPr>
        <a:xfrm>
          <a:off x="2048896" y="272167"/>
          <a:ext cx="919895" cy="1510342"/>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272133"/>
          <a:ext cx="919895" cy="1510342"/>
        </a:xfrm>
        <a:prstGeom prst="ellipse">
          <a:avLst/>
        </a:prstGeom>
        <a:blipFill dpi="0" rotWithShape="1">
          <a:blip xmlns:r="http://schemas.openxmlformats.org/officeDocument/2006/relationships" r:embed="rId1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272133"/>
          <a:ext cx="919895" cy="1510342"/>
        </a:xfrm>
        <a:prstGeom prst="ellipse">
          <a:avLst/>
        </a:prstGeom>
        <a:blipFill dpi="0" rotWithShape="1">
          <a:blip xmlns:r="http://schemas.openxmlformats.org/officeDocument/2006/relationships" r:embed="rId1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ellipse">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209979" y="510677"/>
          <a:ext cx="581788" cy="1033255"/>
        </a:xfrm>
        <a:prstGeom prst="rect">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2048200" y="1842888"/>
        <a:ext cx="921286" cy="1756899"/>
      </dsp:txXfrm>
    </dsp:sp>
    <dsp:sp modelId="{0304F202-A9F3-479D-BEB1-3ABB9CCAFAF9}">
      <dsp:nvSpPr>
        <dsp:cNvPr id="0" name=""/>
        <dsp:cNvSpPr/>
      </dsp:nvSpPr>
      <dsp:spPr>
        <a:xfrm>
          <a:off x="2048896"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272133"/>
          <a:ext cx="919895" cy="1510342"/>
        </a:xfrm>
        <a:prstGeom prst="ellipse">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340937"/>
          <a:ext cx="919895" cy="1417320"/>
        </a:xfrm>
        <a:prstGeom prst="rect">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ellipse">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209979" y="510677"/>
          <a:ext cx="581788" cy="1033255"/>
        </a:xfrm>
        <a:prstGeom prst="rect">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2048200" y="1842888"/>
        <a:ext cx="921286" cy="1756899"/>
      </dsp:txXfrm>
    </dsp:sp>
    <dsp:sp modelId="{0304F202-A9F3-479D-BEB1-3ABB9CCAFAF9}">
      <dsp:nvSpPr>
        <dsp:cNvPr id="0" name=""/>
        <dsp:cNvSpPr/>
      </dsp:nvSpPr>
      <dsp:spPr>
        <a:xfrm>
          <a:off x="2048896"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endParaRPr lang="en-US" sz="1800" kern="120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272133"/>
          <a:ext cx="919895" cy="1510342"/>
        </a:xfrm>
        <a:prstGeom prst="ellipse">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340937"/>
          <a:ext cx="919895" cy="1417320"/>
        </a:xfrm>
        <a:prstGeom prst="rect">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280743"/>
          <a:ext cx="10719504" cy="1096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We think we know what we need so we are planning to move forward (evidence-based)</a:t>
          </a:r>
        </a:p>
      </dsp:txBody>
      <dsp:txXfrm>
        <a:off x="0" y="280743"/>
        <a:ext cx="10719504" cy="1096200"/>
      </dsp:txXfrm>
    </dsp:sp>
    <dsp:sp modelId="{1C83B8A7-E55A-4A95-9C9B-A2BC7606356D}">
      <dsp:nvSpPr>
        <dsp:cNvPr id="0" name=""/>
        <dsp:cNvSpPr/>
      </dsp:nvSpPr>
      <dsp:spPr>
        <a:xfrm>
          <a:off x="535975" y="103623"/>
          <a:ext cx="5389498" cy="354240"/>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w="6350" cap="flat" cmpd="sng" algn="ctr">
          <a:solidFill>
            <a:srgbClr val="A5A5A5"/>
          </a:solidFill>
          <a:prstDash val="solid"/>
          <a:miter lim="800000"/>
        </a:ln>
        <a:effectLst/>
        <a:scene3d>
          <a:camera prst="orthographicFront">
            <a:rot lat="0" lon="0" rev="0"/>
          </a:camera>
          <a:lightRig rig="contrasting" dir="t">
            <a:rot lat="0" lon="0" rev="1200000"/>
          </a:lightRig>
        </a:scene3d>
        <a:sp3d/>
      </dsp:spPr>
      <dsp:style>
        <a:lnRef idx="1">
          <a:schemeClr val="accent3"/>
        </a:lnRef>
        <a:fillRef idx="3">
          <a:schemeClr val="accent3"/>
        </a:fillRef>
        <a:effectRef idx="2">
          <a:schemeClr val="accent3"/>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Exploration &amp; Adoption</a:t>
          </a:r>
        </a:p>
      </dsp:txBody>
      <dsp:txXfrm>
        <a:off x="553268" y="120916"/>
        <a:ext cx="5354912" cy="319654"/>
      </dsp:txXfrm>
    </dsp:sp>
    <dsp:sp modelId="{C3D4A2DB-AD52-4904-A56F-39717FFF0012}">
      <dsp:nvSpPr>
        <dsp:cNvPr id="0" name=""/>
        <dsp:cNvSpPr/>
      </dsp:nvSpPr>
      <dsp:spPr>
        <a:xfrm>
          <a:off x="0" y="1618864"/>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Let’s make sure we’re ready to implement (capacity infrastructure)</a:t>
          </a:r>
        </a:p>
      </dsp:txBody>
      <dsp:txXfrm>
        <a:off x="0" y="1618864"/>
        <a:ext cx="10719504" cy="756000"/>
      </dsp:txXfrm>
    </dsp:sp>
    <dsp:sp modelId="{63DF7D70-FA28-4CB5-87C3-68C2218D59D9}">
      <dsp:nvSpPr>
        <dsp:cNvPr id="0" name=""/>
        <dsp:cNvSpPr/>
      </dsp:nvSpPr>
      <dsp:spPr>
        <a:xfrm>
          <a:off x="535975" y="1441744"/>
          <a:ext cx="5785466" cy="354240"/>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a:scene3d>
          <a:camera prst="orthographicFront">
            <a:rot lat="0" lon="0" rev="0"/>
          </a:camera>
          <a:lightRig rig="contrasting" dir="t">
            <a:rot lat="0" lon="0" rev="1200000"/>
          </a:lightRig>
        </a:scene3d>
        <a:sp3d/>
      </dsp:spPr>
      <dsp:style>
        <a:lnRef idx="1">
          <a:schemeClr val="accent5"/>
        </a:lnRef>
        <a:fillRef idx="3">
          <a:schemeClr val="accent5"/>
        </a:fillRef>
        <a:effectRef idx="2">
          <a:schemeClr val="accent5"/>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Installation</a:t>
          </a:r>
        </a:p>
      </dsp:txBody>
      <dsp:txXfrm>
        <a:off x="553268" y="1459037"/>
        <a:ext cx="5750880" cy="319654"/>
      </dsp:txXfrm>
    </dsp:sp>
    <dsp:sp modelId="{34868D5B-AE8B-4E00-8715-EF98D4DDE889}">
      <dsp:nvSpPr>
        <dsp:cNvPr id="0" name=""/>
        <dsp:cNvSpPr/>
      </dsp:nvSpPr>
      <dsp:spPr>
        <a:xfrm>
          <a:off x="0" y="2616784"/>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Let’s give it a try &amp; evaluate (demonstration)</a:t>
          </a:r>
        </a:p>
      </dsp:txBody>
      <dsp:txXfrm>
        <a:off x="0" y="2616784"/>
        <a:ext cx="10719504" cy="756000"/>
      </dsp:txXfrm>
    </dsp:sp>
    <dsp:sp modelId="{223DD7FC-BB63-4487-83F2-E54C0643849F}">
      <dsp:nvSpPr>
        <dsp:cNvPr id="0" name=""/>
        <dsp:cNvSpPr/>
      </dsp:nvSpPr>
      <dsp:spPr>
        <a:xfrm>
          <a:off x="535975" y="2439664"/>
          <a:ext cx="6380205" cy="35424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a:scene3d>
          <a:camera prst="orthographicFront">
            <a:rot lat="0" lon="0" rev="0"/>
          </a:camera>
          <a:lightRig rig="contrasting" dir="t">
            <a:rot lat="0" lon="0" rev="1200000"/>
          </a:lightRig>
        </a:scene3d>
        <a:sp3d/>
      </dsp:spPr>
      <dsp:style>
        <a:lnRef idx="1">
          <a:schemeClr val="accent6"/>
        </a:lnRef>
        <a:fillRef idx="3">
          <a:schemeClr val="accent6"/>
        </a:fillRef>
        <a:effectRef idx="2">
          <a:schemeClr val="accent6"/>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Initial Implementation</a:t>
          </a:r>
        </a:p>
      </dsp:txBody>
      <dsp:txXfrm>
        <a:off x="553268" y="2456957"/>
        <a:ext cx="6345619" cy="319654"/>
      </dsp:txXfrm>
    </dsp:sp>
    <dsp:sp modelId="{DDF6E055-97DD-47A5-B52B-4D4E9E2EADD0}">
      <dsp:nvSpPr>
        <dsp:cNvPr id="0" name=""/>
        <dsp:cNvSpPr/>
      </dsp:nvSpPr>
      <dsp:spPr>
        <a:xfrm>
          <a:off x="0" y="3614704"/>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That worked, let’s do it for real (investment)</a:t>
          </a:r>
        </a:p>
      </dsp:txBody>
      <dsp:txXfrm>
        <a:off x="0" y="3614704"/>
        <a:ext cx="10719504" cy="756000"/>
      </dsp:txXfrm>
    </dsp:sp>
    <dsp:sp modelId="{6D914A54-B7F6-4A24-9F6E-4AB6A8A63DE4}">
      <dsp:nvSpPr>
        <dsp:cNvPr id="0" name=""/>
        <dsp:cNvSpPr/>
      </dsp:nvSpPr>
      <dsp:spPr>
        <a:xfrm>
          <a:off x="535975" y="3437584"/>
          <a:ext cx="7172366" cy="35424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Full Implementation</a:t>
          </a:r>
        </a:p>
      </dsp:txBody>
      <dsp:txXfrm>
        <a:off x="553268" y="3454877"/>
        <a:ext cx="7137780" cy="319654"/>
      </dsp:txXfrm>
    </dsp:sp>
    <dsp:sp modelId="{200C7944-57E3-44A0-ACC4-32F750BA3DB6}">
      <dsp:nvSpPr>
        <dsp:cNvPr id="0" name=""/>
        <dsp:cNvSpPr/>
      </dsp:nvSpPr>
      <dsp:spPr>
        <a:xfrm>
          <a:off x="0" y="4612623"/>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Let’s make it our way of doing business (institutionalized use)</a:t>
          </a:r>
        </a:p>
      </dsp:txBody>
      <dsp:txXfrm>
        <a:off x="0" y="4612623"/>
        <a:ext cx="10719504" cy="756000"/>
      </dsp:txXfrm>
    </dsp:sp>
    <dsp:sp modelId="{37644250-2239-41EF-88FE-BDEC6CDC8369}">
      <dsp:nvSpPr>
        <dsp:cNvPr id="0" name=""/>
        <dsp:cNvSpPr/>
      </dsp:nvSpPr>
      <dsp:spPr>
        <a:xfrm>
          <a:off x="535975" y="4435504"/>
          <a:ext cx="7767181" cy="35424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Sustainability &amp; Continuous Regeneration</a:t>
          </a:r>
        </a:p>
      </dsp:txBody>
      <dsp:txXfrm>
        <a:off x="553268" y="4452797"/>
        <a:ext cx="7732595" cy="31965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E6CE9-C53C-4BE8-9404-0F71C2DA7C2B}">
      <dsp:nvSpPr>
        <dsp:cNvPr id="0" name=""/>
        <dsp:cNvSpPr/>
      </dsp:nvSpPr>
      <dsp:spPr>
        <a:xfrm>
          <a:off x="6735583" y="876836"/>
          <a:ext cx="2322716" cy="23231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40099-3EA8-46DF-8737-5F5C4BE66025}">
      <dsp:nvSpPr>
        <dsp:cNvPr id="0" name=""/>
        <dsp:cNvSpPr/>
      </dsp:nvSpPr>
      <dsp:spPr>
        <a:xfrm>
          <a:off x="6812704"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Spring</a:t>
          </a:r>
        </a:p>
      </dsp:txBody>
      <dsp:txXfrm>
        <a:off x="7122702" y="1264095"/>
        <a:ext cx="1548477" cy="1548628"/>
      </dsp:txXfrm>
    </dsp:sp>
    <dsp:sp modelId="{D250D6A6-840F-4AE9-B4E6-2BFEAEAAD961}">
      <dsp:nvSpPr>
        <dsp:cNvPr id="0" name=""/>
        <dsp:cNvSpPr/>
      </dsp:nvSpPr>
      <dsp:spPr>
        <a:xfrm rot="2700000">
          <a:off x="4337786"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79D52-96F6-4BAB-8408-622494D3F10C}">
      <dsp:nvSpPr>
        <dsp:cNvPr id="0" name=""/>
        <dsp:cNvSpPr/>
      </dsp:nvSpPr>
      <dsp:spPr>
        <a:xfrm>
          <a:off x="4412110"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Winter</a:t>
          </a:r>
        </a:p>
      </dsp:txBody>
      <dsp:txXfrm>
        <a:off x="4722108" y="1264095"/>
        <a:ext cx="1548477" cy="1548628"/>
      </dsp:txXfrm>
    </dsp:sp>
    <dsp:sp modelId="{B1761DD4-8450-42DE-B7D1-DC92695CFC6C}">
      <dsp:nvSpPr>
        <dsp:cNvPr id="0" name=""/>
        <dsp:cNvSpPr/>
      </dsp:nvSpPr>
      <dsp:spPr>
        <a:xfrm rot="2700000">
          <a:off x="1937191"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C0699-19E7-4D29-B996-47BA69249930}">
      <dsp:nvSpPr>
        <dsp:cNvPr id="0" name=""/>
        <dsp:cNvSpPr/>
      </dsp:nvSpPr>
      <dsp:spPr>
        <a:xfrm>
          <a:off x="2011515"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Fall</a:t>
          </a:r>
        </a:p>
      </dsp:txBody>
      <dsp:txXfrm>
        <a:off x="2321513" y="1264095"/>
        <a:ext cx="1548477" cy="154862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EB135-FE62-48DF-970C-D826F5A489EF}">
      <dsp:nvSpPr>
        <dsp:cNvPr id="0" name=""/>
        <dsp:cNvSpPr/>
      </dsp:nvSpPr>
      <dsp:spPr>
        <a:xfrm>
          <a:off x="424855" y="0"/>
          <a:ext cx="4815025" cy="340877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7AA2B9-FD6C-43D4-8791-F42551B198CD}">
      <dsp:nvSpPr>
        <dsp:cNvPr id="0" name=""/>
        <dsp:cNvSpPr/>
      </dsp:nvSpPr>
      <dsp:spPr>
        <a:xfrm>
          <a:off x="2295" y="1022633"/>
          <a:ext cx="1883305"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lumMod val="85000"/>
                  <a:lumOff val="15000"/>
                </a:schemeClr>
              </a:solidFill>
            </a:rPr>
            <a:t>Selecting</a:t>
          </a:r>
        </a:p>
      </dsp:txBody>
      <dsp:txXfrm>
        <a:off x="68856" y="1089194"/>
        <a:ext cx="1750183" cy="1230389"/>
      </dsp:txXfrm>
    </dsp:sp>
    <dsp:sp modelId="{C8277305-BFA5-4CB7-AEE4-ABFC7D057AD9}">
      <dsp:nvSpPr>
        <dsp:cNvPr id="0" name=""/>
        <dsp:cNvSpPr/>
      </dsp:nvSpPr>
      <dsp:spPr>
        <a:xfrm>
          <a:off x="2052666" y="1022633"/>
          <a:ext cx="1557938"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lumMod val="75000"/>
                  <a:lumOff val="25000"/>
                </a:schemeClr>
              </a:solidFill>
            </a:rPr>
            <a:t>Installing</a:t>
          </a:r>
        </a:p>
      </dsp:txBody>
      <dsp:txXfrm>
        <a:off x="2119227" y="1089194"/>
        <a:ext cx="1424816" cy="1230389"/>
      </dsp:txXfrm>
    </dsp:sp>
    <dsp:sp modelId="{318AAECD-848F-414E-BECE-3515CC3B39FC}">
      <dsp:nvSpPr>
        <dsp:cNvPr id="0" name=""/>
        <dsp:cNvSpPr/>
      </dsp:nvSpPr>
      <dsp:spPr>
        <a:xfrm>
          <a:off x="3777671" y="1022633"/>
          <a:ext cx="1884768"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rPr>
            <a:t>Analyzing</a:t>
          </a:r>
        </a:p>
      </dsp:txBody>
      <dsp:txXfrm>
        <a:off x="3844232" y="1089194"/>
        <a:ext cx="1751646" cy="123038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E4A06-63C4-CF4F-B96C-059CF8F1AE13}">
      <dsp:nvSpPr>
        <dsp:cNvPr id="0" name=""/>
        <dsp:cNvSpPr/>
      </dsp:nvSpPr>
      <dsp:spPr>
        <a:xfrm rot="5400000">
          <a:off x="4390563" y="-3083285"/>
          <a:ext cx="710375" cy="6881450"/>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a:t>Evaluate current rates of general and behavior specific praise.</a:t>
          </a:r>
        </a:p>
      </dsp:txBody>
      <dsp:txXfrm rot="-5400000">
        <a:off x="1305026" y="36930"/>
        <a:ext cx="6846772" cy="641019"/>
      </dsp:txXfrm>
    </dsp:sp>
    <dsp:sp modelId="{625085D1-448E-654F-8CE2-E5FFBAB0CE65}">
      <dsp:nvSpPr>
        <dsp:cNvPr id="0" name=""/>
        <dsp:cNvSpPr/>
      </dsp:nvSpPr>
      <dsp:spPr>
        <a:xfrm>
          <a:off x="1442" y="34511"/>
          <a:ext cx="1303583" cy="64585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t>Step 1</a:t>
          </a:r>
        </a:p>
      </dsp:txBody>
      <dsp:txXfrm>
        <a:off x="32970" y="66039"/>
        <a:ext cx="1240527" cy="582800"/>
      </dsp:txXfrm>
    </dsp:sp>
    <dsp:sp modelId="{7DFD0E49-D476-CE41-8B3A-FE2B6EA1F0FE}">
      <dsp:nvSpPr>
        <dsp:cNvPr id="0" name=""/>
        <dsp:cNvSpPr/>
      </dsp:nvSpPr>
      <dsp:spPr>
        <a:xfrm rot="5400000">
          <a:off x="4492046" y="-2376239"/>
          <a:ext cx="516685" cy="688817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a:t>Identify behaviors to reinforce.</a:t>
          </a:r>
        </a:p>
      </dsp:txBody>
      <dsp:txXfrm rot="-5400000">
        <a:off x="1306300" y="834729"/>
        <a:ext cx="6862955" cy="466241"/>
      </dsp:txXfrm>
    </dsp:sp>
    <dsp:sp modelId="{4A12066A-74C5-264E-87C8-624216F15F86}">
      <dsp:nvSpPr>
        <dsp:cNvPr id="0" name=""/>
        <dsp:cNvSpPr/>
      </dsp:nvSpPr>
      <dsp:spPr>
        <a:xfrm>
          <a:off x="1442" y="744920"/>
          <a:ext cx="1304857" cy="64585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t>Step 2</a:t>
          </a:r>
        </a:p>
      </dsp:txBody>
      <dsp:txXfrm>
        <a:off x="32970" y="776448"/>
        <a:ext cx="1241801" cy="582800"/>
      </dsp:txXfrm>
    </dsp:sp>
    <dsp:sp modelId="{49F17047-6702-8949-98E8-D80A32F3B651}">
      <dsp:nvSpPr>
        <dsp:cNvPr id="0" name=""/>
        <dsp:cNvSpPr/>
      </dsp:nvSpPr>
      <dsp:spPr>
        <a:xfrm rot="5400000">
          <a:off x="4492046" y="-1698090"/>
          <a:ext cx="516685" cy="688817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a:t>Practice delivery of behavior specific praise.</a:t>
          </a:r>
        </a:p>
      </dsp:txBody>
      <dsp:txXfrm rot="-5400000">
        <a:off x="1306300" y="1512878"/>
        <a:ext cx="6862955" cy="466241"/>
      </dsp:txXfrm>
    </dsp:sp>
    <dsp:sp modelId="{3A9A5A31-79B5-D640-8908-0D7826947CE4}">
      <dsp:nvSpPr>
        <dsp:cNvPr id="0" name=""/>
        <dsp:cNvSpPr/>
      </dsp:nvSpPr>
      <dsp:spPr>
        <a:xfrm>
          <a:off x="1442" y="1423069"/>
          <a:ext cx="1304857" cy="64585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t>Step 3</a:t>
          </a:r>
        </a:p>
      </dsp:txBody>
      <dsp:txXfrm>
        <a:off x="32970" y="1454597"/>
        <a:ext cx="1241801" cy="582800"/>
      </dsp:txXfrm>
    </dsp:sp>
    <dsp:sp modelId="{C322E904-D825-2C41-89B2-1884A1A5A992}">
      <dsp:nvSpPr>
        <dsp:cNvPr id="0" name=""/>
        <dsp:cNvSpPr/>
      </dsp:nvSpPr>
      <dsp:spPr>
        <a:xfrm rot="5400000">
          <a:off x="4492806" y="-1020023"/>
          <a:ext cx="516685" cy="688817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a:t>Observe student behavior.</a:t>
          </a:r>
        </a:p>
      </dsp:txBody>
      <dsp:txXfrm rot="-5400000">
        <a:off x="1307060" y="2190945"/>
        <a:ext cx="6862955" cy="466241"/>
      </dsp:txXfrm>
    </dsp:sp>
    <dsp:sp modelId="{AED4D87D-B09C-E043-9275-302651E6F1C9}">
      <dsp:nvSpPr>
        <dsp:cNvPr id="0" name=""/>
        <dsp:cNvSpPr/>
      </dsp:nvSpPr>
      <dsp:spPr>
        <a:xfrm>
          <a:off x="1442" y="2101219"/>
          <a:ext cx="1304857" cy="64585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t>Step 4</a:t>
          </a:r>
        </a:p>
      </dsp:txBody>
      <dsp:txXfrm>
        <a:off x="32970" y="2132747"/>
        <a:ext cx="1241801" cy="582800"/>
      </dsp:txXfrm>
    </dsp:sp>
    <dsp:sp modelId="{E0057FF1-9E32-D340-BFDA-10D61D2586BE}">
      <dsp:nvSpPr>
        <dsp:cNvPr id="0" name=""/>
        <dsp:cNvSpPr/>
      </dsp:nvSpPr>
      <dsp:spPr>
        <a:xfrm rot="5400000">
          <a:off x="4492046" y="-341791"/>
          <a:ext cx="516685" cy="688817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a:t>Provide behavior specific praise.</a:t>
          </a:r>
        </a:p>
      </dsp:txBody>
      <dsp:txXfrm rot="-5400000">
        <a:off x="1306300" y="2869177"/>
        <a:ext cx="6862955" cy="466241"/>
      </dsp:txXfrm>
    </dsp:sp>
    <dsp:sp modelId="{56B72825-C125-7340-9771-C7FDB1DF22FE}">
      <dsp:nvSpPr>
        <dsp:cNvPr id="0" name=""/>
        <dsp:cNvSpPr/>
      </dsp:nvSpPr>
      <dsp:spPr>
        <a:xfrm>
          <a:off x="1442" y="2779368"/>
          <a:ext cx="1304857" cy="64585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t>Step 5</a:t>
          </a:r>
        </a:p>
      </dsp:txBody>
      <dsp:txXfrm>
        <a:off x="32970" y="2810896"/>
        <a:ext cx="1241801" cy="582800"/>
      </dsp:txXfrm>
    </dsp:sp>
    <dsp:sp modelId="{089EC3FA-8672-9D47-B6AA-034981C605BF}">
      <dsp:nvSpPr>
        <dsp:cNvPr id="0" name=""/>
        <dsp:cNvSpPr/>
      </dsp:nvSpPr>
      <dsp:spPr>
        <a:xfrm rot="5400000">
          <a:off x="4413986" y="212607"/>
          <a:ext cx="516685" cy="7130067"/>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a:t>Monitor the behavior specific praise delivery.</a:t>
          </a:r>
        </a:p>
      </dsp:txBody>
      <dsp:txXfrm rot="-5400000">
        <a:off x="1107295" y="3544520"/>
        <a:ext cx="7104845" cy="466241"/>
      </dsp:txXfrm>
    </dsp:sp>
    <dsp:sp modelId="{D363A255-AAEC-CD41-98F0-C3938A0F1A3A}">
      <dsp:nvSpPr>
        <dsp:cNvPr id="0" name=""/>
        <dsp:cNvSpPr/>
      </dsp:nvSpPr>
      <dsp:spPr>
        <a:xfrm>
          <a:off x="1442" y="3457518"/>
          <a:ext cx="1310891" cy="64585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t>Step 6</a:t>
          </a:r>
        </a:p>
      </dsp:txBody>
      <dsp:txXfrm>
        <a:off x="32970" y="3489046"/>
        <a:ext cx="1247835" cy="582800"/>
      </dsp:txXfrm>
    </dsp:sp>
    <dsp:sp modelId="{EB9BCB14-7487-4A37-85A0-6771BBA5B170}">
      <dsp:nvSpPr>
        <dsp:cNvPr id="0" name=""/>
        <dsp:cNvSpPr/>
      </dsp:nvSpPr>
      <dsp:spPr>
        <a:xfrm rot="5400000">
          <a:off x="4446837" y="888356"/>
          <a:ext cx="516685" cy="7150925"/>
        </a:xfrm>
        <a:prstGeom prst="round2Same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FontTx/>
            <a:buNone/>
          </a:pPr>
          <a:r>
            <a:rPr lang="en-US" sz="2400" kern="1200"/>
            <a:t>Seek student input.                  </a:t>
          </a:r>
          <a:endParaRPr lang="en-US" sz="2400" b="1" kern="1200"/>
        </a:p>
      </dsp:txBody>
      <dsp:txXfrm rot="-5400000">
        <a:off x="1129717" y="4230698"/>
        <a:ext cx="7125703" cy="466241"/>
      </dsp:txXfrm>
    </dsp:sp>
    <dsp:sp modelId="{24A76E8E-5C53-4881-835C-C4C136A17002}">
      <dsp:nvSpPr>
        <dsp:cNvPr id="0" name=""/>
        <dsp:cNvSpPr/>
      </dsp:nvSpPr>
      <dsp:spPr>
        <a:xfrm>
          <a:off x="284" y="4137920"/>
          <a:ext cx="1285595" cy="64585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t>Step 7</a:t>
          </a:r>
        </a:p>
      </dsp:txBody>
      <dsp:txXfrm>
        <a:off x="31812" y="4169448"/>
        <a:ext cx="1222539" cy="5828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41036-DEC3-4A80-8DF2-D586DEA3B656}">
      <dsp:nvSpPr>
        <dsp:cNvPr id="0" name=""/>
        <dsp:cNvSpPr/>
      </dsp:nvSpPr>
      <dsp:spPr>
        <a:xfrm>
          <a:off x="1017270" y="1648080"/>
          <a:ext cx="2369093" cy="2437204"/>
        </a:xfrm>
        <a:prstGeom prst="ellipse">
          <a:avLst/>
        </a:prstGeom>
        <a:solidFill>
          <a:schemeClr val="accent1">
            <a:alpha val="5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Social-emotional competencies</a:t>
          </a:r>
        </a:p>
      </dsp:txBody>
      <dsp:txXfrm>
        <a:off x="1364216" y="2005000"/>
        <a:ext cx="1675201" cy="1723364"/>
      </dsp:txXfrm>
    </dsp:sp>
    <dsp:sp modelId="{28ECF0F3-975B-47C5-8BE8-1C591490F6DA}">
      <dsp:nvSpPr>
        <dsp:cNvPr id="0" name=""/>
        <dsp:cNvSpPr/>
      </dsp:nvSpPr>
      <dsp:spPr>
        <a:xfrm>
          <a:off x="1363176" y="380260"/>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Self-awareness</a:t>
          </a:r>
        </a:p>
      </dsp:txBody>
      <dsp:txXfrm>
        <a:off x="1608808" y="625892"/>
        <a:ext cx="1186017" cy="1186017"/>
      </dsp:txXfrm>
    </dsp:sp>
    <dsp:sp modelId="{456596F4-A435-4347-9B39-D5539639E4A1}">
      <dsp:nvSpPr>
        <dsp:cNvPr id="0" name=""/>
        <dsp:cNvSpPr/>
      </dsp:nvSpPr>
      <dsp:spPr>
        <a:xfrm>
          <a:off x="2930309" y="1518849"/>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Self-management</a:t>
          </a:r>
        </a:p>
      </dsp:txBody>
      <dsp:txXfrm>
        <a:off x="3175941" y="1764481"/>
        <a:ext cx="1186017" cy="1186017"/>
      </dsp:txXfrm>
    </dsp:sp>
    <dsp:sp modelId="{62971D67-9E8E-4FB5-9695-C876B04C913B}">
      <dsp:nvSpPr>
        <dsp:cNvPr id="0" name=""/>
        <dsp:cNvSpPr/>
      </dsp:nvSpPr>
      <dsp:spPr>
        <a:xfrm>
          <a:off x="2331717"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Responsible decision-making</a:t>
          </a:r>
        </a:p>
      </dsp:txBody>
      <dsp:txXfrm>
        <a:off x="2577349" y="3606756"/>
        <a:ext cx="1186017" cy="1186017"/>
      </dsp:txXfrm>
    </dsp:sp>
    <dsp:sp modelId="{0FF9EA82-B212-4442-BE36-4043F4FDFB6D}">
      <dsp:nvSpPr>
        <dsp:cNvPr id="0" name=""/>
        <dsp:cNvSpPr/>
      </dsp:nvSpPr>
      <dsp:spPr>
        <a:xfrm>
          <a:off x="394634"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Relationship Skills</a:t>
          </a:r>
        </a:p>
      </dsp:txBody>
      <dsp:txXfrm>
        <a:off x="640266" y="3606756"/>
        <a:ext cx="1186017" cy="1186017"/>
      </dsp:txXfrm>
    </dsp:sp>
    <dsp:sp modelId="{CFAFF3D1-B132-4C77-A2CD-1C8072BD6715}">
      <dsp:nvSpPr>
        <dsp:cNvPr id="0" name=""/>
        <dsp:cNvSpPr/>
      </dsp:nvSpPr>
      <dsp:spPr>
        <a:xfrm>
          <a:off x="-203956" y="1518849"/>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Social awareness</a:t>
          </a:r>
        </a:p>
      </dsp:txBody>
      <dsp:txXfrm>
        <a:off x="41676" y="1764481"/>
        <a:ext cx="1186017" cy="118601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85F217-4331-4104-827A-C00E93343370}">
      <dsp:nvSpPr>
        <dsp:cNvPr id="0" name=""/>
        <dsp:cNvSpPr/>
      </dsp:nvSpPr>
      <dsp:spPr>
        <a:xfrm>
          <a:off x="9242" y="1346949"/>
          <a:ext cx="2762398" cy="16574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Baseline</a:t>
          </a:r>
        </a:p>
      </dsp:txBody>
      <dsp:txXfrm>
        <a:off x="57787" y="1395494"/>
        <a:ext cx="2665308" cy="1560349"/>
      </dsp:txXfrm>
    </dsp:sp>
    <dsp:sp modelId="{809DFF17-5C80-4B9D-89DB-4802FCB8BBA1}">
      <dsp:nvSpPr>
        <dsp:cNvPr id="0" name=""/>
        <dsp:cNvSpPr/>
      </dsp:nvSpPr>
      <dsp:spPr>
        <a:xfrm>
          <a:off x="3047880" y="1833131"/>
          <a:ext cx="585628" cy="685074"/>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3047880" y="1970146"/>
        <a:ext cx="409940" cy="411044"/>
      </dsp:txXfrm>
    </dsp:sp>
    <dsp:sp modelId="{2B9848CC-098B-4857-BC53-20B3323E6BB1}">
      <dsp:nvSpPr>
        <dsp:cNvPr id="0" name=""/>
        <dsp:cNvSpPr/>
      </dsp:nvSpPr>
      <dsp:spPr>
        <a:xfrm>
          <a:off x="3876600" y="1346949"/>
          <a:ext cx="2762398" cy="16574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RRR Instruction</a:t>
          </a:r>
        </a:p>
      </dsp:txBody>
      <dsp:txXfrm>
        <a:off x="3925145" y="1395494"/>
        <a:ext cx="2665308" cy="1560349"/>
      </dsp:txXfrm>
    </dsp:sp>
    <dsp:sp modelId="{D489693B-B652-45FE-A7A5-77AE8559AE68}">
      <dsp:nvSpPr>
        <dsp:cNvPr id="0" name=""/>
        <dsp:cNvSpPr/>
      </dsp:nvSpPr>
      <dsp:spPr>
        <a:xfrm>
          <a:off x="6915239" y="1833131"/>
          <a:ext cx="585628" cy="685074"/>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6915239" y="1970146"/>
        <a:ext cx="409940" cy="411044"/>
      </dsp:txXfrm>
    </dsp:sp>
    <dsp:sp modelId="{F17B5CB5-1FE1-4C37-9309-CA6700080187}">
      <dsp:nvSpPr>
        <dsp:cNvPr id="0" name=""/>
        <dsp:cNvSpPr/>
      </dsp:nvSpPr>
      <dsp:spPr>
        <a:xfrm>
          <a:off x="7743958" y="1346949"/>
          <a:ext cx="2762398" cy="165743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RRR </a:t>
          </a:r>
        </a:p>
        <a:p>
          <a:pPr marL="0" lvl="0" indent="0" algn="ctr" defTabSz="1733550">
            <a:lnSpc>
              <a:spcPct val="90000"/>
            </a:lnSpc>
            <a:spcBef>
              <a:spcPct val="0"/>
            </a:spcBef>
            <a:spcAft>
              <a:spcPct val="35000"/>
            </a:spcAft>
            <a:buNone/>
          </a:pPr>
          <a:r>
            <a:rPr lang="en-US" sz="3900" kern="1200"/>
            <a:t>In-Class</a:t>
          </a:r>
        </a:p>
      </dsp:txBody>
      <dsp:txXfrm>
        <a:off x="7792503" y="1395494"/>
        <a:ext cx="2665308" cy="156034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280743"/>
          <a:ext cx="10719504" cy="1096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We think we know what we need so we are planning to move forward (evidence-based)</a:t>
          </a:r>
        </a:p>
      </dsp:txBody>
      <dsp:txXfrm>
        <a:off x="0" y="280743"/>
        <a:ext cx="10719504" cy="1096200"/>
      </dsp:txXfrm>
    </dsp:sp>
    <dsp:sp modelId="{1C83B8A7-E55A-4A95-9C9B-A2BC7606356D}">
      <dsp:nvSpPr>
        <dsp:cNvPr id="0" name=""/>
        <dsp:cNvSpPr/>
      </dsp:nvSpPr>
      <dsp:spPr>
        <a:xfrm>
          <a:off x="535975" y="103623"/>
          <a:ext cx="5389498" cy="354240"/>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w="6350" cap="flat" cmpd="sng" algn="ctr">
          <a:solidFill>
            <a:srgbClr val="A5A5A5"/>
          </a:solidFill>
          <a:prstDash val="solid"/>
          <a:miter lim="800000"/>
        </a:ln>
        <a:effectLst/>
        <a:scene3d>
          <a:camera prst="orthographicFront">
            <a:rot lat="0" lon="0" rev="0"/>
          </a:camera>
          <a:lightRig rig="contrasting" dir="t">
            <a:rot lat="0" lon="0" rev="1200000"/>
          </a:lightRig>
        </a:scene3d>
        <a:sp3d/>
      </dsp:spPr>
      <dsp:style>
        <a:lnRef idx="1">
          <a:schemeClr val="accent3"/>
        </a:lnRef>
        <a:fillRef idx="3">
          <a:schemeClr val="accent3"/>
        </a:fillRef>
        <a:effectRef idx="2">
          <a:schemeClr val="accent3"/>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Exploration &amp; Adoption</a:t>
          </a:r>
        </a:p>
      </dsp:txBody>
      <dsp:txXfrm>
        <a:off x="553268" y="120916"/>
        <a:ext cx="5354912" cy="319654"/>
      </dsp:txXfrm>
    </dsp:sp>
    <dsp:sp modelId="{C3D4A2DB-AD52-4904-A56F-39717FFF0012}">
      <dsp:nvSpPr>
        <dsp:cNvPr id="0" name=""/>
        <dsp:cNvSpPr/>
      </dsp:nvSpPr>
      <dsp:spPr>
        <a:xfrm>
          <a:off x="0" y="1618864"/>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Let’s make sure we’re ready to implement (capacity infrastructure)</a:t>
          </a:r>
        </a:p>
      </dsp:txBody>
      <dsp:txXfrm>
        <a:off x="0" y="1618864"/>
        <a:ext cx="10719504" cy="756000"/>
      </dsp:txXfrm>
    </dsp:sp>
    <dsp:sp modelId="{63DF7D70-FA28-4CB5-87C3-68C2218D59D9}">
      <dsp:nvSpPr>
        <dsp:cNvPr id="0" name=""/>
        <dsp:cNvSpPr/>
      </dsp:nvSpPr>
      <dsp:spPr>
        <a:xfrm>
          <a:off x="535975" y="1441744"/>
          <a:ext cx="5785466" cy="354240"/>
        </a:xfrm>
        <a:prstGeom prst="roundRect">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w="6350" cap="flat" cmpd="sng" algn="ctr">
          <a:solidFill>
            <a:srgbClr val="4472C4"/>
          </a:solidFill>
          <a:prstDash val="solid"/>
          <a:miter lim="800000"/>
        </a:ln>
        <a:effectLst/>
        <a:scene3d>
          <a:camera prst="orthographicFront">
            <a:rot lat="0" lon="0" rev="0"/>
          </a:camera>
          <a:lightRig rig="contrasting" dir="t">
            <a:rot lat="0" lon="0" rev="1200000"/>
          </a:lightRig>
        </a:scene3d>
        <a:sp3d/>
      </dsp:spPr>
      <dsp:style>
        <a:lnRef idx="1">
          <a:schemeClr val="accent5"/>
        </a:lnRef>
        <a:fillRef idx="3">
          <a:schemeClr val="accent5"/>
        </a:fillRef>
        <a:effectRef idx="2">
          <a:schemeClr val="accent5"/>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Installation</a:t>
          </a:r>
        </a:p>
      </dsp:txBody>
      <dsp:txXfrm>
        <a:off x="553268" y="1459037"/>
        <a:ext cx="5750880" cy="319654"/>
      </dsp:txXfrm>
    </dsp:sp>
    <dsp:sp modelId="{34868D5B-AE8B-4E00-8715-EF98D4DDE889}">
      <dsp:nvSpPr>
        <dsp:cNvPr id="0" name=""/>
        <dsp:cNvSpPr/>
      </dsp:nvSpPr>
      <dsp:spPr>
        <a:xfrm>
          <a:off x="0" y="2616784"/>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Let’s give it a try &amp; evaluate (demonstration)</a:t>
          </a:r>
        </a:p>
      </dsp:txBody>
      <dsp:txXfrm>
        <a:off x="0" y="2616784"/>
        <a:ext cx="10719504" cy="756000"/>
      </dsp:txXfrm>
    </dsp:sp>
    <dsp:sp modelId="{223DD7FC-BB63-4487-83F2-E54C0643849F}">
      <dsp:nvSpPr>
        <dsp:cNvPr id="0" name=""/>
        <dsp:cNvSpPr/>
      </dsp:nvSpPr>
      <dsp:spPr>
        <a:xfrm>
          <a:off x="535975" y="2439664"/>
          <a:ext cx="6380205" cy="354240"/>
        </a:xfrm>
        <a:prstGeom prst="roundRect">
          <a:avLst/>
        </a:prstGeom>
        <a:gradFill rotWithShape="1">
          <a:gsLst>
            <a:gs pos="0">
              <a:srgbClr val="70AD47">
                <a:satMod val="103000"/>
                <a:lumMod val="102000"/>
                <a:tint val="94000"/>
              </a:srgbClr>
            </a:gs>
            <a:gs pos="50000">
              <a:srgbClr val="70AD47">
                <a:satMod val="110000"/>
                <a:lumMod val="100000"/>
                <a:shade val="100000"/>
              </a:srgbClr>
            </a:gs>
            <a:gs pos="100000">
              <a:srgbClr val="70AD47">
                <a:lumMod val="99000"/>
                <a:satMod val="120000"/>
                <a:shade val="78000"/>
              </a:srgbClr>
            </a:gs>
          </a:gsLst>
          <a:lin ang="5400000" scaled="0"/>
        </a:gradFill>
        <a:ln w="6350" cap="flat" cmpd="sng" algn="ctr">
          <a:solidFill>
            <a:srgbClr val="70AD47"/>
          </a:solidFill>
          <a:prstDash val="solid"/>
          <a:miter lim="800000"/>
        </a:ln>
        <a:effectLst/>
        <a:scene3d>
          <a:camera prst="orthographicFront">
            <a:rot lat="0" lon="0" rev="0"/>
          </a:camera>
          <a:lightRig rig="contrasting" dir="t">
            <a:rot lat="0" lon="0" rev="1200000"/>
          </a:lightRig>
        </a:scene3d>
        <a:sp3d/>
      </dsp:spPr>
      <dsp:style>
        <a:lnRef idx="1">
          <a:schemeClr val="accent6"/>
        </a:lnRef>
        <a:fillRef idx="3">
          <a:schemeClr val="accent6"/>
        </a:fillRef>
        <a:effectRef idx="2">
          <a:schemeClr val="accent6"/>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Initial Implementation</a:t>
          </a:r>
        </a:p>
      </dsp:txBody>
      <dsp:txXfrm>
        <a:off x="553268" y="2456957"/>
        <a:ext cx="6345619" cy="319654"/>
      </dsp:txXfrm>
    </dsp:sp>
    <dsp:sp modelId="{DDF6E055-97DD-47A5-B52B-4D4E9E2EADD0}">
      <dsp:nvSpPr>
        <dsp:cNvPr id="0" name=""/>
        <dsp:cNvSpPr/>
      </dsp:nvSpPr>
      <dsp:spPr>
        <a:xfrm>
          <a:off x="0" y="3614704"/>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That worked, let’s do it for real (investment)</a:t>
          </a:r>
        </a:p>
      </dsp:txBody>
      <dsp:txXfrm>
        <a:off x="0" y="3614704"/>
        <a:ext cx="10719504" cy="756000"/>
      </dsp:txXfrm>
    </dsp:sp>
    <dsp:sp modelId="{6D914A54-B7F6-4A24-9F6E-4AB6A8A63DE4}">
      <dsp:nvSpPr>
        <dsp:cNvPr id="0" name=""/>
        <dsp:cNvSpPr/>
      </dsp:nvSpPr>
      <dsp:spPr>
        <a:xfrm>
          <a:off x="535975" y="3437584"/>
          <a:ext cx="7172366" cy="35424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Full Implementation</a:t>
          </a:r>
        </a:p>
      </dsp:txBody>
      <dsp:txXfrm>
        <a:off x="553268" y="3454877"/>
        <a:ext cx="7137780" cy="319654"/>
      </dsp:txXfrm>
    </dsp:sp>
    <dsp:sp modelId="{200C7944-57E3-44A0-ACC4-32F750BA3DB6}">
      <dsp:nvSpPr>
        <dsp:cNvPr id="0" name=""/>
        <dsp:cNvSpPr/>
      </dsp:nvSpPr>
      <dsp:spPr>
        <a:xfrm>
          <a:off x="0" y="4612623"/>
          <a:ext cx="10719504" cy="7560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249936" rIns="831953" bIns="170688" numCol="1" spcCol="1270" anchor="t" anchorCtr="0">
          <a:noAutofit/>
        </a:bodyPr>
        <a:lstStyle/>
        <a:p>
          <a:pPr marL="228600" lvl="1" indent="-228600" algn="l" defTabSz="1066800">
            <a:lnSpc>
              <a:spcPct val="90000"/>
            </a:lnSpc>
            <a:spcBef>
              <a:spcPct val="0"/>
            </a:spcBef>
            <a:spcAft>
              <a:spcPts val="0"/>
            </a:spcAft>
            <a:buChar char="•"/>
          </a:pPr>
          <a:r>
            <a:rPr lang="en-US" sz="2400" kern="1200" spc="-40" baseline="0">
              <a:solidFill>
                <a:sysClr val="windowText" lastClr="000000">
                  <a:hueOff val="0"/>
                  <a:satOff val="0"/>
                  <a:lumOff val="0"/>
                  <a:alphaOff val="0"/>
                </a:sysClr>
              </a:solidFill>
              <a:latin typeface="Calibri" panose="020F0502020204030204"/>
              <a:ea typeface="+mn-ea"/>
              <a:cs typeface="+mn-cs"/>
            </a:rPr>
            <a:t>Let’s make it our way of doing business (institutionalized use)</a:t>
          </a:r>
        </a:p>
      </dsp:txBody>
      <dsp:txXfrm>
        <a:off x="0" y="4612623"/>
        <a:ext cx="10719504" cy="756000"/>
      </dsp:txXfrm>
    </dsp:sp>
    <dsp:sp modelId="{37644250-2239-41EF-88FE-BDEC6CDC8369}">
      <dsp:nvSpPr>
        <dsp:cNvPr id="0" name=""/>
        <dsp:cNvSpPr/>
      </dsp:nvSpPr>
      <dsp:spPr>
        <a:xfrm>
          <a:off x="535975" y="4435504"/>
          <a:ext cx="7767181" cy="354240"/>
        </a:xfrm>
        <a:prstGeom prst="round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Sustainability &amp; Continuous Regeneration</a:t>
          </a:r>
        </a:p>
      </dsp:txBody>
      <dsp:txXfrm>
        <a:off x="553268" y="4452797"/>
        <a:ext cx="7732595" cy="319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12/15/2025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2</a:t>
            </a:fld>
            <a:endParaRPr lang="en-US"/>
          </a:p>
        </p:txBody>
      </p:sp>
    </p:spTree>
    <p:extLst>
      <p:ext uri="{BB962C8B-B14F-4D97-AF65-F5344CB8AC3E}">
        <p14:creationId xmlns:p14="http://schemas.microsoft.com/office/powerpoint/2010/main" val="2437437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https://www.pbis.org/resource/selecting-a-universal-behavior-screening-tool-questions-to-consider </a:t>
            </a:r>
          </a:p>
        </p:txBody>
      </p:sp>
      <p:sp>
        <p:nvSpPr>
          <p:cNvPr id="4" name="Slide Number Placeholder 3"/>
          <p:cNvSpPr>
            <a:spLocks noGrp="1"/>
          </p:cNvSpPr>
          <p:nvPr>
            <p:ph type="sldNum" sz="quarter" idx="5"/>
          </p:nvPr>
        </p:nvSpPr>
        <p:spPr/>
        <p:txBody>
          <a:bodyPr/>
          <a:lstStyle/>
          <a:p>
            <a:fld id="{FCBDACA8-45AF-461A-9F93-73E959B08D0A}" type="slidenum">
              <a:rPr lang="en-US" smtClean="0"/>
              <a:t>23</a:t>
            </a:fld>
            <a:endParaRPr lang="en-US"/>
          </a:p>
        </p:txBody>
      </p:sp>
    </p:spTree>
    <p:extLst>
      <p:ext uri="{BB962C8B-B14F-4D97-AF65-F5344CB8AC3E}">
        <p14:creationId xmlns:p14="http://schemas.microsoft.com/office/powerpoint/2010/main" val="1612761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27B46-9275-5EA0-F873-E6ABEC345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545EA-7A56-E7A2-F494-5E19092D4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A4F359-CD22-32B7-BA9D-B291359C8BDA}"/>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DB6A4F91-9C8E-3622-E2D7-2310E5B904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589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35</a:t>
            </a:fld>
            <a:endParaRPr lang="en-US"/>
          </a:p>
        </p:txBody>
      </p:sp>
    </p:spTree>
    <p:extLst>
      <p:ext uri="{BB962C8B-B14F-4D97-AF65-F5344CB8AC3E}">
        <p14:creationId xmlns:p14="http://schemas.microsoft.com/office/powerpoint/2010/main" val="81983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module:</a:t>
            </a:r>
          </a:p>
          <a:p>
            <a:r>
              <a:rPr lang="en-US"/>
              <a:t> </a:t>
            </a:r>
            <a:r>
              <a:rPr lang="en-US" sz="1200" b="0" i="0" kern="1200">
                <a:solidFill>
                  <a:schemeClr val="tx1"/>
                </a:solidFill>
                <a:effectLst/>
                <a:latin typeface="+mn-lt"/>
                <a:ea typeface="+mn-ea"/>
                <a:cs typeface="+mn-cs"/>
              </a:rPr>
              <a:t>Each Ci3T Implementation Manual features proactive and reactive components to set the stage for positive, productive environments and enable faculty and staff be prepared to respond effectively when challenges arise.</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Reactive approaches are instructional and respectful, providing an opportunity to empower teachers with the specific tools to navigate day-to-day challenges and model for students how to handle conflict.</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Ci3T models prioritize building healthy teacher-student relationships.</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37</a:t>
            </a:fld>
            <a:endParaRPr lang="en-US"/>
          </a:p>
        </p:txBody>
      </p:sp>
    </p:spTree>
    <p:extLst>
      <p:ext uri="{BB962C8B-B14F-4D97-AF65-F5344CB8AC3E}">
        <p14:creationId xmlns:p14="http://schemas.microsoft.com/office/powerpoint/2010/main" val="646643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92EB2-67C8-82FD-F375-0A1C5D489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E8898-8905-8F5E-BC40-E6A0392757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28CFB1-C5D6-A105-1CA1-73205E2FFC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2C4F65-6DC2-943C-B1DB-A29DB584AC86}"/>
              </a:ext>
            </a:extLst>
          </p:cNvPr>
          <p:cNvSpPr>
            <a:spLocks noGrp="1"/>
          </p:cNvSpPr>
          <p:nvPr>
            <p:ph type="sldNum" sz="quarter" idx="5"/>
          </p:nvPr>
        </p:nvSpPr>
        <p:spPr/>
        <p:txBody>
          <a:bodyPr/>
          <a:lstStyle/>
          <a:p>
            <a:fld id="{6CE9D5D3-2E19-48D7-A2AA-A8BA04DCF754}" type="slidenum">
              <a:rPr lang="en-US" smtClean="0"/>
              <a:t>40</a:t>
            </a:fld>
            <a:endParaRPr lang="en-US"/>
          </a:p>
        </p:txBody>
      </p:sp>
    </p:spTree>
    <p:extLst>
      <p:ext uri="{BB962C8B-B14F-4D97-AF65-F5344CB8AC3E}">
        <p14:creationId xmlns:p14="http://schemas.microsoft.com/office/powerpoint/2010/main" val="341775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E6D31-5A00-9474-7921-D241004C76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EC6352-547E-24BE-8B2F-656AF4E35C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7B92D6-3839-8B4F-C7EB-9A077DB225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535187-DA33-AAF8-CF8F-4B7770F6B1D8}"/>
              </a:ext>
            </a:extLst>
          </p:cNvPr>
          <p:cNvSpPr>
            <a:spLocks noGrp="1"/>
          </p:cNvSpPr>
          <p:nvPr>
            <p:ph type="sldNum" sz="quarter" idx="5"/>
          </p:nvPr>
        </p:nvSpPr>
        <p:spPr/>
        <p:txBody>
          <a:bodyPr/>
          <a:lstStyle/>
          <a:p>
            <a:fld id="{5C8451FA-6A34-6746-9D58-EF03C996319E}" type="slidenum">
              <a:rPr lang="en-US" smtClean="0"/>
              <a:t>41</a:t>
            </a:fld>
            <a:endParaRPr lang="en-US"/>
          </a:p>
        </p:txBody>
      </p:sp>
    </p:spTree>
    <p:extLst>
      <p:ext uri="{BB962C8B-B14F-4D97-AF65-F5344CB8AC3E}">
        <p14:creationId xmlns:p14="http://schemas.microsoft.com/office/powerpoint/2010/main" val="1460217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a:p>
            <a:endParaRPr lang="en-US"/>
          </a:p>
        </p:txBody>
      </p:sp>
      <p:sp>
        <p:nvSpPr>
          <p:cNvPr id="4" name="Slide Number Placeholder 3"/>
          <p:cNvSpPr>
            <a:spLocks noGrp="1"/>
          </p:cNvSpPr>
          <p:nvPr>
            <p:ph type="sldNum" sz="quarter" idx="10"/>
          </p:nvPr>
        </p:nvSpPr>
        <p:spPr/>
        <p:txBody>
          <a:bodyPr/>
          <a:lstStyle/>
          <a:p>
            <a:pPr defTabSz="975847" eaLnBrk="0" fontAlgn="base" hangingPunct="0">
              <a:spcBef>
                <a:spcPct val="0"/>
              </a:spcBef>
              <a:spcAft>
                <a:spcPct val="0"/>
              </a:spcAft>
              <a:defRPr/>
            </a:pPr>
            <a:fld id="{DFDAB86F-69B3-40D1-ADA3-E7244A873187}" type="slidenum">
              <a:rPr lang="en-US" sz="1400">
                <a:solidFill>
                  <a:prstClr val="black"/>
                </a:solidFill>
                <a:latin typeface="Verdana" panose="020B0604030504040204" pitchFamily="34" charset="0"/>
                <a:ea typeface="MS PGothic" panose="020B0600070205080204" pitchFamily="34" charset="-128"/>
              </a:rPr>
              <a:pPr defTabSz="975847" eaLnBrk="0" fontAlgn="base" hangingPunct="0">
                <a:spcBef>
                  <a:spcPct val="0"/>
                </a:spcBef>
                <a:spcAft>
                  <a:spcPct val="0"/>
                </a:spcAft>
                <a:defRPr/>
              </a:pPr>
              <a:t>44</a:t>
            </a:fld>
            <a:endParaRPr lang="en-US" sz="1400">
              <a:solidFill>
                <a:prstClr val="black"/>
              </a:solidFill>
              <a:latin typeface="Verdana" panose="020B0604030504040204" pitchFamily="34" charset="0"/>
              <a:ea typeface="MS PGothic" panose="020B0600070205080204" pitchFamily="34" charset="-128"/>
            </a:endParaRPr>
          </a:p>
        </p:txBody>
      </p:sp>
    </p:spTree>
    <p:extLst>
      <p:ext uri="{BB962C8B-B14F-4D97-AF65-F5344CB8AC3E}">
        <p14:creationId xmlns:p14="http://schemas.microsoft.com/office/powerpoint/2010/main" val="1927155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2:59</a:t>
            </a:r>
          </a:p>
        </p:txBody>
      </p:sp>
      <p:sp>
        <p:nvSpPr>
          <p:cNvPr id="4" name="Slide Number Placeholder 3"/>
          <p:cNvSpPr>
            <a:spLocks noGrp="1"/>
          </p:cNvSpPr>
          <p:nvPr>
            <p:ph type="sldNum" sz="quarter" idx="5"/>
          </p:nvPr>
        </p:nvSpPr>
        <p:spPr/>
        <p:txBody>
          <a:bodyPr/>
          <a:lstStyle/>
          <a:p>
            <a:fld id="{58D11C9F-81FA-4052-9B37-1EF4A4EF7E85}" type="slidenum">
              <a:rPr lang="en-US" smtClean="0"/>
              <a:t>56</a:t>
            </a:fld>
            <a:endParaRPr lang="en-US"/>
          </a:p>
        </p:txBody>
      </p:sp>
    </p:spTree>
    <p:extLst>
      <p:ext uri="{BB962C8B-B14F-4D97-AF65-F5344CB8AC3E}">
        <p14:creationId xmlns:p14="http://schemas.microsoft.com/office/powerpoint/2010/main" val="2696864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625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510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Calibri" charset="0"/>
                <a:ea typeface="MS PGothic" charset="-128"/>
              </a:rPr>
              <a:t>CA &amp; AZ start</a:t>
            </a:r>
            <a:r>
              <a:rPr lang="en-US" altLang="en-US">
                <a:latin typeface="Calibri" charset="0"/>
                <a:ea typeface="MS PGothic" charset="-128"/>
                <a:sym typeface="Wingdings" charset="2"/>
              </a:rPr>
              <a:t> Tennessee  North Carolina Kansas </a:t>
            </a:r>
          </a:p>
          <a:p>
            <a:r>
              <a:rPr lang="en-US" altLang="en-US">
                <a:latin typeface="Calibri" charset="0"/>
                <a:ea typeface="MS PGothic" charset="-128"/>
                <a:sym typeface="Wingdings" charset="2"/>
              </a:rPr>
              <a:t>Trainings in MO, KS, VT, AZ</a:t>
            </a:r>
          </a:p>
          <a:p>
            <a:r>
              <a:rPr lang="en-US" altLang="en-US">
                <a:latin typeface="Calibri" charset="0"/>
                <a:ea typeface="MS PGothic" charset="-128"/>
              </a:rPr>
              <a:t>More trainings and grants: MO, KS, AL, SC, HI, KY</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435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698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further support our understanding of BSP lets look at an infographic show examples and non examples.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9992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begin with non-examples  </a:t>
            </a:r>
            <a:r>
              <a:rPr lang="en-US" err="1"/>
              <a:t>Non-examples</a:t>
            </a:r>
            <a:r>
              <a:rPr lang="en-US"/>
              <a:t> tend to be general expressions of praise such as great job, great, way to go, I’m so proud of you that may be timely and encouraging but are missing the specific action that the praise is being given for. </a:t>
            </a:r>
          </a:p>
          <a:p>
            <a:r>
              <a:rPr lang="en-US"/>
              <a:t>Other non-examples include statements of the behavior that do not include the praise.  Comments such as you turned in your homework, you got on task.  In some cases the </a:t>
            </a:r>
            <a:r>
              <a:rPr lang="en-US" err="1"/>
              <a:t>reciepent</a:t>
            </a:r>
            <a:r>
              <a:rPr lang="en-US"/>
              <a:t> may feel the praise component based on your use of voice tone or body language, but best practice is to use a complete praise statement such as, Great job turning in your homework. </a:t>
            </a:r>
          </a:p>
          <a:p>
            <a:endParaRPr lang="en-US"/>
          </a:p>
          <a:p>
            <a:r>
              <a:rPr lang="en-US"/>
              <a:t>Praise statements can be given for academic and non academic behavior.  This is part of what makes this strategy so effective is that you can use it to support each student based on their unique needs to further engage with skills in specific domains. You can also use it depending on the feel of your room.  For example during a particularly hard math lesson you may increase your praise for persistence or when introducing a new transition activity you may increase your use of praise provided to students following the new routine or those who began the new routine but need additional support to complete the routine.  </a:t>
            </a:r>
          </a:p>
          <a:p>
            <a:endParaRPr lang="en-US"/>
          </a:p>
          <a:p>
            <a:r>
              <a:rPr lang="en-US"/>
              <a:t>Praise can be given for demonstration of a complete behavior, a step in a sequence or an approximation.  You decide based on what the individual may need.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222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nonacademic examples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16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chemeClr val="accent4"/>
              </a:solidFill>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9322B-9F77-ED40-B088-AC485BE2149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6909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646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6187D-7C96-73B5-12A7-F4705DEC13DB}"/>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D87D033D-119F-1BEB-2317-CF8A67BC0B9E}"/>
              </a:ext>
            </a:extLst>
          </p:cNvPr>
          <p:cNvSpPr>
            <a:spLocks noGrp="1" noRot="1" noChangeAspect="1" noChangeArrowheads="1" noTextEdit="1"/>
          </p:cNvSpPr>
          <p:nvPr>
            <p:ph type="sldImg"/>
          </p:nvPr>
        </p:nvSpPr>
        <p:spPr bwMode="auto">
          <a:xfrm>
            <a:off x="777875" y="1200150"/>
            <a:ext cx="5759450" cy="3240088"/>
          </a:xfrm>
          <a:noFill/>
          <a:ln>
            <a:solidFill>
              <a:srgbClr val="000000"/>
            </a:solidFill>
            <a:miter lim="800000"/>
            <a:headEnd/>
            <a:tailEnd/>
          </a:ln>
        </p:spPr>
      </p:sp>
      <p:sp>
        <p:nvSpPr>
          <p:cNvPr id="53251" name="Rectangle 3">
            <a:extLst>
              <a:ext uri="{FF2B5EF4-FFF2-40B4-BE49-F238E27FC236}">
                <a16:creationId xmlns:a16="http://schemas.microsoft.com/office/drawing/2014/main" id="{ECCB9FBB-3B81-6B34-8D43-72BD724889FF}"/>
              </a:ext>
            </a:extLst>
          </p:cNvPr>
          <p:cNvSpPr>
            <a:spLocks noGrp="1" noChangeArrowheads="1"/>
          </p:cNvSpPr>
          <p:nvPr>
            <p:ph type="body" idx="1"/>
          </p:nvPr>
        </p:nvSpPr>
        <p:spPr bwMode="auto">
          <a:noFill/>
        </p:spPr>
        <p:txBody>
          <a:bodyPr wrap="square" lIns="99560" tIns="49781" rIns="99560" bIns="49781" numCol="1" anchor="t" anchorCtr="0" compatLnSpc="1">
            <a:prstTxWarp prst="textNoShape">
              <a:avLst/>
            </a:prstTxWarp>
          </a:bodyPr>
          <a:lstStyle/>
          <a:p>
            <a:pPr marL="248898" indent="-248898">
              <a:lnSpc>
                <a:spcPct val="80000"/>
              </a:lnSpc>
            </a:pPr>
            <a:r>
              <a:rPr lang="en-US" sz="1100"/>
              <a:t>10-min timer</a:t>
            </a:r>
          </a:p>
        </p:txBody>
      </p:sp>
    </p:spTree>
    <p:extLst>
      <p:ext uri="{BB962C8B-B14F-4D97-AF65-F5344CB8AC3E}">
        <p14:creationId xmlns:p14="http://schemas.microsoft.com/office/powerpoint/2010/main" val="776820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 modules contain:</a:t>
            </a:r>
          </a:p>
          <a:p>
            <a:pPr marL="171450" indent="-171450">
              <a:buFont typeface="Arial" panose="020B0604020202020204" pitchFamily="34" charset="0"/>
              <a:buChar char="•"/>
            </a:pPr>
            <a:r>
              <a:rPr lang="en-US"/>
              <a:t>Videos and infographics to easily share key information</a:t>
            </a:r>
          </a:p>
          <a:p>
            <a:pPr marL="171450" indent="-171450">
              <a:buFont typeface="Arial" panose="020B0604020202020204" pitchFamily="34" charset="0"/>
              <a:buChar char="•"/>
            </a:pPr>
            <a:r>
              <a:rPr lang="en-US"/>
              <a:t>Resources to support implementation – templates, implementation checklist, treatment integrity forms, social validity, data-tracker</a:t>
            </a:r>
          </a:p>
          <a:p>
            <a:pPr marL="171450" indent="-171450">
              <a:buFont typeface="Arial" panose="020B0604020202020204" pitchFamily="34" charset="0"/>
              <a:buChar char="•"/>
            </a:pPr>
            <a:r>
              <a:rPr lang="en-US"/>
              <a:t>Family resources </a:t>
            </a:r>
          </a:p>
        </p:txBody>
      </p:sp>
      <p:sp>
        <p:nvSpPr>
          <p:cNvPr id="4" name="Slide Number Placeholder 3"/>
          <p:cNvSpPr>
            <a:spLocks noGrp="1"/>
          </p:cNvSpPr>
          <p:nvPr>
            <p:ph type="sldNum" sz="quarter" idx="5"/>
          </p:nvPr>
        </p:nvSpPr>
        <p:spPr/>
        <p:txBody>
          <a:bodyPr/>
          <a:lstStyle/>
          <a:p>
            <a:fld id="{58D11C9F-81FA-4052-9B37-1EF4A4EF7E85}" type="slidenum">
              <a:rPr lang="en-US" smtClean="0"/>
              <a:t>78</a:t>
            </a:fld>
            <a:endParaRPr lang="en-US"/>
          </a:p>
        </p:txBody>
      </p:sp>
    </p:spTree>
    <p:extLst>
      <p:ext uri="{BB962C8B-B14F-4D97-AF65-F5344CB8AC3E}">
        <p14:creationId xmlns:p14="http://schemas.microsoft.com/office/powerpoint/2010/main" val="737591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6FAD0-C982-019A-93DF-CE66F6490B7A}"/>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6BFA210F-3CEA-0134-3580-6A730C18DA4E}"/>
              </a:ext>
            </a:extLst>
          </p:cNvPr>
          <p:cNvSpPr>
            <a:spLocks noGrp="1" noRot="1" noChangeAspect="1" noChangeArrowheads="1" noTextEdit="1"/>
          </p:cNvSpPr>
          <p:nvPr>
            <p:ph type="sldImg"/>
          </p:nvPr>
        </p:nvSpPr>
        <p:spPr bwMode="auto">
          <a:xfrm>
            <a:off x="777875" y="1200150"/>
            <a:ext cx="5759450" cy="3240088"/>
          </a:xfrm>
          <a:noFill/>
          <a:ln>
            <a:solidFill>
              <a:srgbClr val="000000"/>
            </a:solidFill>
            <a:miter lim="800000"/>
            <a:headEnd/>
            <a:tailEnd/>
          </a:ln>
        </p:spPr>
      </p:sp>
      <p:sp>
        <p:nvSpPr>
          <p:cNvPr id="53251" name="Rectangle 3">
            <a:extLst>
              <a:ext uri="{FF2B5EF4-FFF2-40B4-BE49-F238E27FC236}">
                <a16:creationId xmlns:a16="http://schemas.microsoft.com/office/drawing/2014/main" id="{B68B6691-9808-52F0-806C-945BED313501}"/>
              </a:ext>
            </a:extLst>
          </p:cNvPr>
          <p:cNvSpPr>
            <a:spLocks noGrp="1" noChangeArrowheads="1"/>
          </p:cNvSpPr>
          <p:nvPr>
            <p:ph type="body" idx="1"/>
          </p:nvPr>
        </p:nvSpPr>
        <p:spPr bwMode="auto">
          <a:noFill/>
        </p:spPr>
        <p:txBody>
          <a:bodyPr wrap="square" lIns="99560" tIns="49781" rIns="99560" bIns="49781" numCol="1" anchor="t" anchorCtr="0" compatLnSpc="1">
            <a:prstTxWarp prst="textNoShape">
              <a:avLst/>
            </a:prstTxWarp>
          </a:bodyPr>
          <a:lstStyle/>
          <a:p>
            <a:pPr marL="248898" indent="-248898">
              <a:lnSpc>
                <a:spcPct val="80000"/>
              </a:lnSpc>
            </a:pPr>
            <a:r>
              <a:rPr lang="en-US" sz="1100"/>
              <a:t>10-min timer</a:t>
            </a:r>
          </a:p>
        </p:txBody>
      </p:sp>
    </p:spTree>
    <p:extLst>
      <p:ext uri="{BB962C8B-B14F-4D97-AF65-F5344CB8AC3E}">
        <p14:creationId xmlns:p14="http://schemas.microsoft.com/office/powerpoint/2010/main" val="2063919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Works Clearing House Practice Guide – Teacher-Delivered Behavioral Interventions in Grades K-5 https://ies.ed.gov/ncee/wwc/PracticeGuide/31</a:t>
            </a:r>
          </a:p>
        </p:txBody>
      </p:sp>
      <p:sp>
        <p:nvSpPr>
          <p:cNvPr id="4" name="Slide Number Placeholder 3"/>
          <p:cNvSpPr>
            <a:spLocks noGrp="1"/>
          </p:cNvSpPr>
          <p:nvPr>
            <p:ph type="sldNum" sz="quarter" idx="5"/>
          </p:nvPr>
        </p:nvSpPr>
        <p:spPr/>
        <p:txBody>
          <a:bodyPr/>
          <a:lstStyle/>
          <a:p>
            <a:fld id="{58D11C9F-81FA-4052-9B37-1EF4A4EF7E85}" type="slidenum">
              <a:rPr lang="en-US" smtClean="0"/>
              <a:t>80</a:t>
            </a:fld>
            <a:endParaRPr lang="en-US"/>
          </a:p>
        </p:txBody>
      </p:sp>
    </p:spTree>
    <p:extLst>
      <p:ext uri="{BB962C8B-B14F-4D97-AF65-F5344CB8AC3E}">
        <p14:creationId xmlns:p14="http://schemas.microsoft.com/office/powerpoint/2010/main" val="1147490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4141E-9005-19AB-0557-61E3B673E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19DAF5-CCD5-EE97-255E-6DF93B95F1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9BAF14-176E-3C08-1022-8618EA444FC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7CF071-483D-93CC-819F-307CFC8DD57C}"/>
              </a:ext>
            </a:extLst>
          </p:cNvPr>
          <p:cNvSpPr>
            <a:spLocks noGrp="1"/>
          </p:cNvSpPr>
          <p:nvPr>
            <p:ph type="sldNum" sz="quarter" idx="5"/>
          </p:nvPr>
        </p:nvSpPr>
        <p:spPr/>
        <p:txBody>
          <a:bodyPr/>
          <a:lstStyle/>
          <a:p>
            <a:fld id="{5C8451FA-6A34-6746-9D58-EF03C996319E}" type="slidenum">
              <a:rPr lang="en-US" smtClean="0"/>
              <a:t>89</a:t>
            </a:fld>
            <a:endParaRPr lang="en-US"/>
          </a:p>
        </p:txBody>
      </p:sp>
    </p:spTree>
    <p:extLst>
      <p:ext uri="{BB962C8B-B14F-4D97-AF65-F5344CB8AC3E}">
        <p14:creationId xmlns:p14="http://schemas.microsoft.com/office/powerpoint/2010/main" val="12207936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75398-FC23-6E5C-70F3-68CBEE35B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BA7A5-0B62-549B-6B1D-23E164132A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6D50E8-8C48-A7A9-86BD-16655B427C25}"/>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47212772-9047-313B-8BF4-4138E8062A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587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C5CF9-8544-3711-6B77-0F4BD97A0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D2C03-687E-D94C-53CC-86C6D748AA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A0C344-73DE-73A8-EDE4-207B28C46585}"/>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D539DBD5-ACBC-88F7-C308-C8D66D40D2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6271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6474E-3416-516F-6BF8-C1A2EC215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3A970-086C-54EE-9C81-E5EE53395D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78ED9D-6BB1-6EC7-17BE-04F6A01DFDC4}"/>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33C2FFDE-0397-2E4B-5623-FC62E2099D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5933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Support is the name of the strategy, practice, or program. Notice this </a:t>
            </a:r>
            <a:r>
              <a:rPr lang="en-US" b="1"/>
              <a:t>is not </a:t>
            </a:r>
            <a:r>
              <a:rPr lang="en-US"/>
              <a:t>the name of a person or role.</a:t>
            </a:r>
          </a:p>
        </p:txBody>
      </p:sp>
      <p:sp>
        <p:nvSpPr>
          <p:cNvPr id="4" name="Slide Number Placeholder 3"/>
          <p:cNvSpPr>
            <a:spLocks noGrp="1"/>
          </p:cNvSpPr>
          <p:nvPr>
            <p:ph type="sldNum" sz="quarter" idx="5"/>
          </p:nvPr>
        </p:nvSpPr>
        <p:spPr/>
        <p:txBody>
          <a:bodyPr/>
          <a:lstStyle/>
          <a:p>
            <a:fld id="{FCBDACA8-45AF-461A-9F93-73E959B08D0A}" type="slidenum">
              <a:rPr lang="en-US" smtClean="0"/>
              <a:t>96</a:t>
            </a:fld>
            <a:endParaRPr lang="en-US"/>
          </a:p>
        </p:txBody>
      </p:sp>
    </p:spTree>
    <p:extLst>
      <p:ext uri="{BB962C8B-B14F-4D97-AF65-F5344CB8AC3E}">
        <p14:creationId xmlns:p14="http://schemas.microsoft.com/office/powerpoint/2010/main" val="1118983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2962309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6323529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425149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106</a:t>
            </a:fld>
            <a:endParaRPr lang="en-US"/>
          </a:p>
        </p:txBody>
      </p:sp>
    </p:spTree>
    <p:extLst>
      <p:ext uri="{BB962C8B-B14F-4D97-AF65-F5344CB8AC3E}">
        <p14:creationId xmlns:p14="http://schemas.microsoft.com/office/powerpoint/2010/main" val="17757341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107</a:t>
            </a:fld>
            <a:endParaRPr lang="en-US"/>
          </a:p>
        </p:txBody>
      </p:sp>
    </p:spTree>
    <p:extLst>
      <p:ext uri="{BB962C8B-B14F-4D97-AF65-F5344CB8AC3E}">
        <p14:creationId xmlns:p14="http://schemas.microsoft.com/office/powerpoint/2010/main" val="429250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t>8</a:t>
            </a:fld>
            <a:endParaRPr lang="en-US"/>
          </a:p>
        </p:txBody>
      </p:sp>
    </p:spTree>
    <p:extLst>
      <p:ext uri="{BB962C8B-B14F-4D97-AF65-F5344CB8AC3E}">
        <p14:creationId xmlns:p14="http://schemas.microsoft.com/office/powerpoint/2010/main" val="23653220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108</a:t>
            </a:fld>
            <a:endParaRPr lang="en-US"/>
          </a:p>
        </p:txBody>
      </p:sp>
    </p:spTree>
    <p:extLst>
      <p:ext uri="{BB962C8B-B14F-4D97-AF65-F5344CB8AC3E}">
        <p14:creationId xmlns:p14="http://schemas.microsoft.com/office/powerpoint/2010/main" val="32144274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109</a:t>
            </a:fld>
            <a:endParaRPr lang="en-US"/>
          </a:p>
        </p:txBody>
      </p:sp>
    </p:spTree>
    <p:extLst>
      <p:ext uri="{BB962C8B-B14F-4D97-AF65-F5344CB8AC3E}">
        <p14:creationId xmlns:p14="http://schemas.microsoft.com/office/powerpoint/2010/main" val="23373646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C8451FA-6A34-6746-9D58-EF03C996319E}" type="slidenum">
              <a:rPr lang="en-US" smtClean="0"/>
              <a:t>110</a:t>
            </a:fld>
            <a:endParaRPr lang="en-US"/>
          </a:p>
        </p:txBody>
      </p:sp>
    </p:spTree>
    <p:extLst>
      <p:ext uri="{BB962C8B-B14F-4D97-AF65-F5344CB8AC3E}">
        <p14:creationId xmlns:p14="http://schemas.microsoft.com/office/powerpoint/2010/main" val="37923663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Fully translate materials and consent form</a:t>
            </a:r>
          </a:p>
        </p:txBody>
      </p:sp>
      <p:sp>
        <p:nvSpPr>
          <p:cNvPr id="4" name="Slide Number Placeholder 3"/>
          <p:cNvSpPr>
            <a:spLocks noGrp="1"/>
          </p:cNvSpPr>
          <p:nvPr>
            <p:ph type="sldNum" sz="quarter" idx="5"/>
          </p:nvPr>
        </p:nvSpPr>
        <p:spPr/>
        <p:txBody>
          <a:bodyPr/>
          <a:lstStyle/>
          <a:p>
            <a:fld id="{5C8451FA-6A34-6746-9D58-EF03C996319E}" type="slidenum">
              <a:rPr lang="en-US" smtClean="0"/>
              <a:t>114</a:t>
            </a:fld>
            <a:endParaRPr lang="en-US"/>
          </a:p>
        </p:txBody>
      </p:sp>
    </p:spTree>
    <p:extLst>
      <p:ext uri="{BB962C8B-B14F-4D97-AF65-F5344CB8AC3E}">
        <p14:creationId xmlns:p14="http://schemas.microsoft.com/office/powerpoint/2010/main" val="16182529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115</a:t>
            </a:fld>
            <a:endParaRPr lang="en-US"/>
          </a:p>
        </p:txBody>
      </p:sp>
    </p:spTree>
    <p:extLst>
      <p:ext uri="{BB962C8B-B14F-4D97-AF65-F5344CB8AC3E}">
        <p14:creationId xmlns:p14="http://schemas.microsoft.com/office/powerpoint/2010/main" val="479124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25CBE-29ED-61A9-A4AC-421F5A513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40290-067F-8607-95C9-B3DF4BDE6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BD5CB-010B-71BE-979A-E0CFD1DC90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271EE0-021D-FEA8-539F-E870E1162AEA}"/>
              </a:ext>
            </a:extLst>
          </p:cNvPr>
          <p:cNvSpPr>
            <a:spLocks noGrp="1"/>
          </p:cNvSpPr>
          <p:nvPr>
            <p:ph type="sldNum" sz="quarter" idx="5"/>
          </p:nvPr>
        </p:nvSpPr>
        <p:spPr/>
        <p:txBody>
          <a:bodyPr/>
          <a:lstStyle/>
          <a:p>
            <a:fld id="{5C8451FA-6A34-6746-9D58-EF03C996319E}" type="slidenum">
              <a:rPr lang="en-US" smtClean="0"/>
              <a:t>116</a:t>
            </a:fld>
            <a:endParaRPr lang="en-US"/>
          </a:p>
        </p:txBody>
      </p:sp>
    </p:spTree>
    <p:extLst>
      <p:ext uri="{BB962C8B-B14F-4D97-AF65-F5344CB8AC3E}">
        <p14:creationId xmlns:p14="http://schemas.microsoft.com/office/powerpoint/2010/main" val="36521226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117</a:t>
            </a:fld>
            <a:endParaRPr lang="en-US"/>
          </a:p>
        </p:txBody>
      </p:sp>
    </p:spTree>
    <p:extLst>
      <p:ext uri="{BB962C8B-B14F-4D97-AF65-F5344CB8AC3E}">
        <p14:creationId xmlns:p14="http://schemas.microsoft.com/office/powerpoint/2010/main" val="4339264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118</a:t>
            </a:fld>
            <a:endParaRPr lang="en-US"/>
          </a:p>
        </p:txBody>
      </p:sp>
    </p:spTree>
    <p:extLst>
      <p:ext uri="{BB962C8B-B14F-4D97-AF65-F5344CB8AC3E}">
        <p14:creationId xmlns:p14="http://schemas.microsoft.com/office/powerpoint/2010/main" val="16515870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119</a:t>
            </a:fld>
            <a:endParaRPr lang="en-US"/>
          </a:p>
        </p:txBody>
      </p:sp>
    </p:spTree>
    <p:extLst>
      <p:ext uri="{BB962C8B-B14F-4D97-AF65-F5344CB8AC3E}">
        <p14:creationId xmlns:p14="http://schemas.microsoft.com/office/powerpoint/2010/main" val="9417597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120</a:t>
            </a:fld>
            <a:endParaRPr lang="en-US"/>
          </a:p>
        </p:txBody>
      </p:sp>
    </p:spTree>
    <p:extLst>
      <p:ext uri="{BB962C8B-B14F-4D97-AF65-F5344CB8AC3E}">
        <p14:creationId xmlns:p14="http://schemas.microsoft.com/office/powerpoint/2010/main" val="2306500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10</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student will have their own Engagement Graphing Handout</a:t>
            </a:r>
          </a:p>
          <a:p>
            <a:pPr lvl="1"/>
            <a:r>
              <a:rPr lang="en-US"/>
              <a:t>Later in the intervention (during RRR In-Class), students will also add their total engagement ratings to this graph!</a:t>
            </a:r>
          </a:p>
          <a:p>
            <a:r>
              <a:rPr lang="en-US"/>
              <a:t>Once you have completed the Teacher Recording Form, graph each student’s overall engagement score on their graph</a:t>
            </a:r>
          </a:p>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121</a:t>
            </a:fld>
            <a:endParaRPr lang="en-US"/>
          </a:p>
        </p:txBody>
      </p:sp>
    </p:spTree>
    <p:extLst>
      <p:ext uri="{BB962C8B-B14F-4D97-AF65-F5344CB8AC3E}">
        <p14:creationId xmlns:p14="http://schemas.microsoft.com/office/powerpoint/2010/main" val="10209980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123</a:t>
            </a:fld>
            <a:endParaRPr lang="en-US"/>
          </a:p>
        </p:txBody>
      </p:sp>
    </p:spTree>
    <p:extLst>
      <p:ext uri="{BB962C8B-B14F-4D97-AF65-F5344CB8AC3E}">
        <p14:creationId xmlns:p14="http://schemas.microsoft.com/office/powerpoint/2010/main" val="13012804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124</a:t>
            </a:fld>
            <a:endParaRPr lang="en-US"/>
          </a:p>
        </p:txBody>
      </p:sp>
    </p:spTree>
    <p:extLst>
      <p:ext uri="{BB962C8B-B14F-4D97-AF65-F5344CB8AC3E}">
        <p14:creationId xmlns:p14="http://schemas.microsoft.com/office/powerpoint/2010/main" val="19532128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Family materials – available in both English and Spanish on one ring (front and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Guidance in lessons in the blue wrap up boxes for when to send those home</a:t>
            </a:r>
          </a:p>
        </p:txBody>
      </p:sp>
      <p:sp>
        <p:nvSpPr>
          <p:cNvPr id="4" name="Slide Number Placeholder 3"/>
          <p:cNvSpPr>
            <a:spLocks noGrp="1"/>
          </p:cNvSpPr>
          <p:nvPr>
            <p:ph type="sldNum" sz="quarter" idx="5"/>
          </p:nvPr>
        </p:nvSpPr>
        <p:spPr/>
        <p:txBody>
          <a:bodyPr/>
          <a:lstStyle/>
          <a:p>
            <a:fld id="{5C8451FA-6A34-6746-9D58-EF03C996319E}" type="slidenum">
              <a:rPr lang="en-US" smtClean="0"/>
              <a:t>125</a:t>
            </a:fld>
            <a:endParaRPr lang="en-US"/>
          </a:p>
        </p:txBody>
      </p:sp>
    </p:spTree>
    <p:extLst>
      <p:ext uri="{BB962C8B-B14F-4D97-AF65-F5344CB8AC3E}">
        <p14:creationId xmlns:p14="http://schemas.microsoft.com/office/powerpoint/2010/main" val="34691665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126</a:t>
            </a:fld>
            <a:endParaRPr lang="en-US"/>
          </a:p>
        </p:txBody>
      </p:sp>
    </p:spTree>
    <p:extLst>
      <p:ext uri="{BB962C8B-B14F-4D97-AF65-F5344CB8AC3E}">
        <p14:creationId xmlns:p14="http://schemas.microsoft.com/office/powerpoint/2010/main" val="16390285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Instructional Hub includes digital version of lesson, digital print out version of the materials, and </a:t>
            </a:r>
            <a:r>
              <a:rPr lang="en-US" err="1"/>
              <a:t>GoogleSlide</a:t>
            </a:r>
            <a:r>
              <a:rPr lang="en-US"/>
              <a:t> version of materials</a:t>
            </a:r>
          </a:p>
        </p:txBody>
      </p:sp>
      <p:sp>
        <p:nvSpPr>
          <p:cNvPr id="4" name="Slide Number Placeholder 3"/>
          <p:cNvSpPr>
            <a:spLocks noGrp="1"/>
          </p:cNvSpPr>
          <p:nvPr>
            <p:ph type="sldNum" sz="quarter" idx="5"/>
          </p:nvPr>
        </p:nvSpPr>
        <p:spPr/>
        <p:txBody>
          <a:bodyPr/>
          <a:lstStyle/>
          <a:p>
            <a:fld id="{5C8451FA-6A34-6746-9D58-EF03C996319E}" type="slidenum">
              <a:rPr lang="en-US" smtClean="0"/>
              <a:t>127</a:t>
            </a:fld>
            <a:endParaRPr lang="en-US"/>
          </a:p>
        </p:txBody>
      </p:sp>
    </p:spTree>
    <p:extLst>
      <p:ext uri="{BB962C8B-B14F-4D97-AF65-F5344CB8AC3E}">
        <p14:creationId xmlns:p14="http://schemas.microsoft.com/office/powerpoint/2010/main" val="22134151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1:30 second video</a:t>
            </a:r>
          </a:p>
          <a:p>
            <a:endParaRPr lang="en-US"/>
          </a:p>
          <a:p>
            <a:pPr marL="171450" indent="-171450">
              <a:buFont typeface="Arial" panose="020B0604020202020204" pitchFamily="34" charset="0"/>
              <a:buChar char="•"/>
            </a:pPr>
            <a:r>
              <a:rPr lang="en-US"/>
              <a:t>Video walkthrough of instructional hub</a:t>
            </a:r>
          </a:p>
        </p:txBody>
      </p:sp>
      <p:sp>
        <p:nvSpPr>
          <p:cNvPr id="4" name="Slide Number Placeholder 3"/>
          <p:cNvSpPr>
            <a:spLocks noGrp="1"/>
          </p:cNvSpPr>
          <p:nvPr>
            <p:ph type="sldNum" sz="quarter" idx="5"/>
          </p:nvPr>
        </p:nvSpPr>
        <p:spPr/>
        <p:txBody>
          <a:bodyPr/>
          <a:lstStyle/>
          <a:p>
            <a:fld id="{5C8451FA-6A34-6746-9D58-EF03C996319E}" type="slidenum">
              <a:rPr lang="en-US" smtClean="0"/>
              <a:t>128</a:t>
            </a:fld>
            <a:endParaRPr lang="en-US"/>
          </a:p>
        </p:txBody>
      </p:sp>
    </p:spTree>
    <p:extLst>
      <p:ext uri="{BB962C8B-B14F-4D97-AF65-F5344CB8AC3E}">
        <p14:creationId xmlns:p14="http://schemas.microsoft.com/office/powerpoint/2010/main" val="35018678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Lesson plans have consistent format – each lesson has a title, learning objective, big ideas, and materials you will need</a:t>
            </a:r>
          </a:p>
        </p:txBody>
      </p:sp>
      <p:sp>
        <p:nvSpPr>
          <p:cNvPr id="4" name="Slide Number Placeholder 3"/>
          <p:cNvSpPr>
            <a:spLocks noGrp="1"/>
          </p:cNvSpPr>
          <p:nvPr>
            <p:ph type="sldNum" sz="quarter" idx="5"/>
          </p:nvPr>
        </p:nvSpPr>
        <p:spPr/>
        <p:txBody>
          <a:bodyPr/>
          <a:lstStyle/>
          <a:p>
            <a:fld id="{94B12963-4390-488D-97B2-A5BFD2E7614A}" type="slidenum">
              <a:rPr lang="en-US" smtClean="0"/>
              <a:t>129</a:t>
            </a:fld>
            <a:endParaRPr lang="en-US"/>
          </a:p>
        </p:txBody>
      </p:sp>
    </p:spTree>
    <p:extLst>
      <p:ext uri="{BB962C8B-B14F-4D97-AF65-F5344CB8AC3E}">
        <p14:creationId xmlns:p14="http://schemas.microsoft.com/office/powerpoint/2010/main" val="24099406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Outlined pacing guide – tell / show / do / practice &amp; monitor  / generalize and closing</a:t>
            </a:r>
          </a:p>
          <a:p>
            <a:pPr marL="171450" indent="-171450">
              <a:buFont typeface="Arial" panose="020B0604020202020204" pitchFamily="34" charset="0"/>
              <a:buChar char="•"/>
            </a:pPr>
            <a:r>
              <a:rPr lang="en-US"/>
              <a:t>Semi-scripted so can adjust pacing and content</a:t>
            </a:r>
          </a:p>
          <a:p>
            <a:pPr marL="171450" indent="-171450">
              <a:buFont typeface="Arial" panose="020B0604020202020204" pitchFamily="34" charset="0"/>
              <a:buChar char="•"/>
            </a:pPr>
            <a:r>
              <a:rPr lang="en-US"/>
              <a:t>Can document on TI form – we’ll dive into this later in the session.</a:t>
            </a:r>
          </a:p>
        </p:txBody>
      </p:sp>
      <p:sp>
        <p:nvSpPr>
          <p:cNvPr id="4" name="Slide Number Placeholder 3"/>
          <p:cNvSpPr>
            <a:spLocks noGrp="1"/>
          </p:cNvSpPr>
          <p:nvPr>
            <p:ph type="sldNum" sz="quarter" idx="5"/>
          </p:nvPr>
        </p:nvSpPr>
        <p:spPr/>
        <p:txBody>
          <a:bodyPr/>
          <a:lstStyle/>
          <a:p>
            <a:fld id="{94B12963-4390-488D-97B2-A5BFD2E7614A}" type="slidenum">
              <a:rPr lang="en-US" smtClean="0"/>
              <a:t>130</a:t>
            </a:fld>
            <a:endParaRPr lang="en-US"/>
          </a:p>
        </p:txBody>
      </p:sp>
    </p:spTree>
    <p:extLst>
      <p:ext uri="{BB962C8B-B14F-4D97-AF65-F5344CB8AC3E}">
        <p14:creationId xmlns:p14="http://schemas.microsoft.com/office/powerpoint/2010/main" val="28309590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Story Cards and examples built in. Can edit to meet needs of students. </a:t>
            </a:r>
          </a:p>
          <a:p>
            <a:pPr marL="171450" indent="-171450">
              <a:buFont typeface="Arial" panose="020B0604020202020204" pitchFamily="34" charset="0"/>
              <a:buChar char="•"/>
            </a:pPr>
            <a:r>
              <a:rPr lang="en-US"/>
              <a:t>Likely teaching at small group table – teachers have used hard-copy materials, flipped their computer around, or used a second monitor. Set up to be flexible and meet your needs!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4B12963-4390-488D-97B2-A5BFD2E7614A}" type="slidenum">
              <a:rPr lang="en-US" smtClean="0"/>
              <a:t>131</a:t>
            </a:fld>
            <a:endParaRPr lang="en-US"/>
          </a:p>
        </p:txBody>
      </p:sp>
    </p:spTree>
    <p:extLst>
      <p:ext uri="{BB962C8B-B14F-4D97-AF65-F5344CB8AC3E}">
        <p14:creationId xmlns:p14="http://schemas.microsoft.com/office/powerpoint/2010/main" val="2963837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Added picture of materials throughout to help cue what you’ll need for that portion of the lesson</a:t>
            </a:r>
          </a:p>
        </p:txBody>
      </p:sp>
      <p:sp>
        <p:nvSpPr>
          <p:cNvPr id="4" name="Slide Number Placeholder 3"/>
          <p:cNvSpPr>
            <a:spLocks noGrp="1"/>
          </p:cNvSpPr>
          <p:nvPr>
            <p:ph type="sldNum" sz="quarter" idx="5"/>
          </p:nvPr>
        </p:nvSpPr>
        <p:spPr/>
        <p:txBody>
          <a:bodyPr/>
          <a:lstStyle/>
          <a:p>
            <a:fld id="{94B12963-4390-488D-97B2-A5BFD2E7614A}" type="slidenum">
              <a:rPr lang="en-US" smtClean="0"/>
              <a:t>132</a:t>
            </a:fld>
            <a:endParaRPr lang="en-US"/>
          </a:p>
        </p:txBody>
      </p:sp>
    </p:spTree>
    <p:extLst>
      <p:ext uri="{BB962C8B-B14F-4D97-AF65-F5344CB8AC3E}">
        <p14:creationId xmlns:p14="http://schemas.microsoft.com/office/powerpoint/2010/main" val="12518364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Each strategy has (2) lessons. Both lessons have a tell, show, do, practice &amp; monitor; can choose to reduce number of lessons</a:t>
            </a:r>
          </a:p>
        </p:txBody>
      </p:sp>
      <p:sp>
        <p:nvSpPr>
          <p:cNvPr id="4" name="Slide Number Placeholder 3"/>
          <p:cNvSpPr>
            <a:spLocks noGrp="1"/>
          </p:cNvSpPr>
          <p:nvPr>
            <p:ph type="sldNum" sz="quarter" idx="5"/>
          </p:nvPr>
        </p:nvSpPr>
        <p:spPr/>
        <p:txBody>
          <a:bodyPr/>
          <a:lstStyle/>
          <a:p>
            <a:fld id="{5C8451FA-6A34-6746-9D58-EF03C996319E}" type="slidenum">
              <a:rPr lang="en-US" smtClean="0"/>
              <a:t>133</a:t>
            </a:fld>
            <a:endParaRPr lang="en-US"/>
          </a:p>
        </p:txBody>
      </p:sp>
    </p:spTree>
    <p:extLst>
      <p:ext uri="{BB962C8B-B14F-4D97-AF65-F5344CB8AC3E}">
        <p14:creationId xmlns:p14="http://schemas.microsoft.com/office/powerpoint/2010/main" val="23090538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137</a:t>
            </a:fld>
            <a:endParaRPr lang="en-US"/>
          </a:p>
        </p:txBody>
      </p:sp>
    </p:spTree>
    <p:extLst>
      <p:ext uri="{BB962C8B-B14F-4D97-AF65-F5344CB8AC3E}">
        <p14:creationId xmlns:p14="http://schemas.microsoft.com/office/powerpoint/2010/main" val="21944491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B12963-4390-488D-97B2-A5BFD2E7614A}" type="slidenum">
              <a:rPr lang="en-US" smtClean="0"/>
              <a:t>138</a:t>
            </a:fld>
            <a:endParaRPr lang="en-US"/>
          </a:p>
        </p:txBody>
      </p:sp>
    </p:spTree>
    <p:extLst>
      <p:ext uri="{BB962C8B-B14F-4D97-AF65-F5344CB8AC3E}">
        <p14:creationId xmlns:p14="http://schemas.microsoft.com/office/powerpoint/2010/main" val="27819797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08B6F-7DF9-71D4-A8CF-B334951B3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C7ADC-506F-A86E-D01B-6132B3433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CC6C8-DE3E-6B39-6217-B0677EF9FC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587F6A-A6F9-0191-C718-CBD8C7C2DB93}"/>
              </a:ext>
            </a:extLst>
          </p:cNvPr>
          <p:cNvSpPr>
            <a:spLocks noGrp="1"/>
          </p:cNvSpPr>
          <p:nvPr>
            <p:ph type="sldNum" sz="quarter" idx="5"/>
          </p:nvPr>
        </p:nvSpPr>
        <p:spPr/>
        <p:txBody>
          <a:bodyPr/>
          <a:lstStyle/>
          <a:p>
            <a:fld id="{94B12963-4390-488D-97B2-A5BFD2E7614A}" type="slidenum">
              <a:rPr lang="en-US" smtClean="0"/>
              <a:t>139</a:t>
            </a:fld>
            <a:endParaRPr lang="en-US"/>
          </a:p>
        </p:txBody>
      </p:sp>
    </p:spTree>
    <p:extLst>
      <p:ext uri="{BB962C8B-B14F-4D97-AF65-F5344CB8AC3E}">
        <p14:creationId xmlns:p14="http://schemas.microsoft.com/office/powerpoint/2010/main" val="8896130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777875" y="1200150"/>
            <a:ext cx="5759450" cy="3240088"/>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9560" tIns="49781" rIns="99560" bIns="49781" numCol="1" anchor="t" anchorCtr="0" compatLnSpc="1">
            <a:prstTxWarp prst="textNoShape">
              <a:avLst/>
            </a:prstTxWarp>
          </a:bodyPr>
          <a:lstStyle/>
          <a:p>
            <a:pPr marL="248898" indent="-248898">
              <a:lnSpc>
                <a:spcPct val="80000"/>
              </a:lnSpc>
            </a:pPr>
            <a:r>
              <a:rPr lang="en-US" sz="1100"/>
              <a:t>10-min timer</a:t>
            </a:r>
          </a:p>
        </p:txBody>
      </p:sp>
    </p:spTree>
    <p:extLst>
      <p:ext uri="{BB962C8B-B14F-4D97-AF65-F5344CB8AC3E}">
        <p14:creationId xmlns:p14="http://schemas.microsoft.com/office/powerpoint/2010/main" val="3538507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142</a:t>
            </a:fld>
            <a:endParaRPr lang="en-US"/>
          </a:p>
        </p:txBody>
      </p:sp>
    </p:spTree>
    <p:extLst>
      <p:ext uri="{BB962C8B-B14F-4D97-AF65-F5344CB8AC3E}">
        <p14:creationId xmlns:p14="http://schemas.microsoft.com/office/powerpoint/2010/main" val="30988139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strike="noStrike">
              <a:solidFill>
                <a:srgbClr val="333333"/>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144</a:t>
            </a:fld>
            <a:endParaRPr lang="en-US"/>
          </a:p>
        </p:txBody>
      </p:sp>
    </p:spTree>
    <p:extLst>
      <p:ext uri="{BB962C8B-B14F-4D97-AF65-F5344CB8AC3E}">
        <p14:creationId xmlns:p14="http://schemas.microsoft.com/office/powerpoint/2010/main" val="24717268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01:30</a:t>
            </a:r>
          </a:p>
        </p:txBody>
      </p:sp>
      <p:sp>
        <p:nvSpPr>
          <p:cNvPr id="4" name="Slide Number Placeholder 3"/>
          <p:cNvSpPr>
            <a:spLocks noGrp="1"/>
          </p:cNvSpPr>
          <p:nvPr>
            <p:ph type="sldNum" sz="quarter" idx="5"/>
          </p:nvPr>
        </p:nvSpPr>
        <p:spPr/>
        <p:txBody>
          <a:bodyPr/>
          <a:lstStyle/>
          <a:p>
            <a:fld id="{5C8451FA-6A34-6746-9D58-EF03C996319E}" type="slidenum">
              <a:rPr lang="en-US" smtClean="0"/>
              <a:t>145</a:t>
            </a:fld>
            <a:endParaRPr lang="en-US"/>
          </a:p>
        </p:txBody>
      </p:sp>
    </p:spTree>
    <p:extLst>
      <p:ext uri="{BB962C8B-B14F-4D97-AF65-F5344CB8AC3E}">
        <p14:creationId xmlns:p14="http://schemas.microsoft.com/office/powerpoint/2010/main" val="34607334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end of the RRR Rating Period, students add their overall engagement score to their graph. Students can either add a dot OR shade the column like a bar graph. Then, once you check in the with student you will add your dot the graph just like you have been doing! </a:t>
            </a:r>
          </a:p>
        </p:txBody>
      </p:sp>
      <p:sp>
        <p:nvSpPr>
          <p:cNvPr id="4" name="Slide Number Placeholder 3"/>
          <p:cNvSpPr>
            <a:spLocks noGrp="1"/>
          </p:cNvSpPr>
          <p:nvPr>
            <p:ph type="sldNum" sz="quarter" idx="5"/>
          </p:nvPr>
        </p:nvSpPr>
        <p:spPr/>
        <p:txBody>
          <a:bodyPr/>
          <a:lstStyle/>
          <a:p>
            <a:fld id="{5C8451FA-6A34-6746-9D58-EF03C996319E}" type="slidenum">
              <a:rPr lang="en-US" smtClean="0"/>
              <a:t>146</a:t>
            </a:fld>
            <a:endParaRPr lang="en-US"/>
          </a:p>
        </p:txBody>
      </p:sp>
    </p:spTree>
    <p:extLst>
      <p:ext uri="{BB962C8B-B14F-4D97-AF65-F5344CB8AC3E}">
        <p14:creationId xmlns:p14="http://schemas.microsoft.com/office/powerpoint/2010/main" val="781060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fld id="{58D11C9F-81FA-4052-9B37-1EF4A4EF7E85}" type="slidenum">
              <a:rPr lang="en-US" smtClean="0"/>
              <a:t>12</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Graphing is meant to be a quick routine to support students in their self-monitoring! </a:t>
            </a:r>
          </a:p>
        </p:txBody>
      </p:sp>
      <p:sp>
        <p:nvSpPr>
          <p:cNvPr id="4" name="Slide Number Placeholder 3"/>
          <p:cNvSpPr>
            <a:spLocks noGrp="1"/>
          </p:cNvSpPr>
          <p:nvPr>
            <p:ph type="sldNum" sz="quarter" idx="5"/>
          </p:nvPr>
        </p:nvSpPr>
        <p:spPr/>
        <p:txBody>
          <a:bodyPr/>
          <a:lstStyle/>
          <a:p>
            <a:fld id="{5C8451FA-6A34-6746-9D58-EF03C996319E}" type="slidenum">
              <a:rPr lang="en-US" smtClean="0"/>
              <a:t>147</a:t>
            </a:fld>
            <a:endParaRPr lang="en-US"/>
          </a:p>
        </p:txBody>
      </p:sp>
    </p:spTree>
    <p:extLst>
      <p:ext uri="{BB962C8B-B14F-4D97-AF65-F5344CB8AC3E}">
        <p14:creationId xmlns:p14="http://schemas.microsoft.com/office/powerpoint/2010/main" val="3175558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support these endeavors of extending the application of the intervention, we have family materials that Amy showcased earlier as well as infographics specifically for families embedded throughout the module to help educate families on the practice and encourage generalization outside of the school building </a:t>
            </a:r>
            <a:r>
              <a:rPr lang="en-US">
                <a:sym typeface="Wingdings" panose="05000000000000000000" pitchFamily="2" charset="2"/>
              </a:rPr>
              <a:t> </a:t>
            </a: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148</a:t>
            </a:fld>
            <a:endParaRPr lang="en-US"/>
          </a:p>
        </p:txBody>
      </p:sp>
    </p:spTree>
    <p:extLst>
      <p:ext uri="{BB962C8B-B14F-4D97-AF65-F5344CB8AC3E}">
        <p14:creationId xmlns:p14="http://schemas.microsoft.com/office/powerpoint/2010/main" val="41802468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150</a:t>
            </a:fld>
            <a:endParaRPr lang="en-US"/>
          </a:p>
        </p:txBody>
      </p:sp>
    </p:spTree>
    <p:extLst>
      <p:ext uri="{BB962C8B-B14F-4D97-AF65-F5344CB8AC3E}">
        <p14:creationId xmlns:p14="http://schemas.microsoft.com/office/powerpoint/2010/main" val="26313118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6880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EE67F-13BF-49FF-F9B4-AB07AFA69403}"/>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FC252C0A-F5E9-9078-70DA-336979C4A06E}"/>
              </a:ext>
            </a:extLst>
          </p:cNvPr>
          <p:cNvSpPr>
            <a:spLocks noGrp="1" noRot="1" noChangeAspect="1" noChangeArrowheads="1" noTextEdit="1"/>
          </p:cNvSpPr>
          <p:nvPr>
            <p:ph type="sldImg"/>
          </p:nvPr>
        </p:nvSpPr>
        <p:spPr bwMode="auto">
          <a:xfrm>
            <a:off x="777875" y="1200150"/>
            <a:ext cx="5759450" cy="3240088"/>
          </a:xfrm>
          <a:noFill/>
          <a:ln>
            <a:solidFill>
              <a:srgbClr val="000000"/>
            </a:solidFill>
            <a:miter lim="800000"/>
            <a:headEnd/>
            <a:tailEnd/>
          </a:ln>
        </p:spPr>
      </p:sp>
      <p:sp>
        <p:nvSpPr>
          <p:cNvPr id="53251" name="Rectangle 3">
            <a:extLst>
              <a:ext uri="{FF2B5EF4-FFF2-40B4-BE49-F238E27FC236}">
                <a16:creationId xmlns:a16="http://schemas.microsoft.com/office/drawing/2014/main" id="{FAA4131A-E9A0-46D4-CF42-7406068D4EF6}"/>
              </a:ext>
            </a:extLst>
          </p:cNvPr>
          <p:cNvSpPr>
            <a:spLocks noGrp="1" noChangeArrowheads="1"/>
          </p:cNvSpPr>
          <p:nvPr>
            <p:ph type="body" idx="1"/>
          </p:nvPr>
        </p:nvSpPr>
        <p:spPr bwMode="auto">
          <a:noFill/>
        </p:spPr>
        <p:txBody>
          <a:bodyPr wrap="square" lIns="99560" tIns="49781" rIns="99560" bIns="49781" numCol="1" anchor="t" anchorCtr="0" compatLnSpc="1">
            <a:prstTxWarp prst="textNoShape">
              <a:avLst/>
            </a:prstTxWarp>
          </a:bodyPr>
          <a:lstStyle/>
          <a:p>
            <a:pPr marL="248898" indent="-248898">
              <a:lnSpc>
                <a:spcPct val="80000"/>
              </a:lnSpc>
            </a:pPr>
            <a:r>
              <a:rPr lang="en-US" sz="1100"/>
              <a:t>10-min timer</a:t>
            </a:r>
          </a:p>
        </p:txBody>
      </p:sp>
    </p:spTree>
    <p:extLst>
      <p:ext uri="{BB962C8B-B14F-4D97-AF65-F5344CB8AC3E}">
        <p14:creationId xmlns:p14="http://schemas.microsoft.com/office/powerpoint/2010/main" val="19942354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5674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161</a:t>
            </a:fld>
            <a:endParaRPr lang="en-US"/>
          </a:p>
        </p:txBody>
      </p:sp>
    </p:spTree>
    <p:extLst>
      <p:ext uri="{BB962C8B-B14F-4D97-AF65-F5344CB8AC3E}">
        <p14:creationId xmlns:p14="http://schemas.microsoft.com/office/powerpoint/2010/main" val="7361697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162</a:t>
            </a:fld>
            <a:endParaRPr lang="en-US"/>
          </a:p>
        </p:txBody>
      </p:sp>
    </p:spTree>
    <p:extLst>
      <p:ext uri="{BB962C8B-B14F-4D97-AF65-F5344CB8AC3E}">
        <p14:creationId xmlns:p14="http://schemas.microsoft.com/office/powerpoint/2010/main" val="37241071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has copy of Ci3T Data Dashboard- https://docs.google.com/spreadsheets/d/135hDmcTOIjAwb_8Ci-hNR38uF9vs7oUcVzjeSxVM2a8/edit?usp=sharing </a:t>
            </a:r>
          </a:p>
          <a:p>
            <a:r>
              <a:rPr lang="en-US"/>
              <a:t>Model:</a:t>
            </a:r>
          </a:p>
          <a:p>
            <a:pPr marL="171450" indent="-171450">
              <a:buFont typeface="Arial" panose="020B0604020202020204" pitchFamily="34" charset="0"/>
              <a:buChar char="•"/>
            </a:pPr>
            <a:r>
              <a:rPr lang="en-US"/>
              <a:t>Filter </a:t>
            </a:r>
          </a:p>
          <a:p>
            <a:pPr marL="628650" lvl="1" indent="-171450">
              <a:buFont typeface="Arial" panose="020B0604020202020204" pitchFamily="34" charset="0"/>
              <a:buChar char="•"/>
            </a:pPr>
            <a:r>
              <a:rPr lang="en-US"/>
              <a:t>Moderate internalizing</a:t>
            </a:r>
          </a:p>
          <a:p>
            <a:pPr marL="628650" lvl="1" indent="-171450">
              <a:buFont typeface="Arial" panose="020B0604020202020204" pitchFamily="34" charset="0"/>
              <a:buChar char="•"/>
            </a:pPr>
            <a:r>
              <a:rPr lang="en-US"/>
              <a:t>Below grade level reading</a:t>
            </a:r>
          </a:p>
          <a:p>
            <a:pPr marL="628650" lvl="1" indent="-171450">
              <a:buFont typeface="Arial" panose="020B0604020202020204" pitchFamily="34" charset="0"/>
              <a:buChar char="•"/>
            </a:pPr>
            <a:r>
              <a:rPr lang="en-US"/>
              <a:t>Attendance – now what do you notice</a:t>
            </a:r>
          </a:p>
          <a:p>
            <a:pPr marL="171450" lvl="0" indent="-171450">
              <a:buFont typeface="Arial" panose="020B0604020202020204" pitchFamily="34" charset="0"/>
              <a:buChar char="•"/>
            </a:pPr>
            <a:r>
              <a:rPr lang="en-US"/>
              <a:t>Ci3T Implementation Manual</a:t>
            </a:r>
          </a:p>
          <a:p>
            <a:pPr marL="628650" lvl="1" indent="-171450">
              <a:buFont typeface="Arial" panose="020B0604020202020204" pitchFamily="34" charset="0"/>
              <a:buChar char="•"/>
            </a:pPr>
            <a:r>
              <a:rPr lang="en-US"/>
              <a:t>What intervention(s) might be appropriate for this student? (e.g., self-monitoring w/ reading, breathing strategy)</a:t>
            </a:r>
          </a:p>
        </p:txBody>
      </p:sp>
      <p:sp>
        <p:nvSpPr>
          <p:cNvPr id="4" name="Slide Number Placeholder 3"/>
          <p:cNvSpPr>
            <a:spLocks noGrp="1"/>
          </p:cNvSpPr>
          <p:nvPr>
            <p:ph type="sldNum" sz="quarter" idx="5"/>
          </p:nvPr>
        </p:nvSpPr>
        <p:spPr/>
        <p:txBody>
          <a:bodyPr/>
          <a:lstStyle/>
          <a:p>
            <a:fld id="{FCBDACA8-45AF-461A-9F93-73E959B08D0A}" type="slidenum">
              <a:rPr lang="en-US" smtClean="0"/>
              <a:t>163</a:t>
            </a:fld>
            <a:endParaRPr lang="en-US"/>
          </a:p>
        </p:txBody>
      </p:sp>
    </p:spTree>
    <p:extLst>
      <p:ext uri="{BB962C8B-B14F-4D97-AF65-F5344CB8AC3E}">
        <p14:creationId xmlns:p14="http://schemas.microsoft.com/office/powerpoint/2010/main" val="422977546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05EC9-B408-86F4-4645-98A833D17452}"/>
            </a:ext>
          </a:extLst>
        </p:cNvPr>
        <p:cNvGrpSpPr/>
        <p:nvPr/>
      </p:nvGrpSpPr>
      <p:grpSpPr>
        <a:xfrm>
          <a:off x="0" y="0"/>
          <a:ext cx="0" cy="0"/>
          <a:chOff x="0" y="0"/>
          <a:chExt cx="0" cy="0"/>
        </a:xfrm>
      </p:grpSpPr>
      <p:sp>
        <p:nvSpPr>
          <p:cNvPr id="53250" name="Rectangle 2">
            <a:extLst>
              <a:ext uri="{FF2B5EF4-FFF2-40B4-BE49-F238E27FC236}">
                <a16:creationId xmlns:a16="http://schemas.microsoft.com/office/drawing/2014/main" id="{F0A311E3-5A18-EDDD-0344-ABE72CB6A70B}"/>
              </a:ext>
            </a:extLst>
          </p:cNvPr>
          <p:cNvSpPr>
            <a:spLocks noGrp="1" noRot="1" noChangeAspect="1" noChangeArrowheads="1" noTextEdit="1"/>
          </p:cNvSpPr>
          <p:nvPr>
            <p:ph type="sldImg"/>
          </p:nvPr>
        </p:nvSpPr>
        <p:spPr bwMode="auto">
          <a:xfrm>
            <a:off x="777875" y="1200150"/>
            <a:ext cx="5759450" cy="3240088"/>
          </a:xfrm>
          <a:noFill/>
          <a:ln>
            <a:solidFill>
              <a:srgbClr val="000000"/>
            </a:solidFill>
            <a:miter lim="800000"/>
            <a:headEnd/>
            <a:tailEnd/>
          </a:ln>
        </p:spPr>
      </p:sp>
      <p:sp>
        <p:nvSpPr>
          <p:cNvPr id="53251" name="Rectangle 3">
            <a:extLst>
              <a:ext uri="{FF2B5EF4-FFF2-40B4-BE49-F238E27FC236}">
                <a16:creationId xmlns:a16="http://schemas.microsoft.com/office/drawing/2014/main" id="{859E023A-1868-875D-52DE-20F152348F51}"/>
              </a:ext>
            </a:extLst>
          </p:cNvPr>
          <p:cNvSpPr>
            <a:spLocks noGrp="1" noChangeArrowheads="1"/>
          </p:cNvSpPr>
          <p:nvPr>
            <p:ph type="body" idx="1"/>
          </p:nvPr>
        </p:nvSpPr>
        <p:spPr bwMode="auto">
          <a:noFill/>
        </p:spPr>
        <p:txBody>
          <a:bodyPr wrap="square" lIns="99560" tIns="49781" rIns="99560" bIns="49781" numCol="1" anchor="t" anchorCtr="0" compatLnSpc="1">
            <a:prstTxWarp prst="textNoShape">
              <a:avLst/>
            </a:prstTxWarp>
          </a:bodyPr>
          <a:lstStyle/>
          <a:p>
            <a:pPr marL="248898" indent="-248898">
              <a:lnSpc>
                <a:spcPct val="80000"/>
              </a:lnSpc>
            </a:pPr>
            <a:r>
              <a:rPr lang="en-US" sz="1100"/>
              <a:t>10-min timer</a:t>
            </a:r>
          </a:p>
        </p:txBody>
      </p:sp>
    </p:spTree>
    <p:extLst>
      <p:ext uri="{BB962C8B-B14F-4D97-AF65-F5344CB8AC3E}">
        <p14:creationId xmlns:p14="http://schemas.microsoft.com/office/powerpoint/2010/main" val="926045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13</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40D06-EFF2-2328-5EF0-712C2E53E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0C8E59-E203-195B-949C-F978C05D22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EFDCBD-3378-E9FC-DD3D-02E0A0B2F9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6F0A32-3599-1F7C-ECB0-15B5B41C206F}"/>
              </a:ext>
            </a:extLst>
          </p:cNvPr>
          <p:cNvSpPr>
            <a:spLocks noGrp="1"/>
          </p:cNvSpPr>
          <p:nvPr>
            <p:ph type="sldNum" sz="quarter" idx="5"/>
          </p:nvPr>
        </p:nvSpPr>
        <p:spPr/>
        <p:txBody>
          <a:bodyPr/>
          <a:lstStyle/>
          <a:p>
            <a:fld id="{58D11C9F-81FA-4052-9B37-1EF4A4EF7E85}" type="slidenum">
              <a:rPr lang="en-US" smtClean="0"/>
              <a:t>169</a:t>
            </a:fld>
            <a:endParaRPr lang="en-US"/>
          </a:p>
        </p:txBody>
      </p:sp>
    </p:spTree>
    <p:extLst>
      <p:ext uri="{BB962C8B-B14F-4D97-AF65-F5344CB8AC3E}">
        <p14:creationId xmlns:p14="http://schemas.microsoft.com/office/powerpoint/2010/main" val="23877072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D2415-7CF2-6499-0394-686126B192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B56BA6-DBD6-1A3E-FAB5-414AA9768C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F80441-D9A1-FAE0-BEFE-1C46738FCA5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D1DB61-9D53-AC88-CE59-BF152AC16C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8857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90B1E-3E51-A3BE-F29E-C8F3B7F29C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0C6EA1-62AC-7A1A-3328-3D92DD063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B97A6A-901C-3C28-0CC8-27071EB9E3AF}"/>
              </a:ext>
            </a:extLst>
          </p:cNvPr>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a:extLst>
              <a:ext uri="{FF2B5EF4-FFF2-40B4-BE49-F238E27FC236}">
                <a16:creationId xmlns:a16="http://schemas.microsoft.com/office/drawing/2014/main" id="{F3642BE7-704A-C705-62E3-912DA7A026D3}"/>
              </a:ext>
            </a:extLst>
          </p:cNvPr>
          <p:cNvSpPr>
            <a:spLocks noGrp="1"/>
          </p:cNvSpPr>
          <p:nvPr>
            <p:ph type="sldNum" sz="quarter" idx="5"/>
          </p:nvPr>
        </p:nvSpPr>
        <p:spPr/>
        <p:txBody>
          <a:bodyPr/>
          <a:lstStyle/>
          <a:p>
            <a:fld id="{58D11C9F-81FA-4052-9B37-1EF4A4EF7E85}" type="slidenum">
              <a:rPr lang="en-US" smtClean="0"/>
              <a:t>171</a:t>
            </a:fld>
            <a:endParaRPr lang="en-US"/>
          </a:p>
        </p:txBody>
      </p:sp>
    </p:spTree>
    <p:extLst>
      <p:ext uri="{BB962C8B-B14F-4D97-AF65-F5344CB8AC3E}">
        <p14:creationId xmlns:p14="http://schemas.microsoft.com/office/powerpoint/2010/main" val="15905734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B3FCF-CA57-8C79-1509-A3BE530D5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CC6048-7CC6-0C7D-8730-5EB460335F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13CDCA-CF4A-FAA6-F9C3-D7A726965BC3}"/>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a:extLst>
              <a:ext uri="{FF2B5EF4-FFF2-40B4-BE49-F238E27FC236}">
                <a16:creationId xmlns:a16="http://schemas.microsoft.com/office/drawing/2014/main" id="{994AAD4A-EC1E-5FF0-D1CB-4E8723B7C27A}"/>
              </a:ext>
            </a:extLst>
          </p:cNvPr>
          <p:cNvSpPr>
            <a:spLocks noGrp="1"/>
          </p:cNvSpPr>
          <p:nvPr>
            <p:ph type="sldNum" sz="quarter" idx="5"/>
          </p:nvPr>
        </p:nvSpPr>
        <p:spPr/>
        <p:txBody>
          <a:bodyPr/>
          <a:lstStyle/>
          <a:p>
            <a:fld id="{58D11C9F-81FA-4052-9B37-1EF4A4EF7E85}" type="slidenum">
              <a:rPr lang="en-US" smtClean="0"/>
              <a:t>172</a:t>
            </a:fld>
            <a:endParaRPr lang="en-US"/>
          </a:p>
        </p:txBody>
      </p:sp>
    </p:spTree>
    <p:extLst>
      <p:ext uri="{BB962C8B-B14F-4D97-AF65-F5344CB8AC3E}">
        <p14:creationId xmlns:p14="http://schemas.microsoft.com/office/powerpoint/2010/main" val="39089702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B547A0-2066-4CB6-B242-D34CE16870C3}" type="slidenum">
              <a:rPr lang="en-US" smtClean="0"/>
              <a:t>176</a:t>
            </a:fld>
            <a:endParaRPr lang="en-US"/>
          </a:p>
        </p:txBody>
      </p:sp>
    </p:spTree>
    <p:extLst>
      <p:ext uri="{BB962C8B-B14F-4D97-AF65-F5344CB8AC3E}">
        <p14:creationId xmlns:p14="http://schemas.microsoft.com/office/powerpoint/2010/main" val="32761381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Works Clearing House Practice Guide – Teacher-Delivered Behavioral Interventions in Grades K-5- https://ies.ed.gov/ncee/wwc/PracticeGuide/31 </a:t>
            </a:r>
          </a:p>
          <a:p>
            <a:endParaRPr lang="en-US"/>
          </a:p>
          <a:p>
            <a:r>
              <a:rPr lang="en-US"/>
              <a:t>Notice similar strategies and connections. </a:t>
            </a:r>
          </a:p>
        </p:txBody>
      </p:sp>
      <p:sp>
        <p:nvSpPr>
          <p:cNvPr id="4" name="Slide Number Placeholder 3"/>
          <p:cNvSpPr>
            <a:spLocks noGrp="1"/>
          </p:cNvSpPr>
          <p:nvPr>
            <p:ph type="sldNum" sz="quarter" idx="5"/>
          </p:nvPr>
        </p:nvSpPr>
        <p:spPr/>
        <p:txBody>
          <a:bodyPr/>
          <a:lstStyle/>
          <a:p>
            <a:fld id="{58D11C9F-81FA-4052-9B37-1EF4A4EF7E85}" type="slidenum">
              <a:rPr lang="en-US" smtClean="0"/>
              <a:t>177</a:t>
            </a:fld>
            <a:endParaRPr lang="en-US"/>
          </a:p>
        </p:txBody>
      </p:sp>
    </p:spTree>
    <p:extLst>
      <p:ext uri="{BB962C8B-B14F-4D97-AF65-F5344CB8AC3E}">
        <p14:creationId xmlns:p14="http://schemas.microsoft.com/office/powerpoint/2010/main" val="3917391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B1DFC-6340-917F-9832-276EA877A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5D9C2E-22F4-87F1-DE19-FD6569A213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F1B5E1-7BC5-98F2-DB60-B6EA61455F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5C0C11-6A60-1179-C378-9C2043045D9E}"/>
              </a:ext>
            </a:extLst>
          </p:cNvPr>
          <p:cNvSpPr>
            <a:spLocks noGrp="1"/>
          </p:cNvSpPr>
          <p:nvPr>
            <p:ph type="sldNum" sz="quarter" idx="5"/>
          </p:nvPr>
        </p:nvSpPr>
        <p:spPr/>
        <p:txBody>
          <a:bodyPr/>
          <a:lstStyle/>
          <a:p>
            <a:fld id="{5C8451FA-6A34-6746-9D58-EF03C996319E}" type="slidenum">
              <a:rPr lang="en-US" smtClean="0"/>
              <a:t>179</a:t>
            </a:fld>
            <a:endParaRPr lang="en-US"/>
          </a:p>
        </p:txBody>
      </p:sp>
    </p:spTree>
    <p:extLst>
      <p:ext uri="{BB962C8B-B14F-4D97-AF65-F5344CB8AC3E}">
        <p14:creationId xmlns:p14="http://schemas.microsoft.com/office/powerpoint/2010/main" val="21723001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Ci3T Implementation Professional Learning Series is a 6-part series that spans the academic year. Sessions are timed </a:t>
            </a:r>
            <a:r>
              <a:rPr lang="en-US" sz="1200" kern="1200">
                <a:solidFill>
                  <a:schemeClr val="tx1"/>
                </a:solidFill>
                <a:effectLst/>
                <a:latin typeface="+mn-lt"/>
                <a:ea typeface="+mn-ea"/>
                <a:cs typeface="+mn-cs"/>
              </a:rPr>
              <a:t>to correspond to important milestones including: the beginning of the school year (e.g., kicking off the year, rolling out the Ci3T plan), screening windows, and treatment integrity and social validity windows. </a:t>
            </a:r>
          </a:p>
          <a:p>
            <a:pPr marL="171450" indent="-171450">
              <a:buFont typeface="Arial" panose="020B0604020202020204" pitchFamily="34" charset="0"/>
              <a:buChar char="•"/>
            </a:pPr>
            <a:r>
              <a:rPr lang="en-US"/>
              <a:t>Each session is </a:t>
            </a:r>
            <a:r>
              <a:rPr lang="en-US" sz="1200" kern="1200">
                <a:solidFill>
                  <a:schemeClr val="tx1"/>
                </a:solidFill>
                <a:effectLst/>
                <a:latin typeface="+mn-lt"/>
                <a:ea typeface="+mn-ea"/>
                <a:cs typeface="+mn-cs"/>
              </a:rPr>
              <a:t>data-informed, meaning attending Ci3T Leadership Team members review data, which are used to (a) identify successes, (b) identify focus areas (e.g., aspects of implementation that require additional attention, often via professional learning), and (c) create action plans to share data back and address focus areas. </a:t>
            </a:r>
          </a:p>
          <a:p>
            <a:pPr marL="171450" indent="-171450">
              <a:buFont typeface="Arial" panose="020B0604020202020204" pitchFamily="34" charset="0"/>
              <a:buChar char="•"/>
            </a:pPr>
            <a:r>
              <a:rPr lang="en-US" sz="1200" kern="1200">
                <a:solidFill>
                  <a:schemeClr val="tx1"/>
                </a:solidFill>
                <a:effectLst/>
                <a:latin typeface="+mn-lt"/>
                <a:ea typeface="+mn-ea"/>
                <a:cs typeface="+mn-cs"/>
              </a:rPr>
              <a:t>Sessions applicable for both new and seasoned implementers as the focus is on predicable components of Ci3T implementation, space to review and respond to data, exploring resources to support implementation efforts, and beginning conversations and action plans.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181</a:t>
            </a:fld>
            <a:endParaRPr lang="en-US"/>
          </a:p>
        </p:txBody>
      </p:sp>
    </p:spTree>
    <p:extLst>
      <p:ext uri="{BB962C8B-B14F-4D97-AF65-F5344CB8AC3E}">
        <p14:creationId xmlns:p14="http://schemas.microsoft.com/office/powerpoint/2010/main" val="3937466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183</a:t>
            </a:fld>
            <a:endParaRPr lang="en-US"/>
          </a:p>
        </p:txBody>
      </p:sp>
    </p:spTree>
    <p:extLst>
      <p:ext uri="{BB962C8B-B14F-4D97-AF65-F5344CB8AC3E}">
        <p14:creationId xmlns:p14="http://schemas.microsoft.com/office/powerpoint/2010/main" val="3973668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185</a:t>
            </a:fld>
            <a:endParaRPr lang="en-US"/>
          </a:p>
        </p:txBody>
      </p:sp>
    </p:spTree>
    <p:extLst>
      <p:ext uri="{BB962C8B-B14F-4D97-AF65-F5344CB8AC3E}">
        <p14:creationId xmlns:p14="http://schemas.microsoft.com/office/powerpoint/2010/main" val="3838498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7192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F3D7A-11E1-006E-D738-D98ABB5AC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609EFA-15A7-5786-68F7-82C55A90AF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21BDD-8573-FC2F-04CB-DF775D4821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6373EC-2C88-1FE5-0706-3ABE5F0D1A19}"/>
              </a:ext>
            </a:extLst>
          </p:cNvPr>
          <p:cNvSpPr>
            <a:spLocks noGrp="1"/>
          </p:cNvSpPr>
          <p:nvPr>
            <p:ph type="sldNum" sz="quarter" idx="5"/>
          </p:nvPr>
        </p:nvSpPr>
        <p:spPr/>
        <p:txBody>
          <a:bodyPr/>
          <a:lstStyle/>
          <a:p>
            <a:fld id="{5C8451FA-6A34-6746-9D58-EF03C996319E}" type="slidenum">
              <a:rPr lang="en-US" smtClean="0"/>
              <a:t>186</a:t>
            </a:fld>
            <a:endParaRPr lang="en-US"/>
          </a:p>
        </p:txBody>
      </p:sp>
    </p:spTree>
    <p:extLst>
      <p:ext uri="{BB962C8B-B14F-4D97-AF65-F5344CB8AC3E}">
        <p14:creationId xmlns:p14="http://schemas.microsoft.com/office/powerpoint/2010/main" val="26276902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85ED2-5929-EEF2-C4AB-B076A9D138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278FFB-7175-981E-A9A5-5A48E0CE20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B278F1-C673-5136-A6BA-1C5F7B7B2772}"/>
              </a:ext>
            </a:extLst>
          </p:cNvPr>
          <p:cNvSpPr>
            <a:spLocks noGrp="1"/>
          </p:cNvSpPr>
          <p:nvPr>
            <p:ph type="body" idx="1"/>
          </p:nvPr>
        </p:nvSpPr>
        <p:spPr/>
        <p:txBody>
          <a:bodyPr/>
          <a:lstStyle/>
          <a:p>
            <a:pPr algn="l"/>
            <a:r>
              <a:rPr lang="en-US"/>
              <a:t>Tonight’s session lays the foundation with knowledge building and getting you oriented to the modules that can support application and impact efforts! </a:t>
            </a:r>
          </a:p>
        </p:txBody>
      </p:sp>
      <p:sp>
        <p:nvSpPr>
          <p:cNvPr id="4" name="Slide Number Placeholder 3">
            <a:extLst>
              <a:ext uri="{FF2B5EF4-FFF2-40B4-BE49-F238E27FC236}">
                <a16:creationId xmlns:a16="http://schemas.microsoft.com/office/drawing/2014/main" id="{BDF39013-EBFD-0C8B-2446-0F77AE3713B3}"/>
              </a:ext>
            </a:extLst>
          </p:cNvPr>
          <p:cNvSpPr>
            <a:spLocks noGrp="1"/>
          </p:cNvSpPr>
          <p:nvPr>
            <p:ph type="sldNum" sz="quarter" idx="5"/>
          </p:nvPr>
        </p:nvSpPr>
        <p:spPr/>
        <p:txBody>
          <a:bodyPr/>
          <a:lstStyle/>
          <a:p>
            <a:fld id="{58D11C9F-81FA-4052-9B37-1EF4A4EF7E85}" type="slidenum">
              <a:rPr lang="en-US" smtClean="0"/>
              <a:t>187</a:t>
            </a:fld>
            <a:endParaRPr lang="en-US"/>
          </a:p>
        </p:txBody>
      </p:sp>
    </p:spTree>
    <p:extLst>
      <p:ext uri="{BB962C8B-B14F-4D97-AF65-F5344CB8AC3E}">
        <p14:creationId xmlns:p14="http://schemas.microsoft.com/office/powerpoint/2010/main" val="13695918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612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653F3-E7AA-D946-8110-91204FFB8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6EC71-00A0-8D4C-D018-B834B23F60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CDB117-DFCB-7124-A3EE-06FA16EF49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136FCF2-CB68-82DE-E58B-1C7ADF6B1553}"/>
              </a:ext>
            </a:extLst>
          </p:cNvPr>
          <p:cNvSpPr>
            <a:spLocks noGrp="1"/>
          </p:cNvSpPr>
          <p:nvPr>
            <p:ph type="sldNum" sz="quarter" idx="5"/>
          </p:nvPr>
        </p:nvSpPr>
        <p:spPr/>
        <p:txBody>
          <a:bodyPr/>
          <a:lstStyle/>
          <a:p>
            <a:fld id="{5C8451FA-6A34-6746-9D58-EF03C996319E}" type="slidenum">
              <a:rPr lang="en-US" smtClean="0"/>
              <a:t>195</a:t>
            </a:fld>
            <a:endParaRPr lang="en-US"/>
          </a:p>
        </p:txBody>
      </p:sp>
    </p:spTree>
    <p:extLst>
      <p:ext uri="{BB962C8B-B14F-4D97-AF65-F5344CB8AC3E}">
        <p14:creationId xmlns:p14="http://schemas.microsoft.com/office/powerpoint/2010/main" val="65074036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853BE-FF25-405E-CD3A-A7CDEFC958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D940BA-A5E7-9DF5-8793-B23DC2C96C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FC67B6-DD64-8F62-4599-E2F52C1FF5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1CF8FD8-82E3-0EA3-872D-B05CE992641C}"/>
              </a:ext>
            </a:extLst>
          </p:cNvPr>
          <p:cNvSpPr>
            <a:spLocks noGrp="1"/>
          </p:cNvSpPr>
          <p:nvPr>
            <p:ph type="sldNum" sz="quarter" idx="5"/>
          </p:nvPr>
        </p:nvSpPr>
        <p:spPr/>
        <p:txBody>
          <a:bodyPr/>
          <a:lstStyle/>
          <a:p>
            <a:fld id="{5C8451FA-6A34-6746-9D58-EF03C996319E}" type="slidenum">
              <a:rPr lang="en-US" smtClean="0"/>
              <a:t>196</a:t>
            </a:fld>
            <a:endParaRPr lang="en-US"/>
          </a:p>
        </p:txBody>
      </p:sp>
    </p:spTree>
    <p:extLst>
      <p:ext uri="{BB962C8B-B14F-4D97-AF65-F5344CB8AC3E}">
        <p14:creationId xmlns:p14="http://schemas.microsoft.com/office/powerpoint/2010/main" val="21812274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Respectful, Responsible Inquiry</a:t>
            </a:r>
          </a:p>
          <a:p>
            <a:r>
              <a:rPr lang="en-US"/>
              <a:t>Micro-credentials</a:t>
            </a:r>
          </a:p>
          <a:p>
            <a:r>
              <a:rPr lang="en-US"/>
              <a:t>Ci3T website</a:t>
            </a:r>
          </a:p>
          <a:p>
            <a:pPr marL="483306" lvl="1"/>
            <a:endParaRPr lang="en-US"/>
          </a:p>
          <a:p>
            <a:r>
              <a:rPr lang="en-US"/>
              <a:t>June 24, 2024</a:t>
            </a:r>
          </a:p>
          <a:p>
            <a:endParaRPr lang="en-US"/>
          </a:p>
          <a:p>
            <a:r>
              <a:rPr lang="en-US"/>
              <a:t>Reach:</a:t>
            </a:r>
          </a:p>
          <a:p>
            <a:r>
              <a:rPr lang="en-US"/>
              <a:t>Maps from the website – US and Global</a:t>
            </a:r>
          </a:p>
          <a:p>
            <a:r>
              <a:rPr lang="en-US"/>
              <a:t>Comments from Educators</a:t>
            </a:r>
          </a:p>
          <a:p>
            <a:r>
              <a:rPr lang="en-US"/>
              <a:t>SRSS-IE – next steps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547A0-2066-4CB6-B242-D34CE16870C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2829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4.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Master" Target="../slideMasters/slideMaster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3" Type="http://schemas.openxmlformats.org/officeDocument/2006/relationships/image" Target="../media/image71.svg"/><Relationship Id="rId18" Type="http://schemas.openxmlformats.org/officeDocument/2006/relationships/image" Target="../media/image76.png"/><Relationship Id="rId26" Type="http://schemas.openxmlformats.org/officeDocument/2006/relationships/image" Target="../media/image84.svg"/><Relationship Id="rId3" Type="http://schemas.openxmlformats.org/officeDocument/2006/relationships/image" Target="../media/image61.svg"/><Relationship Id="rId21" Type="http://schemas.openxmlformats.org/officeDocument/2006/relationships/image" Target="../media/image79.png"/><Relationship Id="rId34" Type="http://schemas.microsoft.com/office/2007/relationships/hdphoto" Target="../media/hdphoto1.wdp"/><Relationship Id="rId7" Type="http://schemas.openxmlformats.org/officeDocument/2006/relationships/image" Target="../media/image65.svg"/><Relationship Id="rId12" Type="http://schemas.openxmlformats.org/officeDocument/2006/relationships/image" Target="../media/image70.png"/><Relationship Id="rId17" Type="http://schemas.openxmlformats.org/officeDocument/2006/relationships/image" Target="../media/image75.emf"/><Relationship Id="rId25" Type="http://schemas.openxmlformats.org/officeDocument/2006/relationships/image" Target="../media/image83.png"/><Relationship Id="rId33" Type="http://schemas.openxmlformats.org/officeDocument/2006/relationships/image" Target="../media/image91.png"/><Relationship Id="rId2" Type="http://schemas.openxmlformats.org/officeDocument/2006/relationships/image" Target="../media/image60.png"/><Relationship Id="rId16" Type="http://schemas.openxmlformats.org/officeDocument/2006/relationships/image" Target="../media/image74.emf"/><Relationship Id="rId20" Type="http://schemas.openxmlformats.org/officeDocument/2006/relationships/image" Target="../media/image78.png"/><Relationship Id="rId29" Type="http://schemas.openxmlformats.org/officeDocument/2006/relationships/image" Target="../media/image87.png"/><Relationship Id="rId1" Type="http://schemas.openxmlformats.org/officeDocument/2006/relationships/slideMaster" Target="../slideMasters/slideMaster4.xml"/><Relationship Id="rId6" Type="http://schemas.openxmlformats.org/officeDocument/2006/relationships/image" Target="../media/image64.png"/><Relationship Id="rId11" Type="http://schemas.openxmlformats.org/officeDocument/2006/relationships/image" Target="../media/image69.svg"/><Relationship Id="rId24" Type="http://schemas.openxmlformats.org/officeDocument/2006/relationships/image" Target="../media/image82.jpeg"/><Relationship Id="rId32" Type="http://schemas.openxmlformats.org/officeDocument/2006/relationships/image" Target="../media/image90.jpeg"/><Relationship Id="rId5" Type="http://schemas.openxmlformats.org/officeDocument/2006/relationships/image" Target="../media/image63.svg"/><Relationship Id="rId15" Type="http://schemas.openxmlformats.org/officeDocument/2006/relationships/image" Target="../media/image73.svg"/><Relationship Id="rId23" Type="http://schemas.openxmlformats.org/officeDocument/2006/relationships/image" Target="../media/image81.jpeg"/><Relationship Id="rId28" Type="http://schemas.openxmlformats.org/officeDocument/2006/relationships/image" Target="../media/image86.emf"/><Relationship Id="rId10" Type="http://schemas.openxmlformats.org/officeDocument/2006/relationships/image" Target="../media/image68.png"/><Relationship Id="rId19" Type="http://schemas.openxmlformats.org/officeDocument/2006/relationships/image" Target="../media/image77.png"/><Relationship Id="rId31" Type="http://schemas.openxmlformats.org/officeDocument/2006/relationships/image" Target="../media/image89.jpe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image" Target="../media/image72.png"/><Relationship Id="rId22" Type="http://schemas.openxmlformats.org/officeDocument/2006/relationships/image" Target="../media/image80.jpeg"/><Relationship Id="rId27" Type="http://schemas.openxmlformats.org/officeDocument/2006/relationships/image" Target="../media/image85.jpeg"/><Relationship Id="rId30" Type="http://schemas.openxmlformats.org/officeDocument/2006/relationships/image" Target="../media/image88.png"/><Relationship Id="rId8" Type="http://schemas.openxmlformats.org/officeDocument/2006/relationships/image" Target="../media/image66.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Master" Target="../slideMasters/slideMaster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Layouts/_rels/slideLayout11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Master" Target="../slideMasters/slideMaster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57.png"/><Relationship Id="rId3" Type="http://schemas.openxmlformats.org/officeDocument/2006/relationships/image" Target="../media/image104.svg"/><Relationship Id="rId7" Type="http://schemas.openxmlformats.org/officeDocument/2006/relationships/image" Target="../media/image29.png"/><Relationship Id="rId12" Type="http://schemas.openxmlformats.org/officeDocument/2006/relationships/image" Target="../media/image56.png"/><Relationship Id="rId2" Type="http://schemas.openxmlformats.org/officeDocument/2006/relationships/image" Target="../media/image24.png"/><Relationship Id="rId1" Type="http://schemas.openxmlformats.org/officeDocument/2006/relationships/slideMaster" Target="../slideMasters/slideMaster4.xml"/><Relationship Id="rId6" Type="http://schemas.openxmlformats.org/officeDocument/2006/relationships/image" Target="../media/image28.emf"/><Relationship Id="rId11" Type="http://schemas.openxmlformats.org/officeDocument/2006/relationships/image" Target="../media/image55.png"/><Relationship Id="rId5" Type="http://schemas.openxmlformats.org/officeDocument/2006/relationships/image" Target="../media/image52.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image" Target="../media/image53.png"/><Relationship Id="rId14" Type="http://schemas.openxmlformats.org/officeDocument/2006/relationships/image" Target="../media/image58.png"/></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56.png"/><Relationship Id="rId18" Type="http://schemas.openxmlformats.org/officeDocument/2006/relationships/image" Target="../media/image116.png"/><Relationship Id="rId3" Type="http://schemas.openxmlformats.org/officeDocument/2006/relationships/image" Target="../media/image107.png"/><Relationship Id="rId7" Type="http://schemas.openxmlformats.org/officeDocument/2006/relationships/image" Target="../media/image108.png"/><Relationship Id="rId12" Type="http://schemas.openxmlformats.org/officeDocument/2006/relationships/image" Target="../media/image111.png"/><Relationship Id="rId17" Type="http://schemas.openxmlformats.org/officeDocument/2006/relationships/image" Target="../media/image115.png"/><Relationship Id="rId2" Type="http://schemas.openxmlformats.org/officeDocument/2006/relationships/image" Target="../media/image106.png"/><Relationship Id="rId16" Type="http://schemas.openxmlformats.org/officeDocument/2006/relationships/image" Target="../media/image114.png"/><Relationship Id="rId1" Type="http://schemas.openxmlformats.org/officeDocument/2006/relationships/slideMaster" Target="../slideMasters/slideMaster4.xml"/><Relationship Id="rId6" Type="http://schemas.openxmlformats.org/officeDocument/2006/relationships/image" Target="../media/image105.svg"/><Relationship Id="rId11" Type="http://schemas.openxmlformats.org/officeDocument/2006/relationships/image" Target="../media/image104.svg"/><Relationship Id="rId5" Type="http://schemas.openxmlformats.org/officeDocument/2006/relationships/image" Target="../media/image29.png"/><Relationship Id="rId15" Type="http://schemas.openxmlformats.org/officeDocument/2006/relationships/image" Target="../media/image113.png"/><Relationship Id="rId10" Type="http://schemas.openxmlformats.org/officeDocument/2006/relationships/image" Target="../media/image24.png"/><Relationship Id="rId19" Type="http://schemas.openxmlformats.org/officeDocument/2006/relationships/image" Target="../media/image117.png"/><Relationship Id="rId4" Type="http://schemas.openxmlformats.org/officeDocument/2006/relationships/image" Target="../media/image28.emf"/><Relationship Id="rId9" Type="http://schemas.openxmlformats.org/officeDocument/2006/relationships/image" Target="../media/image110.png"/><Relationship Id="rId14" Type="http://schemas.openxmlformats.org/officeDocument/2006/relationships/image" Target="../media/image1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19.png"/><Relationship Id="rId3" Type="http://schemas.openxmlformats.org/officeDocument/2006/relationships/image" Target="../media/image24.png"/><Relationship Id="rId7" Type="http://schemas.openxmlformats.org/officeDocument/2006/relationships/image" Target="../media/image28.emf"/><Relationship Id="rId12" Type="http://schemas.openxmlformats.org/officeDocument/2006/relationships/image" Target="../media/image57.png"/><Relationship Id="rId2" Type="http://schemas.openxmlformats.org/officeDocument/2006/relationships/image" Target="../media/image118.png"/><Relationship Id="rId1" Type="http://schemas.openxmlformats.org/officeDocument/2006/relationships/slideMaster" Target="../slideMasters/slideMaster4.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5" Type="http://schemas.openxmlformats.org/officeDocument/2006/relationships/image" Target="../media/image121.png"/><Relationship Id="rId10" Type="http://schemas.openxmlformats.org/officeDocument/2006/relationships/image" Target="../media/image53.png"/><Relationship Id="rId4" Type="http://schemas.openxmlformats.org/officeDocument/2006/relationships/image" Target="../media/image104.svg"/><Relationship Id="rId9" Type="http://schemas.openxmlformats.org/officeDocument/2006/relationships/image" Target="../media/image105.svg"/><Relationship Id="rId14" Type="http://schemas.openxmlformats.org/officeDocument/2006/relationships/image" Target="../media/image120.png"/></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image" Target="../media/image128.svg"/><Relationship Id="rId3" Type="http://schemas.openxmlformats.org/officeDocument/2006/relationships/image" Target="../media/image122.png"/><Relationship Id="rId7" Type="http://schemas.openxmlformats.org/officeDocument/2006/relationships/image" Target="../media/image107.png"/><Relationship Id="rId12" Type="http://schemas.openxmlformats.org/officeDocument/2006/relationships/image" Target="../media/image127.png"/><Relationship Id="rId2" Type="http://schemas.openxmlformats.org/officeDocument/2006/relationships/image" Target="../media/image118.png"/><Relationship Id="rId16" Type="http://schemas.openxmlformats.org/officeDocument/2006/relationships/image" Target="../media/image129.png"/><Relationship Id="rId1" Type="http://schemas.openxmlformats.org/officeDocument/2006/relationships/slideMaster" Target="../slideMasters/slideMaster4.xml"/><Relationship Id="rId6" Type="http://schemas.openxmlformats.org/officeDocument/2006/relationships/image" Target="../media/image125.png"/><Relationship Id="rId11" Type="http://schemas.openxmlformats.org/officeDocument/2006/relationships/image" Target="../media/image126.png"/><Relationship Id="rId5" Type="http://schemas.openxmlformats.org/officeDocument/2006/relationships/image" Target="../media/image124.png"/><Relationship Id="rId15" Type="http://schemas.openxmlformats.org/officeDocument/2006/relationships/image" Target="../media/image104.svg"/><Relationship Id="rId10" Type="http://schemas.openxmlformats.org/officeDocument/2006/relationships/image" Target="../media/image105.svg"/><Relationship Id="rId4" Type="http://schemas.openxmlformats.org/officeDocument/2006/relationships/image" Target="../media/image123.png"/><Relationship Id="rId9" Type="http://schemas.openxmlformats.org/officeDocument/2006/relationships/image" Target="../media/image29.png"/><Relationship Id="rId14" Type="http://schemas.openxmlformats.org/officeDocument/2006/relationships/image" Target="../media/image24.png"/></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07.png"/><Relationship Id="rId3" Type="http://schemas.openxmlformats.org/officeDocument/2006/relationships/image" Target="../media/image122.png"/><Relationship Id="rId7" Type="http://schemas.openxmlformats.org/officeDocument/2006/relationships/image" Target="../media/image130.png"/><Relationship Id="rId12" Type="http://schemas.openxmlformats.org/officeDocument/2006/relationships/image" Target="../media/image131.png"/><Relationship Id="rId2" Type="http://schemas.openxmlformats.org/officeDocument/2006/relationships/image" Target="../media/image118.png"/><Relationship Id="rId16" Type="http://schemas.openxmlformats.org/officeDocument/2006/relationships/image" Target="../media/image105.svg"/><Relationship Id="rId1" Type="http://schemas.openxmlformats.org/officeDocument/2006/relationships/slideMaster" Target="../slideMasters/slideMaster4.xml"/><Relationship Id="rId6" Type="http://schemas.openxmlformats.org/officeDocument/2006/relationships/image" Target="../media/image125.png"/><Relationship Id="rId11" Type="http://schemas.openxmlformats.org/officeDocument/2006/relationships/image" Target="../media/image104.svg"/><Relationship Id="rId5" Type="http://schemas.openxmlformats.org/officeDocument/2006/relationships/image" Target="../media/image124.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23.png"/><Relationship Id="rId9" Type="http://schemas.openxmlformats.org/officeDocument/2006/relationships/image" Target="../media/image128.svg"/><Relationship Id="rId14" Type="http://schemas.openxmlformats.org/officeDocument/2006/relationships/image" Target="../media/image28.emf"/></Relationships>
</file>

<file path=ppt/slideLayouts/_rels/slideLayout123.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4.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32.emf"/><Relationship Id="rId7" Type="http://schemas.openxmlformats.org/officeDocument/2006/relationships/image" Target="../media/image136.pn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135.png"/><Relationship Id="rId5" Type="http://schemas.openxmlformats.org/officeDocument/2006/relationships/image" Target="../media/image134.tiff"/><Relationship Id="rId10" Type="http://schemas.microsoft.com/office/2007/relationships/hdphoto" Target="../media/hdphoto3.wdp"/><Relationship Id="rId4" Type="http://schemas.openxmlformats.org/officeDocument/2006/relationships/image" Target="../media/image133.png"/><Relationship Id="rId9" Type="http://schemas.openxmlformats.org/officeDocument/2006/relationships/image" Target="../media/image137.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38.png"/><Relationship Id="rId2" Type="http://schemas.openxmlformats.org/officeDocument/2006/relationships/diagramData" Target="../diagrams/data12.xml"/><Relationship Id="rId1" Type="http://schemas.openxmlformats.org/officeDocument/2006/relationships/slideMaster" Target="../slideMasters/slideMaster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28.emf"/><Relationship Id="rId13" Type="http://schemas.openxmlformats.org/officeDocument/2006/relationships/image" Target="../media/image107.png"/><Relationship Id="rId18" Type="http://schemas.openxmlformats.org/officeDocument/2006/relationships/image" Target="../media/image112.png"/><Relationship Id="rId3" Type="http://schemas.openxmlformats.org/officeDocument/2006/relationships/image" Target="../media/image110.png"/><Relationship Id="rId7" Type="http://schemas.openxmlformats.org/officeDocument/2006/relationships/image" Target="../media/image56.png"/><Relationship Id="rId12" Type="http://schemas.openxmlformats.org/officeDocument/2006/relationships/image" Target="../media/image117.png"/><Relationship Id="rId17" Type="http://schemas.openxmlformats.org/officeDocument/2006/relationships/image" Target="../media/image109.png"/><Relationship Id="rId2" Type="http://schemas.openxmlformats.org/officeDocument/2006/relationships/image" Target="../media/image106.png"/><Relationship Id="rId16" Type="http://schemas.openxmlformats.org/officeDocument/2006/relationships/image" Target="../media/image108.png"/><Relationship Id="rId1" Type="http://schemas.openxmlformats.org/officeDocument/2006/relationships/slideMaster" Target="../slideMasters/slideMaster4.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25.svg"/><Relationship Id="rId15" Type="http://schemas.openxmlformats.org/officeDocument/2006/relationships/image" Target="../media/image30.svg"/><Relationship Id="rId10" Type="http://schemas.openxmlformats.org/officeDocument/2006/relationships/image" Target="../media/image115.png"/><Relationship Id="rId19" Type="http://schemas.openxmlformats.org/officeDocument/2006/relationships/image" Target="../media/image113.png"/><Relationship Id="rId4" Type="http://schemas.openxmlformats.org/officeDocument/2006/relationships/image" Target="../media/image24.png"/><Relationship Id="rId9" Type="http://schemas.openxmlformats.org/officeDocument/2006/relationships/image" Target="../media/image114.png"/><Relationship Id="rId14" Type="http://schemas.openxmlformats.org/officeDocument/2006/relationships/image" Target="../media/image29.png"/></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sv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8.emf"/><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Master" Target="../slideMasters/slideMaster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Layouts/_rels/slideLayout6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Master" Target="../slideMasters/slideMaster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3.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Master" Target="../slideMasters/slideMaster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Layouts/_rels/slideLayout9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Master" Target="../slideMasters/slideMaster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57.png"/><Relationship Id="rId3" Type="http://schemas.openxmlformats.org/officeDocument/2006/relationships/image" Target="../media/image25.svg"/><Relationship Id="rId7" Type="http://schemas.openxmlformats.org/officeDocument/2006/relationships/image" Target="../media/image29.png"/><Relationship Id="rId12" Type="http://schemas.openxmlformats.org/officeDocument/2006/relationships/image" Target="../media/image56.png"/><Relationship Id="rId2" Type="http://schemas.openxmlformats.org/officeDocument/2006/relationships/image" Target="../media/image24.png"/><Relationship Id="rId1" Type="http://schemas.openxmlformats.org/officeDocument/2006/relationships/slideMaster" Target="../slideMasters/slideMaster4.xml"/><Relationship Id="rId6" Type="http://schemas.openxmlformats.org/officeDocument/2006/relationships/image" Target="../media/image28.emf"/><Relationship Id="rId11" Type="http://schemas.openxmlformats.org/officeDocument/2006/relationships/image" Target="../media/image55.png"/><Relationship Id="rId5" Type="http://schemas.openxmlformats.org/officeDocument/2006/relationships/image" Target="../media/image52.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image" Target="../media/image53.png"/><Relationship Id="rId14" Type="http://schemas.openxmlformats.org/officeDocument/2006/relationships/image" Target="../media/image58.pn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8488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81508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452980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07241959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103965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12462540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30569181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txBody>
            <a:bodyPr/>
            <a:lstStyle/>
            <a:p>
              <a:endParaRPr lang="en-US"/>
            </a:p>
          </p:txBody>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2511843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90BC6AC-0E00-E049-AD53-FF2F2C9DEF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23135586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2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EA4A31EE-B5D9-A641-88B9-DE234CBD9B2C}"/>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776164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9" name="Picture 8">
            <a:extLst>
              <a:ext uri="{FF2B5EF4-FFF2-40B4-BE49-F238E27FC236}">
                <a16:creationId xmlns:a16="http://schemas.microsoft.com/office/drawing/2014/main" id="{595C48A4-5428-BB4D-B262-742061F9BC6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3557446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2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2DB449F4-D990-3248-8DF3-76B31B9D093C}"/>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8924303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2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F944C484-679D-EE42-8547-1C89D449E86F}"/>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156141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P.EN PIs+">
    <p:bg>
      <p:bgPr>
        <a:gradFill flip="none" rotWithShape="1">
          <a:gsLst>
            <a:gs pos="0">
              <a:srgbClr val="B4C7E7"/>
            </a:gs>
            <a:gs pos="46000">
              <a:srgbClr val="4D79C7"/>
            </a:gs>
            <a:gs pos="100000">
              <a:srgbClr val="264478"/>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USA map">
            <a:extLst>
              <a:ext uri="{FF2B5EF4-FFF2-40B4-BE49-F238E27FC236}">
                <a16:creationId xmlns:a16="http://schemas.microsoft.com/office/drawing/2014/main" id="{BE505EF7-CB2A-007C-9686-2E4EBD034B1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0"/>
            <a:ext cx="11830050" cy="6858000"/>
          </a:xfrm>
          <a:prstGeom prst="rect">
            <a:avLst/>
          </a:prstGeom>
        </p:spPr>
      </p:pic>
      <p:pic>
        <p:nvPicPr>
          <p:cNvPr id="3" name="AZ">
            <a:extLst>
              <a:ext uri="{FF2B5EF4-FFF2-40B4-BE49-F238E27FC236}">
                <a16:creationId xmlns:a16="http://schemas.microsoft.com/office/drawing/2014/main" id="{287BB524-B78D-6D92-1547-4F8D6A31675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10259" y="3101937"/>
            <a:ext cx="1818526" cy="2093021"/>
          </a:xfrm>
          <a:prstGeom prst="rect">
            <a:avLst/>
          </a:prstGeom>
        </p:spPr>
      </p:pic>
      <p:pic>
        <p:nvPicPr>
          <p:cNvPr id="4" name="MI">
            <a:extLst>
              <a:ext uri="{FF2B5EF4-FFF2-40B4-BE49-F238E27FC236}">
                <a16:creationId xmlns:a16="http://schemas.microsoft.com/office/drawing/2014/main" id="{415A2EF2-2E66-4A6E-D1CC-8BDC5C3E6BA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202076" y="1436528"/>
            <a:ext cx="1033999" cy="1009380"/>
          </a:xfrm>
          <a:prstGeom prst="rect">
            <a:avLst/>
          </a:prstGeom>
        </p:spPr>
      </p:pic>
      <p:pic>
        <p:nvPicPr>
          <p:cNvPr id="5" name="MI2">
            <a:extLst>
              <a:ext uri="{FF2B5EF4-FFF2-40B4-BE49-F238E27FC236}">
                <a16:creationId xmlns:a16="http://schemas.microsoft.com/office/drawing/2014/main" id="{C9C22DB3-72A7-423F-D3E3-76C4045F9AA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617493" y="1023682"/>
            <a:ext cx="1219906" cy="609953"/>
          </a:xfrm>
          <a:prstGeom prst="rect">
            <a:avLst/>
          </a:prstGeom>
        </p:spPr>
      </p:pic>
      <p:pic>
        <p:nvPicPr>
          <p:cNvPr id="6" name="CN">
            <a:extLst>
              <a:ext uri="{FF2B5EF4-FFF2-40B4-BE49-F238E27FC236}">
                <a16:creationId xmlns:a16="http://schemas.microsoft.com/office/drawing/2014/main" id="{EABE28BC-2A02-196D-DC7A-9A2961D6156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535109" y="1865947"/>
            <a:ext cx="601489" cy="587168"/>
          </a:xfrm>
          <a:prstGeom prst="rect">
            <a:avLst/>
          </a:prstGeom>
        </p:spPr>
      </p:pic>
      <p:pic>
        <p:nvPicPr>
          <p:cNvPr id="7" name="MA">
            <a:extLst>
              <a:ext uri="{FF2B5EF4-FFF2-40B4-BE49-F238E27FC236}">
                <a16:creationId xmlns:a16="http://schemas.microsoft.com/office/drawing/2014/main" id="{67B29F03-F4D7-04CD-8C6E-8DFA66A261E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627802" y="1530566"/>
            <a:ext cx="809073" cy="789809"/>
          </a:xfrm>
          <a:prstGeom prst="rect">
            <a:avLst/>
          </a:prstGeom>
        </p:spPr>
      </p:pic>
      <p:pic>
        <p:nvPicPr>
          <p:cNvPr id="8" name="KS blue">
            <a:extLst>
              <a:ext uri="{FF2B5EF4-FFF2-40B4-BE49-F238E27FC236}">
                <a16:creationId xmlns:a16="http://schemas.microsoft.com/office/drawing/2014/main" id="{26A6C0C8-BEC4-62C0-6DAC-15D792588F26}"/>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4326" r="1897"/>
          <a:stretch/>
        </p:blipFill>
        <p:spPr>
          <a:xfrm>
            <a:off x="5462546" y="2830002"/>
            <a:ext cx="1576497" cy="1280822"/>
          </a:xfrm>
          <a:prstGeom prst="rect">
            <a:avLst/>
          </a:prstGeom>
        </p:spPr>
      </p:pic>
      <p:pic>
        <p:nvPicPr>
          <p:cNvPr id="9" name="ASU">
            <a:extLst>
              <a:ext uri="{FF2B5EF4-FFF2-40B4-BE49-F238E27FC236}">
                <a16:creationId xmlns:a16="http://schemas.microsoft.com/office/drawing/2014/main" id="{96A42AE2-9CEA-D7F7-AFE3-95D5DE85624B}"/>
              </a:ext>
            </a:extLst>
          </p:cNvPr>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3323558" y="4173434"/>
            <a:ext cx="1065270" cy="454184"/>
          </a:xfrm>
          <a:prstGeom prst="rect">
            <a:avLst/>
          </a:prstGeom>
          <a:noFill/>
          <a:ln>
            <a:noFill/>
          </a:ln>
          <a:effectLst>
            <a:glow rad="12700">
              <a:sysClr val="window" lastClr="FFFFFF"/>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KU">
            <a:extLst>
              <a:ext uri="{FF2B5EF4-FFF2-40B4-BE49-F238E27FC236}">
                <a16:creationId xmlns:a16="http://schemas.microsoft.com/office/drawing/2014/main" id="{AE0C04F5-35F6-F8CF-8F98-B7EAF10D617E}"/>
              </a:ext>
            </a:extLst>
          </p:cNvPr>
          <p:cNvPicPr>
            <a:picLocks noChangeAspect="1" noChangeArrowheads="1"/>
          </p:cNvPicPr>
          <p:nvPr userDrawn="1"/>
        </p:nvPicPr>
        <p:blipFill>
          <a:blip r:embed="rId17"/>
          <a:stretch>
            <a:fillRect/>
          </a:stretch>
        </p:blipFill>
        <p:spPr bwMode="auto">
          <a:xfrm>
            <a:off x="6185145" y="3283411"/>
            <a:ext cx="925771" cy="588104"/>
          </a:xfrm>
          <a:prstGeom prst="rect">
            <a:avLst/>
          </a:prstGeom>
          <a:noFill/>
          <a:effectLst>
            <a:glow rad="12700">
              <a:sysClr val="window" lastClr="FFFFFF"/>
            </a:glow>
          </a:effectLst>
          <a:extLst>
            <a:ext uri="{909E8E84-426E-40DD-AFC4-6F175D3DCCD1}">
              <a14:hiddenFill xmlns:a14="http://schemas.microsoft.com/office/drawing/2010/main">
                <a:solidFill>
                  <a:srgbClr val="FFFFFF"/>
                </a:solidFill>
              </a14:hiddenFill>
            </a:ext>
          </a:extLst>
        </p:spPr>
      </p:pic>
      <p:pic>
        <p:nvPicPr>
          <p:cNvPr id="11" name="UCONN">
            <a:extLst>
              <a:ext uri="{FF2B5EF4-FFF2-40B4-BE49-F238E27FC236}">
                <a16:creationId xmlns:a16="http://schemas.microsoft.com/office/drawing/2014/main" id="{4FC9CBD8-A47B-5176-F5C4-CED6AC4D9B2E}"/>
              </a:ext>
            </a:extLst>
          </p:cNvPr>
          <p:cNvPicPr>
            <a:picLocks noChangeAspect="1" noChangeArrowheads="1"/>
          </p:cNvPicPr>
          <p:nvPr userDrawn="1"/>
        </p:nvPicPr>
        <p:blipFill>
          <a:blip r:embed="rId18" cstate="email">
            <a:extLst>
              <a:ext uri="{28A0092B-C50C-407E-A947-70E740481C1C}">
                <a14:useLocalDpi xmlns:a14="http://schemas.microsoft.com/office/drawing/2010/main"/>
              </a:ext>
            </a:extLst>
          </a:blip>
          <a:stretch>
            <a:fillRect/>
          </a:stretch>
        </p:blipFill>
        <p:spPr bwMode="auto">
          <a:xfrm>
            <a:off x="10779699" y="2248060"/>
            <a:ext cx="1322211" cy="394517"/>
          </a:xfrm>
          <a:prstGeom prst="rect">
            <a:avLst/>
          </a:prstGeom>
          <a:noFill/>
          <a:effectLst>
            <a:glow rad="12700">
              <a:sysClr val="window" lastClr="FFFFFF"/>
            </a:glow>
          </a:effectLst>
          <a:extLst>
            <a:ext uri="{909E8E84-426E-40DD-AFC4-6F175D3DCCD1}">
              <a14:hiddenFill xmlns:a14="http://schemas.microsoft.com/office/drawing/2010/main">
                <a:solidFill>
                  <a:srgbClr val="FFFFFF"/>
                </a:solidFill>
              </a14:hiddenFill>
            </a:ext>
          </a:extLst>
        </p:spPr>
      </p:pic>
      <p:pic>
        <p:nvPicPr>
          <p:cNvPr id="12" name="Northeastern">
            <a:extLst>
              <a:ext uri="{FF2B5EF4-FFF2-40B4-BE49-F238E27FC236}">
                <a16:creationId xmlns:a16="http://schemas.microsoft.com/office/drawing/2014/main" id="{0DB23D45-375A-9E77-FDD6-2EEDEA92679B}"/>
              </a:ext>
            </a:extLst>
          </p:cNvPr>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p:blipFill>
        <p:spPr bwMode="auto">
          <a:xfrm>
            <a:off x="11336475" y="1349885"/>
            <a:ext cx="765435" cy="765435"/>
          </a:xfrm>
          <a:prstGeom prst="ellipse">
            <a:avLst/>
          </a:prstGeom>
          <a:solidFill>
            <a:sysClr val="window" lastClr="FFFFFF"/>
          </a:solidFill>
        </p:spPr>
      </p:pic>
      <p:pic>
        <p:nvPicPr>
          <p:cNvPr id="13" name="UMFlint">
            <a:extLst>
              <a:ext uri="{FF2B5EF4-FFF2-40B4-BE49-F238E27FC236}">
                <a16:creationId xmlns:a16="http://schemas.microsoft.com/office/drawing/2014/main" id="{09DB8503-9E6F-C09B-E0A3-0D1C3EF6DC56}"/>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a:off x="8774187" y="2085666"/>
            <a:ext cx="654209" cy="644608"/>
          </a:xfrm>
          <a:prstGeom prst="rect">
            <a:avLst/>
          </a:prstGeom>
        </p:spPr>
      </p:pic>
      <p:pic>
        <p:nvPicPr>
          <p:cNvPr id="14" name="EAC">
            <a:extLst>
              <a:ext uri="{FF2B5EF4-FFF2-40B4-BE49-F238E27FC236}">
                <a16:creationId xmlns:a16="http://schemas.microsoft.com/office/drawing/2014/main" id="{AF33F50C-359E-6CA5-1355-1DEA935594B7}"/>
              </a:ext>
            </a:extLst>
          </p:cNvPr>
          <p:cNvPicPr>
            <a:picLocks noChangeAspect="1" noChangeArrowheads="1"/>
          </p:cNvPicPr>
          <p:nvPr userDrawn="1"/>
        </p:nvPicPr>
        <p:blipFill rotWithShape="1">
          <a:blip r:embed="rId21" cstate="email">
            <a:extLst>
              <a:ext uri="{28A0092B-C50C-407E-A947-70E740481C1C}">
                <a14:useLocalDpi xmlns:a14="http://schemas.microsoft.com/office/drawing/2010/main"/>
              </a:ext>
            </a:extLst>
          </a:blip>
          <a:srcRect/>
          <a:stretch/>
        </p:blipFill>
        <p:spPr bwMode="auto">
          <a:xfrm>
            <a:off x="8021519" y="805817"/>
            <a:ext cx="1088136"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5" name="WPO">
            <a:extLst>
              <a:ext uri="{FF2B5EF4-FFF2-40B4-BE49-F238E27FC236}">
                <a16:creationId xmlns:a16="http://schemas.microsoft.com/office/drawing/2014/main" id="{202BC3E1-6E7E-E0D7-A9A1-BD42ED6D34CE}"/>
              </a:ext>
            </a:extLst>
          </p:cNvPr>
          <p:cNvPicPr>
            <a:picLocks noChangeAspect="1" noChangeArrowheads="1"/>
          </p:cNvPicPr>
          <p:nvPr userDrawn="1"/>
        </p:nvPicPr>
        <p:blipFill rotWithShape="1">
          <a:blip r:embed="rId22" cstate="email">
            <a:extLst>
              <a:ext uri="{28A0092B-C50C-407E-A947-70E740481C1C}">
                <a14:useLocalDpi xmlns:a14="http://schemas.microsoft.com/office/drawing/2010/main"/>
              </a:ext>
            </a:extLst>
          </a:blip>
          <a:srcRect/>
          <a:stretch/>
        </p:blipFill>
        <p:spPr bwMode="auto">
          <a:xfrm>
            <a:off x="3229563" y="2926345"/>
            <a:ext cx="1087041"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6" name="Picture 10" descr="Image result for amy briesch northeastern university">
            <a:extLst>
              <a:ext uri="{FF2B5EF4-FFF2-40B4-BE49-F238E27FC236}">
                <a16:creationId xmlns:a16="http://schemas.microsoft.com/office/drawing/2014/main" id="{50A4809A-9B25-43AA-1655-C9B2660FDF45}"/>
              </a:ext>
            </a:extLst>
          </p:cNvPr>
          <p:cNvPicPr>
            <a:picLocks noChangeAspect="1" noChangeArrowheads="1"/>
          </p:cNvPicPr>
          <p:nvPr userDrawn="1"/>
        </p:nvPicPr>
        <p:blipFill rotWithShape="1">
          <a:blip r:embed="rId23" cstate="email">
            <a:extLst>
              <a:ext uri="{28A0092B-C50C-407E-A947-70E740481C1C}">
                <a14:useLocalDpi xmlns:a14="http://schemas.microsoft.com/office/drawing/2010/main"/>
              </a:ext>
            </a:extLst>
          </a:blip>
          <a:srcRect/>
          <a:stretch/>
        </p:blipFill>
        <p:spPr bwMode="auto">
          <a:xfrm>
            <a:off x="10207079" y="597061"/>
            <a:ext cx="1083050"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7" name="Picture 12" descr="Image result for sandra chafouleas university of connecticut">
            <a:extLst>
              <a:ext uri="{FF2B5EF4-FFF2-40B4-BE49-F238E27FC236}">
                <a16:creationId xmlns:a16="http://schemas.microsoft.com/office/drawing/2014/main" id="{385CC711-F217-B320-AA8D-C6975DA7910F}"/>
              </a:ext>
            </a:extLst>
          </p:cNvPr>
          <p:cNvPicPr>
            <a:picLocks noChangeAspect="1" noChangeArrowheads="1"/>
          </p:cNvPicPr>
          <p:nvPr userDrawn="1"/>
        </p:nvPicPr>
        <p:blipFill rotWithShape="1">
          <a:blip r:embed="rId24" cstate="email">
            <a:extLst>
              <a:ext uri="{28A0092B-C50C-407E-A947-70E740481C1C}">
                <a14:useLocalDpi xmlns:a14="http://schemas.microsoft.com/office/drawing/2010/main"/>
              </a:ext>
            </a:extLst>
          </a:blip>
          <a:srcRect t="-337"/>
          <a:stretch/>
        </p:blipFill>
        <p:spPr bwMode="auto">
          <a:xfrm>
            <a:off x="10772493" y="2743375"/>
            <a:ext cx="1088136" cy="1088136"/>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8" name="Title 2">
            <a:extLst>
              <a:ext uri="{FF2B5EF4-FFF2-40B4-BE49-F238E27FC236}">
                <a16:creationId xmlns:a16="http://schemas.microsoft.com/office/drawing/2014/main" id="{EE4B171C-8B6B-9496-0623-A04038FD61B3}"/>
              </a:ext>
            </a:extLst>
          </p:cNvPr>
          <p:cNvSpPr txBox="1">
            <a:spLocks/>
          </p:cNvSpPr>
          <p:nvPr userDrawn="1"/>
        </p:nvSpPr>
        <p:spPr>
          <a:xfrm>
            <a:off x="195094" y="158546"/>
            <a:ext cx="6703679" cy="1348791"/>
          </a:xfrm>
          <a:prstGeom prst="rect">
            <a:avLst/>
          </a:prstGeom>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4000" b="1">
                <a:ln w="12700">
                  <a:solidFill>
                    <a:prstClr val="white"/>
                  </a:solidFill>
                </a:ln>
                <a:solidFill>
                  <a:prstClr val="black"/>
                </a:solidFill>
                <a:latin typeface="Calibri" panose="020F0502020204030204"/>
              </a:rPr>
              <a:t>Institute of Education Sciences </a:t>
            </a:r>
            <a:r>
              <a:rPr lang="en-US" altLang="en-US" sz="4800" b="1">
                <a:ln w="12700">
                  <a:solidFill>
                    <a:prstClr val="white"/>
                  </a:solidFill>
                </a:ln>
                <a:solidFill>
                  <a:prstClr val="black"/>
                </a:solidFill>
                <a:effectLst>
                  <a:glow rad="63500">
                    <a:srgbClr val="70AD47">
                      <a:satMod val="175000"/>
                      <a:alpha val="30000"/>
                    </a:srgbClr>
                  </a:glow>
                </a:effectLst>
                <a:latin typeface="Calibri" panose="020F0502020204030204"/>
              </a:rPr>
              <a:t>Project ENHANCE</a:t>
            </a:r>
            <a:endParaRPr lang="en-US" altLang="en-US" b="1">
              <a:ln w="12700">
                <a:solidFill>
                  <a:prstClr val="white"/>
                </a:solidFill>
              </a:ln>
              <a:solidFill>
                <a:prstClr val="black"/>
              </a:solidFill>
              <a:effectLst>
                <a:glow rad="63500">
                  <a:srgbClr val="70AD47">
                    <a:satMod val="175000"/>
                    <a:alpha val="30000"/>
                  </a:srgbClr>
                </a:glow>
              </a:effectLst>
              <a:latin typeface="Calibri" panose="020F0502020204030204"/>
            </a:endParaRPr>
          </a:p>
        </p:txBody>
      </p:sp>
      <p:pic>
        <p:nvPicPr>
          <p:cNvPr id="19" name="Graphic 18">
            <a:extLst>
              <a:ext uri="{FF2B5EF4-FFF2-40B4-BE49-F238E27FC236}">
                <a16:creationId xmlns:a16="http://schemas.microsoft.com/office/drawing/2014/main" id="{42987D76-E8DF-AC75-A870-330FBBD5C2F0}"/>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7805531" y="3039764"/>
            <a:ext cx="1599168" cy="834348"/>
          </a:xfrm>
          <a:prstGeom prst="rect">
            <a:avLst/>
          </a:prstGeom>
        </p:spPr>
      </p:pic>
      <p:pic>
        <p:nvPicPr>
          <p:cNvPr id="20" name="DJR">
            <a:extLst>
              <a:ext uri="{FF2B5EF4-FFF2-40B4-BE49-F238E27FC236}">
                <a16:creationId xmlns:a16="http://schemas.microsoft.com/office/drawing/2014/main" id="{FB75D6EE-3669-AEAC-7181-0A0894ECF78B}"/>
              </a:ext>
            </a:extLst>
          </p:cNvPr>
          <p:cNvPicPr>
            <a:picLocks noChangeAspect="1" noChangeArrowheads="1"/>
          </p:cNvPicPr>
          <p:nvPr userDrawn="1"/>
        </p:nvPicPr>
        <p:blipFill>
          <a:blip r:embed="rId27" cstate="email">
            <a:extLst>
              <a:ext uri="{28A0092B-C50C-407E-A947-70E740481C1C}">
                <a14:useLocalDpi xmlns:a14="http://schemas.microsoft.com/office/drawing/2010/main"/>
              </a:ext>
            </a:extLst>
          </a:blip>
          <a:srcRect/>
          <a:stretch/>
        </p:blipFill>
        <p:spPr bwMode="auto">
          <a:xfrm>
            <a:off x="7533671" y="2533182"/>
            <a:ext cx="1086875" cy="1086873"/>
          </a:xfrm>
          <a:prstGeom prst="ellipse">
            <a:avLst/>
          </a:prstGeom>
          <a:noFill/>
          <a:ln>
            <a:solidFill>
              <a:sysClr val="window" lastClr="FFFFFF"/>
            </a:solid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EB25F55-7959-BC37-7C42-991AC5970B6D}"/>
              </a:ext>
            </a:extLst>
          </p:cNvPr>
          <p:cNvPicPr>
            <a:picLocks noChangeAspect="1"/>
          </p:cNvPicPr>
          <p:nvPr userDrawn="1"/>
        </p:nvPicPr>
        <p:blipFill rotWithShape="1">
          <a:blip r:embed="rId28"/>
          <a:srcRect l="14165" t="18982" r="18122" b="21628"/>
          <a:stretch/>
        </p:blipFill>
        <p:spPr>
          <a:xfrm>
            <a:off x="8535707" y="3425248"/>
            <a:ext cx="898839" cy="588105"/>
          </a:xfrm>
          <a:prstGeom prst="rect">
            <a:avLst/>
          </a:prstGeom>
          <a:effectLst>
            <a:glow rad="12700">
              <a:sysClr val="window" lastClr="FFFFFF"/>
            </a:glow>
          </a:effectLst>
        </p:spPr>
      </p:pic>
      <p:pic>
        <p:nvPicPr>
          <p:cNvPr id="22" name="Picture 21">
            <a:extLst>
              <a:ext uri="{FF2B5EF4-FFF2-40B4-BE49-F238E27FC236}">
                <a16:creationId xmlns:a16="http://schemas.microsoft.com/office/drawing/2014/main" id="{6523C026-767E-952F-5562-4179C7B27E93}"/>
              </a:ext>
            </a:extLst>
          </p:cNvPr>
          <p:cNvPicPr>
            <a:picLocks noChangeAspect="1"/>
          </p:cNvPicPr>
          <p:nvPr userDrawn="1"/>
        </p:nvPicPr>
        <p:blipFill rotWithShape="1">
          <a:blip r:embed="rId29" cstate="email">
            <a:extLst>
              <a:ext uri="{28A0092B-C50C-407E-A947-70E740481C1C}">
                <a14:useLocalDpi xmlns:a14="http://schemas.microsoft.com/office/drawing/2010/main"/>
              </a:ext>
            </a:extLst>
          </a:blip>
          <a:srcRect/>
          <a:stretch/>
        </p:blipFill>
        <p:spPr>
          <a:xfrm>
            <a:off x="273386" y="1534640"/>
            <a:ext cx="914400" cy="914400"/>
          </a:xfrm>
          <a:prstGeom prst="ellipse">
            <a:avLst/>
          </a:prstGeom>
          <a:ln>
            <a:solidFill>
              <a:sysClr val="window" lastClr="FFFFFF"/>
            </a:solidFill>
          </a:ln>
        </p:spPr>
      </p:pic>
      <p:pic>
        <p:nvPicPr>
          <p:cNvPr id="23" name="Picture 22">
            <a:extLst>
              <a:ext uri="{FF2B5EF4-FFF2-40B4-BE49-F238E27FC236}">
                <a16:creationId xmlns:a16="http://schemas.microsoft.com/office/drawing/2014/main" id="{BE767356-09D2-BDF4-58BE-FE72F2880FD0}"/>
              </a:ext>
            </a:extLst>
          </p:cNvPr>
          <p:cNvPicPr>
            <a:picLocks noChangeAspect="1"/>
          </p:cNvPicPr>
          <p:nvPr userDrawn="1"/>
        </p:nvPicPr>
        <p:blipFill rotWithShape="1">
          <a:blip r:embed="rId30" cstate="email">
            <a:extLst>
              <a:ext uri="{28A0092B-C50C-407E-A947-70E740481C1C}">
                <a14:useLocalDpi xmlns:a14="http://schemas.microsoft.com/office/drawing/2010/main"/>
              </a:ext>
            </a:extLst>
          </a:blip>
          <a:srcRect/>
          <a:stretch/>
        </p:blipFill>
        <p:spPr>
          <a:xfrm>
            <a:off x="1219602" y="1534640"/>
            <a:ext cx="914400" cy="914400"/>
          </a:xfrm>
          <a:prstGeom prst="ellipse">
            <a:avLst/>
          </a:prstGeom>
          <a:ln>
            <a:solidFill>
              <a:sysClr val="window" lastClr="FFFFFF"/>
            </a:solidFill>
          </a:ln>
        </p:spPr>
      </p:pic>
      <p:pic>
        <p:nvPicPr>
          <p:cNvPr id="24" name="Picture 23" descr="A close-up of a person smiling&#10;&#10;Description automatically generated">
            <a:extLst>
              <a:ext uri="{FF2B5EF4-FFF2-40B4-BE49-F238E27FC236}">
                <a16:creationId xmlns:a16="http://schemas.microsoft.com/office/drawing/2014/main" id="{A49EE037-E691-2393-C60F-7B5176FF3DC9}"/>
              </a:ext>
            </a:extLst>
          </p:cNvPr>
          <p:cNvPicPr>
            <a:picLocks noChangeAspect="1"/>
          </p:cNvPicPr>
          <p:nvPr userDrawn="1"/>
        </p:nvPicPr>
        <p:blipFill rotWithShape="1">
          <a:blip r:embed="rId31" cstate="email">
            <a:extLst>
              <a:ext uri="{28A0092B-C50C-407E-A947-70E740481C1C}">
                <a14:useLocalDpi xmlns:a14="http://schemas.microsoft.com/office/drawing/2010/main"/>
              </a:ext>
            </a:extLst>
          </a:blip>
          <a:srcRect/>
          <a:stretch/>
        </p:blipFill>
        <p:spPr>
          <a:xfrm>
            <a:off x="5344966" y="2138318"/>
            <a:ext cx="1143600" cy="1086873"/>
          </a:xfrm>
          <a:prstGeom prst="ellipse">
            <a:avLst/>
          </a:prstGeom>
          <a:noFill/>
          <a:ln>
            <a:solidFill>
              <a:sysClr val="window" lastClr="FFFFFF"/>
            </a:solidFill>
          </a:ln>
          <a:effectLst>
            <a:outerShdw blurRad="76200" dir="18900000" sy="23000" kx="-1200000" algn="bl" rotWithShape="0">
              <a:prstClr val="black">
                <a:alpha val="20000"/>
              </a:prstClr>
            </a:outerShdw>
          </a:effectLst>
        </p:spPr>
      </p:pic>
      <p:pic>
        <p:nvPicPr>
          <p:cNvPr id="25" name="Picture 24" descr="A picture of Rebecca Sherod">
            <a:extLst>
              <a:ext uri="{FF2B5EF4-FFF2-40B4-BE49-F238E27FC236}">
                <a16:creationId xmlns:a16="http://schemas.microsoft.com/office/drawing/2014/main" id="{4B0BF917-7F47-8B0D-8CBD-1D02392CB694}"/>
              </a:ext>
            </a:extLst>
          </p:cNvPr>
          <p:cNvPicPr>
            <a:picLocks noChangeAspect="1"/>
          </p:cNvPicPr>
          <p:nvPr userDrawn="1"/>
        </p:nvPicPr>
        <p:blipFill rotWithShape="1">
          <a:blip r:embed="rId32" cstate="email">
            <a:extLst>
              <a:ext uri="{28A0092B-C50C-407E-A947-70E740481C1C}">
                <a14:useLocalDpi xmlns:a14="http://schemas.microsoft.com/office/drawing/2010/main"/>
              </a:ext>
            </a:extLst>
          </a:blip>
          <a:srcRect/>
          <a:stretch/>
        </p:blipFill>
        <p:spPr>
          <a:xfrm>
            <a:off x="2165818" y="1534640"/>
            <a:ext cx="915401" cy="914400"/>
          </a:xfrm>
          <a:prstGeom prst="flowChartConnector">
            <a:avLst/>
          </a:prstGeom>
          <a:blipFill dpi="0" rotWithShape="1">
            <a:blip r:embed="rId33" cstate="email">
              <a:extLst>
                <a:ext uri="{BEBA8EAE-BF5A-486C-A8C5-ECC9F3942E4B}">
                  <a14:imgProps xmlns:a14="http://schemas.microsoft.com/office/drawing/2010/main">
                    <a14:imgLayer r:embed="rId34">
                      <a14:imgEffect>
                        <a14:brightnessContrast bright="20000"/>
                      </a14:imgEffect>
                    </a14:imgLayer>
                  </a14:imgProps>
                </a:ext>
                <a:ext uri="{28A0092B-C50C-407E-A947-70E740481C1C}">
                  <a14:useLocalDpi xmlns:a14="http://schemas.microsoft.com/office/drawing/2010/main"/>
                </a:ext>
              </a:extLst>
            </a:blip>
            <a:srcRect/>
            <a:stretch>
              <a:fillRect/>
            </a:stretch>
          </a:blipFill>
          <a:ln w="12700" cap="flat" cmpd="sng" algn="ctr">
            <a:solidFill>
              <a:sysClr val="window" lastClr="FFFFFF"/>
            </a:solidFill>
            <a:prstDash val="solid"/>
            <a:miter lim="800000"/>
          </a:ln>
          <a:effectLst/>
        </p:spPr>
      </p:pic>
    </p:spTree>
    <p:extLst>
      <p:ext uri="{BB962C8B-B14F-4D97-AF65-F5344CB8AC3E}">
        <p14:creationId xmlns:p14="http://schemas.microsoft.com/office/powerpoint/2010/main" val="10581991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1_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29811566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1_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8594340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Ci3T Imp Series with setup">
    <p:spTree>
      <p:nvGrpSpPr>
        <p:cNvPr id="1" name=""/>
        <p:cNvGrpSpPr/>
        <p:nvPr/>
      </p:nvGrpSpPr>
      <p:grpSpPr>
        <a:xfrm>
          <a:off x="0" y="0"/>
          <a:ext cx="0" cy="0"/>
          <a:chOff x="0" y="0"/>
          <a:chExt cx="0" cy="0"/>
        </a:xfrm>
      </p:grpSpPr>
      <p:graphicFrame>
        <p:nvGraphicFramePr>
          <p:cNvPr id="23" name="Diagram 22">
            <a:extLst>
              <a:ext uri="{FF2B5EF4-FFF2-40B4-BE49-F238E27FC236}">
                <a16:creationId xmlns:a16="http://schemas.microsoft.com/office/drawing/2014/main" id="{7618DE65-8D1F-EDAD-0EE9-7B26203BF50B}"/>
              </a:ext>
            </a:extLst>
          </p:cNvPr>
          <p:cNvGraphicFramePr/>
          <p:nvPr userDrawn="1">
            <p:extLst>
              <p:ext uri="{D42A27DB-BD31-4B8C-83A1-F6EECF244321}">
                <p14:modId xmlns:p14="http://schemas.microsoft.com/office/powerpoint/2010/main" val="2011963648"/>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TextBox 23">
            <a:extLst>
              <a:ext uri="{FF2B5EF4-FFF2-40B4-BE49-F238E27FC236}">
                <a16:creationId xmlns:a16="http://schemas.microsoft.com/office/drawing/2014/main" id="{88C6D5C2-3344-12A8-558A-615FB4F2FB59}"/>
              </a:ext>
            </a:extLst>
          </p:cNvPr>
          <p:cNvSpPr txBox="1"/>
          <p:nvPr userDrawn="1"/>
        </p:nvSpPr>
        <p:spPr>
          <a:xfrm>
            <a:off x="2942086" y="5893676"/>
            <a:ext cx="2279186"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89100"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4</a:t>
            </a:r>
            <a:r>
              <a:rPr kumimoji="0" lang="en-US" sz="1600" b="0" i="0" u="none" strike="noStrike" kern="0" cap="none" spc="0" normalizeH="0" baseline="30000" noProof="0">
                <a:ln>
                  <a:noFill/>
                </a:ln>
                <a:solidFill>
                  <a:prstClr val="black"/>
                </a:solidFill>
                <a:effectLst/>
                <a:uLnTx/>
                <a:uFillTx/>
                <a:latin typeface="Calibri" panose="020F0502020204030204"/>
              </a:rPr>
              <a:t>th</a:t>
            </a:r>
            <a:r>
              <a:rPr kumimoji="0" lang="en-US" sz="1600" b="0" i="0" u="none" strike="noStrike" kern="0" cap="none" spc="0" normalizeH="0" baseline="0" noProof="0">
                <a:ln>
                  <a:noFill/>
                </a:ln>
                <a:solidFill>
                  <a:prstClr val="black"/>
                </a:solidFill>
                <a:effectLst/>
                <a:uLnTx/>
                <a:uFillTx/>
                <a:latin typeface="Calibri" panose="020F0502020204030204"/>
              </a:rPr>
              <a:t> Monday – 3</a:t>
            </a:r>
            <a:r>
              <a:rPr kumimoji="0" lang="en-US" sz="1600" b="0" i="0" u="none" strike="noStrike" kern="0" cap="none" spc="0" normalizeH="0" baseline="30000" noProof="0">
                <a:ln>
                  <a:noFill/>
                </a:ln>
                <a:solidFill>
                  <a:prstClr val="black"/>
                </a:solidFill>
                <a:effectLst/>
                <a:uLnTx/>
                <a:uFillTx/>
                <a:latin typeface="Calibri" panose="020F0502020204030204"/>
              </a:rPr>
              <a:t>rd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25" name="TextBox 24">
            <a:extLst>
              <a:ext uri="{FF2B5EF4-FFF2-40B4-BE49-F238E27FC236}">
                <a16:creationId xmlns:a16="http://schemas.microsoft.com/office/drawing/2014/main" id="{36BDCA4D-F400-7A16-1B22-937F08AC6C88}"/>
              </a:ext>
            </a:extLst>
          </p:cNvPr>
          <p:cNvSpPr txBox="1"/>
          <p:nvPr userDrawn="1"/>
        </p:nvSpPr>
        <p:spPr>
          <a:xfrm>
            <a:off x="6988458" y="5893677"/>
            <a:ext cx="2273915"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54175"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Monday – 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26" name="TextBox 25">
            <a:extLst>
              <a:ext uri="{FF2B5EF4-FFF2-40B4-BE49-F238E27FC236}">
                <a16:creationId xmlns:a16="http://schemas.microsoft.com/office/drawing/2014/main" id="{46AC8742-023C-85D5-31E4-1C0029F26F5A}"/>
              </a:ext>
            </a:extLst>
          </p:cNvPr>
          <p:cNvSpPr txBox="1"/>
          <p:nvPr userDrawn="1"/>
        </p:nvSpPr>
        <p:spPr>
          <a:xfrm>
            <a:off x="0" y="0"/>
            <a:ext cx="12192000" cy="1427442"/>
          </a:xfrm>
          <a:prstGeom prst="rect">
            <a:avLst/>
          </a:prstGeom>
          <a:noFill/>
        </p:spPr>
        <p:txBody>
          <a:bodyPr wrap="square" tIns="182880" rtlCol="0">
            <a:spAutoFit/>
          </a:bodyPr>
          <a:lstStyle/>
          <a:p>
            <a:pPr defTabSz="457200">
              <a:lnSpc>
                <a:spcPct val="80000"/>
              </a:lnSpc>
            </a:pPr>
            <a:r>
              <a:rPr lang="en-US" sz="4800">
                <a:solidFill>
                  <a:prstClr val="black"/>
                </a:solidFill>
                <a:latin typeface="Calibri" panose="020F0502020204030204"/>
              </a:rPr>
              <a:t>Ci3T </a:t>
            </a:r>
            <a:r>
              <a:rPr lang="en-US" sz="4800" b="1" cap="small">
                <a:ln w="3175">
                  <a:solidFill>
                    <a:prstClr val="black"/>
                  </a:solidFill>
                </a:ln>
                <a:solidFill>
                  <a:srgbClr val="5B9BD5"/>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27" name="TextBox 26">
            <a:extLst>
              <a:ext uri="{FF2B5EF4-FFF2-40B4-BE49-F238E27FC236}">
                <a16:creationId xmlns:a16="http://schemas.microsoft.com/office/drawing/2014/main" id="{2A04B8E2-682A-60EA-AAB5-979330DA8B48}"/>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28" name="TextBox 27">
            <a:extLst>
              <a:ext uri="{FF2B5EF4-FFF2-40B4-BE49-F238E27FC236}">
                <a16:creationId xmlns:a16="http://schemas.microsoft.com/office/drawing/2014/main" id="{B454DFBE-78C6-7BD5-0C43-E90FDED0CDE7}"/>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29" name="TextBox 28">
            <a:extLst>
              <a:ext uri="{FF2B5EF4-FFF2-40B4-BE49-F238E27FC236}">
                <a16:creationId xmlns:a16="http://schemas.microsoft.com/office/drawing/2014/main" id="{E1F741DC-9BC4-4974-A226-0508A8254D61}"/>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32284443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Ci3T Imp Series with setup 0-11 v2">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393D74FE-8426-FFC6-9D4C-3E4543FB64C8}"/>
              </a:ext>
            </a:extLst>
          </p:cNvPr>
          <p:cNvGraphicFramePr/>
          <p:nvPr userDrawn="1">
            <p:extLst>
              <p:ext uri="{D42A27DB-BD31-4B8C-83A1-F6EECF244321}">
                <p14:modId xmlns:p14="http://schemas.microsoft.com/office/powerpoint/2010/main" val="2868381551"/>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id="{B384CFFC-9C86-0D14-7E12-A873D6F04D36}"/>
              </a:ext>
            </a:extLst>
          </p:cNvPr>
          <p:cNvSpPr txBox="1"/>
          <p:nvPr userDrawn="1"/>
        </p:nvSpPr>
        <p:spPr>
          <a:xfrm>
            <a:off x="2942086" y="5893676"/>
            <a:ext cx="2279186"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89100"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4</a:t>
            </a:r>
            <a:r>
              <a:rPr kumimoji="0" lang="en-US" sz="1600" b="0" i="0" u="none" strike="noStrike" kern="0" cap="none" spc="0" normalizeH="0" baseline="30000" noProof="0">
                <a:ln>
                  <a:noFill/>
                </a:ln>
                <a:solidFill>
                  <a:prstClr val="black"/>
                </a:solidFill>
                <a:effectLst/>
                <a:uLnTx/>
                <a:uFillTx/>
                <a:latin typeface="Calibri" panose="020F0502020204030204"/>
              </a:rPr>
              <a:t>th</a:t>
            </a:r>
            <a:r>
              <a:rPr kumimoji="0" lang="en-US" sz="1600" b="0" i="0" u="none" strike="noStrike" kern="0" cap="none" spc="0" normalizeH="0" baseline="0" noProof="0">
                <a:ln>
                  <a:noFill/>
                </a:ln>
                <a:solidFill>
                  <a:prstClr val="black"/>
                </a:solidFill>
                <a:effectLst/>
                <a:uLnTx/>
                <a:uFillTx/>
                <a:latin typeface="Calibri" panose="020F0502020204030204"/>
              </a:rPr>
              <a:t> Monday – 3</a:t>
            </a:r>
            <a:r>
              <a:rPr kumimoji="0" lang="en-US" sz="1600" b="0" i="0" u="none" strike="noStrike" kern="0" cap="none" spc="0" normalizeH="0" baseline="30000" noProof="0">
                <a:ln>
                  <a:noFill/>
                </a:ln>
                <a:solidFill>
                  <a:prstClr val="black"/>
                </a:solidFill>
                <a:effectLst/>
                <a:uLnTx/>
                <a:uFillTx/>
                <a:latin typeface="Calibri" panose="020F0502020204030204"/>
              </a:rPr>
              <a:t>rd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12" name="TextBox 11">
            <a:extLst>
              <a:ext uri="{FF2B5EF4-FFF2-40B4-BE49-F238E27FC236}">
                <a16:creationId xmlns:a16="http://schemas.microsoft.com/office/drawing/2014/main" id="{8699CF93-A6C4-5C6A-1059-A56C493D5767}"/>
              </a:ext>
            </a:extLst>
          </p:cNvPr>
          <p:cNvSpPr txBox="1"/>
          <p:nvPr userDrawn="1"/>
        </p:nvSpPr>
        <p:spPr>
          <a:xfrm>
            <a:off x="6988458" y="5893677"/>
            <a:ext cx="2273915"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622300" algn="ctr"/>
                <a:tab pos="1654175" algn="ctr"/>
              </a:tabLst>
              <a:defRPr/>
            </a:pPr>
            <a:r>
              <a:rPr kumimoji="0" lang="en-US" sz="16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Monday – 2</a:t>
            </a:r>
            <a:r>
              <a:rPr kumimoji="0" lang="en-US" sz="1600" b="0" i="0" u="none" strike="noStrike" kern="0" cap="none" spc="0" normalizeH="0" baseline="30000" noProof="0">
                <a:ln>
                  <a:noFill/>
                </a:ln>
                <a:solidFill>
                  <a:prstClr val="black"/>
                </a:solidFill>
                <a:effectLst/>
                <a:uLnTx/>
                <a:uFillTx/>
                <a:latin typeface="Calibri" panose="020F0502020204030204"/>
              </a:rPr>
              <a:t>nd</a:t>
            </a:r>
            <a:r>
              <a:rPr kumimoji="0" lang="en-US" sz="1600" b="0" i="0" u="none" strike="noStrike" kern="0" cap="none" spc="0" normalizeH="0" baseline="0" noProof="0">
                <a:ln>
                  <a:noFill/>
                </a:ln>
                <a:solidFill>
                  <a:prstClr val="black"/>
                </a:solidFill>
                <a:effectLst/>
                <a:uLnTx/>
                <a:uFillTx/>
                <a:latin typeface="Calibri" panose="020F0502020204030204"/>
              </a:rPr>
              <a:t> Friday</a:t>
            </a:r>
          </a:p>
        </p:txBody>
      </p:sp>
      <p:sp>
        <p:nvSpPr>
          <p:cNvPr id="13" name="TextBox 12">
            <a:extLst>
              <a:ext uri="{FF2B5EF4-FFF2-40B4-BE49-F238E27FC236}">
                <a16:creationId xmlns:a16="http://schemas.microsoft.com/office/drawing/2014/main" id="{8AD2B766-513E-6031-B300-1040FB06A9E3}"/>
              </a:ext>
            </a:extLst>
          </p:cNvPr>
          <p:cNvSpPr txBox="1"/>
          <p:nvPr userDrawn="1"/>
        </p:nvSpPr>
        <p:spPr>
          <a:xfrm>
            <a:off x="0" y="0"/>
            <a:ext cx="12192000" cy="1427442"/>
          </a:xfrm>
          <a:prstGeom prst="rect">
            <a:avLst/>
          </a:prstGeom>
          <a:noFill/>
        </p:spPr>
        <p:txBody>
          <a:bodyPr wrap="square" tIns="182880" rtlCol="0">
            <a:spAutoFit/>
          </a:bodyPr>
          <a:lstStyle/>
          <a:p>
            <a:pPr defTabSz="457200">
              <a:lnSpc>
                <a:spcPct val="80000"/>
              </a:lnSpc>
            </a:pPr>
            <a:r>
              <a:rPr lang="en-US" sz="4800">
                <a:solidFill>
                  <a:prstClr val="black"/>
                </a:solidFill>
                <a:latin typeface="Calibri" panose="020F0502020204030204"/>
              </a:rPr>
              <a:t>Ci3T </a:t>
            </a:r>
            <a:r>
              <a:rPr lang="en-US" sz="4800" b="1" cap="small">
                <a:ln w="3175">
                  <a:solidFill>
                    <a:prstClr val="black"/>
                  </a:solidFill>
                </a:ln>
                <a:solidFill>
                  <a:srgbClr val="5B9BD5"/>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4" name="TextBox 13">
            <a:extLst>
              <a:ext uri="{FF2B5EF4-FFF2-40B4-BE49-F238E27FC236}">
                <a16:creationId xmlns:a16="http://schemas.microsoft.com/office/drawing/2014/main" id="{A896330F-3A43-E6B5-4C7B-32977FAC1FD7}"/>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5" name="TextBox 14">
            <a:extLst>
              <a:ext uri="{FF2B5EF4-FFF2-40B4-BE49-F238E27FC236}">
                <a16:creationId xmlns:a16="http://schemas.microsoft.com/office/drawing/2014/main" id="{B5A74DAF-5B0F-BDA9-B4FE-545707ED10AA}"/>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6" name="TextBox 15">
            <a:extLst>
              <a:ext uri="{FF2B5EF4-FFF2-40B4-BE49-F238E27FC236}">
                <a16:creationId xmlns:a16="http://schemas.microsoft.com/office/drawing/2014/main" id="{3EAE7121-DEC1-3410-A7AE-EFF88DB2CA53}"/>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(2 wks)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a:ln>
                  <a:noFill/>
                </a:ln>
                <a:solidFill>
                  <a:prstClr val="black"/>
                </a:solidFill>
                <a:effectLst/>
                <a:uLnTx/>
                <a:uFillTx/>
                <a:latin typeface="Calibri" panose="020F0502020204030204"/>
              </a:rPr>
              <a:t>Opens 4-6 weeks before school ends</a:t>
            </a:r>
          </a:p>
        </p:txBody>
      </p:sp>
      <p:sp>
        <p:nvSpPr>
          <p:cNvPr id="17" name="TextBox 16">
            <a:extLst>
              <a:ext uri="{FF2B5EF4-FFF2-40B4-BE49-F238E27FC236}">
                <a16:creationId xmlns:a16="http://schemas.microsoft.com/office/drawing/2014/main" id="{BC4B2F21-EE66-F95C-E243-72FDB4FBA722}"/>
              </a:ext>
            </a:extLst>
          </p:cNvPr>
          <p:cNvSpPr txBox="1"/>
          <p:nvPr userDrawn="1"/>
        </p:nvSpPr>
        <p:spPr>
          <a:xfrm>
            <a:off x="59258" y="1645919"/>
            <a:ext cx="12073484" cy="1200329"/>
          </a:xfrm>
          <a:prstGeom prst="rect">
            <a:avLst/>
          </a:prstGeom>
          <a:noFill/>
        </p:spPr>
        <p:txBody>
          <a:bodyPr wrap="square" rtlCol="0">
            <a:spAutoFit/>
          </a:bodyPr>
          <a:lstStyle/>
          <a:p>
            <a:pPr>
              <a:tabLst>
                <a:tab pos="395288" algn="ctr"/>
                <a:tab pos="1360488" algn="ctr"/>
                <a:tab pos="2392363" algn="ctr"/>
                <a:tab pos="3424238" algn="ctr"/>
                <a:tab pos="4398963" algn="ctr"/>
                <a:tab pos="5419725" algn="ctr"/>
                <a:tab pos="6427788" algn="ctr"/>
                <a:tab pos="7448550" algn="ctr"/>
                <a:tab pos="8447088" algn="ctr"/>
                <a:tab pos="9478963" algn="ctr"/>
                <a:tab pos="10420350" algn="ctr"/>
                <a:tab pos="11441113" algn="ctr"/>
              </a:tabLst>
            </a:pPr>
            <a:r>
              <a:rPr lang="en-US" sz="7200" b="1">
                <a:solidFill>
                  <a:schemeClr val="bg1"/>
                </a:solidFill>
                <a:latin typeface="Calibri" panose="020F0502020204030204" pitchFamily="34" charset="0"/>
                <a:cs typeface="Calibri" panose="020F0502020204030204" pitchFamily="34" charset="0"/>
              </a:rPr>
              <a:t>	0	1	2	3	4	5	6	7	8	9	</a:t>
            </a:r>
            <a:r>
              <a:rPr lang="en-US" sz="7200" b="1" spc="-700">
                <a:solidFill>
                  <a:schemeClr val="bg1"/>
                </a:solidFill>
                <a:latin typeface="Calibri" panose="020F0502020204030204" pitchFamily="34" charset="0"/>
                <a:cs typeface="Calibri" panose="020F0502020204030204" pitchFamily="34" charset="0"/>
              </a:rPr>
              <a:t>10	11</a:t>
            </a:r>
          </a:p>
        </p:txBody>
      </p:sp>
      <p:sp>
        <p:nvSpPr>
          <p:cNvPr id="18" name="TextBox 17">
            <a:extLst>
              <a:ext uri="{FF2B5EF4-FFF2-40B4-BE49-F238E27FC236}">
                <a16:creationId xmlns:a16="http://schemas.microsoft.com/office/drawing/2014/main" id="{B2597653-E9DC-6A97-BB15-ED2A901A4DD5}"/>
              </a:ext>
            </a:extLst>
          </p:cNvPr>
          <p:cNvSpPr txBox="1"/>
          <p:nvPr userDrawn="1"/>
        </p:nvSpPr>
        <p:spPr>
          <a:xfrm>
            <a:off x="59258" y="1591172"/>
            <a:ext cx="11858422" cy="276999"/>
          </a:xfrm>
          <a:prstGeom prst="rect">
            <a:avLst/>
          </a:prstGeom>
          <a:noFill/>
        </p:spPr>
        <p:txBody>
          <a:bodyPr wrap="square" tIns="0" bIns="0" rtlCol="0">
            <a:spAutoFit/>
          </a:bodyPr>
          <a:lstStyle/>
          <a:p>
            <a:pPr algn="ctr"/>
            <a:r>
              <a:rPr lang="en-US" cap="small">
                <a:solidFill>
                  <a:schemeClr val="bg1">
                    <a:lumMod val="85000"/>
                  </a:schemeClr>
                </a:solidFill>
                <a:latin typeface="Calibri" panose="020F0502020204030204" pitchFamily="34" charset="0"/>
                <a:cs typeface="Calibri" panose="020F0502020204030204" pitchFamily="34" charset="0"/>
              </a:rPr>
              <a:t>—— academic month ——</a:t>
            </a:r>
          </a:p>
        </p:txBody>
      </p:sp>
    </p:spTree>
    <p:extLst>
      <p:ext uri="{BB962C8B-B14F-4D97-AF65-F5344CB8AC3E}">
        <p14:creationId xmlns:p14="http://schemas.microsoft.com/office/powerpoint/2010/main" val="21031156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1_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5749920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ENHANCE C2-4 flipped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335142172"/>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4929" y="6267713"/>
            <a:ext cx="1216465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3799957-E379-8DAA-862F-FE0C5366B7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7149" y="496979"/>
            <a:ext cx="4425699" cy="724355"/>
          </a:xfrm>
          <a:prstGeom prst="rect">
            <a:avLst/>
          </a:prstGeom>
        </p:spPr>
      </p:pic>
      <p:grpSp>
        <p:nvGrpSpPr>
          <p:cNvPr id="136" name="Group 135">
            <a:extLst>
              <a:ext uri="{FF2B5EF4-FFF2-40B4-BE49-F238E27FC236}">
                <a16:creationId xmlns:a16="http://schemas.microsoft.com/office/drawing/2014/main" id="{405DD507-92A5-099C-B9BC-7B281C74DAB8}"/>
              </a:ext>
            </a:extLst>
          </p:cNvPr>
          <p:cNvGrpSpPr/>
          <p:nvPr userDrawn="1"/>
        </p:nvGrpSpPr>
        <p:grpSpPr>
          <a:xfrm>
            <a:off x="6612399" y="4319201"/>
            <a:ext cx="3634688" cy="1011656"/>
            <a:chOff x="6612399" y="4319201"/>
            <a:chExt cx="3634688" cy="1011656"/>
          </a:xfrm>
        </p:grpSpPr>
        <p:grpSp>
          <p:nvGrpSpPr>
            <p:cNvPr id="135" name="Group 134">
              <a:extLst>
                <a:ext uri="{FF2B5EF4-FFF2-40B4-BE49-F238E27FC236}">
                  <a16:creationId xmlns:a16="http://schemas.microsoft.com/office/drawing/2014/main" id="{968DDFD6-1DB5-574C-6791-A973936D1479}"/>
                </a:ext>
              </a:extLst>
            </p:cNvPr>
            <p:cNvGrpSpPr/>
            <p:nvPr userDrawn="1"/>
          </p:nvGrpSpPr>
          <p:grpSpPr>
            <a:xfrm>
              <a:off x="8771734" y="4319201"/>
              <a:ext cx="1475353" cy="1005840"/>
              <a:chOff x="8727558" y="4341547"/>
              <a:chExt cx="1475353" cy="1005840"/>
            </a:xfrm>
          </p:grpSpPr>
          <p:sp>
            <p:nvSpPr>
              <p:cNvPr id="8" name="Freeform: Shape 132">
                <a:extLst>
                  <a:ext uri="{FF2B5EF4-FFF2-40B4-BE49-F238E27FC236}">
                    <a16:creationId xmlns:a16="http://schemas.microsoft.com/office/drawing/2014/main" id="{7AA48F27-01CE-3D7D-DC65-D4755162AA8E}"/>
                  </a:ext>
                </a:extLst>
              </p:cNvPr>
              <p:cNvSpPr/>
              <p:nvPr userDrawn="1"/>
            </p:nvSpPr>
            <p:spPr>
              <a:xfrm>
                <a:off x="998345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9" name="Freeform: Shape 21">
                <a:extLst>
                  <a:ext uri="{FF2B5EF4-FFF2-40B4-BE49-F238E27FC236}">
                    <a16:creationId xmlns:a16="http://schemas.microsoft.com/office/drawing/2014/main" id="{2A5BB247-3B6E-840F-2D2C-66C1C85053D9}"/>
                  </a:ext>
                </a:extLst>
              </p:cNvPr>
              <p:cNvSpPr/>
              <p:nvPr userDrawn="1"/>
            </p:nvSpPr>
            <p:spPr>
              <a:xfrm>
                <a:off x="8978737"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0" name="Freeform: Shape 22">
                <a:extLst>
                  <a:ext uri="{FF2B5EF4-FFF2-40B4-BE49-F238E27FC236}">
                    <a16:creationId xmlns:a16="http://schemas.microsoft.com/office/drawing/2014/main" id="{674DD76A-7E92-5E1D-EDD4-7EED31DEB014}"/>
                  </a:ext>
                </a:extLst>
              </p:cNvPr>
              <p:cNvSpPr/>
              <p:nvPr userDrawn="1"/>
            </p:nvSpPr>
            <p:spPr>
              <a:xfrm>
                <a:off x="9229916"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1" name="Freeform: Shape 23">
                <a:extLst>
                  <a:ext uri="{FF2B5EF4-FFF2-40B4-BE49-F238E27FC236}">
                    <a16:creationId xmlns:a16="http://schemas.microsoft.com/office/drawing/2014/main" id="{5BFC7987-7590-8A38-A47F-01F5A4D63482}"/>
                  </a:ext>
                </a:extLst>
              </p:cNvPr>
              <p:cNvSpPr/>
              <p:nvPr userDrawn="1"/>
            </p:nvSpPr>
            <p:spPr>
              <a:xfrm>
                <a:off x="948109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2" name="Freeform: Shape 24">
                <a:extLst>
                  <a:ext uri="{FF2B5EF4-FFF2-40B4-BE49-F238E27FC236}">
                    <a16:creationId xmlns:a16="http://schemas.microsoft.com/office/drawing/2014/main" id="{5E5EEF8D-30DF-3DF2-D677-BD69E8CD1674}"/>
                  </a:ext>
                </a:extLst>
              </p:cNvPr>
              <p:cNvSpPr/>
              <p:nvPr userDrawn="1"/>
            </p:nvSpPr>
            <p:spPr>
              <a:xfrm>
                <a:off x="9732274"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3" name="Freeform: Shape 21">
                <a:extLst>
                  <a:ext uri="{FF2B5EF4-FFF2-40B4-BE49-F238E27FC236}">
                    <a16:creationId xmlns:a16="http://schemas.microsoft.com/office/drawing/2014/main" id="{BFDE5A55-B8A2-5EDD-C26E-34E6FAE58F5B}"/>
                  </a:ext>
                </a:extLst>
              </p:cNvPr>
              <p:cNvSpPr/>
              <p:nvPr userDrawn="1"/>
            </p:nvSpPr>
            <p:spPr>
              <a:xfrm>
                <a:off x="8727558"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4" name="Group 133">
              <a:extLst>
                <a:ext uri="{FF2B5EF4-FFF2-40B4-BE49-F238E27FC236}">
                  <a16:creationId xmlns:a16="http://schemas.microsoft.com/office/drawing/2014/main" id="{6FC72322-5686-0FEE-E458-7F007BA2263B}"/>
                </a:ext>
              </a:extLst>
            </p:cNvPr>
            <p:cNvGrpSpPr/>
            <p:nvPr userDrawn="1"/>
          </p:nvGrpSpPr>
          <p:grpSpPr>
            <a:xfrm>
              <a:off x="6612399" y="4325017"/>
              <a:ext cx="1475353" cy="1005840"/>
              <a:chOff x="6558850" y="4338330"/>
              <a:chExt cx="1475353" cy="1005840"/>
            </a:xfrm>
          </p:grpSpPr>
          <p:sp>
            <p:nvSpPr>
              <p:cNvPr id="14" name="Freeform: Shape 132">
                <a:extLst>
                  <a:ext uri="{FF2B5EF4-FFF2-40B4-BE49-F238E27FC236}">
                    <a16:creationId xmlns:a16="http://schemas.microsoft.com/office/drawing/2014/main" id="{3CF80414-DA33-D845-98CD-DE5B2B0C3AFC}"/>
                  </a:ext>
                </a:extLst>
              </p:cNvPr>
              <p:cNvSpPr/>
              <p:nvPr userDrawn="1"/>
            </p:nvSpPr>
            <p:spPr>
              <a:xfrm>
                <a:off x="781474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5" name="Freeform: Shape 21">
                <a:extLst>
                  <a:ext uri="{FF2B5EF4-FFF2-40B4-BE49-F238E27FC236}">
                    <a16:creationId xmlns:a16="http://schemas.microsoft.com/office/drawing/2014/main" id="{2B48398B-6A9B-2AA1-D419-D2B2BAA7B298}"/>
                  </a:ext>
                </a:extLst>
              </p:cNvPr>
              <p:cNvSpPr/>
              <p:nvPr userDrawn="1"/>
            </p:nvSpPr>
            <p:spPr>
              <a:xfrm>
                <a:off x="6810029"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6" name="Freeform: Shape 22">
                <a:extLst>
                  <a:ext uri="{FF2B5EF4-FFF2-40B4-BE49-F238E27FC236}">
                    <a16:creationId xmlns:a16="http://schemas.microsoft.com/office/drawing/2014/main" id="{BC52F9A7-E464-B8B0-BBF8-E0E9CF1EBD6C}"/>
                  </a:ext>
                </a:extLst>
              </p:cNvPr>
              <p:cNvSpPr/>
              <p:nvPr userDrawn="1"/>
            </p:nvSpPr>
            <p:spPr>
              <a:xfrm>
                <a:off x="7061208"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7" name="Freeform: Shape 23">
                <a:extLst>
                  <a:ext uri="{FF2B5EF4-FFF2-40B4-BE49-F238E27FC236}">
                    <a16:creationId xmlns:a16="http://schemas.microsoft.com/office/drawing/2014/main" id="{77A43D74-9A26-29A6-842C-EC59B7756849}"/>
                  </a:ext>
                </a:extLst>
              </p:cNvPr>
              <p:cNvSpPr/>
              <p:nvPr userDrawn="1"/>
            </p:nvSpPr>
            <p:spPr>
              <a:xfrm>
                <a:off x="731238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8" name="Freeform: Shape 24">
                <a:extLst>
                  <a:ext uri="{FF2B5EF4-FFF2-40B4-BE49-F238E27FC236}">
                    <a16:creationId xmlns:a16="http://schemas.microsoft.com/office/drawing/2014/main" id="{EFAA8E69-341A-EB06-B901-C607A03EEF36}"/>
                  </a:ext>
                </a:extLst>
              </p:cNvPr>
              <p:cNvSpPr/>
              <p:nvPr userDrawn="1"/>
            </p:nvSpPr>
            <p:spPr>
              <a:xfrm>
                <a:off x="7563566"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19" name="Freeform: Shape 21">
                <a:extLst>
                  <a:ext uri="{FF2B5EF4-FFF2-40B4-BE49-F238E27FC236}">
                    <a16:creationId xmlns:a16="http://schemas.microsoft.com/office/drawing/2014/main" id="{B09E1638-4334-E88B-E487-06223F09C231}"/>
                  </a:ext>
                </a:extLst>
              </p:cNvPr>
              <p:cNvSpPr/>
              <p:nvPr userDrawn="1"/>
            </p:nvSpPr>
            <p:spPr>
              <a:xfrm>
                <a:off x="6558850"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sp>
        <p:nvSpPr>
          <p:cNvPr id="24" name="TextBox 23">
            <a:extLst>
              <a:ext uri="{FF2B5EF4-FFF2-40B4-BE49-F238E27FC236}">
                <a16:creationId xmlns:a16="http://schemas.microsoft.com/office/drawing/2014/main" id="{905CDE59-C277-61EA-1DB7-869A0923569A}"/>
              </a:ext>
            </a:extLst>
          </p:cNvPr>
          <p:cNvSpPr txBox="1"/>
          <p:nvPr userDrawn="1"/>
        </p:nvSpPr>
        <p:spPr>
          <a:xfrm>
            <a:off x="3994810" y="5843127"/>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22 Elementary Schools</a:t>
            </a:r>
          </a:p>
        </p:txBody>
      </p:sp>
      <p:sp>
        <p:nvSpPr>
          <p:cNvPr id="25" name="Left-Up Arrow 24">
            <a:extLst>
              <a:ext uri="{FF2B5EF4-FFF2-40B4-BE49-F238E27FC236}">
                <a16:creationId xmlns:a16="http://schemas.microsoft.com/office/drawing/2014/main" id="{47F22524-2F71-5535-C1DE-053E295B880B}"/>
              </a:ext>
            </a:extLst>
          </p:cNvPr>
          <p:cNvSpPr/>
          <p:nvPr userDrawn="1"/>
        </p:nvSpPr>
        <p:spPr>
          <a:xfrm rot="8100000">
            <a:off x="5881456" y="436110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D5690D81-C3D7-629A-3EB7-2FB2B2E42E08}"/>
              </a:ext>
            </a:extLst>
          </p:cNvPr>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a:stretch/>
        </p:blipFill>
        <p:spPr>
          <a:xfrm>
            <a:off x="10306459" y="4711164"/>
            <a:ext cx="1876684" cy="1159222"/>
          </a:xfrm>
          <a:prstGeom prst="rect">
            <a:avLst/>
          </a:prstGeom>
        </p:spPr>
      </p:pic>
      <p:pic>
        <p:nvPicPr>
          <p:cNvPr id="28" name="Picture 27">
            <a:extLst>
              <a:ext uri="{FF2B5EF4-FFF2-40B4-BE49-F238E27FC236}">
                <a16:creationId xmlns:a16="http://schemas.microsoft.com/office/drawing/2014/main" id="{7A4464B5-E880-6287-90BC-BEAEEE68FFB6}"/>
              </a:ext>
            </a:extLst>
          </p:cNvPr>
          <p:cNvPicPr>
            <a:picLocks noChangeAspect="1"/>
          </p:cNvPicPr>
          <p:nvPr userDrawn="1"/>
        </p:nvPicPr>
        <p:blipFill>
          <a:blip r:embed="rId4">
            <a:alphaModFix/>
          </a:blip>
          <a:stretch>
            <a:fillRect/>
          </a:stretch>
        </p:blipFill>
        <p:spPr>
          <a:xfrm>
            <a:off x="10786676" y="809799"/>
            <a:ext cx="914400" cy="1183503"/>
          </a:xfrm>
          <a:prstGeom prst="roundRect">
            <a:avLst>
              <a:gd name="adj" fmla="val 12358"/>
            </a:avLst>
          </a:prstGeom>
          <a:ln>
            <a:solidFill>
              <a:schemeClr val="tx1">
                <a:lumMod val="50000"/>
                <a:lumOff val="50000"/>
              </a:schemeClr>
            </a:solidFill>
          </a:ln>
        </p:spPr>
      </p:pic>
      <p:sp>
        <p:nvSpPr>
          <p:cNvPr id="29" name="TextBox 28">
            <a:extLst>
              <a:ext uri="{FF2B5EF4-FFF2-40B4-BE49-F238E27FC236}">
                <a16:creationId xmlns:a16="http://schemas.microsoft.com/office/drawing/2014/main" id="{9ABE4ACC-F51E-2080-2131-22440E0A4F33}"/>
              </a:ext>
            </a:extLst>
          </p:cNvPr>
          <p:cNvSpPr txBox="1"/>
          <p:nvPr userDrawn="1"/>
        </p:nvSpPr>
        <p:spPr>
          <a:xfrm>
            <a:off x="10446398" y="1825406"/>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rPr>
              <a:t>Analyze</a:t>
            </a:r>
          </a:p>
        </p:txBody>
      </p:sp>
      <p:pic>
        <p:nvPicPr>
          <p:cNvPr id="30" name="Graphic 29">
            <a:extLst>
              <a:ext uri="{FF2B5EF4-FFF2-40B4-BE49-F238E27FC236}">
                <a16:creationId xmlns:a16="http://schemas.microsoft.com/office/drawing/2014/main" id="{3FEA7F19-C592-51FC-970B-189A33B7C507}"/>
              </a:ext>
            </a:extLst>
          </p:cNvPr>
          <p:cNvPicPr>
            <a:picLocks noChangeAspect="1"/>
          </p:cNvPicPr>
          <p:nvPr userDrawn="1"/>
        </p:nvPicPr>
        <p:blipFill>
          <a:blip r:embed="rId5">
            <a:alphaModFix/>
            <a:extLst>
              <a:ext uri="{96DAC541-7B7A-43D3-8B79-37D633B846F1}">
                <asvg:svgBlip xmlns:asvg="http://schemas.microsoft.com/office/drawing/2016/SVG/main" r:embed="rId6"/>
              </a:ext>
            </a:extLst>
          </a:blip>
          <a:stretch>
            <a:fillRect/>
          </a:stretch>
        </p:blipFill>
        <p:spPr>
          <a:xfrm>
            <a:off x="10603796" y="3090036"/>
            <a:ext cx="1280160" cy="841891"/>
          </a:xfrm>
          <a:prstGeom prst="rect">
            <a:avLst/>
          </a:prstGeom>
        </p:spPr>
      </p:pic>
      <p:sp>
        <p:nvSpPr>
          <p:cNvPr id="31" name="TextBox 30">
            <a:extLst>
              <a:ext uri="{FF2B5EF4-FFF2-40B4-BE49-F238E27FC236}">
                <a16:creationId xmlns:a16="http://schemas.microsoft.com/office/drawing/2014/main" id="{A8130955-3EEA-9F2C-A79F-807E686B9434}"/>
              </a:ext>
            </a:extLst>
          </p:cNvPr>
          <p:cNvSpPr txBox="1"/>
          <p:nvPr userDrawn="1"/>
        </p:nvSpPr>
        <p:spPr>
          <a:xfrm>
            <a:off x="10487949" y="3646517"/>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rPr>
              <a:t>Finalize</a:t>
            </a:r>
          </a:p>
        </p:txBody>
      </p:sp>
      <p:sp>
        <p:nvSpPr>
          <p:cNvPr id="32" name="TextBox 31">
            <a:extLst>
              <a:ext uri="{FF2B5EF4-FFF2-40B4-BE49-F238E27FC236}">
                <a16:creationId xmlns:a16="http://schemas.microsoft.com/office/drawing/2014/main" id="{12F58A47-105C-63AD-563A-1A09082D0E24}"/>
              </a:ext>
            </a:extLst>
          </p:cNvPr>
          <p:cNvSpPr txBox="1"/>
          <p:nvPr userDrawn="1"/>
        </p:nvSpPr>
        <p:spPr>
          <a:xfrm rot="19463535">
            <a:off x="10077290" y="5030697"/>
            <a:ext cx="2360942" cy="523220"/>
          </a:xfrm>
          <a:prstGeom prst="rect">
            <a:avLst/>
          </a:prstGeom>
          <a:noFill/>
        </p:spPr>
        <p:txBody>
          <a:bodyPr wrap="square" rtlCol="0">
            <a:spAutoFit/>
          </a:bodyPr>
          <a:lstStyle/>
          <a:p>
            <a:r>
              <a:rPr lang="en-US" sz="2800" b="1">
                <a:ln w="12700">
                  <a:solidFill>
                    <a:schemeClr val="bg1"/>
                  </a:solidFill>
                </a:ln>
                <a:effectLst>
                  <a:outerShdw blurRad="50800" dist="38100" dir="2700000" algn="tl" rotWithShape="0">
                    <a:prstClr val="black">
                      <a:alpha val="40000"/>
                    </a:prstClr>
                  </a:outerShdw>
                </a:effectLst>
              </a:rPr>
              <a:t>Disseminate</a:t>
            </a:r>
          </a:p>
        </p:txBody>
      </p:sp>
      <p:grpSp>
        <p:nvGrpSpPr>
          <p:cNvPr id="26" name="Group 25">
            <a:extLst>
              <a:ext uri="{FF2B5EF4-FFF2-40B4-BE49-F238E27FC236}">
                <a16:creationId xmlns:a16="http://schemas.microsoft.com/office/drawing/2014/main" id="{31ECE6B0-E222-A348-EEE5-985E18FBB559}"/>
              </a:ext>
            </a:extLst>
          </p:cNvPr>
          <p:cNvGrpSpPr/>
          <p:nvPr userDrawn="1"/>
        </p:nvGrpSpPr>
        <p:grpSpPr>
          <a:xfrm>
            <a:off x="4534282" y="3876670"/>
            <a:ext cx="517111" cy="422918"/>
            <a:chOff x="4644725" y="3375518"/>
            <a:chExt cx="517111" cy="422918"/>
          </a:xfrm>
        </p:grpSpPr>
        <p:pic>
          <p:nvPicPr>
            <p:cNvPr id="33" name="Picture 32">
              <a:extLst>
                <a:ext uri="{FF2B5EF4-FFF2-40B4-BE49-F238E27FC236}">
                  <a16:creationId xmlns:a16="http://schemas.microsoft.com/office/drawing/2014/main" id="{56A4163E-7235-1A77-7E6A-F572F2E39EE2}"/>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732902" y="3375518"/>
              <a:ext cx="223925" cy="225992"/>
            </a:xfrm>
            <a:prstGeom prst="rect">
              <a:avLst/>
            </a:prstGeom>
          </p:spPr>
        </p:pic>
        <p:pic>
          <p:nvPicPr>
            <p:cNvPr id="42" name="Picture 41">
              <a:extLst>
                <a:ext uri="{FF2B5EF4-FFF2-40B4-BE49-F238E27FC236}">
                  <a16:creationId xmlns:a16="http://schemas.microsoft.com/office/drawing/2014/main" id="{BB6BC1F8-CD77-907E-731A-648140C60ED3}"/>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644725" y="3542971"/>
              <a:ext cx="223925" cy="225992"/>
            </a:xfrm>
            <a:prstGeom prst="rect">
              <a:avLst/>
            </a:prstGeom>
          </p:spPr>
        </p:pic>
        <p:pic>
          <p:nvPicPr>
            <p:cNvPr id="44" name="Picture 43">
              <a:extLst>
                <a:ext uri="{FF2B5EF4-FFF2-40B4-BE49-F238E27FC236}">
                  <a16:creationId xmlns:a16="http://schemas.microsoft.com/office/drawing/2014/main" id="{EF3A49A2-B816-5753-320E-F53698AC7C6F}"/>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937911" y="3392107"/>
              <a:ext cx="223925" cy="225992"/>
            </a:xfrm>
            <a:prstGeom prst="rect">
              <a:avLst/>
            </a:prstGeom>
          </p:spPr>
        </p:pic>
        <p:pic>
          <p:nvPicPr>
            <p:cNvPr id="45" name="Picture 44">
              <a:extLst>
                <a:ext uri="{FF2B5EF4-FFF2-40B4-BE49-F238E27FC236}">
                  <a16:creationId xmlns:a16="http://schemas.microsoft.com/office/drawing/2014/main" id="{12F7C945-6D4A-F03E-1F78-74B220582ABA}"/>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857253" y="3572444"/>
              <a:ext cx="223925" cy="225992"/>
            </a:xfrm>
            <a:prstGeom prst="rect">
              <a:avLst/>
            </a:prstGeom>
          </p:spPr>
        </p:pic>
      </p:grpSp>
      <p:pic>
        <p:nvPicPr>
          <p:cNvPr id="55" name="Picture 54">
            <a:extLst>
              <a:ext uri="{FF2B5EF4-FFF2-40B4-BE49-F238E27FC236}">
                <a16:creationId xmlns:a16="http://schemas.microsoft.com/office/drawing/2014/main" id="{AEC18C82-C8C3-5795-46E7-961AC777E6B7}"/>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971218" y="2114877"/>
            <a:ext cx="273725" cy="398146"/>
          </a:xfrm>
          <a:prstGeom prst="rect">
            <a:avLst/>
          </a:prstGeom>
        </p:spPr>
      </p:pic>
      <p:pic>
        <p:nvPicPr>
          <p:cNvPr id="56" name="Graphic 55">
            <a:extLst>
              <a:ext uri="{FF2B5EF4-FFF2-40B4-BE49-F238E27FC236}">
                <a16:creationId xmlns:a16="http://schemas.microsoft.com/office/drawing/2014/main" id="{2A88140E-84D5-9A25-729E-85088F494F7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639049" y="2143340"/>
            <a:ext cx="331788" cy="331788"/>
          </a:xfrm>
          <a:prstGeom prst="rect">
            <a:avLst/>
          </a:prstGeom>
        </p:spPr>
      </p:pic>
      <p:pic>
        <p:nvPicPr>
          <p:cNvPr id="57" name="Graphic 56">
            <a:extLst>
              <a:ext uri="{FF2B5EF4-FFF2-40B4-BE49-F238E27FC236}">
                <a16:creationId xmlns:a16="http://schemas.microsoft.com/office/drawing/2014/main" id="{E5C40F68-1339-4A03-25D3-6144DB26DE6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929487" y="2701316"/>
            <a:ext cx="331788" cy="331788"/>
          </a:xfrm>
          <a:prstGeom prst="rect">
            <a:avLst/>
          </a:prstGeom>
        </p:spPr>
      </p:pic>
      <p:pic>
        <p:nvPicPr>
          <p:cNvPr id="58" name="Picture 57">
            <a:extLst>
              <a:ext uri="{FF2B5EF4-FFF2-40B4-BE49-F238E27FC236}">
                <a16:creationId xmlns:a16="http://schemas.microsoft.com/office/drawing/2014/main" id="{FF70EFB3-0399-2ADC-F5B4-3531399F42F8}"/>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218177" y="1581557"/>
            <a:ext cx="474714" cy="389765"/>
          </a:xfrm>
          <a:prstGeom prst="rect">
            <a:avLst/>
          </a:prstGeom>
        </p:spPr>
      </p:pic>
      <p:pic>
        <p:nvPicPr>
          <p:cNvPr id="59" name="Picture 58">
            <a:extLst>
              <a:ext uri="{FF2B5EF4-FFF2-40B4-BE49-F238E27FC236}">
                <a16:creationId xmlns:a16="http://schemas.microsoft.com/office/drawing/2014/main" id="{DD84ADB5-334B-CC31-7D4A-7261E3195CE0}"/>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246983" y="2151852"/>
            <a:ext cx="445908" cy="366114"/>
          </a:xfrm>
          <a:prstGeom prst="rect">
            <a:avLst/>
          </a:prstGeom>
        </p:spPr>
      </p:pic>
      <p:pic>
        <p:nvPicPr>
          <p:cNvPr id="60" name="Picture 59">
            <a:extLst>
              <a:ext uri="{FF2B5EF4-FFF2-40B4-BE49-F238E27FC236}">
                <a16:creationId xmlns:a16="http://schemas.microsoft.com/office/drawing/2014/main" id="{93A5D185-F163-2C25-1594-FDC88C7D09F9}"/>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841908" y="1553374"/>
            <a:ext cx="273725" cy="398146"/>
          </a:xfrm>
          <a:prstGeom prst="rect">
            <a:avLst/>
          </a:prstGeom>
        </p:spPr>
      </p:pic>
      <p:grpSp>
        <p:nvGrpSpPr>
          <p:cNvPr id="132" name="Group 131">
            <a:extLst>
              <a:ext uri="{FF2B5EF4-FFF2-40B4-BE49-F238E27FC236}">
                <a16:creationId xmlns:a16="http://schemas.microsoft.com/office/drawing/2014/main" id="{925ACA57-E218-728F-2C26-B0EDE4C301DA}"/>
              </a:ext>
            </a:extLst>
          </p:cNvPr>
          <p:cNvGrpSpPr/>
          <p:nvPr userDrawn="1"/>
        </p:nvGrpSpPr>
        <p:grpSpPr>
          <a:xfrm>
            <a:off x="4898048" y="1537141"/>
            <a:ext cx="1197952" cy="1486817"/>
            <a:chOff x="4898048" y="1553374"/>
            <a:chExt cx="1197952" cy="1486817"/>
          </a:xfrm>
        </p:grpSpPr>
        <p:sp>
          <p:nvSpPr>
            <p:cNvPr id="61" name="Freeform: Shape 132">
              <a:extLst>
                <a:ext uri="{FF2B5EF4-FFF2-40B4-BE49-F238E27FC236}">
                  <a16:creationId xmlns:a16="http://schemas.microsoft.com/office/drawing/2014/main" id="{858872E0-9373-0254-7241-592D26501B08}"/>
                </a:ext>
              </a:extLst>
            </p:cNvPr>
            <p:cNvSpPr/>
            <p:nvPr userDrawn="1"/>
          </p:nvSpPr>
          <p:spPr>
            <a:xfrm>
              <a:off x="588080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6426154E-D906-D561-7710-DC3976FD92CD}"/>
                </a:ext>
              </a:extLst>
            </p:cNvPr>
            <p:cNvSpPr/>
            <p:nvPr userDrawn="1"/>
          </p:nvSpPr>
          <p:spPr>
            <a:xfrm>
              <a:off x="4898048"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3" name="Freeform: Shape 22">
              <a:extLst>
                <a:ext uri="{FF2B5EF4-FFF2-40B4-BE49-F238E27FC236}">
                  <a16:creationId xmlns:a16="http://schemas.microsoft.com/office/drawing/2014/main" id="{4532E28A-1885-E781-E74E-749062D56181}"/>
                </a:ext>
              </a:extLst>
            </p:cNvPr>
            <p:cNvSpPr/>
            <p:nvPr userDrawn="1"/>
          </p:nvSpPr>
          <p:spPr>
            <a:xfrm>
              <a:off x="5143737"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4" name="Freeform: Shape 23">
              <a:extLst>
                <a:ext uri="{FF2B5EF4-FFF2-40B4-BE49-F238E27FC236}">
                  <a16:creationId xmlns:a16="http://schemas.microsoft.com/office/drawing/2014/main" id="{119F912B-9AEE-FDAF-C4EA-C3962BBD66C6}"/>
                </a:ext>
              </a:extLst>
            </p:cNvPr>
            <p:cNvSpPr/>
            <p:nvPr userDrawn="1"/>
          </p:nvSpPr>
          <p:spPr>
            <a:xfrm>
              <a:off x="5389426"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65" name="Freeform: Shape 24">
              <a:extLst>
                <a:ext uri="{FF2B5EF4-FFF2-40B4-BE49-F238E27FC236}">
                  <a16:creationId xmlns:a16="http://schemas.microsoft.com/office/drawing/2014/main" id="{D1589264-36B5-CD2B-FCDD-A0764903C8A9}"/>
                </a:ext>
              </a:extLst>
            </p:cNvPr>
            <p:cNvSpPr/>
            <p:nvPr userDrawn="1"/>
          </p:nvSpPr>
          <p:spPr>
            <a:xfrm>
              <a:off x="563511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138" name="Group 137">
            <a:extLst>
              <a:ext uri="{FF2B5EF4-FFF2-40B4-BE49-F238E27FC236}">
                <a16:creationId xmlns:a16="http://schemas.microsoft.com/office/drawing/2014/main" id="{A4DD286B-305D-00D5-C889-1179C1D50078}"/>
              </a:ext>
            </a:extLst>
          </p:cNvPr>
          <p:cNvGrpSpPr/>
          <p:nvPr userDrawn="1"/>
        </p:nvGrpSpPr>
        <p:grpSpPr>
          <a:xfrm>
            <a:off x="8772684" y="1541232"/>
            <a:ext cx="1475353" cy="1490472"/>
            <a:chOff x="8772684" y="1541232"/>
            <a:chExt cx="1475353" cy="1490472"/>
          </a:xfrm>
        </p:grpSpPr>
        <p:sp>
          <p:nvSpPr>
            <p:cNvPr id="49" name="Freeform: Shape 132">
              <a:extLst>
                <a:ext uri="{FF2B5EF4-FFF2-40B4-BE49-F238E27FC236}">
                  <a16:creationId xmlns:a16="http://schemas.microsoft.com/office/drawing/2014/main" id="{4795ABD0-D76A-CD0F-E10B-88CC6F6494BD}"/>
                </a:ext>
              </a:extLst>
            </p:cNvPr>
            <p:cNvSpPr/>
            <p:nvPr userDrawn="1"/>
          </p:nvSpPr>
          <p:spPr>
            <a:xfrm>
              <a:off x="1002858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0" name="Freeform: Shape 21">
              <a:extLst>
                <a:ext uri="{FF2B5EF4-FFF2-40B4-BE49-F238E27FC236}">
                  <a16:creationId xmlns:a16="http://schemas.microsoft.com/office/drawing/2014/main" id="{CE16EE38-7F78-F633-ABE4-E9A442B373FF}"/>
                </a:ext>
              </a:extLst>
            </p:cNvPr>
            <p:cNvSpPr/>
            <p:nvPr userDrawn="1"/>
          </p:nvSpPr>
          <p:spPr>
            <a:xfrm>
              <a:off x="9023863"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1" name="Freeform: Shape 22">
              <a:extLst>
                <a:ext uri="{FF2B5EF4-FFF2-40B4-BE49-F238E27FC236}">
                  <a16:creationId xmlns:a16="http://schemas.microsoft.com/office/drawing/2014/main" id="{81FC5E3A-22F4-B7F3-76D2-C1F979F4A6C1}"/>
                </a:ext>
              </a:extLst>
            </p:cNvPr>
            <p:cNvSpPr/>
            <p:nvPr userDrawn="1"/>
          </p:nvSpPr>
          <p:spPr>
            <a:xfrm>
              <a:off x="9275042"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2" name="Freeform: Shape 23">
              <a:extLst>
                <a:ext uri="{FF2B5EF4-FFF2-40B4-BE49-F238E27FC236}">
                  <a16:creationId xmlns:a16="http://schemas.microsoft.com/office/drawing/2014/main" id="{51E181F2-19AE-1CD5-43BE-D7C0CF085E36}"/>
                </a:ext>
              </a:extLst>
            </p:cNvPr>
            <p:cNvSpPr/>
            <p:nvPr userDrawn="1"/>
          </p:nvSpPr>
          <p:spPr>
            <a:xfrm>
              <a:off x="952622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3" name="Freeform: Shape 24">
              <a:extLst>
                <a:ext uri="{FF2B5EF4-FFF2-40B4-BE49-F238E27FC236}">
                  <a16:creationId xmlns:a16="http://schemas.microsoft.com/office/drawing/2014/main" id="{0B7BD078-D577-BDBC-8DB9-77BF05EA5F38}"/>
                </a:ext>
              </a:extLst>
            </p:cNvPr>
            <p:cNvSpPr/>
            <p:nvPr userDrawn="1"/>
          </p:nvSpPr>
          <p:spPr>
            <a:xfrm>
              <a:off x="977740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4" name="Freeform: Shape 21">
              <a:extLst>
                <a:ext uri="{FF2B5EF4-FFF2-40B4-BE49-F238E27FC236}">
                  <a16:creationId xmlns:a16="http://schemas.microsoft.com/office/drawing/2014/main" id="{FCD17E21-ABA6-2BFE-2735-BF8207E19A35}"/>
                </a:ext>
              </a:extLst>
            </p:cNvPr>
            <p:cNvSpPr/>
            <p:nvPr userDrawn="1"/>
          </p:nvSpPr>
          <p:spPr>
            <a:xfrm>
              <a:off x="8772684"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7" name="Group 136">
            <a:extLst>
              <a:ext uri="{FF2B5EF4-FFF2-40B4-BE49-F238E27FC236}">
                <a16:creationId xmlns:a16="http://schemas.microsoft.com/office/drawing/2014/main" id="{D05C58DE-6AA1-57AF-DBDB-746B3236B4F6}"/>
              </a:ext>
            </a:extLst>
          </p:cNvPr>
          <p:cNvGrpSpPr/>
          <p:nvPr userDrawn="1"/>
        </p:nvGrpSpPr>
        <p:grpSpPr>
          <a:xfrm>
            <a:off x="6615930" y="1541232"/>
            <a:ext cx="1475353" cy="1490472"/>
            <a:chOff x="6615930" y="1541232"/>
            <a:chExt cx="1475353" cy="1490472"/>
          </a:xfrm>
        </p:grpSpPr>
        <p:sp>
          <p:nvSpPr>
            <p:cNvPr id="69" name="Freeform: Shape 132">
              <a:extLst>
                <a:ext uri="{FF2B5EF4-FFF2-40B4-BE49-F238E27FC236}">
                  <a16:creationId xmlns:a16="http://schemas.microsoft.com/office/drawing/2014/main" id="{2FB0E4BF-DE9C-3E2A-74C9-3FAACB297FA9}"/>
                </a:ext>
              </a:extLst>
            </p:cNvPr>
            <p:cNvSpPr/>
            <p:nvPr userDrawn="1"/>
          </p:nvSpPr>
          <p:spPr>
            <a:xfrm>
              <a:off x="787182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0" name="Freeform: Shape 21">
              <a:extLst>
                <a:ext uri="{FF2B5EF4-FFF2-40B4-BE49-F238E27FC236}">
                  <a16:creationId xmlns:a16="http://schemas.microsoft.com/office/drawing/2014/main" id="{359643BA-F679-525E-4F86-0821B3BF37DF}"/>
                </a:ext>
              </a:extLst>
            </p:cNvPr>
            <p:cNvSpPr/>
            <p:nvPr userDrawn="1"/>
          </p:nvSpPr>
          <p:spPr>
            <a:xfrm>
              <a:off x="6867109"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1" name="Freeform: Shape 22">
              <a:extLst>
                <a:ext uri="{FF2B5EF4-FFF2-40B4-BE49-F238E27FC236}">
                  <a16:creationId xmlns:a16="http://schemas.microsoft.com/office/drawing/2014/main" id="{22FA4199-879D-3460-F165-31527A73A19C}"/>
                </a:ext>
              </a:extLst>
            </p:cNvPr>
            <p:cNvSpPr/>
            <p:nvPr userDrawn="1"/>
          </p:nvSpPr>
          <p:spPr>
            <a:xfrm>
              <a:off x="7118288"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2" name="Freeform: Shape 23">
              <a:extLst>
                <a:ext uri="{FF2B5EF4-FFF2-40B4-BE49-F238E27FC236}">
                  <a16:creationId xmlns:a16="http://schemas.microsoft.com/office/drawing/2014/main" id="{41165F87-0EBA-80D6-0371-CA87A5976F32}"/>
                </a:ext>
              </a:extLst>
            </p:cNvPr>
            <p:cNvSpPr/>
            <p:nvPr userDrawn="1"/>
          </p:nvSpPr>
          <p:spPr>
            <a:xfrm>
              <a:off x="736946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3" name="Freeform: Shape 24">
              <a:extLst>
                <a:ext uri="{FF2B5EF4-FFF2-40B4-BE49-F238E27FC236}">
                  <a16:creationId xmlns:a16="http://schemas.microsoft.com/office/drawing/2014/main" id="{E93307B5-7D5B-BA4E-4E0C-E793B19BEE5D}"/>
                </a:ext>
              </a:extLst>
            </p:cNvPr>
            <p:cNvSpPr/>
            <p:nvPr userDrawn="1"/>
          </p:nvSpPr>
          <p:spPr>
            <a:xfrm>
              <a:off x="7620646"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74" name="Freeform: Shape 21">
              <a:extLst>
                <a:ext uri="{FF2B5EF4-FFF2-40B4-BE49-F238E27FC236}">
                  <a16:creationId xmlns:a16="http://schemas.microsoft.com/office/drawing/2014/main" id="{D299FBEF-0C5E-A73A-7600-6F7D9AC63C28}"/>
                </a:ext>
              </a:extLst>
            </p:cNvPr>
            <p:cNvSpPr/>
            <p:nvPr userDrawn="1"/>
          </p:nvSpPr>
          <p:spPr>
            <a:xfrm>
              <a:off x="661593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131" name="Group 130">
            <a:extLst>
              <a:ext uri="{FF2B5EF4-FFF2-40B4-BE49-F238E27FC236}">
                <a16:creationId xmlns:a16="http://schemas.microsoft.com/office/drawing/2014/main" id="{1DFCF287-3A59-5607-0D8D-441850D44277}"/>
              </a:ext>
            </a:extLst>
          </p:cNvPr>
          <p:cNvGrpSpPr/>
          <p:nvPr userDrawn="1"/>
        </p:nvGrpSpPr>
        <p:grpSpPr>
          <a:xfrm>
            <a:off x="3020408" y="1535313"/>
            <a:ext cx="1205029" cy="1490472"/>
            <a:chOff x="3020408" y="1520907"/>
            <a:chExt cx="1205029" cy="1490472"/>
          </a:xfrm>
        </p:grpSpPr>
        <p:sp>
          <p:nvSpPr>
            <p:cNvPr id="80" name="Freeform: Shape 132">
              <a:extLst>
                <a:ext uri="{FF2B5EF4-FFF2-40B4-BE49-F238E27FC236}">
                  <a16:creationId xmlns:a16="http://schemas.microsoft.com/office/drawing/2014/main" id="{2DD331AF-60FF-28C8-C59F-AD64702B1D87}"/>
                </a:ext>
              </a:extLst>
            </p:cNvPr>
            <p:cNvSpPr/>
            <p:nvPr userDrawn="1"/>
          </p:nvSpPr>
          <p:spPr>
            <a:xfrm>
              <a:off x="400316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1" name="Freeform: Shape 21">
              <a:extLst>
                <a:ext uri="{FF2B5EF4-FFF2-40B4-BE49-F238E27FC236}">
                  <a16:creationId xmlns:a16="http://schemas.microsoft.com/office/drawing/2014/main" id="{4B26BC5D-8213-86D0-D317-0834F6C1CEB6}"/>
                </a:ext>
              </a:extLst>
            </p:cNvPr>
            <p:cNvSpPr/>
            <p:nvPr userDrawn="1"/>
          </p:nvSpPr>
          <p:spPr>
            <a:xfrm>
              <a:off x="3020408"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2" name="Freeform: Shape 22">
              <a:extLst>
                <a:ext uri="{FF2B5EF4-FFF2-40B4-BE49-F238E27FC236}">
                  <a16:creationId xmlns:a16="http://schemas.microsoft.com/office/drawing/2014/main" id="{1A173E31-3B07-AC38-B3A3-B8140EBA86C6}"/>
                </a:ext>
              </a:extLst>
            </p:cNvPr>
            <p:cNvSpPr/>
            <p:nvPr userDrawn="1"/>
          </p:nvSpPr>
          <p:spPr>
            <a:xfrm>
              <a:off x="3266097"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3" name="Freeform: Shape 23">
              <a:extLst>
                <a:ext uri="{FF2B5EF4-FFF2-40B4-BE49-F238E27FC236}">
                  <a16:creationId xmlns:a16="http://schemas.microsoft.com/office/drawing/2014/main" id="{A232DADA-F77D-6B79-2E5B-899A9210AB76}"/>
                </a:ext>
              </a:extLst>
            </p:cNvPr>
            <p:cNvSpPr/>
            <p:nvPr userDrawn="1"/>
          </p:nvSpPr>
          <p:spPr>
            <a:xfrm>
              <a:off x="3511786"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84" name="Freeform: Shape 24">
              <a:extLst>
                <a:ext uri="{FF2B5EF4-FFF2-40B4-BE49-F238E27FC236}">
                  <a16:creationId xmlns:a16="http://schemas.microsoft.com/office/drawing/2014/main" id="{023F775B-81DB-F665-14CE-3BAD1C65ED99}"/>
                </a:ext>
              </a:extLst>
            </p:cNvPr>
            <p:cNvSpPr/>
            <p:nvPr userDrawn="1"/>
          </p:nvSpPr>
          <p:spPr>
            <a:xfrm>
              <a:off x="375747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88" name="Group 87">
            <a:extLst>
              <a:ext uri="{FF2B5EF4-FFF2-40B4-BE49-F238E27FC236}">
                <a16:creationId xmlns:a16="http://schemas.microsoft.com/office/drawing/2014/main" id="{8E48184E-D421-0FDD-B906-035C7905FCDB}"/>
              </a:ext>
            </a:extLst>
          </p:cNvPr>
          <p:cNvGrpSpPr/>
          <p:nvPr userDrawn="1"/>
        </p:nvGrpSpPr>
        <p:grpSpPr>
          <a:xfrm>
            <a:off x="6015360" y="3308032"/>
            <a:ext cx="747764" cy="821495"/>
            <a:chOff x="5146723" y="1710684"/>
            <a:chExt cx="747764" cy="821495"/>
          </a:xfrm>
        </p:grpSpPr>
        <p:pic>
          <p:nvPicPr>
            <p:cNvPr id="89" name="Picture 88">
              <a:extLst>
                <a:ext uri="{FF2B5EF4-FFF2-40B4-BE49-F238E27FC236}">
                  <a16:creationId xmlns:a16="http://schemas.microsoft.com/office/drawing/2014/main" id="{7446EB57-A2EA-7F6B-7DF8-0EC4632750C6}"/>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148924" y="1759026"/>
              <a:ext cx="223925" cy="225992"/>
            </a:xfrm>
            <a:prstGeom prst="rect">
              <a:avLst/>
            </a:prstGeom>
          </p:spPr>
        </p:pic>
        <p:pic>
          <p:nvPicPr>
            <p:cNvPr id="90" name="Picture 89">
              <a:extLst>
                <a:ext uri="{FF2B5EF4-FFF2-40B4-BE49-F238E27FC236}">
                  <a16:creationId xmlns:a16="http://schemas.microsoft.com/office/drawing/2014/main" id="{C4E975F8-1F93-E887-7E84-B8EF94F1637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363485" y="1720003"/>
              <a:ext cx="223925" cy="225992"/>
            </a:xfrm>
            <a:prstGeom prst="rect">
              <a:avLst/>
            </a:prstGeom>
          </p:spPr>
        </p:pic>
        <p:pic>
          <p:nvPicPr>
            <p:cNvPr id="91" name="Picture 90">
              <a:extLst>
                <a:ext uri="{FF2B5EF4-FFF2-40B4-BE49-F238E27FC236}">
                  <a16:creationId xmlns:a16="http://schemas.microsoft.com/office/drawing/2014/main" id="{D7DEE1D6-E97A-3D3F-C7D2-87AD85609A62}"/>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590319" y="1710684"/>
              <a:ext cx="223925" cy="225992"/>
            </a:xfrm>
            <a:prstGeom prst="rect">
              <a:avLst/>
            </a:prstGeom>
          </p:spPr>
        </p:pic>
        <p:pic>
          <p:nvPicPr>
            <p:cNvPr id="92" name="Picture 91">
              <a:extLst>
                <a:ext uri="{FF2B5EF4-FFF2-40B4-BE49-F238E27FC236}">
                  <a16:creationId xmlns:a16="http://schemas.microsoft.com/office/drawing/2014/main" id="{FA6D4BA6-3C42-0720-267F-F4A8E8FF0E6B}"/>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248279" y="1918757"/>
              <a:ext cx="223925" cy="225992"/>
            </a:xfrm>
            <a:prstGeom prst="rect">
              <a:avLst/>
            </a:prstGeom>
          </p:spPr>
        </p:pic>
        <p:pic>
          <p:nvPicPr>
            <p:cNvPr id="93" name="Picture 92">
              <a:extLst>
                <a:ext uri="{FF2B5EF4-FFF2-40B4-BE49-F238E27FC236}">
                  <a16:creationId xmlns:a16="http://schemas.microsoft.com/office/drawing/2014/main" id="{C2AEDAFB-CE20-E062-3E3D-655807EC9A78}"/>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456446" y="1939088"/>
              <a:ext cx="223925" cy="225992"/>
            </a:xfrm>
            <a:prstGeom prst="rect">
              <a:avLst/>
            </a:prstGeom>
          </p:spPr>
        </p:pic>
        <p:pic>
          <p:nvPicPr>
            <p:cNvPr id="94" name="Picture 93">
              <a:extLst>
                <a:ext uri="{FF2B5EF4-FFF2-40B4-BE49-F238E27FC236}">
                  <a16:creationId xmlns:a16="http://schemas.microsoft.com/office/drawing/2014/main" id="{3EA77ED4-DB9B-EA36-17A2-2A6A75D3CAB8}"/>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345723" y="2121684"/>
              <a:ext cx="223925" cy="225992"/>
            </a:xfrm>
            <a:prstGeom prst="rect">
              <a:avLst/>
            </a:prstGeom>
          </p:spPr>
        </p:pic>
        <p:pic>
          <p:nvPicPr>
            <p:cNvPr id="95" name="Picture 94">
              <a:extLst>
                <a:ext uri="{FF2B5EF4-FFF2-40B4-BE49-F238E27FC236}">
                  <a16:creationId xmlns:a16="http://schemas.microsoft.com/office/drawing/2014/main" id="{DD1B90CB-C9AA-426C-C41B-ED5CDA2C6F0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563504" y="2106340"/>
              <a:ext cx="223925" cy="225992"/>
            </a:xfrm>
            <a:prstGeom prst="rect">
              <a:avLst/>
            </a:prstGeom>
          </p:spPr>
        </p:pic>
        <p:pic>
          <p:nvPicPr>
            <p:cNvPr id="96" name="Picture 95">
              <a:extLst>
                <a:ext uri="{FF2B5EF4-FFF2-40B4-BE49-F238E27FC236}">
                  <a16:creationId xmlns:a16="http://schemas.microsoft.com/office/drawing/2014/main" id="{49E13B30-A8C3-0638-4B9E-742351B78831}"/>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426811" y="2306187"/>
              <a:ext cx="223925" cy="225992"/>
            </a:xfrm>
            <a:prstGeom prst="rect">
              <a:avLst/>
            </a:prstGeom>
          </p:spPr>
        </p:pic>
        <p:pic>
          <p:nvPicPr>
            <p:cNvPr id="97" name="Picture 96">
              <a:extLst>
                <a:ext uri="{FF2B5EF4-FFF2-40B4-BE49-F238E27FC236}">
                  <a16:creationId xmlns:a16="http://schemas.microsoft.com/office/drawing/2014/main" id="{EB061E61-0E6F-CA86-6FDE-3FB952B6342A}"/>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670562" y="2269321"/>
              <a:ext cx="223925" cy="225992"/>
            </a:xfrm>
            <a:prstGeom prst="rect">
              <a:avLst/>
            </a:prstGeom>
          </p:spPr>
        </p:pic>
        <p:pic>
          <p:nvPicPr>
            <p:cNvPr id="98" name="Picture 97">
              <a:extLst>
                <a:ext uri="{FF2B5EF4-FFF2-40B4-BE49-F238E27FC236}">
                  <a16:creationId xmlns:a16="http://schemas.microsoft.com/office/drawing/2014/main" id="{06F0D0D2-3D93-2BF3-3777-E6091ADE0672}"/>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181967" y="2286912"/>
              <a:ext cx="223925" cy="225992"/>
            </a:xfrm>
            <a:prstGeom prst="rect">
              <a:avLst/>
            </a:prstGeom>
          </p:spPr>
        </p:pic>
        <p:pic>
          <p:nvPicPr>
            <p:cNvPr id="99" name="Picture 98">
              <a:extLst>
                <a:ext uri="{FF2B5EF4-FFF2-40B4-BE49-F238E27FC236}">
                  <a16:creationId xmlns:a16="http://schemas.microsoft.com/office/drawing/2014/main" id="{697756D5-5779-A37D-0014-360F5C1FDA17}"/>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146723" y="2090877"/>
              <a:ext cx="223925" cy="225992"/>
            </a:xfrm>
            <a:prstGeom prst="rect">
              <a:avLst/>
            </a:prstGeom>
          </p:spPr>
        </p:pic>
      </p:grpSp>
      <p:grpSp>
        <p:nvGrpSpPr>
          <p:cNvPr id="2" name="Group 1">
            <a:extLst>
              <a:ext uri="{FF2B5EF4-FFF2-40B4-BE49-F238E27FC236}">
                <a16:creationId xmlns:a16="http://schemas.microsoft.com/office/drawing/2014/main" id="{F6426BCE-53B7-541C-81BB-C9A32EF7790F}"/>
              </a:ext>
            </a:extLst>
          </p:cNvPr>
          <p:cNvGrpSpPr/>
          <p:nvPr userDrawn="1"/>
        </p:nvGrpSpPr>
        <p:grpSpPr>
          <a:xfrm>
            <a:off x="5989742" y="5560865"/>
            <a:ext cx="799001" cy="795622"/>
            <a:chOff x="6183335" y="4993261"/>
            <a:chExt cx="799001" cy="795622"/>
          </a:xfrm>
        </p:grpSpPr>
        <p:pic>
          <p:nvPicPr>
            <p:cNvPr id="21" name="Picture 20">
              <a:extLst>
                <a:ext uri="{FF2B5EF4-FFF2-40B4-BE49-F238E27FC236}">
                  <a16:creationId xmlns:a16="http://schemas.microsoft.com/office/drawing/2014/main" id="{DDB67470-645D-7EF6-026F-E626E4B146E9}"/>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758411" y="5431254"/>
              <a:ext cx="223925" cy="225992"/>
            </a:xfrm>
            <a:prstGeom prst="rect">
              <a:avLst/>
            </a:prstGeom>
          </p:spPr>
        </p:pic>
        <p:pic>
          <p:nvPicPr>
            <p:cNvPr id="22" name="Picture 21">
              <a:extLst>
                <a:ext uri="{FF2B5EF4-FFF2-40B4-BE49-F238E27FC236}">
                  <a16:creationId xmlns:a16="http://schemas.microsoft.com/office/drawing/2014/main" id="{2D51268E-2363-0FE9-DA08-0F64939B0F9F}"/>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206589" y="5008074"/>
              <a:ext cx="223925" cy="225992"/>
            </a:xfrm>
            <a:prstGeom prst="rect">
              <a:avLst/>
            </a:prstGeom>
          </p:spPr>
        </p:pic>
        <p:pic>
          <p:nvPicPr>
            <p:cNvPr id="23" name="Picture 22">
              <a:extLst>
                <a:ext uri="{FF2B5EF4-FFF2-40B4-BE49-F238E27FC236}">
                  <a16:creationId xmlns:a16="http://schemas.microsoft.com/office/drawing/2014/main" id="{C803AB52-64CE-68FA-4FAD-CB37168C7F45}"/>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433293" y="4993261"/>
              <a:ext cx="223925" cy="225992"/>
            </a:xfrm>
            <a:prstGeom prst="rect">
              <a:avLst/>
            </a:prstGeom>
          </p:spPr>
        </p:pic>
        <p:pic>
          <p:nvPicPr>
            <p:cNvPr id="100" name="Picture 99">
              <a:extLst>
                <a:ext uri="{FF2B5EF4-FFF2-40B4-BE49-F238E27FC236}">
                  <a16:creationId xmlns:a16="http://schemas.microsoft.com/office/drawing/2014/main" id="{591B7D38-30F4-CFC6-26E6-F31308C89188}"/>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255922" y="5162008"/>
              <a:ext cx="223925" cy="225992"/>
            </a:xfrm>
            <a:prstGeom prst="rect">
              <a:avLst/>
            </a:prstGeom>
          </p:spPr>
        </p:pic>
        <p:pic>
          <p:nvPicPr>
            <p:cNvPr id="101" name="Picture 100">
              <a:extLst>
                <a:ext uri="{FF2B5EF4-FFF2-40B4-BE49-F238E27FC236}">
                  <a16:creationId xmlns:a16="http://schemas.microsoft.com/office/drawing/2014/main" id="{0C1B1851-1D93-CBC7-74C0-728B90377BCD}"/>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448006" y="5188216"/>
              <a:ext cx="223925" cy="225992"/>
            </a:xfrm>
            <a:prstGeom prst="rect">
              <a:avLst/>
            </a:prstGeom>
          </p:spPr>
        </p:pic>
        <p:pic>
          <p:nvPicPr>
            <p:cNvPr id="102" name="Picture 101">
              <a:extLst>
                <a:ext uri="{FF2B5EF4-FFF2-40B4-BE49-F238E27FC236}">
                  <a16:creationId xmlns:a16="http://schemas.microsoft.com/office/drawing/2014/main" id="{868C0945-9C33-EB74-22C6-B9CDD814A17E}"/>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183335" y="5516739"/>
              <a:ext cx="223925" cy="225992"/>
            </a:xfrm>
            <a:prstGeom prst="rect">
              <a:avLst/>
            </a:prstGeom>
          </p:spPr>
        </p:pic>
        <p:pic>
          <p:nvPicPr>
            <p:cNvPr id="103" name="Picture 102">
              <a:extLst>
                <a:ext uri="{FF2B5EF4-FFF2-40B4-BE49-F238E27FC236}">
                  <a16:creationId xmlns:a16="http://schemas.microsoft.com/office/drawing/2014/main" id="{F6F4859D-A0B7-FDF6-E6AF-120B0FA9883D}"/>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371539" y="5357021"/>
              <a:ext cx="223925" cy="225992"/>
            </a:xfrm>
            <a:prstGeom prst="rect">
              <a:avLst/>
            </a:prstGeom>
          </p:spPr>
        </p:pic>
        <p:pic>
          <p:nvPicPr>
            <p:cNvPr id="104" name="Picture 103">
              <a:extLst>
                <a:ext uri="{FF2B5EF4-FFF2-40B4-BE49-F238E27FC236}">
                  <a16:creationId xmlns:a16="http://schemas.microsoft.com/office/drawing/2014/main" id="{9E8815A7-CECD-96A3-9896-AF0743F0C54F}"/>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576463" y="5381333"/>
              <a:ext cx="223925" cy="225992"/>
            </a:xfrm>
            <a:prstGeom prst="rect">
              <a:avLst/>
            </a:prstGeom>
          </p:spPr>
        </p:pic>
        <p:pic>
          <p:nvPicPr>
            <p:cNvPr id="105" name="Picture 104">
              <a:extLst>
                <a:ext uri="{FF2B5EF4-FFF2-40B4-BE49-F238E27FC236}">
                  <a16:creationId xmlns:a16="http://schemas.microsoft.com/office/drawing/2014/main" id="{F947F92B-4A5E-A3A3-3EC2-C2D6CB9B00A8}"/>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397488" y="5547718"/>
              <a:ext cx="223925" cy="225992"/>
            </a:xfrm>
            <a:prstGeom prst="rect">
              <a:avLst/>
            </a:prstGeom>
          </p:spPr>
        </p:pic>
        <p:pic>
          <p:nvPicPr>
            <p:cNvPr id="106" name="Picture 105">
              <a:extLst>
                <a:ext uri="{FF2B5EF4-FFF2-40B4-BE49-F238E27FC236}">
                  <a16:creationId xmlns:a16="http://schemas.microsoft.com/office/drawing/2014/main" id="{2DA8B204-735E-DE4A-8BBB-F360629DD0AF}"/>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616785" y="5562891"/>
              <a:ext cx="223925" cy="225992"/>
            </a:xfrm>
            <a:prstGeom prst="rect">
              <a:avLst/>
            </a:prstGeom>
          </p:spPr>
        </p:pic>
        <p:pic>
          <p:nvPicPr>
            <p:cNvPr id="107" name="Picture 106">
              <a:extLst>
                <a:ext uri="{FF2B5EF4-FFF2-40B4-BE49-F238E27FC236}">
                  <a16:creationId xmlns:a16="http://schemas.microsoft.com/office/drawing/2014/main" id="{FFFEC551-E310-5097-147B-25E42DC771E9}"/>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6183336" y="5329290"/>
              <a:ext cx="223925" cy="225992"/>
            </a:xfrm>
            <a:prstGeom prst="rect">
              <a:avLst/>
            </a:prstGeom>
          </p:spPr>
        </p:pic>
      </p:grpSp>
      <p:grpSp>
        <p:nvGrpSpPr>
          <p:cNvPr id="4" name="Group 3">
            <a:extLst>
              <a:ext uri="{FF2B5EF4-FFF2-40B4-BE49-F238E27FC236}">
                <a16:creationId xmlns:a16="http://schemas.microsoft.com/office/drawing/2014/main" id="{E7BB4972-7FFF-FCA1-D88A-5688EDBCF5D9}"/>
              </a:ext>
            </a:extLst>
          </p:cNvPr>
          <p:cNvGrpSpPr/>
          <p:nvPr userDrawn="1"/>
        </p:nvGrpSpPr>
        <p:grpSpPr>
          <a:xfrm>
            <a:off x="4520036" y="4362282"/>
            <a:ext cx="643320" cy="863265"/>
            <a:chOff x="4630479" y="3861130"/>
            <a:chExt cx="643320" cy="863265"/>
          </a:xfrm>
        </p:grpSpPr>
        <p:pic>
          <p:nvPicPr>
            <p:cNvPr id="34" name="Picture 33">
              <a:extLst>
                <a:ext uri="{FF2B5EF4-FFF2-40B4-BE49-F238E27FC236}">
                  <a16:creationId xmlns:a16="http://schemas.microsoft.com/office/drawing/2014/main" id="{F929A2FE-9BCA-02F0-3490-F5029D7D26DC}"/>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630479" y="4050223"/>
              <a:ext cx="223925" cy="225992"/>
            </a:xfrm>
            <a:prstGeom prst="rect">
              <a:avLst/>
            </a:prstGeom>
          </p:spPr>
        </p:pic>
        <p:pic>
          <p:nvPicPr>
            <p:cNvPr id="35" name="Picture 34">
              <a:extLst>
                <a:ext uri="{FF2B5EF4-FFF2-40B4-BE49-F238E27FC236}">
                  <a16:creationId xmlns:a16="http://schemas.microsoft.com/office/drawing/2014/main" id="{EDA634DA-1485-D670-B3BC-490BACCE78A0}"/>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839006" y="4084593"/>
              <a:ext cx="223925" cy="225992"/>
            </a:xfrm>
            <a:prstGeom prst="rect">
              <a:avLst/>
            </a:prstGeom>
          </p:spPr>
        </p:pic>
        <p:pic>
          <p:nvPicPr>
            <p:cNvPr id="37" name="Picture 36">
              <a:extLst>
                <a:ext uri="{FF2B5EF4-FFF2-40B4-BE49-F238E27FC236}">
                  <a16:creationId xmlns:a16="http://schemas.microsoft.com/office/drawing/2014/main" id="{4E9865BB-4C18-D8FF-13BD-6C2721794B5E}"/>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874924" y="3894280"/>
              <a:ext cx="223925" cy="225992"/>
            </a:xfrm>
            <a:prstGeom prst="rect">
              <a:avLst/>
            </a:prstGeom>
          </p:spPr>
        </p:pic>
        <p:pic>
          <p:nvPicPr>
            <p:cNvPr id="38" name="Picture 37">
              <a:extLst>
                <a:ext uri="{FF2B5EF4-FFF2-40B4-BE49-F238E27FC236}">
                  <a16:creationId xmlns:a16="http://schemas.microsoft.com/office/drawing/2014/main" id="{2FB72312-B546-5F1F-134E-2EB85E97DC09}"/>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683291" y="4453843"/>
              <a:ext cx="223925" cy="225992"/>
            </a:xfrm>
            <a:prstGeom prst="rect">
              <a:avLst/>
            </a:prstGeom>
          </p:spPr>
        </p:pic>
        <p:pic>
          <p:nvPicPr>
            <p:cNvPr id="39" name="Picture 38">
              <a:extLst>
                <a:ext uri="{FF2B5EF4-FFF2-40B4-BE49-F238E27FC236}">
                  <a16:creationId xmlns:a16="http://schemas.microsoft.com/office/drawing/2014/main" id="{291CA2E4-1C0A-849D-FCCC-0836731FABD3}"/>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644726" y="4257607"/>
              <a:ext cx="223925" cy="225992"/>
            </a:xfrm>
            <a:prstGeom prst="rect">
              <a:avLst/>
            </a:prstGeom>
          </p:spPr>
        </p:pic>
        <p:pic>
          <p:nvPicPr>
            <p:cNvPr id="40" name="Picture 39">
              <a:extLst>
                <a:ext uri="{FF2B5EF4-FFF2-40B4-BE49-F238E27FC236}">
                  <a16:creationId xmlns:a16="http://schemas.microsoft.com/office/drawing/2014/main" id="{2D95C389-3CA4-031E-CDAB-FA9F6E018DB4}"/>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869577" y="4282736"/>
              <a:ext cx="223925" cy="225992"/>
            </a:xfrm>
            <a:prstGeom prst="rect">
              <a:avLst/>
            </a:prstGeom>
          </p:spPr>
        </p:pic>
        <p:pic>
          <p:nvPicPr>
            <p:cNvPr id="43" name="Picture 42">
              <a:extLst>
                <a:ext uri="{FF2B5EF4-FFF2-40B4-BE49-F238E27FC236}">
                  <a16:creationId xmlns:a16="http://schemas.microsoft.com/office/drawing/2014/main" id="{47CCBD9F-2789-C758-336C-E7FC5DCF34D4}"/>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5039960" y="4440128"/>
              <a:ext cx="223925" cy="225992"/>
            </a:xfrm>
            <a:prstGeom prst="rect">
              <a:avLst/>
            </a:prstGeom>
          </p:spPr>
        </p:pic>
        <p:pic>
          <p:nvPicPr>
            <p:cNvPr id="48" name="Picture 47">
              <a:extLst>
                <a:ext uri="{FF2B5EF4-FFF2-40B4-BE49-F238E27FC236}">
                  <a16:creationId xmlns:a16="http://schemas.microsoft.com/office/drawing/2014/main" id="{CFEE6D09-AF22-040C-87A5-F223B966DBCE}"/>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679086" y="3861130"/>
              <a:ext cx="223925" cy="225992"/>
            </a:xfrm>
            <a:prstGeom prst="rect">
              <a:avLst/>
            </a:prstGeom>
          </p:spPr>
        </p:pic>
        <p:pic>
          <p:nvPicPr>
            <p:cNvPr id="108" name="Picture 107">
              <a:extLst>
                <a:ext uri="{FF2B5EF4-FFF2-40B4-BE49-F238E27FC236}">
                  <a16:creationId xmlns:a16="http://schemas.microsoft.com/office/drawing/2014/main" id="{84904DC8-71B1-FDD7-CCDE-4A05552CFE26}"/>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854404" y="4498403"/>
              <a:ext cx="223925" cy="225992"/>
            </a:xfrm>
            <a:prstGeom prst="rect">
              <a:avLst/>
            </a:prstGeom>
          </p:spPr>
        </p:pic>
        <p:pic>
          <p:nvPicPr>
            <p:cNvPr id="109" name="Picture 108">
              <a:extLst>
                <a:ext uri="{FF2B5EF4-FFF2-40B4-BE49-F238E27FC236}">
                  <a16:creationId xmlns:a16="http://schemas.microsoft.com/office/drawing/2014/main" id="{953B7AA5-0ACD-A881-8B38-9261268355BB}"/>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5049874" y="3881373"/>
              <a:ext cx="223925" cy="225992"/>
            </a:xfrm>
            <a:prstGeom prst="rect">
              <a:avLst/>
            </a:prstGeom>
          </p:spPr>
        </p:pic>
        <p:pic>
          <p:nvPicPr>
            <p:cNvPr id="110" name="Picture 109">
              <a:extLst>
                <a:ext uri="{FF2B5EF4-FFF2-40B4-BE49-F238E27FC236}">
                  <a16:creationId xmlns:a16="http://schemas.microsoft.com/office/drawing/2014/main" id="{826F9659-C733-AD87-AEEE-C408D800411C}"/>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5012325" y="4050223"/>
              <a:ext cx="223925" cy="225992"/>
            </a:xfrm>
            <a:prstGeom prst="rect">
              <a:avLst/>
            </a:prstGeom>
          </p:spPr>
        </p:pic>
      </p:grpSp>
      <p:grpSp>
        <p:nvGrpSpPr>
          <p:cNvPr id="3" name="Group 2">
            <a:extLst>
              <a:ext uri="{FF2B5EF4-FFF2-40B4-BE49-F238E27FC236}">
                <a16:creationId xmlns:a16="http://schemas.microsoft.com/office/drawing/2014/main" id="{53585F50-0792-D1B3-70E0-2F9586CAD18B}"/>
              </a:ext>
            </a:extLst>
          </p:cNvPr>
          <p:cNvGrpSpPr/>
          <p:nvPr userDrawn="1"/>
        </p:nvGrpSpPr>
        <p:grpSpPr>
          <a:xfrm>
            <a:off x="4493446" y="5264752"/>
            <a:ext cx="647556" cy="562096"/>
            <a:chOff x="4603889" y="4763600"/>
            <a:chExt cx="647556" cy="562096"/>
          </a:xfrm>
        </p:grpSpPr>
        <p:pic>
          <p:nvPicPr>
            <p:cNvPr id="20" name="Picture 19">
              <a:extLst>
                <a:ext uri="{FF2B5EF4-FFF2-40B4-BE49-F238E27FC236}">
                  <a16:creationId xmlns:a16="http://schemas.microsoft.com/office/drawing/2014/main" id="{7B59CDCD-76B5-284F-B70D-35E799FC87E5}"/>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868650" y="4763600"/>
              <a:ext cx="223925" cy="225992"/>
            </a:xfrm>
            <a:prstGeom prst="rect">
              <a:avLst/>
            </a:prstGeom>
          </p:spPr>
        </p:pic>
        <p:pic>
          <p:nvPicPr>
            <p:cNvPr id="36" name="Picture 35">
              <a:extLst>
                <a:ext uri="{FF2B5EF4-FFF2-40B4-BE49-F238E27FC236}">
                  <a16:creationId xmlns:a16="http://schemas.microsoft.com/office/drawing/2014/main" id="{53544685-D9CF-9843-89CC-366968CA1636}"/>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5004775" y="4869018"/>
              <a:ext cx="223925" cy="225992"/>
            </a:xfrm>
            <a:prstGeom prst="rect">
              <a:avLst/>
            </a:prstGeom>
          </p:spPr>
        </p:pic>
        <p:pic>
          <p:nvPicPr>
            <p:cNvPr id="41" name="Picture 40">
              <a:extLst>
                <a:ext uri="{FF2B5EF4-FFF2-40B4-BE49-F238E27FC236}">
                  <a16:creationId xmlns:a16="http://schemas.microsoft.com/office/drawing/2014/main" id="{EF3AD151-0833-7AFE-4F6D-62421DBA5C38}"/>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5027520" y="5022760"/>
              <a:ext cx="223925" cy="225992"/>
            </a:xfrm>
            <a:prstGeom prst="rect">
              <a:avLst/>
            </a:prstGeom>
          </p:spPr>
        </p:pic>
        <p:pic>
          <p:nvPicPr>
            <p:cNvPr id="46" name="Picture 45">
              <a:extLst>
                <a:ext uri="{FF2B5EF4-FFF2-40B4-BE49-F238E27FC236}">
                  <a16:creationId xmlns:a16="http://schemas.microsoft.com/office/drawing/2014/main" id="{41C88B1D-8A5B-8396-02C8-6E5D9835B808}"/>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623862" y="4811478"/>
              <a:ext cx="223925" cy="225992"/>
            </a:xfrm>
            <a:prstGeom prst="rect">
              <a:avLst/>
            </a:prstGeom>
          </p:spPr>
        </p:pic>
        <p:pic>
          <p:nvPicPr>
            <p:cNvPr id="47" name="Picture 46">
              <a:extLst>
                <a:ext uri="{FF2B5EF4-FFF2-40B4-BE49-F238E27FC236}">
                  <a16:creationId xmlns:a16="http://schemas.microsoft.com/office/drawing/2014/main" id="{A0D75CEA-4185-07D3-0A91-1C184F3390E9}"/>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782957" y="4937489"/>
              <a:ext cx="223925" cy="225992"/>
            </a:xfrm>
            <a:prstGeom prst="rect">
              <a:avLst/>
            </a:prstGeom>
          </p:spPr>
        </p:pic>
        <p:pic>
          <p:nvPicPr>
            <p:cNvPr id="111" name="Picture 110">
              <a:extLst>
                <a:ext uri="{FF2B5EF4-FFF2-40B4-BE49-F238E27FC236}">
                  <a16:creationId xmlns:a16="http://schemas.microsoft.com/office/drawing/2014/main" id="{BE1210D4-C61A-44D1-9688-C35B64BC74B7}"/>
                </a:ext>
              </a:extLst>
            </p:cNvPr>
            <p:cNvPicPr>
              <a:picLocks noChangeAspect="1"/>
            </p:cNvPicPr>
            <p:nvPr userDrawn="1"/>
          </p:nvPicPr>
          <p:blipFill>
            <a:blip r:embed="rId8" cstate="email">
              <a:extLst>
                <a:ext uri="{28A0092B-C50C-407E-A947-70E740481C1C}">
                  <a14:useLocalDpi xmlns:a14="http://schemas.microsoft.com/office/drawing/2010/main"/>
                </a:ext>
              </a:extLst>
            </a:blip>
            <a:srcRect/>
            <a:stretch/>
          </p:blipFill>
          <p:spPr>
            <a:xfrm>
              <a:off x="4603889" y="5061244"/>
              <a:ext cx="223925" cy="225992"/>
            </a:xfrm>
            <a:prstGeom prst="rect">
              <a:avLst/>
            </a:prstGeom>
          </p:spPr>
        </p:pic>
        <p:pic>
          <p:nvPicPr>
            <p:cNvPr id="112" name="Picture 111">
              <a:extLst>
                <a:ext uri="{FF2B5EF4-FFF2-40B4-BE49-F238E27FC236}">
                  <a16:creationId xmlns:a16="http://schemas.microsoft.com/office/drawing/2014/main" id="{407F2685-9F47-7223-2180-010E8DD90528}"/>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850559" y="5099704"/>
              <a:ext cx="223925" cy="225992"/>
            </a:xfrm>
            <a:prstGeom prst="rect">
              <a:avLst/>
            </a:prstGeom>
          </p:spPr>
        </p:pic>
      </p:grpSp>
      <p:sp>
        <p:nvSpPr>
          <p:cNvPr id="113" name="TextBox 112">
            <a:extLst>
              <a:ext uri="{FF2B5EF4-FFF2-40B4-BE49-F238E27FC236}">
                <a16:creationId xmlns:a16="http://schemas.microsoft.com/office/drawing/2014/main" id="{70EB2982-D8A1-0734-6F6A-EE279983B8BA}"/>
              </a:ext>
            </a:extLst>
          </p:cNvPr>
          <p:cNvSpPr txBox="1"/>
          <p:nvPr userDrawn="1"/>
        </p:nvSpPr>
        <p:spPr>
          <a:xfrm rot="18900000">
            <a:off x="5715006" y="4373190"/>
            <a:ext cx="595035" cy="246221"/>
          </a:xfrm>
          <a:prstGeom prst="rect">
            <a:avLst/>
          </a:prstGeom>
          <a:noFill/>
        </p:spPr>
        <p:txBody>
          <a:bodyPr wrap="none" rtlCol="0">
            <a:spAutoFit/>
          </a:bodyPr>
          <a:lstStyle/>
          <a:p>
            <a:r>
              <a:rPr lang="en-US" sz="1000"/>
              <a:t>random</a:t>
            </a:r>
          </a:p>
        </p:txBody>
      </p:sp>
      <p:sp>
        <p:nvSpPr>
          <p:cNvPr id="114" name="TextBox 113">
            <a:extLst>
              <a:ext uri="{FF2B5EF4-FFF2-40B4-BE49-F238E27FC236}">
                <a16:creationId xmlns:a16="http://schemas.microsoft.com/office/drawing/2014/main" id="{5C1BC0E7-DF2F-BC6E-5719-DF61188A3248}"/>
              </a:ext>
            </a:extLst>
          </p:cNvPr>
          <p:cNvSpPr txBox="1"/>
          <p:nvPr userDrawn="1"/>
        </p:nvSpPr>
        <p:spPr>
          <a:xfrm rot="2700000">
            <a:off x="5724299" y="4930264"/>
            <a:ext cx="779381" cy="246221"/>
          </a:xfrm>
          <a:prstGeom prst="rect">
            <a:avLst/>
          </a:prstGeom>
          <a:noFill/>
        </p:spPr>
        <p:txBody>
          <a:bodyPr wrap="none" rtlCol="0">
            <a:spAutoFit/>
          </a:bodyPr>
          <a:lstStyle/>
          <a:p>
            <a:r>
              <a:rPr lang="en-US" sz="1000"/>
              <a:t>assignment</a:t>
            </a:r>
          </a:p>
        </p:txBody>
      </p:sp>
      <p:pic>
        <p:nvPicPr>
          <p:cNvPr id="116" name="Picture 115">
            <a:extLst>
              <a:ext uri="{FF2B5EF4-FFF2-40B4-BE49-F238E27FC236}">
                <a16:creationId xmlns:a16="http://schemas.microsoft.com/office/drawing/2014/main" id="{E474E81C-C039-80E4-8E70-C63F1B00C802}"/>
              </a:ext>
            </a:extLst>
          </p:cNvPr>
          <p:cNvPicPr>
            <a:picLocks noChangeAspect="1"/>
          </p:cNvPicPr>
          <p:nvPr userDrawn="1"/>
        </p:nvPicPr>
        <p:blipFill>
          <a:blip r:embed="rId14" cstate="email">
            <a:extLst>
              <a:ext uri="{28A0092B-C50C-407E-A947-70E740481C1C}">
                <a14:useLocalDpi xmlns:a14="http://schemas.microsoft.com/office/drawing/2010/main"/>
              </a:ext>
            </a:extLst>
          </a:blip>
          <a:srcRect/>
          <a:stretch/>
        </p:blipFill>
        <p:spPr>
          <a:xfrm>
            <a:off x="8087752" y="3584876"/>
            <a:ext cx="652196" cy="565716"/>
          </a:xfrm>
          <a:prstGeom prst="rect">
            <a:avLst/>
          </a:prstGeom>
          <a:effectLst>
            <a:glow rad="139700">
              <a:schemeClr val="accent6">
                <a:lumMod val="50000"/>
                <a:alpha val="30000"/>
              </a:schemeClr>
            </a:glow>
          </a:effectLst>
        </p:spPr>
      </p:pic>
      <p:pic>
        <p:nvPicPr>
          <p:cNvPr id="117" name="Picture 116">
            <a:extLst>
              <a:ext uri="{FF2B5EF4-FFF2-40B4-BE49-F238E27FC236}">
                <a16:creationId xmlns:a16="http://schemas.microsoft.com/office/drawing/2014/main" id="{C273A5F1-5C5F-908D-6966-544CBB95B83B}"/>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8147645" y="5761452"/>
            <a:ext cx="562826" cy="562826"/>
          </a:xfrm>
          <a:prstGeom prst="rect">
            <a:avLst/>
          </a:prstGeom>
        </p:spPr>
      </p:pic>
      <p:sp>
        <p:nvSpPr>
          <p:cNvPr id="125" name="enhance/trad ci3t text box">
            <a:extLst>
              <a:ext uri="{FF2B5EF4-FFF2-40B4-BE49-F238E27FC236}">
                <a16:creationId xmlns:a16="http://schemas.microsoft.com/office/drawing/2014/main" id="{7B80548F-4EF8-F0BD-0DE0-9203B37FF08D}"/>
              </a:ext>
            </a:extLst>
          </p:cNvPr>
          <p:cNvSpPr txBox="1"/>
          <p:nvPr userDrawn="1"/>
        </p:nvSpPr>
        <p:spPr>
          <a:xfrm>
            <a:off x="7616908" y="5304702"/>
            <a:ext cx="1512209" cy="461665"/>
          </a:xfrm>
          <a:prstGeom prst="rect">
            <a:avLst/>
          </a:prstGeom>
          <a:noFill/>
        </p:spPr>
        <p:txBody>
          <a:bodyPr wrap="none" rtlCol="0">
            <a:spAutoFit/>
          </a:bodyPr>
          <a:lstStyle/>
          <a:p>
            <a:pPr algn="ctr"/>
            <a:r>
              <a:rPr lang="en-US" sz="2400">
                <a:ln w="6350">
                  <a:noFill/>
                </a:ln>
                <a:latin typeface="Calibri" panose="020F0502020204030204" pitchFamily="34" charset="0"/>
                <a:cs typeface="Calibri" panose="020F0502020204030204" pitchFamily="34" charset="0"/>
              </a:rPr>
              <a:t>Traditional</a:t>
            </a:r>
          </a:p>
        </p:txBody>
      </p:sp>
      <p:sp>
        <p:nvSpPr>
          <p:cNvPr id="126" name="enhance/trad ci3t text box">
            <a:extLst>
              <a:ext uri="{FF2B5EF4-FFF2-40B4-BE49-F238E27FC236}">
                <a16:creationId xmlns:a16="http://schemas.microsoft.com/office/drawing/2014/main" id="{FCC6659D-C064-43D3-5B3F-5453DC95CFAC}"/>
              </a:ext>
            </a:extLst>
          </p:cNvPr>
          <p:cNvSpPr txBox="1"/>
          <p:nvPr userDrawn="1"/>
        </p:nvSpPr>
        <p:spPr>
          <a:xfrm>
            <a:off x="7713157" y="252019"/>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127" name="Picture 126">
            <a:extLst>
              <a:ext uri="{FF2B5EF4-FFF2-40B4-BE49-F238E27FC236}">
                <a16:creationId xmlns:a16="http://schemas.microsoft.com/office/drawing/2014/main" id="{EA62593A-283E-5F9D-D4D6-8CBAC22BD836}"/>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8126766" y="816157"/>
            <a:ext cx="619980" cy="537772"/>
          </a:xfrm>
          <a:prstGeom prst="rect">
            <a:avLst/>
          </a:prstGeom>
          <a:effectLst>
            <a:glow rad="139700">
              <a:schemeClr val="accent6">
                <a:lumMod val="50000"/>
                <a:alpha val="30000"/>
              </a:schemeClr>
            </a:glow>
          </a:effectLst>
        </p:spPr>
      </p:pic>
      <p:sp>
        <p:nvSpPr>
          <p:cNvPr id="130" name="enhance/trad ci3t text box">
            <a:extLst>
              <a:ext uri="{FF2B5EF4-FFF2-40B4-BE49-F238E27FC236}">
                <a16:creationId xmlns:a16="http://schemas.microsoft.com/office/drawing/2014/main" id="{CD6857CC-F8C4-B419-C45D-40CDA53598FC}"/>
              </a:ext>
            </a:extLst>
          </p:cNvPr>
          <p:cNvSpPr txBox="1"/>
          <p:nvPr userDrawn="1"/>
        </p:nvSpPr>
        <p:spPr>
          <a:xfrm>
            <a:off x="7657111" y="3098514"/>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144" name="Graphic 143">
            <a:extLst>
              <a:ext uri="{FF2B5EF4-FFF2-40B4-BE49-F238E27FC236}">
                <a16:creationId xmlns:a16="http://schemas.microsoft.com/office/drawing/2014/main" id="{81351150-9FB7-8A2B-63FA-FF1131DE77D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70270" y="2150424"/>
            <a:ext cx="341342" cy="341342"/>
          </a:xfrm>
          <a:prstGeom prst="rect">
            <a:avLst/>
          </a:prstGeom>
        </p:spPr>
      </p:pic>
      <p:pic>
        <p:nvPicPr>
          <p:cNvPr id="145" name="Picture 144">
            <a:extLst>
              <a:ext uri="{FF2B5EF4-FFF2-40B4-BE49-F238E27FC236}">
                <a16:creationId xmlns:a16="http://schemas.microsoft.com/office/drawing/2014/main" id="{4297B110-57FD-D252-DE09-563D7E30CD91}"/>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8298166" y="1634074"/>
            <a:ext cx="273725" cy="398146"/>
          </a:xfrm>
          <a:prstGeom prst="rect">
            <a:avLst/>
          </a:prstGeom>
        </p:spPr>
      </p:pic>
      <p:pic>
        <p:nvPicPr>
          <p:cNvPr id="146" name="Picture 145">
            <a:extLst>
              <a:ext uri="{FF2B5EF4-FFF2-40B4-BE49-F238E27FC236}">
                <a16:creationId xmlns:a16="http://schemas.microsoft.com/office/drawing/2014/main" id="{3F2F9B1C-374B-0608-0715-02EDCA442A09}"/>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8170677" y="2551100"/>
            <a:ext cx="522938" cy="370414"/>
          </a:xfrm>
          <a:prstGeom prst="rect">
            <a:avLst/>
          </a:prstGeom>
        </p:spPr>
      </p:pic>
      <p:grpSp>
        <p:nvGrpSpPr>
          <p:cNvPr id="151" name="Group 150">
            <a:extLst>
              <a:ext uri="{FF2B5EF4-FFF2-40B4-BE49-F238E27FC236}">
                <a16:creationId xmlns:a16="http://schemas.microsoft.com/office/drawing/2014/main" id="{ECCB1DEB-31FF-10B3-256A-882A316F6F09}"/>
              </a:ext>
            </a:extLst>
          </p:cNvPr>
          <p:cNvGrpSpPr/>
          <p:nvPr userDrawn="1"/>
        </p:nvGrpSpPr>
        <p:grpSpPr>
          <a:xfrm>
            <a:off x="8199851" y="4340684"/>
            <a:ext cx="421775" cy="971946"/>
            <a:chOff x="8177157" y="4342077"/>
            <a:chExt cx="421775" cy="971946"/>
          </a:xfrm>
        </p:grpSpPr>
        <p:pic>
          <p:nvPicPr>
            <p:cNvPr id="147" name="Graphic 146">
              <a:extLst>
                <a:ext uri="{FF2B5EF4-FFF2-40B4-BE49-F238E27FC236}">
                  <a16:creationId xmlns:a16="http://schemas.microsoft.com/office/drawing/2014/main" id="{99DA0564-1717-918A-5175-9B2A9F86A02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48" name="Picture 147">
              <a:extLst>
                <a:ext uri="{FF2B5EF4-FFF2-40B4-BE49-F238E27FC236}">
                  <a16:creationId xmlns:a16="http://schemas.microsoft.com/office/drawing/2014/main" id="{038153B5-CAB4-977F-C097-77C6F277A3CC}"/>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149" name="Picture 148">
              <a:extLst>
                <a:ext uri="{FF2B5EF4-FFF2-40B4-BE49-F238E27FC236}">
                  <a16:creationId xmlns:a16="http://schemas.microsoft.com/office/drawing/2014/main" id="{60A7D6D4-0FD2-915E-F865-9BE6AF3B7256}"/>
                </a:ext>
              </a:extLst>
            </p:cNvPr>
            <p:cNvPicPr>
              <a:picLocks noChangeAspect="1"/>
            </p:cNvPicPr>
            <p:nvPr userDrawn="1"/>
          </p:nvPicPr>
          <p:blipFill>
            <a:blip r:embed="rId19" cstate="email">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grpSp>
        <p:nvGrpSpPr>
          <p:cNvPr id="152" name="Group 151">
            <a:extLst>
              <a:ext uri="{FF2B5EF4-FFF2-40B4-BE49-F238E27FC236}">
                <a16:creationId xmlns:a16="http://schemas.microsoft.com/office/drawing/2014/main" id="{EDFF68B1-16E3-93CB-A1D3-A9645EF41DFE}"/>
              </a:ext>
            </a:extLst>
          </p:cNvPr>
          <p:cNvGrpSpPr/>
          <p:nvPr userDrawn="1"/>
        </p:nvGrpSpPr>
        <p:grpSpPr>
          <a:xfrm>
            <a:off x="6138581" y="1824734"/>
            <a:ext cx="421775" cy="971946"/>
            <a:chOff x="8177157" y="4342077"/>
            <a:chExt cx="421775" cy="971946"/>
          </a:xfrm>
        </p:grpSpPr>
        <p:pic>
          <p:nvPicPr>
            <p:cNvPr id="153" name="Graphic 152">
              <a:extLst>
                <a:ext uri="{FF2B5EF4-FFF2-40B4-BE49-F238E27FC236}">
                  <a16:creationId xmlns:a16="http://schemas.microsoft.com/office/drawing/2014/main" id="{9DF5284F-2244-A082-D551-4ABB4CEE68D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54" name="Picture 153">
              <a:extLst>
                <a:ext uri="{FF2B5EF4-FFF2-40B4-BE49-F238E27FC236}">
                  <a16:creationId xmlns:a16="http://schemas.microsoft.com/office/drawing/2014/main" id="{2D7D6705-16C1-C030-511F-D35E4D19DB3A}"/>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155" name="Picture 154">
              <a:extLst>
                <a:ext uri="{FF2B5EF4-FFF2-40B4-BE49-F238E27FC236}">
                  <a16:creationId xmlns:a16="http://schemas.microsoft.com/office/drawing/2014/main" id="{41D0ECEE-34BC-9962-342D-7F2D04D7AD71}"/>
                </a:ext>
              </a:extLst>
            </p:cNvPr>
            <p:cNvPicPr>
              <a:picLocks noChangeAspect="1"/>
            </p:cNvPicPr>
            <p:nvPr userDrawn="1"/>
          </p:nvPicPr>
          <p:blipFill>
            <a:blip r:embed="rId19" cstate="email">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grpSp>
        <p:nvGrpSpPr>
          <p:cNvPr id="160" name="Group 159">
            <a:extLst>
              <a:ext uri="{FF2B5EF4-FFF2-40B4-BE49-F238E27FC236}">
                <a16:creationId xmlns:a16="http://schemas.microsoft.com/office/drawing/2014/main" id="{9A066F34-395F-A280-6643-0E0240C0F1FD}"/>
              </a:ext>
            </a:extLst>
          </p:cNvPr>
          <p:cNvGrpSpPr/>
          <p:nvPr userDrawn="1"/>
        </p:nvGrpSpPr>
        <p:grpSpPr>
          <a:xfrm>
            <a:off x="4342960" y="1993302"/>
            <a:ext cx="275309" cy="634811"/>
            <a:chOff x="8250390" y="4342077"/>
            <a:chExt cx="275309" cy="634811"/>
          </a:xfrm>
        </p:grpSpPr>
        <p:pic>
          <p:nvPicPr>
            <p:cNvPr id="161" name="Graphic 160">
              <a:extLst>
                <a:ext uri="{FF2B5EF4-FFF2-40B4-BE49-F238E27FC236}">
                  <a16:creationId xmlns:a16="http://schemas.microsoft.com/office/drawing/2014/main" id="{B320608B-327B-1AA2-3506-1B48EE9BC2B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250390" y="4701579"/>
              <a:ext cx="275309" cy="275309"/>
            </a:xfrm>
            <a:prstGeom prst="rect">
              <a:avLst/>
            </a:prstGeom>
          </p:spPr>
        </p:pic>
        <p:pic>
          <p:nvPicPr>
            <p:cNvPr id="162" name="Picture 161">
              <a:extLst>
                <a:ext uri="{FF2B5EF4-FFF2-40B4-BE49-F238E27FC236}">
                  <a16:creationId xmlns:a16="http://schemas.microsoft.com/office/drawing/2014/main" id="{170BA927-199B-58A1-3573-CC5322898E1F}"/>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grpSp>
    </p:spTree>
    <p:extLst>
      <p:ext uri="{BB962C8B-B14F-4D97-AF65-F5344CB8AC3E}">
        <p14:creationId xmlns:p14="http://schemas.microsoft.com/office/powerpoint/2010/main" val="2106157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ENHANCE C2 v4">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1336108490"/>
              </p:ext>
            </p:extLst>
          </p:nvPr>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1341366">
                  <a:extLst>
                    <a:ext uri="{9D8B030D-6E8A-4147-A177-3AD203B41FA5}">
                      <a16:colId xmlns:a16="http://schemas.microsoft.com/office/drawing/2014/main" val="1639233194"/>
                    </a:ext>
                  </a:extLst>
                </a:gridCol>
                <a:gridCol w="4411958">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latin typeface="Calibri" panose="020F0502020204030204" pitchFamily="34" charset="0"/>
                          <a:cs typeface="Calibri" panose="020F0502020204030204" pitchFamily="34" charset="0"/>
                        </a:rPr>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latin typeface="Calibri" panose="020F0502020204030204" pitchFamily="34" charset="0"/>
                          <a:cs typeface="Calibri" panose="020F0502020204030204" pitchFamily="34" charset="0"/>
                        </a:rPr>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pic>
        <p:nvPicPr>
          <p:cNvPr id="79" name="Graphic 78">
            <a:extLst>
              <a:ext uri="{FF2B5EF4-FFF2-40B4-BE49-F238E27FC236}">
                <a16:creationId xmlns:a16="http://schemas.microsoft.com/office/drawing/2014/main" id="{A6732A17-CCF9-2E3F-50A8-A86F9F206E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97881" y="3668242"/>
            <a:ext cx="562478" cy="562478"/>
          </a:xfrm>
          <a:prstGeom prst="rect">
            <a:avLst/>
          </a:prstGeom>
        </p:spPr>
      </p:pic>
      <p:pic>
        <p:nvPicPr>
          <p:cNvPr id="80" name="Picture 79">
            <a:extLst>
              <a:ext uri="{FF2B5EF4-FFF2-40B4-BE49-F238E27FC236}">
                <a16:creationId xmlns:a16="http://schemas.microsoft.com/office/drawing/2014/main" id="{CB9A97F3-E64E-2C04-7C5B-3FC7661902F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1" name="Picture 80">
            <a:extLst>
              <a:ext uri="{FF2B5EF4-FFF2-40B4-BE49-F238E27FC236}">
                <a16:creationId xmlns:a16="http://schemas.microsoft.com/office/drawing/2014/main" id="{32E7195E-A5FD-4DFE-59CF-CA2ED43AFFB3}"/>
              </a:ext>
            </a:extLst>
          </p:cNvPr>
          <p:cNvPicPr>
            <a:picLocks noChangeAspect="1"/>
          </p:cNvPicPr>
          <p:nvPr userDrawn="1"/>
        </p:nvPicPr>
        <p:blipFill rotWithShape="1">
          <a:blip r:embed="rId6" cstate="email">
            <a:alphaModFix amt="50000"/>
            <a:extLst>
              <a:ext uri="{28A0092B-C50C-407E-A947-70E740481C1C}">
                <a14:useLocalDpi xmlns:a14="http://schemas.microsoft.com/office/drawing/2010/main"/>
              </a:ext>
            </a:extLst>
          </a:blip>
          <a:srcRect/>
          <a:stretch/>
        </p:blipFill>
        <p:spPr>
          <a:xfrm>
            <a:off x="10833753" y="5197604"/>
            <a:ext cx="1374607" cy="849091"/>
          </a:xfrm>
          <a:prstGeom prst="rect">
            <a:avLst/>
          </a:prstGeom>
        </p:spPr>
      </p:pic>
      <p:pic>
        <p:nvPicPr>
          <p:cNvPr id="82" name="Picture 81">
            <a:extLst>
              <a:ext uri="{FF2B5EF4-FFF2-40B4-BE49-F238E27FC236}">
                <a16:creationId xmlns:a16="http://schemas.microsoft.com/office/drawing/2014/main" id="{7A8F2547-F303-D453-5AB3-40DD1323BB68}"/>
              </a:ext>
            </a:extLst>
          </p:cNvPr>
          <p:cNvPicPr>
            <a:picLocks noChangeAspect="1"/>
          </p:cNvPicPr>
          <p:nvPr userDrawn="1"/>
        </p:nvPicPr>
        <p:blipFill>
          <a:blip r:embed="rId7">
            <a:alphaModFix amt="85000"/>
          </a:blip>
          <a:stretch>
            <a:fillRect/>
          </a:stretch>
        </p:blipFill>
        <p:spPr>
          <a:xfrm>
            <a:off x="11062526" y="1805769"/>
            <a:ext cx="884341" cy="1144598"/>
          </a:xfrm>
          <a:prstGeom prst="rect">
            <a:avLst/>
          </a:prstGeom>
        </p:spPr>
      </p:pic>
      <p:sp>
        <p:nvSpPr>
          <p:cNvPr id="83" name="TextBox 82">
            <a:extLst>
              <a:ext uri="{FF2B5EF4-FFF2-40B4-BE49-F238E27FC236}">
                <a16:creationId xmlns:a16="http://schemas.microsoft.com/office/drawing/2014/main" id="{F7B34AB2-A498-2049-0164-A76626368236}"/>
              </a:ext>
            </a:extLst>
          </p:cNvPr>
          <p:cNvSpPr txBox="1"/>
          <p:nvPr userDrawn="1"/>
        </p:nvSpPr>
        <p:spPr>
          <a:xfrm>
            <a:off x="10927455" y="2793974"/>
            <a:ext cx="115448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Analyze</a:t>
            </a:r>
          </a:p>
        </p:txBody>
      </p:sp>
      <p:pic>
        <p:nvPicPr>
          <p:cNvPr id="84" name="Graphic 83">
            <a:extLst>
              <a:ext uri="{FF2B5EF4-FFF2-40B4-BE49-F238E27FC236}">
                <a16:creationId xmlns:a16="http://schemas.microsoft.com/office/drawing/2014/main" id="{B093334A-16CF-389D-3D21-35449B3E091D}"/>
              </a:ext>
            </a:extLst>
          </p:cNvPr>
          <p:cNvPicPr>
            <a:picLocks noChangeAspect="1"/>
          </p:cNvPicPr>
          <p:nvPr userDrawn="1"/>
        </p:nvPicPr>
        <p:blipFill>
          <a:blip r:embed="rId8">
            <a:alphaModFix amt="20000"/>
            <a:extLst>
              <a:ext uri="{96DAC541-7B7A-43D3-8B79-37D633B846F1}">
                <asvg:svgBlip xmlns:asvg="http://schemas.microsoft.com/office/drawing/2016/SVG/main" r:embed="rId9"/>
              </a:ext>
            </a:extLst>
          </a:blip>
          <a:stretch>
            <a:fillRect/>
          </a:stretch>
        </p:blipFill>
        <p:spPr>
          <a:xfrm>
            <a:off x="10861020" y="3500236"/>
            <a:ext cx="1287353" cy="846622"/>
          </a:xfrm>
          <a:prstGeom prst="rect">
            <a:avLst/>
          </a:prstGeom>
        </p:spPr>
      </p:pic>
      <p:sp>
        <p:nvSpPr>
          <p:cNvPr id="85" name="TextBox 84">
            <a:extLst>
              <a:ext uri="{FF2B5EF4-FFF2-40B4-BE49-F238E27FC236}">
                <a16:creationId xmlns:a16="http://schemas.microsoft.com/office/drawing/2014/main" id="{E7A40973-AE50-CF39-2B9F-A5F311054DD6}"/>
              </a:ext>
            </a:extLst>
          </p:cNvPr>
          <p:cNvSpPr txBox="1"/>
          <p:nvPr userDrawn="1"/>
        </p:nvSpPr>
        <p:spPr>
          <a:xfrm>
            <a:off x="10942683" y="4230720"/>
            <a:ext cx="1124026"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Finalize</a:t>
            </a:r>
          </a:p>
        </p:txBody>
      </p:sp>
      <p:sp>
        <p:nvSpPr>
          <p:cNvPr id="86" name="TextBox 85">
            <a:extLst>
              <a:ext uri="{FF2B5EF4-FFF2-40B4-BE49-F238E27FC236}">
                <a16:creationId xmlns:a16="http://schemas.microsoft.com/office/drawing/2014/main" id="{A68CBD3B-D9C4-8865-16D5-903849732E2A}"/>
              </a:ext>
            </a:extLst>
          </p:cNvPr>
          <p:cNvSpPr txBox="1"/>
          <p:nvPr userDrawn="1"/>
        </p:nvSpPr>
        <p:spPr>
          <a:xfrm rot="18953579">
            <a:off x="10593092" y="5407869"/>
            <a:ext cx="169469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w="12700">
                  <a:solidFill>
                    <a:prstClr val="white"/>
                  </a:solidFill>
                </a:ln>
                <a:solidFill>
                  <a:prstClr val="black"/>
                </a:solidFill>
                <a:effectLst>
                  <a:outerShdw blurRad="50800" dist="38100" dir="2700000" algn="tl" rotWithShape="0">
                    <a:prstClr val="black">
                      <a:alpha val="40000"/>
                    </a:prstClr>
                  </a:outerShdw>
                </a:effectLst>
                <a:uLnTx/>
                <a:uFillTx/>
              </a:rPr>
              <a:t>Disseminate</a:t>
            </a:r>
          </a:p>
        </p:txBody>
      </p:sp>
      <p:pic>
        <p:nvPicPr>
          <p:cNvPr id="87" name="Picture 86">
            <a:extLst>
              <a:ext uri="{FF2B5EF4-FFF2-40B4-BE49-F238E27FC236}">
                <a16:creationId xmlns:a16="http://schemas.microsoft.com/office/drawing/2014/main" id="{43C1B655-136A-3C70-15E3-B8F4FD96AB01}"/>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pic>
        <p:nvPicPr>
          <p:cNvPr id="88" name="Graphic 87">
            <a:extLst>
              <a:ext uri="{FF2B5EF4-FFF2-40B4-BE49-F238E27FC236}">
                <a16:creationId xmlns:a16="http://schemas.microsoft.com/office/drawing/2014/main" id="{5D1597D6-5D30-516F-4669-FCDBFAC004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96892" y="4937827"/>
            <a:ext cx="364457" cy="364457"/>
          </a:xfrm>
          <a:prstGeom prst="rect">
            <a:avLst/>
          </a:prstGeom>
        </p:spPr>
      </p:pic>
      <p:pic>
        <p:nvPicPr>
          <p:cNvPr id="89" name="Picture 88">
            <a:extLst>
              <a:ext uri="{FF2B5EF4-FFF2-40B4-BE49-F238E27FC236}">
                <a16:creationId xmlns:a16="http://schemas.microsoft.com/office/drawing/2014/main" id="{C0D2276A-E08F-F0D4-55AE-A1694CF0AC1D}"/>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90" name="Picture 89">
            <a:extLst>
              <a:ext uri="{FF2B5EF4-FFF2-40B4-BE49-F238E27FC236}">
                <a16:creationId xmlns:a16="http://schemas.microsoft.com/office/drawing/2014/main" id="{7ADD047E-F2BD-8CC1-9346-82CF1C822AE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91" name="Sun half left">
            <a:extLst>
              <a:ext uri="{FF2B5EF4-FFF2-40B4-BE49-F238E27FC236}">
                <a16:creationId xmlns:a16="http://schemas.microsoft.com/office/drawing/2014/main" id="{79E9D817-32BC-8C44-1138-D72C517F1DAB}"/>
              </a:ext>
            </a:extLst>
          </p:cNvPr>
          <p:cNvSpPr>
            <a:spLocks noChangeAspect="1"/>
          </p:cNvSpPr>
          <p:nvPr userDrawn="1"/>
        </p:nvSpPr>
        <p:spPr>
          <a:xfrm rot="5400000">
            <a:off x="5936091" y="1984056"/>
            <a:ext cx="346045" cy="684280"/>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Rectangle: Rounded Corners 109">
            <a:extLst>
              <a:ext uri="{FF2B5EF4-FFF2-40B4-BE49-F238E27FC236}">
                <a16:creationId xmlns:a16="http://schemas.microsoft.com/office/drawing/2014/main" id="{79178A98-8482-103D-ECD6-6AEE4CE7A9C4}"/>
              </a:ext>
            </a:extLst>
          </p:cNvPr>
          <p:cNvSpPr/>
          <p:nvPr userDrawn="1"/>
        </p:nvSpPr>
        <p:spPr>
          <a:xfrm>
            <a:off x="2081352" y="2138133"/>
            <a:ext cx="2688075" cy="301752"/>
          </a:xfrm>
          <a:prstGeom prst="roundRect">
            <a:avLst/>
          </a:prstGeom>
          <a:solidFill>
            <a:srgbClr val="D3E2D3"/>
          </a:solidFill>
          <a:ln w="12700" cap="flat" cmpd="sng" algn="ctr">
            <a:solidFill>
              <a:srgbClr val="4472C4">
                <a:lumMod val="50000"/>
              </a:srgbClr>
            </a:solidFill>
            <a:prstDash val="solid"/>
            <a:miter lim="800000"/>
          </a:ln>
          <a:effectLst/>
        </p:spPr>
        <p:txBody>
          <a:bodyPr spcFirstLastPara="0" vert="horz" wrap="square" lIns="72785" tIns="72785" rIns="72785"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Calibri"/>
              </a:rPr>
              <a:t>Expert panel feedback</a:t>
            </a:r>
          </a:p>
        </p:txBody>
      </p:sp>
      <p:sp>
        <p:nvSpPr>
          <p:cNvPr id="93" name="Freeform: Shape 132">
            <a:extLst>
              <a:ext uri="{FF2B5EF4-FFF2-40B4-BE49-F238E27FC236}">
                <a16:creationId xmlns:a16="http://schemas.microsoft.com/office/drawing/2014/main" id="{440ED20D-DB0D-8779-F6A7-AC7ABCF7FE76}"/>
              </a:ext>
            </a:extLst>
          </p:cNvPr>
          <p:cNvSpPr/>
          <p:nvPr userDrawn="1"/>
        </p:nvSpPr>
        <p:spPr>
          <a:xfrm>
            <a:off x="5058904"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4" name="Freeform: Shape 21">
            <a:extLst>
              <a:ext uri="{FF2B5EF4-FFF2-40B4-BE49-F238E27FC236}">
                <a16:creationId xmlns:a16="http://schemas.microsoft.com/office/drawing/2014/main" id="{CDF80AC6-EF72-CA71-F55B-6E27D18BC133}"/>
              </a:ext>
            </a:extLst>
          </p:cNvPr>
          <p:cNvSpPr/>
          <p:nvPr userDrawn="1"/>
        </p:nvSpPr>
        <p:spPr>
          <a:xfrm>
            <a:off x="2081352"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72785" rIns="0" bIns="72785" numCol="1" spcCol="1270" anchor="t"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a:p>
            <a:pPr marL="48578" marR="0" lvl="1" indent="-48578" algn="ctr" defTabSz="415608" eaLnBrk="1" fontAlgn="auto" latinLnBrk="0" hangingPunct="1">
              <a:lnSpc>
                <a:spcPct val="90000"/>
              </a:lnSpc>
              <a:spcBef>
                <a:spcPct val="0"/>
              </a:spcBef>
              <a:spcAft>
                <a:spcPct val="15000"/>
              </a:spcAft>
              <a:buClrTx/>
              <a:buSzTx/>
              <a:buFontTx/>
              <a:buChar char="•"/>
              <a:tabLst/>
              <a:defRPr/>
            </a:pPr>
            <a:endParaRPr kumimoji="0" lang="en-US" sz="1400" b="0" i="0" u="none" strike="noStrike" kern="0" cap="none" spc="0" normalizeH="0" baseline="0" noProof="0">
              <a:ln>
                <a:noFill/>
              </a:ln>
              <a:solidFill>
                <a:prstClr val="black"/>
              </a:solidFill>
              <a:effectLst/>
              <a:uLnTx/>
              <a:uFillTx/>
              <a:latin typeface="+mn-lt"/>
              <a:ea typeface="+mn-ea"/>
              <a:cs typeface="+mn-cs"/>
            </a:endParaRPr>
          </a:p>
        </p:txBody>
      </p:sp>
      <p:sp>
        <p:nvSpPr>
          <p:cNvPr id="95" name="Freeform: Shape 22">
            <a:extLst>
              <a:ext uri="{FF2B5EF4-FFF2-40B4-BE49-F238E27FC236}">
                <a16:creationId xmlns:a16="http://schemas.microsoft.com/office/drawing/2014/main" id="{49B23F9A-F6E3-6E75-C92C-3050C1D210DD}"/>
              </a:ext>
            </a:extLst>
          </p:cNvPr>
          <p:cNvSpPr/>
          <p:nvPr userDrawn="1"/>
        </p:nvSpPr>
        <p:spPr>
          <a:xfrm>
            <a:off x="2825740"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6" name="Freeform: Shape 23">
            <a:extLst>
              <a:ext uri="{FF2B5EF4-FFF2-40B4-BE49-F238E27FC236}">
                <a16:creationId xmlns:a16="http://schemas.microsoft.com/office/drawing/2014/main" id="{F5FC1739-12B0-A7B5-D88D-F78A7CEE7554}"/>
              </a:ext>
            </a:extLst>
          </p:cNvPr>
          <p:cNvSpPr/>
          <p:nvPr userDrawn="1"/>
        </p:nvSpPr>
        <p:spPr>
          <a:xfrm>
            <a:off x="3570128"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7" name="Freeform: Shape 24">
            <a:extLst>
              <a:ext uri="{FF2B5EF4-FFF2-40B4-BE49-F238E27FC236}">
                <a16:creationId xmlns:a16="http://schemas.microsoft.com/office/drawing/2014/main" id="{6DCC02AB-7EF5-8CF8-5C30-2CABA662C870}"/>
              </a:ext>
            </a:extLst>
          </p:cNvPr>
          <p:cNvSpPr/>
          <p:nvPr userDrawn="1"/>
        </p:nvSpPr>
        <p:spPr>
          <a:xfrm>
            <a:off x="4314516" y="2853434"/>
            <a:ext cx="73152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98" name="Rectangle: Rounded Corners 121">
            <a:extLst>
              <a:ext uri="{FF2B5EF4-FFF2-40B4-BE49-F238E27FC236}">
                <a16:creationId xmlns:a16="http://schemas.microsoft.com/office/drawing/2014/main" id="{55A0528F-A9D7-1676-6F9C-5E3DA1A89ED2}"/>
              </a:ext>
            </a:extLst>
          </p:cNvPr>
          <p:cNvSpPr/>
          <p:nvPr userDrawn="1"/>
        </p:nvSpPr>
        <p:spPr>
          <a:xfrm>
            <a:off x="2081352" y="2499218"/>
            <a:ext cx="3709072" cy="301751"/>
          </a:xfrm>
          <a:prstGeom prst="roundRect">
            <a:avLst/>
          </a:prstGeom>
          <a:solidFill>
            <a:srgbClr val="80B284"/>
          </a:solidFill>
          <a:ln w="12700" cap="flat" cmpd="sng" algn="ctr">
            <a:solidFill>
              <a:sysClr val="window" lastClr="FFFFFF"/>
            </a:solidFill>
            <a:prstDash val="solid"/>
            <a:miter lim="800000"/>
          </a:ln>
          <a:effectLst/>
        </p:spPr>
        <p:txBody>
          <a:bodyPr spcFirstLastPara="0" vert="horz"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Phase 1: Ci3T Leadership Teams</a:t>
            </a:r>
          </a:p>
        </p:txBody>
      </p:sp>
      <p:sp>
        <p:nvSpPr>
          <p:cNvPr id="99" name="Freeform: Shape 134">
            <a:extLst>
              <a:ext uri="{FF2B5EF4-FFF2-40B4-BE49-F238E27FC236}">
                <a16:creationId xmlns:a16="http://schemas.microsoft.com/office/drawing/2014/main" id="{952927C7-7AAD-7D20-316E-54EB1FB3F809}"/>
              </a:ext>
            </a:extLst>
          </p:cNvPr>
          <p:cNvSpPr/>
          <p:nvPr userDrawn="1"/>
        </p:nvSpPr>
        <p:spPr>
          <a:xfrm>
            <a:off x="5834793" y="2853433"/>
            <a:ext cx="5486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cap="flat" cmpd="sng" algn="ctr">
            <a:solidFill>
              <a:srgbClr val="FFC000"/>
            </a:solidFill>
            <a:prstDash val="solid"/>
            <a:miter lim="800000"/>
          </a:ln>
          <a:effectLst/>
        </p:spPr>
        <p:txBody>
          <a:bodyPr spcFirstLastPara="0" vert="vert270"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      Module v2 Review</a:t>
            </a:r>
          </a:p>
        </p:txBody>
      </p:sp>
      <p:pic>
        <p:nvPicPr>
          <p:cNvPr id="100" name="Focus Group">
            <a:extLst>
              <a:ext uri="{FF2B5EF4-FFF2-40B4-BE49-F238E27FC236}">
                <a16:creationId xmlns:a16="http://schemas.microsoft.com/office/drawing/2014/main" id="{EF6FBEC0-6457-24C5-CA9D-67328D1D35FB}"/>
              </a:ext>
            </a:extLst>
          </p:cNvPr>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p:blipFill>
        <p:spPr bwMode="auto">
          <a:xfrm>
            <a:off x="5885070" y="4757828"/>
            <a:ext cx="468752" cy="332032"/>
          </a:xfrm>
          <a:prstGeom prst="rect">
            <a:avLst/>
          </a:prstGeom>
          <a:noFill/>
          <a:ln w="9525">
            <a:noFill/>
            <a:miter lim="800000"/>
            <a:headEnd/>
            <a:tailEnd/>
          </a:ln>
          <a:effectLst/>
        </p:spPr>
      </p:pic>
      <p:sp>
        <p:nvSpPr>
          <p:cNvPr id="101" name="Rectangle: Rounded Corners 122">
            <a:extLst>
              <a:ext uri="{FF2B5EF4-FFF2-40B4-BE49-F238E27FC236}">
                <a16:creationId xmlns:a16="http://schemas.microsoft.com/office/drawing/2014/main" id="{B47A6CAD-E41F-5019-C000-62B38C6D49F3}"/>
              </a:ext>
            </a:extLst>
          </p:cNvPr>
          <p:cNvSpPr/>
          <p:nvPr userDrawn="1"/>
        </p:nvSpPr>
        <p:spPr>
          <a:xfrm>
            <a:off x="5834793" y="2499218"/>
            <a:ext cx="548640" cy="301751"/>
          </a:xfrm>
          <a:prstGeom prst="roundRect">
            <a:avLst/>
          </a:prstGeom>
          <a:solidFill>
            <a:srgbClr val="80B284"/>
          </a:solidFill>
          <a:ln w="19050" cap="flat" cmpd="sng" algn="ctr">
            <a:solidFill>
              <a:srgbClr val="FFC000"/>
            </a:solidFill>
            <a:prstDash val="solid"/>
            <a:miter lim="800000"/>
          </a:ln>
          <a:effectLst/>
        </p:spPr>
        <p:txBody>
          <a:bodyPr spcFirstLastPara="0" vert="horz" wrap="square" lIns="0" tIns="0" rIns="0" bIns="0"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Phase 3</a:t>
            </a:r>
          </a:p>
        </p:txBody>
      </p:sp>
      <p:sp>
        <p:nvSpPr>
          <p:cNvPr id="102" name="TextBox 101">
            <a:extLst>
              <a:ext uri="{FF2B5EF4-FFF2-40B4-BE49-F238E27FC236}">
                <a16:creationId xmlns:a16="http://schemas.microsoft.com/office/drawing/2014/main" id="{7DA4E250-47D8-EB3F-2BC7-A06B1082AC5B}"/>
              </a:ext>
            </a:extLst>
          </p:cNvPr>
          <p:cNvSpPr txBox="1"/>
          <p:nvPr userDrawn="1"/>
        </p:nvSpPr>
        <p:spPr>
          <a:xfrm>
            <a:off x="2296075" y="5276380"/>
            <a:ext cx="4034905" cy="95410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rPr>
              <a:t>Stakeholder field testing</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Students	• Ci3T Leadership Teams</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Families	• Principal leaders</a:t>
            </a:r>
          </a:p>
          <a:p>
            <a:pPr marL="173038" marR="0" lvl="0" indent="-112713" defTabSz="914400" eaLnBrk="1" fontAlgn="auto" latinLnBrk="0" hangingPunct="1">
              <a:lnSpc>
                <a:spcPct val="100000"/>
              </a:lnSpc>
              <a:spcBef>
                <a:spcPts val="0"/>
              </a:spcBef>
              <a:spcAft>
                <a:spcPts val="0"/>
              </a:spcAft>
              <a:buClrTx/>
              <a:buSzTx/>
              <a:buFont typeface="Arial" panose="020B0604020202020204" pitchFamily="34" charset="0"/>
              <a:buChar char="•"/>
              <a:tabLst>
                <a:tab pos="1597025" algn="l"/>
              </a:tabLst>
              <a:defRPr/>
            </a:pPr>
            <a:r>
              <a:rPr kumimoji="0" lang="en-US" sz="1400" b="0" i="0" u="none" strike="noStrike" kern="0" cap="none" spc="0" normalizeH="0" baseline="0" noProof="0">
                <a:ln>
                  <a:noFill/>
                </a:ln>
                <a:solidFill>
                  <a:prstClr val="black"/>
                </a:solidFill>
                <a:effectLst/>
                <a:uLnTx/>
                <a:uFillTx/>
                <a:latin typeface="+mn-lt"/>
              </a:rPr>
              <a:t>Faculty &amp; staff	• District administrators</a:t>
            </a:r>
          </a:p>
        </p:txBody>
      </p:sp>
      <p:sp>
        <p:nvSpPr>
          <p:cNvPr id="103" name="Freeform: Shape 126">
            <a:extLst>
              <a:ext uri="{FF2B5EF4-FFF2-40B4-BE49-F238E27FC236}">
                <a16:creationId xmlns:a16="http://schemas.microsoft.com/office/drawing/2014/main" id="{AA71043B-52F5-F0D2-BE63-2E03F53CA67B}"/>
              </a:ext>
            </a:extLst>
          </p:cNvPr>
          <p:cNvSpPr/>
          <p:nvPr userDrawn="1"/>
        </p:nvSpPr>
        <p:spPr>
          <a:xfrm>
            <a:off x="2160993" y="4970507"/>
            <a:ext cx="3556694"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4472C4">
              <a:lumMod val="50000"/>
            </a:srgbClr>
          </a:solidFill>
          <a:ln w="12700" cap="flat" cmpd="sng" algn="ctr">
            <a:solidFill>
              <a:sysClr val="windowText" lastClr="000000"/>
            </a:solidFill>
            <a:prstDash val="solid"/>
            <a:miter lim="800000"/>
          </a:ln>
          <a:effectLst/>
        </p:spPr>
        <p:txBody>
          <a:bodyPr spcFirstLastPara="0" vert="horz" wrap="square" lIns="72785" tIns="73152" rIns="72785"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white"/>
                </a:solidFill>
                <a:effectLst/>
                <a:uLnTx/>
                <a:uFillTx/>
                <a:latin typeface="+mn-lt"/>
                <a:ea typeface="+mn-ea"/>
                <a:cs typeface="+mn-cs"/>
              </a:rPr>
              <a:t>Phase 2: Module testing with stakeholders</a:t>
            </a:r>
          </a:p>
        </p:txBody>
      </p:sp>
      <p:pic>
        <p:nvPicPr>
          <p:cNvPr id="104" name="Graphic 103">
            <a:extLst>
              <a:ext uri="{FF2B5EF4-FFF2-40B4-BE49-F238E27FC236}">
                <a16:creationId xmlns:a16="http://schemas.microsoft.com/office/drawing/2014/main" id="{A3BF7AB3-6A52-8182-2099-6DE69D4583E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80108" y="2526005"/>
            <a:ext cx="251460" cy="251460"/>
          </a:xfrm>
          <a:prstGeom prst="rect">
            <a:avLst/>
          </a:prstGeom>
        </p:spPr>
      </p:pic>
      <p:pic>
        <p:nvPicPr>
          <p:cNvPr id="105" name="Picture 104">
            <a:extLst>
              <a:ext uri="{FF2B5EF4-FFF2-40B4-BE49-F238E27FC236}">
                <a16:creationId xmlns:a16="http://schemas.microsoft.com/office/drawing/2014/main" id="{4C2E91FC-8B0C-086D-73B7-04A7CA081535}"/>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5323636" y="2438989"/>
            <a:ext cx="251460" cy="365760"/>
          </a:xfrm>
          <a:prstGeom prst="rect">
            <a:avLst/>
          </a:prstGeom>
        </p:spPr>
      </p:pic>
      <p:sp>
        <p:nvSpPr>
          <p:cNvPr id="106" name="Freeform: Shape 132">
            <a:extLst>
              <a:ext uri="{FF2B5EF4-FFF2-40B4-BE49-F238E27FC236}">
                <a16:creationId xmlns:a16="http://schemas.microsoft.com/office/drawing/2014/main" id="{46F54F98-043C-E405-1D17-8353CE3B7568}"/>
              </a:ext>
            </a:extLst>
          </p:cNvPr>
          <p:cNvSpPr/>
          <p:nvPr userDrawn="1"/>
        </p:nvSpPr>
        <p:spPr>
          <a:xfrm>
            <a:off x="10095158"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07" name="Freeform: Shape 21">
            <a:extLst>
              <a:ext uri="{FF2B5EF4-FFF2-40B4-BE49-F238E27FC236}">
                <a16:creationId xmlns:a16="http://schemas.microsoft.com/office/drawing/2014/main" id="{BFE15CBB-AF6F-4D9E-D27C-2C4D668C0351}"/>
              </a:ext>
            </a:extLst>
          </p:cNvPr>
          <p:cNvSpPr/>
          <p:nvPr userDrawn="1"/>
        </p:nvSpPr>
        <p:spPr>
          <a:xfrm>
            <a:off x="7203990"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72785" rIns="0" bIns="72785" numCol="1" spcCol="1270" anchor="t"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a:p>
            <a:pPr marL="48578" marR="0" lvl="1" indent="-48578" algn="ctr" defTabSz="415608" eaLnBrk="1" fontAlgn="auto" latinLnBrk="0" hangingPunct="1">
              <a:lnSpc>
                <a:spcPct val="90000"/>
              </a:lnSpc>
              <a:spcBef>
                <a:spcPct val="0"/>
              </a:spcBef>
              <a:spcAft>
                <a:spcPct val="15000"/>
              </a:spcAft>
              <a:buClrTx/>
              <a:buSzTx/>
              <a:buFontTx/>
              <a:buChar char="•"/>
              <a:tabLst/>
              <a:defRPr/>
            </a:pPr>
            <a:endParaRPr kumimoji="0" lang="en-US" sz="1400" b="0" i="0" u="none" strike="noStrike" kern="0" cap="none" spc="0" normalizeH="0" baseline="0" noProof="0">
              <a:ln>
                <a:noFill/>
              </a:ln>
              <a:solidFill>
                <a:prstClr val="black"/>
              </a:solidFill>
              <a:effectLst/>
              <a:uLnTx/>
              <a:uFillTx/>
              <a:latin typeface="+mn-lt"/>
              <a:ea typeface="+mn-ea"/>
              <a:cs typeface="+mn-cs"/>
            </a:endParaRPr>
          </a:p>
        </p:txBody>
      </p:sp>
      <p:sp>
        <p:nvSpPr>
          <p:cNvPr id="108" name="Freeform: Shape 22">
            <a:extLst>
              <a:ext uri="{FF2B5EF4-FFF2-40B4-BE49-F238E27FC236}">
                <a16:creationId xmlns:a16="http://schemas.microsoft.com/office/drawing/2014/main" id="{DEEB4464-3E79-CBC4-A236-2EE48DE0061E}"/>
              </a:ext>
            </a:extLst>
          </p:cNvPr>
          <p:cNvSpPr/>
          <p:nvPr userDrawn="1"/>
        </p:nvSpPr>
        <p:spPr>
          <a:xfrm>
            <a:off x="7926782"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09" name="Freeform: Shape 23">
            <a:extLst>
              <a:ext uri="{FF2B5EF4-FFF2-40B4-BE49-F238E27FC236}">
                <a16:creationId xmlns:a16="http://schemas.microsoft.com/office/drawing/2014/main" id="{EBED05ED-0BCE-7AB7-91A7-395373133D5D}"/>
              </a:ext>
            </a:extLst>
          </p:cNvPr>
          <p:cNvSpPr/>
          <p:nvPr userDrawn="1"/>
        </p:nvSpPr>
        <p:spPr>
          <a:xfrm>
            <a:off x="8649574"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10" name="Freeform: Shape 24">
            <a:extLst>
              <a:ext uri="{FF2B5EF4-FFF2-40B4-BE49-F238E27FC236}">
                <a16:creationId xmlns:a16="http://schemas.microsoft.com/office/drawing/2014/main" id="{049F6AB9-F8F0-4DDC-27EA-475AC9FAC553}"/>
              </a:ext>
            </a:extLst>
          </p:cNvPr>
          <p:cNvSpPr/>
          <p:nvPr userDrawn="1"/>
        </p:nvSpPr>
        <p:spPr>
          <a:xfrm>
            <a:off x="9372366" y="2834251"/>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9546" rIns="0" bIns="69546" numCol="1" spcCol="1270" anchor="t"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11" name="Freeform: Shape 132">
            <a:extLst>
              <a:ext uri="{FF2B5EF4-FFF2-40B4-BE49-F238E27FC236}">
                <a16:creationId xmlns:a16="http://schemas.microsoft.com/office/drawing/2014/main" id="{1FAD16A4-4311-31EA-94D6-91C9F78EB508}"/>
              </a:ext>
            </a:extLst>
          </p:cNvPr>
          <p:cNvSpPr/>
          <p:nvPr userDrawn="1"/>
        </p:nvSpPr>
        <p:spPr>
          <a:xfrm>
            <a:off x="6481198" y="2840894"/>
            <a:ext cx="68580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horz" wrap="square" lIns="0" tIns="66308" rIns="0" bIns="66308" numCol="1" spcCol="1270" anchor="t"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12" name="Graphic 111">
            <a:extLst>
              <a:ext uri="{FF2B5EF4-FFF2-40B4-BE49-F238E27FC236}">
                <a16:creationId xmlns:a16="http://schemas.microsoft.com/office/drawing/2014/main" id="{E7F928EF-FF93-E25D-DF56-3648357E7C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93651" y="5373636"/>
            <a:ext cx="685800" cy="685800"/>
          </a:xfrm>
          <a:prstGeom prst="rect">
            <a:avLst/>
          </a:prstGeom>
        </p:spPr>
      </p:pic>
      <p:pic>
        <p:nvPicPr>
          <p:cNvPr id="113" name="Picture 112">
            <a:extLst>
              <a:ext uri="{FF2B5EF4-FFF2-40B4-BE49-F238E27FC236}">
                <a16:creationId xmlns:a16="http://schemas.microsoft.com/office/drawing/2014/main" id="{C2D574E4-AEF6-4C1C-2518-0DDD3B8DC5DE}"/>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8297507" y="5276380"/>
            <a:ext cx="628650" cy="914400"/>
          </a:xfrm>
          <a:prstGeom prst="rect">
            <a:avLst/>
          </a:prstGeom>
        </p:spPr>
      </p:pic>
      <p:pic>
        <p:nvPicPr>
          <p:cNvPr id="114" name="Focus Group">
            <a:extLst>
              <a:ext uri="{FF2B5EF4-FFF2-40B4-BE49-F238E27FC236}">
                <a16:creationId xmlns:a16="http://schemas.microsoft.com/office/drawing/2014/main" id="{E5742F76-E361-2909-6C4D-B09A2E08A07B}"/>
              </a:ext>
            </a:extLst>
          </p:cNvPr>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p:blipFill>
        <p:spPr bwMode="auto">
          <a:xfrm>
            <a:off x="8968719" y="5269737"/>
            <a:ext cx="1290920" cy="914400"/>
          </a:xfrm>
          <a:prstGeom prst="rect">
            <a:avLst/>
          </a:prstGeom>
          <a:noFill/>
          <a:ln w="9525">
            <a:noFill/>
            <a:miter lim="800000"/>
            <a:headEnd/>
            <a:tailEnd/>
          </a:ln>
          <a:effectLst/>
        </p:spPr>
      </p:pic>
    </p:spTree>
    <p:extLst>
      <p:ext uri="{BB962C8B-B14F-4D97-AF65-F5344CB8AC3E}">
        <p14:creationId xmlns:p14="http://schemas.microsoft.com/office/powerpoint/2010/main" val="16208140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ENHANCE C2 RCT v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849771437"/>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latin typeface="Calibri" panose="020F0502020204030204" pitchFamily="34" charset="0"/>
                          <a:cs typeface="Calibri" panose="020F0502020204030204" pitchFamily="34" charset="0"/>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662363" indent="0" algn="ctr">
                        <a:tabLst/>
                      </a:pPr>
                      <a:endParaRPr lang="en-US" sz="2400">
                        <a:latin typeface="Calibri" panose="020F0502020204030204" pitchFamily="34" charset="0"/>
                        <a:cs typeface="Calibri" panose="020F0502020204030204" pitchFamily="34" charset="0"/>
                      </a:endParaRPr>
                    </a:p>
                    <a:p>
                      <a:pPr marL="3662363" indent="0" algn="ctr">
                        <a:tabLst/>
                      </a:pPr>
                      <a:endParaRPr lang="en-US" sz="2400">
                        <a:latin typeface="Calibri" panose="020F0502020204030204" pitchFamily="34" charset="0"/>
                        <a:cs typeface="Calibri" panose="020F0502020204030204" pitchFamily="34" charset="0"/>
                      </a:endParaRPr>
                    </a:p>
                    <a:p>
                      <a:pPr marL="3662363" indent="0" algn="ctr">
                        <a:tabLst/>
                      </a:pPr>
                      <a:r>
                        <a:rPr lang="en-US" sz="2400">
                          <a:latin typeface="Calibri" panose="020F0502020204030204" pitchFamily="34" charset="0"/>
                          <a:cs typeface="Calibri" panose="020F0502020204030204" pitchFamily="34" charset="0"/>
                        </a:rPr>
                        <a:t>Implementation</a:t>
                      </a:r>
                    </a:p>
                    <a:p>
                      <a:pPr marL="3662363" indent="0" algn="ctr">
                        <a:tabLst/>
                      </a:pPr>
                      <a:r>
                        <a:rPr lang="en-US" sz="2400">
                          <a:latin typeface="Calibri" panose="020F0502020204030204" pitchFamily="34" charset="0"/>
                          <a:cs typeface="Calibri" panose="020F0502020204030204" pitchFamily="34" charset="0"/>
                        </a:rPr>
                        <a:t>Support</a:t>
                      </a:r>
                      <a:endParaRPr lang="en-US" sz="160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latin typeface="Calibri" panose="020F0502020204030204" pitchFamily="34" charset="0"/>
                        <a:cs typeface="Calibri" panose="020F0502020204030204" pitchFamily="34" charset="0"/>
                      </a:endParaRPr>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marL="3662363" indent="0" algn="ctr">
                        <a:tabLst/>
                      </a:pPr>
                      <a:endParaRPr lang="en-US" sz="2000">
                        <a:latin typeface="Calibri" panose="020F0502020204030204" pitchFamily="34" charset="0"/>
                        <a:cs typeface="Calibri" panose="020F0502020204030204" pitchFamily="34" charset="0"/>
                      </a:endParaRPr>
                    </a:p>
                    <a:p>
                      <a:pPr marL="3662363" indent="0" algn="ctr">
                        <a:tabLst/>
                      </a:pPr>
                      <a:endParaRPr lang="en-US" sz="2000">
                        <a:latin typeface="Calibri" panose="020F0502020204030204" pitchFamily="34" charset="0"/>
                        <a:cs typeface="Calibri" panose="020F0502020204030204" pitchFamily="34" charset="0"/>
                      </a:endParaRPr>
                    </a:p>
                    <a:p>
                      <a:pPr marL="3662363" indent="0" algn="ctr">
                        <a:tabLst/>
                      </a:pPr>
                      <a:r>
                        <a:rPr lang="en-US" sz="2400">
                          <a:latin typeface="Calibri" panose="020F0502020204030204" pitchFamily="34" charset="0"/>
                          <a:cs typeface="Calibri" panose="020F0502020204030204" pitchFamily="34" charset="0"/>
                        </a:rPr>
                        <a:t>Implementation</a:t>
                      </a:r>
                    </a:p>
                    <a:p>
                      <a:pPr marL="3662363" indent="0" algn="ctr">
                        <a:tabLst/>
                      </a:pPr>
                      <a:r>
                        <a:rPr lang="en-US" sz="2400">
                          <a:latin typeface="Calibri" panose="020F0502020204030204" pitchFamily="34" charset="0"/>
                          <a:cs typeface="Calibri" panose="020F0502020204030204" pitchFamily="34" charset="0"/>
                        </a:rPr>
                        <a:t>Support</a:t>
                      </a: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sp>
        <p:nvSpPr>
          <p:cNvPr id="89" name="TextBox 88">
            <a:extLst>
              <a:ext uri="{FF2B5EF4-FFF2-40B4-BE49-F238E27FC236}">
                <a16:creationId xmlns:a16="http://schemas.microsoft.com/office/drawing/2014/main" id="{F8AA112A-4FE2-C636-B0C1-348D4FE50D09}"/>
              </a:ext>
            </a:extLst>
          </p:cNvPr>
          <p:cNvSpPr txBox="1"/>
          <p:nvPr userDrawn="1"/>
        </p:nvSpPr>
        <p:spPr>
          <a:xfrm>
            <a:off x="6438417" y="1619644"/>
            <a:ext cx="1843773" cy="3756413"/>
          </a:xfrm>
          <a:prstGeom prst="rect">
            <a:avLst/>
          </a:prstGeom>
          <a:noFill/>
        </p:spPr>
        <p:txBody>
          <a:bodyPr wrap="none" rtlCol="0">
            <a:spAutoFit/>
          </a:bodyPr>
          <a:lstStyle/>
          <a:p>
            <a:pPr algn="ctr"/>
            <a:r>
              <a:rPr lang="en-US" sz="3200" b="1">
                <a:ln w="6350">
                  <a:solidFill>
                    <a:prstClr val="white"/>
                  </a:solidFill>
                </a:ln>
                <a:solidFill>
                  <a:prstClr val="black"/>
                </a:solidFill>
                <a:effectLst>
                  <a:outerShdw blurRad="50800" dist="38100" dir="9600000" sx="104000" sy="104000" algn="tl" rotWithShape="0">
                    <a:srgbClr val="70AD47">
                      <a:lumMod val="50000"/>
                      <a:alpha val="50000"/>
                    </a:srgbClr>
                  </a:outerShdw>
                </a:effectLst>
                <a:latin typeface="Calibri" panose="020F0502020204030204"/>
              </a:rPr>
              <a:t>Enhanced</a:t>
            </a: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endParaRPr lang="en-US" sz="1350">
              <a:ln w="3175">
                <a:solidFill>
                  <a:prstClr val="white"/>
                </a:solidFill>
              </a:ln>
              <a:solidFill>
                <a:prstClr val="black"/>
              </a:solidFill>
              <a:latin typeface="Calibri" panose="020F0502020204030204"/>
            </a:endParaRPr>
          </a:p>
          <a:p>
            <a:pPr algn="ctr"/>
            <a:r>
              <a:rPr lang="en-US" sz="2800">
                <a:ln w="6350">
                  <a:noFill/>
                </a:ln>
                <a:solidFill>
                  <a:prstClr val="black"/>
                </a:solidFill>
                <a:latin typeface="Calibri" panose="020F0502020204030204"/>
              </a:rPr>
              <a:t>Traditional</a:t>
            </a:r>
            <a:endParaRPr lang="en-US" sz="2400">
              <a:ln w="6350">
                <a:noFill/>
              </a:ln>
              <a:solidFill>
                <a:prstClr val="black"/>
              </a:solidFill>
              <a:latin typeface="Calibri" panose="020F0502020204030204"/>
            </a:endParaRPr>
          </a:p>
        </p:txBody>
      </p:sp>
      <p:pic>
        <p:nvPicPr>
          <p:cNvPr id="90" name="Picture 89">
            <a:extLst>
              <a:ext uri="{FF2B5EF4-FFF2-40B4-BE49-F238E27FC236}">
                <a16:creationId xmlns:a16="http://schemas.microsoft.com/office/drawing/2014/main" id="{D02064C2-0F16-F3CF-F72B-69A74DE6D6B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477070" y="4318778"/>
            <a:ext cx="457200" cy="461420"/>
          </a:xfrm>
          <a:prstGeom prst="rect">
            <a:avLst/>
          </a:prstGeom>
        </p:spPr>
      </p:pic>
      <p:pic>
        <p:nvPicPr>
          <p:cNvPr id="91" name="Picture 90">
            <a:extLst>
              <a:ext uri="{FF2B5EF4-FFF2-40B4-BE49-F238E27FC236}">
                <a16:creationId xmlns:a16="http://schemas.microsoft.com/office/drawing/2014/main" id="{C93D0683-3276-D4E2-FD3D-0C40F9A0401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405970" y="1786315"/>
            <a:ext cx="457200" cy="461420"/>
          </a:xfrm>
          <a:prstGeom prst="rect">
            <a:avLst/>
          </a:prstGeom>
        </p:spPr>
      </p:pic>
      <p:sp>
        <p:nvSpPr>
          <p:cNvPr id="92" name="TextBox 91">
            <a:extLst>
              <a:ext uri="{FF2B5EF4-FFF2-40B4-BE49-F238E27FC236}">
                <a16:creationId xmlns:a16="http://schemas.microsoft.com/office/drawing/2014/main" id="{28DB35A1-5EE0-D91F-61C5-0D3BDB5D740A}"/>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solidFill>
                  <a:prstClr val="black"/>
                </a:solidFill>
                <a:latin typeface="Calibri" panose="020F0502020204030204"/>
              </a:rPr>
              <a:t>22 Elementary Schools</a:t>
            </a:r>
          </a:p>
        </p:txBody>
      </p:sp>
      <p:sp>
        <p:nvSpPr>
          <p:cNvPr id="93" name="Left-Up Arrow 92">
            <a:extLst>
              <a:ext uri="{FF2B5EF4-FFF2-40B4-BE49-F238E27FC236}">
                <a16:creationId xmlns:a16="http://schemas.microsoft.com/office/drawing/2014/main" id="{E053F895-2792-5394-7404-5010A8BA72D8}"/>
              </a:ext>
            </a:extLst>
          </p:cNvPr>
          <p:cNvSpPr/>
          <p:nvPr userDrawn="1"/>
        </p:nvSpPr>
        <p:spPr>
          <a:xfrm rot="8100000">
            <a:off x="3170057" y="3062053"/>
            <a:ext cx="1880839" cy="1801043"/>
          </a:xfrm>
          <a:prstGeom prst="leftUpArrow">
            <a:avLst>
              <a:gd name="adj1" fmla="val 3324"/>
              <a:gd name="adj2" fmla="val 5861"/>
              <a:gd name="adj3" fmla="val 16503"/>
            </a:avLst>
          </a:prstGeom>
          <a:solidFill>
            <a:srgbClr val="70AD47">
              <a:lumMod val="50000"/>
            </a:srgbClr>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4" name="Picture 93">
            <a:extLst>
              <a:ext uri="{FF2B5EF4-FFF2-40B4-BE49-F238E27FC236}">
                <a16:creationId xmlns:a16="http://schemas.microsoft.com/office/drawing/2014/main" id="{0E31D347-7B7F-AD95-B45F-65FABCC4513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838035" y="2127558"/>
            <a:ext cx="1044536" cy="906032"/>
          </a:xfrm>
          <a:prstGeom prst="rect">
            <a:avLst/>
          </a:prstGeom>
          <a:effectLst>
            <a:glow rad="139700">
              <a:srgbClr val="70AD47">
                <a:lumMod val="50000"/>
                <a:alpha val="30000"/>
              </a:srgbClr>
            </a:glow>
          </a:effectLst>
        </p:spPr>
      </p:pic>
      <p:pic>
        <p:nvPicPr>
          <p:cNvPr id="95" name="Picture 94">
            <a:extLst>
              <a:ext uri="{FF2B5EF4-FFF2-40B4-BE49-F238E27FC236}">
                <a16:creationId xmlns:a16="http://schemas.microsoft.com/office/drawing/2014/main" id="{5AC442FA-FD21-4B56-BFC9-A0420F9851D1}"/>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383933" y="3191440"/>
            <a:ext cx="457200" cy="461420"/>
          </a:xfrm>
          <a:prstGeom prst="rect">
            <a:avLst/>
          </a:prstGeom>
        </p:spPr>
      </p:pic>
      <p:pic>
        <p:nvPicPr>
          <p:cNvPr id="96" name="Picture 95">
            <a:extLst>
              <a:ext uri="{FF2B5EF4-FFF2-40B4-BE49-F238E27FC236}">
                <a16:creationId xmlns:a16="http://schemas.microsoft.com/office/drawing/2014/main" id="{BB28F09B-2CBD-4F1F-A5BD-B6BC08E2B03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33039" y="4844058"/>
            <a:ext cx="457200" cy="461420"/>
          </a:xfrm>
          <a:prstGeom prst="rect">
            <a:avLst/>
          </a:prstGeom>
        </p:spPr>
      </p:pic>
      <p:pic>
        <p:nvPicPr>
          <p:cNvPr id="97" name="Picture 96">
            <a:extLst>
              <a:ext uri="{FF2B5EF4-FFF2-40B4-BE49-F238E27FC236}">
                <a16:creationId xmlns:a16="http://schemas.microsoft.com/office/drawing/2014/main" id="{1F37BE35-2B8C-221F-C674-C5D94DDBDA5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255440" y="4699350"/>
            <a:ext cx="457200" cy="461420"/>
          </a:xfrm>
          <a:prstGeom prst="rect">
            <a:avLst/>
          </a:prstGeom>
        </p:spPr>
      </p:pic>
      <p:pic>
        <p:nvPicPr>
          <p:cNvPr id="98" name="Picture 97">
            <a:extLst>
              <a:ext uri="{FF2B5EF4-FFF2-40B4-BE49-F238E27FC236}">
                <a16:creationId xmlns:a16="http://schemas.microsoft.com/office/drawing/2014/main" id="{C24A97D1-634E-E694-C1B6-F6F0A8757447}"/>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924097" y="1957761"/>
            <a:ext cx="457200" cy="461420"/>
          </a:xfrm>
          <a:prstGeom prst="rect">
            <a:avLst/>
          </a:prstGeom>
        </p:spPr>
      </p:pic>
      <p:pic>
        <p:nvPicPr>
          <p:cNvPr id="99" name="Picture 98">
            <a:extLst>
              <a:ext uri="{FF2B5EF4-FFF2-40B4-BE49-F238E27FC236}">
                <a16:creationId xmlns:a16="http://schemas.microsoft.com/office/drawing/2014/main" id="{D79CF3E0-6257-9CC7-AC39-F0E544F2AFE7}"/>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063937" y="5154394"/>
            <a:ext cx="457200" cy="461420"/>
          </a:xfrm>
          <a:prstGeom prst="rect">
            <a:avLst/>
          </a:prstGeom>
        </p:spPr>
      </p:pic>
      <p:pic>
        <p:nvPicPr>
          <p:cNvPr id="100" name="Picture 99">
            <a:extLst>
              <a:ext uri="{FF2B5EF4-FFF2-40B4-BE49-F238E27FC236}">
                <a16:creationId xmlns:a16="http://schemas.microsoft.com/office/drawing/2014/main" id="{D5B0F7E7-3891-F9BF-B0E5-FC98DBCDAA7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516998" y="4997917"/>
            <a:ext cx="457200" cy="461420"/>
          </a:xfrm>
          <a:prstGeom prst="rect">
            <a:avLst/>
          </a:prstGeom>
        </p:spPr>
      </p:pic>
      <p:pic>
        <p:nvPicPr>
          <p:cNvPr id="101" name="Picture 100">
            <a:extLst>
              <a:ext uri="{FF2B5EF4-FFF2-40B4-BE49-F238E27FC236}">
                <a16:creationId xmlns:a16="http://schemas.microsoft.com/office/drawing/2014/main" id="{D76B6AC5-DA5D-BEBA-0D4A-D5A50ACDF49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774363" y="4617994"/>
            <a:ext cx="457200" cy="461420"/>
          </a:xfrm>
          <a:prstGeom prst="rect">
            <a:avLst/>
          </a:prstGeom>
        </p:spPr>
      </p:pic>
      <p:pic>
        <p:nvPicPr>
          <p:cNvPr id="102" name="Picture 101">
            <a:extLst>
              <a:ext uri="{FF2B5EF4-FFF2-40B4-BE49-F238E27FC236}">
                <a16:creationId xmlns:a16="http://schemas.microsoft.com/office/drawing/2014/main" id="{B083AC48-8D79-8647-1D0F-031C57D818E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029010" y="2369891"/>
            <a:ext cx="457200" cy="461420"/>
          </a:xfrm>
          <a:prstGeom prst="rect">
            <a:avLst/>
          </a:prstGeom>
        </p:spPr>
      </p:pic>
      <p:pic>
        <p:nvPicPr>
          <p:cNvPr id="103" name="Picture 102">
            <a:extLst>
              <a:ext uri="{FF2B5EF4-FFF2-40B4-BE49-F238E27FC236}">
                <a16:creationId xmlns:a16="http://schemas.microsoft.com/office/drawing/2014/main" id="{933CDAC7-A749-D2B1-B1C4-47A877B7007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27709" y="3567462"/>
            <a:ext cx="457200" cy="461420"/>
          </a:xfrm>
          <a:prstGeom prst="rect">
            <a:avLst/>
          </a:prstGeom>
        </p:spPr>
      </p:pic>
      <p:pic>
        <p:nvPicPr>
          <p:cNvPr id="104" name="Picture 103">
            <a:extLst>
              <a:ext uri="{FF2B5EF4-FFF2-40B4-BE49-F238E27FC236}">
                <a16:creationId xmlns:a16="http://schemas.microsoft.com/office/drawing/2014/main" id="{54E636DC-9CC0-69EE-2CA6-E29B957DB01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375684" y="5083402"/>
            <a:ext cx="457200" cy="461420"/>
          </a:xfrm>
          <a:prstGeom prst="rect">
            <a:avLst/>
          </a:prstGeom>
        </p:spPr>
      </p:pic>
      <p:pic>
        <p:nvPicPr>
          <p:cNvPr id="105" name="Picture 104">
            <a:extLst>
              <a:ext uri="{FF2B5EF4-FFF2-40B4-BE49-F238E27FC236}">
                <a16:creationId xmlns:a16="http://schemas.microsoft.com/office/drawing/2014/main" id="{7300B745-E412-10A1-5E40-06BEF67D1D2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843204" y="3354679"/>
            <a:ext cx="457200" cy="461420"/>
          </a:xfrm>
          <a:prstGeom prst="rect">
            <a:avLst/>
          </a:prstGeom>
        </p:spPr>
      </p:pic>
      <p:pic>
        <p:nvPicPr>
          <p:cNvPr id="106" name="Picture 105">
            <a:extLst>
              <a:ext uri="{FF2B5EF4-FFF2-40B4-BE49-F238E27FC236}">
                <a16:creationId xmlns:a16="http://schemas.microsoft.com/office/drawing/2014/main" id="{B7A8E780-1275-FDE4-B144-8632D5F47F4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412625" y="3628850"/>
            <a:ext cx="457200" cy="461420"/>
          </a:xfrm>
          <a:prstGeom prst="rect">
            <a:avLst/>
          </a:prstGeom>
        </p:spPr>
      </p:pic>
      <p:pic>
        <p:nvPicPr>
          <p:cNvPr id="107" name="Picture 106">
            <a:extLst>
              <a:ext uri="{FF2B5EF4-FFF2-40B4-BE49-F238E27FC236}">
                <a16:creationId xmlns:a16="http://schemas.microsoft.com/office/drawing/2014/main" id="{8FCC2C3A-57F5-5324-30E8-D54CDB1F27F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966393" y="2045171"/>
            <a:ext cx="457200" cy="461420"/>
          </a:xfrm>
          <a:prstGeom prst="rect">
            <a:avLst/>
          </a:prstGeom>
        </p:spPr>
      </p:pic>
      <p:pic>
        <p:nvPicPr>
          <p:cNvPr id="108" name="Picture 107">
            <a:extLst>
              <a:ext uri="{FF2B5EF4-FFF2-40B4-BE49-F238E27FC236}">
                <a16:creationId xmlns:a16="http://schemas.microsoft.com/office/drawing/2014/main" id="{D4F2CDF0-ECF7-005A-3B0F-583B7BDEA87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475768" y="2133062"/>
            <a:ext cx="457200" cy="461420"/>
          </a:xfrm>
          <a:prstGeom prst="rect">
            <a:avLst/>
          </a:prstGeom>
        </p:spPr>
      </p:pic>
      <p:pic>
        <p:nvPicPr>
          <p:cNvPr id="109" name="Picture 108">
            <a:extLst>
              <a:ext uri="{FF2B5EF4-FFF2-40B4-BE49-F238E27FC236}">
                <a16:creationId xmlns:a16="http://schemas.microsoft.com/office/drawing/2014/main" id="{0E27CA34-1C0E-0E27-3BA1-796614D8903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976141" y="4392951"/>
            <a:ext cx="457200" cy="461420"/>
          </a:xfrm>
          <a:prstGeom prst="rect">
            <a:avLst/>
          </a:prstGeom>
        </p:spPr>
      </p:pic>
      <p:grpSp>
        <p:nvGrpSpPr>
          <p:cNvPr id="110" name="Group 109">
            <a:extLst>
              <a:ext uri="{FF2B5EF4-FFF2-40B4-BE49-F238E27FC236}">
                <a16:creationId xmlns:a16="http://schemas.microsoft.com/office/drawing/2014/main" id="{7DFA416A-559D-D426-C99C-63A81A752F4B}"/>
              </a:ext>
            </a:extLst>
          </p:cNvPr>
          <p:cNvGrpSpPr>
            <a:grpSpLocks noChangeAspect="1"/>
          </p:cNvGrpSpPr>
          <p:nvPr userDrawn="1"/>
        </p:nvGrpSpPr>
        <p:grpSpPr>
          <a:xfrm>
            <a:off x="6857383" y="5268806"/>
            <a:ext cx="1005840" cy="1005840"/>
            <a:chOff x="7369455" y="2721180"/>
            <a:chExt cx="682296" cy="682296"/>
          </a:xfrm>
        </p:grpSpPr>
        <p:cxnSp>
          <p:nvCxnSpPr>
            <p:cNvPr id="111" name="Straight Connector 110">
              <a:extLst>
                <a:ext uri="{FF2B5EF4-FFF2-40B4-BE49-F238E27FC236}">
                  <a16:creationId xmlns:a16="http://schemas.microsoft.com/office/drawing/2014/main" id="{15A85EC5-3480-8E7A-3743-FC5B65CD1173}"/>
                </a:ext>
              </a:extLst>
            </p:cNvPr>
            <p:cNvCxnSpPr/>
            <p:nvPr/>
          </p:nvCxnSpPr>
          <p:spPr>
            <a:xfrm flipV="1">
              <a:off x="7710603" y="2757550"/>
              <a:ext cx="0" cy="547573"/>
            </a:xfrm>
            <a:prstGeom prst="line">
              <a:avLst/>
            </a:prstGeom>
            <a:noFill/>
            <a:ln w="38100" cap="flat" cmpd="sng" algn="ctr">
              <a:solidFill>
                <a:srgbClr val="70AD47"/>
              </a:solidFill>
              <a:prstDash val="solid"/>
              <a:miter lim="800000"/>
            </a:ln>
            <a:effectLst/>
          </p:spPr>
        </p:cxnSp>
        <p:pic>
          <p:nvPicPr>
            <p:cNvPr id="112" name="Picture 111">
              <a:extLst>
                <a:ext uri="{FF2B5EF4-FFF2-40B4-BE49-F238E27FC236}">
                  <a16:creationId xmlns:a16="http://schemas.microsoft.com/office/drawing/2014/main" id="{A3DDE205-24F6-E176-2DF4-D65AA56CF9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69455" y="2721180"/>
              <a:ext cx="682296" cy="682296"/>
            </a:xfrm>
            <a:prstGeom prst="rect">
              <a:avLst/>
            </a:prstGeom>
          </p:spPr>
        </p:pic>
      </p:grpSp>
      <p:pic>
        <p:nvPicPr>
          <p:cNvPr id="113" name="Picture 112">
            <a:extLst>
              <a:ext uri="{FF2B5EF4-FFF2-40B4-BE49-F238E27FC236}">
                <a16:creationId xmlns:a16="http://schemas.microsoft.com/office/drawing/2014/main" id="{7049D8A2-5D96-8A7C-03AB-2F77BC50116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443539" y="1670062"/>
            <a:ext cx="457200" cy="460162"/>
          </a:xfrm>
          <a:prstGeom prst="rect">
            <a:avLst/>
          </a:prstGeom>
        </p:spPr>
      </p:pic>
      <p:pic>
        <p:nvPicPr>
          <p:cNvPr id="114" name="Picture 113">
            <a:extLst>
              <a:ext uri="{FF2B5EF4-FFF2-40B4-BE49-F238E27FC236}">
                <a16:creationId xmlns:a16="http://schemas.microsoft.com/office/drawing/2014/main" id="{ADF64C11-C9E8-D8BD-B5D5-A515F8906EA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269981" y="1639947"/>
            <a:ext cx="457200" cy="460162"/>
          </a:xfrm>
          <a:prstGeom prst="rect">
            <a:avLst/>
          </a:prstGeom>
        </p:spPr>
      </p:pic>
      <p:pic>
        <p:nvPicPr>
          <p:cNvPr id="115" name="Picture 114">
            <a:extLst>
              <a:ext uri="{FF2B5EF4-FFF2-40B4-BE49-F238E27FC236}">
                <a16:creationId xmlns:a16="http://schemas.microsoft.com/office/drawing/2014/main" id="{12083212-D500-26B0-BDFA-E112BAD0AC0A}"/>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740173" y="1749680"/>
            <a:ext cx="457200" cy="460162"/>
          </a:xfrm>
          <a:prstGeom prst="rect">
            <a:avLst/>
          </a:prstGeom>
        </p:spPr>
      </p:pic>
      <p:pic>
        <p:nvPicPr>
          <p:cNvPr id="116" name="Picture 115">
            <a:extLst>
              <a:ext uri="{FF2B5EF4-FFF2-40B4-BE49-F238E27FC236}">
                <a16:creationId xmlns:a16="http://schemas.microsoft.com/office/drawing/2014/main" id="{DEB4F518-7130-2E6B-4C6D-C8933538152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822630" y="1812799"/>
            <a:ext cx="457200" cy="460162"/>
          </a:xfrm>
          <a:prstGeom prst="rect">
            <a:avLst/>
          </a:prstGeom>
        </p:spPr>
      </p:pic>
      <p:pic>
        <p:nvPicPr>
          <p:cNvPr id="117" name="Picture 116">
            <a:extLst>
              <a:ext uri="{FF2B5EF4-FFF2-40B4-BE49-F238E27FC236}">
                <a16:creationId xmlns:a16="http://schemas.microsoft.com/office/drawing/2014/main" id="{A5AAD521-9233-ECE6-B329-F8C1CCEBC3CC}"/>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384052" y="2065801"/>
            <a:ext cx="457200" cy="460162"/>
          </a:xfrm>
          <a:prstGeom prst="rect">
            <a:avLst/>
          </a:prstGeom>
        </p:spPr>
      </p:pic>
      <p:pic>
        <p:nvPicPr>
          <p:cNvPr id="118" name="Picture 117">
            <a:extLst>
              <a:ext uri="{FF2B5EF4-FFF2-40B4-BE49-F238E27FC236}">
                <a16:creationId xmlns:a16="http://schemas.microsoft.com/office/drawing/2014/main" id="{5DB5AB50-2E2C-B01B-583A-4C602B31390C}"/>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642872" y="2706027"/>
            <a:ext cx="457200" cy="460162"/>
          </a:xfrm>
          <a:prstGeom prst="rect">
            <a:avLst/>
          </a:prstGeom>
        </p:spPr>
      </p:pic>
      <p:pic>
        <p:nvPicPr>
          <p:cNvPr id="119" name="Picture 118">
            <a:extLst>
              <a:ext uri="{FF2B5EF4-FFF2-40B4-BE49-F238E27FC236}">
                <a16:creationId xmlns:a16="http://schemas.microsoft.com/office/drawing/2014/main" id="{8137939E-0BE1-9129-25D2-B7D34702E6D8}"/>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926852" y="2246672"/>
            <a:ext cx="457200" cy="460162"/>
          </a:xfrm>
          <a:prstGeom prst="rect">
            <a:avLst/>
          </a:prstGeom>
        </p:spPr>
      </p:pic>
      <p:pic>
        <p:nvPicPr>
          <p:cNvPr id="120" name="Picture 119">
            <a:extLst>
              <a:ext uri="{FF2B5EF4-FFF2-40B4-BE49-F238E27FC236}">
                <a16:creationId xmlns:a16="http://schemas.microsoft.com/office/drawing/2014/main" id="{983B58FD-5699-F3F9-E82C-829CA219F0EE}"/>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101111" y="2642088"/>
            <a:ext cx="457200" cy="460162"/>
          </a:xfrm>
          <a:prstGeom prst="rect">
            <a:avLst/>
          </a:prstGeom>
        </p:spPr>
      </p:pic>
      <p:pic>
        <p:nvPicPr>
          <p:cNvPr id="121" name="Picture 120">
            <a:extLst>
              <a:ext uri="{FF2B5EF4-FFF2-40B4-BE49-F238E27FC236}">
                <a16:creationId xmlns:a16="http://schemas.microsoft.com/office/drawing/2014/main" id="{722A7FD1-1F54-D233-200E-085EB6FC82B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716874" y="2257708"/>
            <a:ext cx="457200" cy="460162"/>
          </a:xfrm>
          <a:prstGeom prst="rect">
            <a:avLst/>
          </a:prstGeom>
        </p:spPr>
      </p:pic>
      <p:pic>
        <p:nvPicPr>
          <p:cNvPr id="122" name="Picture 121">
            <a:extLst>
              <a:ext uri="{FF2B5EF4-FFF2-40B4-BE49-F238E27FC236}">
                <a16:creationId xmlns:a16="http://schemas.microsoft.com/office/drawing/2014/main" id="{825B14B7-1221-5FFB-1780-47B8DD9FC0C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574940" y="2600779"/>
            <a:ext cx="457200" cy="460162"/>
          </a:xfrm>
          <a:prstGeom prst="rect">
            <a:avLst/>
          </a:prstGeom>
        </p:spPr>
      </p:pic>
      <p:pic>
        <p:nvPicPr>
          <p:cNvPr id="123" name="Picture 122">
            <a:extLst>
              <a:ext uri="{FF2B5EF4-FFF2-40B4-BE49-F238E27FC236}">
                <a16:creationId xmlns:a16="http://schemas.microsoft.com/office/drawing/2014/main" id="{4DBF636C-9F27-4F36-C397-4BBA21C6F0D5}"/>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499201" y="2180648"/>
            <a:ext cx="457200" cy="460162"/>
          </a:xfrm>
          <a:prstGeom prst="rect">
            <a:avLst/>
          </a:prstGeom>
        </p:spPr>
      </p:pic>
      <p:pic>
        <p:nvPicPr>
          <p:cNvPr id="124" name="Picture 123">
            <a:extLst>
              <a:ext uri="{FF2B5EF4-FFF2-40B4-BE49-F238E27FC236}">
                <a16:creationId xmlns:a16="http://schemas.microsoft.com/office/drawing/2014/main" id="{09163CE2-4112-36A0-07C5-722BB5C4A5A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781529" y="5467724"/>
            <a:ext cx="457200" cy="461420"/>
          </a:xfrm>
          <a:prstGeom prst="rect">
            <a:avLst/>
          </a:prstGeom>
        </p:spPr>
      </p:pic>
      <p:pic>
        <p:nvPicPr>
          <p:cNvPr id="125" name="Picture 124">
            <a:extLst>
              <a:ext uri="{FF2B5EF4-FFF2-40B4-BE49-F238E27FC236}">
                <a16:creationId xmlns:a16="http://schemas.microsoft.com/office/drawing/2014/main" id="{515907C4-FD1A-4E15-4969-F827713FF51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8214" y="4953807"/>
            <a:ext cx="457200" cy="461420"/>
          </a:xfrm>
          <a:prstGeom prst="rect">
            <a:avLst/>
          </a:prstGeom>
        </p:spPr>
      </p:pic>
      <p:pic>
        <p:nvPicPr>
          <p:cNvPr id="126" name="Picture 125">
            <a:extLst>
              <a:ext uri="{FF2B5EF4-FFF2-40B4-BE49-F238E27FC236}">
                <a16:creationId xmlns:a16="http://schemas.microsoft.com/office/drawing/2014/main" id="{B0D5D47B-C0FF-7A43-F89C-0D7A4AD3598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818270" y="4918880"/>
            <a:ext cx="457200" cy="461420"/>
          </a:xfrm>
          <a:prstGeom prst="rect">
            <a:avLst/>
          </a:prstGeom>
        </p:spPr>
      </p:pic>
      <p:pic>
        <p:nvPicPr>
          <p:cNvPr id="127" name="Picture 126">
            <a:extLst>
              <a:ext uri="{FF2B5EF4-FFF2-40B4-BE49-F238E27FC236}">
                <a16:creationId xmlns:a16="http://schemas.microsoft.com/office/drawing/2014/main" id="{094176AF-E25D-AD6D-0519-8B0778A2EC0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497329" y="4855347"/>
            <a:ext cx="457200" cy="461420"/>
          </a:xfrm>
          <a:prstGeom prst="rect">
            <a:avLst/>
          </a:prstGeom>
        </p:spPr>
      </p:pic>
      <p:pic>
        <p:nvPicPr>
          <p:cNvPr id="128" name="Picture 127">
            <a:extLst>
              <a:ext uri="{FF2B5EF4-FFF2-40B4-BE49-F238E27FC236}">
                <a16:creationId xmlns:a16="http://schemas.microsoft.com/office/drawing/2014/main" id="{9E1BDF42-BC5D-56F4-22C8-C619FA1E3C3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395414" y="4831456"/>
            <a:ext cx="457200" cy="461420"/>
          </a:xfrm>
          <a:prstGeom prst="rect">
            <a:avLst/>
          </a:prstGeom>
        </p:spPr>
      </p:pic>
      <p:pic>
        <p:nvPicPr>
          <p:cNvPr id="129" name="Picture 128">
            <a:extLst>
              <a:ext uri="{FF2B5EF4-FFF2-40B4-BE49-F238E27FC236}">
                <a16:creationId xmlns:a16="http://schemas.microsoft.com/office/drawing/2014/main" id="{F8A7A9DC-3666-2E27-071F-CBC352DBBE2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457241" y="5726509"/>
            <a:ext cx="457200" cy="461420"/>
          </a:xfrm>
          <a:prstGeom prst="rect">
            <a:avLst/>
          </a:prstGeom>
        </p:spPr>
      </p:pic>
      <p:pic>
        <p:nvPicPr>
          <p:cNvPr id="130" name="Picture 129">
            <a:extLst>
              <a:ext uri="{FF2B5EF4-FFF2-40B4-BE49-F238E27FC236}">
                <a16:creationId xmlns:a16="http://schemas.microsoft.com/office/drawing/2014/main" id="{EF95ECB4-5865-FAE9-A63A-664879DC712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81052" y="5409364"/>
            <a:ext cx="457200" cy="461420"/>
          </a:xfrm>
          <a:prstGeom prst="rect">
            <a:avLst/>
          </a:prstGeom>
        </p:spPr>
      </p:pic>
      <p:pic>
        <p:nvPicPr>
          <p:cNvPr id="131" name="Picture 130">
            <a:extLst>
              <a:ext uri="{FF2B5EF4-FFF2-40B4-BE49-F238E27FC236}">
                <a16:creationId xmlns:a16="http://schemas.microsoft.com/office/drawing/2014/main" id="{054377CC-B08B-0D2B-1687-C311052E6E5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419126" y="5248545"/>
            <a:ext cx="457200" cy="461420"/>
          </a:xfrm>
          <a:prstGeom prst="rect">
            <a:avLst/>
          </a:prstGeom>
        </p:spPr>
      </p:pic>
      <p:pic>
        <p:nvPicPr>
          <p:cNvPr id="132" name="Picture 131">
            <a:extLst>
              <a:ext uri="{FF2B5EF4-FFF2-40B4-BE49-F238E27FC236}">
                <a16:creationId xmlns:a16="http://schemas.microsoft.com/office/drawing/2014/main" id="{B54D62E2-D17D-3837-F8F2-3A09B29F5FD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14441" y="5849764"/>
            <a:ext cx="457200" cy="461420"/>
          </a:xfrm>
          <a:prstGeom prst="rect">
            <a:avLst/>
          </a:prstGeom>
        </p:spPr>
      </p:pic>
      <p:pic>
        <p:nvPicPr>
          <p:cNvPr id="133" name="Picture 132">
            <a:extLst>
              <a:ext uri="{FF2B5EF4-FFF2-40B4-BE49-F238E27FC236}">
                <a16:creationId xmlns:a16="http://schemas.microsoft.com/office/drawing/2014/main" id="{651EF34D-0485-A4C7-D1DA-4DF7A60C45E5}"/>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403973" y="5808920"/>
            <a:ext cx="457200" cy="461420"/>
          </a:xfrm>
          <a:prstGeom prst="rect">
            <a:avLst/>
          </a:prstGeom>
        </p:spPr>
      </p:pic>
      <p:pic>
        <p:nvPicPr>
          <p:cNvPr id="134" name="Picture 133">
            <a:extLst>
              <a:ext uri="{FF2B5EF4-FFF2-40B4-BE49-F238E27FC236}">
                <a16:creationId xmlns:a16="http://schemas.microsoft.com/office/drawing/2014/main" id="{63141787-51D8-8877-419D-74A69B8F7B5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30376" y="5283061"/>
            <a:ext cx="457200" cy="461420"/>
          </a:xfrm>
          <a:prstGeom prst="rect">
            <a:avLst/>
          </a:prstGeom>
        </p:spPr>
      </p:pic>
      <p:pic>
        <p:nvPicPr>
          <p:cNvPr id="135" name="Picture 134">
            <a:extLst>
              <a:ext uri="{FF2B5EF4-FFF2-40B4-BE49-F238E27FC236}">
                <a16:creationId xmlns:a16="http://schemas.microsoft.com/office/drawing/2014/main" id="{B29C48FA-5EAE-6815-5A76-9233F5BC6F0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886536" y="5189558"/>
            <a:ext cx="457200" cy="461420"/>
          </a:xfrm>
          <a:prstGeom prst="rect">
            <a:avLst/>
          </a:prstGeom>
        </p:spPr>
      </p:pic>
      <p:pic>
        <p:nvPicPr>
          <p:cNvPr id="136" name="Picture 135">
            <a:extLst>
              <a:ext uri="{FF2B5EF4-FFF2-40B4-BE49-F238E27FC236}">
                <a16:creationId xmlns:a16="http://schemas.microsoft.com/office/drawing/2014/main" id="{E550093D-2EBC-0B8A-8F4E-81E455AA569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174649" y="4299046"/>
            <a:ext cx="457200" cy="461420"/>
          </a:xfrm>
          <a:prstGeom prst="rect">
            <a:avLst/>
          </a:prstGeom>
        </p:spPr>
      </p:pic>
      <p:pic>
        <p:nvPicPr>
          <p:cNvPr id="137" name="Picture 136">
            <a:extLst>
              <a:ext uri="{FF2B5EF4-FFF2-40B4-BE49-F238E27FC236}">
                <a16:creationId xmlns:a16="http://schemas.microsoft.com/office/drawing/2014/main" id="{B8AF79F0-3574-45D8-3CA4-1642F529141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2167999" y="4767207"/>
            <a:ext cx="457200" cy="461420"/>
          </a:xfrm>
          <a:prstGeom prst="rect">
            <a:avLst/>
          </a:prstGeom>
        </p:spPr>
      </p:pic>
      <p:pic>
        <p:nvPicPr>
          <p:cNvPr id="138" name="Picture 137">
            <a:extLst>
              <a:ext uri="{FF2B5EF4-FFF2-40B4-BE49-F238E27FC236}">
                <a16:creationId xmlns:a16="http://schemas.microsoft.com/office/drawing/2014/main" id="{5B02EFEF-27BF-9C24-8D97-BC617C94B62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44803" y="2475317"/>
            <a:ext cx="457200" cy="461420"/>
          </a:xfrm>
          <a:prstGeom prst="rect">
            <a:avLst/>
          </a:prstGeom>
        </p:spPr>
      </p:pic>
      <p:pic>
        <p:nvPicPr>
          <p:cNvPr id="139" name="Picture 138">
            <a:extLst>
              <a:ext uri="{FF2B5EF4-FFF2-40B4-BE49-F238E27FC236}">
                <a16:creationId xmlns:a16="http://schemas.microsoft.com/office/drawing/2014/main" id="{E15CDF3A-5FF9-377A-9DB1-281BBA86CBA9}"/>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522477" y="2502312"/>
            <a:ext cx="457200" cy="461420"/>
          </a:xfrm>
          <a:prstGeom prst="rect">
            <a:avLst/>
          </a:prstGeom>
        </p:spPr>
      </p:pic>
      <p:sp>
        <p:nvSpPr>
          <p:cNvPr id="140" name="TextBox 139">
            <a:extLst>
              <a:ext uri="{FF2B5EF4-FFF2-40B4-BE49-F238E27FC236}">
                <a16:creationId xmlns:a16="http://schemas.microsoft.com/office/drawing/2014/main" id="{3C6F7ED5-40BD-3C5D-3641-BE68A84C107C}"/>
              </a:ext>
            </a:extLst>
          </p:cNvPr>
          <p:cNvSpPr txBox="1"/>
          <p:nvPr userDrawn="1"/>
        </p:nvSpPr>
        <p:spPr>
          <a:xfrm rot="18900000">
            <a:off x="3129371" y="3247796"/>
            <a:ext cx="595035" cy="246221"/>
          </a:xfrm>
          <a:prstGeom prst="rect">
            <a:avLst/>
          </a:prstGeom>
          <a:noFill/>
        </p:spPr>
        <p:txBody>
          <a:bodyPr wrap="none" rtlCol="0">
            <a:spAutoFit/>
          </a:bodyPr>
          <a:lstStyle/>
          <a:p>
            <a:r>
              <a:rPr lang="en-US" sz="1000">
                <a:solidFill>
                  <a:prstClr val="black"/>
                </a:solidFill>
                <a:latin typeface="Calibri" panose="020F0502020204030204"/>
              </a:rPr>
              <a:t>random</a:t>
            </a:r>
          </a:p>
        </p:txBody>
      </p:sp>
      <p:sp>
        <p:nvSpPr>
          <p:cNvPr id="141" name="TextBox 140">
            <a:extLst>
              <a:ext uri="{FF2B5EF4-FFF2-40B4-BE49-F238E27FC236}">
                <a16:creationId xmlns:a16="http://schemas.microsoft.com/office/drawing/2014/main" id="{44EFE118-6290-E5F2-EC47-6BE848D5A8FD}"/>
              </a:ext>
            </a:extLst>
          </p:cNvPr>
          <p:cNvSpPr txBox="1"/>
          <p:nvPr userDrawn="1"/>
        </p:nvSpPr>
        <p:spPr>
          <a:xfrm rot="2700000">
            <a:off x="3168810" y="4285269"/>
            <a:ext cx="779381" cy="246221"/>
          </a:xfrm>
          <a:prstGeom prst="rect">
            <a:avLst/>
          </a:prstGeom>
          <a:noFill/>
        </p:spPr>
        <p:txBody>
          <a:bodyPr wrap="none" rtlCol="0">
            <a:spAutoFit/>
          </a:bodyPr>
          <a:lstStyle/>
          <a:p>
            <a:r>
              <a:rPr lang="en-US" sz="1000">
                <a:solidFill>
                  <a:prstClr val="black"/>
                </a:solidFill>
                <a:latin typeface="Calibri" panose="020F0502020204030204"/>
              </a:rPr>
              <a:t>assignment</a:t>
            </a:r>
          </a:p>
        </p:txBody>
      </p:sp>
      <p:pic>
        <p:nvPicPr>
          <p:cNvPr id="142" name="Picture 141">
            <a:extLst>
              <a:ext uri="{FF2B5EF4-FFF2-40B4-BE49-F238E27FC236}">
                <a16:creationId xmlns:a16="http://schemas.microsoft.com/office/drawing/2014/main" id="{9D0EA3F1-25DD-DAB5-3572-7D9157FE28DE}"/>
              </a:ext>
            </a:extLst>
          </p:cNvPr>
          <p:cNvPicPr>
            <a:picLocks noChangeAspect="1"/>
          </p:cNvPicPr>
          <p:nvPr userDrawn="1"/>
        </p:nvPicPr>
        <p:blipFill rotWithShape="1">
          <a:blip r:embed="rId7" cstate="email">
            <a:alphaModFix/>
            <a:extLst>
              <a:ext uri="{28A0092B-C50C-407E-A947-70E740481C1C}">
                <a14:useLocalDpi xmlns:a14="http://schemas.microsoft.com/office/drawing/2010/main"/>
              </a:ext>
            </a:extLst>
          </a:blip>
          <a:srcRect/>
          <a:stretch/>
        </p:blipFill>
        <p:spPr>
          <a:xfrm>
            <a:off x="10340908" y="5021667"/>
            <a:ext cx="1876684" cy="1159222"/>
          </a:xfrm>
          <a:prstGeom prst="rect">
            <a:avLst/>
          </a:prstGeom>
        </p:spPr>
      </p:pic>
      <p:pic>
        <p:nvPicPr>
          <p:cNvPr id="143" name="Picture 142">
            <a:extLst>
              <a:ext uri="{FF2B5EF4-FFF2-40B4-BE49-F238E27FC236}">
                <a16:creationId xmlns:a16="http://schemas.microsoft.com/office/drawing/2014/main" id="{FC28164F-371E-3E38-4FC4-EF49B2041A76}"/>
              </a:ext>
            </a:extLst>
          </p:cNvPr>
          <p:cNvPicPr>
            <a:picLocks noChangeAspect="1"/>
          </p:cNvPicPr>
          <p:nvPr userDrawn="1"/>
        </p:nvPicPr>
        <p:blipFill>
          <a:blip r:embed="rId8">
            <a:alphaModFix amt="85000"/>
          </a:blip>
          <a:stretch>
            <a:fillRect/>
          </a:stretch>
        </p:blipFill>
        <p:spPr>
          <a:xfrm>
            <a:off x="10793124" y="1758774"/>
            <a:ext cx="884341" cy="1144598"/>
          </a:xfrm>
          <a:prstGeom prst="rect">
            <a:avLst/>
          </a:prstGeom>
        </p:spPr>
      </p:pic>
      <p:sp>
        <p:nvSpPr>
          <p:cNvPr id="144" name="TextBox 143">
            <a:extLst>
              <a:ext uri="{FF2B5EF4-FFF2-40B4-BE49-F238E27FC236}">
                <a16:creationId xmlns:a16="http://schemas.microsoft.com/office/drawing/2014/main" id="{C79FC043-0082-183A-D7EF-8830C9AA8A88}"/>
              </a:ext>
            </a:extLst>
          </p:cNvPr>
          <p:cNvSpPr txBox="1"/>
          <p:nvPr userDrawn="1"/>
        </p:nvSpPr>
        <p:spPr>
          <a:xfrm>
            <a:off x="10562257" y="2657813"/>
            <a:ext cx="1346074"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Analyze</a:t>
            </a:r>
          </a:p>
        </p:txBody>
      </p:sp>
      <p:pic>
        <p:nvPicPr>
          <p:cNvPr id="145" name="Graphic 144">
            <a:extLst>
              <a:ext uri="{FF2B5EF4-FFF2-40B4-BE49-F238E27FC236}">
                <a16:creationId xmlns:a16="http://schemas.microsoft.com/office/drawing/2014/main" id="{15E55A9C-8C53-3D30-D3ED-2FD126D779A9}"/>
              </a:ext>
            </a:extLst>
          </p:cNvPr>
          <p:cNvPicPr>
            <a:picLocks noChangeAspect="1"/>
          </p:cNvPicPr>
          <p:nvPr userDrawn="1"/>
        </p:nvPicPr>
        <p:blipFill>
          <a:blip r:embed="rId9">
            <a:alphaModFix amt="40000"/>
            <a:extLst>
              <a:ext uri="{96DAC541-7B7A-43D3-8B79-37D633B846F1}">
                <asvg:svgBlip xmlns:asvg="http://schemas.microsoft.com/office/drawing/2016/SVG/main" r:embed="rId10"/>
              </a:ext>
            </a:extLst>
          </a:blip>
          <a:stretch>
            <a:fillRect/>
          </a:stretch>
        </p:blipFill>
        <p:spPr>
          <a:xfrm>
            <a:off x="10591618" y="3552610"/>
            <a:ext cx="1287353" cy="846622"/>
          </a:xfrm>
          <a:prstGeom prst="rect">
            <a:avLst/>
          </a:prstGeom>
        </p:spPr>
      </p:pic>
      <p:sp>
        <p:nvSpPr>
          <p:cNvPr id="146" name="TextBox 145">
            <a:extLst>
              <a:ext uri="{FF2B5EF4-FFF2-40B4-BE49-F238E27FC236}">
                <a16:creationId xmlns:a16="http://schemas.microsoft.com/office/drawing/2014/main" id="{454C463F-6FD0-408B-46A5-8E3542F34CFD}"/>
              </a:ext>
            </a:extLst>
          </p:cNvPr>
          <p:cNvSpPr txBox="1"/>
          <p:nvPr userDrawn="1"/>
        </p:nvSpPr>
        <p:spPr>
          <a:xfrm>
            <a:off x="10584443" y="4043100"/>
            <a:ext cx="130170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Finalize</a:t>
            </a:r>
          </a:p>
        </p:txBody>
      </p:sp>
      <p:sp>
        <p:nvSpPr>
          <p:cNvPr id="147" name="TextBox 146">
            <a:extLst>
              <a:ext uri="{FF2B5EF4-FFF2-40B4-BE49-F238E27FC236}">
                <a16:creationId xmlns:a16="http://schemas.microsoft.com/office/drawing/2014/main" id="{5A5B0BB4-EF49-5619-D109-1E36EF708218}"/>
              </a:ext>
            </a:extLst>
          </p:cNvPr>
          <p:cNvSpPr txBox="1"/>
          <p:nvPr userDrawn="1"/>
        </p:nvSpPr>
        <p:spPr>
          <a:xfrm rot="20361813">
            <a:off x="10222900" y="5241215"/>
            <a:ext cx="201401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Disseminate</a:t>
            </a:r>
          </a:p>
        </p:txBody>
      </p:sp>
      <p:sp>
        <p:nvSpPr>
          <p:cNvPr id="148" name="Freeform: Shape 132">
            <a:extLst>
              <a:ext uri="{FF2B5EF4-FFF2-40B4-BE49-F238E27FC236}">
                <a16:creationId xmlns:a16="http://schemas.microsoft.com/office/drawing/2014/main" id="{9C3D1967-B427-8C8C-4CA5-CA56E0034967}"/>
              </a:ext>
            </a:extLst>
          </p:cNvPr>
          <p:cNvSpPr/>
          <p:nvPr userDrawn="1"/>
        </p:nvSpPr>
        <p:spPr>
          <a:xfrm>
            <a:off x="646555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9" name="Freeform: Shape 21">
            <a:extLst>
              <a:ext uri="{FF2B5EF4-FFF2-40B4-BE49-F238E27FC236}">
                <a16:creationId xmlns:a16="http://schemas.microsoft.com/office/drawing/2014/main" id="{336CB580-A0DB-8A80-210C-6578FD17D06A}"/>
              </a:ext>
            </a:extLst>
          </p:cNvPr>
          <p:cNvSpPr/>
          <p:nvPr userDrawn="1"/>
        </p:nvSpPr>
        <p:spPr>
          <a:xfrm>
            <a:off x="490132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0" name="Freeform: Shape 22">
            <a:extLst>
              <a:ext uri="{FF2B5EF4-FFF2-40B4-BE49-F238E27FC236}">
                <a16:creationId xmlns:a16="http://schemas.microsoft.com/office/drawing/2014/main" id="{DA688BD3-578E-144A-DC98-82536D3AD4A1}"/>
              </a:ext>
            </a:extLst>
          </p:cNvPr>
          <p:cNvSpPr/>
          <p:nvPr userDrawn="1"/>
        </p:nvSpPr>
        <p:spPr>
          <a:xfrm>
            <a:off x="529238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1" name="Freeform: Shape 23">
            <a:extLst>
              <a:ext uri="{FF2B5EF4-FFF2-40B4-BE49-F238E27FC236}">
                <a16:creationId xmlns:a16="http://schemas.microsoft.com/office/drawing/2014/main" id="{EC5B1403-B98A-9FAA-085E-CF97982F8EF4}"/>
              </a:ext>
            </a:extLst>
          </p:cNvPr>
          <p:cNvSpPr/>
          <p:nvPr userDrawn="1"/>
        </p:nvSpPr>
        <p:spPr>
          <a:xfrm>
            <a:off x="568343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2" name="Freeform: Shape 24">
            <a:extLst>
              <a:ext uri="{FF2B5EF4-FFF2-40B4-BE49-F238E27FC236}">
                <a16:creationId xmlns:a16="http://schemas.microsoft.com/office/drawing/2014/main" id="{D2C21C2D-ED2B-F2F2-8416-5F3D5BADB66E}"/>
              </a:ext>
            </a:extLst>
          </p:cNvPr>
          <p:cNvSpPr/>
          <p:nvPr userDrawn="1"/>
        </p:nvSpPr>
        <p:spPr>
          <a:xfrm>
            <a:off x="607449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3" name="Freeform: Shape 21">
            <a:extLst>
              <a:ext uri="{FF2B5EF4-FFF2-40B4-BE49-F238E27FC236}">
                <a16:creationId xmlns:a16="http://schemas.microsoft.com/office/drawing/2014/main" id="{FADCCE2D-B254-C6E0-E115-EE81BA1D9A10}"/>
              </a:ext>
            </a:extLst>
          </p:cNvPr>
          <p:cNvSpPr/>
          <p:nvPr userDrawn="1"/>
        </p:nvSpPr>
        <p:spPr>
          <a:xfrm>
            <a:off x="4418825"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54" name="Picture 153">
            <a:extLst>
              <a:ext uri="{FF2B5EF4-FFF2-40B4-BE49-F238E27FC236}">
                <a16:creationId xmlns:a16="http://schemas.microsoft.com/office/drawing/2014/main" id="{792FD7FF-D69F-20D7-BE69-19100916C67C}"/>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38657" y="3256324"/>
            <a:ext cx="365760" cy="532015"/>
          </a:xfrm>
          <a:prstGeom prst="rect">
            <a:avLst/>
          </a:prstGeom>
        </p:spPr>
      </p:pic>
      <p:sp>
        <p:nvSpPr>
          <p:cNvPr id="155" name="Freeform: Shape 132">
            <a:extLst>
              <a:ext uri="{FF2B5EF4-FFF2-40B4-BE49-F238E27FC236}">
                <a16:creationId xmlns:a16="http://schemas.microsoft.com/office/drawing/2014/main" id="{C218E98F-734B-9218-65CB-9F6F36DAF29E}"/>
              </a:ext>
            </a:extLst>
          </p:cNvPr>
          <p:cNvSpPr/>
          <p:nvPr userDrawn="1"/>
        </p:nvSpPr>
        <p:spPr>
          <a:xfrm>
            <a:off x="9531801"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6" name="Freeform: Shape 21">
            <a:extLst>
              <a:ext uri="{FF2B5EF4-FFF2-40B4-BE49-F238E27FC236}">
                <a16:creationId xmlns:a16="http://schemas.microsoft.com/office/drawing/2014/main" id="{9C4F28BC-9A24-F8BB-9866-6AAD59353544}"/>
              </a:ext>
            </a:extLst>
          </p:cNvPr>
          <p:cNvSpPr/>
          <p:nvPr userDrawn="1"/>
        </p:nvSpPr>
        <p:spPr>
          <a:xfrm>
            <a:off x="7967569"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7" name="Freeform: Shape 22">
            <a:extLst>
              <a:ext uri="{FF2B5EF4-FFF2-40B4-BE49-F238E27FC236}">
                <a16:creationId xmlns:a16="http://schemas.microsoft.com/office/drawing/2014/main" id="{70C53B88-2219-6507-E652-0AF3E5EB7254}"/>
              </a:ext>
            </a:extLst>
          </p:cNvPr>
          <p:cNvSpPr/>
          <p:nvPr userDrawn="1"/>
        </p:nvSpPr>
        <p:spPr>
          <a:xfrm>
            <a:off x="8358627"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8" name="Freeform: Shape 23">
            <a:extLst>
              <a:ext uri="{FF2B5EF4-FFF2-40B4-BE49-F238E27FC236}">
                <a16:creationId xmlns:a16="http://schemas.microsoft.com/office/drawing/2014/main" id="{E130038C-0699-5CAA-6C63-7FA0FC810E2B}"/>
              </a:ext>
            </a:extLst>
          </p:cNvPr>
          <p:cNvSpPr/>
          <p:nvPr userDrawn="1"/>
        </p:nvSpPr>
        <p:spPr>
          <a:xfrm>
            <a:off x="8749685"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9" name="Freeform: Shape 24">
            <a:extLst>
              <a:ext uri="{FF2B5EF4-FFF2-40B4-BE49-F238E27FC236}">
                <a16:creationId xmlns:a16="http://schemas.microsoft.com/office/drawing/2014/main" id="{8A26A82C-137E-25C2-0561-A4AF95707B12}"/>
              </a:ext>
            </a:extLst>
          </p:cNvPr>
          <p:cNvSpPr/>
          <p:nvPr userDrawn="1"/>
        </p:nvSpPr>
        <p:spPr>
          <a:xfrm>
            <a:off x="9140743" y="3243749"/>
            <a:ext cx="36576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60" name="Freeform: Shape 21">
            <a:extLst>
              <a:ext uri="{FF2B5EF4-FFF2-40B4-BE49-F238E27FC236}">
                <a16:creationId xmlns:a16="http://schemas.microsoft.com/office/drawing/2014/main" id="{B0A3449C-3FF2-D402-8F87-23F9F67839B1}"/>
              </a:ext>
            </a:extLst>
          </p:cNvPr>
          <p:cNvSpPr/>
          <p:nvPr userDrawn="1"/>
        </p:nvSpPr>
        <p:spPr>
          <a:xfrm>
            <a:off x="7485071" y="3243749"/>
            <a:ext cx="457200"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Text" lastClr="000000">
                <a:lumMod val="50000"/>
                <a:lumOff val="50000"/>
              </a:sysClr>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Setting up for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61" name="Graphic 160">
            <a:extLst>
              <a:ext uri="{FF2B5EF4-FFF2-40B4-BE49-F238E27FC236}">
                <a16:creationId xmlns:a16="http://schemas.microsoft.com/office/drawing/2014/main" id="{CF3A2519-1308-370D-A519-D10EDB1320CA}"/>
              </a:ext>
            </a:extLst>
          </p:cNvPr>
          <p:cNvPicPr>
            <a:picLocks noChangeAspect="1"/>
          </p:cNvPicPr>
          <p:nvPr userDrawn="1"/>
        </p:nvPicPr>
        <p:blipFill>
          <a:blip r:embed="rId12">
            <a:duotone>
              <a:srgbClr val="FFC000">
                <a:shade val="45000"/>
                <a:satMod val="135000"/>
              </a:srgbClr>
              <a:prstClr val="white"/>
            </a:duotone>
            <a:extLst>
              <a:ext uri="{96DAC541-7B7A-43D3-8B79-37D633B846F1}">
                <asvg:svgBlip xmlns:asvg="http://schemas.microsoft.com/office/drawing/2016/SVG/main" r:embed="rId13"/>
              </a:ext>
            </a:extLst>
          </a:blip>
          <a:stretch>
            <a:fillRect/>
          </a:stretch>
        </p:blipFill>
        <p:spPr>
          <a:xfrm>
            <a:off x="9897270" y="3816451"/>
            <a:ext cx="320040" cy="320040"/>
          </a:xfrm>
          <a:prstGeom prst="rect">
            <a:avLst/>
          </a:prstGeom>
        </p:spPr>
      </p:pic>
      <p:pic>
        <p:nvPicPr>
          <p:cNvPr id="162" name="Graphic 161">
            <a:extLst>
              <a:ext uri="{FF2B5EF4-FFF2-40B4-BE49-F238E27FC236}">
                <a16:creationId xmlns:a16="http://schemas.microsoft.com/office/drawing/2014/main" id="{A6F7A7EC-D574-0FC5-1C72-502B9312DCC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023483" y="3926493"/>
            <a:ext cx="320040" cy="320040"/>
          </a:xfrm>
          <a:prstGeom prst="rect">
            <a:avLst/>
          </a:prstGeom>
        </p:spPr>
      </p:pic>
      <p:pic>
        <p:nvPicPr>
          <p:cNvPr id="163" name="Picture 162">
            <a:extLst>
              <a:ext uri="{FF2B5EF4-FFF2-40B4-BE49-F238E27FC236}">
                <a16:creationId xmlns:a16="http://schemas.microsoft.com/office/drawing/2014/main" id="{41F0BC43-3037-C4DD-2922-9453F27C20EA}"/>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9840201" y="4319898"/>
            <a:ext cx="580428" cy="411136"/>
          </a:xfrm>
          <a:prstGeom prst="rect">
            <a:avLst/>
          </a:prstGeom>
        </p:spPr>
      </p:pic>
      <p:pic>
        <p:nvPicPr>
          <p:cNvPr id="164" name="Picture 163">
            <a:extLst>
              <a:ext uri="{FF2B5EF4-FFF2-40B4-BE49-F238E27FC236}">
                <a16:creationId xmlns:a16="http://schemas.microsoft.com/office/drawing/2014/main" id="{F1F80C39-4955-CACD-1DD1-44C92B057FE1}"/>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857896" y="3248350"/>
            <a:ext cx="365760" cy="532015"/>
          </a:xfrm>
          <a:prstGeom prst="rect">
            <a:avLst/>
          </a:prstGeom>
        </p:spPr>
      </p:pic>
      <p:pic>
        <p:nvPicPr>
          <p:cNvPr id="165" name="Picture 164">
            <a:extLst>
              <a:ext uri="{FF2B5EF4-FFF2-40B4-BE49-F238E27FC236}">
                <a16:creationId xmlns:a16="http://schemas.microsoft.com/office/drawing/2014/main" id="{A742F79C-58D6-9918-BD30-12485E0B6E79}"/>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6750562" y="4311924"/>
            <a:ext cx="580428" cy="411136"/>
          </a:xfrm>
          <a:prstGeom prst="rect">
            <a:avLst/>
          </a:prstGeom>
        </p:spPr>
      </p:pic>
      <p:pic>
        <p:nvPicPr>
          <p:cNvPr id="166" name="Graphic 165">
            <a:extLst>
              <a:ext uri="{FF2B5EF4-FFF2-40B4-BE49-F238E27FC236}">
                <a16:creationId xmlns:a16="http://schemas.microsoft.com/office/drawing/2014/main" id="{CD52DE1B-8308-623B-6712-D89CC5F0AFF3}"/>
              </a:ext>
            </a:extLst>
          </p:cNvPr>
          <p:cNvPicPr>
            <a:picLocks noChangeAspect="1"/>
          </p:cNvPicPr>
          <p:nvPr userDrawn="1"/>
        </p:nvPicPr>
        <p:blipFill>
          <a:blip r:embed="rId12">
            <a:duotone>
              <a:srgbClr val="FFC000">
                <a:shade val="45000"/>
                <a:satMod val="135000"/>
              </a:srgbClr>
              <a:prstClr val="white"/>
            </a:duotone>
            <a:extLst>
              <a:ext uri="{96DAC541-7B7A-43D3-8B79-37D633B846F1}">
                <asvg:svgBlip xmlns:asvg="http://schemas.microsoft.com/office/drawing/2016/SVG/main" r:embed="rId13"/>
              </a:ext>
            </a:extLst>
          </a:blip>
          <a:stretch>
            <a:fillRect/>
          </a:stretch>
        </p:blipFill>
        <p:spPr>
          <a:xfrm>
            <a:off x="6820947" y="3808477"/>
            <a:ext cx="320040" cy="320040"/>
          </a:xfrm>
          <a:prstGeom prst="rect">
            <a:avLst/>
          </a:prstGeom>
        </p:spPr>
      </p:pic>
      <p:pic>
        <p:nvPicPr>
          <p:cNvPr id="167" name="Graphic 166">
            <a:extLst>
              <a:ext uri="{FF2B5EF4-FFF2-40B4-BE49-F238E27FC236}">
                <a16:creationId xmlns:a16="http://schemas.microsoft.com/office/drawing/2014/main" id="{38C85FE5-B685-EC63-CF93-6950ECD54CFE}"/>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947160" y="3918519"/>
            <a:ext cx="320040" cy="320040"/>
          </a:xfrm>
          <a:prstGeom prst="rect">
            <a:avLst/>
          </a:prstGeom>
        </p:spPr>
      </p:pic>
    </p:spTree>
    <p:extLst>
      <p:ext uri="{BB962C8B-B14F-4D97-AF65-F5344CB8AC3E}">
        <p14:creationId xmlns:p14="http://schemas.microsoft.com/office/powerpoint/2010/main" val="36457918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ENHANCE C2 RCT">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extLst>
              <p:ext uri="{D42A27DB-BD31-4B8C-83A1-F6EECF244321}">
                <p14:modId xmlns:p14="http://schemas.microsoft.com/office/powerpoint/2010/main" val="2735331485"/>
              </p:ext>
            </p:extLst>
          </p:nvPr>
        </p:nvGraphicFramePr>
        <p:xfrm>
          <a:off x="0" y="0"/>
          <a:ext cx="12161521" cy="6867144"/>
        </p:xfrm>
        <a:graphic>
          <a:graphicData uri="http://schemas.openxmlformats.org/drawingml/2006/table">
            <a:tbl>
              <a:tblPr>
                <a:tableStyleId>{2D5ABB26-0587-4C30-8999-92F81FD0307C}</a:tableStyleId>
              </a:tblPr>
              <a:tblGrid>
                <a:gridCol w="723093">
                  <a:extLst>
                    <a:ext uri="{9D8B030D-6E8A-4147-A177-3AD203B41FA5}">
                      <a16:colId xmlns:a16="http://schemas.microsoft.com/office/drawing/2014/main" val="2750378661"/>
                    </a:ext>
                  </a:extLst>
                </a:gridCol>
                <a:gridCol w="3453982">
                  <a:extLst>
                    <a:ext uri="{9D8B030D-6E8A-4147-A177-3AD203B41FA5}">
                      <a16:colId xmlns:a16="http://schemas.microsoft.com/office/drawing/2014/main" val="3006897056"/>
                    </a:ext>
                  </a:extLst>
                </a:gridCol>
                <a:gridCol w="208280">
                  <a:extLst>
                    <a:ext uri="{9D8B030D-6E8A-4147-A177-3AD203B41FA5}">
                      <a16:colId xmlns:a16="http://schemas.microsoft.com/office/drawing/2014/main" val="1639233194"/>
                    </a:ext>
                  </a:extLst>
                </a:gridCol>
                <a:gridCol w="5946314">
                  <a:extLst>
                    <a:ext uri="{9D8B030D-6E8A-4147-A177-3AD203B41FA5}">
                      <a16:colId xmlns:a16="http://schemas.microsoft.com/office/drawing/2014/main" val="897606555"/>
                    </a:ext>
                  </a:extLst>
                </a:gridCol>
                <a:gridCol w="1829852">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latin typeface="Calibri" panose="020F0502020204030204" pitchFamily="34" charset="0"/>
                          <a:cs typeface="Calibri" panose="020F0502020204030204" pitchFamily="34" charset="0"/>
                        </a:rPr>
                        <a:t>Randomized Control Trial</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pPr algn="ctr"/>
                      <a:r>
                        <a:rPr lang="en-US">
                          <a:latin typeface="Calibri" panose="020F0502020204030204" pitchFamily="34" charset="0"/>
                          <a:cs typeface="Calibri" panose="020F0502020204030204" pitchFamily="34" charset="0"/>
                        </a:rPr>
                        <a:t>Train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atin typeface="Calibri" panose="020F0502020204030204" pitchFamily="34" charset="0"/>
                          <a:cs typeface="Calibri" panose="020F0502020204030204" pitchFamily="34" charset="0"/>
                        </a:rPr>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993255310"/>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endParaRPr lang="en-US">
                        <a:latin typeface="Calibri" panose="020F0502020204030204" pitchFamily="34" charset="0"/>
                        <a:cs typeface="Calibri" panose="020F0502020204030204" pitchFamily="34" charset="0"/>
                      </a:endParaRPr>
                    </a:p>
                  </a:txBody>
                  <a:tcPr>
                    <a:lnL w="381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690507947"/>
                  </a:ext>
                </a:extLst>
              </a:tr>
              <a:tr h="1591056">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p>
                      <a:pPr algn="ctr"/>
                      <a:r>
                        <a:rPr lang="en-US">
                          <a:latin typeface="Calibri" panose="020F0502020204030204" pitchFamily="34" charset="0"/>
                          <a:cs typeface="Calibri" panose="020F0502020204030204" pitchFamily="34" charset="0"/>
                        </a:rPr>
                        <a:t>Implementation Support</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AD47"/>
                    </a:solidFill>
                  </a:tcPr>
                </a:tc>
                <a:tc vMerge="1">
                  <a:txBody>
                    <a:bodyPr/>
                    <a:lstStyle/>
                    <a:p>
                      <a:endParaRPr lang="en-US"/>
                    </a:p>
                  </a:txBody>
                  <a:tcPr/>
                </a:tc>
                <a:extLst>
                  <a:ext uri="{0D108BD9-81ED-4DB2-BD59-A6C34878D82A}">
                    <a16:rowId xmlns:a16="http://schemas.microsoft.com/office/drawing/2014/main" val="1056122279"/>
                  </a:ext>
                </a:extLst>
              </a:tr>
              <a:tr h="502920">
                <a:tc>
                  <a:txBody>
                    <a:bodyPr/>
                    <a:lstStyle/>
                    <a:p>
                      <a:pPr algn="ctr"/>
                      <a:r>
                        <a:rPr lang="en-US">
                          <a:latin typeface="Calibri" panose="020F0502020204030204" pitchFamily="34" charset="0"/>
                          <a:cs typeface="Calibri" panose="020F0502020204030204" pitchFamily="34" charset="0"/>
                        </a:rPr>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2">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 and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749493C-D252-A808-4519-E47A8863BD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8190" y="142592"/>
            <a:ext cx="7768296" cy="1271439"/>
          </a:xfrm>
          <a:prstGeom prst="rect">
            <a:avLst/>
          </a:prstGeom>
        </p:spPr>
      </p:pic>
      <p:pic>
        <p:nvPicPr>
          <p:cNvPr id="90" name="Picture 89">
            <a:extLst>
              <a:ext uri="{FF2B5EF4-FFF2-40B4-BE49-F238E27FC236}">
                <a16:creationId xmlns:a16="http://schemas.microsoft.com/office/drawing/2014/main" id="{71734EFE-B362-EBAA-AC8B-112B5DB1E31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477070" y="4318778"/>
            <a:ext cx="457200" cy="461420"/>
          </a:xfrm>
          <a:prstGeom prst="rect">
            <a:avLst/>
          </a:prstGeom>
        </p:spPr>
      </p:pic>
      <p:pic>
        <p:nvPicPr>
          <p:cNvPr id="91" name="Picture 90">
            <a:extLst>
              <a:ext uri="{FF2B5EF4-FFF2-40B4-BE49-F238E27FC236}">
                <a16:creationId xmlns:a16="http://schemas.microsoft.com/office/drawing/2014/main" id="{34C2CBA8-E1E0-C35D-56B7-848A65B4672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405970" y="1786315"/>
            <a:ext cx="457200" cy="461420"/>
          </a:xfrm>
          <a:prstGeom prst="rect">
            <a:avLst/>
          </a:prstGeom>
        </p:spPr>
      </p:pic>
      <p:sp>
        <p:nvSpPr>
          <p:cNvPr id="92" name="TextBox 91">
            <a:extLst>
              <a:ext uri="{FF2B5EF4-FFF2-40B4-BE49-F238E27FC236}">
                <a16:creationId xmlns:a16="http://schemas.microsoft.com/office/drawing/2014/main" id="{1A802DC3-E144-0F44-98B8-B1B5611EA323}"/>
              </a:ext>
            </a:extLst>
          </p:cNvPr>
          <p:cNvSpPr txBox="1"/>
          <p:nvPr userDrawn="1"/>
        </p:nvSpPr>
        <p:spPr>
          <a:xfrm>
            <a:off x="1099726" y="5719487"/>
            <a:ext cx="1573620" cy="491160"/>
          </a:xfrm>
          <a:prstGeom prst="rect">
            <a:avLst/>
          </a:prstGeom>
          <a:noFill/>
        </p:spPr>
        <p:txBody>
          <a:bodyPr wrap="square" rtlCol="0">
            <a:spAutoFit/>
          </a:bodyPr>
          <a:lstStyle/>
          <a:p>
            <a:pPr algn="ctr">
              <a:lnSpc>
                <a:spcPct val="80000"/>
              </a:lnSpc>
            </a:pPr>
            <a:r>
              <a:rPr lang="en-US" sz="1600">
                <a:solidFill>
                  <a:prstClr val="black"/>
                </a:solidFill>
                <a:latin typeface="Calibri" panose="020F0502020204030204"/>
              </a:rPr>
              <a:t>22 Elementary Schools</a:t>
            </a:r>
          </a:p>
        </p:txBody>
      </p:sp>
      <p:sp>
        <p:nvSpPr>
          <p:cNvPr id="93" name="Left-Up Arrow 92">
            <a:extLst>
              <a:ext uri="{FF2B5EF4-FFF2-40B4-BE49-F238E27FC236}">
                <a16:creationId xmlns:a16="http://schemas.microsoft.com/office/drawing/2014/main" id="{93D10580-7B72-67D0-6A5E-9E4020E7EBC6}"/>
              </a:ext>
            </a:extLst>
          </p:cNvPr>
          <p:cNvSpPr/>
          <p:nvPr userDrawn="1"/>
        </p:nvSpPr>
        <p:spPr>
          <a:xfrm rot="8100000">
            <a:off x="3170057" y="3062053"/>
            <a:ext cx="1880839" cy="1801043"/>
          </a:xfrm>
          <a:prstGeom prst="leftUpArrow">
            <a:avLst>
              <a:gd name="adj1" fmla="val 3324"/>
              <a:gd name="adj2" fmla="val 5861"/>
              <a:gd name="adj3" fmla="val 16503"/>
            </a:avLst>
          </a:prstGeom>
          <a:solidFill>
            <a:srgbClr val="70AD47">
              <a:lumMod val="50000"/>
            </a:srgbClr>
          </a:solidFill>
          <a:ln w="127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4" name="Picture 93">
            <a:extLst>
              <a:ext uri="{FF2B5EF4-FFF2-40B4-BE49-F238E27FC236}">
                <a16:creationId xmlns:a16="http://schemas.microsoft.com/office/drawing/2014/main" id="{5245D979-0BD4-D304-186F-BD642505899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838035" y="1942203"/>
            <a:ext cx="1044536" cy="906032"/>
          </a:xfrm>
          <a:prstGeom prst="rect">
            <a:avLst/>
          </a:prstGeom>
          <a:effectLst>
            <a:glow rad="139700">
              <a:srgbClr val="70AD47">
                <a:lumMod val="50000"/>
                <a:alpha val="30000"/>
              </a:srgbClr>
            </a:glow>
          </a:effectLst>
        </p:spPr>
      </p:pic>
      <p:sp>
        <p:nvSpPr>
          <p:cNvPr id="95" name="TextBox 94">
            <a:extLst>
              <a:ext uri="{FF2B5EF4-FFF2-40B4-BE49-F238E27FC236}">
                <a16:creationId xmlns:a16="http://schemas.microsoft.com/office/drawing/2014/main" id="{8024CFE3-D53B-C2AB-CDD5-29A960E784A0}"/>
              </a:ext>
            </a:extLst>
          </p:cNvPr>
          <p:cNvSpPr txBox="1"/>
          <p:nvPr userDrawn="1"/>
        </p:nvSpPr>
        <p:spPr>
          <a:xfrm>
            <a:off x="6438417" y="1496074"/>
            <a:ext cx="1843773" cy="3756413"/>
          </a:xfrm>
          <a:prstGeom prst="rect">
            <a:avLst/>
          </a:prstGeom>
          <a:noFill/>
        </p:spPr>
        <p:txBody>
          <a:bodyPr wrap="none" rtlCol="0">
            <a:spAutoFit/>
          </a:bodyPr>
          <a:lstStyle/>
          <a:p>
            <a:pPr algn="ctr"/>
            <a:r>
              <a:rPr lang="en-US" sz="3200" b="1">
                <a:ln w="6350">
                  <a:solidFill>
                    <a:prstClr val="white"/>
                  </a:solidFill>
                </a:ln>
                <a:solidFill>
                  <a:prstClr val="black"/>
                </a:solidFill>
                <a:effectLst>
                  <a:outerShdw blurRad="50800" dist="38100" dir="9600000" sx="104000" sy="104000" algn="tl" rotWithShape="0">
                    <a:srgbClr val="70AD47">
                      <a:lumMod val="50000"/>
                      <a:alpha val="50000"/>
                    </a:srgbClr>
                  </a:outerShdw>
                </a:effectLst>
                <a:latin typeface="Calibri" panose="020F0502020204030204"/>
              </a:rPr>
              <a:t>Enhanced</a:t>
            </a: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endParaRPr lang="en-US" sz="1370">
              <a:ln w="3175">
                <a:solidFill>
                  <a:prstClr val="white"/>
                </a:solidFill>
              </a:ln>
              <a:solidFill>
                <a:prstClr val="black"/>
              </a:solidFill>
              <a:latin typeface="Calibri" panose="020F0502020204030204"/>
            </a:endParaRPr>
          </a:p>
          <a:p>
            <a:pPr algn="ctr"/>
            <a:r>
              <a:rPr lang="en-US" sz="2800">
                <a:ln w="6350">
                  <a:noFill/>
                </a:ln>
                <a:solidFill>
                  <a:prstClr val="black"/>
                </a:solidFill>
                <a:latin typeface="Calibri" panose="020F0502020204030204"/>
              </a:rPr>
              <a:t>Traditional</a:t>
            </a:r>
            <a:endParaRPr lang="en-US" sz="2400">
              <a:ln w="6350">
                <a:noFill/>
              </a:ln>
              <a:solidFill>
                <a:prstClr val="black"/>
              </a:solidFill>
              <a:latin typeface="Calibri" panose="020F0502020204030204"/>
            </a:endParaRPr>
          </a:p>
        </p:txBody>
      </p:sp>
      <p:pic>
        <p:nvPicPr>
          <p:cNvPr id="96" name="Picture 95">
            <a:extLst>
              <a:ext uri="{FF2B5EF4-FFF2-40B4-BE49-F238E27FC236}">
                <a16:creationId xmlns:a16="http://schemas.microsoft.com/office/drawing/2014/main" id="{7586BCA9-F652-C06D-24CC-D4D66F50765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383933" y="3191440"/>
            <a:ext cx="457200" cy="461420"/>
          </a:xfrm>
          <a:prstGeom prst="rect">
            <a:avLst/>
          </a:prstGeom>
        </p:spPr>
      </p:pic>
      <p:pic>
        <p:nvPicPr>
          <p:cNvPr id="97" name="Picture 96">
            <a:extLst>
              <a:ext uri="{FF2B5EF4-FFF2-40B4-BE49-F238E27FC236}">
                <a16:creationId xmlns:a16="http://schemas.microsoft.com/office/drawing/2014/main" id="{2CBE912E-E219-7C31-6F9F-CB6FA1D935E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833039" y="4844058"/>
            <a:ext cx="457200" cy="461420"/>
          </a:xfrm>
          <a:prstGeom prst="rect">
            <a:avLst/>
          </a:prstGeom>
        </p:spPr>
      </p:pic>
      <p:pic>
        <p:nvPicPr>
          <p:cNvPr id="98" name="Picture 97">
            <a:extLst>
              <a:ext uri="{FF2B5EF4-FFF2-40B4-BE49-F238E27FC236}">
                <a16:creationId xmlns:a16="http://schemas.microsoft.com/office/drawing/2014/main" id="{CA499AD6-0761-9DF1-2F37-9C661A3A115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255440" y="4699350"/>
            <a:ext cx="457200" cy="461420"/>
          </a:xfrm>
          <a:prstGeom prst="rect">
            <a:avLst/>
          </a:prstGeom>
        </p:spPr>
      </p:pic>
      <p:pic>
        <p:nvPicPr>
          <p:cNvPr id="99" name="Picture 98">
            <a:extLst>
              <a:ext uri="{FF2B5EF4-FFF2-40B4-BE49-F238E27FC236}">
                <a16:creationId xmlns:a16="http://schemas.microsoft.com/office/drawing/2014/main" id="{5DAB3B09-4EB0-1D22-A5E5-0F58EEEFC0C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924097" y="1957761"/>
            <a:ext cx="457200" cy="461420"/>
          </a:xfrm>
          <a:prstGeom prst="rect">
            <a:avLst/>
          </a:prstGeom>
        </p:spPr>
      </p:pic>
      <p:pic>
        <p:nvPicPr>
          <p:cNvPr id="100" name="Picture 99">
            <a:extLst>
              <a:ext uri="{FF2B5EF4-FFF2-40B4-BE49-F238E27FC236}">
                <a16:creationId xmlns:a16="http://schemas.microsoft.com/office/drawing/2014/main" id="{D5A9A1D7-0F82-B2F8-98D1-03DC4E3D9F2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063937" y="5154394"/>
            <a:ext cx="457200" cy="461420"/>
          </a:xfrm>
          <a:prstGeom prst="rect">
            <a:avLst/>
          </a:prstGeom>
        </p:spPr>
      </p:pic>
      <p:pic>
        <p:nvPicPr>
          <p:cNvPr id="101" name="Picture 100">
            <a:extLst>
              <a:ext uri="{FF2B5EF4-FFF2-40B4-BE49-F238E27FC236}">
                <a16:creationId xmlns:a16="http://schemas.microsoft.com/office/drawing/2014/main" id="{B59781CC-7AEA-A829-F2F9-EC60B558E2C6}"/>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516998" y="4997917"/>
            <a:ext cx="457200" cy="461420"/>
          </a:xfrm>
          <a:prstGeom prst="rect">
            <a:avLst/>
          </a:prstGeom>
        </p:spPr>
      </p:pic>
      <p:pic>
        <p:nvPicPr>
          <p:cNvPr id="102" name="Picture 101">
            <a:extLst>
              <a:ext uri="{FF2B5EF4-FFF2-40B4-BE49-F238E27FC236}">
                <a16:creationId xmlns:a16="http://schemas.microsoft.com/office/drawing/2014/main" id="{D51E429B-A060-541B-898C-6C0DA3EB00B3}"/>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774363" y="4617994"/>
            <a:ext cx="457200" cy="461420"/>
          </a:xfrm>
          <a:prstGeom prst="rect">
            <a:avLst/>
          </a:prstGeom>
        </p:spPr>
      </p:pic>
      <p:pic>
        <p:nvPicPr>
          <p:cNvPr id="103" name="Picture 102">
            <a:extLst>
              <a:ext uri="{FF2B5EF4-FFF2-40B4-BE49-F238E27FC236}">
                <a16:creationId xmlns:a16="http://schemas.microsoft.com/office/drawing/2014/main" id="{B84785C8-0FB7-2191-376F-AD73AB83EB6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029010" y="2369891"/>
            <a:ext cx="457200" cy="461420"/>
          </a:xfrm>
          <a:prstGeom prst="rect">
            <a:avLst/>
          </a:prstGeom>
        </p:spPr>
      </p:pic>
      <p:pic>
        <p:nvPicPr>
          <p:cNvPr id="104" name="Picture 103">
            <a:extLst>
              <a:ext uri="{FF2B5EF4-FFF2-40B4-BE49-F238E27FC236}">
                <a16:creationId xmlns:a16="http://schemas.microsoft.com/office/drawing/2014/main" id="{7E45205D-672F-C01F-9C26-2CA7E062016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27709" y="3567462"/>
            <a:ext cx="457200" cy="461420"/>
          </a:xfrm>
          <a:prstGeom prst="rect">
            <a:avLst/>
          </a:prstGeom>
        </p:spPr>
      </p:pic>
      <p:pic>
        <p:nvPicPr>
          <p:cNvPr id="105" name="Picture 104">
            <a:extLst>
              <a:ext uri="{FF2B5EF4-FFF2-40B4-BE49-F238E27FC236}">
                <a16:creationId xmlns:a16="http://schemas.microsoft.com/office/drawing/2014/main" id="{F549C3D8-808B-762A-F39B-71659711189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375684" y="5083402"/>
            <a:ext cx="457200" cy="461420"/>
          </a:xfrm>
          <a:prstGeom prst="rect">
            <a:avLst/>
          </a:prstGeom>
        </p:spPr>
      </p:pic>
      <p:pic>
        <p:nvPicPr>
          <p:cNvPr id="106" name="Picture 105">
            <a:extLst>
              <a:ext uri="{FF2B5EF4-FFF2-40B4-BE49-F238E27FC236}">
                <a16:creationId xmlns:a16="http://schemas.microsoft.com/office/drawing/2014/main" id="{6324F3DB-7770-415E-586D-4E622520DF69}"/>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843204" y="3354679"/>
            <a:ext cx="457200" cy="461420"/>
          </a:xfrm>
          <a:prstGeom prst="rect">
            <a:avLst/>
          </a:prstGeom>
        </p:spPr>
      </p:pic>
      <p:pic>
        <p:nvPicPr>
          <p:cNvPr id="107" name="Picture 106">
            <a:extLst>
              <a:ext uri="{FF2B5EF4-FFF2-40B4-BE49-F238E27FC236}">
                <a16:creationId xmlns:a16="http://schemas.microsoft.com/office/drawing/2014/main" id="{6364BE4B-D23A-AF30-3D3A-84E9C3E1E1A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412625" y="3628850"/>
            <a:ext cx="457200" cy="461420"/>
          </a:xfrm>
          <a:prstGeom prst="rect">
            <a:avLst/>
          </a:prstGeom>
        </p:spPr>
      </p:pic>
      <p:pic>
        <p:nvPicPr>
          <p:cNvPr id="108" name="Picture 107">
            <a:extLst>
              <a:ext uri="{FF2B5EF4-FFF2-40B4-BE49-F238E27FC236}">
                <a16:creationId xmlns:a16="http://schemas.microsoft.com/office/drawing/2014/main" id="{16A9150C-AADD-C9DD-4499-2C2FF371E881}"/>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966393" y="2045171"/>
            <a:ext cx="457200" cy="461420"/>
          </a:xfrm>
          <a:prstGeom prst="rect">
            <a:avLst/>
          </a:prstGeom>
        </p:spPr>
      </p:pic>
      <p:pic>
        <p:nvPicPr>
          <p:cNvPr id="109" name="Picture 108">
            <a:extLst>
              <a:ext uri="{FF2B5EF4-FFF2-40B4-BE49-F238E27FC236}">
                <a16:creationId xmlns:a16="http://schemas.microsoft.com/office/drawing/2014/main" id="{8BC107B3-99F0-1BC2-6E00-B33611AA9433}"/>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475768" y="2133062"/>
            <a:ext cx="457200" cy="461420"/>
          </a:xfrm>
          <a:prstGeom prst="rect">
            <a:avLst/>
          </a:prstGeom>
        </p:spPr>
      </p:pic>
      <p:pic>
        <p:nvPicPr>
          <p:cNvPr id="110" name="Picture 109">
            <a:extLst>
              <a:ext uri="{FF2B5EF4-FFF2-40B4-BE49-F238E27FC236}">
                <a16:creationId xmlns:a16="http://schemas.microsoft.com/office/drawing/2014/main" id="{232F8A8B-CA26-C35D-1530-09749AFC5EA1}"/>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976141" y="4392951"/>
            <a:ext cx="457200" cy="461420"/>
          </a:xfrm>
          <a:prstGeom prst="rect">
            <a:avLst/>
          </a:prstGeom>
        </p:spPr>
      </p:pic>
      <p:grpSp>
        <p:nvGrpSpPr>
          <p:cNvPr id="111" name="Group 110">
            <a:extLst>
              <a:ext uri="{FF2B5EF4-FFF2-40B4-BE49-F238E27FC236}">
                <a16:creationId xmlns:a16="http://schemas.microsoft.com/office/drawing/2014/main" id="{9D5A8A37-EB6F-8096-107D-C4D7B96B8077}"/>
              </a:ext>
            </a:extLst>
          </p:cNvPr>
          <p:cNvGrpSpPr>
            <a:grpSpLocks noChangeAspect="1"/>
          </p:cNvGrpSpPr>
          <p:nvPr userDrawn="1"/>
        </p:nvGrpSpPr>
        <p:grpSpPr>
          <a:xfrm>
            <a:off x="6857383" y="5083452"/>
            <a:ext cx="1005840" cy="1005840"/>
            <a:chOff x="7369455" y="2721180"/>
            <a:chExt cx="682296" cy="682296"/>
          </a:xfrm>
        </p:grpSpPr>
        <p:cxnSp>
          <p:nvCxnSpPr>
            <p:cNvPr id="112" name="Straight Connector 111">
              <a:extLst>
                <a:ext uri="{FF2B5EF4-FFF2-40B4-BE49-F238E27FC236}">
                  <a16:creationId xmlns:a16="http://schemas.microsoft.com/office/drawing/2014/main" id="{779AE580-CB7F-BF6E-9415-CF7D4834F2AD}"/>
                </a:ext>
              </a:extLst>
            </p:cNvPr>
            <p:cNvCxnSpPr/>
            <p:nvPr/>
          </p:nvCxnSpPr>
          <p:spPr>
            <a:xfrm flipV="1">
              <a:off x="7710603" y="2757550"/>
              <a:ext cx="0" cy="547573"/>
            </a:xfrm>
            <a:prstGeom prst="line">
              <a:avLst/>
            </a:prstGeom>
            <a:noFill/>
            <a:ln w="38100" cap="flat" cmpd="sng" algn="ctr">
              <a:solidFill>
                <a:srgbClr val="70AD47"/>
              </a:solidFill>
              <a:prstDash val="solid"/>
              <a:miter lim="800000"/>
            </a:ln>
            <a:effectLst/>
          </p:spPr>
        </p:cxnSp>
        <p:pic>
          <p:nvPicPr>
            <p:cNvPr id="113" name="Picture 112">
              <a:extLst>
                <a:ext uri="{FF2B5EF4-FFF2-40B4-BE49-F238E27FC236}">
                  <a16:creationId xmlns:a16="http://schemas.microsoft.com/office/drawing/2014/main" id="{7B6B4D95-53C6-ACDB-3843-CDF1EA9C36A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69455" y="2721180"/>
              <a:ext cx="682296" cy="682296"/>
            </a:xfrm>
            <a:prstGeom prst="rect">
              <a:avLst/>
            </a:prstGeom>
          </p:spPr>
        </p:pic>
      </p:grpSp>
      <p:pic>
        <p:nvPicPr>
          <p:cNvPr id="114" name="Picture 113">
            <a:extLst>
              <a:ext uri="{FF2B5EF4-FFF2-40B4-BE49-F238E27FC236}">
                <a16:creationId xmlns:a16="http://schemas.microsoft.com/office/drawing/2014/main" id="{98E9B7B9-61D8-8294-7BB6-BDEA9155CF67}"/>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443539" y="1670062"/>
            <a:ext cx="457200" cy="460162"/>
          </a:xfrm>
          <a:prstGeom prst="rect">
            <a:avLst/>
          </a:prstGeom>
        </p:spPr>
      </p:pic>
      <p:pic>
        <p:nvPicPr>
          <p:cNvPr id="115" name="Picture 114">
            <a:extLst>
              <a:ext uri="{FF2B5EF4-FFF2-40B4-BE49-F238E27FC236}">
                <a16:creationId xmlns:a16="http://schemas.microsoft.com/office/drawing/2014/main" id="{ACE6EE39-F279-9EFE-29F9-ADD30FCE1258}"/>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269981" y="1639947"/>
            <a:ext cx="457200" cy="460162"/>
          </a:xfrm>
          <a:prstGeom prst="rect">
            <a:avLst/>
          </a:prstGeom>
        </p:spPr>
      </p:pic>
      <p:pic>
        <p:nvPicPr>
          <p:cNvPr id="116" name="Picture 115">
            <a:extLst>
              <a:ext uri="{FF2B5EF4-FFF2-40B4-BE49-F238E27FC236}">
                <a16:creationId xmlns:a16="http://schemas.microsoft.com/office/drawing/2014/main" id="{936B15B1-BCD3-EA58-752C-61595E559B4E}"/>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740173" y="1749680"/>
            <a:ext cx="457200" cy="460162"/>
          </a:xfrm>
          <a:prstGeom prst="rect">
            <a:avLst/>
          </a:prstGeom>
        </p:spPr>
      </p:pic>
      <p:pic>
        <p:nvPicPr>
          <p:cNvPr id="117" name="Picture 116">
            <a:extLst>
              <a:ext uri="{FF2B5EF4-FFF2-40B4-BE49-F238E27FC236}">
                <a16:creationId xmlns:a16="http://schemas.microsoft.com/office/drawing/2014/main" id="{5A5AB2D3-1915-E2FF-0C16-EDD91F37006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822630" y="1812799"/>
            <a:ext cx="457200" cy="460162"/>
          </a:xfrm>
          <a:prstGeom prst="rect">
            <a:avLst/>
          </a:prstGeom>
        </p:spPr>
      </p:pic>
      <p:pic>
        <p:nvPicPr>
          <p:cNvPr id="118" name="Picture 117">
            <a:extLst>
              <a:ext uri="{FF2B5EF4-FFF2-40B4-BE49-F238E27FC236}">
                <a16:creationId xmlns:a16="http://schemas.microsoft.com/office/drawing/2014/main" id="{F929040F-D6FF-105A-7739-78F38A4FB18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384052" y="2065801"/>
            <a:ext cx="457200" cy="460162"/>
          </a:xfrm>
          <a:prstGeom prst="rect">
            <a:avLst/>
          </a:prstGeom>
        </p:spPr>
      </p:pic>
      <p:pic>
        <p:nvPicPr>
          <p:cNvPr id="119" name="Picture 118">
            <a:extLst>
              <a:ext uri="{FF2B5EF4-FFF2-40B4-BE49-F238E27FC236}">
                <a16:creationId xmlns:a16="http://schemas.microsoft.com/office/drawing/2014/main" id="{5D1DB61C-AB58-C9DA-999F-90D014EDF79D}"/>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642872" y="2706027"/>
            <a:ext cx="457200" cy="460162"/>
          </a:xfrm>
          <a:prstGeom prst="rect">
            <a:avLst/>
          </a:prstGeom>
        </p:spPr>
      </p:pic>
      <p:pic>
        <p:nvPicPr>
          <p:cNvPr id="120" name="Picture 119">
            <a:extLst>
              <a:ext uri="{FF2B5EF4-FFF2-40B4-BE49-F238E27FC236}">
                <a16:creationId xmlns:a16="http://schemas.microsoft.com/office/drawing/2014/main" id="{547CFE13-AF0C-3BD6-6140-183DE66A4EC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926852" y="2246672"/>
            <a:ext cx="457200" cy="460162"/>
          </a:xfrm>
          <a:prstGeom prst="rect">
            <a:avLst/>
          </a:prstGeom>
        </p:spPr>
      </p:pic>
      <p:pic>
        <p:nvPicPr>
          <p:cNvPr id="121" name="Picture 120">
            <a:extLst>
              <a:ext uri="{FF2B5EF4-FFF2-40B4-BE49-F238E27FC236}">
                <a16:creationId xmlns:a16="http://schemas.microsoft.com/office/drawing/2014/main" id="{A878A7AE-1D23-DA45-51BC-01801B580994}"/>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101111" y="2642088"/>
            <a:ext cx="457200" cy="460162"/>
          </a:xfrm>
          <a:prstGeom prst="rect">
            <a:avLst/>
          </a:prstGeom>
        </p:spPr>
      </p:pic>
      <p:pic>
        <p:nvPicPr>
          <p:cNvPr id="122" name="Picture 121">
            <a:extLst>
              <a:ext uri="{FF2B5EF4-FFF2-40B4-BE49-F238E27FC236}">
                <a16:creationId xmlns:a16="http://schemas.microsoft.com/office/drawing/2014/main" id="{970FE4CB-8860-2423-89C5-3E3F458A2E0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5716874" y="2257708"/>
            <a:ext cx="457200" cy="460162"/>
          </a:xfrm>
          <a:prstGeom prst="rect">
            <a:avLst/>
          </a:prstGeom>
        </p:spPr>
      </p:pic>
      <p:pic>
        <p:nvPicPr>
          <p:cNvPr id="123" name="Picture 122">
            <a:extLst>
              <a:ext uri="{FF2B5EF4-FFF2-40B4-BE49-F238E27FC236}">
                <a16:creationId xmlns:a16="http://schemas.microsoft.com/office/drawing/2014/main" id="{03DC2BE9-92E2-0528-B576-733C83669458}"/>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574940" y="2600779"/>
            <a:ext cx="457200" cy="460162"/>
          </a:xfrm>
          <a:prstGeom prst="rect">
            <a:avLst/>
          </a:prstGeom>
        </p:spPr>
      </p:pic>
      <p:pic>
        <p:nvPicPr>
          <p:cNvPr id="124" name="Picture 123">
            <a:extLst>
              <a:ext uri="{FF2B5EF4-FFF2-40B4-BE49-F238E27FC236}">
                <a16:creationId xmlns:a16="http://schemas.microsoft.com/office/drawing/2014/main" id="{93C218BD-F48D-616D-6481-0B620968F6FA}"/>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4499201" y="2180648"/>
            <a:ext cx="457200" cy="460162"/>
          </a:xfrm>
          <a:prstGeom prst="rect">
            <a:avLst/>
          </a:prstGeom>
        </p:spPr>
      </p:pic>
      <p:pic>
        <p:nvPicPr>
          <p:cNvPr id="125" name="Picture 124">
            <a:extLst>
              <a:ext uri="{FF2B5EF4-FFF2-40B4-BE49-F238E27FC236}">
                <a16:creationId xmlns:a16="http://schemas.microsoft.com/office/drawing/2014/main" id="{7574C5BC-7663-FFB3-904D-10F9C8F5638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781529" y="5467724"/>
            <a:ext cx="457200" cy="461420"/>
          </a:xfrm>
          <a:prstGeom prst="rect">
            <a:avLst/>
          </a:prstGeom>
        </p:spPr>
      </p:pic>
      <p:pic>
        <p:nvPicPr>
          <p:cNvPr id="126" name="Picture 125">
            <a:extLst>
              <a:ext uri="{FF2B5EF4-FFF2-40B4-BE49-F238E27FC236}">
                <a16:creationId xmlns:a16="http://schemas.microsoft.com/office/drawing/2014/main" id="{A62B23D7-4278-C5D2-6F56-161F90FA1048}"/>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38214" y="4953807"/>
            <a:ext cx="457200" cy="461420"/>
          </a:xfrm>
          <a:prstGeom prst="rect">
            <a:avLst/>
          </a:prstGeom>
        </p:spPr>
      </p:pic>
      <p:pic>
        <p:nvPicPr>
          <p:cNvPr id="127" name="Picture 126">
            <a:extLst>
              <a:ext uri="{FF2B5EF4-FFF2-40B4-BE49-F238E27FC236}">
                <a16:creationId xmlns:a16="http://schemas.microsoft.com/office/drawing/2014/main" id="{9C8F3E3C-0ABA-76F2-0F53-3970957C8FE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818270" y="4918880"/>
            <a:ext cx="457200" cy="461420"/>
          </a:xfrm>
          <a:prstGeom prst="rect">
            <a:avLst/>
          </a:prstGeom>
        </p:spPr>
      </p:pic>
      <p:pic>
        <p:nvPicPr>
          <p:cNvPr id="128" name="Picture 127">
            <a:extLst>
              <a:ext uri="{FF2B5EF4-FFF2-40B4-BE49-F238E27FC236}">
                <a16:creationId xmlns:a16="http://schemas.microsoft.com/office/drawing/2014/main" id="{39C9F477-7D0C-64D5-A76B-755F1AD2D1A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497329" y="4855347"/>
            <a:ext cx="457200" cy="461420"/>
          </a:xfrm>
          <a:prstGeom prst="rect">
            <a:avLst/>
          </a:prstGeom>
        </p:spPr>
      </p:pic>
      <p:pic>
        <p:nvPicPr>
          <p:cNvPr id="129" name="Picture 128">
            <a:extLst>
              <a:ext uri="{FF2B5EF4-FFF2-40B4-BE49-F238E27FC236}">
                <a16:creationId xmlns:a16="http://schemas.microsoft.com/office/drawing/2014/main" id="{BD136794-D281-5790-9DBA-456D1495209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395414" y="4831456"/>
            <a:ext cx="457200" cy="461420"/>
          </a:xfrm>
          <a:prstGeom prst="rect">
            <a:avLst/>
          </a:prstGeom>
        </p:spPr>
      </p:pic>
      <p:pic>
        <p:nvPicPr>
          <p:cNvPr id="130" name="Picture 129">
            <a:extLst>
              <a:ext uri="{FF2B5EF4-FFF2-40B4-BE49-F238E27FC236}">
                <a16:creationId xmlns:a16="http://schemas.microsoft.com/office/drawing/2014/main" id="{431D4CCA-D089-55C7-68F9-06093D3D06D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457241" y="5726509"/>
            <a:ext cx="457200" cy="461420"/>
          </a:xfrm>
          <a:prstGeom prst="rect">
            <a:avLst/>
          </a:prstGeom>
        </p:spPr>
      </p:pic>
      <p:pic>
        <p:nvPicPr>
          <p:cNvPr id="131" name="Picture 130">
            <a:extLst>
              <a:ext uri="{FF2B5EF4-FFF2-40B4-BE49-F238E27FC236}">
                <a16:creationId xmlns:a16="http://schemas.microsoft.com/office/drawing/2014/main" id="{C82F85A3-960E-FDBA-4678-826F9C1E6D0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81052" y="5409364"/>
            <a:ext cx="457200" cy="461420"/>
          </a:xfrm>
          <a:prstGeom prst="rect">
            <a:avLst/>
          </a:prstGeom>
        </p:spPr>
      </p:pic>
      <p:pic>
        <p:nvPicPr>
          <p:cNvPr id="132" name="Picture 131">
            <a:extLst>
              <a:ext uri="{FF2B5EF4-FFF2-40B4-BE49-F238E27FC236}">
                <a16:creationId xmlns:a16="http://schemas.microsoft.com/office/drawing/2014/main" id="{2B6BCEB5-4798-1056-1826-0E8F5FCB69A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419126" y="5248545"/>
            <a:ext cx="457200" cy="461420"/>
          </a:xfrm>
          <a:prstGeom prst="rect">
            <a:avLst/>
          </a:prstGeom>
        </p:spPr>
      </p:pic>
      <p:pic>
        <p:nvPicPr>
          <p:cNvPr id="133" name="Picture 132">
            <a:extLst>
              <a:ext uri="{FF2B5EF4-FFF2-40B4-BE49-F238E27FC236}">
                <a16:creationId xmlns:a16="http://schemas.microsoft.com/office/drawing/2014/main" id="{EF0A22B2-FDED-F6DC-8E89-0E828EB8DC9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914441" y="5849764"/>
            <a:ext cx="457200" cy="461420"/>
          </a:xfrm>
          <a:prstGeom prst="rect">
            <a:avLst/>
          </a:prstGeom>
        </p:spPr>
      </p:pic>
      <p:pic>
        <p:nvPicPr>
          <p:cNvPr id="134" name="Picture 133">
            <a:extLst>
              <a:ext uri="{FF2B5EF4-FFF2-40B4-BE49-F238E27FC236}">
                <a16:creationId xmlns:a16="http://schemas.microsoft.com/office/drawing/2014/main" id="{B4D7B8C0-6033-7692-355C-F9013B0620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403973" y="5808920"/>
            <a:ext cx="457200" cy="461420"/>
          </a:xfrm>
          <a:prstGeom prst="rect">
            <a:avLst/>
          </a:prstGeom>
        </p:spPr>
      </p:pic>
      <p:pic>
        <p:nvPicPr>
          <p:cNvPr id="135" name="Picture 134">
            <a:extLst>
              <a:ext uri="{FF2B5EF4-FFF2-40B4-BE49-F238E27FC236}">
                <a16:creationId xmlns:a16="http://schemas.microsoft.com/office/drawing/2014/main" id="{6EEB889F-02E4-B55D-1D0E-BF85CA93612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530376" y="5283061"/>
            <a:ext cx="457200" cy="461420"/>
          </a:xfrm>
          <a:prstGeom prst="rect">
            <a:avLst/>
          </a:prstGeom>
        </p:spPr>
      </p:pic>
      <p:pic>
        <p:nvPicPr>
          <p:cNvPr id="136" name="Picture 135">
            <a:extLst>
              <a:ext uri="{FF2B5EF4-FFF2-40B4-BE49-F238E27FC236}">
                <a16:creationId xmlns:a16="http://schemas.microsoft.com/office/drawing/2014/main" id="{4813EB71-CC43-01B9-4A1F-998B89F6890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886536" y="5189558"/>
            <a:ext cx="457200" cy="461420"/>
          </a:xfrm>
          <a:prstGeom prst="rect">
            <a:avLst/>
          </a:prstGeom>
        </p:spPr>
      </p:pic>
      <p:pic>
        <p:nvPicPr>
          <p:cNvPr id="137" name="Picture 136">
            <a:extLst>
              <a:ext uri="{FF2B5EF4-FFF2-40B4-BE49-F238E27FC236}">
                <a16:creationId xmlns:a16="http://schemas.microsoft.com/office/drawing/2014/main" id="{5CBD4018-95FF-A415-B8EB-B87BA483658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174649" y="4299046"/>
            <a:ext cx="457200" cy="461420"/>
          </a:xfrm>
          <a:prstGeom prst="rect">
            <a:avLst/>
          </a:prstGeom>
        </p:spPr>
      </p:pic>
      <p:pic>
        <p:nvPicPr>
          <p:cNvPr id="138" name="Picture 137">
            <a:extLst>
              <a:ext uri="{FF2B5EF4-FFF2-40B4-BE49-F238E27FC236}">
                <a16:creationId xmlns:a16="http://schemas.microsoft.com/office/drawing/2014/main" id="{230B5C2B-133C-A40A-738A-DFF2BF10B5A1}"/>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2167999" y="4767207"/>
            <a:ext cx="457200" cy="461420"/>
          </a:xfrm>
          <a:prstGeom prst="rect">
            <a:avLst/>
          </a:prstGeom>
        </p:spPr>
      </p:pic>
      <p:pic>
        <p:nvPicPr>
          <p:cNvPr id="139" name="Picture 138">
            <a:extLst>
              <a:ext uri="{FF2B5EF4-FFF2-40B4-BE49-F238E27FC236}">
                <a16:creationId xmlns:a16="http://schemas.microsoft.com/office/drawing/2014/main" id="{3F7D876F-4F87-0E14-8E4A-E8B73B475FF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44803" y="2475317"/>
            <a:ext cx="457200" cy="461420"/>
          </a:xfrm>
          <a:prstGeom prst="rect">
            <a:avLst/>
          </a:prstGeom>
        </p:spPr>
      </p:pic>
      <p:pic>
        <p:nvPicPr>
          <p:cNvPr id="140" name="Picture 139">
            <a:extLst>
              <a:ext uri="{FF2B5EF4-FFF2-40B4-BE49-F238E27FC236}">
                <a16:creationId xmlns:a16="http://schemas.microsoft.com/office/drawing/2014/main" id="{D27EDA53-2660-28DE-03CC-46E4997C176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522477" y="2502312"/>
            <a:ext cx="457200" cy="461420"/>
          </a:xfrm>
          <a:prstGeom prst="rect">
            <a:avLst/>
          </a:prstGeom>
        </p:spPr>
      </p:pic>
      <p:pic>
        <p:nvPicPr>
          <p:cNvPr id="141" name="Picture 140">
            <a:extLst>
              <a:ext uri="{FF2B5EF4-FFF2-40B4-BE49-F238E27FC236}">
                <a16:creationId xmlns:a16="http://schemas.microsoft.com/office/drawing/2014/main" id="{74C6DD22-7102-05E0-0B4F-3B7A7CC48A2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5761727" y="3360571"/>
            <a:ext cx="863591" cy="1256134"/>
          </a:xfrm>
          <a:prstGeom prst="rect">
            <a:avLst/>
          </a:prstGeom>
        </p:spPr>
      </p:pic>
      <p:pic>
        <p:nvPicPr>
          <p:cNvPr id="142" name="Graphic 141">
            <a:extLst>
              <a:ext uri="{FF2B5EF4-FFF2-40B4-BE49-F238E27FC236}">
                <a16:creationId xmlns:a16="http://schemas.microsoft.com/office/drawing/2014/main" id="{D6E70BFC-9BA9-D5D7-5DD9-9647BD139298}"/>
              </a:ext>
            </a:extLst>
          </p:cNvPr>
          <p:cNvPicPr>
            <a:picLocks noChangeAspect="1"/>
          </p:cNvPicPr>
          <p:nvPr userDrawn="1"/>
        </p:nvPicPr>
        <p:blipFill>
          <a:blip r:embed="rId8">
            <a:duotone>
              <a:srgbClr val="FFC000">
                <a:shade val="45000"/>
                <a:satMod val="135000"/>
              </a:srgbClr>
              <a:prstClr val="white"/>
            </a:duotone>
            <a:extLst>
              <a:ext uri="{96DAC541-7B7A-43D3-8B79-37D633B846F1}">
                <asvg:svgBlip xmlns:asvg="http://schemas.microsoft.com/office/drawing/2016/SVG/main" r:embed="rId9"/>
              </a:ext>
            </a:extLst>
          </a:blip>
          <a:stretch>
            <a:fillRect/>
          </a:stretch>
        </p:blipFill>
        <p:spPr>
          <a:xfrm>
            <a:off x="6782843" y="3365559"/>
            <a:ext cx="794936" cy="794936"/>
          </a:xfrm>
          <a:prstGeom prst="rect">
            <a:avLst/>
          </a:prstGeom>
        </p:spPr>
      </p:pic>
      <p:pic>
        <p:nvPicPr>
          <p:cNvPr id="143" name="Graphic 142">
            <a:extLst>
              <a:ext uri="{FF2B5EF4-FFF2-40B4-BE49-F238E27FC236}">
                <a16:creationId xmlns:a16="http://schemas.microsoft.com/office/drawing/2014/main" id="{8FB667E8-B697-D637-E119-67B5B4A0A34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888709" y="3764653"/>
            <a:ext cx="794936" cy="794936"/>
          </a:xfrm>
          <a:prstGeom prst="rect">
            <a:avLst/>
          </a:prstGeom>
        </p:spPr>
      </p:pic>
      <p:sp>
        <p:nvSpPr>
          <p:cNvPr id="144" name="TextBox 143">
            <a:extLst>
              <a:ext uri="{FF2B5EF4-FFF2-40B4-BE49-F238E27FC236}">
                <a16:creationId xmlns:a16="http://schemas.microsoft.com/office/drawing/2014/main" id="{C80994B4-3A02-22F5-086A-0214782E8C32}"/>
              </a:ext>
            </a:extLst>
          </p:cNvPr>
          <p:cNvSpPr txBox="1"/>
          <p:nvPr userDrawn="1"/>
        </p:nvSpPr>
        <p:spPr>
          <a:xfrm rot="18900000">
            <a:off x="3129371" y="3247796"/>
            <a:ext cx="595035" cy="246221"/>
          </a:xfrm>
          <a:prstGeom prst="rect">
            <a:avLst/>
          </a:prstGeom>
          <a:noFill/>
        </p:spPr>
        <p:txBody>
          <a:bodyPr wrap="none" rtlCol="0">
            <a:spAutoFit/>
          </a:bodyPr>
          <a:lstStyle/>
          <a:p>
            <a:r>
              <a:rPr lang="en-US" sz="1000">
                <a:solidFill>
                  <a:prstClr val="black"/>
                </a:solidFill>
                <a:latin typeface="Calibri" panose="020F0502020204030204"/>
              </a:rPr>
              <a:t>random</a:t>
            </a:r>
          </a:p>
        </p:txBody>
      </p:sp>
      <p:sp>
        <p:nvSpPr>
          <p:cNvPr id="145" name="TextBox 144">
            <a:extLst>
              <a:ext uri="{FF2B5EF4-FFF2-40B4-BE49-F238E27FC236}">
                <a16:creationId xmlns:a16="http://schemas.microsoft.com/office/drawing/2014/main" id="{17B8237A-B3D4-00B4-EF4E-9FF6B3ED2ED0}"/>
              </a:ext>
            </a:extLst>
          </p:cNvPr>
          <p:cNvSpPr txBox="1"/>
          <p:nvPr userDrawn="1"/>
        </p:nvSpPr>
        <p:spPr>
          <a:xfrm rot="2700000">
            <a:off x="3168810" y="4285269"/>
            <a:ext cx="779381" cy="246221"/>
          </a:xfrm>
          <a:prstGeom prst="rect">
            <a:avLst/>
          </a:prstGeom>
          <a:noFill/>
        </p:spPr>
        <p:txBody>
          <a:bodyPr wrap="none" rtlCol="0">
            <a:spAutoFit/>
          </a:bodyPr>
          <a:lstStyle/>
          <a:p>
            <a:r>
              <a:rPr lang="en-US" sz="1000">
                <a:solidFill>
                  <a:prstClr val="black"/>
                </a:solidFill>
                <a:latin typeface="Calibri" panose="020F0502020204030204"/>
              </a:rPr>
              <a:t>assignment</a:t>
            </a:r>
          </a:p>
        </p:txBody>
      </p:sp>
      <p:pic>
        <p:nvPicPr>
          <p:cNvPr id="146" name="Picture 145">
            <a:extLst>
              <a:ext uri="{FF2B5EF4-FFF2-40B4-BE49-F238E27FC236}">
                <a16:creationId xmlns:a16="http://schemas.microsoft.com/office/drawing/2014/main" id="{B2AF805B-3C5A-192F-9996-D2E681575CAC}"/>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7904996" y="3341019"/>
            <a:ext cx="1675562" cy="1375725"/>
          </a:xfrm>
          <a:prstGeom prst="rect">
            <a:avLst/>
          </a:prstGeom>
        </p:spPr>
      </p:pic>
      <p:sp>
        <p:nvSpPr>
          <p:cNvPr id="147" name="Freeform: Shape 132">
            <a:extLst>
              <a:ext uri="{FF2B5EF4-FFF2-40B4-BE49-F238E27FC236}">
                <a16:creationId xmlns:a16="http://schemas.microsoft.com/office/drawing/2014/main" id="{E3400AB6-1FE9-E8FD-1E70-67EE66ABD9B3}"/>
              </a:ext>
            </a:extLst>
          </p:cNvPr>
          <p:cNvSpPr/>
          <p:nvPr userDrawn="1"/>
        </p:nvSpPr>
        <p:spPr>
          <a:xfrm>
            <a:off x="10029836"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8" name="Freeform: Shape 21">
            <a:extLst>
              <a:ext uri="{FF2B5EF4-FFF2-40B4-BE49-F238E27FC236}">
                <a16:creationId xmlns:a16="http://schemas.microsoft.com/office/drawing/2014/main" id="{320C9B64-3714-0A81-08A9-69D5B03A529E}"/>
              </a:ext>
            </a:extLst>
          </p:cNvPr>
          <p:cNvSpPr/>
          <p:nvPr userDrawn="1"/>
        </p:nvSpPr>
        <p:spPr>
          <a:xfrm>
            <a:off x="8965805"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49" name="Freeform: Shape 22">
            <a:extLst>
              <a:ext uri="{FF2B5EF4-FFF2-40B4-BE49-F238E27FC236}">
                <a16:creationId xmlns:a16="http://schemas.microsoft.com/office/drawing/2014/main" id="{084D65C3-774D-6E9F-2B7C-0DAE0A24E06F}"/>
              </a:ext>
            </a:extLst>
          </p:cNvPr>
          <p:cNvSpPr/>
          <p:nvPr userDrawn="1"/>
        </p:nvSpPr>
        <p:spPr>
          <a:xfrm>
            <a:off x="9231813"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0" name="Freeform: Shape 23">
            <a:extLst>
              <a:ext uri="{FF2B5EF4-FFF2-40B4-BE49-F238E27FC236}">
                <a16:creationId xmlns:a16="http://schemas.microsoft.com/office/drawing/2014/main" id="{059C981B-EC6F-EDF1-6694-F5E6E629237C}"/>
              </a:ext>
            </a:extLst>
          </p:cNvPr>
          <p:cNvSpPr/>
          <p:nvPr userDrawn="1"/>
        </p:nvSpPr>
        <p:spPr>
          <a:xfrm>
            <a:off x="9497821"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1" name="Freeform: Shape 24">
            <a:extLst>
              <a:ext uri="{FF2B5EF4-FFF2-40B4-BE49-F238E27FC236}">
                <a16:creationId xmlns:a16="http://schemas.microsoft.com/office/drawing/2014/main" id="{11FBDE30-0422-1528-286E-1209D880DB0B}"/>
              </a:ext>
            </a:extLst>
          </p:cNvPr>
          <p:cNvSpPr/>
          <p:nvPr userDrawn="1"/>
        </p:nvSpPr>
        <p:spPr>
          <a:xfrm>
            <a:off x="9763829"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2" name="Freeform: Shape 21">
            <a:extLst>
              <a:ext uri="{FF2B5EF4-FFF2-40B4-BE49-F238E27FC236}">
                <a16:creationId xmlns:a16="http://schemas.microsoft.com/office/drawing/2014/main" id="{1B4CB0AA-A6CD-5294-1D0A-7ECEBBB925D7}"/>
              </a:ext>
            </a:extLst>
          </p:cNvPr>
          <p:cNvSpPr/>
          <p:nvPr userDrawn="1"/>
        </p:nvSpPr>
        <p:spPr>
          <a:xfrm>
            <a:off x="8699797" y="1651512"/>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 up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3" name="Freeform: Shape 132">
            <a:extLst>
              <a:ext uri="{FF2B5EF4-FFF2-40B4-BE49-F238E27FC236}">
                <a16:creationId xmlns:a16="http://schemas.microsoft.com/office/drawing/2014/main" id="{44919B1C-D2DE-78D9-0B78-FC619359C835}"/>
              </a:ext>
            </a:extLst>
          </p:cNvPr>
          <p:cNvSpPr/>
          <p:nvPr userDrawn="1"/>
        </p:nvSpPr>
        <p:spPr>
          <a:xfrm>
            <a:off x="10031553"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6308" rIns="0" bIns="66308" numCol="1" spcCol="1270" anchor="ctr" anchorCtr="0">
            <a:noAutofit/>
          </a:bodyPr>
          <a:lstStyle/>
          <a:p>
            <a:pPr marL="0" marR="0" lvl="0" indent="0" algn="ctr" defTabSz="453390"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5</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4" name="Freeform: Shape 21">
            <a:extLst>
              <a:ext uri="{FF2B5EF4-FFF2-40B4-BE49-F238E27FC236}">
                <a16:creationId xmlns:a16="http://schemas.microsoft.com/office/drawing/2014/main" id="{E8503777-41D6-AD05-1F10-C2EC0ED12A50}"/>
              </a:ext>
            </a:extLst>
          </p:cNvPr>
          <p:cNvSpPr/>
          <p:nvPr userDrawn="1"/>
        </p:nvSpPr>
        <p:spPr>
          <a:xfrm>
            <a:off x="8967522"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1</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5" name="Freeform: Shape 22">
            <a:extLst>
              <a:ext uri="{FF2B5EF4-FFF2-40B4-BE49-F238E27FC236}">
                <a16:creationId xmlns:a16="http://schemas.microsoft.com/office/drawing/2014/main" id="{5AC10229-B078-6F02-2E97-84729E9C32CA}"/>
              </a:ext>
            </a:extLst>
          </p:cNvPr>
          <p:cNvSpPr/>
          <p:nvPr userDrawn="1"/>
        </p:nvSpPr>
        <p:spPr>
          <a:xfrm>
            <a:off x="9233530"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2</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6" name="Freeform: Shape 23">
            <a:extLst>
              <a:ext uri="{FF2B5EF4-FFF2-40B4-BE49-F238E27FC236}">
                <a16:creationId xmlns:a16="http://schemas.microsoft.com/office/drawing/2014/main" id="{1A4C1197-40FA-605F-1377-4E56BF23EF17}"/>
              </a:ext>
            </a:extLst>
          </p:cNvPr>
          <p:cNvSpPr/>
          <p:nvPr userDrawn="1"/>
        </p:nvSpPr>
        <p:spPr>
          <a:xfrm>
            <a:off x="9499538"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3</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7" name="Freeform: Shape 24">
            <a:extLst>
              <a:ext uri="{FF2B5EF4-FFF2-40B4-BE49-F238E27FC236}">
                <a16:creationId xmlns:a16="http://schemas.microsoft.com/office/drawing/2014/main" id="{12495508-E618-9725-7021-1D24F7203181}"/>
              </a:ext>
            </a:extLst>
          </p:cNvPr>
          <p:cNvSpPr/>
          <p:nvPr userDrawn="1"/>
        </p:nvSpPr>
        <p:spPr>
          <a:xfrm>
            <a:off x="9765546"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69546" rIns="0" bIns="69546" numCol="1" spcCol="1270" anchor="ctr" anchorCtr="0">
            <a:noAutofit/>
          </a:bodyPr>
          <a:lstStyle/>
          <a:p>
            <a:pPr marL="0" marR="0" lvl="0" indent="0" algn="ctr" defTabSz="491173"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Session 4</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sp>
        <p:nvSpPr>
          <p:cNvPr id="158" name="Freeform: Shape 21">
            <a:extLst>
              <a:ext uri="{FF2B5EF4-FFF2-40B4-BE49-F238E27FC236}">
                <a16:creationId xmlns:a16="http://schemas.microsoft.com/office/drawing/2014/main" id="{58B8EA7D-AC12-9468-3B5C-F8E70A1226B0}"/>
              </a:ext>
            </a:extLst>
          </p:cNvPr>
          <p:cNvSpPr/>
          <p:nvPr userDrawn="1"/>
        </p:nvSpPr>
        <p:spPr>
          <a:xfrm>
            <a:off x="8701514" y="4836643"/>
            <a:ext cx="228906" cy="14630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w="12700" cap="flat" cmpd="sng" algn="ctr">
            <a:solidFill>
              <a:sysClr val="window" lastClr="FFFFFF"/>
            </a:solidFill>
            <a:prstDash val="solid"/>
            <a:miter lim="800000"/>
          </a:ln>
          <a:effectLst/>
        </p:spPr>
        <p:txBody>
          <a:bodyPr spcFirstLastPara="0" vert="vert270" wrap="square" lIns="0" tIns="72785" rIns="0" bIns="72785" numCol="1" spcCol="1270" anchor="ctr" anchorCtr="0">
            <a:noAutofit/>
          </a:bodyPr>
          <a:lstStyle/>
          <a:p>
            <a:pPr marL="0" marR="0" lvl="0" indent="0" algn="ctr" defTabSz="528955" eaLnBrk="1" fontAlgn="auto" latinLnBrk="0" hangingPunct="1">
              <a:lnSpc>
                <a:spcPct val="90000"/>
              </a:lnSpc>
              <a:spcBef>
                <a:spcPct val="0"/>
              </a:spcBef>
              <a:spcAft>
                <a:spcPct val="35000"/>
              </a:spcAft>
              <a:buClrTx/>
              <a:buSzTx/>
              <a:buFontTx/>
              <a:buNone/>
              <a:tabLst/>
              <a:defRPr/>
            </a:pPr>
            <a:r>
              <a:rPr kumimoji="0" lang="en-US" sz="1400" b="0" i="0" u="none" strike="noStrike" kern="0" cap="none" spc="0" normalizeH="0" baseline="0" noProof="0">
                <a:ln>
                  <a:noFill/>
                </a:ln>
                <a:solidFill>
                  <a:prstClr val="black"/>
                </a:solidFill>
                <a:effectLst/>
                <a:uLnTx/>
                <a:uFillTx/>
                <a:latin typeface="+mn-lt"/>
                <a:ea typeface="+mn-ea"/>
                <a:cs typeface="+mn-cs"/>
              </a:rPr>
              <a:t>Set up Success</a:t>
            </a:r>
            <a:endParaRPr kumimoji="0" lang="en-US" sz="1400" b="0" i="0" u="none" strike="noStrike" kern="0" cap="none" spc="0" normalizeH="0" baseline="0" noProof="0">
              <a:ln>
                <a:noFill/>
              </a:ln>
              <a:solidFill>
                <a:prstClr val="black"/>
              </a:solidFill>
              <a:effectLst/>
              <a:uLnTx/>
              <a:uFillTx/>
              <a:latin typeface="+mn-lt"/>
              <a:ea typeface="+mn-ea"/>
              <a:cs typeface="Calibri"/>
            </a:endParaRPr>
          </a:p>
        </p:txBody>
      </p:sp>
      <p:pic>
        <p:nvPicPr>
          <p:cNvPr id="159" name="Picture 158">
            <a:extLst>
              <a:ext uri="{FF2B5EF4-FFF2-40B4-BE49-F238E27FC236}">
                <a16:creationId xmlns:a16="http://schemas.microsoft.com/office/drawing/2014/main" id="{B86F554C-2BD3-45AE-4328-DD153E49157D}"/>
              </a:ext>
            </a:extLst>
          </p:cNvPr>
          <p:cNvPicPr>
            <a:picLocks noChangeAspect="1"/>
          </p:cNvPicPr>
          <p:nvPr userDrawn="1"/>
        </p:nvPicPr>
        <p:blipFill rotWithShape="1">
          <a:blip r:embed="rId13" cstate="email">
            <a:alphaModFix/>
            <a:extLst>
              <a:ext uri="{28A0092B-C50C-407E-A947-70E740481C1C}">
                <a14:useLocalDpi xmlns:a14="http://schemas.microsoft.com/office/drawing/2010/main"/>
              </a:ext>
            </a:extLst>
          </a:blip>
          <a:srcRect/>
          <a:stretch/>
        </p:blipFill>
        <p:spPr>
          <a:xfrm>
            <a:off x="10340908" y="5021667"/>
            <a:ext cx="1876684" cy="1159222"/>
          </a:xfrm>
          <a:prstGeom prst="rect">
            <a:avLst/>
          </a:prstGeom>
        </p:spPr>
      </p:pic>
      <p:pic>
        <p:nvPicPr>
          <p:cNvPr id="160" name="Picture 159">
            <a:extLst>
              <a:ext uri="{FF2B5EF4-FFF2-40B4-BE49-F238E27FC236}">
                <a16:creationId xmlns:a16="http://schemas.microsoft.com/office/drawing/2014/main" id="{EF4F7CC4-11AE-D176-43AF-96A4B4537D1D}"/>
              </a:ext>
            </a:extLst>
          </p:cNvPr>
          <p:cNvPicPr>
            <a:picLocks noChangeAspect="1"/>
          </p:cNvPicPr>
          <p:nvPr userDrawn="1"/>
        </p:nvPicPr>
        <p:blipFill>
          <a:blip r:embed="rId14">
            <a:alphaModFix amt="85000"/>
          </a:blip>
          <a:stretch>
            <a:fillRect/>
          </a:stretch>
        </p:blipFill>
        <p:spPr>
          <a:xfrm>
            <a:off x="10793124" y="1758774"/>
            <a:ext cx="884341" cy="1144598"/>
          </a:xfrm>
          <a:prstGeom prst="rect">
            <a:avLst/>
          </a:prstGeom>
        </p:spPr>
      </p:pic>
      <p:sp>
        <p:nvSpPr>
          <p:cNvPr id="161" name="TextBox 160">
            <a:extLst>
              <a:ext uri="{FF2B5EF4-FFF2-40B4-BE49-F238E27FC236}">
                <a16:creationId xmlns:a16="http://schemas.microsoft.com/office/drawing/2014/main" id="{2183A092-71EF-DC88-58D9-32FAF6AA1C89}"/>
              </a:ext>
            </a:extLst>
          </p:cNvPr>
          <p:cNvSpPr txBox="1"/>
          <p:nvPr userDrawn="1"/>
        </p:nvSpPr>
        <p:spPr>
          <a:xfrm>
            <a:off x="10562257" y="2657813"/>
            <a:ext cx="1346074"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Analyze</a:t>
            </a:r>
          </a:p>
        </p:txBody>
      </p:sp>
      <p:pic>
        <p:nvPicPr>
          <p:cNvPr id="162" name="Graphic 161">
            <a:extLst>
              <a:ext uri="{FF2B5EF4-FFF2-40B4-BE49-F238E27FC236}">
                <a16:creationId xmlns:a16="http://schemas.microsoft.com/office/drawing/2014/main" id="{CBB5F0C8-ED87-0F81-22D7-61315DA58FA2}"/>
              </a:ext>
            </a:extLst>
          </p:cNvPr>
          <p:cNvPicPr>
            <a:picLocks noChangeAspect="1"/>
          </p:cNvPicPr>
          <p:nvPr userDrawn="1"/>
        </p:nvPicPr>
        <p:blipFill>
          <a:blip r:embed="rId15">
            <a:alphaModFix amt="40000"/>
            <a:extLst>
              <a:ext uri="{96DAC541-7B7A-43D3-8B79-37D633B846F1}">
                <asvg:svgBlip xmlns:asvg="http://schemas.microsoft.com/office/drawing/2016/SVG/main" r:embed="rId16"/>
              </a:ext>
            </a:extLst>
          </a:blip>
          <a:stretch>
            <a:fillRect/>
          </a:stretch>
        </p:blipFill>
        <p:spPr>
          <a:xfrm>
            <a:off x="10591618" y="3538563"/>
            <a:ext cx="1287353" cy="846622"/>
          </a:xfrm>
          <a:prstGeom prst="rect">
            <a:avLst/>
          </a:prstGeom>
        </p:spPr>
      </p:pic>
      <p:sp>
        <p:nvSpPr>
          <p:cNvPr id="163" name="TextBox 162">
            <a:extLst>
              <a:ext uri="{FF2B5EF4-FFF2-40B4-BE49-F238E27FC236}">
                <a16:creationId xmlns:a16="http://schemas.microsoft.com/office/drawing/2014/main" id="{281E9BAA-B3DD-07C1-020D-6B731B451107}"/>
              </a:ext>
            </a:extLst>
          </p:cNvPr>
          <p:cNvSpPr txBox="1"/>
          <p:nvPr userDrawn="1"/>
        </p:nvSpPr>
        <p:spPr>
          <a:xfrm>
            <a:off x="10584443" y="4029053"/>
            <a:ext cx="130170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Finalize</a:t>
            </a:r>
          </a:p>
        </p:txBody>
      </p:sp>
      <p:sp>
        <p:nvSpPr>
          <p:cNvPr id="164" name="TextBox 163">
            <a:extLst>
              <a:ext uri="{FF2B5EF4-FFF2-40B4-BE49-F238E27FC236}">
                <a16:creationId xmlns:a16="http://schemas.microsoft.com/office/drawing/2014/main" id="{0356A64D-F512-32F1-08C5-ED6107BC1C32}"/>
              </a:ext>
            </a:extLst>
          </p:cNvPr>
          <p:cNvSpPr txBox="1"/>
          <p:nvPr userDrawn="1"/>
        </p:nvSpPr>
        <p:spPr>
          <a:xfrm rot="20361813">
            <a:off x="10222900" y="5241215"/>
            <a:ext cx="2014013" cy="523220"/>
          </a:xfrm>
          <a:prstGeom prst="rect">
            <a:avLst/>
          </a:prstGeom>
          <a:noFill/>
        </p:spPr>
        <p:txBody>
          <a:bodyPr wrap="none" rtlCol="0">
            <a:spAutoFit/>
          </a:bodyPr>
          <a:lstStyle/>
          <a:p>
            <a:pPr>
              <a:defRPr/>
            </a:pPr>
            <a:r>
              <a:rPr lang="en-US" sz="2800" b="1">
                <a:ln w="12700">
                  <a:solidFill>
                    <a:prstClr val="white"/>
                  </a:solidFill>
                </a:ln>
                <a:solidFill>
                  <a:prstClr val="black"/>
                </a:solidFill>
                <a:effectLst>
                  <a:outerShdw blurRad="50800" dist="38100" dir="2700000" algn="tl" rotWithShape="0">
                    <a:prstClr val="black">
                      <a:alpha val="40000"/>
                    </a:prstClr>
                  </a:outerShdw>
                </a:effectLst>
                <a:latin typeface="Calibri" panose="020F0502020204030204"/>
              </a:rPr>
              <a:t>Disseminate</a:t>
            </a:r>
          </a:p>
        </p:txBody>
      </p:sp>
    </p:spTree>
    <p:extLst>
      <p:ext uri="{BB962C8B-B14F-4D97-AF65-F5344CB8AC3E}">
        <p14:creationId xmlns:p14="http://schemas.microsoft.com/office/powerpoint/2010/main" val="11334406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_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lvl="0" indent="-285750">
              <a:buFont typeface="Arial" panose="020B0604020202020204" pitchFamily="34" charset="0"/>
              <a:buChar cha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42263504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1_Ci3T_Style_Guid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72D42D-5ED3-5042-B3E8-36CAAF96C7E0}"/>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5541686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E9767DE7-50AA-FE4B-B5F2-28D1401C5923}"/>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0814332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Module Evaluation Timeline">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6" name="Road">
            <a:extLst>
              <a:ext uri="{FF2B5EF4-FFF2-40B4-BE49-F238E27FC236}">
                <a16:creationId xmlns:a16="http://schemas.microsoft.com/office/drawing/2014/main" id="{0B1BA732-FAA4-3C01-47B7-2774EE553718}"/>
              </a:ext>
            </a:extLst>
          </p:cNvPr>
          <p:cNvPicPr>
            <a:picLocks noChangeAspect="1"/>
          </p:cNvPicPr>
          <p:nvPr userDrawn="1"/>
        </p:nvPicPr>
        <p:blipFill>
          <a:blip r:embed="rId3">
            <a:alphaModFix amt="15000"/>
            <a:duotone>
              <a:prstClr val="black"/>
              <a:schemeClr val="tx1">
                <a:tint val="45000"/>
                <a:satMod val="400000"/>
              </a:schemeClr>
            </a:duotone>
          </a:blip>
          <a:stretch>
            <a:fillRect/>
          </a:stretch>
        </p:blipFill>
        <p:spPr>
          <a:xfrm>
            <a:off x="1331995" y="2052414"/>
            <a:ext cx="8662147" cy="5670176"/>
          </a:xfrm>
          <a:prstGeom prst="rect">
            <a:avLst/>
          </a:prstGeom>
        </p:spPr>
      </p:pic>
      <p:sp>
        <p:nvSpPr>
          <p:cNvPr id="7" name="Rectangle 6">
            <a:extLst>
              <a:ext uri="{FF2B5EF4-FFF2-40B4-BE49-F238E27FC236}">
                <a16:creationId xmlns:a16="http://schemas.microsoft.com/office/drawing/2014/main" id="{0B23E020-77A0-D8A6-592A-0C513BB5E936}"/>
              </a:ext>
            </a:extLst>
          </p:cNvPr>
          <p:cNvSpPr/>
          <p:nvPr userDrawn="1"/>
        </p:nvSpPr>
        <p:spPr>
          <a:xfrm>
            <a:off x="9310592" y="3757716"/>
            <a:ext cx="1964766" cy="1390943"/>
          </a:xfrm>
          <a:prstGeom prst="rect">
            <a:avLst/>
          </a:prstGeom>
          <a:solidFill>
            <a:srgbClr val="14193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88" b="1" i="0" u="none" strike="noStrike" kern="1200" cap="none" spc="0" normalizeH="0" baseline="0" noProof="0">
                <a:ln>
                  <a:noFill/>
                </a:ln>
                <a:solidFill>
                  <a:prstClr val="white"/>
                </a:solidFill>
                <a:effectLst/>
                <a:uLnTx/>
                <a:uFillTx/>
                <a:latin typeface="Arial" panose="020B0604020202020204"/>
                <a:ea typeface="+mn-ea"/>
                <a:cs typeface="+mn-cs"/>
              </a:rPr>
              <a:t>Enhancing Ci3T: Recognize. Relax. Record.</a:t>
            </a:r>
            <a:endParaRPr kumimoji="0" lang="en-US" sz="1588"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itle 1">
            <a:extLst>
              <a:ext uri="{FF2B5EF4-FFF2-40B4-BE49-F238E27FC236}">
                <a16:creationId xmlns:a16="http://schemas.microsoft.com/office/drawing/2014/main" id="{90FB49D6-04EE-0231-2D81-1EB11D3DC43E}"/>
              </a:ext>
            </a:extLst>
          </p:cNvPr>
          <p:cNvSpPr txBox="1">
            <a:spLocks/>
          </p:cNvSpPr>
          <p:nvPr userDrawn="1"/>
        </p:nvSpPr>
        <p:spPr>
          <a:xfrm>
            <a:off x="0" y="0"/>
            <a:ext cx="12192000" cy="484094"/>
          </a:xfrm>
          <a:prstGeom prst="rect">
            <a:avLst/>
          </a:prstGeom>
          <a:solidFill>
            <a:schemeClr val="accent6">
              <a:lumMod val="20000"/>
              <a:lumOff val="80000"/>
            </a:schemeClr>
          </a:solidFill>
        </p:spPr>
        <p:txBody>
          <a:bodyPr numCol="1">
            <a:prstTxWarp prst="textPlain">
              <a:avLst/>
            </a:prstTxWarp>
            <a:noAutofit/>
          </a:bodyPr>
          <a:lst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a:lstStyle>
          <a:p>
            <a:pPr marL="0" marR="0" lvl="0" indent="0" algn="l" defTabSz="103629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w="3175">
                  <a:solidFill>
                    <a:srgbClr val="356D3C">
                      <a:lumMod val="50000"/>
                    </a:srgbClr>
                  </a:solidFill>
                </a:ln>
                <a:solidFill>
                  <a:srgbClr val="356D3C"/>
                </a:solidFill>
                <a:effectLst/>
                <a:uLnTx/>
                <a:uFillTx/>
                <a:latin typeface="Arial" panose="020B0604020202020204"/>
                <a:ea typeface="+mj-ea"/>
                <a:cs typeface="+mj-cs"/>
              </a:rPr>
              <a:t>Module Evaluation Timeline Illustration</a:t>
            </a:r>
          </a:p>
        </p:txBody>
      </p:sp>
      <p:cxnSp>
        <p:nvCxnSpPr>
          <p:cNvPr id="9" name="Connector: Elbow 7">
            <a:extLst>
              <a:ext uri="{FF2B5EF4-FFF2-40B4-BE49-F238E27FC236}">
                <a16:creationId xmlns:a16="http://schemas.microsoft.com/office/drawing/2014/main" id="{72DE3B2E-64CC-3D16-B2E1-F19561D9ABF7}"/>
              </a:ext>
            </a:extLst>
          </p:cNvPr>
          <p:cNvCxnSpPr>
            <a:cxnSpLocks/>
            <a:stCxn id="16" idx="6"/>
          </p:cNvCxnSpPr>
          <p:nvPr userDrawn="1"/>
        </p:nvCxnSpPr>
        <p:spPr>
          <a:xfrm>
            <a:off x="2154612" y="1991313"/>
            <a:ext cx="1266387" cy="1089490"/>
          </a:xfrm>
          <a:prstGeom prst="bentConnector3">
            <a:avLst>
              <a:gd name="adj1" fmla="val 50000"/>
            </a:avLst>
          </a:prstGeom>
          <a:ln w="38100">
            <a:solidFill>
              <a:schemeClr val="bg1">
                <a:lumMod val="8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0" name="Connector: Elbow 109">
            <a:extLst>
              <a:ext uri="{FF2B5EF4-FFF2-40B4-BE49-F238E27FC236}">
                <a16:creationId xmlns:a16="http://schemas.microsoft.com/office/drawing/2014/main" id="{467B0275-7CB2-E73A-6B9E-D2FEE0A310A7}"/>
              </a:ext>
            </a:extLst>
          </p:cNvPr>
          <p:cNvCxnSpPr>
            <a:cxnSpLocks/>
            <a:stCxn id="15" idx="3"/>
          </p:cNvCxnSpPr>
          <p:nvPr userDrawn="1"/>
        </p:nvCxnSpPr>
        <p:spPr>
          <a:xfrm>
            <a:off x="5769868" y="3069871"/>
            <a:ext cx="782458" cy="645911"/>
          </a:xfrm>
          <a:prstGeom prst="bentConnector3">
            <a:avLst>
              <a:gd name="adj1" fmla="val 50000"/>
            </a:avLst>
          </a:prstGeom>
          <a:ln w="38100">
            <a:solidFill>
              <a:schemeClr val="bg1">
                <a:lumMod val="8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 name="Connector: Elbow 110">
            <a:extLst>
              <a:ext uri="{FF2B5EF4-FFF2-40B4-BE49-F238E27FC236}">
                <a16:creationId xmlns:a16="http://schemas.microsoft.com/office/drawing/2014/main" id="{1D3A6F2C-D458-F758-7AC8-FCB05B7D5E6E}"/>
              </a:ext>
            </a:extLst>
          </p:cNvPr>
          <p:cNvCxnSpPr>
            <a:cxnSpLocks/>
          </p:cNvCxnSpPr>
          <p:nvPr userDrawn="1"/>
        </p:nvCxnSpPr>
        <p:spPr>
          <a:xfrm>
            <a:off x="8208165" y="4010985"/>
            <a:ext cx="744255" cy="1852442"/>
          </a:xfrm>
          <a:prstGeom prst="bentConnector3">
            <a:avLst>
              <a:gd name="adj1" fmla="val 51267"/>
            </a:avLst>
          </a:prstGeom>
          <a:ln w="38100">
            <a:solidFill>
              <a:schemeClr val="bg1">
                <a:lumMod val="85000"/>
              </a:schemeClr>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5F661-4F2A-C1DF-E054-0BC28FCDE85D}"/>
              </a:ext>
            </a:extLst>
          </p:cNvPr>
          <p:cNvCxnSpPr>
            <a:cxnSpLocks/>
          </p:cNvCxnSpPr>
          <p:nvPr userDrawn="1"/>
        </p:nvCxnSpPr>
        <p:spPr>
          <a:xfrm>
            <a:off x="1172936" y="1991313"/>
            <a:ext cx="821914"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Freeform 122">
            <a:extLst>
              <a:ext uri="{FF2B5EF4-FFF2-40B4-BE49-F238E27FC236}">
                <a16:creationId xmlns:a16="http://schemas.microsoft.com/office/drawing/2014/main" id="{D8B5FE07-7160-DB13-AA17-0AAF00C63449}"/>
              </a:ext>
            </a:extLst>
          </p:cNvPr>
          <p:cNvSpPr>
            <a:spLocks noEditPoints="1"/>
          </p:cNvSpPr>
          <p:nvPr userDrawn="1"/>
        </p:nvSpPr>
        <p:spPr bwMode="auto">
          <a:xfrm>
            <a:off x="7150030" y="3846712"/>
            <a:ext cx="253534" cy="232522"/>
          </a:xfrm>
          <a:custGeom>
            <a:avLst/>
            <a:gdLst>
              <a:gd name="T0" fmla="*/ 376 w 907"/>
              <a:gd name="T1" fmla="*/ 508 h 827"/>
              <a:gd name="T2" fmla="*/ 866 w 907"/>
              <a:gd name="T3" fmla="*/ 58 h 827"/>
              <a:gd name="T4" fmla="*/ 366 w 907"/>
              <a:gd name="T5" fmla="*/ 758 h 827"/>
              <a:gd name="T6" fmla="*/ 466 w 907"/>
              <a:gd name="T7" fmla="*/ 590 h 827"/>
              <a:gd name="T8" fmla="*/ 819 w 907"/>
              <a:gd name="T9" fmla="*/ 61 h 827"/>
              <a:gd name="T10" fmla="*/ 55 w 907"/>
              <a:gd name="T11" fmla="*/ 375 h 827"/>
              <a:gd name="T12" fmla="*/ 907 w 907"/>
              <a:gd name="T13" fmla="*/ 15 h 827"/>
              <a:gd name="T14" fmla="*/ 906 w 907"/>
              <a:gd name="T15" fmla="*/ 12 h 827"/>
              <a:gd name="T16" fmla="*/ 906 w 907"/>
              <a:gd name="T17" fmla="*/ 11 h 827"/>
              <a:gd name="T18" fmla="*/ 905 w 907"/>
              <a:gd name="T19" fmla="*/ 8 h 827"/>
              <a:gd name="T20" fmla="*/ 905 w 907"/>
              <a:gd name="T21" fmla="*/ 6 h 827"/>
              <a:gd name="T22" fmla="*/ 904 w 907"/>
              <a:gd name="T23" fmla="*/ 5 h 827"/>
              <a:gd name="T24" fmla="*/ 902 w 907"/>
              <a:gd name="T25" fmla="*/ 3 h 827"/>
              <a:gd name="T26" fmla="*/ 900 w 907"/>
              <a:gd name="T27" fmla="*/ 2 h 827"/>
              <a:gd name="T28" fmla="*/ 900 w 907"/>
              <a:gd name="T29" fmla="*/ 2 h 827"/>
              <a:gd name="T30" fmla="*/ 897 w 907"/>
              <a:gd name="T31" fmla="*/ 1 h 827"/>
              <a:gd name="T32" fmla="*/ 895 w 907"/>
              <a:gd name="T33" fmla="*/ 0 h 827"/>
              <a:gd name="T34" fmla="*/ 893 w 907"/>
              <a:gd name="T35" fmla="*/ 0 h 827"/>
              <a:gd name="T36" fmla="*/ 891 w 907"/>
              <a:gd name="T37" fmla="*/ 0 h 827"/>
              <a:gd name="T38" fmla="*/ 887 w 907"/>
              <a:gd name="T39" fmla="*/ 1 h 827"/>
              <a:gd name="T40" fmla="*/ 886 w 907"/>
              <a:gd name="T41" fmla="*/ 1 h 827"/>
              <a:gd name="T42" fmla="*/ 886 w 907"/>
              <a:gd name="T43" fmla="*/ 1 h 827"/>
              <a:gd name="T44" fmla="*/ 5 w 907"/>
              <a:gd name="T45" fmla="*/ 365 h 827"/>
              <a:gd name="T46" fmla="*/ 1 w 907"/>
              <a:gd name="T47" fmla="*/ 372 h 827"/>
              <a:gd name="T48" fmla="*/ 1 w 907"/>
              <a:gd name="T49" fmla="*/ 381 h 827"/>
              <a:gd name="T50" fmla="*/ 5 w 907"/>
              <a:gd name="T51" fmla="*/ 388 h 827"/>
              <a:gd name="T52" fmla="*/ 336 w 907"/>
              <a:gd name="T53" fmla="*/ 521 h 827"/>
              <a:gd name="T54" fmla="*/ 336 w 907"/>
              <a:gd name="T55" fmla="*/ 817 h 827"/>
              <a:gd name="T56" fmla="*/ 342 w 907"/>
              <a:gd name="T57" fmla="*/ 825 h 827"/>
              <a:gd name="T58" fmla="*/ 348 w 907"/>
              <a:gd name="T59" fmla="*/ 827 h 827"/>
              <a:gd name="T60" fmla="*/ 354 w 907"/>
              <a:gd name="T61" fmla="*/ 827 h 827"/>
              <a:gd name="T62" fmla="*/ 360 w 907"/>
              <a:gd name="T63" fmla="*/ 823 h 827"/>
              <a:gd name="T64" fmla="*/ 492 w 907"/>
              <a:gd name="T65" fmla="*/ 605 h 827"/>
              <a:gd name="T66" fmla="*/ 732 w 907"/>
              <a:gd name="T67" fmla="*/ 732 h 827"/>
              <a:gd name="T68" fmla="*/ 739 w 907"/>
              <a:gd name="T69" fmla="*/ 732 h 827"/>
              <a:gd name="T70" fmla="*/ 745 w 907"/>
              <a:gd name="T71" fmla="*/ 729 h 827"/>
              <a:gd name="T72" fmla="*/ 749 w 907"/>
              <a:gd name="T73" fmla="*/ 724 h 827"/>
              <a:gd name="T74" fmla="*/ 906 w 907"/>
              <a:gd name="T75" fmla="*/ 18 h 827"/>
              <a:gd name="T76" fmla="*/ 906 w 907"/>
              <a:gd name="T77" fmla="*/ 17 h 827"/>
              <a:gd name="T78" fmla="*/ 907 w 907"/>
              <a:gd name="T79" fmla="*/ 15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7" h="827">
                <a:moveTo>
                  <a:pt x="726" y="695"/>
                </a:moveTo>
                <a:lnTo>
                  <a:pt x="376" y="508"/>
                </a:lnTo>
                <a:lnTo>
                  <a:pt x="834" y="88"/>
                </a:lnTo>
                <a:lnTo>
                  <a:pt x="866" y="58"/>
                </a:lnTo>
                <a:lnTo>
                  <a:pt x="726" y="695"/>
                </a:lnTo>
                <a:close/>
                <a:moveTo>
                  <a:pt x="366" y="758"/>
                </a:moveTo>
                <a:lnTo>
                  <a:pt x="366" y="536"/>
                </a:lnTo>
                <a:lnTo>
                  <a:pt x="466" y="590"/>
                </a:lnTo>
                <a:lnTo>
                  <a:pt x="366" y="758"/>
                </a:lnTo>
                <a:close/>
                <a:moveTo>
                  <a:pt x="819" y="61"/>
                </a:moveTo>
                <a:lnTo>
                  <a:pt x="347" y="493"/>
                </a:lnTo>
                <a:lnTo>
                  <a:pt x="55" y="375"/>
                </a:lnTo>
                <a:lnTo>
                  <a:pt x="819" y="61"/>
                </a:lnTo>
                <a:close/>
                <a:moveTo>
                  <a:pt x="907" y="15"/>
                </a:moveTo>
                <a:lnTo>
                  <a:pt x="907" y="14"/>
                </a:lnTo>
                <a:lnTo>
                  <a:pt x="906" y="12"/>
                </a:lnTo>
                <a:lnTo>
                  <a:pt x="906" y="12"/>
                </a:lnTo>
                <a:lnTo>
                  <a:pt x="906" y="11"/>
                </a:lnTo>
                <a:lnTo>
                  <a:pt x="905" y="9"/>
                </a:lnTo>
                <a:lnTo>
                  <a:pt x="905" y="8"/>
                </a:lnTo>
                <a:lnTo>
                  <a:pt x="905" y="8"/>
                </a:lnTo>
                <a:lnTo>
                  <a:pt x="905" y="6"/>
                </a:lnTo>
                <a:lnTo>
                  <a:pt x="904" y="6"/>
                </a:lnTo>
                <a:lnTo>
                  <a:pt x="904" y="5"/>
                </a:lnTo>
                <a:lnTo>
                  <a:pt x="903" y="4"/>
                </a:lnTo>
                <a:lnTo>
                  <a:pt x="902" y="3"/>
                </a:lnTo>
                <a:lnTo>
                  <a:pt x="901" y="3"/>
                </a:lnTo>
                <a:lnTo>
                  <a:pt x="900" y="2"/>
                </a:lnTo>
                <a:lnTo>
                  <a:pt x="900" y="2"/>
                </a:lnTo>
                <a:lnTo>
                  <a:pt x="900" y="2"/>
                </a:lnTo>
                <a:lnTo>
                  <a:pt x="898" y="1"/>
                </a:lnTo>
                <a:lnTo>
                  <a:pt x="897" y="1"/>
                </a:lnTo>
                <a:lnTo>
                  <a:pt x="896" y="1"/>
                </a:lnTo>
                <a:lnTo>
                  <a:pt x="895" y="0"/>
                </a:lnTo>
                <a:lnTo>
                  <a:pt x="894" y="0"/>
                </a:lnTo>
                <a:lnTo>
                  <a:pt x="893" y="0"/>
                </a:lnTo>
                <a:lnTo>
                  <a:pt x="892" y="0"/>
                </a:lnTo>
                <a:lnTo>
                  <a:pt x="891" y="0"/>
                </a:lnTo>
                <a:lnTo>
                  <a:pt x="889" y="0"/>
                </a:lnTo>
                <a:lnTo>
                  <a:pt x="887" y="1"/>
                </a:lnTo>
                <a:lnTo>
                  <a:pt x="887" y="1"/>
                </a:lnTo>
                <a:lnTo>
                  <a:pt x="886" y="1"/>
                </a:lnTo>
                <a:lnTo>
                  <a:pt x="886" y="1"/>
                </a:lnTo>
                <a:lnTo>
                  <a:pt x="886" y="1"/>
                </a:lnTo>
                <a:lnTo>
                  <a:pt x="10" y="362"/>
                </a:lnTo>
                <a:lnTo>
                  <a:pt x="5" y="365"/>
                </a:lnTo>
                <a:lnTo>
                  <a:pt x="2" y="368"/>
                </a:lnTo>
                <a:lnTo>
                  <a:pt x="1" y="372"/>
                </a:lnTo>
                <a:lnTo>
                  <a:pt x="0" y="376"/>
                </a:lnTo>
                <a:lnTo>
                  <a:pt x="1" y="381"/>
                </a:lnTo>
                <a:lnTo>
                  <a:pt x="2" y="384"/>
                </a:lnTo>
                <a:lnTo>
                  <a:pt x="5" y="388"/>
                </a:lnTo>
                <a:lnTo>
                  <a:pt x="10" y="390"/>
                </a:lnTo>
                <a:lnTo>
                  <a:pt x="336" y="521"/>
                </a:lnTo>
                <a:lnTo>
                  <a:pt x="336" y="812"/>
                </a:lnTo>
                <a:lnTo>
                  <a:pt x="336" y="817"/>
                </a:lnTo>
                <a:lnTo>
                  <a:pt x="338" y="821"/>
                </a:lnTo>
                <a:lnTo>
                  <a:pt x="342" y="825"/>
                </a:lnTo>
                <a:lnTo>
                  <a:pt x="346" y="827"/>
                </a:lnTo>
                <a:lnTo>
                  <a:pt x="348" y="827"/>
                </a:lnTo>
                <a:lnTo>
                  <a:pt x="351" y="827"/>
                </a:lnTo>
                <a:lnTo>
                  <a:pt x="354" y="827"/>
                </a:lnTo>
                <a:lnTo>
                  <a:pt x="357" y="826"/>
                </a:lnTo>
                <a:lnTo>
                  <a:pt x="360" y="823"/>
                </a:lnTo>
                <a:lnTo>
                  <a:pt x="363" y="820"/>
                </a:lnTo>
                <a:lnTo>
                  <a:pt x="492" y="605"/>
                </a:lnTo>
                <a:lnTo>
                  <a:pt x="729" y="730"/>
                </a:lnTo>
                <a:lnTo>
                  <a:pt x="732" y="732"/>
                </a:lnTo>
                <a:lnTo>
                  <a:pt x="736" y="732"/>
                </a:lnTo>
                <a:lnTo>
                  <a:pt x="739" y="732"/>
                </a:lnTo>
                <a:lnTo>
                  <a:pt x="742" y="731"/>
                </a:lnTo>
                <a:lnTo>
                  <a:pt x="745" y="729"/>
                </a:lnTo>
                <a:lnTo>
                  <a:pt x="747" y="727"/>
                </a:lnTo>
                <a:lnTo>
                  <a:pt x="749" y="724"/>
                </a:lnTo>
                <a:lnTo>
                  <a:pt x="751" y="721"/>
                </a:lnTo>
                <a:lnTo>
                  <a:pt x="906" y="18"/>
                </a:lnTo>
                <a:lnTo>
                  <a:pt x="906" y="17"/>
                </a:lnTo>
                <a:lnTo>
                  <a:pt x="906" y="17"/>
                </a:lnTo>
                <a:lnTo>
                  <a:pt x="907" y="16"/>
                </a:lnTo>
                <a:lnTo>
                  <a:pt x="907" y="15"/>
                </a:lnTo>
                <a:close/>
              </a:path>
            </a:pathLst>
          </a:custGeom>
          <a:solidFill>
            <a:schemeClr val="bg1"/>
          </a:solidFill>
          <a:ln>
            <a:noFill/>
          </a:ln>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7ECA489B-7784-869D-CF3B-AA684FB1EE0D}"/>
              </a:ext>
            </a:extLst>
          </p:cNvPr>
          <p:cNvSpPr txBox="1"/>
          <p:nvPr userDrawn="1"/>
        </p:nvSpPr>
        <p:spPr>
          <a:xfrm>
            <a:off x="1537683" y="2318001"/>
            <a:ext cx="1863369" cy="244362"/>
          </a:xfrm>
          <a:prstGeom prst="rect">
            <a:avLst/>
          </a:prstGeom>
          <a:noFill/>
          <a:ln>
            <a:noFill/>
          </a:ln>
        </p:spPr>
        <p:txBody>
          <a:bodyPr wrap="square" lIns="0" tIns="0" rIns="0" bIns="0" rtlCol="0" anchor="t">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1588" b="0" i="0" u="none" strike="noStrike" kern="1200" cap="none" spc="0" normalizeH="0" baseline="0" noProof="0">
                <a:ln>
                  <a:noFill/>
                </a:ln>
                <a:solidFill>
                  <a:sysClr val="windowText" lastClr="000000"/>
                </a:solidFill>
                <a:effectLst/>
                <a:uLnTx/>
                <a:uFillTx/>
                <a:latin typeface="Arial" panose="020B0604020202020204"/>
                <a:ea typeface="+mn-ea"/>
                <a:cs typeface="+mn-cs"/>
              </a:rPr>
              <a:t> Initial views</a:t>
            </a:r>
          </a:p>
        </p:txBody>
      </p:sp>
      <p:sp>
        <p:nvSpPr>
          <p:cNvPr id="15" name="Rectangle 14">
            <a:extLst>
              <a:ext uri="{FF2B5EF4-FFF2-40B4-BE49-F238E27FC236}">
                <a16:creationId xmlns:a16="http://schemas.microsoft.com/office/drawing/2014/main" id="{F556A738-DF8A-F29F-34F7-8164D708DBE2}"/>
              </a:ext>
            </a:extLst>
          </p:cNvPr>
          <p:cNvSpPr/>
          <p:nvPr userDrawn="1"/>
        </p:nvSpPr>
        <p:spPr>
          <a:xfrm>
            <a:off x="4099743" y="2369765"/>
            <a:ext cx="1670125" cy="1411143"/>
          </a:xfrm>
          <a:prstGeom prst="rect">
            <a:avLst/>
          </a:prstGeom>
          <a:solidFill>
            <a:schemeClr val="accent2">
              <a:lumMod val="40000"/>
              <a:lumOff val="60000"/>
            </a:schemeClr>
          </a:solid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Arial" panose="020B0604020202020204"/>
                <a:ea typeface="+mn-ea"/>
                <a:cs typeface="+mn-cs"/>
              </a:rPr>
              <a:t>Enhancing Ci3T: Recognize. Relax. Record.</a:t>
            </a:r>
          </a:p>
        </p:txBody>
      </p:sp>
      <p:sp>
        <p:nvSpPr>
          <p:cNvPr id="16" name="Oval 15">
            <a:extLst>
              <a:ext uri="{FF2B5EF4-FFF2-40B4-BE49-F238E27FC236}">
                <a16:creationId xmlns:a16="http://schemas.microsoft.com/office/drawing/2014/main" id="{B637BE04-8C94-66BB-CA97-BF639F4ADA97}"/>
              </a:ext>
            </a:extLst>
          </p:cNvPr>
          <p:cNvSpPr/>
          <p:nvPr userDrawn="1"/>
        </p:nvSpPr>
        <p:spPr>
          <a:xfrm>
            <a:off x="1994850" y="1741746"/>
            <a:ext cx="499134" cy="499134"/>
          </a:xfrm>
          <a:prstGeom prst="ellipse">
            <a:avLst/>
          </a:prstGeom>
          <a:solidFill>
            <a:schemeClr val="accent6">
              <a:lumMod val="50000"/>
            </a:schemeClr>
          </a:solidFill>
          <a:ln w="31750">
            <a:solidFill>
              <a:schemeClr val="bg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682" tIns="40341" rIns="80682" bIns="4034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17" name="Group 16">
            <a:extLst>
              <a:ext uri="{FF2B5EF4-FFF2-40B4-BE49-F238E27FC236}">
                <a16:creationId xmlns:a16="http://schemas.microsoft.com/office/drawing/2014/main" id="{E3F70277-F0EE-6858-7926-FAEC59A10FEC}"/>
              </a:ext>
            </a:extLst>
          </p:cNvPr>
          <p:cNvGrpSpPr/>
          <p:nvPr userDrawn="1"/>
        </p:nvGrpSpPr>
        <p:grpSpPr>
          <a:xfrm>
            <a:off x="2141090" y="1865231"/>
            <a:ext cx="225518" cy="252131"/>
            <a:chOff x="7035800" y="4279900"/>
            <a:chExt cx="255587" cy="285750"/>
          </a:xfrm>
          <a:solidFill>
            <a:schemeClr val="bg1"/>
          </a:solidFill>
        </p:grpSpPr>
        <p:sp>
          <p:nvSpPr>
            <p:cNvPr id="18" name="Freeform 365">
              <a:extLst>
                <a:ext uri="{FF2B5EF4-FFF2-40B4-BE49-F238E27FC236}">
                  <a16:creationId xmlns:a16="http://schemas.microsoft.com/office/drawing/2014/main" id="{CF5BDCC2-E835-79D2-D0D3-A7CCDD8BF1BB}"/>
                </a:ext>
              </a:extLst>
            </p:cNvPr>
            <p:cNvSpPr>
              <a:spLocks noEditPoints="1"/>
            </p:cNvSpPr>
            <p:nvPr/>
          </p:nvSpPr>
          <p:spPr bwMode="auto">
            <a:xfrm>
              <a:off x="7064375" y="4300538"/>
              <a:ext cx="227012" cy="131762"/>
            </a:xfrm>
            <a:custGeom>
              <a:avLst/>
              <a:gdLst>
                <a:gd name="T0" fmla="*/ 689 w 716"/>
                <a:gd name="T1" fmla="*/ 103 h 418"/>
                <a:gd name="T2" fmla="*/ 628 w 716"/>
                <a:gd name="T3" fmla="*/ 313 h 418"/>
                <a:gd name="T4" fmla="*/ 689 w 716"/>
                <a:gd name="T5" fmla="*/ 313 h 418"/>
                <a:gd name="T6" fmla="*/ 613 w 716"/>
                <a:gd name="T7" fmla="*/ 328 h 418"/>
                <a:gd name="T8" fmla="*/ 553 w 716"/>
                <a:gd name="T9" fmla="*/ 328 h 418"/>
                <a:gd name="T10" fmla="*/ 464 w 716"/>
                <a:gd name="T11" fmla="*/ 389 h 418"/>
                <a:gd name="T12" fmla="*/ 254 w 716"/>
                <a:gd name="T13" fmla="*/ 328 h 418"/>
                <a:gd name="T14" fmla="*/ 254 w 716"/>
                <a:gd name="T15" fmla="*/ 389 h 418"/>
                <a:gd name="T16" fmla="*/ 164 w 716"/>
                <a:gd name="T17" fmla="*/ 328 h 418"/>
                <a:gd name="T18" fmla="*/ 104 w 716"/>
                <a:gd name="T19" fmla="*/ 328 h 418"/>
                <a:gd name="T20" fmla="*/ 27 w 716"/>
                <a:gd name="T21" fmla="*/ 313 h 418"/>
                <a:gd name="T22" fmla="*/ 89 w 716"/>
                <a:gd name="T23" fmla="*/ 103 h 418"/>
                <a:gd name="T24" fmla="*/ 27 w 716"/>
                <a:gd name="T25" fmla="*/ 103 h 418"/>
                <a:gd name="T26" fmla="*/ 104 w 716"/>
                <a:gd name="T27" fmla="*/ 88 h 418"/>
                <a:gd name="T28" fmla="*/ 164 w 716"/>
                <a:gd name="T29" fmla="*/ 88 h 418"/>
                <a:gd name="T30" fmla="*/ 254 w 716"/>
                <a:gd name="T31" fmla="*/ 28 h 418"/>
                <a:gd name="T32" fmla="*/ 464 w 716"/>
                <a:gd name="T33" fmla="*/ 88 h 418"/>
                <a:gd name="T34" fmla="*/ 464 w 716"/>
                <a:gd name="T35" fmla="*/ 28 h 418"/>
                <a:gd name="T36" fmla="*/ 538 w 716"/>
                <a:gd name="T37" fmla="*/ 103 h 418"/>
                <a:gd name="T38" fmla="*/ 478 w 716"/>
                <a:gd name="T39" fmla="*/ 103 h 418"/>
                <a:gd name="T40" fmla="*/ 464 w 716"/>
                <a:gd name="T41" fmla="*/ 238 h 418"/>
                <a:gd name="T42" fmla="*/ 329 w 716"/>
                <a:gd name="T43" fmla="*/ 103 h 418"/>
                <a:gd name="T44" fmla="*/ 329 w 716"/>
                <a:gd name="T45" fmla="*/ 163 h 418"/>
                <a:gd name="T46" fmla="*/ 314 w 716"/>
                <a:gd name="T47" fmla="*/ 178 h 418"/>
                <a:gd name="T48" fmla="*/ 254 w 716"/>
                <a:gd name="T49" fmla="*/ 178 h 418"/>
                <a:gd name="T50" fmla="*/ 239 w 716"/>
                <a:gd name="T51" fmla="*/ 163 h 418"/>
                <a:gd name="T52" fmla="*/ 104 w 716"/>
                <a:gd name="T53" fmla="*/ 178 h 418"/>
                <a:gd name="T54" fmla="*/ 104 w 716"/>
                <a:gd name="T55" fmla="*/ 238 h 418"/>
                <a:gd name="T56" fmla="*/ 179 w 716"/>
                <a:gd name="T57" fmla="*/ 313 h 418"/>
                <a:gd name="T58" fmla="*/ 239 w 716"/>
                <a:gd name="T59" fmla="*/ 313 h 418"/>
                <a:gd name="T60" fmla="*/ 329 w 716"/>
                <a:gd name="T61" fmla="*/ 253 h 418"/>
                <a:gd name="T62" fmla="*/ 538 w 716"/>
                <a:gd name="T63" fmla="*/ 313 h 418"/>
                <a:gd name="T64" fmla="*/ 538 w 716"/>
                <a:gd name="T65" fmla="*/ 253 h 418"/>
                <a:gd name="T66" fmla="*/ 553 w 716"/>
                <a:gd name="T67" fmla="*/ 238 h 418"/>
                <a:gd name="T68" fmla="*/ 613 w 716"/>
                <a:gd name="T69" fmla="*/ 238 h 418"/>
                <a:gd name="T70" fmla="*/ 553 w 716"/>
                <a:gd name="T71" fmla="*/ 28 h 418"/>
                <a:gd name="T72" fmla="*/ 703 w 716"/>
                <a:gd name="T73" fmla="*/ 0 h 418"/>
                <a:gd name="T74" fmla="*/ 4 w 716"/>
                <a:gd name="T75" fmla="*/ 3 h 418"/>
                <a:gd name="T76" fmla="*/ 0 w 716"/>
                <a:gd name="T77" fmla="*/ 403 h 418"/>
                <a:gd name="T78" fmla="*/ 2 w 716"/>
                <a:gd name="T79" fmla="*/ 412 h 418"/>
                <a:gd name="T80" fmla="*/ 8 w 716"/>
                <a:gd name="T81" fmla="*/ 417 h 418"/>
                <a:gd name="T82" fmla="*/ 703 w 716"/>
                <a:gd name="T83" fmla="*/ 418 h 418"/>
                <a:gd name="T84" fmla="*/ 710 w 716"/>
                <a:gd name="T85" fmla="*/ 416 h 418"/>
                <a:gd name="T86" fmla="*/ 715 w 716"/>
                <a:gd name="T87" fmla="*/ 409 h 418"/>
                <a:gd name="T88" fmla="*/ 716 w 716"/>
                <a:gd name="T89" fmla="*/ 13 h 418"/>
                <a:gd name="T90" fmla="*/ 708 w 716"/>
                <a:gd name="T91" fmla="*/ 1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6" h="418">
                  <a:moveTo>
                    <a:pt x="628" y="163"/>
                  </a:moveTo>
                  <a:lnTo>
                    <a:pt x="628" y="103"/>
                  </a:lnTo>
                  <a:lnTo>
                    <a:pt x="689" y="103"/>
                  </a:lnTo>
                  <a:lnTo>
                    <a:pt x="689" y="163"/>
                  </a:lnTo>
                  <a:lnTo>
                    <a:pt x="628" y="163"/>
                  </a:lnTo>
                  <a:close/>
                  <a:moveTo>
                    <a:pt x="628" y="313"/>
                  </a:moveTo>
                  <a:lnTo>
                    <a:pt x="628" y="253"/>
                  </a:lnTo>
                  <a:lnTo>
                    <a:pt x="689" y="253"/>
                  </a:lnTo>
                  <a:lnTo>
                    <a:pt x="689" y="313"/>
                  </a:lnTo>
                  <a:lnTo>
                    <a:pt x="628" y="313"/>
                  </a:lnTo>
                  <a:close/>
                  <a:moveTo>
                    <a:pt x="553" y="328"/>
                  </a:moveTo>
                  <a:lnTo>
                    <a:pt x="613" y="328"/>
                  </a:lnTo>
                  <a:lnTo>
                    <a:pt x="613" y="389"/>
                  </a:lnTo>
                  <a:lnTo>
                    <a:pt x="553" y="389"/>
                  </a:lnTo>
                  <a:lnTo>
                    <a:pt x="553" y="328"/>
                  </a:lnTo>
                  <a:close/>
                  <a:moveTo>
                    <a:pt x="404" y="328"/>
                  </a:moveTo>
                  <a:lnTo>
                    <a:pt x="464" y="328"/>
                  </a:lnTo>
                  <a:lnTo>
                    <a:pt x="464" y="389"/>
                  </a:lnTo>
                  <a:lnTo>
                    <a:pt x="404" y="389"/>
                  </a:lnTo>
                  <a:lnTo>
                    <a:pt x="404" y="328"/>
                  </a:lnTo>
                  <a:close/>
                  <a:moveTo>
                    <a:pt x="254" y="328"/>
                  </a:moveTo>
                  <a:lnTo>
                    <a:pt x="314" y="328"/>
                  </a:lnTo>
                  <a:lnTo>
                    <a:pt x="314" y="389"/>
                  </a:lnTo>
                  <a:lnTo>
                    <a:pt x="254" y="389"/>
                  </a:lnTo>
                  <a:lnTo>
                    <a:pt x="254" y="328"/>
                  </a:lnTo>
                  <a:close/>
                  <a:moveTo>
                    <a:pt x="104" y="328"/>
                  </a:moveTo>
                  <a:lnTo>
                    <a:pt x="164" y="328"/>
                  </a:lnTo>
                  <a:lnTo>
                    <a:pt x="164" y="389"/>
                  </a:lnTo>
                  <a:lnTo>
                    <a:pt x="104" y="389"/>
                  </a:lnTo>
                  <a:lnTo>
                    <a:pt x="104" y="328"/>
                  </a:lnTo>
                  <a:close/>
                  <a:moveTo>
                    <a:pt x="89" y="253"/>
                  </a:moveTo>
                  <a:lnTo>
                    <a:pt x="89" y="313"/>
                  </a:lnTo>
                  <a:lnTo>
                    <a:pt x="27" y="313"/>
                  </a:lnTo>
                  <a:lnTo>
                    <a:pt x="27" y="253"/>
                  </a:lnTo>
                  <a:lnTo>
                    <a:pt x="89" y="253"/>
                  </a:lnTo>
                  <a:close/>
                  <a:moveTo>
                    <a:pt x="89" y="103"/>
                  </a:moveTo>
                  <a:lnTo>
                    <a:pt x="89" y="163"/>
                  </a:lnTo>
                  <a:lnTo>
                    <a:pt x="27" y="163"/>
                  </a:lnTo>
                  <a:lnTo>
                    <a:pt x="27" y="103"/>
                  </a:lnTo>
                  <a:lnTo>
                    <a:pt x="89" y="103"/>
                  </a:lnTo>
                  <a:close/>
                  <a:moveTo>
                    <a:pt x="164" y="88"/>
                  </a:moveTo>
                  <a:lnTo>
                    <a:pt x="104" y="88"/>
                  </a:lnTo>
                  <a:lnTo>
                    <a:pt x="104" y="28"/>
                  </a:lnTo>
                  <a:lnTo>
                    <a:pt x="164" y="28"/>
                  </a:lnTo>
                  <a:lnTo>
                    <a:pt x="164" y="88"/>
                  </a:lnTo>
                  <a:close/>
                  <a:moveTo>
                    <a:pt x="314" y="88"/>
                  </a:moveTo>
                  <a:lnTo>
                    <a:pt x="254" y="88"/>
                  </a:lnTo>
                  <a:lnTo>
                    <a:pt x="254" y="28"/>
                  </a:lnTo>
                  <a:lnTo>
                    <a:pt x="314" y="28"/>
                  </a:lnTo>
                  <a:lnTo>
                    <a:pt x="314" y="88"/>
                  </a:lnTo>
                  <a:close/>
                  <a:moveTo>
                    <a:pt x="464" y="88"/>
                  </a:moveTo>
                  <a:lnTo>
                    <a:pt x="404" y="88"/>
                  </a:lnTo>
                  <a:lnTo>
                    <a:pt x="404" y="28"/>
                  </a:lnTo>
                  <a:lnTo>
                    <a:pt x="464" y="28"/>
                  </a:lnTo>
                  <a:lnTo>
                    <a:pt x="464" y="88"/>
                  </a:lnTo>
                  <a:close/>
                  <a:moveTo>
                    <a:pt x="478" y="103"/>
                  </a:moveTo>
                  <a:lnTo>
                    <a:pt x="538" y="103"/>
                  </a:lnTo>
                  <a:lnTo>
                    <a:pt x="538" y="163"/>
                  </a:lnTo>
                  <a:lnTo>
                    <a:pt x="478" y="163"/>
                  </a:lnTo>
                  <a:lnTo>
                    <a:pt x="478" y="103"/>
                  </a:lnTo>
                  <a:close/>
                  <a:moveTo>
                    <a:pt x="404" y="178"/>
                  </a:moveTo>
                  <a:lnTo>
                    <a:pt x="464" y="178"/>
                  </a:lnTo>
                  <a:lnTo>
                    <a:pt x="464" y="238"/>
                  </a:lnTo>
                  <a:lnTo>
                    <a:pt x="404" y="238"/>
                  </a:lnTo>
                  <a:lnTo>
                    <a:pt x="404" y="178"/>
                  </a:lnTo>
                  <a:close/>
                  <a:moveTo>
                    <a:pt x="329" y="103"/>
                  </a:moveTo>
                  <a:lnTo>
                    <a:pt x="389" y="103"/>
                  </a:lnTo>
                  <a:lnTo>
                    <a:pt x="389" y="163"/>
                  </a:lnTo>
                  <a:lnTo>
                    <a:pt x="329" y="163"/>
                  </a:lnTo>
                  <a:lnTo>
                    <a:pt x="329" y="103"/>
                  </a:lnTo>
                  <a:close/>
                  <a:moveTo>
                    <a:pt x="254" y="178"/>
                  </a:moveTo>
                  <a:lnTo>
                    <a:pt x="314" y="178"/>
                  </a:lnTo>
                  <a:lnTo>
                    <a:pt x="314" y="238"/>
                  </a:lnTo>
                  <a:lnTo>
                    <a:pt x="254" y="238"/>
                  </a:lnTo>
                  <a:lnTo>
                    <a:pt x="254" y="178"/>
                  </a:lnTo>
                  <a:close/>
                  <a:moveTo>
                    <a:pt x="179" y="103"/>
                  </a:moveTo>
                  <a:lnTo>
                    <a:pt x="239" y="103"/>
                  </a:lnTo>
                  <a:lnTo>
                    <a:pt x="239" y="163"/>
                  </a:lnTo>
                  <a:lnTo>
                    <a:pt x="179" y="163"/>
                  </a:lnTo>
                  <a:lnTo>
                    <a:pt x="179" y="103"/>
                  </a:lnTo>
                  <a:close/>
                  <a:moveTo>
                    <a:pt x="104" y="178"/>
                  </a:moveTo>
                  <a:lnTo>
                    <a:pt x="164" y="178"/>
                  </a:lnTo>
                  <a:lnTo>
                    <a:pt x="164" y="238"/>
                  </a:lnTo>
                  <a:lnTo>
                    <a:pt x="104" y="238"/>
                  </a:lnTo>
                  <a:lnTo>
                    <a:pt x="104" y="178"/>
                  </a:lnTo>
                  <a:close/>
                  <a:moveTo>
                    <a:pt x="239" y="313"/>
                  </a:moveTo>
                  <a:lnTo>
                    <a:pt x="179" y="313"/>
                  </a:lnTo>
                  <a:lnTo>
                    <a:pt x="179" y="253"/>
                  </a:lnTo>
                  <a:lnTo>
                    <a:pt x="239" y="253"/>
                  </a:lnTo>
                  <a:lnTo>
                    <a:pt x="239" y="313"/>
                  </a:lnTo>
                  <a:close/>
                  <a:moveTo>
                    <a:pt x="389" y="313"/>
                  </a:moveTo>
                  <a:lnTo>
                    <a:pt x="329" y="313"/>
                  </a:lnTo>
                  <a:lnTo>
                    <a:pt x="329" y="253"/>
                  </a:lnTo>
                  <a:lnTo>
                    <a:pt x="389" y="253"/>
                  </a:lnTo>
                  <a:lnTo>
                    <a:pt x="389" y="313"/>
                  </a:lnTo>
                  <a:close/>
                  <a:moveTo>
                    <a:pt x="538" y="313"/>
                  </a:moveTo>
                  <a:lnTo>
                    <a:pt x="479" y="313"/>
                  </a:lnTo>
                  <a:lnTo>
                    <a:pt x="479" y="253"/>
                  </a:lnTo>
                  <a:lnTo>
                    <a:pt x="538" y="253"/>
                  </a:lnTo>
                  <a:lnTo>
                    <a:pt x="538" y="313"/>
                  </a:lnTo>
                  <a:close/>
                  <a:moveTo>
                    <a:pt x="613" y="238"/>
                  </a:moveTo>
                  <a:lnTo>
                    <a:pt x="553" y="238"/>
                  </a:lnTo>
                  <a:lnTo>
                    <a:pt x="553" y="178"/>
                  </a:lnTo>
                  <a:lnTo>
                    <a:pt x="613" y="178"/>
                  </a:lnTo>
                  <a:lnTo>
                    <a:pt x="613" y="238"/>
                  </a:lnTo>
                  <a:close/>
                  <a:moveTo>
                    <a:pt x="613" y="88"/>
                  </a:moveTo>
                  <a:lnTo>
                    <a:pt x="553" y="88"/>
                  </a:lnTo>
                  <a:lnTo>
                    <a:pt x="553" y="28"/>
                  </a:lnTo>
                  <a:lnTo>
                    <a:pt x="613" y="28"/>
                  </a:lnTo>
                  <a:lnTo>
                    <a:pt x="613" y="88"/>
                  </a:lnTo>
                  <a:close/>
                  <a:moveTo>
                    <a:pt x="703" y="0"/>
                  </a:moveTo>
                  <a:lnTo>
                    <a:pt x="14" y="0"/>
                  </a:lnTo>
                  <a:lnTo>
                    <a:pt x="8" y="1"/>
                  </a:lnTo>
                  <a:lnTo>
                    <a:pt x="4" y="3"/>
                  </a:lnTo>
                  <a:lnTo>
                    <a:pt x="1" y="7"/>
                  </a:lnTo>
                  <a:lnTo>
                    <a:pt x="0" y="13"/>
                  </a:lnTo>
                  <a:lnTo>
                    <a:pt x="0" y="403"/>
                  </a:lnTo>
                  <a:lnTo>
                    <a:pt x="0" y="406"/>
                  </a:lnTo>
                  <a:lnTo>
                    <a:pt x="1" y="409"/>
                  </a:lnTo>
                  <a:lnTo>
                    <a:pt x="2" y="412"/>
                  </a:lnTo>
                  <a:lnTo>
                    <a:pt x="4" y="414"/>
                  </a:lnTo>
                  <a:lnTo>
                    <a:pt x="6" y="416"/>
                  </a:lnTo>
                  <a:lnTo>
                    <a:pt x="8" y="417"/>
                  </a:lnTo>
                  <a:lnTo>
                    <a:pt x="10" y="418"/>
                  </a:lnTo>
                  <a:lnTo>
                    <a:pt x="14" y="418"/>
                  </a:lnTo>
                  <a:lnTo>
                    <a:pt x="703" y="418"/>
                  </a:lnTo>
                  <a:lnTo>
                    <a:pt x="706" y="418"/>
                  </a:lnTo>
                  <a:lnTo>
                    <a:pt x="708" y="417"/>
                  </a:lnTo>
                  <a:lnTo>
                    <a:pt x="710" y="416"/>
                  </a:lnTo>
                  <a:lnTo>
                    <a:pt x="712" y="414"/>
                  </a:lnTo>
                  <a:lnTo>
                    <a:pt x="714" y="412"/>
                  </a:lnTo>
                  <a:lnTo>
                    <a:pt x="715" y="409"/>
                  </a:lnTo>
                  <a:lnTo>
                    <a:pt x="716" y="406"/>
                  </a:lnTo>
                  <a:lnTo>
                    <a:pt x="716" y="403"/>
                  </a:lnTo>
                  <a:lnTo>
                    <a:pt x="716" y="13"/>
                  </a:lnTo>
                  <a:lnTo>
                    <a:pt x="715" y="7"/>
                  </a:lnTo>
                  <a:lnTo>
                    <a:pt x="712" y="3"/>
                  </a:lnTo>
                  <a:lnTo>
                    <a:pt x="708" y="1"/>
                  </a:lnTo>
                  <a:lnTo>
                    <a:pt x="70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366">
              <a:extLst>
                <a:ext uri="{FF2B5EF4-FFF2-40B4-BE49-F238E27FC236}">
                  <a16:creationId xmlns:a16="http://schemas.microsoft.com/office/drawing/2014/main" id="{F7992C4A-723A-C045-25EC-AEB7D9E82619}"/>
                </a:ext>
              </a:extLst>
            </p:cNvPr>
            <p:cNvSpPr>
              <a:spLocks/>
            </p:cNvSpPr>
            <p:nvPr/>
          </p:nvSpPr>
          <p:spPr bwMode="auto">
            <a:xfrm>
              <a:off x="7035800" y="4279900"/>
              <a:ext cx="9525" cy="285750"/>
            </a:xfrm>
            <a:custGeom>
              <a:avLst/>
              <a:gdLst>
                <a:gd name="T0" fmla="*/ 15 w 30"/>
                <a:gd name="T1" fmla="*/ 0 h 899"/>
                <a:gd name="T2" fmla="*/ 11 w 30"/>
                <a:gd name="T3" fmla="*/ 1 h 899"/>
                <a:gd name="T4" fmla="*/ 9 w 30"/>
                <a:gd name="T5" fmla="*/ 2 h 899"/>
                <a:gd name="T6" fmla="*/ 6 w 30"/>
                <a:gd name="T7" fmla="*/ 3 h 899"/>
                <a:gd name="T8" fmla="*/ 4 w 30"/>
                <a:gd name="T9" fmla="*/ 5 h 899"/>
                <a:gd name="T10" fmla="*/ 3 w 30"/>
                <a:gd name="T11" fmla="*/ 7 h 899"/>
                <a:gd name="T12" fmla="*/ 1 w 30"/>
                <a:gd name="T13" fmla="*/ 9 h 899"/>
                <a:gd name="T14" fmla="*/ 1 w 30"/>
                <a:gd name="T15" fmla="*/ 13 h 899"/>
                <a:gd name="T16" fmla="*/ 0 w 30"/>
                <a:gd name="T17" fmla="*/ 15 h 899"/>
                <a:gd name="T18" fmla="*/ 0 w 30"/>
                <a:gd name="T19" fmla="*/ 884 h 899"/>
                <a:gd name="T20" fmla="*/ 1 w 30"/>
                <a:gd name="T21" fmla="*/ 887 h 899"/>
                <a:gd name="T22" fmla="*/ 1 w 30"/>
                <a:gd name="T23" fmla="*/ 891 h 899"/>
                <a:gd name="T24" fmla="*/ 3 w 30"/>
                <a:gd name="T25" fmla="*/ 893 h 899"/>
                <a:gd name="T26" fmla="*/ 4 w 30"/>
                <a:gd name="T27" fmla="*/ 895 h 899"/>
                <a:gd name="T28" fmla="*/ 6 w 30"/>
                <a:gd name="T29" fmla="*/ 897 h 899"/>
                <a:gd name="T30" fmla="*/ 9 w 30"/>
                <a:gd name="T31" fmla="*/ 898 h 899"/>
                <a:gd name="T32" fmla="*/ 11 w 30"/>
                <a:gd name="T33" fmla="*/ 899 h 899"/>
                <a:gd name="T34" fmla="*/ 15 w 30"/>
                <a:gd name="T35" fmla="*/ 899 h 899"/>
                <a:gd name="T36" fmla="*/ 18 w 30"/>
                <a:gd name="T37" fmla="*/ 899 h 899"/>
                <a:gd name="T38" fmla="*/ 21 w 30"/>
                <a:gd name="T39" fmla="*/ 898 h 899"/>
                <a:gd name="T40" fmla="*/ 23 w 30"/>
                <a:gd name="T41" fmla="*/ 897 h 899"/>
                <a:gd name="T42" fmla="*/ 25 w 30"/>
                <a:gd name="T43" fmla="*/ 895 h 899"/>
                <a:gd name="T44" fmla="*/ 27 w 30"/>
                <a:gd name="T45" fmla="*/ 893 h 899"/>
                <a:gd name="T46" fmla="*/ 28 w 30"/>
                <a:gd name="T47" fmla="*/ 891 h 899"/>
                <a:gd name="T48" fmla="*/ 30 w 30"/>
                <a:gd name="T49" fmla="*/ 887 h 899"/>
                <a:gd name="T50" fmla="*/ 30 w 30"/>
                <a:gd name="T51" fmla="*/ 884 h 899"/>
                <a:gd name="T52" fmla="*/ 30 w 30"/>
                <a:gd name="T53" fmla="*/ 15 h 899"/>
                <a:gd name="T54" fmla="*/ 30 w 30"/>
                <a:gd name="T55" fmla="*/ 13 h 899"/>
                <a:gd name="T56" fmla="*/ 28 w 30"/>
                <a:gd name="T57" fmla="*/ 9 h 899"/>
                <a:gd name="T58" fmla="*/ 27 w 30"/>
                <a:gd name="T59" fmla="*/ 7 h 899"/>
                <a:gd name="T60" fmla="*/ 25 w 30"/>
                <a:gd name="T61" fmla="*/ 5 h 899"/>
                <a:gd name="T62" fmla="*/ 23 w 30"/>
                <a:gd name="T63" fmla="*/ 3 h 899"/>
                <a:gd name="T64" fmla="*/ 21 w 30"/>
                <a:gd name="T65" fmla="*/ 2 h 899"/>
                <a:gd name="T66" fmla="*/ 18 w 30"/>
                <a:gd name="T67" fmla="*/ 1 h 899"/>
                <a:gd name="T68" fmla="*/ 15 w 30"/>
                <a:gd name="T69" fmla="*/ 0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899">
                  <a:moveTo>
                    <a:pt x="15" y="0"/>
                  </a:moveTo>
                  <a:lnTo>
                    <a:pt x="11" y="1"/>
                  </a:lnTo>
                  <a:lnTo>
                    <a:pt x="9" y="2"/>
                  </a:lnTo>
                  <a:lnTo>
                    <a:pt x="6" y="3"/>
                  </a:lnTo>
                  <a:lnTo>
                    <a:pt x="4" y="5"/>
                  </a:lnTo>
                  <a:lnTo>
                    <a:pt x="3" y="7"/>
                  </a:lnTo>
                  <a:lnTo>
                    <a:pt x="1" y="9"/>
                  </a:lnTo>
                  <a:lnTo>
                    <a:pt x="1" y="13"/>
                  </a:lnTo>
                  <a:lnTo>
                    <a:pt x="0" y="15"/>
                  </a:lnTo>
                  <a:lnTo>
                    <a:pt x="0" y="884"/>
                  </a:lnTo>
                  <a:lnTo>
                    <a:pt x="1" y="887"/>
                  </a:lnTo>
                  <a:lnTo>
                    <a:pt x="1" y="891"/>
                  </a:lnTo>
                  <a:lnTo>
                    <a:pt x="3" y="893"/>
                  </a:lnTo>
                  <a:lnTo>
                    <a:pt x="4" y="895"/>
                  </a:lnTo>
                  <a:lnTo>
                    <a:pt x="6" y="897"/>
                  </a:lnTo>
                  <a:lnTo>
                    <a:pt x="9" y="898"/>
                  </a:lnTo>
                  <a:lnTo>
                    <a:pt x="11" y="899"/>
                  </a:lnTo>
                  <a:lnTo>
                    <a:pt x="15" y="899"/>
                  </a:lnTo>
                  <a:lnTo>
                    <a:pt x="18" y="899"/>
                  </a:lnTo>
                  <a:lnTo>
                    <a:pt x="21" y="898"/>
                  </a:lnTo>
                  <a:lnTo>
                    <a:pt x="23" y="897"/>
                  </a:lnTo>
                  <a:lnTo>
                    <a:pt x="25" y="895"/>
                  </a:lnTo>
                  <a:lnTo>
                    <a:pt x="27" y="893"/>
                  </a:lnTo>
                  <a:lnTo>
                    <a:pt x="28" y="891"/>
                  </a:lnTo>
                  <a:lnTo>
                    <a:pt x="30" y="887"/>
                  </a:lnTo>
                  <a:lnTo>
                    <a:pt x="30" y="884"/>
                  </a:lnTo>
                  <a:lnTo>
                    <a:pt x="30" y="15"/>
                  </a:lnTo>
                  <a:lnTo>
                    <a:pt x="30" y="13"/>
                  </a:lnTo>
                  <a:lnTo>
                    <a:pt x="28" y="9"/>
                  </a:lnTo>
                  <a:lnTo>
                    <a:pt x="27" y="7"/>
                  </a:lnTo>
                  <a:lnTo>
                    <a:pt x="25" y="5"/>
                  </a:lnTo>
                  <a:lnTo>
                    <a:pt x="23" y="3"/>
                  </a:lnTo>
                  <a:lnTo>
                    <a:pt x="21" y="2"/>
                  </a:lnTo>
                  <a:lnTo>
                    <a:pt x="18" y="1"/>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682" tIns="40341" rIns="80682" bIns="403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0" name="Y2 Summer">
            <a:extLst>
              <a:ext uri="{FF2B5EF4-FFF2-40B4-BE49-F238E27FC236}">
                <a16:creationId xmlns:a16="http://schemas.microsoft.com/office/drawing/2014/main" id="{5EA093CB-6F3C-3A3D-AEBC-5E6EF8AAC6A0}"/>
              </a:ext>
            </a:extLst>
          </p:cNvPr>
          <p:cNvGrpSpPr/>
          <p:nvPr userDrawn="1"/>
        </p:nvGrpSpPr>
        <p:grpSpPr>
          <a:xfrm>
            <a:off x="8506211" y="3613277"/>
            <a:ext cx="3366926" cy="1752217"/>
            <a:chOff x="778781" y="5417525"/>
            <a:chExt cx="2879800" cy="1335816"/>
          </a:xfrm>
        </p:grpSpPr>
        <p:sp>
          <p:nvSpPr>
            <p:cNvPr id="21" name="Sun half left">
              <a:extLst>
                <a:ext uri="{FF2B5EF4-FFF2-40B4-BE49-F238E27FC236}">
                  <a16:creationId xmlns:a16="http://schemas.microsoft.com/office/drawing/2014/main" id="{80C3787E-7C4F-6431-6B48-FFCC7C430CA7}"/>
                </a:ext>
              </a:extLst>
            </p:cNvPr>
            <p:cNvSpPr/>
            <p:nvPr/>
          </p:nvSpPr>
          <p:spPr>
            <a:xfrm>
              <a:off x="778781" y="5417525"/>
              <a:ext cx="661864" cy="1308789"/>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chemeClr val="accent2">
                <a:alpha val="70000"/>
              </a:schemeClr>
            </a:solidFill>
            <a:ln w="3175">
              <a:solidFill>
                <a:srgbClr val="C00000"/>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2" name="Picture 74">
              <a:extLst>
                <a:ext uri="{FF2B5EF4-FFF2-40B4-BE49-F238E27FC236}">
                  <a16:creationId xmlns:a16="http://schemas.microsoft.com/office/drawing/2014/main" id="{FE093EB5-BF00-17D1-659D-8E3040D6A9E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3047782" y="6296141"/>
              <a:ext cx="610799"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Title 1">
            <a:extLst>
              <a:ext uri="{FF2B5EF4-FFF2-40B4-BE49-F238E27FC236}">
                <a16:creationId xmlns:a16="http://schemas.microsoft.com/office/drawing/2014/main" id="{97FE9DC8-2B60-3A8B-043E-B1851DC423AA}"/>
              </a:ext>
            </a:extLst>
          </p:cNvPr>
          <p:cNvSpPr txBox="1">
            <a:spLocks/>
          </p:cNvSpPr>
          <p:nvPr userDrawn="1"/>
        </p:nvSpPr>
        <p:spPr>
          <a:xfrm>
            <a:off x="0" y="480394"/>
            <a:ext cx="12192000" cy="887506"/>
          </a:xfrm>
          <a:prstGeom prst="rect">
            <a:avLst/>
          </a:prstGeom>
          <a:gradFill>
            <a:gsLst>
              <a:gs pos="0">
                <a:schemeClr val="bg1"/>
              </a:gs>
              <a:gs pos="72000">
                <a:schemeClr val="accent6">
                  <a:lumMod val="20000"/>
                  <a:lumOff val="80000"/>
                </a:schemeClr>
              </a:gs>
            </a:gsLst>
            <a:lin ang="16200000" scaled="0"/>
          </a:gradFill>
        </p:spPr>
        <p:txBody>
          <a:bodyPr numCol="1">
            <a:prstTxWarp prst="textPlain">
              <a:avLst/>
            </a:prstTxWarp>
            <a:normAutofit fontScale="97500"/>
          </a:bodyPr>
          <a:lst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a:lstStyle>
          <a:p>
            <a:pPr marL="0" marR="0" lvl="0" indent="0" algn="l" defTabSz="1036290" rtl="0" eaLnBrk="1" fontAlgn="auto" latinLnBrk="0" hangingPunct="1">
              <a:lnSpc>
                <a:spcPct val="90000"/>
              </a:lnSpc>
              <a:spcBef>
                <a:spcPct val="0"/>
              </a:spcBef>
              <a:spcAft>
                <a:spcPts val="0"/>
              </a:spcAft>
              <a:buClrTx/>
              <a:buSzTx/>
              <a:buFontTx/>
              <a:buNone/>
              <a:tabLst/>
              <a:defRPr/>
            </a:pPr>
            <a:endParaRPr kumimoji="0" lang="en-US" sz="4401" b="1" i="0" u="none" strike="noStrike" kern="1200" cap="none" spc="0" normalizeH="0" baseline="0" noProof="0">
              <a:ln w="3175">
                <a:solidFill>
                  <a:srgbClr val="356D3C">
                    <a:lumMod val="50000"/>
                  </a:srgbClr>
                </a:solidFill>
              </a:ln>
              <a:solidFill>
                <a:srgbClr val="356D3C"/>
              </a:solidFill>
              <a:effectLst/>
              <a:uLnTx/>
              <a:uFillTx/>
              <a:latin typeface="Arial" panose="020B0604020202020204"/>
              <a:ea typeface="+mj-ea"/>
              <a:cs typeface="+mj-cs"/>
            </a:endParaRPr>
          </a:p>
        </p:txBody>
      </p:sp>
      <p:sp>
        <p:nvSpPr>
          <p:cNvPr id="24" name="Rectangle 23">
            <a:extLst>
              <a:ext uri="{FF2B5EF4-FFF2-40B4-BE49-F238E27FC236}">
                <a16:creationId xmlns:a16="http://schemas.microsoft.com/office/drawing/2014/main" id="{90F8FC56-D190-5AF7-317F-2ACDB04B5748}"/>
              </a:ext>
            </a:extLst>
          </p:cNvPr>
          <p:cNvSpPr/>
          <p:nvPr userDrawn="1"/>
        </p:nvSpPr>
        <p:spPr>
          <a:xfrm>
            <a:off x="3977983" y="900456"/>
            <a:ext cx="1857533" cy="768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88" b="1" i="0" u="none" strike="noStrike" kern="1200" cap="none" spc="0" normalizeH="0" baseline="0" noProof="0">
                <a:ln>
                  <a:noFill/>
                </a:ln>
                <a:solidFill>
                  <a:prstClr val="black"/>
                </a:solidFill>
                <a:effectLst/>
                <a:uLnTx/>
                <a:uFillTx/>
                <a:latin typeface="Arial" panose="020B0604020202020204"/>
                <a:ea typeface="+mn-ea"/>
                <a:cs typeface="+mn-cs"/>
              </a:rPr>
              <a:t>Ci3T Leadership Team</a:t>
            </a:r>
          </a:p>
        </p:txBody>
      </p:sp>
      <p:sp>
        <p:nvSpPr>
          <p:cNvPr id="25" name="Rectangle 24">
            <a:extLst>
              <a:ext uri="{FF2B5EF4-FFF2-40B4-BE49-F238E27FC236}">
                <a16:creationId xmlns:a16="http://schemas.microsoft.com/office/drawing/2014/main" id="{B79A8515-981B-CE6E-CD80-C3C4B0F266A7}"/>
              </a:ext>
            </a:extLst>
          </p:cNvPr>
          <p:cNvSpPr/>
          <p:nvPr userDrawn="1"/>
        </p:nvSpPr>
        <p:spPr>
          <a:xfrm>
            <a:off x="6666524" y="900456"/>
            <a:ext cx="1670125" cy="768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88" b="1" i="0" u="none" strike="noStrike" kern="1200" cap="none" spc="0" normalizeH="0" baseline="0" noProof="0">
                <a:ln>
                  <a:noFill/>
                </a:ln>
                <a:solidFill>
                  <a:prstClr val="black"/>
                </a:solidFill>
                <a:effectLst/>
                <a:uLnTx/>
                <a:uFillTx/>
                <a:latin typeface="Arial" panose="020B0604020202020204"/>
                <a:ea typeface="+mn-ea"/>
                <a:cs typeface="+mn-cs"/>
              </a:rPr>
              <a:t>Stakeholder Group</a:t>
            </a:r>
          </a:p>
        </p:txBody>
      </p:sp>
      <p:sp>
        <p:nvSpPr>
          <p:cNvPr id="26" name="TextBox 25">
            <a:extLst>
              <a:ext uri="{FF2B5EF4-FFF2-40B4-BE49-F238E27FC236}">
                <a16:creationId xmlns:a16="http://schemas.microsoft.com/office/drawing/2014/main" id="{D6E73E40-8E93-4EA7-1D03-6AD24E83CF5C}"/>
              </a:ext>
            </a:extLst>
          </p:cNvPr>
          <p:cNvSpPr txBox="1"/>
          <p:nvPr userDrawn="1"/>
        </p:nvSpPr>
        <p:spPr>
          <a:xfrm>
            <a:off x="4020337" y="653479"/>
            <a:ext cx="1772825" cy="2823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35" b="0" i="0" u="none" strike="noStrike" kern="1200" cap="none" spc="0" normalizeH="0" baseline="0" noProof="0">
                <a:ln>
                  <a:noFill/>
                </a:ln>
                <a:solidFill>
                  <a:prstClr val="black"/>
                </a:solidFill>
                <a:effectLst/>
                <a:uLnTx/>
                <a:uFillTx/>
                <a:latin typeface="Arial" panose="020B0604020202020204"/>
                <a:ea typeface="+mn-ea"/>
                <a:cs typeface="+mn-cs"/>
              </a:rPr>
              <a:t>Phase 1</a:t>
            </a:r>
          </a:p>
        </p:txBody>
      </p:sp>
      <p:sp>
        <p:nvSpPr>
          <p:cNvPr id="27" name="TextBox 26">
            <a:extLst>
              <a:ext uri="{FF2B5EF4-FFF2-40B4-BE49-F238E27FC236}">
                <a16:creationId xmlns:a16="http://schemas.microsoft.com/office/drawing/2014/main" id="{65A04C2D-ECF3-05DA-3018-BCADB90892CB}"/>
              </a:ext>
            </a:extLst>
          </p:cNvPr>
          <p:cNvSpPr txBox="1"/>
          <p:nvPr userDrawn="1"/>
        </p:nvSpPr>
        <p:spPr>
          <a:xfrm>
            <a:off x="7119110" y="653479"/>
            <a:ext cx="764953" cy="2823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35" b="0" i="0" u="none" strike="noStrike" kern="1200" cap="none" spc="0" normalizeH="0" baseline="0" noProof="0">
                <a:ln>
                  <a:noFill/>
                </a:ln>
                <a:solidFill>
                  <a:prstClr val="black"/>
                </a:solidFill>
                <a:effectLst/>
                <a:uLnTx/>
                <a:uFillTx/>
                <a:latin typeface="Arial" panose="020B0604020202020204"/>
                <a:ea typeface="+mn-ea"/>
                <a:cs typeface="+mn-cs"/>
              </a:rPr>
              <a:t>Phase 2</a:t>
            </a:r>
          </a:p>
        </p:txBody>
      </p:sp>
      <p:sp>
        <p:nvSpPr>
          <p:cNvPr id="28" name="Half Frame 27">
            <a:extLst>
              <a:ext uri="{FF2B5EF4-FFF2-40B4-BE49-F238E27FC236}">
                <a16:creationId xmlns:a16="http://schemas.microsoft.com/office/drawing/2014/main" id="{6706023B-C045-5D7D-7DDC-099989171B60}"/>
              </a:ext>
            </a:extLst>
          </p:cNvPr>
          <p:cNvSpPr/>
          <p:nvPr userDrawn="1"/>
        </p:nvSpPr>
        <p:spPr>
          <a:xfrm>
            <a:off x="3857900" y="740638"/>
            <a:ext cx="166144" cy="4034118"/>
          </a:xfrm>
          <a:prstGeom prst="halfFram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Half Frame 28">
            <a:extLst>
              <a:ext uri="{FF2B5EF4-FFF2-40B4-BE49-F238E27FC236}">
                <a16:creationId xmlns:a16="http://schemas.microsoft.com/office/drawing/2014/main" id="{3CA10379-723F-71AD-F4F2-193C2B4DED74}"/>
              </a:ext>
            </a:extLst>
          </p:cNvPr>
          <p:cNvSpPr/>
          <p:nvPr userDrawn="1"/>
        </p:nvSpPr>
        <p:spPr>
          <a:xfrm>
            <a:off x="1082136" y="740638"/>
            <a:ext cx="169433" cy="3227294"/>
          </a:xfrm>
          <a:prstGeom prst="halfFram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Half Frame 76">
            <a:extLst>
              <a:ext uri="{FF2B5EF4-FFF2-40B4-BE49-F238E27FC236}">
                <a16:creationId xmlns:a16="http://schemas.microsoft.com/office/drawing/2014/main" id="{B7EB0330-A15E-33F0-6CF4-95FB03319264}"/>
              </a:ext>
            </a:extLst>
          </p:cNvPr>
          <p:cNvSpPr/>
          <p:nvPr userDrawn="1"/>
        </p:nvSpPr>
        <p:spPr>
          <a:xfrm flipH="1">
            <a:off x="3142225" y="740638"/>
            <a:ext cx="169433" cy="2017682"/>
          </a:xfrm>
          <a:custGeom>
            <a:avLst/>
            <a:gdLst>
              <a:gd name="connsiteX0" fmla="*/ 0 w 192204"/>
              <a:gd name="connsiteY0" fmla="*/ 0 h 1828800"/>
              <a:gd name="connsiteX1" fmla="*/ 192204 w 192204"/>
              <a:gd name="connsiteY1" fmla="*/ 0 h 1828800"/>
              <a:gd name="connsiteX2" fmla="*/ 185471 w 192204"/>
              <a:gd name="connsiteY2" fmla="*/ 64067 h 1828800"/>
              <a:gd name="connsiteX3" fmla="*/ 64067 w 192204"/>
              <a:gd name="connsiteY3" fmla="*/ 64067 h 1828800"/>
              <a:gd name="connsiteX4" fmla="*/ 64067 w 192204"/>
              <a:gd name="connsiteY4" fmla="*/ 1219206 h 1828800"/>
              <a:gd name="connsiteX5" fmla="*/ 0 w 192204"/>
              <a:gd name="connsiteY5" fmla="*/ 1828800 h 1828800"/>
              <a:gd name="connsiteX6" fmla="*/ 0 w 192204"/>
              <a:gd name="connsiteY6" fmla="*/ 0 h 1828800"/>
              <a:gd name="connsiteX0" fmla="*/ 0 w 192204"/>
              <a:gd name="connsiteY0" fmla="*/ 0 h 1828800"/>
              <a:gd name="connsiteX1" fmla="*/ 192204 w 192204"/>
              <a:gd name="connsiteY1" fmla="*/ 0 h 1828800"/>
              <a:gd name="connsiteX2" fmla="*/ 185471 w 192204"/>
              <a:gd name="connsiteY2" fmla="*/ 64067 h 1828800"/>
              <a:gd name="connsiteX3" fmla="*/ 64067 w 192204"/>
              <a:gd name="connsiteY3" fmla="*/ 64067 h 1828800"/>
              <a:gd name="connsiteX4" fmla="*/ 69303 w 192204"/>
              <a:gd name="connsiteY4" fmla="*/ 724739 h 1828800"/>
              <a:gd name="connsiteX5" fmla="*/ 64067 w 192204"/>
              <a:gd name="connsiteY5" fmla="*/ 1219206 h 1828800"/>
              <a:gd name="connsiteX6" fmla="*/ 0 w 192204"/>
              <a:gd name="connsiteY6" fmla="*/ 1828800 h 1828800"/>
              <a:gd name="connsiteX7" fmla="*/ 0 w 192204"/>
              <a:gd name="connsiteY7" fmla="*/ 0 h 1828800"/>
              <a:gd name="connsiteX0" fmla="*/ 0 w 192204"/>
              <a:gd name="connsiteY0" fmla="*/ 0 h 1839550"/>
              <a:gd name="connsiteX1" fmla="*/ 192204 w 192204"/>
              <a:gd name="connsiteY1" fmla="*/ 0 h 1839550"/>
              <a:gd name="connsiteX2" fmla="*/ 185471 w 192204"/>
              <a:gd name="connsiteY2" fmla="*/ 64067 h 1839550"/>
              <a:gd name="connsiteX3" fmla="*/ 64067 w 192204"/>
              <a:gd name="connsiteY3" fmla="*/ 64067 h 1839550"/>
              <a:gd name="connsiteX4" fmla="*/ 69303 w 192204"/>
              <a:gd name="connsiteY4" fmla="*/ 724739 h 1839550"/>
              <a:gd name="connsiteX5" fmla="*/ 0 w 192204"/>
              <a:gd name="connsiteY5" fmla="*/ 1828800 h 1839550"/>
              <a:gd name="connsiteX6" fmla="*/ 0 w 192204"/>
              <a:gd name="connsiteY6" fmla="*/ 0 h 1839550"/>
              <a:gd name="connsiteX0" fmla="*/ 0 w 192204"/>
              <a:gd name="connsiteY0" fmla="*/ 0 h 1839550"/>
              <a:gd name="connsiteX1" fmla="*/ 192204 w 192204"/>
              <a:gd name="connsiteY1" fmla="*/ 0 h 1839550"/>
              <a:gd name="connsiteX2" fmla="*/ 185471 w 192204"/>
              <a:gd name="connsiteY2" fmla="*/ 64067 h 1839550"/>
              <a:gd name="connsiteX3" fmla="*/ 64067 w 192204"/>
              <a:gd name="connsiteY3" fmla="*/ 64067 h 1839550"/>
              <a:gd name="connsiteX4" fmla="*/ 61139 w 192204"/>
              <a:gd name="connsiteY4" fmla="*/ 724739 h 1839550"/>
              <a:gd name="connsiteX5" fmla="*/ 0 w 192204"/>
              <a:gd name="connsiteY5" fmla="*/ 1828800 h 1839550"/>
              <a:gd name="connsiteX6" fmla="*/ 0 w 192204"/>
              <a:gd name="connsiteY6" fmla="*/ 0 h 1839550"/>
              <a:gd name="connsiteX0" fmla="*/ 0 w 192204"/>
              <a:gd name="connsiteY0" fmla="*/ 0 h 1839593"/>
              <a:gd name="connsiteX1" fmla="*/ 192204 w 192204"/>
              <a:gd name="connsiteY1" fmla="*/ 0 h 1839593"/>
              <a:gd name="connsiteX2" fmla="*/ 185471 w 192204"/>
              <a:gd name="connsiteY2" fmla="*/ 64067 h 1839593"/>
              <a:gd name="connsiteX3" fmla="*/ 64067 w 192204"/>
              <a:gd name="connsiteY3" fmla="*/ 64067 h 1839593"/>
              <a:gd name="connsiteX4" fmla="*/ 69303 w 192204"/>
              <a:gd name="connsiteY4" fmla="*/ 728822 h 1839593"/>
              <a:gd name="connsiteX5" fmla="*/ 0 w 192204"/>
              <a:gd name="connsiteY5" fmla="*/ 1828800 h 1839593"/>
              <a:gd name="connsiteX6" fmla="*/ 0 w 192204"/>
              <a:gd name="connsiteY6" fmla="*/ 0 h 1839593"/>
              <a:gd name="connsiteX0" fmla="*/ 0 w 192204"/>
              <a:gd name="connsiteY0" fmla="*/ 0 h 1839637"/>
              <a:gd name="connsiteX1" fmla="*/ 192204 w 192204"/>
              <a:gd name="connsiteY1" fmla="*/ 0 h 1839637"/>
              <a:gd name="connsiteX2" fmla="*/ 185471 w 192204"/>
              <a:gd name="connsiteY2" fmla="*/ 64067 h 1839637"/>
              <a:gd name="connsiteX3" fmla="*/ 64067 w 192204"/>
              <a:gd name="connsiteY3" fmla="*/ 64067 h 1839637"/>
              <a:gd name="connsiteX4" fmla="*/ 65221 w 192204"/>
              <a:gd name="connsiteY4" fmla="*/ 732905 h 1839637"/>
              <a:gd name="connsiteX5" fmla="*/ 0 w 192204"/>
              <a:gd name="connsiteY5" fmla="*/ 1828800 h 1839637"/>
              <a:gd name="connsiteX6" fmla="*/ 0 w 192204"/>
              <a:gd name="connsiteY6" fmla="*/ 0 h 183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204" h="1839637">
                <a:moveTo>
                  <a:pt x="0" y="0"/>
                </a:moveTo>
                <a:lnTo>
                  <a:pt x="192204" y="0"/>
                </a:lnTo>
                <a:lnTo>
                  <a:pt x="185471" y="64067"/>
                </a:lnTo>
                <a:lnTo>
                  <a:pt x="64067" y="64067"/>
                </a:lnTo>
                <a:cubicBezTo>
                  <a:pt x="65812" y="284291"/>
                  <a:pt x="63476" y="512681"/>
                  <a:pt x="65221" y="732905"/>
                </a:cubicBezTo>
                <a:cubicBezTo>
                  <a:pt x="54543" y="1027027"/>
                  <a:pt x="11550" y="1949590"/>
                  <a:pt x="0" y="1828800"/>
                </a:cubicBezTo>
                <a:lnTo>
                  <a:pt x="0" y="0"/>
                </a:lnTo>
                <a:close/>
              </a:path>
            </a:pathLst>
          </a:cu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7EF4DC0D-112A-0323-7F78-882F8A72A4F2}"/>
              </a:ext>
            </a:extLst>
          </p:cNvPr>
          <p:cNvSpPr/>
          <p:nvPr userDrawn="1"/>
        </p:nvSpPr>
        <p:spPr>
          <a:xfrm>
            <a:off x="9462450" y="900456"/>
            <a:ext cx="1962639" cy="768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88" b="1" i="0" u="none" strike="noStrike" kern="1200" cap="none" spc="0" normalizeH="0" baseline="0" noProof="0">
                <a:ln>
                  <a:noFill/>
                </a:ln>
                <a:solidFill>
                  <a:prstClr val="black"/>
                </a:solidFill>
                <a:effectLst/>
                <a:uLnTx/>
                <a:uFillTx/>
                <a:latin typeface="Arial" panose="020B0604020202020204"/>
                <a:ea typeface="+mn-ea"/>
                <a:cs typeface="+mn-cs"/>
              </a:rPr>
              <a:t>Ci3T Leadership Team</a:t>
            </a:r>
          </a:p>
        </p:txBody>
      </p:sp>
      <p:sp>
        <p:nvSpPr>
          <p:cNvPr id="32" name="TextBox 31">
            <a:extLst>
              <a:ext uri="{FF2B5EF4-FFF2-40B4-BE49-F238E27FC236}">
                <a16:creationId xmlns:a16="http://schemas.microsoft.com/office/drawing/2014/main" id="{0DF9B812-AAA4-24D1-2B03-DBDDC7163202}"/>
              </a:ext>
            </a:extLst>
          </p:cNvPr>
          <p:cNvSpPr txBox="1"/>
          <p:nvPr userDrawn="1"/>
        </p:nvSpPr>
        <p:spPr>
          <a:xfrm>
            <a:off x="10061293" y="653479"/>
            <a:ext cx="764953" cy="2823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35" b="0" i="0" u="none" strike="noStrike" kern="1200" cap="none" spc="0" normalizeH="0" baseline="0" noProof="0">
                <a:ln>
                  <a:noFill/>
                </a:ln>
                <a:solidFill>
                  <a:prstClr val="black"/>
                </a:solidFill>
                <a:effectLst/>
                <a:uLnTx/>
                <a:uFillTx/>
                <a:latin typeface="Arial" panose="020B0604020202020204"/>
                <a:ea typeface="+mn-ea"/>
                <a:cs typeface="+mn-cs"/>
              </a:rPr>
              <a:t>Phase 3</a:t>
            </a:r>
          </a:p>
        </p:txBody>
      </p:sp>
      <p:sp>
        <p:nvSpPr>
          <p:cNvPr id="33" name="Advisory Board">
            <a:extLst>
              <a:ext uri="{FF2B5EF4-FFF2-40B4-BE49-F238E27FC236}">
                <a16:creationId xmlns:a16="http://schemas.microsoft.com/office/drawing/2014/main" id="{F35B414F-5EA4-B2FB-93E6-710954279350}"/>
              </a:ext>
            </a:extLst>
          </p:cNvPr>
          <p:cNvSpPr/>
          <p:nvPr userDrawn="1"/>
        </p:nvSpPr>
        <p:spPr>
          <a:xfrm>
            <a:off x="1359022" y="900456"/>
            <a:ext cx="1670125" cy="7680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588" b="1" i="0" u="none" strike="noStrike" kern="1200" cap="none" spc="0" normalizeH="0" baseline="0" noProof="0">
                <a:ln>
                  <a:noFill/>
                </a:ln>
                <a:solidFill>
                  <a:prstClr val="black"/>
                </a:solidFill>
                <a:effectLst/>
                <a:uLnTx/>
                <a:uFillTx/>
                <a:latin typeface="Arial" panose="020B0604020202020204"/>
                <a:ea typeface="+mn-ea"/>
                <a:cs typeface="+mn-cs"/>
              </a:rPr>
              <a:t>Advisory Board pilot review</a:t>
            </a:r>
          </a:p>
        </p:txBody>
      </p:sp>
      <p:sp>
        <p:nvSpPr>
          <p:cNvPr id="34" name="TextBox 33">
            <a:extLst>
              <a:ext uri="{FF2B5EF4-FFF2-40B4-BE49-F238E27FC236}">
                <a16:creationId xmlns:a16="http://schemas.microsoft.com/office/drawing/2014/main" id="{1AD04F9C-4449-B8B5-24E7-E5AF1DA2DF06}"/>
              </a:ext>
            </a:extLst>
          </p:cNvPr>
          <p:cNvSpPr txBox="1"/>
          <p:nvPr userDrawn="1"/>
        </p:nvSpPr>
        <p:spPr>
          <a:xfrm>
            <a:off x="1509441" y="653479"/>
            <a:ext cx="1369286" cy="2823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35" b="0" i="0" u="none" strike="noStrike" kern="1200" cap="none" spc="0" normalizeH="0" baseline="0" noProof="0">
                <a:ln>
                  <a:noFill/>
                </a:ln>
                <a:solidFill>
                  <a:prstClr val="black"/>
                </a:solidFill>
                <a:effectLst/>
                <a:uLnTx/>
                <a:uFillTx/>
                <a:latin typeface="Arial" panose="020B0604020202020204"/>
                <a:ea typeface="+mn-ea"/>
                <a:cs typeface="+mn-cs"/>
              </a:rPr>
              <a:t>Pre-testing items</a:t>
            </a:r>
          </a:p>
        </p:txBody>
      </p:sp>
      <p:pic>
        <p:nvPicPr>
          <p:cNvPr id="35" name="Picture 34">
            <a:extLst>
              <a:ext uri="{FF2B5EF4-FFF2-40B4-BE49-F238E27FC236}">
                <a16:creationId xmlns:a16="http://schemas.microsoft.com/office/drawing/2014/main" id="{BCCEC156-23B8-03B1-8C5F-6E11D33E665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13357" y="4365814"/>
            <a:ext cx="2126802" cy="2126802"/>
          </a:xfrm>
          <a:prstGeom prst="rect">
            <a:avLst/>
          </a:prstGeom>
        </p:spPr>
      </p:pic>
      <p:sp>
        <p:nvSpPr>
          <p:cNvPr id="36" name="Half Frame 35">
            <a:extLst>
              <a:ext uri="{FF2B5EF4-FFF2-40B4-BE49-F238E27FC236}">
                <a16:creationId xmlns:a16="http://schemas.microsoft.com/office/drawing/2014/main" id="{C646F418-4FF1-B6FF-B5ED-74F9EAC88A7D}"/>
              </a:ext>
            </a:extLst>
          </p:cNvPr>
          <p:cNvSpPr/>
          <p:nvPr userDrawn="1"/>
        </p:nvSpPr>
        <p:spPr>
          <a:xfrm flipH="1">
            <a:off x="5815871" y="740638"/>
            <a:ext cx="146472" cy="2097251"/>
          </a:xfrm>
          <a:prstGeom prst="halfFram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7" name="Group 36">
            <a:extLst>
              <a:ext uri="{FF2B5EF4-FFF2-40B4-BE49-F238E27FC236}">
                <a16:creationId xmlns:a16="http://schemas.microsoft.com/office/drawing/2014/main" id="{321E792E-862F-2BD5-94F2-25FEFB4E3308}"/>
              </a:ext>
            </a:extLst>
          </p:cNvPr>
          <p:cNvGrpSpPr/>
          <p:nvPr userDrawn="1"/>
        </p:nvGrpSpPr>
        <p:grpSpPr>
          <a:xfrm>
            <a:off x="3973476" y="1422820"/>
            <a:ext cx="1738512" cy="861774"/>
            <a:chOff x="3973476" y="1422820"/>
            <a:chExt cx="1738512" cy="861774"/>
          </a:xfrm>
        </p:grpSpPr>
        <p:sp>
          <p:nvSpPr>
            <p:cNvPr id="38" name="TextBox 37">
              <a:extLst>
                <a:ext uri="{FF2B5EF4-FFF2-40B4-BE49-F238E27FC236}">
                  <a16:creationId xmlns:a16="http://schemas.microsoft.com/office/drawing/2014/main" id="{250FC689-A34D-902E-18B9-411CB9E8F43C}"/>
                </a:ext>
              </a:extLst>
            </p:cNvPr>
            <p:cNvSpPr txBox="1"/>
            <p:nvPr/>
          </p:nvSpPr>
          <p:spPr>
            <a:xfrm>
              <a:off x="4199806" y="1422820"/>
              <a:ext cx="1512182" cy="861774"/>
            </a:xfrm>
            <a:prstGeom prst="rect">
              <a:avLst/>
            </a:prstGeom>
            <a:noFill/>
            <a:ln>
              <a:noFill/>
            </a:ln>
          </p:spPr>
          <p:txBody>
            <a:bodyPr wrap="square" lIns="0" tIns="0" rIns="0" bIns="0" rtlCol="0" anchor="t">
              <a:spAutoFit/>
            </a:bodyPr>
            <a:lstStyle/>
            <a:p>
              <a:pPr marL="230188" marR="0" lvl="0" indent="-230188"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sng" strike="noStrike" kern="1200" cap="none" spc="0" normalizeH="0" baseline="0" noProof="0">
                  <a:ln>
                    <a:noFill/>
                  </a:ln>
                  <a:solidFill>
                    <a:prstClr val="black"/>
                  </a:solidFill>
                  <a:effectLst/>
                  <a:uLnTx/>
                  <a:uFillTx/>
                  <a:latin typeface="Arial" panose="020B0604020202020204"/>
                  <a:ea typeface="+mn-ea"/>
                  <a:cs typeface="+mn-cs"/>
                </a:rPr>
                <a:t>Before I explore…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Knowledge Confidence</a:t>
              </a:r>
            </a:p>
            <a:p>
              <a:pPr marL="230188" marR="0" lvl="0" indent="-230188"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Usefulness</a:t>
              </a:r>
            </a:p>
          </p:txBody>
        </p:sp>
        <p:pic>
          <p:nvPicPr>
            <p:cNvPr id="39" name="Picture 38">
              <a:extLst>
                <a:ext uri="{FF2B5EF4-FFF2-40B4-BE49-F238E27FC236}">
                  <a16:creationId xmlns:a16="http://schemas.microsoft.com/office/drawing/2014/main" id="{FDB3F662-41A7-6D70-B928-047780DBBC9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73476" y="1746094"/>
              <a:ext cx="444523" cy="425472"/>
            </a:xfrm>
            <a:prstGeom prst="rect">
              <a:avLst/>
            </a:prstGeom>
          </p:spPr>
        </p:pic>
      </p:grpSp>
      <p:sp>
        <p:nvSpPr>
          <p:cNvPr id="40" name="TextBox 39">
            <a:extLst>
              <a:ext uri="{FF2B5EF4-FFF2-40B4-BE49-F238E27FC236}">
                <a16:creationId xmlns:a16="http://schemas.microsoft.com/office/drawing/2014/main" id="{8152215C-C455-706A-9CE5-9C5BFC76109B}"/>
              </a:ext>
            </a:extLst>
          </p:cNvPr>
          <p:cNvSpPr txBox="1"/>
          <p:nvPr userDrawn="1"/>
        </p:nvSpPr>
        <p:spPr>
          <a:xfrm>
            <a:off x="9612182" y="5212711"/>
            <a:ext cx="1663175" cy="1508105"/>
          </a:xfrm>
          <a:prstGeom prst="rect">
            <a:avLst/>
          </a:prstGeom>
          <a:noFill/>
          <a:ln>
            <a:noFill/>
          </a:ln>
        </p:spPr>
        <p:txBody>
          <a:bodyPr wrap="square" lIns="0" tIns="0" rIns="0" bIns="0" rtlCol="0" anchor="t">
            <a:spAutoFit/>
          </a:bodyPr>
          <a:lstStyle/>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sng" strike="noStrike" kern="1200" cap="none" spc="0" normalizeH="0" baseline="0" noProof="0">
                <a:ln>
                  <a:noFill/>
                </a:ln>
                <a:solidFill>
                  <a:prstClr val="black"/>
                </a:solidFill>
                <a:effectLst/>
                <a:uLnTx/>
                <a:uFillTx/>
                <a:latin typeface="Arial" panose="020B0604020202020204"/>
                <a:ea typeface="+mn-ea"/>
                <a:cs typeface="+mn-cs"/>
              </a:rPr>
              <a:t>After I explore …   </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Initial views on usability</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Knowledge Confidence Usefulness</a:t>
            </a:r>
          </a:p>
        </p:txBody>
      </p:sp>
      <p:grpSp>
        <p:nvGrpSpPr>
          <p:cNvPr id="41" name="Group 40">
            <a:extLst>
              <a:ext uri="{FF2B5EF4-FFF2-40B4-BE49-F238E27FC236}">
                <a16:creationId xmlns:a16="http://schemas.microsoft.com/office/drawing/2014/main" id="{57288BA4-8266-8BB4-2263-049417C08392}"/>
              </a:ext>
            </a:extLst>
          </p:cNvPr>
          <p:cNvGrpSpPr/>
          <p:nvPr userDrawn="1"/>
        </p:nvGrpSpPr>
        <p:grpSpPr>
          <a:xfrm>
            <a:off x="3973476" y="3827170"/>
            <a:ext cx="2120611" cy="2852063"/>
            <a:chOff x="3973476" y="3827170"/>
            <a:chExt cx="2120611" cy="2852063"/>
          </a:xfrm>
        </p:grpSpPr>
        <p:sp>
          <p:nvSpPr>
            <p:cNvPr id="42" name="TextBox 41">
              <a:extLst>
                <a:ext uri="{FF2B5EF4-FFF2-40B4-BE49-F238E27FC236}">
                  <a16:creationId xmlns:a16="http://schemas.microsoft.com/office/drawing/2014/main" id="{74A7F3FF-C1ED-0EB2-2567-FE9C4C417B7F}"/>
                </a:ext>
              </a:extLst>
            </p:cNvPr>
            <p:cNvSpPr txBox="1"/>
            <p:nvPr/>
          </p:nvSpPr>
          <p:spPr>
            <a:xfrm>
              <a:off x="4199806" y="3827170"/>
              <a:ext cx="1894281" cy="2852063"/>
            </a:xfrm>
            <a:prstGeom prst="rect">
              <a:avLst/>
            </a:prstGeom>
            <a:noFill/>
            <a:ln>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sng" strike="noStrike" kern="1200" cap="none" spc="0" normalizeH="0" baseline="0" noProof="0">
                  <a:ln>
                    <a:noFill/>
                  </a:ln>
                  <a:solidFill>
                    <a:prstClr val="black"/>
                  </a:solidFill>
                  <a:effectLst/>
                  <a:uLnTx/>
                  <a:uFillTx/>
                  <a:latin typeface="Arial" panose="020B0604020202020204"/>
                  <a:ea typeface="+mn-ea"/>
                  <a:cs typeface="+mn-cs"/>
                </a:rPr>
                <a:t>After I explore …   </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Initial views on usability</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Knowledge Confidence Usefulness</a:t>
              </a:r>
            </a:p>
            <a:p>
              <a:pPr marL="274320" marR="0" lvl="2"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2857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Later views on usability</a:t>
              </a:r>
            </a:p>
            <a:p>
              <a:pPr marL="285750" marR="0" lvl="2" indent="-285750" algn="l" defTabSz="914400" rtl="0" eaLnBrk="1" fontAlgn="auto" latinLnBrk="0" hangingPunct="1">
                <a:lnSpc>
                  <a:spcPct val="100000"/>
                </a:lnSpc>
                <a:spcBef>
                  <a:spcPts val="529"/>
                </a:spcBef>
                <a:spcAft>
                  <a:spcPts val="529"/>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2857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Additional</a:t>
              </a:r>
              <a:b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thoughts</a:t>
              </a:r>
            </a:p>
          </p:txBody>
        </p:sp>
        <p:pic>
          <p:nvPicPr>
            <p:cNvPr id="43" name="Picture 42">
              <a:extLst>
                <a:ext uri="{FF2B5EF4-FFF2-40B4-BE49-F238E27FC236}">
                  <a16:creationId xmlns:a16="http://schemas.microsoft.com/office/drawing/2014/main" id="{100750F4-B5D5-F49C-6A59-DFAB82AD7D88}"/>
                </a:ext>
              </a:extLst>
            </p:cNvPr>
            <p:cNvPicPr/>
            <p:nvPr/>
          </p:nvPicPr>
          <p:blipFill>
            <a:blip r:embed="rId7" cstate="email">
              <a:extLst>
                <a:ext uri="{BEBA8EAE-BF5A-486C-A8C5-ECC9F3942E4B}">
                  <a14:imgProps xmlns:a14="http://schemas.microsoft.com/office/drawing/2010/main">
                    <a14:imgLayer r:embed="rId8">
                      <a14:imgEffect>
                        <a14:backgroundRemoval t="10000" b="90000" l="10000" r="90000">
                          <a14:foregroundMark x1="31429" y1="19403" x2="31429" y2="19403"/>
                          <a14:foregroundMark x1="55714" y1="14925" x2="55714" y2="14925"/>
                          <a14:foregroundMark x1="52857" y1="29851" x2="44286" y2="10448"/>
                          <a14:foregroundMark x1="75714" y1="41791" x2="47143" y2="40299"/>
                        </a14:backgroundRemoval>
                      </a14:imgEffect>
                    </a14:imgLayer>
                  </a14:imgProps>
                </a:ext>
                <a:ext uri="{28A0092B-C50C-407E-A947-70E740481C1C}">
                  <a14:useLocalDpi xmlns:a14="http://schemas.microsoft.com/office/drawing/2010/main"/>
                </a:ext>
              </a:extLst>
            </a:blip>
            <a:stretch>
              <a:fillRect/>
            </a:stretch>
          </p:blipFill>
          <p:spPr>
            <a:xfrm>
              <a:off x="3975254" y="4063936"/>
              <a:ext cx="444500" cy="425450"/>
            </a:xfrm>
            <a:prstGeom prst="rect">
              <a:avLst/>
            </a:prstGeom>
          </p:spPr>
        </p:pic>
        <p:pic>
          <p:nvPicPr>
            <p:cNvPr id="44" name="Picture 43">
              <a:extLst>
                <a:ext uri="{FF2B5EF4-FFF2-40B4-BE49-F238E27FC236}">
                  <a16:creationId xmlns:a16="http://schemas.microsoft.com/office/drawing/2014/main" id="{87515E3E-B5FA-27C2-DB39-2DFEC40574C7}"/>
                </a:ext>
              </a:extLst>
            </p:cNvPr>
            <p:cNvPicPr/>
            <p:nvPr/>
          </p:nvPicPr>
          <p:blipFill>
            <a:blip r:embed="rId7" cstate="email">
              <a:extLst>
                <a:ext uri="{BEBA8EAE-BF5A-486C-A8C5-ECC9F3942E4B}">
                  <a14:imgProps xmlns:a14="http://schemas.microsoft.com/office/drawing/2010/main">
                    <a14:imgLayer r:embed="rId8">
                      <a14:imgEffect>
                        <a14:backgroundRemoval t="10000" b="90000" l="10000" r="90000">
                          <a14:foregroundMark x1="31429" y1="19403" x2="31429" y2="19403"/>
                          <a14:foregroundMark x1="55714" y1="14925" x2="55714" y2="14925"/>
                          <a14:foregroundMark x1="52857" y1="29851" x2="44286" y2="10448"/>
                          <a14:foregroundMark x1="75714" y1="41791" x2="47143" y2="40299"/>
                        </a14:backgroundRemoval>
                      </a14:imgEffect>
                    </a14:imgLayer>
                  </a14:imgProps>
                </a:ext>
                <a:ext uri="{28A0092B-C50C-407E-A947-70E740481C1C}">
                  <a14:useLocalDpi xmlns:a14="http://schemas.microsoft.com/office/drawing/2010/main"/>
                </a:ext>
              </a:extLst>
            </a:blip>
            <a:stretch>
              <a:fillRect/>
            </a:stretch>
          </p:blipFill>
          <p:spPr>
            <a:xfrm>
              <a:off x="3975254" y="5451863"/>
              <a:ext cx="444500" cy="425450"/>
            </a:xfrm>
            <a:prstGeom prst="rect">
              <a:avLst/>
            </a:prstGeom>
          </p:spPr>
        </p:pic>
        <p:pic>
          <p:nvPicPr>
            <p:cNvPr id="45" name="Picture 44">
              <a:extLst>
                <a:ext uri="{FF2B5EF4-FFF2-40B4-BE49-F238E27FC236}">
                  <a16:creationId xmlns:a16="http://schemas.microsoft.com/office/drawing/2014/main" id="{A55543F5-9FEB-DE2A-2711-CB73559AD3D1}"/>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973476" y="6056054"/>
              <a:ext cx="448056" cy="586546"/>
            </a:xfrm>
            <a:prstGeom prst="rect">
              <a:avLst/>
            </a:prstGeom>
          </p:spPr>
        </p:pic>
      </p:grpSp>
      <p:grpSp>
        <p:nvGrpSpPr>
          <p:cNvPr id="46" name="Group 45">
            <a:extLst>
              <a:ext uri="{FF2B5EF4-FFF2-40B4-BE49-F238E27FC236}">
                <a16:creationId xmlns:a16="http://schemas.microsoft.com/office/drawing/2014/main" id="{3B4006CC-A077-ED4A-1DCB-3797A1FFD0B2}"/>
              </a:ext>
            </a:extLst>
          </p:cNvPr>
          <p:cNvGrpSpPr/>
          <p:nvPr userDrawn="1"/>
        </p:nvGrpSpPr>
        <p:grpSpPr>
          <a:xfrm>
            <a:off x="6600357" y="3827170"/>
            <a:ext cx="1802459" cy="2852063"/>
            <a:chOff x="3973476" y="3827170"/>
            <a:chExt cx="1802459" cy="2852063"/>
          </a:xfrm>
        </p:grpSpPr>
        <p:sp>
          <p:nvSpPr>
            <p:cNvPr id="47" name="TextBox 46">
              <a:extLst>
                <a:ext uri="{FF2B5EF4-FFF2-40B4-BE49-F238E27FC236}">
                  <a16:creationId xmlns:a16="http://schemas.microsoft.com/office/drawing/2014/main" id="{2CEE8566-05F9-DD0F-C636-A84238692EED}"/>
                </a:ext>
              </a:extLst>
            </p:cNvPr>
            <p:cNvSpPr txBox="1"/>
            <p:nvPr/>
          </p:nvSpPr>
          <p:spPr>
            <a:xfrm>
              <a:off x="4199807" y="3827170"/>
              <a:ext cx="1576128" cy="2852063"/>
            </a:xfrm>
            <a:prstGeom prst="rect">
              <a:avLst/>
            </a:prstGeom>
            <a:noFill/>
            <a:ln>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sng" strike="noStrike" kern="1200" cap="none" spc="0" normalizeH="0" baseline="0" noProof="0">
                  <a:ln>
                    <a:noFill/>
                  </a:ln>
                  <a:solidFill>
                    <a:prstClr val="black"/>
                  </a:solidFill>
                  <a:effectLst/>
                  <a:uLnTx/>
                  <a:uFillTx/>
                  <a:latin typeface="Arial" panose="020B0604020202020204"/>
                  <a:ea typeface="+mn-ea"/>
                  <a:cs typeface="+mn-cs"/>
                </a:rPr>
                <a:t>After I explore …   </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Initial views on usability</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a:t>
              </a:r>
            </a:p>
            <a:p>
              <a:pPr marL="285750" marR="0" lvl="0"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Knowledge Confidence Usefulness</a:t>
              </a:r>
            </a:p>
            <a:p>
              <a:pPr marL="274320" marR="0" lvl="2" indent="-285750" algn="l" defTabSz="914400" rtl="0" eaLnBrk="1" fontAlgn="auto" latinLnBrk="0" hangingPunct="1">
                <a:lnSpc>
                  <a:spcPct val="100000"/>
                </a:lnSpc>
                <a:spcBef>
                  <a:spcPts val="0"/>
                </a:spcBef>
                <a:spcAft>
                  <a:spcPts val="0"/>
                </a:spcAft>
                <a:buClr>
                  <a:prstClr val="white"/>
                </a:buClr>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a:p>
              <a:pPr marL="2857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Later views on usability</a:t>
              </a:r>
            </a:p>
            <a:p>
              <a:pPr marL="285750" marR="0" lvl="2" indent="-285750" algn="l" defTabSz="914400" rtl="0" eaLnBrk="1" fontAlgn="auto" latinLnBrk="0" hangingPunct="1">
                <a:lnSpc>
                  <a:spcPct val="100000"/>
                </a:lnSpc>
                <a:spcBef>
                  <a:spcPts val="529"/>
                </a:spcBef>
                <a:spcAft>
                  <a:spcPts val="529"/>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Arial" panose="020B0604020202020204"/>
                <a:ea typeface="+mn-ea"/>
                <a:cs typeface="+mn-cs"/>
              </a:endParaRPr>
            </a:p>
            <a:p>
              <a:pPr marL="2857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Additional</a:t>
              </a:r>
              <a:b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b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thoughts</a:t>
              </a:r>
            </a:p>
          </p:txBody>
        </p:sp>
        <p:pic>
          <p:nvPicPr>
            <p:cNvPr id="48" name="Picture 47">
              <a:extLst>
                <a:ext uri="{FF2B5EF4-FFF2-40B4-BE49-F238E27FC236}">
                  <a16:creationId xmlns:a16="http://schemas.microsoft.com/office/drawing/2014/main" id="{36585932-E69C-0FBD-68DF-4B48A0264407}"/>
                </a:ext>
              </a:extLst>
            </p:cNvPr>
            <p:cNvPicPr/>
            <p:nvPr/>
          </p:nvPicPr>
          <p:blipFill>
            <a:blip r:embed="rId7" cstate="email">
              <a:extLst>
                <a:ext uri="{BEBA8EAE-BF5A-486C-A8C5-ECC9F3942E4B}">
                  <a14:imgProps xmlns:a14="http://schemas.microsoft.com/office/drawing/2010/main">
                    <a14:imgLayer r:embed="rId8">
                      <a14:imgEffect>
                        <a14:backgroundRemoval t="10000" b="90000" l="10000" r="90000">
                          <a14:foregroundMark x1="31429" y1="19403" x2="31429" y2="19403"/>
                          <a14:foregroundMark x1="55714" y1="14925" x2="55714" y2="14925"/>
                          <a14:foregroundMark x1="52857" y1="29851" x2="44286" y2="10448"/>
                          <a14:foregroundMark x1="75714" y1="41791" x2="47143" y2="40299"/>
                        </a14:backgroundRemoval>
                      </a14:imgEffect>
                    </a14:imgLayer>
                  </a14:imgProps>
                </a:ext>
                <a:ext uri="{28A0092B-C50C-407E-A947-70E740481C1C}">
                  <a14:useLocalDpi xmlns:a14="http://schemas.microsoft.com/office/drawing/2010/main"/>
                </a:ext>
              </a:extLst>
            </a:blip>
            <a:stretch>
              <a:fillRect/>
            </a:stretch>
          </p:blipFill>
          <p:spPr>
            <a:xfrm>
              <a:off x="3975254" y="4063936"/>
              <a:ext cx="444500" cy="425450"/>
            </a:xfrm>
            <a:prstGeom prst="rect">
              <a:avLst/>
            </a:prstGeom>
          </p:spPr>
        </p:pic>
        <p:pic>
          <p:nvPicPr>
            <p:cNvPr id="49" name="Picture 48">
              <a:extLst>
                <a:ext uri="{FF2B5EF4-FFF2-40B4-BE49-F238E27FC236}">
                  <a16:creationId xmlns:a16="http://schemas.microsoft.com/office/drawing/2014/main" id="{44E5053E-82BE-AC9A-A206-CEF554E0F9DD}"/>
                </a:ext>
              </a:extLst>
            </p:cNvPr>
            <p:cNvPicPr/>
            <p:nvPr/>
          </p:nvPicPr>
          <p:blipFill>
            <a:blip r:embed="rId7" cstate="email">
              <a:extLst>
                <a:ext uri="{BEBA8EAE-BF5A-486C-A8C5-ECC9F3942E4B}">
                  <a14:imgProps xmlns:a14="http://schemas.microsoft.com/office/drawing/2010/main">
                    <a14:imgLayer r:embed="rId8">
                      <a14:imgEffect>
                        <a14:backgroundRemoval t="10000" b="90000" l="10000" r="90000">
                          <a14:foregroundMark x1="31429" y1="19403" x2="31429" y2="19403"/>
                          <a14:foregroundMark x1="55714" y1="14925" x2="55714" y2="14925"/>
                          <a14:foregroundMark x1="52857" y1="29851" x2="44286" y2="10448"/>
                          <a14:foregroundMark x1="75714" y1="41791" x2="47143" y2="40299"/>
                        </a14:backgroundRemoval>
                      </a14:imgEffect>
                    </a14:imgLayer>
                  </a14:imgProps>
                </a:ext>
                <a:ext uri="{28A0092B-C50C-407E-A947-70E740481C1C}">
                  <a14:useLocalDpi xmlns:a14="http://schemas.microsoft.com/office/drawing/2010/main"/>
                </a:ext>
              </a:extLst>
            </a:blip>
            <a:stretch>
              <a:fillRect/>
            </a:stretch>
          </p:blipFill>
          <p:spPr>
            <a:xfrm>
              <a:off x="3975254" y="5451863"/>
              <a:ext cx="444500" cy="425450"/>
            </a:xfrm>
            <a:prstGeom prst="rect">
              <a:avLst/>
            </a:prstGeom>
          </p:spPr>
        </p:pic>
        <p:pic>
          <p:nvPicPr>
            <p:cNvPr id="50" name="Picture 49">
              <a:extLst>
                <a:ext uri="{FF2B5EF4-FFF2-40B4-BE49-F238E27FC236}">
                  <a16:creationId xmlns:a16="http://schemas.microsoft.com/office/drawing/2014/main" id="{12A1F9B5-4183-D1CE-6E5E-778626250247}"/>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973476" y="6056054"/>
              <a:ext cx="448056" cy="586546"/>
            </a:xfrm>
            <a:prstGeom prst="rect">
              <a:avLst/>
            </a:prstGeom>
          </p:spPr>
        </p:pic>
      </p:grpSp>
      <p:grpSp>
        <p:nvGrpSpPr>
          <p:cNvPr id="51" name="Group 50">
            <a:extLst>
              <a:ext uri="{FF2B5EF4-FFF2-40B4-BE49-F238E27FC236}">
                <a16:creationId xmlns:a16="http://schemas.microsoft.com/office/drawing/2014/main" id="{D16B2DE5-0623-8DCE-1553-A67F999D53FF}"/>
              </a:ext>
            </a:extLst>
          </p:cNvPr>
          <p:cNvGrpSpPr/>
          <p:nvPr userDrawn="1"/>
        </p:nvGrpSpPr>
        <p:grpSpPr>
          <a:xfrm>
            <a:off x="6632330" y="1423356"/>
            <a:ext cx="1738512" cy="861774"/>
            <a:chOff x="3973476" y="1422820"/>
            <a:chExt cx="1738512" cy="861774"/>
          </a:xfrm>
        </p:grpSpPr>
        <p:sp>
          <p:nvSpPr>
            <p:cNvPr id="52" name="TextBox 51">
              <a:extLst>
                <a:ext uri="{FF2B5EF4-FFF2-40B4-BE49-F238E27FC236}">
                  <a16:creationId xmlns:a16="http://schemas.microsoft.com/office/drawing/2014/main" id="{5223381E-9ECC-6852-2BE0-17303F10761C}"/>
                </a:ext>
              </a:extLst>
            </p:cNvPr>
            <p:cNvSpPr txBox="1"/>
            <p:nvPr/>
          </p:nvSpPr>
          <p:spPr>
            <a:xfrm>
              <a:off x="4199806" y="1422820"/>
              <a:ext cx="1512182" cy="861774"/>
            </a:xfrm>
            <a:prstGeom prst="rect">
              <a:avLst/>
            </a:prstGeom>
            <a:noFill/>
            <a:ln>
              <a:noFill/>
            </a:ln>
          </p:spPr>
          <p:txBody>
            <a:bodyPr wrap="square" lIns="0" tIns="0" rIns="0" bIns="0" rtlCol="0" anchor="t">
              <a:spAutoFit/>
            </a:bodyPr>
            <a:lstStyle/>
            <a:p>
              <a:pPr marL="230188" marR="0" lvl="0" indent="-230188"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sng" strike="noStrike" kern="1200" cap="none" spc="0" normalizeH="0" baseline="0" noProof="0">
                  <a:ln>
                    <a:noFill/>
                  </a:ln>
                  <a:solidFill>
                    <a:prstClr val="black"/>
                  </a:solidFill>
                  <a:effectLst/>
                  <a:uLnTx/>
                  <a:uFillTx/>
                  <a:latin typeface="Arial" panose="020B0604020202020204"/>
                  <a:ea typeface="+mn-ea"/>
                  <a:cs typeface="+mn-cs"/>
                </a:rPr>
                <a:t>Before I explore…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Knowledge Confidence</a:t>
              </a:r>
            </a:p>
            <a:p>
              <a:pPr marL="230188" marR="0" lvl="0" indent="-230188"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Usefulness</a:t>
              </a:r>
            </a:p>
          </p:txBody>
        </p:sp>
        <p:pic>
          <p:nvPicPr>
            <p:cNvPr id="53" name="Picture 52">
              <a:extLst>
                <a:ext uri="{FF2B5EF4-FFF2-40B4-BE49-F238E27FC236}">
                  <a16:creationId xmlns:a16="http://schemas.microsoft.com/office/drawing/2014/main" id="{5FFC291B-91A8-8B1C-1A08-922C8830BFC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73476" y="1746094"/>
              <a:ext cx="444523" cy="425472"/>
            </a:xfrm>
            <a:prstGeom prst="rect">
              <a:avLst/>
            </a:prstGeom>
          </p:spPr>
        </p:pic>
      </p:grpSp>
      <p:grpSp>
        <p:nvGrpSpPr>
          <p:cNvPr id="54" name="Group 53">
            <a:extLst>
              <a:ext uri="{FF2B5EF4-FFF2-40B4-BE49-F238E27FC236}">
                <a16:creationId xmlns:a16="http://schemas.microsoft.com/office/drawing/2014/main" id="{68495DAC-DE78-8BBF-AE26-F18B2715DC64}"/>
              </a:ext>
            </a:extLst>
          </p:cNvPr>
          <p:cNvGrpSpPr/>
          <p:nvPr userDrawn="1"/>
        </p:nvGrpSpPr>
        <p:grpSpPr>
          <a:xfrm>
            <a:off x="9498500" y="2821788"/>
            <a:ext cx="1890538" cy="861774"/>
            <a:chOff x="3973476" y="1422820"/>
            <a:chExt cx="1890538" cy="861774"/>
          </a:xfrm>
        </p:grpSpPr>
        <p:sp>
          <p:nvSpPr>
            <p:cNvPr id="55" name="TextBox 54">
              <a:extLst>
                <a:ext uri="{FF2B5EF4-FFF2-40B4-BE49-F238E27FC236}">
                  <a16:creationId xmlns:a16="http://schemas.microsoft.com/office/drawing/2014/main" id="{1B7F985A-7471-51EA-579E-DDA670AE8D45}"/>
                </a:ext>
              </a:extLst>
            </p:cNvPr>
            <p:cNvSpPr txBox="1"/>
            <p:nvPr/>
          </p:nvSpPr>
          <p:spPr>
            <a:xfrm>
              <a:off x="4199806" y="1422820"/>
              <a:ext cx="1664208" cy="861774"/>
            </a:xfrm>
            <a:prstGeom prst="rect">
              <a:avLst/>
            </a:prstGeom>
            <a:noFill/>
            <a:ln>
              <a:noFill/>
            </a:ln>
          </p:spPr>
          <p:txBody>
            <a:bodyPr wrap="square" lIns="0" tIns="0" rIns="0" bIns="0" rtlCol="0" anchor="t">
              <a:spAutoFit/>
            </a:bodyPr>
            <a:lstStyle/>
            <a:p>
              <a:pPr marL="230188" marR="0" lvl="0" indent="-230188"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sng" strike="noStrike" kern="1200" cap="none" spc="0" normalizeH="0" baseline="0" noProof="0">
                  <a:ln>
                    <a:noFill/>
                  </a:ln>
                  <a:solidFill>
                    <a:prstClr val="black"/>
                  </a:solidFill>
                  <a:effectLst/>
                  <a:uLnTx/>
                  <a:uFillTx/>
                  <a:latin typeface="Arial" panose="020B0604020202020204"/>
                  <a:ea typeface="+mn-ea"/>
                  <a:cs typeface="+mn-cs"/>
                </a:rPr>
                <a:t>Before I explore…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Knowledge Confidence</a:t>
              </a:r>
            </a:p>
            <a:p>
              <a:pPr marL="230188" marR="0" lvl="0" indent="-230188" algn="l" defTabSz="914400" rtl="0" eaLnBrk="1" fontAlgn="auto" latinLnBrk="0" hangingPunct="1">
                <a:lnSpc>
                  <a:spcPct val="100000"/>
                </a:lnSpc>
                <a:spcBef>
                  <a:spcPts val="0"/>
                </a:spcBef>
                <a:spcAft>
                  <a:spcPts val="0"/>
                </a:spcAft>
                <a:buClr>
                  <a:srgbClr val="37B34A"/>
                </a:buClr>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	Usefulness</a:t>
              </a:r>
            </a:p>
          </p:txBody>
        </p:sp>
        <p:pic>
          <p:nvPicPr>
            <p:cNvPr id="56" name="Picture 55">
              <a:extLst>
                <a:ext uri="{FF2B5EF4-FFF2-40B4-BE49-F238E27FC236}">
                  <a16:creationId xmlns:a16="http://schemas.microsoft.com/office/drawing/2014/main" id="{637363AC-5464-9099-2314-CD880F6C1F0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73476" y="1746094"/>
              <a:ext cx="444523" cy="425472"/>
            </a:xfrm>
            <a:prstGeom prst="rect">
              <a:avLst/>
            </a:prstGeom>
          </p:spPr>
        </p:pic>
      </p:grpSp>
      <p:pic>
        <p:nvPicPr>
          <p:cNvPr id="57" name="Picture 56">
            <a:extLst>
              <a:ext uri="{FF2B5EF4-FFF2-40B4-BE49-F238E27FC236}">
                <a16:creationId xmlns:a16="http://schemas.microsoft.com/office/drawing/2014/main" id="{9870C76F-C3B9-8675-03EB-98794E94C768}"/>
              </a:ext>
            </a:extLst>
          </p:cNvPr>
          <p:cNvPicPr/>
          <p:nvPr userDrawn="1"/>
        </p:nvPicPr>
        <p:blipFill>
          <a:blip r:embed="rId7" cstate="email">
            <a:extLst>
              <a:ext uri="{BEBA8EAE-BF5A-486C-A8C5-ECC9F3942E4B}">
                <a14:imgProps xmlns:a14="http://schemas.microsoft.com/office/drawing/2010/main">
                  <a14:imgLayer r:embed="rId8">
                    <a14:imgEffect>
                      <a14:backgroundRemoval t="10000" b="90000" l="10000" r="90000">
                        <a14:foregroundMark x1="31429" y1="19403" x2="31429" y2="19403"/>
                        <a14:foregroundMark x1="55714" y1="14925" x2="55714" y2="14925"/>
                        <a14:foregroundMark x1="52857" y1="29851" x2="44286" y2="10448"/>
                        <a14:foregroundMark x1="75714" y1="41791" x2="47143" y2="40299"/>
                      </a14:backgroundRemoval>
                    </a14:imgEffect>
                  </a14:imgLayer>
                </a14:imgProps>
              </a:ext>
              <a:ext uri="{28A0092B-C50C-407E-A947-70E740481C1C}">
                <a14:useLocalDpi xmlns:a14="http://schemas.microsoft.com/office/drawing/2010/main"/>
              </a:ext>
            </a:extLst>
          </a:blip>
          <a:stretch>
            <a:fillRect/>
          </a:stretch>
        </p:blipFill>
        <p:spPr>
          <a:xfrm>
            <a:off x="9453080" y="5299898"/>
            <a:ext cx="444500" cy="425450"/>
          </a:xfrm>
          <a:prstGeom prst="rect">
            <a:avLst/>
          </a:prstGeom>
        </p:spPr>
      </p:pic>
      <p:pic>
        <p:nvPicPr>
          <p:cNvPr id="58" name="Picture 57">
            <a:extLst>
              <a:ext uri="{FF2B5EF4-FFF2-40B4-BE49-F238E27FC236}">
                <a16:creationId xmlns:a16="http://schemas.microsoft.com/office/drawing/2014/main" id="{5BD22D84-7303-1E18-ACF7-8F75DF593778}"/>
              </a:ext>
            </a:extLst>
          </p:cNvPr>
          <p:cNvPicPr/>
          <p:nvPr userDrawn="1"/>
        </p:nvPicPr>
        <p:blipFill>
          <a:blip r:embed="rId7" cstate="email">
            <a:extLst>
              <a:ext uri="{BEBA8EAE-BF5A-486C-A8C5-ECC9F3942E4B}">
                <a14:imgProps xmlns:a14="http://schemas.microsoft.com/office/drawing/2010/main">
                  <a14:imgLayer r:embed="rId8">
                    <a14:imgEffect>
                      <a14:backgroundRemoval t="10000" b="90000" l="10000" r="90000">
                        <a14:foregroundMark x1="31429" y1="19403" x2="31429" y2="19403"/>
                        <a14:foregroundMark x1="55714" y1="14925" x2="55714" y2="14925"/>
                        <a14:foregroundMark x1="52857" y1="29851" x2="44286" y2="10448"/>
                        <a14:foregroundMark x1="75714" y1="41791" x2="47143" y2="40299"/>
                      </a14:backgroundRemoval>
                    </a14:imgEffect>
                  </a14:imgLayer>
                </a14:imgProps>
              </a:ext>
              <a:ext uri="{28A0092B-C50C-407E-A947-70E740481C1C}">
                <a14:useLocalDpi xmlns:a14="http://schemas.microsoft.com/office/drawing/2010/main"/>
              </a:ext>
            </a:extLst>
          </a:blip>
          <a:stretch>
            <a:fillRect/>
          </a:stretch>
        </p:blipFill>
        <p:spPr>
          <a:xfrm>
            <a:off x="1146734" y="2217627"/>
            <a:ext cx="444500" cy="425450"/>
          </a:xfrm>
          <a:prstGeom prst="rect">
            <a:avLst/>
          </a:prstGeom>
        </p:spPr>
      </p:pic>
      <p:sp>
        <p:nvSpPr>
          <p:cNvPr id="59" name="Rectangle 58">
            <a:extLst>
              <a:ext uri="{FF2B5EF4-FFF2-40B4-BE49-F238E27FC236}">
                <a16:creationId xmlns:a16="http://schemas.microsoft.com/office/drawing/2014/main" id="{6A9E66F8-B000-8CE2-C89A-575D1DE904F7}"/>
              </a:ext>
            </a:extLst>
          </p:cNvPr>
          <p:cNvSpPr/>
          <p:nvPr userDrawn="1"/>
        </p:nvSpPr>
        <p:spPr>
          <a:xfrm>
            <a:off x="6684073" y="2369765"/>
            <a:ext cx="1670125" cy="1411143"/>
          </a:xfrm>
          <a:prstGeom prst="rect">
            <a:avLst/>
          </a:prstGeom>
          <a:solidFill>
            <a:schemeClr val="accent2">
              <a:lumMod val="40000"/>
              <a:lumOff val="60000"/>
            </a:schemeClr>
          </a:solid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2060"/>
                </a:solidFill>
                <a:effectLst/>
                <a:uLnTx/>
                <a:uFillTx/>
                <a:latin typeface="Arial" panose="020B0604020202020204"/>
                <a:ea typeface="+mn-ea"/>
                <a:cs typeface="+mn-cs"/>
              </a:rPr>
              <a:t>Enhancing Ci3T: Recognize. Relax. Record.</a:t>
            </a:r>
          </a:p>
        </p:txBody>
      </p:sp>
      <p:sp>
        <p:nvSpPr>
          <p:cNvPr id="60" name="Half Frame 59">
            <a:extLst>
              <a:ext uri="{FF2B5EF4-FFF2-40B4-BE49-F238E27FC236}">
                <a16:creationId xmlns:a16="http://schemas.microsoft.com/office/drawing/2014/main" id="{C0ED65EE-1903-2A4B-6C2C-3117422B0967}"/>
              </a:ext>
            </a:extLst>
          </p:cNvPr>
          <p:cNvSpPr/>
          <p:nvPr userDrawn="1"/>
        </p:nvSpPr>
        <p:spPr>
          <a:xfrm>
            <a:off x="6455639" y="740638"/>
            <a:ext cx="166144" cy="1828800"/>
          </a:xfrm>
          <a:prstGeom prst="halfFram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algn="ctr">
              <a:lnSpc>
                <a:spcPct val="90000"/>
              </a:lnSpc>
            </a:pPr>
            <a:endParaRPr lang="en-US" sz="1588">
              <a:solidFill>
                <a:schemeClr val="tx1"/>
              </a:solidFill>
            </a:endParaRPr>
          </a:p>
        </p:txBody>
      </p:sp>
      <p:sp>
        <p:nvSpPr>
          <p:cNvPr id="61" name="Half Frame 60">
            <a:extLst>
              <a:ext uri="{FF2B5EF4-FFF2-40B4-BE49-F238E27FC236}">
                <a16:creationId xmlns:a16="http://schemas.microsoft.com/office/drawing/2014/main" id="{371E8A8E-A55F-23C3-1342-110E21698D1C}"/>
              </a:ext>
            </a:extLst>
          </p:cNvPr>
          <p:cNvSpPr/>
          <p:nvPr userDrawn="1"/>
        </p:nvSpPr>
        <p:spPr>
          <a:xfrm flipH="1">
            <a:off x="8413610" y="740638"/>
            <a:ext cx="146472" cy="2743200"/>
          </a:xfrm>
          <a:prstGeom prst="halfFram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algn="ctr">
              <a:lnSpc>
                <a:spcPct val="90000"/>
              </a:lnSpc>
            </a:pPr>
            <a:endParaRPr lang="en-US" sz="1588">
              <a:solidFill>
                <a:schemeClr val="tx1"/>
              </a:solidFill>
            </a:endParaRPr>
          </a:p>
        </p:txBody>
      </p:sp>
      <p:sp>
        <p:nvSpPr>
          <p:cNvPr id="62" name="Half Frame 61">
            <a:extLst>
              <a:ext uri="{FF2B5EF4-FFF2-40B4-BE49-F238E27FC236}">
                <a16:creationId xmlns:a16="http://schemas.microsoft.com/office/drawing/2014/main" id="{DAE7F333-88C0-9B65-559C-16DAEC0AB565}"/>
              </a:ext>
            </a:extLst>
          </p:cNvPr>
          <p:cNvSpPr/>
          <p:nvPr userDrawn="1"/>
        </p:nvSpPr>
        <p:spPr>
          <a:xfrm>
            <a:off x="9323663" y="740638"/>
            <a:ext cx="169433" cy="2743200"/>
          </a:xfrm>
          <a:prstGeom prst="halfFram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algn="ctr">
              <a:lnSpc>
                <a:spcPct val="90000"/>
              </a:lnSpc>
            </a:pPr>
            <a:endParaRPr lang="en-US" sz="1588">
              <a:solidFill>
                <a:schemeClr val="tx1"/>
              </a:solidFill>
            </a:endParaRPr>
          </a:p>
        </p:txBody>
      </p:sp>
      <p:sp>
        <p:nvSpPr>
          <p:cNvPr id="63" name="Half Frame 76">
            <a:extLst>
              <a:ext uri="{FF2B5EF4-FFF2-40B4-BE49-F238E27FC236}">
                <a16:creationId xmlns:a16="http://schemas.microsoft.com/office/drawing/2014/main" id="{066CF025-8128-C1D5-6212-4046B9467F6A}"/>
              </a:ext>
            </a:extLst>
          </p:cNvPr>
          <p:cNvSpPr/>
          <p:nvPr userDrawn="1"/>
        </p:nvSpPr>
        <p:spPr>
          <a:xfrm flipH="1">
            <a:off x="11383752" y="740638"/>
            <a:ext cx="169433" cy="2017682"/>
          </a:xfrm>
          <a:custGeom>
            <a:avLst/>
            <a:gdLst>
              <a:gd name="connsiteX0" fmla="*/ 0 w 192204"/>
              <a:gd name="connsiteY0" fmla="*/ 0 h 1828800"/>
              <a:gd name="connsiteX1" fmla="*/ 192204 w 192204"/>
              <a:gd name="connsiteY1" fmla="*/ 0 h 1828800"/>
              <a:gd name="connsiteX2" fmla="*/ 185471 w 192204"/>
              <a:gd name="connsiteY2" fmla="*/ 64067 h 1828800"/>
              <a:gd name="connsiteX3" fmla="*/ 64067 w 192204"/>
              <a:gd name="connsiteY3" fmla="*/ 64067 h 1828800"/>
              <a:gd name="connsiteX4" fmla="*/ 64067 w 192204"/>
              <a:gd name="connsiteY4" fmla="*/ 1219206 h 1828800"/>
              <a:gd name="connsiteX5" fmla="*/ 0 w 192204"/>
              <a:gd name="connsiteY5" fmla="*/ 1828800 h 1828800"/>
              <a:gd name="connsiteX6" fmla="*/ 0 w 192204"/>
              <a:gd name="connsiteY6" fmla="*/ 0 h 1828800"/>
              <a:gd name="connsiteX0" fmla="*/ 0 w 192204"/>
              <a:gd name="connsiteY0" fmla="*/ 0 h 1828800"/>
              <a:gd name="connsiteX1" fmla="*/ 192204 w 192204"/>
              <a:gd name="connsiteY1" fmla="*/ 0 h 1828800"/>
              <a:gd name="connsiteX2" fmla="*/ 185471 w 192204"/>
              <a:gd name="connsiteY2" fmla="*/ 64067 h 1828800"/>
              <a:gd name="connsiteX3" fmla="*/ 64067 w 192204"/>
              <a:gd name="connsiteY3" fmla="*/ 64067 h 1828800"/>
              <a:gd name="connsiteX4" fmla="*/ 69303 w 192204"/>
              <a:gd name="connsiteY4" fmla="*/ 724739 h 1828800"/>
              <a:gd name="connsiteX5" fmla="*/ 64067 w 192204"/>
              <a:gd name="connsiteY5" fmla="*/ 1219206 h 1828800"/>
              <a:gd name="connsiteX6" fmla="*/ 0 w 192204"/>
              <a:gd name="connsiteY6" fmla="*/ 1828800 h 1828800"/>
              <a:gd name="connsiteX7" fmla="*/ 0 w 192204"/>
              <a:gd name="connsiteY7" fmla="*/ 0 h 1828800"/>
              <a:gd name="connsiteX0" fmla="*/ 0 w 192204"/>
              <a:gd name="connsiteY0" fmla="*/ 0 h 1839550"/>
              <a:gd name="connsiteX1" fmla="*/ 192204 w 192204"/>
              <a:gd name="connsiteY1" fmla="*/ 0 h 1839550"/>
              <a:gd name="connsiteX2" fmla="*/ 185471 w 192204"/>
              <a:gd name="connsiteY2" fmla="*/ 64067 h 1839550"/>
              <a:gd name="connsiteX3" fmla="*/ 64067 w 192204"/>
              <a:gd name="connsiteY3" fmla="*/ 64067 h 1839550"/>
              <a:gd name="connsiteX4" fmla="*/ 69303 w 192204"/>
              <a:gd name="connsiteY4" fmla="*/ 724739 h 1839550"/>
              <a:gd name="connsiteX5" fmla="*/ 0 w 192204"/>
              <a:gd name="connsiteY5" fmla="*/ 1828800 h 1839550"/>
              <a:gd name="connsiteX6" fmla="*/ 0 w 192204"/>
              <a:gd name="connsiteY6" fmla="*/ 0 h 1839550"/>
              <a:gd name="connsiteX0" fmla="*/ 0 w 192204"/>
              <a:gd name="connsiteY0" fmla="*/ 0 h 1839550"/>
              <a:gd name="connsiteX1" fmla="*/ 192204 w 192204"/>
              <a:gd name="connsiteY1" fmla="*/ 0 h 1839550"/>
              <a:gd name="connsiteX2" fmla="*/ 185471 w 192204"/>
              <a:gd name="connsiteY2" fmla="*/ 64067 h 1839550"/>
              <a:gd name="connsiteX3" fmla="*/ 64067 w 192204"/>
              <a:gd name="connsiteY3" fmla="*/ 64067 h 1839550"/>
              <a:gd name="connsiteX4" fmla="*/ 61139 w 192204"/>
              <a:gd name="connsiteY4" fmla="*/ 724739 h 1839550"/>
              <a:gd name="connsiteX5" fmla="*/ 0 w 192204"/>
              <a:gd name="connsiteY5" fmla="*/ 1828800 h 1839550"/>
              <a:gd name="connsiteX6" fmla="*/ 0 w 192204"/>
              <a:gd name="connsiteY6" fmla="*/ 0 h 1839550"/>
              <a:gd name="connsiteX0" fmla="*/ 0 w 192204"/>
              <a:gd name="connsiteY0" fmla="*/ 0 h 1839593"/>
              <a:gd name="connsiteX1" fmla="*/ 192204 w 192204"/>
              <a:gd name="connsiteY1" fmla="*/ 0 h 1839593"/>
              <a:gd name="connsiteX2" fmla="*/ 185471 w 192204"/>
              <a:gd name="connsiteY2" fmla="*/ 64067 h 1839593"/>
              <a:gd name="connsiteX3" fmla="*/ 64067 w 192204"/>
              <a:gd name="connsiteY3" fmla="*/ 64067 h 1839593"/>
              <a:gd name="connsiteX4" fmla="*/ 69303 w 192204"/>
              <a:gd name="connsiteY4" fmla="*/ 728822 h 1839593"/>
              <a:gd name="connsiteX5" fmla="*/ 0 w 192204"/>
              <a:gd name="connsiteY5" fmla="*/ 1828800 h 1839593"/>
              <a:gd name="connsiteX6" fmla="*/ 0 w 192204"/>
              <a:gd name="connsiteY6" fmla="*/ 0 h 1839593"/>
              <a:gd name="connsiteX0" fmla="*/ 0 w 192204"/>
              <a:gd name="connsiteY0" fmla="*/ 0 h 1839637"/>
              <a:gd name="connsiteX1" fmla="*/ 192204 w 192204"/>
              <a:gd name="connsiteY1" fmla="*/ 0 h 1839637"/>
              <a:gd name="connsiteX2" fmla="*/ 185471 w 192204"/>
              <a:gd name="connsiteY2" fmla="*/ 64067 h 1839637"/>
              <a:gd name="connsiteX3" fmla="*/ 64067 w 192204"/>
              <a:gd name="connsiteY3" fmla="*/ 64067 h 1839637"/>
              <a:gd name="connsiteX4" fmla="*/ 65221 w 192204"/>
              <a:gd name="connsiteY4" fmla="*/ 732905 h 1839637"/>
              <a:gd name="connsiteX5" fmla="*/ 0 w 192204"/>
              <a:gd name="connsiteY5" fmla="*/ 1828800 h 1839637"/>
              <a:gd name="connsiteX6" fmla="*/ 0 w 192204"/>
              <a:gd name="connsiteY6" fmla="*/ 0 h 183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204" h="1839637">
                <a:moveTo>
                  <a:pt x="0" y="0"/>
                </a:moveTo>
                <a:lnTo>
                  <a:pt x="192204" y="0"/>
                </a:lnTo>
                <a:lnTo>
                  <a:pt x="185471" y="64067"/>
                </a:lnTo>
                <a:lnTo>
                  <a:pt x="64067" y="64067"/>
                </a:lnTo>
                <a:cubicBezTo>
                  <a:pt x="65812" y="284291"/>
                  <a:pt x="63476" y="512681"/>
                  <a:pt x="65221" y="732905"/>
                </a:cubicBezTo>
                <a:cubicBezTo>
                  <a:pt x="54543" y="1027027"/>
                  <a:pt x="11550" y="1949590"/>
                  <a:pt x="0" y="1828800"/>
                </a:cubicBezTo>
                <a:lnTo>
                  <a:pt x="0" y="0"/>
                </a:lnTo>
                <a:close/>
              </a:path>
            </a:pathLst>
          </a:cu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27" tIns="41563" rIns="83127" bIns="41563" numCol="1" spcCol="0" rtlCol="0" fromWordArt="0" anchor="ctr" anchorCtr="0" forceAA="0" compatLnSpc="1">
            <a:prstTxWarp prst="textNoShape">
              <a:avLst/>
            </a:prstTxWarp>
            <a:noAutofit/>
          </a:bodyPr>
          <a:lstStyle/>
          <a:p>
            <a:pPr algn="ctr">
              <a:lnSpc>
                <a:spcPct val="90000"/>
              </a:lnSpc>
            </a:pPr>
            <a:endParaRPr lang="en-US" sz="1588">
              <a:solidFill>
                <a:schemeClr val="tx1"/>
              </a:solidFill>
            </a:endParaRPr>
          </a:p>
        </p:txBody>
      </p:sp>
    </p:spTree>
    <p:extLst>
      <p:ext uri="{BB962C8B-B14F-4D97-AF65-F5344CB8AC3E}">
        <p14:creationId xmlns:p14="http://schemas.microsoft.com/office/powerpoint/2010/main" val="16830004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2_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36408200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2_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7463776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1_Ci3T Imp Series with setup 0-11 v2">
    <p:spTree>
      <p:nvGrpSpPr>
        <p:cNvPr id="1" name=""/>
        <p:cNvGrpSpPr/>
        <p:nvPr/>
      </p:nvGrpSpPr>
      <p:grpSpPr>
        <a:xfrm>
          <a:off x="0" y="0"/>
          <a:ext cx="0" cy="0"/>
          <a:chOff x="0" y="0"/>
          <a:chExt cx="0" cy="0"/>
        </a:xfrm>
      </p:grpSpPr>
      <p:graphicFrame>
        <p:nvGraphicFramePr>
          <p:cNvPr id="26" name="Diagram 25">
            <a:extLst>
              <a:ext uri="{FF2B5EF4-FFF2-40B4-BE49-F238E27FC236}">
                <a16:creationId xmlns:a16="http://schemas.microsoft.com/office/drawing/2014/main" id="{8A259219-19FD-A938-7067-C720E131A9F7}"/>
              </a:ext>
            </a:extLst>
          </p:cNvPr>
          <p:cNvGraphicFramePr/>
          <p:nvPr userDrawn="1">
            <p:extLst>
              <p:ext uri="{D42A27DB-BD31-4B8C-83A1-F6EECF244321}">
                <p14:modId xmlns:p14="http://schemas.microsoft.com/office/powerpoint/2010/main" val="983357626"/>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TextBox 26">
            <a:extLst>
              <a:ext uri="{FF2B5EF4-FFF2-40B4-BE49-F238E27FC236}">
                <a16:creationId xmlns:a16="http://schemas.microsoft.com/office/drawing/2014/main" id="{4002A677-81AB-8672-FC0C-A244DC3C15C6}"/>
              </a:ext>
            </a:extLst>
          </p:cNvPr>
          <p:cNvSpPr txBox="1"/>
          <p:nvPr userDrawn="1"/>
        </p:nvSpPr>
        <p:spPr>
          <a:xfrm>
            <a:off x="2942086" y="5893676"/>
            <a:ext cx="2402074"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Fall Treatment Integrity and Social Validity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 4 weeks)</a:t>
            </a:r>
          </a:p>
        </p:txBody>
      </p:sp>
      <p:sp>
        <p:nvSpPr>
          <p:cNvPr id="28" name="TextBox 27">
            <a:extLst>
              <a:ext uri="{FF2B5EF4-FFF2-40B4-BE49-F238E27FC236}">
                <a16:creationId xmlns:a16="http://schemas.microsoft.com/office/drawing/2014/main" id="{54891A71-EAB8-1B4A-EED5-C7DF915CFF31}"/>
              </a:ext>
            </a:extLst>
          </p:cNvPr>
          <p:cNvSpPr txBox="1"/>
          <p:nvPr userDrawn="1"/>
        </p:nvSpPr>
        <p:spPr>
          <a:xfrm>
            <a:off x="6988458" y="5893677"/>
            <a:ext cx="2402074"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Spring Treatment Integrity and Social Validity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 4 weeks)</a:t>
            </a:r>
          </a:p>
        </p:txBody>
      </p:sp>
      <p:sp>
        <p:nvSpPr>
          <p:cNvPr id="29" name="TextBox 28">
            <a:extLst>
              <a:ext uri="{FF2B5EF4-FFF2-40B4-BE49-F238E27FC236}">
                <a16:creationId xmlns:a16="http://schemas.microsoft.com/office/drawing/2014/main" id="{E44076BB-BA04-4F05-100A-338E2CCE2871}"/>
              </a:ext>
            </a:extLst>
          </p:cNvPr>
          <p:cNvSpPr txBox="1"/>
          <p:nvPr userDrawn="1"/>
        </p:nvSpPr>
        <p:spPr>
          <a:xfrm>
            <a:off x="0" y="130847"/>
            <a:ext cx="12192000" cy="1314206"/>
          </a:xfrm>
          <a:prstGeom prst="rect">
            <a:avLst/>
          </a:prstGeom>
          <a:noFill/>
        </p:spPr>
        <p:txBody>
          <a:bodyPr wrap="square" tIns="182880" rtlCol="0">
            <a:spAutoFit/>
          </a:bodyPr>
          <a:lstStyle/>
          <a:p>
            <a:pPr defTabSz="457200">
              <a:lnSpc>
                <a:spcPct val="80000"/>
              </a:lnSpc>
            </a:pPr>
            <a:r>
              <a:rPr lang="en-US" sz="4400">
                <a:solidFill>
                  <a:prstClr val="black"/>
                </a:solidFill>
                <a:cs typeface="Arial" panose="020B0604020202020204" pitchFamily="34" charset="0"/>
              </a:rPr>
              <a:t>Ci3T </a:t>
            </a:r>
            <a:r>
              <a:rPr lang="en-US" sz="4400" b="1" cap="small">
                <a:ln w="3175">
                  <a:solidFill>
                    <a:prstClr val="black"/>
                  </a:solidFill>
                </a:ln>
                <a:solidFill>
                  <a:srgbClr val="5B9BD5"/>
                </a:solidFill>
                <a:cs typeface="Arial" panose="020B0604020202020204" pitchFamily="34" charset="0"/>
              </a:rPr>
              <a:t>IMPLEMENTATION</a:t>
            </a:r>
            <a:br>
              <a:rPr lang="en-US" sz="4400">
                <a:solidFill>
                  <a:prstClr val="black"/>
                </a:solidFill>
                <a:cs typeface="Arial" panose="020B0604020202020204" pitchFamily="34" charset="0"/>
              </a:rPr>
            </a:br>
            <a:r>
              <a:rPr lang="en-US" sz="4400">
                <a:solidFill>
                  <a:prstClr val="black"/>
                </a:solidFill>
                <a:cs typeface="Arial" panose="020B0604020202020204" pitchFamily="34" charset="0"/>
              </a:rPr>
              <a:t>Professional Learning Series</a:t>
            </a:r>
          </a:p>
        </p:txBody>
      </p:sp>
      <p:sp>
        <p:nvSpPr>
          <p:cNvPr id="30" name="TextBox 29">
            <a:extLst>
              <a:ext uri="{FF2B5EF4-FFF2-40B4-BE49-F238E27FC236}">
                <a16:creationId xmlns:a16="http://schemas.microsoft.com/office/drawing/2014/main" id="{AC7FCA85-79B6-D1AC-26D8-1DCACDB2ADEF}"/>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 2 weeks)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Opens 4-6 weeks after school begins</a:t>
            </a:r>
          </a:p>
        </p:txBody>
      </p:sp>
      <p:sp>
        <p:nvSpPr>
          <p:cNvPr id="31" name="TextBox 30">
            <a:extLst>
              <a:ext uri="{FF2B5EF4-FFF2-40B4-BE49-F238E27FC236}">
                <a16:creationId xmlns:a16="http://schemas.microsoft.com/office/drawing/2014/main" id="{CC8B14FC-FB86-BC52-53EC-407C3434E872}"/>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 2 weeks)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First 2 weeks of December</a:t>
            </a:r>
          </a:p>
        </p:txBody>
      </p:sp>
      <p:sp>
        <p:nvSpPr>
          <p:cNvPr id="32" name="TextBox 31">
            <a:extLst>
              <a:ext uri="{FF2B5EF4-FFF2-40B4-BE49-F238E27FC236}">
                <a16:creationId xmlns:a16="http://schemas.microsoft.com/office/drawing/2014/main" id="{49F055AD-51FD-92FC-D5EE-1B2F6A27D268}"/>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 2 weeks)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cs typeface="Arial" panose="020B0604020202020204" pitchFamily="34" charset="0"/>
              </a:rPr>
              <a:t>Opens 4-6 weeks before school ends</a:t>
            </a:r>
          </a:p>
        </p:txBody>
      </p:sp>
      <p:sp>
        <p:nvSpPr>
          <p:cNvPr id="33" name="TextBox 32">
            <a:extLst>
              <a:ext uri="{FF2B5EF4-FFF2-40B4-BE49-F238E27FC236}">
                <a16:creationId xmlns:a16="http://schemas.microsoft.com/office/drawing/2014/main" id="{D7819820-A52F-DBB2-AE3E-AF1A66D707B7}"/>
              </a:ext>
            </a:extLst>
          </p:cNvPr>
          <p:cNvSpPr txBox="1"/>
          <p:nvPr userDrawn="1"/>
        </p:nvSpPr>
        <p:spPr>
          <a:xfrm>
            <a:off x="59258" y="1645919"/>
            <a:ext cx="12073484" cy="1200329"/>
          </a:xfrm>
          <a:prstGeom prst="rect">
            <a:avLst/>
          </a:prstGeom>
          <a:noFill/>
        </p:spPr>
        <p:txBody>
          <a:bodyPr wrap="square" rtlCol="0">
            <a:spAutoFit/>
          </a:bodyPr>
          <a:lstStyle/>
          <a:p>
            <a:pPr defTabSz="457200">
              <a:tabLst>
                <a:tab pos="395288" algn="ctr"/>
                <a:tab pos="1360488" algn="ctr"/>
                <a:tab pos="2392363" algn="ctr"/>
                <a:tab pos="3424238" algn="ctr"/>
                <a:tab pos="4398963" algn="ctr"/>
                <a:tab pos="5419725" algn="ctr"/>
                <a:tab pos="6427788" algn="ctr"/>
                <a:tab pos="7448550" algn="ctr"/>
                <a:tab pos="8447088" algn="ctr"/>
                <a:tab pos="9478963" algn="ctr"/>
                <a:tab pos="10420350" algn="ctr"/>
                <a:tab pos="11441113" algn="ctr"/>
              </a:tabLst>
            </a:pPr>
            <a:r>
              <a:rPr lang="en-US" sz="7200" b="1">
                <a:solidFill>
                  <a:prstClr val="white"/>
                </a:solidFill>
                <a:cs typeface="Arial" panose="020B0604020202020204" pitchFamily="34" charset="0"/>
              </a:rPr>
              <a:t>	0	1	2	3	4	5	6	7	8	9	</a:t>
            </a:r>
            <a:r>
              <a:rPr lang="en-US" sz="7200" b="1" spc="-700">
                <a:solidFill>
                  <a:prstClr val="white"/>
                </a:solidFill>
                <a:cs typeface="Arial" panose="020B0604020202020204" pitchFamily="34" charset="0"/>
              </a:rPr>
              <a:t>10	11</a:t>
            </a:r>
          </a:p>
        </p:txBody>
      </p:sp>
      <p:sp>
        <p:nvSpPr>
          <p:cNvPr id="34" name="TextBox 33">
            <a:extLst>
              <a:ext uri="{FF2B5EF4-FFF2-40B4-BE49-F238E27FC236}">
                <a16:creationId xmlns:a16="http://schemas.microsoft.com/office/drawing/2014/main" id="{DC310975-A2F1-EC69-6FB0-03D05330E846}"/>
              </a:ext>
            </a:extLst>
          </p:cNvPr>
          <p:cNvSpPr txBox="1"/>
          <p:nvPr userDrawn="1"/>
        </p:nvSpPr>
        <p:spPr>
          <a:xfrm>
            <a:off x="59258" y="1540514"/>
            <a:ext cx="12073484" cy="276999"/>
          </a:xfrm>
          <a:prstGeom prst="rect">
            <a:avLst/>
          </a:prstGeom>
          <a:noFill/>
        </p:spPr>
        <p:txBody>
          <a:bodyPr wrap="square" tIns="0" bIns="0" rtlCol="0">
            <a:spAutoFit/>
          </a:bodyPr>
          <a:lstStyle/>
          <a:p>
            <a:pPr algn="ctr" defTabSz="457200"/>
            <a:r>
              <a:rPr lang="en-US" cap="small">
                <a:solidFill>
                  <a:prstClr val="white">
                    <a:lumMod val="85000"/>
                  </a:prstClr>
                </a:solidFill>
                <a:cs typeface="Arial" panose="020B0604020202020204" pitchFamily="34" charset="0"/>
              </a:rPr>
              <a:t>—— academic month ——</a:t>
            </a:r>
          </a:p>
        </p:txBody>
      </p:sp>
      <p:pic>
        <p:nvPicPr>
          <p:cNvPr id="35" name="Picture 34" descr="Graphical user interface, text&#10;&#10;Description automatically generated">
            <a:extLst>
              <a:ext uri="{FF2B5EF4-FFF2-40B4-BE49-F238E27FC236}">
                <a16:creationId xmlns:a16="http://schemas.microsoft.com/office/drawing/2014/main" id="{6AC8B3E2-731D-A442-D141-25FC00FBEF1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370654" y="2792587"/>
            <a:ext cx="492162" cy="548640"/>
          </a:xfrm>
          <a:prstGeom prst="rect">
            <a:avLst/>
          </a:prstGeom>
        </p:spPr>
      </p:pic>
      <p:pic>
        <p:nvPicPr>
          <p:cNvPr id="36" name="Picture 35" descr="Graphical user interface, text&#10;&#10;Description automatically generated">
            <a:extLst>
              <a:ext uri="{FF2B5EF4-FFF2-40B4-BE49-F238E27FC236}">
                <a16:creationId xmlns:a16="http://schemas.microsoft.com/office/drawing/2014/main" id="{71DAC688-11DC-AD05-EAAE-F63538C8D066}"/>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351242" y="2792587"/>
            <a:ext cx="492162" cy="548640"/>
          </a:xfrm>
          <a:prstGeom prst="rect">
            <a:avLst/>
          </a:prstGeom>
        </p:spPr>
      </p:pic>
      <p:pic>
        <p:nvPicPr>
          <p:cNvPr id="37" name="Picture 36" descr="Graphical user interface, text&#10;&#10;Description automatically generated">
            <a:extLst>
              <a:ext uri="{FF2B5EF4-FFF2-40B4-BE49-F238E27FC236}">
                <a16:creationId xmlns:a16="http://schemas.microsoft.com/office/drawing/2014/main" id="{974071FA-4BFD-DA38-8525-C3C3BBA521E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56220" y="2792587"/>
            <a:ext cx="492162" cy="548640"/>
          </a:xfrm>
          <a:prstGeom prst="rect">
            <a:avLst/>
          </a:prstGeom>
        </p:spPr>
      </p:pic>
      <p:pic>
        <p:nvPicPr>
          <p:cNvPr id="38" name="Picture 37" descr="Graphical user interface, text&#10;&#10;Description automatically generated">
            <a:extLst>
              <a:ext uri="{FF2B5EF4-FFF2-40B4-BE49-F238E27FC236}">
                <a16:creationId xmlns:a16="http://schemas.microsoft.com/office/drawing/2014/main" id="{1F7E51B7-2645-2B1F-C168-B0F9574F1552}"/>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334952" y="2792587"/>
            <a:ext cx="492162" cy="548640"/>
          </a:xfrm>
          <a:prstGeom prst="rect">
            <a:avLst/>
          </a:prstGeom>
        </p:spPr>
      </p:pic>
      <p:pic>
        <p:nvPicPr>
          <p:cNvPr id="39" name="Picture 38" descr="Graphical user interface, text&#10;&#10;Description automatically generated">
            <a:extLst>
              <a:ext uri="{FF2B5EF4-FFF2-40B4-BE49-F238E27FC236}">
                <a16:creationId xmlns:a16="http://schemas.microsoft.com/office/drawing/2014/main" id="{1EC02050-0D1A-42D0-85A4-E175E56D1C3B}"/>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327505" y="2792587"/>
            <a:ext cx="492162" cy="548640"/>
          </a:xfrm>
          <a:prstGeom prst="rect">
            <a:avLst/>
          </a:prstGeom>
        </p:spPr>
      </p:pic>
      <p:pic>
        <p:nvPicPr>
          <p:cNvPr id="40" name="Picture 39" descr="Graphical user interface, text&#10;&#10;Description automatically generated">
            <a:extLst>
              <a:ext uri="{FF2B5EF4-FFF2-40B4-BE49-F238E27FC236}">
                <a16:creationId xmlns:a16="http://schemas.microsoft.com/office/drawing/2014/main" id="{B18D87AC-A051-9B17-10CC-9ED0AB051AD6}"/>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90241" y="2792587"/>
            <a:ext cx="492162" cy="548640"/>
          </a:xfrm>
          <a:prstGeom prst="rect">
            <a:avLst/>
          </a:prstGeom>
        </p:spPr>
      </p:pic>
    </p:spTree>
    <p:extLst>
      <p:ext uri="{BB962C8B-B14F-4D97-AF65-F5344CB8AC3E}">
        <p14:creationId xmlns:p14="http://schemas.microsoft.com/office/powerpoint/2010/main" val="843033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ENHANCE C2-4 flipped v3">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CD027D2-8F09-06EB-5D32-543D369CED35}"/>
              </a:ext>
            </a:extLst>
          </p:cNvPr>
          <p:cNvGraphicFramePr>
            <a:graphicFrameLocks noGrp="1"/>
          </p:cNvGraphicFramePr>
          <p:nvPr userDrawn="1">
            <p:extLst>
              <p:ext uri="{D42A27DB-BD31-4B8C-83A1-F6EECF244321}">
                <p14:modId xmlns:p14="http://schemas.microsoft.com/office/powerpoint/2010/main" val="3557393556"/>
              </p:ext>
            </p:extLst>
          </p:nvPr>
        </p:nvGraphicFramePr>
        <p:xfrm>
          <a:off x="-9663" y="315627"/>
          <a:ext cx="12189242" cy="6542475"/>
        </p:xfrm>
        <a:graphic>
          <a:graphicData uri="http://schemas.openxmlformats.org/drawingml/2006/table">
            <a:tbl>
              <a:tblPr>
                <a:tableStyleId>{2D5ABB26-0587-4C30-8999-92F81FD0307C}</a:tableStyleId>
              </a:tblPr>
              <a:tblGrid>
                <a:gridCol w="654908">
                  <a:extLst>
                    <a:ext uri="{9D8B030D-6E8A-4147-A177-3AD203B41FA5}">
                      <a16:colId xmlns:a16="http://schemas.microsoft.com/office/drawing/2014/main" val="2750378661"/>
                    </a:ext>
                  </a:extLst>
                </a:gridCol>
                <a:gridCol w="2116014">
                  <a:extLst>
                    <a:ext uri="{9D8B030D-6E8A-4147-A177-3AD203B41FA5}">
                      <a16:colId xmlns:a16="http://schemas.microsoft.com/office/drawing/2014/main" val="1720634993"/>
                    </a:ext>
                  </a:extLst>
                </a:gridCol>
                <a:gridCol w="1883664">
                  <a:extLst>
                    <a:ext uri="{9D8B030D-6E8A-4147-A177-3AD203B41FA5}">
                      <a16:colId xmlns:a16="http://schemas.microsoft.com/office/drawing/2014/main" val="3916850402"/>
                    </a:ext>
                  </a:extLst>
                </a:gridCol>
                <a:gridCol w="1883664">
                  <a:extLst>
                    <a:ext uri="{9D8B030D-6E8A-4147-A177-3AD203B41FA5}">
                      <a16:colId xmlns:a16="http://schemas.microsoft.com/office/drawing/2014/main" val="3313821766"/>
                    </a:ext>
                  </a:extLst>
                </a:gridCol>
                <a:gridCol w="1883664">
                  <a:extLst>
                    <a:ext uri="{9D8B030D-6E8A-4147-A177-3AD203B41FA5}">
                      <a16:colId xmlns:a16="http://schemas.microsoft.com/office/drawing/2014/main" val="3006897056"/>
                    </a:ext>
                  </a:extLst>
                </a:gridCol>
                <a:gridCol w="1883664">
                  <a:extLst>
                    <a:ext uri="{9D8B030D-6E8A-4147-A177-3AD203B41FA5}">
                      <a16:colId xmlns:a16="http://schemas.microsoft.com/office/drawing/2014/main" val="1639233194"/>
                    </a:ext>
                  </a:extLst>
                </a:gridCol>
                <a:gridCol w="1883664">
                  <a:extLst>
                    <a:ext uri="{9D8B030D-6E8A-4147-A177-3AD203B41FA5}">
                      <a16:colId xmlns:a16="http://schemas.microsoft.com/office/drawing/2014/main" val="897606555"/>
                    </a:ext>
                  </a:extLst>
                </a:gridCol>
              </a:tblGrid>
              <a:tr h="1157362">
                <a:tc>
                  <a:txBody>
                    <a:bodyPr/>
                    <a:lstStyle/>
                    <a:p>
                      <a:pPr algn="ctr"/>
                      <a:endParaRPr lang="en-US">
                        <a:latin typeface="Calibri" panose="020F0502020204030204" pitchFamily="34" charset="0"/>
                        <a:cs typeface="Calibri" panose="020F0502020204030204" pitchFamily="34" charset="0"/>
                      </a:endParaRPr>
                    </a:p>
                  </a:txBody>
                  <a:tcPr marT="0" marB="0" vert="vert27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endParaRPr lang="en-US" sz="1800" kern="120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kern="1200">
                          <a:solidFill>
                            <a:schemeClr val="tx1"/>
                          </a:solidFill>
                          <a:latin typeface="Calibri" panose="020F0502020204030204" pitchFamily="34" charset="0"/>
                          <a:ea typeface="+mn-ea"/>
                          <a:cs typeface="Calibri" panose="020F0502020204030204" pitchFamily="34" charset="0"/>
                        </a:rPr>
                        <a:t>Implementation</a:t>
                      </a:r>
                      <a:r>
                        <a:rPr lang="en-US">
                          <a:latin typeface="Calibri" panose="020F0502020204030204" pitchFamily="34" charset="0"/>
                          <a:cs typeface="Calibri" panose="020F0502020204030204" pitchFamily="34" charset="0"/>
                        </a:rPr>
                        <a:t> Support</a:t>
                      </a:r>
                    </a:p>
                  </a:txBody>
                  <a:tcPr anchor="ctr">
                    <a:lnL w="381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70AC47"/>
                    </a:solidFill>
                  </a:tcPr>
                </a:tc>
                <a:tc>
                  <a:txBody>
                    <a:bodyPr/>
                    <a:lstStyle/>
                    <a:p>
                      <a:pPr algn="ctr"/>
                      <a:endParaRPr lang="en-US">
                        <a:solidFill>
                          <a:schemeClr val="accent4"/>
                        </a:solidFill>
                      </a:endParaRPr>
                    </a:p>
                  </a:txBody>
                  <a:tcPr anchor="ctr">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3405746704"/>
                  </a:ext>
                </a:extLst>
              </a:tr>
              <a:tr h="557081">
                <a:tc rowSpan="3">
                  <a:txBody>
                    <a:bodyPr/>
                    <a:lstStyle/>
                    <a:p>
                      <a:pPr algn="ctr"/>
                      <a:r>
                        <a:rPr lang="en-US">
                          <a:latin typeface="Calibri" panose="020F0502020204030204" pitchFamily="34" charset="0"/>
                          <a:cs typeface="Calibri" panose="020F0502020204030204" pitchFamily="34" charset="0"/>
                        </a:rPr>
                        <a:t>Design</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latin typeface="Calibri" panose="020F0502020204030204" pitchFamily="34" charset="0"/>
                          <a:cs typeface="Calibri" panose="020F0502020204030204" pitchFamily="34" charset="0"/>
                        </a:rPr>
                        <a:t>Leadership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ED866"/>
                    </a:solidFill>
                  </a:tcPr>
                </a:tc>
                <a:extLst>
                  <a:ext uri="{0D108BD9-81ED-4DB2-BD59-A6C34878D82A}">
                    <a16:rowId xmlns:a16="http://schemas.microsoft.com/office/drawing/2014/main" val="1378427393"/>
                  </a:ext>
                </a:extLst>
              </a:tr>
              <a:tr h="557081">
                <a:tc vMerge="1">
                  <a:txBody>
                    <a:bodyPr/>
                    <a:lstStyle/>
                    <a:p>
                      <a:endParaRPr lang="en-US"/>
                    </a:p>
                  </a:txBody>
                  <a:tcPr/>
                </a:tc>
                <a:tc>
                  <a:txBody>
                    <a:bodyPr/>
                    <a:lstStyle/>
                    <a:p>
                      <a:pPr algn="l">
                        <a:lnSpc>
                          <a:spcPct val="80000"/>
                        </a:lnSpc>
                      </a:pPr>
                      <a:r>
                        <a:rPr lang="en-US">
                          <a:latin typeface="Calibri" panose="020F0502020204030204" pitchFamily="34" charset="0"/>
                          <a:cs typeface="Calibri" panose="020F0502020204030204" pitchFamily="34" charset="0"/>
                        </a:rPr>
                        <a:t>Building</a:t>
                      </a:r>
                    </a:p>
                    <a:p>
                      <a:pPr algn="l">
                        <a:lnSpc>
                          <a:spcPct val="80000"/>
                        </a:lnSpc>
                      </a:pPr>
                      <a:r>
                        <a:rPr lang="en-US">
                          <a:latin typeface="Calibri" panose="020F0502020204030204" pitchFamily="34" charset="0"/>
                          <a:cs typeface="Calibri" panose="020F0502020204030204" pitchFamily="34" charset="0"/>
                        </a:rPr>
                        <a:t>Capacity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9635781"/>
                  </a:ext>
                </a:extLst>
              </a:tr>
              <a:tr h="557081">
                <a:tc vMerge="1">
                  <a:txBody>
                    <a:bodyPr/>
                    <a:lstStyle/>
                    <a:p>
                      <a:endParaRPr lang="en-US"/>
                    </a:p>
                  </a:txBody>
                  <a:tcPr/>
                </a:tc>
                <a:tc>
                  <a:txBody>
                    <a:bodyPr/>
                    <a:lstStyle/>
                    <a:p>
                      <a:pPr algn="l"/>
                      <a:r>
                        <a:rPr lang="en-US">
                          <a:latin typeface="Calibri" panose="020F0502020204030204" pitchFamily="34" charset="0"/>
                          <a:cs typeface="Calibri" panose="020F0502020204030204" pitchFamily="34" charset="0"/>
                        </a:rPr>
                        <a:t>Screening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4407594"/>
                  </a:ext>
                </a:extLst>
              </a:tr>
              <a:tr h="1114161">
                <a:tc rowSpan="3">
                  <a:txBody>
                    <a:bodyPr/>
                    <a:lstStyle/>
                    <a:p>
                      <a:pPr algn="ctr"/>
                      <a:r>
                        <a:rPr lang="en-US">
                          <a:latin typeface="Calibri" panose="020F0502020204030204" pitchFamily="34" charset="0"/>
                          <a:cs typeface="Calibri" panose="020F0502020204030204" pitchFamily="34" charset="0"/>
                        </a:rPr>
                        <a:t>Randomized Control Trial</a:t>
                      </a:r>
                    </a:p>
                  </a:txBody>
                  <a:tcPr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rowSpan="3">
                  <a:txBody>
                    <a:bodyPr/>
                    <a:lstStyle/>
                    <a:p>
                      <a:endParaRPr lang="en-US">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no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D966"/>
                    </a:solidFill>
                  </a:tcPr>
                </a:tc>
                <a:extLst>
                  <a:ext uri="{0D108BD9-81ED-4DB2-BD59-A6C34878D82A}">
                    <a16:rowId xmlns:a16="http://schemas.microsoft.com/office/drawing/2014/main" val="811098830"/>
                  </a:ext>
                </a:extLst>
              </a:tr>
              <a:tr h="1114161">
                <a:tc vMerge="1">
                  <a:txBody>
                    <a:bodyPr/>
                    <a:lstStyle/>
                    <a:p>
                      <a:endParaRPr lang="en-US"/>
                    </a:p>
                  </a:txBody>
                  <a:tcPr/>
                </a:tc>
                <a:tc vMerge="1">
                  <a:txBody>
                    <a:bodyPr/>
                    <a:lstStyle/>
                    <a:p>
                      <a:endParaRPr lang="en-US"/>
                    </a:p>
                  </a:txBody>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515938" indent="0" algn="l">
                        <a:tabLst/>
                      </a:pPr>
                      <a:r>
                        <a:rPr lang="en-US">
                          <a:solidFill>
                            <a:schemeClr val="tx1"/>
                          </a:solidFill>
                          <a:latin typeface="Calibri" panose="020F0502020204030204" pitchFamily="34" charset="0"/>
                          <a:cs typeface="Calibri" panose="020F0502020204030204" pitchFamily="34" charset="0"/>
                        </a:rPr>
                        <a:t>Train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8FAADC"/>
                    </a:solidFill>
                  </a:tcPr>
                </a:tc>
                <a:tc>
                  <a:txBody>
                    <a:bodyPr/>
                    <a:lstStyle/>
                    <a:p>
                      <a:pPr algn="ctr"/>
                      <a:endParaRPr lang="en-US">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endParaRPr lang="en-US">
                        <a:solidFill>
                          <a:schemeClr val="bg1"/>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extLst>
                  <a:ext uri="{0D108BD9-81ED-4DB2-BD59-A6C34878D82A}">
                    <a16:rowId xmlns:a16="http://schemas.microsoft.com/office/drawing/2014/main" val="1704379319"/>
                  </a:ext>
                </a:extLst>
              </a:tr>
              <a:tr h="111416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endParaRPr lang="en-US">
                        <a:solidFill>
                          <a:schemeClr val="tx2">
                            <a:lumMod val="60000"/>
                            <a:lumOff val="40000"/>
                          </a:schemeClr>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accent5">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Implementation Support</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Implementation Support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70AD47"/>
                    </a:solidFill>
                  </a:tcPr>
                </a:tc>
                <a:tc>
                  <a:txBody>
                    <a:bodyPr/>
                    <a:lstStyle/>
                    <a:p>
                      <a:pPr algn="ctr"/>
                      <a:endParaRPr lang="en-US">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rgbClr val="FFD966"/>
                    </a:solidFill>
                  </a:tcPr>
                </a:tc>
                <a:extLst>
                  <a:ext uri="{0D108BD9-81ED-4DB2-BD59-A6C34878D82A}">
                    <a16:rowId xmlns:a16="http://schemas.microsoft.com/office/drawing/2014/main" val="758986038"/>
                  </a:ext>
                </a:extLst>
              </a:tr>
              <a:tr h="371387">
                <a:tc>
                  <a:txBody>
                    <a:bodyPr/>
                    <a:lstStyle/>
                    <a:p>
                      <a:pPr algn="ctr"/>
                      <a:r>
                        <a:rPr lang="en-US">
                          <a:latin typeface="Calibri" panose="020F0502020204030204" pitchFamily="34" charset="0"/>
                          <a:cs typeface="Calibri" panose="020F0502020204030204" pitchFamily="34" charset="0"/>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latin typeface="Calibri" panose="020F0502020204030204" pitchFamily="34" charset="0"/>
                          <a:cs typeface="Calibri" panose="020F050202020403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1524" y="6263446"/>
            <a:ext cx="12188952" cy="358588"/>
          </a:xfrm>
          <a:prstGeom prst="rightArrow">
            <a:avLst>
              <a:gd name="adj1" fmla="val 40000"/>
              <a:gd name="adj2" fmla="val 75500"/>
            </a:avLst>
          </a:prstGeom>
          <a:solidFill>
            <a:schemeClr val="accent6">
              <a:lumMod val="5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CF0A6-50B3-ECC3-3310-831BDAF15A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7710" y="489966"/>
            <a:ext cx="4425699" cy="724355"/>
          </a:xfrm>
          <a:prstGeom prst="rect">
            <a:avLst/>
          </a:prstGeom>
        </p:spPr>
      </p:pic>
      <p:pic>
        <p:nvPicPr>
          <p:cNvPr id="7" name="Picture 6">
            <a:extLst>
              <a:ext uri="{FF2B5EF4-FFF2-40B4-BE49-F238E27FC236}">
                <a16:creationId xmlns:a16="http://schemas.microsoft.com/office/drawing/2014/main" id="{D9CB2118-BC25-04AB-433A-6B935DD8699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71218" y="2114877"/>
            <a:ext cx="273725" cy="398146"/>
          </a:xfrm>
          <a:prstGeom prst="rect">
            <a:avLst/>
          </a:prstGeom>
        </p:spPr>
      </p:pic>
      <p:pic>
        <p:nvPicPr>
          <p:cNvPr id="8" name="Graphic 7">
            <a:extLst>
              <a:ext uri="{FF2B5EF4-FFF2-40B4-BE49-F238E27FC236}">
                <a16:creationId xmlns:a16="http://schemas.microsoft.com/office/drawing/2014/main" id="{96EFF82D-A1B9-ED1C-BF27-03EE7DB3D3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39049" y="2143340"/>
            <a:ext cx="331788" cy="331788"/>
          </a:xfrm>
          <a:prstGeom prst="rect">
            <a:avLst/>
          </a:prstGeom>
        </p:spPr>
      </p:pic>
      <p:pic>
        <p:nvPicPr>
          <p:cNvPr id="10" name="Graphic 9">
            <a:extLst>
              <a:ext uri="{FF2B5EF4-FFF2-40B4-BE49-F238E27FC236}">
                <a16:creationId xmlns:a16="http://schemas.microsoft.com/office/drawing/2014/main" id="{A0D9BA69-3E44-DF46-34D5-53104BDA07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29487" y="2701316"/>
            <a:ext cx="331788" cy="331788"/>
          </a:xfrm>
          <a:prstGeom prst="rect">
            <a:avLst/>
          </a:prstGeom>
        </p:spPr>
      </p:pic>
      <p:pic>
        <p:nvPicPr>
          <p:cNvPr id="11" name="Picture 10">
            <a:extLst>
              <a:ext uri="{FF2B5EF4-FFF2-40B4-BE49-F238E27FC236}">
                <a16:creationId xmlns:a16="http://schemas.microsoft.com/office/drawing/2014/main" id="{07932EA6-A316-B846-3FA4-0102DB5F4B7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218177" y="1581557"/>
            <a:ext cx="474714" cy="389765"/>
          </a:xfrm>
          <a:prstGeom prst="rect">
            <a:avLst/>
          </a:prstGeom>
        </p:spPr>
      </p:pic>
      <p:pic>
        <p:nvPicPr>
          <p:cNvPr id="12" name="Picture 11">
            <a:extLst>
              <a:ext uri="{FF2B5EF4-FFF2-40B4-BE49-F238E27FC236}">
                <a16:creationId xmlns:a16="http://schemas.microsoft.com/office/drawing/2014/main" id="{82A2B23D-95D4-BF60-8E40-C41BF49DC00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246983" y="2151852"/>
            <a:ext cx="445908" cy="366114"/>
          </a:xfrm>
          <a:prstGeom prst="rect">
            <a:avLst/>
          </a:prstGeom>
        </p:spPr>
      </p:pic>
      <p:pic>
        <p:nvPicPr>
          <p:cNvPr id="13" name="Picture 12">
            <a:extLst>
              <a:ext uri="{FF2B5EF4-FFF2-40B4-BE49-F238E27FC236}">
                <a16:creationId xmlns:a16="http://schemas.microsoft.com/office/drawing/2014/main" id="{91F60943-D183-6A55-0FA3-A6C209E8EF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41908" y="1553374"/>
            <a:ext cx="273725" cy="398146"/>
          </a:xfrm>
          <a:prstGeom prst="rect">
            <a:avLst/>
          </a:prstGeom>
        </p:spPr>
      </p:pic>
      <p:pic>
        <p:nvPicPr>
          <p:cNvPr id="14" name="Picture 13">
            <a:extLst>
              <a:ext uri="{FF2B5EF4-FFF2-40B4-BE49-F238E27FC236}">
                <a16:creationId xmlns:a16="http://schemas.microsoft.com/office/drawing/2014/main" id="{E97AB53B-E02C-88CA-FE80-B8A4030F418F}"/>
              </a:ext>
            </a:extLst>
          </p:cNvPr>
          <p:cNvPicPr>
            <a:picLocks noChangeAspect="1"/>
          </p:cNvPicPr>
          <p:nvPr userDrawn="1"/>
        </p:nvPicPr>
        <p:blipFill>
          <a:blip r:embed="rId8">
            <a:alphaModFix/>
          </a:blip>
          <a:stretch>
            <a:fillRect/>
          </a:stretch>
        </p:blipFill>
        <p:spPr>
          <a:xfrm>
            <a:off x="10786676" y="809799"/>
            <a:ext cx="914400" cy="1183503"/>
          </a:xfrm>
          <a:prstGeom prst="roundRect">
            <a:avLst>
              <a:gd name="adj" fmla="val 12358"/>
            </a:avLst>
          </a:prstGeom>
          <a:ln>
            <a:solidFill>
              <a:schemeClr val="tx1">
                <a:lumMod val="50000"/>
                <a:lumOff val="50000"/>
              </a:schemeClr>
            </a:solidFill>
          </a:ln>
        </p:spPr>
      </p:pic>
      <p:sp>
        <p:nvSpPr>
          <p:cNvPr id="15" name="TextBox 14">
            <a:extLst>
              <a:ext uri="{FF2B5EF4-FFF2-40B4-BE49-F238E27FC236}">
                <a16:creationId xmlns:a16="http://schemas.microsoft.com/office/drawing/2014/main" id="{66978445-F4FC-2DDF-1A95-FEF71EABEAC4}"/>
              </a:ext>
            </a:extLst>
          </p:cNvPr>
          <p:cNvSpPr txBox="1"/>
          <p:nvPr userDrawn="1"/>
        </p:nvSpPr>
        <p:spPr>
          <a:xfrm>
            <a:off x="10446398" y="1825406"/>
            <a:ext cx="1594956"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Analyze</a:t>
            </a:r>
          </a:p>
        </p:txBody>
      </p:sp>
      <p:grpSp>
        <p:nvGrpSpPr>
          <p:cNvPr id="16" name="Group 15">
            <a:extLst>
              <a:ext uri="{FF2B5EF4-FFF2-40B4-BE49-F238E27FC236}">
                <a16:creationId xmlns:a16="http://schemas.microsoft.com/office/drawing/2014/main" id="{CF4D5DC6-2577-3C15-2F8E-BAD451BC8A5E}"/>
              </a:ext>
            </a:extLst>
          </p:cNvPr>
          <p:cNvGrpSpPr/>
          <p:nvPr userDrawn="1"/>
        </p:nvGrpSpPr>
        <p:grpSpPr>
          <a:xfrm>
            <a:off x="4898048" y="1537141"/>
            <a:ext cx="1197952" cy="1486817"/>
            <a:chOff x="4898048" y="1553374"/>
            <a:chExt cx="1197952" cy="1486817"/>
          </a:xfrm>
        </p:grpSpPr>
        <p:sp>
          <p:nvSpPr>
            <p:cNvPr id="17" name="Freeform: Shape 132">
              <a:extLst>
                <a:ext uri="{FF2B5EF4-FFF2-40B4-BE49-F238E27FC236}">
                  <a16:creationId xmlns:a16="http://schemas.microsoft.com/office/drawing/2014/main" id="{65F6367F-1BDA-C2F6-9053-29F100DE1FD6}"/>
                </a:ext>
              </a:extLst>
            </p:cNvPr>
            <p:cNvSpPr/>
            <p:nvPr userDrawn="1"/>
          </p:nvSpPr>
          <p:spPr>
            <a:xfrm>
              <a:off x="588080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8" name="Freeform: Shape 21">
              <a:extLst>
                <a:ext uri="{FF2B5EF4-FFF2-40B4-BE49-F238E27FC236}">
                  <a16:creationId xmlns:a16="http://schemas.microsoft.com/office/drawing/2014/main" id="{B790988B-A094-9FCD-C7FD-74A1D5C68588}"/>
                </a:ext>
              </a:extLst>
            </p:cNvPr>
            <p:cNvSpPr/>
            <p:nvPr userDrawn="1"/>
          </p:nvSpPr>
          <p:spPr>
            <a:xfrm>
              <a:off x="4898048"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19" name="Freeform: Shape 22">
              <a:extLst>
                <a:ext uri="{FF2B5EF4-FFF2-40B4-BE49-F238E27FC236}">
                  <a16:creationId xmlns:a16="http://schemas.microsoft.com/office/drawing/2014/main" id="{6913F0F3-372C-2AF5-B023-270805100516}"/>
                </a:ext>
              </a:extLst>
            </p:cNvPr>
            <p:cNvSpPr/>
            <p:nvPr userDrawn="1"/>
          </p:nvSpPr>
          <p:spPr>
            <a:xfrm>
              <a:off x="5143737"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0" name="Freeform: Shape 23">
              <a:extLst>
                <a:ext uri="{FF2B5EF4-FFF2-40B4-BE49-F238E27FC236}">
                  <a16:creationId xmlns:a16="http://schemas.microsoft.com/office/drawing/2014/main" id="{3AC37AFC-C5F0-5F87-1517-4D97899A9A95}"/>
                </a:ext>
              </a:extLst>
            </p:cNvPr>
            <p:cNvSpPr/>
            <p:nvPr userDrawn="1"/>
          </p:nvSpPr>
          <p:spPr>
            <a:xfrm>
              <a:off x="5389426"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21" name="Freeform: Shape 24">
              <a:extLst>
                <a:ext uri="{FF2B5EF4-FFF2-40B4-BE49-F238E27FC236}">
                  <a16:creationId xmlns:a16="http://schemas.microsoft.com/office/drawing/2014/main" id="{FE5CA783-A2EA-4815-0C98-6A2DEB11AA63}"/>
                </a:ext>
              </a:extLst>
            </p:cNvPr>
            <p:cNvSpPr/>
            <p:nvPr userDrawn="1"/>
          </p:nvSpPr>
          <p:spPr>
            <a:xfrm>
              <a:off x="5635115" y="1553374"/>
              <a:ext cx="215195" cy="1486817"/>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grpSp>
        <p:nvGrpSpPr>
          <p:cNvPr id="22" name="Group 21">
            <a:extLst>
              <a:ext uri="{FF2B5EF4-FFF2-40B4-BE49-F238E27FC236}">
                <a16:creationId xmlns:a16="http://schemas.microsoft.com/office/drawing/2014/main" id="{58455453-B83D-3CC3-A848-9867983D2E68}"/>
              </a:ext>
            </a:extLst>
          </p:cNvPr>
          <p:cNvGrpSpPr/>
          <p:nvPr userDrawn="1"/>
        </p:nvGrpSpPr>
        <p:grpSpPr>
          <a:xfrm>
            <a:off x="8772684" y="1541232"/>
            <a:ext cx="1475353" cy="1490472"/>
            <a:chOff x="8772684" y="1541232"/>
            <a:chExt cx="1475353" cy="1490472"/>
          </a:xfrm>
        </p:grpSpPr>
        <p:sp>
          <p:nvSpPr>
            <p:cNvPr id="23" name="Freeform: Shape 132">
              <a:extLst>
                <a:ext uri="{FF2B5EF4-FFF2-40B4-BE49-F238E27FC236}">
                  <a16:creationId xmlns:a16="http://schemas.microsoft.com/office/drawing/2014/main" id="{F51C203A-10C6-F909-794B-EA6D7274F30E}"/>
                </a:ext>
              </a:extLst>
            </p:cNvPr>
            <p:cNvSpPr/>
            <p:nvPr userDrawn="1"/>
          </p:nvSpPr>
          <p:spPr>
            <a:xfrm>
              <a:off x="1002858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4" name="Freeform: Shape 21">
              <a:extLst>
                <a:ext uri="{FF2B5EF4-FFF2-40B4-BE49-F238E27FC236}">
                  <a16:creationId xmlns:a16="http://schemas.microsoft.com/office/drawing/2014/main" id="{D02D2BA6-28C2-A470-DE98-34E9D6B0DCE4}"/>
                </a:ext>
              </a:extLst>
            </p:cNvPr>
            <p:cNvSpPr/>
            <p:nvPr userDrawn="1"/>
          </p:nvSpPr>
          <p:spPr>
            <a:xfrm>
              <a:off x="9023863"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5" name="Freeform: Shape 22">
              <a:extLst>
                <a:ext uri="{FF2B5EF4-FFF2-40B4-BE49-F238E27FC236}">
                  <a16:creationId xmlns:a16="http://schemas.microsoft.com/office/drawing/2014/main" id="{01A6E106-09D1-5A76-DD57-6980927F166E}"/>
                </a:ext>
              </a:extLst>
            </p:cNvPr>
            <p:cNvSpPr/>
            <p:nvPr userDrawn="1"/>
          </p:nvSpPr>
          <p:spPr>
            <a:xfrm>
              <a:off x="9275042"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6" name="Freeform: Shape 23">
              <a:extLst>
                <a:ext uri="{FF2B5EF4-FFF2-40B4-BE49-F238E27FC236}">
                  <a16:creationId xmlns:a16="http://schemas.microsoft.com/office/drawing/2014/main" id="{8D8D47B3-225A-EE97-B863-2CAE4FA961D5}"/>
                </a:ext>
              </a:extLst>
            </p:cNvPr>
            <p:cNvSpPr/>
            <p:nvPr userDrawn="1"/>
          </p:nvSpPr>
          <p:spPr>
            <a:xfrm>
              <a:off x="9526221"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7" name="Freeform: Shape 24">
              <a:extLst>
                <a:ext uri="{FF2B5EF4-FFF2-40B4-BE49-F238E27FC236}">
                  <a16:creationId xmlns:a16="http://schemas.microsoft.com/office/drawing/2014/main" id="{D0CB13BF-F2FD-C1B6-ACBE-9114494B7629}"/>
                </a:ext>
              </a:extLst>
            </p:cNvPr>
            <p:cNvSpPr/>
            <p:nvPr userDrawn="1"/>
          </p:nvSpPr>
          <p:spPr>
            <a:xfrm>
              <a:off x="977740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28" name="Freeform: Shape 21">
              <a:extLst>
                <a:ext uri="{FF2B5EF4-FFF2-40B4-BE49-F238E27FC236}">
                  <a16:creationId xmlns:a16="http://schemas.microsoft.com/office/drawing/2014/main" id="{598625D6-97D2-01AE-A372-495C1207B9B4}"/>
                </a:ext>
              </a:extLst>
            </p:cNvPr>
            <p:cNvSpPr/>
            <p:nvPr userDrawn="1"/>
          </p:nvSpPr>
          <p:spPr>
            <a:xfrm>
              <a:off x="8772684"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29" name="Group 28">
            <a:extLst>
              <a:ext uri="{FF2B5EF4-FFF2-40B4-BE49-F238E27FC236}">
                <a16:creationId xmlns:a16="http://schemas.microsoft.com/office/drawing/2014/main" id="{2D39C66F-90BF-A660-EAC3-7F7725099120}"/>
              </a:ext>
            </a:extLst>
          </p:cNvPr>
          <p:cNvGrpSpPr/>
          <p:nvPr userDrawn="1"/>
        </p:nvGrpSpPr>
        <p:grpSpPr>
          <a:xfrm>
            <a:off x="6615930" y="1541232"/>
            <a:ext cx="1475353" cy="1490472"/>
            <a:chOff x="6615930" y="1541232"/>
            <a:chExt cx="1475353" cy="1490472"/>
          </a:xfrm>
        </p:grpSpPr>
        <p:sp>
          <p:nvSpPr>
            <p:cNvPr id="30" name="Freeform: Shape 132">
              <a:extLst>
                <a:ext uri="{FF2B5EF4-FFF2-40B4-BE49-F238E27FC236}">
                  <a16:creationId xmlns:a16="http://schemas.microsoft.com/office/drawing/2014/main" id="{C3229EA3-43E6-0CA0-8BE7-953765C5DC13}"/>
                </a:ext>
              </a:extLst>
            </p:cNvPr>
            <p:cNvSpPr/>
            <p:nvPr userDrawn="1"/>
          </p:nvSpPr>
          <p:spPr>
            <a:xfrm>
              <a:off x="787182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1" name="Freeform: Shape 21">
              <a:extLst>
                <a:ext uri="{FF2B5EF4-FFF2-40B4-BE49-F238E27FC236}">
                  <a16:creationId xmlns:a16="http://schemas.microsoft.com/office/drawing/2014/main" id="{8FB85D25-1F0A-204D-BB6B-A2CB43A55045}"/>
                </a:ext>
              </a:extLst>
            </p:cNvPr>
            <p:cNvSpPr/>
            <p:nvPr userDrawn="1"/>
          </p:nvSpPr>
          <p:spPr>
            <a:xfrm>
              <a:off x="6867109"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2" name="Freeform: Shape 22">
              <a:extLst>
                <a:ext uri="{FF2B5EF4-FFF2-40B4-BE49-F238E27FC236}">
                  <a16:creationId xmlns:a16="http://schemas.microsoft.com/office/drawing/2014/main" id="{E880FB59-0685-A9D6-D782-4BA982CC3096}"/>
                </a:ext>
              </a:extLst>
            </p:cNvPr>
            <p:cNvSpPr/>
            <p:nvPr userDrawn="1"/>
          </p:nvSpPr>
          <p:spPr>
            <a:xfrm>
              <a:off x="7118288"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3" name="Freeform: Shape 23">
              <a:extLst>
                <a:ext uri="{FF2B5EF4-FFF2-40B4-BE49-F238E27FC236}">
                  <a16:creationId xmlns:a16="http://schemas.microsoft.com/office/drawing/2014/main" id="{5F23DD3F-ACDA-4526-042F-1830DE26B99D}"/>
                </a:ext>
              </a:extLst>
            </p:cNvPr>
            <p:cNvSpPr/>
            <p:nvPr userDrawn="1"/>
          </p:nvSpPr>
          <p:spPr>
            <a:xfrm>
              <a:off x="7369467"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4" name="Freeform: Shape 24">
              <a:extLst>
                <a:ext uri="{FF2B5EF4-FFF2-40B4-BE49-F238E27FC236}">
                  <a16:creationId xmlns:a16="http://schemas.microsoft.com/office/drawing/2014/main" id="{3842CD0F-CA22-2628-7698-AB0953972E48}"/>
                </a:ext>
              </a:extLst>
            </p:cNvPr>
            <p:cNvSpPr/>
            <p:nvPr userDrawn="1"/>
          </p:nvSpPr>
          <p:spPr>
            <a:xfrm>
              <a:off x="7620646"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35" name="Freeform: Shape 21">
              <a:extLst>
                <a:ext uri="{FF2B5EF4-FFF2-40B4-BE49-F238E27FC236}">
                  <a16:creationId xmlns:a16="http://schemas.microsoft.com/office/drawing/2014/main" id="{DDC93581-F5E2-34C3-5C83-33C23B1E99C6}"/>
                </a:ext>
              </a:extLst>
            </p:cNvPr>
            <p:cNvSpPr/>
            <p:nvPr userDrawn="1"/>
          </p:nvSpPr>
          <p:spPr>
            <a:xfrm>
              <a:off x="6615930" y="1541232"/>
              <a:ext cx="219456"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 Success</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36" name="Group 35">
            <a:extLst>
              <a:ext uri="{FF2B5EF4-FFF2-40B4-BE49-F238E27FC236}">
                <a16:creationId xmlns:a16="http://schemas.microsoft.com/office/drawing/2014/main" id="{DB0409AE-F17B-2330-BC2F-090DC1CB29BB}"/>
              </a:ext>
            </a:extLst>
          </p:cNvPr>
          <p:cNvGrpSpPr/>
          <p:nvPr userDrawn="1"/>
        </p:nvGrpSpPr>
        <p:grpSpPr>
          <a:xfrm>
            <a:off x="3020408" y="1535313"/>
            <a:ext cx="1205029" cy="1490472"/>
            <a:chOff x="3020408" y="1520907"/>
            <a:chExt cx="1205029" cy="1490472"/>
          </a:xfrm>
        </p:grpSpPr>
        <p:sp>
          <p:nvSpPr>
            <p:cNvPr id="37" name="Freeform: Shape 132">
              <a:extLst>
                <a:ext uri="{FF2B5EF4-FFF2-40B4-BE49-F238E27FC236}">
                  <a16:creationId xmlns:a16="http://schemas.microsoft.com/office/drawing/2014/main" id="{F9E4CAB7-3AED-460B-7722-09EBA1E457C3}"/>
                </a:ext>
              </a:extLst>
            </p:cNvPr>
            <p:cNvSpPr/>
            <p:nvPr userDrawn="1"/>
          </p:nvSpPr>
          <p:spPr>
            <a:xfrm>
              <a:off x="400316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8" name="Freeform: Shape 21">
              <a:extLst>
                <a:ext uri="{FF2B5EF4-FFF2-40B4-BE49-F238E27FC236}">
                  <a16:creationId xmlns:a16="http://schemas.microsoft.com/office/drawing/2014/main" id="{1F1A999F-1F30-3395-F899-750D7F9201E4}"/>
                </a:ext>
              </a:extLst>
            </p:cNvPr>
            <p:cNvSpPr/>
            <p:nvPr userDrawn="1"/>
          </p:nvSpPr>
          <p:spPr>
            <a:xfrm>
              <a:off x="3020408"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39" name="Freeform: Shape 22">
              <a:extLst>
                <a:ext uri="{FF2B5EF4-FFF2-40B4-BE49-F238E27FC236}">
                  <a16:creationId xmlns:a16="http://schemas.microsoft.com/office/drawing/2014/main" id="{3F90E40C-1297-51F1-BE4F-5AD9AD72C316}"/>
                </a:ext>
              </a:extLst>
            </p:cNvPr>
            <p:cNvSpPr/>
            <p:nvPr userDrawn="1"/>
          </p:nvSpPr>
          <p:spPr>
            <a:xfrm>
              <a:off x="3266097"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0" name="Freeform: Shape 23">
              <a:extLst>
                <a:ext uri="{FF2B5EF4-FFF2-40B4-BE49-F238E27FC236}">
                  <a16:creationId xmlns:a16="http://schemas.microsoft.com/office/drawing/2014/main" id="{2C984FA4-5C8B-70B2-3A65-F78E98F179CB}"/>
                </a:ext>
              </a:extLst>
            </p:cNvPr>
            <p:cNvSpPr/>
            <p:nvPr userDrawn="1"/>
          </p:nvSpPr>
          <p:spPr>
            <a:xfrm>
              <a:off x="3511786"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sp>
          <p:nvSpPr>
            <p:cNvPr id="41" name="Freeform: Shape 24">
              <a:extLst>
                <a:ext uri="{FF2B5EF4-FFF2-40B4-BE49-F238E27FC236}">
                  <a16:creationId xmlns:a16="http://schemas.microsoft.com/office/drawing/2014/main" id="{E8879292-B8F0-8B1B-DBB9-815FBEBA6585}"/>
                </a:ext>
              </a:extLst>
            </p:cNvPr>
            <p:cNvSpPr/>
            <p:nvPr userDrawn="1"/>
          </p:nvSpPr>
          <p:spPr>
            <a:xfrm>
              <a:off x="3757475" y="1520907"/>
              <a:ext cx="222272" cy="1490472"/>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prstClr val="black"/>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prstClr val="black"/>
                </a:solidFill>
                <a:effectLst/>
                <a:uLnTx/>
                <a:uFillTx/>
                <a:latin typeface="Arial" panose="020B0604020202020204"/>
                <a:ea typeface="+mn-ea"/>
                <a:cs typeface="Calibri"/>
              </a:endParaRPr>
            </a:p>
          </p:txBody>
        </p:sp>
      </p:grpSp>
      <p:sp>
        <p:nvSpPr>
          <p:cNvPr id="42" name="enhance/trad ci3t text box">
            <a:extLst>
              <a:ext uri="{FF2B5EF4-FFF2-40B4-BE49-F238E27FC236}">
                <a16:creationId xmlns:a16="http://schemas.microsoft.com/office/drawing/2014/main" id="{67145CFE-7B0A-B2BB-4415-7E4DDC2DF75D}"/>
              </a:ext>
            </a:extLst>
          </p:cNvPr>
          <p:cNvSpPr txBox="1"/>
          <p:nvPr userDrawn="1"/>
        </p:nvSpPr>
        <p:spPr>
          <a:xfrm>
            <a:off x="7713157" y="252019"/>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pic>
        <p:nvPicPr>
          <p:cNvPr id="43" name="Picture 42">
            <a:extLst>
              <a:ext uri="{FF2B5EF4-FFF2-40B4-BE49-F238E27FC236}">
                <a16:creationId xmlns:a16="http://schemas.microsoft.com/office/drawing/2014/main" id="{8DE24510-4E4B-9601-8CE3-0700902B7ED5}"/>
              </a:ext>
            </a:extLst>
          </p:cNvPr>
          <p:cNvPicPr>
            <a:picLocks noChangeAspect="1"/>
          </p:cNvPicPr>
          <p:nvPr userDrawn="1"/>
        </p:nvPicPr>
        <p:blipFill>
          <a:blip r:embed="rId9" cstate="email">
            <a:extLst>
              <a:ext uri="{28A0092B-C50C-407E-A947-70E740481C1C}">
                <a14:useLocalDpi xmlns:a14="http://schemas.microsoft.com/office/drawing/2010/main"/>
              </a:ext>
            </a:extLst>
          </a:blip>
          <a:srcRect/>
          <a:stretch/>
        </p:blipFill>
        <p:spPr>
          <a:xfrm>
            <a:off x="8126766" y="816157"/>
            <a:ext cx="619980" cy="537772"/>
          </a:xfrm>
          <a:prstGeom prst="rect">
            <a:avLst/>
          </a:prstGeom>
          <a:effectLst>
            <a:glow rad="139700">
              <a:schemeClr val="accent6">
                <a:lumMod val="50000"/>
                <a:alpha val="30000"/>
              </a:schemeClr>
            </a:glow>
          </a:effectLst>
        </p:spPr>
      </p:pic>
      <p:pic>
        <p:nvPicPr>
          <p:cNvPr id="44" name="Graphic 43">
            <a:extLst>
              <a:ext uri="{FF2B5EF4-FFF2-40B4-BE49-F238E27FC236}">
                <a16:creationId xmlns:a16="http://schemas.microsoft.com/office/drawing/2014/main" id="{FC7A516F-8B68-4D9F-109F-9B6D230B58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70270" y="2150424"/>
            <a:ext cx="341342" cy="341342"/>
          </a:xfrm>
          <a:prstGeom prst="rect">
            <a:avLst/>
          </a:prstGeom>
        </p:spPr>
      </p:pic>
      <p:pic>
        <p:nvPicPr>
          <p:cNvPr id="45" name="Picture 44">
            <a:extLst>
              <a:ext uri="{FF2B5EF4-FFF2-40B4-BE49-F238E27FC236}">
                <a16:creationId xmlns:a16="http://schemas.microsoft.com/office/drawing/2014/main" id="{EF50E38B-7D27-10B0-F5E9-6D3E839D37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298166" y="1634074"/>
            <a:ext cx="273725" cy="398146"/>
          </a:xfrm>
          <a:prstGeom prst="rect">
            <a:avLst/>
          </a:prstGeom>
        </p:spPr>
      </p:pic>
      <p:pic>
        <p:nvPicPr>
          <p:cNvPr id="46" name="Picture 45">
            <a:extLst>
              <a:ext uri="{FF2B5EF4-FFF2-40B4-BE49-F238E27FC236}">
                <a16:creationId xmlns:a16="http://schemas.microsoft.com/office/drawing/2014/main" id="{6CF6167C-942B-837F-4681-283087DCF3A5}"/>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p:blipFill>
        <p:spPr>
          <a:xfrm>
            <a:off x="8170677" y="2551100"/>
            <a:ext cx="522938" cy="370414"/>
          </a:xfrm>
          <a:prstGeom prst="rect">
            <a:avLst/>
          </a:prstGeom>
        </p:spPr>
      </p:pic>
      <p:grpSp>
        <p:nvGrpSpPr>
          <p:cNvPr id="47" name="Group 46">
            <a:extLst>
              <a:ext uri="{FF2B5EF4-FFF2-40B4-BE49-F238E27FC236}">
                <a16:creationId xmlns:a16="http://schemas.microsoft.com/office/drawing/2014/main" id="{5CB5CF0B-9671-8FEE-ED0C-532398D1C6EA}"/>
              </a:ext>
            </a:extLst>
          </p:cNvPr>
          <p:cNvGrpSpPr/>
          <p:nvPr userDrawn="1"/>
        </p:nvGrpSpPr>
        <p:grpSpPr>
          <a:xfrm>
            <a:off x="6138581" y="1824734"/>
            <a:ext cx="421775" cy="971946"/>
            <a:chOff x="8177157" y="4342077"/>
            <a:chExt cx="421775" cy="971946"/>
          </a:xfrm>
        </p:grpSpPr>
        <p:pic>
          <p:nvPicPr>
            <p:cNvPr id="48" name="Graphic 47">
              <a:extLst>
                <a:ext uri="{FF2B5EF4-FFF2-40B4-BE49-F238E27FC236}">
                  <a16:creationId xmlns:a16="http://schemas.microsoft.com/office/drawing/2014/main" id="{7EB210D5-5AFE-A2FC-D438-C1DC0BCB6D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49" name="Picture 48">
              <a:extLst>
                <a:ext uri="{FF2B5EF4-FFF2-40B4-BE49-F238E27FC236}">
                  <a16:creationId xmlns:a16="http://schemas.microsoft.com/office/drawing/2014/main" id="{36E79C39-69D8-8C5C-37CC-7BF311B0ACED}"/>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50" name="Picture 49">
              <a:extLst>
                <a:ext uri="{FF2B5EF4-FFF2-40B4-BE49-F238E27FC236}">
                  <a16:creationId xmlns:a16="http://schemas.microsoft.com/office/drawing/2014/main" id="{B0EB8B47-B287-91F6-185F-79938CCD5AA1}"/>
                </a:ext>
              </a:extLst>
            </p:cNvPr>
            <p:cNvPicPr>
              <a:picLocks noChangeAspect="1"/>
            </p:cNvPicPr>
            <p:nvPr userDrawn="1"/>
          </p:nvPicPr>
          <p:blipFill>
            <a:blip r:embed="rId12" cstate="email">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grpSp>
        <p:nvGrpSpPr>
          <p:cNvPr id="51" name="Group 50">
            <a:extLst>
              <a:ext uri="{FF2B5EF4-FFF2-40B4-BE49-F238E27FC236}">
                <a16:creationId xmlns:a16="http://schemas.microsoft.com/office/drawing/2014/main" id="{2B97301A-6FB5-A15C-FBFC-232F935CA7E7}"/>
              </a:ext>
            </a:extLst>
          </p:cNvPr>
          <p:cNvGrpSpPr/>
          <p:nvPr userDrawn="1"/>
        </p:nvGrpSpPr>
        <p:grpSpPr>
          <a:xfrm>
            <a:off x="4342960" y="1993302"/>
            <a:ext cx="275309" cy="634811"/>
            <a:chOff x="8250390" y="4342077"/>
            <a:chExt cx="275309" cy="634811"/>
          </a:xfrm>
        </p:grpSpPr>
        <p:pic>
          <p:nvPicPr>
            <p:cNvPr id="52" name="Graphic 51">
              <a:extLst>
                <a:ext uri="{FF2B5EF4-FFF2-40B4-BE49-F238E27FC236}">
                  <a16:creationId xmlns:a16="http://schemas.microsoft.com/office/drawing/2014/main" id="{BC6C600E-CDAA-A685-FDFA-4C07D0043E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53" name="Picture 52">
              <a:extLst>
                <a:ext uri="{FF2B5EF4-FFF2-40B4-BE49-F238E27FC236}">
                  <a16:creationId xmlns:a16="http://schemas.microsoft.com/office/drawing/2014/main" id="{0C0052F5-8C4B-7A6A-25FE-8CD388088419}"/>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grpSp>
      <p:grpSp>
        <p:nvGrpSpPr>
          <p:cNvPr id="54" name="Group 53">
            <a:extLst>
              <a:ext uri="{FF2B5EF4-FFF2-40B4-BE49-F238E27FC236}">
                <a16:creationId xmlns:a16="http://schemas.microsoft.com/office/drawing/2014/main" id="{508CA99D-9D05-A411-3396-E465585AAB3F}"/>
              </a:ext>
            </a:extLst>
          </p:cNvPr>
          <p:cNvGrpSpPr/>
          <p:nvPr userDrawn="1"/>
        </p:nvGrpSpPr>
        <p:grpSpPr>
          <a:xfrm>
            <a:off x="6612399" y="4319201"/>
            <a:ext cx="3634688" cy="1011656"/>
            <a:chOff x="6612399" y="4319201"/>
            <a:chExt cx="3634688" cy="1011656"/>
          </a:xfrm>
        </p:grpSpPr>
        <p:grpSp>
          <p:nvGrpSpPr>
            <p:cNvPr id="55" name="Group 54">
              <a:extLst>
                <a:ext uri="{FF2B5EF4-FFF2-40B4-BE49-F238E27FC236}">
                  <a16:creationId xmlns:a16="http://schemas.microsoft.com/office/drawing/2014/main" id="{9A904C07-AFFC-3032-051A-E29AB6C9873F}"/>
                </a:ext>
              </a:extLst>
            </p:cNvPr>
            <p:cNvGrpSpPr/>
            <p:nvPr userDrawn="1"/>
          </p:nvGrpSpPr>
          <p:grpSpPr>
            <a:xfrm>
              <a:off x="8771734" y="4319201"/>
              <a:ext cx="1475353" cy="1005840"/>
              <a:chOff x="8727558" y="4341547"/>
              <a:chExt cx="1475353" cy="1005840"/>
            </a:xfrm>
          </p:grpSpPr>
          <p:sp>
            <p:nvSpPr>
              <p:cNvPr id="63" name="Freeform: Shape 132">
                <a:extLst>
                  <a:ext uri="{FF2B5EF4-FFF2-40B4-BE49-F238E27FC236}">
                    <a16:creationId xmlns:a16="http://schemas.microsoft.com/office/drawing/2014/main" id="{29C20D2A-E0F4-6B2A-5B12-FC733A53A847}"/>
                  </a:ext>
                </a:extLst>
              </p:cNvPr>
              <p:cNvSpPr/>
              <p:nvPr userDrawn="1"/>
            </p:nvSpPr>
            <p:spPr>
              <a:xfrm>
                <a:off x="998345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4" name="Freeform: Shape 21">
                <a:extLst>
                  <a:ext uri="{FF2B5EF4-FFF2-40B4-BE49-F238E27FC236}">
                    <a16:creationId xmlns:a16="http://schemas.microsoft.com/office/drawing/2014/main" id="{54D83F78-2B9C-B590-58B7-AC39B3152B62}"/>
                  </a:ext>
                </a:extLst>
              </p:cNvPr>
              <p:cNvSpPr/>
              <p:nvPr userDrawn="1"/>
            </p:nvSpPr>
            <p:spPr>
              <a:xfrm>
                <a:off x="8978737"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5" name="Freeform: Shape 22">
                <a:extLst>
                  <a:ext uri="{FF2B5EF4-FFF2-40B4-BE49-F238E27FC236}">
                    <a16:creationId xmlns:a16="http://schemas.microsoft.com/office/drawing/2014/main" id="{60216132-E6DF-3BA4-F0B2-F81F26F6092E}"/>
                  </a:ext>
                </a:extLst>
              </p:cNvPr>
              <p:cNvSpPr/>
              <p:nvPr userDrawn="1"/>
            </p:nvSpPr>
            <p:spPr>
              <a:xfrm>
                <a:off x="9229916"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6" name="Freeform: Shape 23">
                <a:extLst>
                  <a:ext uri="{FF2B5EF4-FFF2-40B4-BE49-F238E27FC236}">
                    <a16:creationId xmlns:a16="http://schemas.microsoft.com/office/drawing/2014/main" id="{5DA858EB-1A51-F2C5-0362-BB5DA8AC98B5}"/>
                  </a:ext>
                </a:extLst>
              </p:cNvPr>
              <p:cNvSpPr/>
              <p:nvPr userDrawn="1"/>
            </p:nvSpPr>
            <p:spPr>
              <a:xfrm>
                <a:off x="9481095"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7" name="Freeform: Shape 24">
                <a:extLst>
                  <a:ext uri="{FF2B5EF4-FFF2-40B4-BE49-F238E27FC236}">
                    <a16:creationId xmlns:a16="http://schemas.microsoft.com/office/drawing/2014/main" id="{AC8A1634-5CEB-39B7-3CF1-083EEBE49E90}"/>
                  </a:ext>
                </a:extLst>
              </p:cNvPr>
              <p:cNvSpPr/>
              <p:nvPr userDrawn="1"/>
            </p:nvSpPr>
            <p:spPr>
              <a:xfrm>
                <a:off x="9732274"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8" name="Freeform: Shape 21">
                <a:extLst>
                  <a:ext uri="{FF2B5EF4-FFF2-40B4-BE49-F238E27FC236}">
                    <a16:creationId xmlns:a16="http://schemas.microsoft.com/office/drawing/2014/main" id="{5CB69A56-398C-62A7-67A0-254AEBE89346}"/>
                  </a:ext>
                </a:extLst>
              </p:cNvPr>
              <p:cNvSpPr/>
              <p:nvPr userDrawn="1"/>
            </p:nvSpPr>
            <p:spPr>
              <a:xfrm>
                <a:off x="8727558" y="4341547"/>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nvGrpSpPr>
            <p:cNvPr id="56" name="Group 55">
              <a:extLst>
                <a:ext uri="{FF2B5EF4-FFF2-40B4-BE49-F238E27FC236}">
                  <a16:creationId xmlns:a16="http://schemas.microsoft.com/office/drawing/2014/main" id="{EA904C03-1ABB-5767-F9EA-96EE94950A98}"/>
                </a:ext>
              </a:extLst>
            </p:cNvPr>
            <p:cNvGrpSpPr/>
            <p:nvPr userDrawn="1"/>
          </p:nvGrpSpPr>
          <p:grpSpPr>
            <a:xfrm>
              <a:off x="6612399" y="4325017"/>
              <a:ext cx="1475353" cy="1005840"/>
              <a:chOff x="6558850" y="4338330"/>
              <a:chExt cx="1475353" cy="1005840"/>
            </a:xfrm>
          </p:grpSpPr>
          <p:sp>
            <p:nvSpPr>
              <p:cNvPr id="57" name="Freeform: Shape 132">
                <a:extLst>
                  <a:ext uri="{FF2B5EF4-FFF2-40B4-BE49-F238E27FC236}">
                    <a16:creationId xmlns:a16="http://schemas.microsoft.com/office/drawing/2014/main" id="{BB734C28-6668-2D68-03BB-2AEDB7C260B8}"/>
                  </a:ext>
                </a:extLst>
              </p:cNvPr>
              <p:cNvSpPr/>
              <p:nvPr userDrawn="1"/>
            </p:nvSpPr>
            <p:spPr>
              <a:xfrm>
                <a:off x="781474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6308" rIns="0" bIns="66308" numCol="1" spcCol="1270" anchor="ctr" anchorCtr="0">
                <a:noAutofit/>
              </a:bodyPr>
              <a:lstStyle/>
              <a:p>
                <a:pPr marL="0" marR="0" lvl="0" indent="0" algn="ctr" defTabSz="453390"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5</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8" name="Freeform: Shape 21">
                <a:extLst>
                  <a:ext uri="{FF2B5EF4-FFF2-40B4-BE49-F238E27FC236}">
                    <a16:creationId xmlns:a16="http://schemas.microsoft.com/office/drawing/2014/main" id="{824B7AB7-CF2E-9691-C253-30AD2885AD28}"/>
                  </a:ext>
                </a:extLst>
              </p:cNvPr>
              <p:cNvSpPr/>
              <p:nvPr userDrawn="1"/>
            </p:nvSpPr>
            <p:spPr>
              <a:xfrm>
                <a:off x="6810029"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1</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59" name="Freeform: Shape 22">
                <a:extLst>
                  <a:ext uri="{FF2B5EF4-FFF2-40B4-BE49-F238E27FC236}">
                    <a16:creationId xmlns:a16="http://schemas.microsoft.com/office/drawing/2014/main" id="{3062E801-B9CC-6AB8-5D7D-DCF988F4C250}"/>
                  </a:ext>
                </a:extLst>
              </p:cNvPr>
              <p:cNvSpPr/>
              <p:nvPr userDrawn="1"/>
            </p:nvSpPr>
            <p:spPr>
              <a:xfrm>
                <a:off x="7061208"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2</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0" name="Freeform: Shape 23">
                <a:extLst>
                  <a:ext uri="{FF2B5EF4-FFF2-40B4-BE49-F238E27FC236}">
                    <a16:creationId xmlns:a16="http://schemas.microsoft.com/office/drawing/2014/main" id="{D4844060-A43E-6ABF-6B41-772B666A6949}"/>
                  </a:ext>
                </a:extLst>
              </p:cNvPr>
              <p:cNvSpPr/>
              <p:nvPr userDrawn="1"/>
            </p:nvSpPr>
            <p:spPr>
              <a:xfrm>
                <a:off x="7312387"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3</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1" name="Freeform: Shape 24">
                <a:extLst>
                  <a:ext uri="{FF2B5EF4-FFF2-40B4-BE49-F238E27FC236}">
                    <a16:creationId xmlns:a16="http://schemas.microsoft.com/office/drawing/2014/main" id="{91CA769C-76D1-6A56-D495-E8F50D02CC4D}"/>
                  </a:ext>
                </a:extLst>
              </p:cNvPr>
              <p:cNvSpPr/>
              <p:nvPr userDrawn="1"/>
            </p:nvSpPr>
            <p:spPr>
              <a:xfrm>
                <a:off x="7563566"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69546" rIns="0" bIns="69546" numCol="1" spcCol="1270" anchor="ctr" anchorCtr="0">
                <a:noAutofit/>
              </a:bodyPr>
              <a:lstStyle/>
              <a:p>
                <a:pPr marL="0" marR="0" lvl="0" indent="0" algn="ctr" defTabSz="491173"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Session 4</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sp>
            <p:nvSpPr>
              <p:cNvPr id="62" name="Freeform: Shape 21">
                <a:extLst>
                  <a:ext uri="{FF2B5EF4-FFF2-40B4-BE49-F238E27FC236}">
                    <a16:creationId xmlns:a16="http://schemas.microsoft.com/office/drawing/2014/main" id="{D77BEC9F-FAF3-CBB5-7026-F006372480C5}"/>
                  </a:ext>
                </a:extLst>
              </p:cNvPr>
              <p:cNvSpPr/>
              <p:nvPr userDrawn="1"/>
            </p:nvSpPr>
            <p:spPr>
              <a:xfrm>
                <a:off x="6558850" y="4338330"/>
                <a:ext cx="219456" cy="100584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5BAE7B"/>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0" tIns="72785" rIns="0" bIns="72785" numCol="1" spcCol="1270" anchor="ctr" anchorCtr="0">
                <a:noAutofit/>
              </a:bodyPr>
              <a:lstStyle/>
              <a:p>
                <a:pPr marL="0" marR="0" lvl="0" indent="0" algn="ctr" defTabSz="528955" rtl="0" eaLnBrk="1" fontAlgn="auto" latinLnBrk="0" hangingPunct="1">
                  <a:lnSpc>
                    <a:spcPct val="90000"/>
                  </a:lnSpc>
                  <a:spcBef>
                    <a:spcPct val="0"/>
                  </a:spcBef>
                  <a:spcAft>
                    <a:spcPct val="35000"/>
                  </a:spcAft>
                  <a:buClrTx/>
                  <a:buSzTx/>
                  <a:buFontTx/>
                  <a:buNone/>
                  <a:tabLst/>
                  <a:defRPr/>
                </a:pPr>
                <a:r>
                  <a:rPr kumimoji="0" lang="en-US" sz="1400" b="0" i="0" strike="noStrike" kern="1200" cap="none" spc="0" normalizeH="0" baseline="0" noProof="0">
                    <a:ln>
                      <a:noFill/>
                    </a:ln>
                    <a:solidFill>
                      <a:schemeClr val="tx1"/>
                    </a:solidFill>
                    <a:effectLst/>
                    <a:uLnTx/>
                    <a:uFillTx/>
                    <a:latin typeface="Arial" panose="020B0604020202020204"/>
                    <a:ea typeface="+mn-ea"/>
                    <a:cs typeface="+mn-cs"/>
                  </a:rPr>
                  <a:t>Set up</a:t>
                </a:r>
                <a:endParaRPr kumimoji="0" lang="en-US" sz="1400" b="0" i="0" strike="noStrike" kern="1200" cap="none" spc="0" normalizeH="0" baseline="0" noProof="0">
                  <a:ln>
                    <a:noFill/>
                  </a:ln>
                  <a:solidFill>
                    <a:schemeClr val="tx1"/>
                  </a:solidFill>
                  <a:effectLst/>
                  <a:uLnTx/>
                  <a:uFillTx/>
                  <a:latin typeface="Arial" panose="020B0604020202020204"/>
                  <a:ea typeface="+mn-ea"/>
                  <a:cs typeface="Calibri"/>
                </a:endParaRPr>
              </a:p>
            </p:txBody>
          </p:sp>
        </p:grpSp>
      </p:grpSp>
      <p:sp>
        <p:nvSpPr>
          <p:cNvPr id="69" name="TextBox 68">
            <a:extLst>
              <a:ext uri="{FF2B5EF4-FFF2-40B4-BE49-F238E27FC236}">
                <a16:creationId xmlns:a16="http://schemas.microsoft.com/office/drawing/2014/main" id="{C1AEE740-9EBF-4F76-095C-DEFFA263F3A4}"/>
              </a:ext>
            </a:extLst>
          </p:cNvPr>
          <p:cNvSpPr txBox="1"/>
          <p:nvPr userDrawn="1"/>
        </p:nvSpPr>
        <p:spPr>
          <a:xfrm>
            <a:off x="3994810" y="5843127"/>
            <a:ext cx="1669126" cy="541046"/>
          </a:xfrm>
          <a:prstGeom prst="rect">
            <a:avLst/>
          </a:prstGeom>
          <a:noFill/>
        </p:spPr>
        <p:txBody>
          <a:bodyPr wrap="square" rtlCol="0">
            <a:spAutoFit/>
          </a:bodyPr>
          <a:lstStyle/>
          <a:p>
            <a:pPr algn="ctr">
              <a:lnSpc>
                <a:spcPct val="80000"/>
              </a:lnSpc>
            </a:pPr>
            <a:r>
              <a:rPr lang="en-US">
                <a:latin typeface="Calibri" panose="020F0502020204030204" pitchFamily="34" charset="0"/>
                <a:cs typeface="Calibri" panose="020F0502020204030204" pitchFamily="34" charset="0"/>
              </a:rPr>
              <a:t>16 Elementary Schools</a:t>
            </a:r>
          </a:p>
        </p:txBody>
      </p:sp>
      <p:sp>
        <p:nvSpPr>
          <p:cNvPr id="70" name="Left-Up Arrow 69">
            <a:extLst>
              <a:ext uri="{FF2B5EF4-FFF2-40B4-BE49-F238E27FC236}">
                <a16:creationId xmlns:a16="http://schemas.microsoft.com/office/drawing/2014/main" id="{4BF720F2-C0E9-72F3-DBD3-D708F66A8F93}"/>
              </a:ext>
            </a:extLst>
          </p:cNvPr>
          <p:cNvSpPr/>
          <p:nvPr userDrawn="1"/>
        </p:nvSpPr>
        <p:spPr>
          <a:xfrm rot="8100000">
            <a:off x="5881456" y="4361109"/>
            <a:ext cx="999217" cy="956824"/>
          </a:xfrm>
          <a:prstGeom prst="leftUpArrow">
            <a:avLst>
              <a:gd name="adj1" fmla="val 3324"/>
              <a:gd name="adj2" fmla="val 5861"/>
              <a:gd name="adj3" fmla="val 16503"/>
            </a:avLst>
          </a:prstGeom>
          <a:solidFill>
            <a:schemeClr val="accent6">
              <a:lumMod val="5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70">
            <a:extLst>
              <a:ext uri="{FF2B5EF4-FFF2-40B4-BE49-F238E27FC236}">
                <a16:creationId xmlns:a16="http://schemas.microsoft.com/office/drawing/2014/main" id="{12CF203D-EDA0-8EFC-AF86-C06766EA59BE}"/>
              </a:ext>
            </a:extLst>
          </p:cNvPr>
          <p:cNvPicPr>
            <a:picLocks noChangeAspect="1"/>
          </p:cNvPicPr>
          <p:nvPr userDrawn="1"/>
        </p:nvPicPr>
        <p:blipFill rotWithShape="1">
          <a:blip r:embed="rId13" cstate="email">
            <a:alphaModFix/>
            <a:extLst>
              <a:ext uri="{28A0092B-C50C-407E-A947-70E740481C1C}">
                <a14:useLocalDpi xmlns:a14="http://schemas.microsoft.com/office/drawing/2010/main"/>
              </a:ext>
            </a:extLst>
          </a:blip>
          <a:srcRect/>
          <a:stretch/>
        </p:blipFill>
        <p:spPr>
          <a:xfrm>
            <a:off x="10306459" y="4711164"/>
            <a:ext cx="1876684" cy="1159222"/>
          </a:xfrm>
          <a:prstGeom prst="rect">
            <a:avLst/>
          </a:prstGeom>
        </p:spPr>
      </p:pic>
      <p:pic>
        <p:nvPicPr>
          <p:cNvPr id="72" name="Graphic 71">
            <a:extLst>
              <a:ext uri="{FF2B5EF4-FFF2-40B4-BE49-F238E27FC236}">
                <a16:creationId xmlns:a16="http://schemas.microsoft.com/office/drawing/2014/main" id="{032C9DBF-C68E-8B1B-6F88-119ED131018B}"/>
              </a:ext>
            </a:extLst>
          </p:cNvPr>
          <p:cNvPicPr>
            <a:picLocks noChangeAspect="1"/>
          </p:cNvPicPr>
          <p:nvPr userDrawn="1"/>
        </p:nvPicPr>
        <p:blipFill>
          <a:blip r:embed="rId14">
            <a:alphaModFix/>
            <a:extLst>
              <a:ext uri="{96DAC541-7B7A-43D3-8B79-37D633B846F1}">
                <asvg:svgBlip xmlns:asvg="http://schemas.microsoft.com/office/drawing/2016/SVG/main" r:embed="rId15"/>
              </a:ext>
            </a:extLst>
          </a:blip>
          <a:stretch>
            <a:fillRect/>
          </a:stretch>
        </p:blipFill>
        <p:spPr>
          <a:xfrm>
            <a:off x="10603796" y="3090036"/>
            <a:ext cx="1280160" cy="841891"/>
          </a:xfrm>
          <a:prstGeom prst="rect">
            <a:avLst/>
          </a:prstGeom>
        </p:spPr>
      </p:pic>
      <p:sp>
        <p:nvSpPr>
          <p:cNvPr id="73" name="TextBox 72">
            <a:extLst>
              <a:ext uri="{FF2B5EF4-FFF2-40B4-BE49-F238E27FC236}">
                <a16:creationId xmlns:a16="http://schemas.microsoft.com/office/drawing/2014/main" id="{A98F8575-2A08-1BB5-20E5-805C09E0AB8F}"/>
              </a:ext>
            </a:extLst>
          </p:cNvPr>
          <p:cNvSpPr txBox="1"/>
          <p:nvPr userDrawn="1"/>
        </p:nvSpPr>
        <p:spPr>
          <a:xfrm>
            <a:off x="10487949" y="3646517"/>
            <a:ext cx="1511854" cy="523220"/>
          </a:xfrm>
          <a:prstGeom prst="rect">
            <a:avLst/>
          </a:prstGeom>
          <a:noFill/>
        </p:spPr>
        <p:txBody>
          <a:bodyPr wrap="square" rtlCol="0">
            <a:spAutoFit/>
          </a:bodyPr>
          <a:lstStyle/>
          <a:p>
            <a:r>
              <a:rPr lang="en-US" sz="2800" b="1">
                <a:ln w="635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Finalize</a:t>
            </a:r>
          </a:p>
        </p:txBody>
      </p:sp>
      <p:sp>
        <p:nvSpPr>
          <p:cNvPr id="74" name="TextBox 73">
            <a:extLst>
              <a:ext uri="{FF2B5EF4-FFF2-40B4-BE49-F238E27FC236}">
                <a16:creationId xmlns:a16="http://schemas.microsoft.com/office/drawing/2014/main" id="{BA9FB453-7E07-16BD-301E-6FAAE3F30398}"/>
              </a:ext>
            </a:extLst>
          </p:cNvPr>
          <p:cNvSpPr txBox="1"/>
          <p:nvPr userDrawn="1"/>
        </p:nvSpPr>
        <p:spPr>
          <a:xfrm rot="19463535">
            <a:off x="10077290" y="5030697"/>
            <a:ext cx="2360942" cy="523220"/>
          </a:xfrm>
          <a:prstGeom prst="rect">
            <a:avLst/>
          </a:prstGeom>
          <a:noFill/>
        </p:spPr>
        <p:txBody>
          <a:bodyPr wrap="square" rtlCol="0">
            <a:spAutoFit/>
          </a:bodyPr>
          <a:lstStyle/>
          <a:p>
            <a:r>
              <a:rPr lang="en-US" sz="2800" b="1">
                <a:ln w="12700">
                  <a:solidFill>
                    <a:schemeClr val="bg1"/>
                  </a:solidFill>
                </a:ln>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Disseminate</a:t>
            </a:r>
          </a:p>
        </p:txBody>
      </p:sp>
      <p:grpSp>
        <p:nvGrpSpPr>
          <p:cNvPr id="80" name="Group 79">
            <a:extLst>
              <a:ext uri="{FF2B5EF4-FFF2-40B4-BE49-F238E27FC236}">
                <a16:creationId xmlns:a16="http://schemas.microsoft.com/office/drawing/2014/main" id="{1B4BCAE3-9017-F1AD-9E6B-A8800359A89C}"/>
              </a:ext>
            </a:extLst>
          </p:cNvPr>
          <p:cNvGrpSpPr/>
          <p:nvPr userDrawn="1"/>
        </p:nvGrpSpPr>
        <p:grpSpPr>
          <a:xfrm>
            <a:off x="6116916" y="3308032"/>
            <a:ext cx="646208" cy="821495"/>
            <a:chOff x="5248279" y="1710684"/>
            <a:chExt cx="646208" cy="821495"/>
          </a:xfrm>
        </p:grpSpPr>
        <p:pic>
          <p:nvPicPr>
            <p:cNvPr id="82" name="Picture 81">
              <a:extLst>
                <a:ext uri="{FF2B5EF4-FFF2-40B4-BE49-F238E27FC236}">
                  <a16:creationId xmlns:a16="http://schemas.microsoft.com/office/drawing/2014/main" id="{374E8B7F-376A-4958-C6E4-1695281959C2}"/>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363485" y="1720003"/>
              <a:ext cx="223925" cy="225992"/>
            </a:xfrm>
            <a:prstGeom prst="rect">
              <a:avLst/>
            </a:prstGeom>
          </p:spPr>
        </p:pic>
        <p:pic>
          <p:nvPicPr>
            <p:cNvPr id="83" name="Picture 82">
              <a:extLst>
                <a:ext uri="{FF2B5EF4-FFF2-40B4-BE49-F238E27FC236}">
                  <a16:creationId xmlns:a16="http://schemas.microsoft.com/office/drawing/2014/main" id="{E4E39A1A-DC10-1F41-C0AA-11B2E78B6DB2}"/>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590319" y="1710684"/>
              <a:ext cx="223925" cy="225992"/>
            </a:xfrm>
            <a:prstGeom prst="rect">
              <a:avLst/>
            </a:prstGeom>
          </p:spPr>
        </p:pic>
        <p:pic>
          <p:nvPicPr>
            <p:cNvPr id="84" name="Picture 83">
              <a:extLst>
                <a:ext uri="{FF2B5EF4-FFF2-40B4-BE49-F238E27FC236}">
                  <a16:creationId xmlns:a16="http://schemas.microsoft.com/office/drawing/2014/main" id="{A668C94A-2FCA-E324-E67F-DA04647EBB56}"/>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248279" y="1918757"/>
              <a:ext cx="223925" cy="225992"/>
            </a:xfrm>
            <a:prstGeom prst="rect">
              <a:avLst/>
            </a:prstGeom>
          </p:spPr>
        </p:pic>
        <p:pic>
          <p:nvPicPr>
            <p:cNvPr id="85" name="Picture 84">
              <a:extLst>
                <a:ext uri="{FF2B5EF4-FFF2-40B4-BE49-F238E27FC236}">
                  <a16:creationId xmlns:a16="http://schemas.microsoft.com/office/drawing/2014/main" id="{2C87AD70-FA24-264A-EF54-51D158450E8B}"/>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456446" y="1939088"/>
              <a:ext cx="223925" cy="225992"/>
            </a:xfrm>
            <a:prstGeom prst="rect">
              <a:avLst/>
            </a:prstGeom>
          </p:spPr>
        </p:pic>
        <p:pic>
          <p:nvPicPr>
            <p:cNvPr id="86" name="Picture 85">
              <a:extLst>
                <a:ext uri="{FF2B5EF4-FFF2-40B4-BE49-F238E27FC236}">
                  <a16:creationId xmlns:a16="http://schemas.microsoft.com/office/drawing/2014/main" id="{95C9E1C1-2015-DEA8-C62E-E8DBB190D01F}"/>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345723" y="2121684"/>
              <a:ext cx="223925" cy="225992"/>
            </a:xfrm>
            <a:prstGeom prst="rect">
              <a:avLst/>
            </a:prstGeom>
          </p:spPr>
        </p:pic>
        <p:pic>
          <p:nvPicPr>
            <p:cNvPr id="87" name="Picture 86">
              <a:extLst>
                <a:ext uri="{FF2B5EF4-FFF2-40B4-BE49-F238E27FC236}">
                  <a16:creationId xmlns:a16="http://schemas.microsoft.com/office/drawing/2014/main" id="{01CE3734-5FF7-A5CF-59DC-A6618E21AAE6}"/>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563504" y="2106340"/>
              <a:ext cx="223925" cy="225992"/>
            </a:xfrm>
            <a:prstGeom prst="rect">
              <a:avLst/>
            </a:prstGeom>
          </p:spPr>
        </p:pic>
        <p:pic>
          <p:nvPicPr>
            <p:cNvPr id="88" name="Picture 87">
              <a:extLst>
                <a:ext uri="{FF2B5EF4-FFF2-40B4-BE49-F238E27FC236}">
                  <a16:creationId xmlns:a16="http://schemas.microsoft.com/office/drawing/2014/main" id="{07B550C1-1BDD-633A-4DAB-D7DCD8252D3F}"/>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426811" y="2306187"/>
              <a:ext cx="223925" cy="225992"/>
            </a:xfrm>
            <a:prstGeom prst="rect">
              <a:avLst/>
            </a:prstGeom>
          </p:spPr>
        </p:pic>
        <p:pic>
          <p:nvPicPr>
            <p:cNvPr id="89" name="Picture 88">
              <a:extLst>
                <a:ext uri="{FF2B5EF4-FFF2-40B4-BE49-F238E27FC236}">
                  <a16:creationId xmlns:a16="http://schemas.microsoft.com/office/drawing/2014/main" id="{D5187474-0494-79E3-33A0-F2961303E14C}"/>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5670562" y="2269321"/>
              <a:ext cx="223925" cy="225992"/>
            </a:xfrm>
            <a:prstGeom prst="rect">
              <a:avLst/>
            </a:prstGeom>
          </p:spPr>
        </p:pic>
      </p:grpSp>
      <p:grpSp>
        <p:nvGrpSpPr>
          <p:cNvPr id="92" name="Group 91">
            <a:extLst>
              <a:ext uri="{FF2B5EF4-FFF2-40B4-BE49-F238E27FC236}">
                <a16:creationId xmlns:a16="http://schemas.microsoft.com/office/drawing/2014/main" id="{909F2650-FF46-CC5C-8404-6D1951ED6094}"/>
              </a:ext>
            </a:extLst>
          </p:cNvPr>
          <p:cNvGrpSpPr/>
          <p:nvPr userDrawn="1"/>
        </p:nvGrpSpPr>
        <p:grpSpPr>
          <a:xfrm>
            <a:off x="6158278" y="5560865"/>
            <a:ext cx="592975" cy="770645"/>
            <a:chOff x="6206589" y="4993261"/>
            <a:chExt cx="592975" cy="770645"/>
          </a:xfrm>
        </p:grpSpPr>
        <p:pic>
          <p:nvPicPr>
            <p:cNvPr id="94" name="Picture 93">
              <a:extLst>
                <a:ext uri="{FF2B5EF4-FFF2-40B4-BE49-F238E27FC236}">
                  <a16:creationId xmlns:a16="http://schemas.microsoft.com/office/drawing/2014/main" id="{44DD4DF5-9395-6A9B-D419-D8372DDE4A4F}"/>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206589" y="5008074"/>
              <a:ext cx="223925" cy="225992"/>
            </a:xfrm>
            <a:prstGeom prst="rect">
              <a:avLst/>
            </a:prstGeom>
          </p:spPr>
        </p:pic>
        <p:pic>
          <p:nvPicPr>
            <p:cNvPr id="95" name="Picture 94">
              <a:extLst>
                <a:ext uri="{FF2B5EF4-FFF2-40B4-BE49-F238E27FC236}">
                  <a16:creationId xmlns:a16="http://schemas.microsoft.com/office/drawing/2014/main" id="{4ECD9826-AEF3-11FA-F391-1B630ABB7AB1}"/>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433293" y="4993261"/>
              <a:ext cx="223925" cy="225992"/>
            </a:xfrm>
            <a:prstGeom prst="rect">
              <a:avLst/>
            </a:prstGeom>
          </p:spPr>
        </p:pic>
        <p:pic>
          <p:nvPicPr>
            <p:cNvPr id="96" name="Picture 95">
              <a:extLst>
                <a:ext uri="{FF2B5EF4-FFF2-40B4-BE49-F238E27FC236}">
                  <a16:creationId xmlns:a16="http://schemas.microsoft.com/office/drawing/2014/main" id="{20902ADE-332B-A82A-7BE4-440DAD73D093}"/>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255922" y="5162008"/>
              <a:ext cx="223925" cy="225992"/>
            </a:xfrm>
            <a:prstGeom prst="rect">
              <a:avLst/>
            </a:prstGeom>
          </p:spPr>
        </p:pic>
        <p:pic>
          <p:nvPicPr>
            <p:cNvPr id="97" name="Picture 96">
              <a:extLst>
                <a:ext uri="{FF2B5EF4-FFF2-40B4-BE49-F238E27FC236}">
                  <a16:creationId xmlns:a16="http://schemas.microsoft.com/office/drawing/2014/main" id="{A5F04A11-7738-49FF-00E6-C92462B59004}"/>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448006" y="5188216"/>
              <a:ext cx="223925" cy="225992"/>
            </a:xfrm>
            <a:prstGeom prst="rect">
              <a:avLst/>
            </a:prstGeom>
          </p:spPr>
        </p:pic>
        <p:pic>
          <p:nvPicPr>
            <p:cNvPr id="98" name="Picture 97">
              <a:extLst>
                <a:ext uri="{FF2B5EF4-FFF2-40B4-BE49-F238E27FC236}">
                  <a16:creationId xmlns:a16="http://schemas.microsoft.com/office/drawing/2014/main" id="{CA210FFB-CD39-BCB1-74A8-3B9BA6FDA7E7}"/>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269131" y="5533773"/>
              <a:ext cx="223925" cy="225992"/>
            </a:xfrm>
            <a:prstGeom prst="rect">
              <a:avLst/>
            </a:prstGeom>
          </p:spPr>
        </p:pic>
        <p:pic>
          <p:nvPicPr>
            <p:cNvPr id="99" name="Picture 98">
              <a:extLst>
                <a:ext uri="{FF2B5EF4-FFF2-40B4-BE49-F238E27FC236}">
                  <a16:creationId xmlns:a16="http://schemas.microsoft.com/office/drawing/2014/main" id="{1B8B0FDF-5122-E6A9-DD24-B140B6262297}"/>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371539" y="5357021"/>
              <a:ext cx="223925" cy="225992"/>
            </a:xfrm>
            <a:prstGeom prst="rect">
              <a:avLst/>
            </a:prstGeom>
          </p:spPr>
        </p:pic>
        <p:pic>
          <p:nvPicPr>
            <p:cNvPr id="101" name="Picture 100">
              <a:extLst>
                <a:ext uri="{FF2B5EF4-FFF2-40B4-BE49-F238E27FC236}">
                  <a16:creationId xmlns:a16="http://schemas.microsoft.com/office/drawing/2014/main" id="{7200C1D2-9F71-C99F-BED4-8433CF9B5413}"/>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457005" y="5537914"/>
              <a:ext cx="223925" cy="225992"/>
            </a:xfrm>
            <a:prstGeom prst="rect">
              <a:avLst/>
            </a:prstGeom>
          </p:spPr>
        </p:pic>
        <p:pic>
          <p:nvPicPr>
            <p:cNvPr id="103" name="Picture 102">
              <a:extLst>
                <a:ext uri="{FF2B5EF4-FFF2-40B4-BE49-F238E27FC236}">
                  <a16:creationId xmlns:a16="http://schemas.microsoft.com/office/drawing/2014/main" id="{514572E9-074F-BB70-08B8-8580DAEAEF9C}"/>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6575639" y="5337761"/>
              <a:ext cx="223925" cy="225992"/>
            </a:xfrm>
            <a:prstGeom prst="rect">
              <a:avLst/>
            </a:prstGeom>
          </p:spPr>
        </p:pic>
      </p:grpSp>
      <p:grpSp>
        <p:nvGrpSpPr>
          <p:cNvPr id="104" name="Group 103">
            <a:extLst>
              <a:ext uri="{FF2B5EF4-FFF2-40B4-BE49-F238E27FC236}">
                <a16:creationId xmlns:a16="http://schemas.microsoft.com/office/drawing/2014/main" id="{BFDA4994-1EDD-30C0-7B46-7C8870108CCF}"/>
              </a:ext>
            </a:extLst>
          </p:cNvPr>
          <p:cNvGrpSpPr/>
          <p:nvPr userDrawn="1"/>
        </p:nvGrpSpPr>
        <p:grpSpPr>
          <a:xfrm>
            <a:off x="4520036" y="4088816"/>
            <a:ext cx="605771" cy="811562"/>
            <a:chOff x="4630479" y="3861130"/>
            <a:chExt cx="605771" cy="811562"/>
          </a:xfrm>
        </p:grpSpPr>
        <p:pic>
          <p:nvPicPr>
            <p:cNvPr id="105" name="Picture 104">
              <a:extLst>
                <a:ext uri="{FF2B5EF4-FFF2-40B4-BE49-F238E27FC236}">
                  <a16:creationId xmlns:a16="http://schemas.microsoft.com/office/drawing/2014/main" id="{E3233BF4-EC0E-B708-D8C3-BD1BEEE7C791}"/>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630479" y="4050223"/>
              <a:ext cx="223925" cy="225992"/>
            </a:xfrm>
            <a:prstGeom prst="rect">
              <a:avLst/>
            </a:prstGeom>
          </p:spPr>
        </p:pic>
        <p:pic>
          <p:nvPicPr>
            <p:cNvPr id="106" name="Picture 105">
              <a:extLst>
                <a:ext uri="{FF2B5EF4-FFF2-40B4-BE49-F238E27FC236}">
                  <a16:creationId xmlns:a16="http://schemas.microsoft.com/office/drawing/2014/main" id="{066393CD-5750-FD1C-9920-554320D6796D}"/>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839006" y="4084593"/>
              <a:ext cx="223925" cy="225992"/>
            </a:xfrm>
            <a:prstGeom prst="rect">
              <a:avLst/>
            </a:prstGeom>
          </p:spPr>
        </p:pic>
        <p:pic>
          <p:nvPicPr>
            <p:cNvPr id="107" name="Picture 106">
              <a:extLst>
                <a:ext uri="{FF2B5EF4-FFF2-40B4-BE49-F238E27FC236}">
                  <a16:creationId xmlns:a16="http://schemas.microsoft.com/office/drawing/2014/main" id="{F8718654-70BE-2BCD-23FA-CB1104FBB2AC}"/>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874924" y="3894280"/>
              <a:ext cx="223925" cy="225992"/>
            </a:xfrm>
            <a:prstGeom prst="rect">
              <a:avLst/>
            </a:prstGeom>
          </p:spPr>
        </p:pic>
        <p:pic>
          <p:nvPicPr>
            <p:cNvPr id="109" name="Picture 108">
              <a:extLst>
                <a:ext uri="{FF2B5EF4-FFF2-40B4-BE49-F238E27FC236}">
                  <a16:creationId xmlns:a16="http://schemas.microsoft.com/office/drawing/2014/main" id="{0F001D2F-541A-B387-5E24-DD648ACA061B}"/>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4644726" y="4257607"/>
              <a:ext cx="223925" cy="225992"/>
            </a:xfrm>
            <a:prstGeom prst="rect">
              <a:avLst/>
            </a:prstGeom>
          </p:spPr>
        </p:pic>
        <p:pic>
          <p:nvPicPr>
            <p:cNvPr id="110" name="Picture 109">
              <a:extLst>
                <a:ext uri="{FF2B5EF4-FFF2-40B4-BE49-F238E27FC236}">
                  <a16:creationId xmlns:a16="http://schemas.microsoft.com/office/drawing/2014/main" id="{89E55213-247D-3B83-5A1F-87FE7009AC19}"/>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4869577" y="4282736"/>
              <a:ext cx="223925" cy="225992"/>
            </a:xfrm>
            <a:prstGeom prst="rect">
              <a:avLst/>
            </a:prstGeom>
          </p:spPr>
        </p:pic>
        <p:pic>
          <p:nvPicPr>
            <p:cNvPr id="111" name="Picture 110">
              <a:extLst>
                <a:ext uri="{FF2B5EF4-FFF2-40B4-BE49-F238E27FC236}">
                  <a16:creationId xmlns:a16="http://schemas.microsoft.com/office/drawing/2014/main" id="{9057A8BE-763B-599E-CC26-A709C4AA1CD1}"/>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962846" y="4422651"/>
              <a:ext cx="223925" cy="225992"/>
            </a:xfrm>
            <a:prstGeom prst="rect">
              <a:avLst/>
            </a:prstGeom>
          </p:spPr>
        </p:pic>
        <p:pic>
          <p:nvPicPr>
            <p:cNvPr id="112" name="Picture 111">
              <a:extLst>
                <a:ext uri="{FF2B5EF4-FFF2-40B4-BE49-F238E27FC236}">
                  <a16:creationId xmlns:a16="http://schemas.microsoft.com/office/drawing/2014/main" id="{FAA85C4C-6914-82B0-201B-B0291AEA0513}"/>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4679086" y="3861130"/>
              <a:ext cx="223925" cy="225992"/>
            </a:xfrm>
            <a:prstGeom prst="rect">
              <a:avLst/>
            </a:prstGeom>
          </p:spPr>
        </p:pic>
        <p:pic>
          <p:nvPicPr>
            <p:cNvPr id="113" name="Picture 112">
              <a:extLst>
                <a:ext uri="{FF2B5EF4-FFF2-40B4-BE49-F238E27FC236}">
                  <a16:creationId xmlns:a16="http://schemas.microsoft.com/office/drawing/2014/main" id="{A15D385B-61FB-F96B-7E55-676658E2EF20}"/>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715851" y="4446700"/>
              <a:ext cx="223925" cy="225992"/>
            </a:xfrm>
            <a:prstGeom prst="rect">
              <a:avLst/>
            </a:prstGeom>
          </p:spPr>
        </p:pic>
        <p:pic>
          <p:nvPicPr>
            <p:cNvPr id="115" name="Picture 114">
              <a:extLst>
                <a:ext uri="{FF2B5EF4-FFF2-40B4-BE49-F238E27FC236}">
                  <a16:creationId xmlns:a16="http://schemas.microsoft.com/office/drawing/2014/main" id="{2C981B25-D95B-2DAE-8BF3-629041BBF1E2}"/>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5012325" y="4050223"/>
              <a:ext cx="223925" cy="225992"/>
            </a:xfrm>
            <a:prstGeom prst="rect">
              <a:avLst/>
            </a:prstGeom>
          </p:spPr>
        </p:pic>
      </p:grpSp>
      <p:grpSp>
        <p:nvGrpSpPr>
          <p:cNvPr id="116" name="Group 115">
            <a:extLst>
              <a:ext uri="{FF2B5EF4-FFF2-40B4-BE49-F238E27FC236}">
                <a16:creationId xmlns:a16="http://schemas.microsoft.com/office/drawing/2014/main" id="{2AFD5E3F-B227-603D-6E77-09C870FD02DA}"/>
              </a:ext>
            </a:extLst>
          </p:cNvPr>
          <p:cNvGrpSpPr/>
          <p:nvPr userDrawn="1"/>
        </p:nvGrpSpPr>
        <p:grpSpPr>
          <a:xfrm>
            <a:off x="4493446" y="4991286"/>
            <a:ext cx="647556" cy="562096"/>
            <a:chOff x="4603889" y="4763600"/>
            <a:chExt cx="647556" cy="562096"/>
          </a:xfrm>
        </p:grpSpPr>
        <p:pic>
          <p:nvPicPr>
            <p:cNvPr id="117" name="Picture 116">
              <a:extLst>
                <a:ext uri="{FF2B5EF4-FFF2-40B4-BE49-F238E27FC236}">
                  <a16:creationId xmlns:a16="http://schemas.microsoft.com/office/drawing/2014/main" id="{F226C00B-C2CA-984D-E0F0-DDB5F31966E8}"/>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868650" y="4763600"/>
              <a:ext cx="223925" cy="225992"/>
            </a:xfrm>
            <a:prstGeom prst="rect">
              <a:avLst/>
            </a:prstGeom>
          </p:spPr>
        </p:pic>
        <p:pic>
          <p:nvPicPr>
            <p:cNvPr id="118" name="Picture 117">
              <a:extLst>
                <a:ext uri="{FF2B5EF4-FFF2-40B4-BE49-F238E27FC236}">
                  <a16:creationId xmlns:a16="http://schemas.microsoft.com/office/drawing/2014/main" id="{DDD6B943-3AB7-7824-28D4-244D7DE146BA}"/>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5004775" y="4869018"/>
              <a:ext cx="223925" cy="225992"/>
            </a:xfrm>
            <a:prstGeom prst="rect">
              <a:avLst/>
            </a:prstGeom>
          </p:spPr>
        </p:pic>
        <p:pic>
          <p:nvPicPr>
            <p:cNvPr id="119" name="Picture 118">
              <a:extLst>
                <a:ext uri="{FF2B5EF4-FFF2-40B4-BE49-F238E27FC236}">
                  <a16:creationId xmlns:a16="http://schemas.microsoft.com/office/drawing/2014/main" id="{A965E724-9E04-DF70-41EB-F25DACD2E072}"/>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5027520" y="5022760"/>
              <a:ext cx="223925" cy="225992"/>
            </a:xfrm>
            <a:prstGeom prst="rect">
              <a:avLst/>
            </a:prstGeom>
          </p:spPr>
        </p:pic>
        <p:pic>
          <p:nvPicPr>
            <p:cNvPr id="120" name="Picture 119">
              <a:extLst>
                <a:ext uri="{FF2B5EF4-FFF2-40B4-BE49-F238E27FC236}">
                  <a16:creationId xmlns:a16="http://schemas.microsoft.com/office/drawing/2014/main" id="{709279A3-C100-68D1-FFB8-7F42FD13AFC9}"/>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4623862" y="4811478"/>
              <a:ext cx="223925" cy="225992"/>
            </a:xfrm>
            <a:prstGeom prst="rect">
              <a:avLst/>
            </a:prstGeom>
          </p:spPr>
        </p:pic>
        <p:pic>
          <p:nvPicPr>
            <p:cNvPr id="121" name="Picture 120">
              <a:extLst>
                <a:ext uri="{FF2B5EF4-FFF2-40B4-BE49-F238E27FC236}">
                  <a16:creationId xmlns:a16="http://schemas.microsoft.com/office/drawing/2014/main" id="{1D9D3270-5E15-53B9-AB55-159DC441D63B}"/>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4782957" y="4937489"/>
              <a:ext cx="223925" cy="225992"/>
            </a:xfrm>
            <a:prstGeom prst="rect">
              <a:avLst/>
            </a:prstGeom>
          </p:spPr>
        </p:pic>
        <p:pic>
          <p:nvPicPr>
            <p:cNvPr id="122" name="Picture 121">
              <a:extLst>
                <a:ext uri="{FF2B5EF4-FFF2-40B4-BE49-F238E27FC236}">
                  <a16:creationId xmlns:a16="http://schemas.microsoft.com/office/drawing/2014/main" id="{F16176DB-80C5-77CD-AECF-AC3B04469555}"/>
                </a:ext>
              </a:extLst>
            </p:cNvPr>
            <p:cNvPicPr>
              <a:picLocks noChangeAspect="1"/>
            </p:cNvPicPr>
            <p:nvPr userDrawn="1"/>
          </p:nvPicPr>
          <p:blipFill>
            <a:blip r:embed="rId17" cstate="email">
              <a:extLst>
                <a:ext uri="{28A0092B-C50C-407E-A947-70E740481C1C}">
                  <a14:useLocalDpi xmlns:a14="http://schemas.microsoft.com/office/drawing/2010/main"/>
                </a:ext>
              </a:extLst>
            </a:blip>
            <a:srcRect/>
            <a:stretch/>
          </p:blipFill>
          <p:spPr>
            <a:xfrm>
              <a:off x="4603889" y="5061244"/>
              <a:ext cx="223925" cy="225992"/>
            </a:xfrm>
            <a:prstGeom prst="rect">
              <a:avLst/>
            </a:prstGeom>
          </p:spPr>
        </p:pic>
        <p:pic>
          <p:nvPicPr>
            <p:cNvPr id="123" name="Picture 122">
              <a:extLst>
                <a:ext uri="{FF2B5EF4-FFF2-40B4-BE49-F238E27FC236}">
                  <a16:creationId xmlns:a16="http://schemas.microsoft.com/office/drawing/2014/main" id="{22863758-EA5C-913B-7474-E870594131E0}"/>
                </a:ext>
              </a:extLst>
            </p:cNvPr>
            <p:cNvPicPr>
              <a:picLocks noChangeAspect="1"/>
            </p:cNvPicPr>
            <p:nvPr userDrawn="1"/>
          </p:nvPicPr>
          <p:blipFill>
            <a:blip r:embed="rId16" cstate="email">
              <a:extLst>
                <a:ext uri="{28A0092B-C50C-407E-A947-70E740481C1C}">
                  <a14:useLocalDpi xmlns:a14="http://schemas.microsoft.com/office/drawing/2010/main"/>
                </a:ext>
              </a:extLst>
            </a:blip>
            <a:srcRect/>
            <a:stretch/>
          </p:blipFill>
          <p:spPr>
            <a:xfrm>
              <a:off x="4850559" y="5099704"/>
              <a:ext cx="223925" cy="225992"/>
            </a:xfrm>
            <a:prstGeom prst="rect">
              <a:avLst/>
            </a:prstGeom>
          </p:spPr>
        </p:pic>
      </p:grpSp>
      <p:sp>
        <p:nvSpPr>
          <p:cNvPr id="124" name="TextBox 123">
            <a:extLst>
              <a:ext uri="{FF2B5EF4-FFF2-40B4-BE49-F238E27FC236}">
                <a16:creationId xmlns:a16="http://schemas.microsoft.com/office/drawing/2014/main" id="{37974CBE-2706-3893-AE52-6D98A0E7609B}"/>
              </a:ext>
            </a:extLst>
          </p:cNvPr>
          <p:cNvSpPr txBox="1"/>
          <p:nvPr userDrawn="1"/>
        </p:nvSpPr>
        <p:spPr>
          <a:xfrm rot="18900000">
            <a:off x="5715006" y="4373190"/>
            <a:ext cx="595035" cy="246221"/>
          </a:xfrm>
          <a:prstGeom prst="rect">
            <a:avLst/>
          </a:prstGeom>
          <a:noFill/>
        </p:spPr>
        <p:txBody>
          <a:bodyPr wrap="none" rtlCol="0">
            <a:spAutoFit/>
          </a:bodyPr>
          <a:lstStyle/>
          <a:p>
            <a:r>
              <a:rPr lang="en-US" sz="1000"/>
              <a:t>random</a:t>
            </a:r>
          </a:p>
        </p:txBody>
      </p:sp>
      <p:sp>
        <p:nvSpPr>
          <p:cNvPr id="125" name="TextBox 124">
            <a:extLst>
              <a:ext uri="{FF2B5EF4-FFF2-40B4-BE49-F238E27FC236}">
                <a16:creationId xmlns:a16="http://schemas.microsoft.com/office/drawing/2014/main" id="{93E19559-8E7A-2313-DB79-4378087F288D}"/>
              </a:ext>
            </a:extLst>
          </p:cNvPr>
          <p:cNvSpPr txBox="1"/>
          <p:nvPr userDrawn="1"/>
        </p:nvSpPr>
        <p:spPr>
          <a:xfrm rot="2700000">
            <a:off x="5724299" y="4930264"/>
            <a:ext cx="779381" cy="246221"/>
          </a:xfrm>
          <a:prstGeom prst="rect">
            <a:avLst/>
          </a:prstGeom>
          <a:noFill/>
        </p:spPr>
        <p:txBody>
          <a:bodyPr wrap="none" rtlCol="0">
            <a:spAutoFit/>
          </a:bodyPr>
          <a:lstStyle/>
          <a:p>
            <a:r>
              <a:rPr lang="en-US" sz="1000"/>
              <a:t>assignment</a:t>
            </a:r>
          </a:p>
        </p:txBody>
      </p:sp>
      <p:pic>
        <p:nvPicPr>
          <p:cNvPr id="126" name="Picture 125">
            <a:extLst>
              <a:ext uri="{FF2B5EF4-FFF2-40B4-BE49-F238E27FC236}">
                <a16:creationId xmlns:a16="http://schemas.microsoft.com/office/drawing/2014/main" id="{674C2CDE-4A11-B6B9-5C2A-C5FDF263D4DA}"/>
              </a:ext>
            </a:extLst>
          </p:cNvPr>
          <p:cNvPicPr>
            <a:picLocks noChangeAspect="1"/>
          </p:cNvPicPr>
          <p:nvPr userDrawn="1"/>
        </p:nvPicPr>
        <p:blipFill>
          <a:blip r:embed="rId18" cstate="email">
            <a:extLst>
              <a:ext uri="{28A0092B-C50C-407E-A947-70E740481C1C}">
                <a14:useLocalDpi xmlns:a14="http://schemas.microsoft.com/office/drawing/2010/main"/>
              </a:ext>
            </a:extLst>
          </a:blip>
          <a:srcRect/>
          <a:stretch/>
        </p:blipFill>
        <p:spPr>
          <a:xfrm>
            <a:off x="8087752" y="3584876"/>
            <a:ext cx="652196" cy="565716"/>
          </a:xfrm>
          <a:prstGeom prst="rect">
            <a:avLst/>
          </a:prstGeom>
          <a:effectLst>
            <a:glow rad="139700">
              <a:schemeClr val="accent6">
                <a:lumMod val="50000"/>
                <a:alpha val="30000"/>
              </a:schemeClr>
            </a:glow>
          </a:effectLst>
        </p:spPr>
      </p:pic>
      <p:pic>
        <p:nvPicPr>
          <p:cNvPr id="127" name="Picture 126">
            <a:extLst>
              <a:ext uri="{FF2B5EF4-FFF2-40B4-BE49-F238E27FC236}">
                <a16:creationId xmlns:a16="http://schemas.microsoft.com/office/drawing/2014/main" id="{D16459DD-5F4F-D379-33CA-1C92F17BB95F}"/>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8147645" y="5761452"/>
            <a:ext cx="562826" cy="562826"/>
          </a:xfrm>
          <a:prstGeom prst="rect">
            <a:avLst/>
          </a:prstGeom>
        </p:spPr>
      </p:pic>
      <p:sp>
        <p:nvSpPr>
          <p:cNvPr id="128" name="enhance/trad ci3t text box">
            <a:extLst>
              <a:ext uri="{FF2B5EF4-FFF2-40B4-BE49-F238E27FC236}">
                <a16:creationId xmlns:a16="http://schemas.microsoft.com/office/drawing/2014/main" id="{6E5767FC-4458-1085-8A5D-6CAE1FF8376F}"/>
              </a:ext>
            </a:extLst>
          </p:cNvPr>
          <p:cNvSpPr txBox="1"/>
          <p:nvPr userDrawn="1"/>
        </p:nvSpPr>
        <p:spPr>
          <a:xfrm>
            <a:off x="7616908" y="5304702"/>
            <a:ext cx="1512209" cy="461665"/>
          </a:xfrm>
          <a:prstGeom prst="rect">
            <a:avLst/>
          </a:prstGeom>
          <a:noFill/>
        </p:spPr>
        <p:txBody>
          <a:bodyPr wrap="none" rtlCol="0">
            <a:spAutoFit/>
          </a:bodyPr>
          <a:lstStyle/>
          <a:p>
            <a:pPr algn="ctr"/>
            <a:r>
              <a:rPr lang="en-US" sz="2400">
                <a:ln w="6350">
                  <a:noFill/>
                </a:ln>
                <a:latin typeface="Calibri" panose="020F0502020204030204" pitchFamily="34" charset="0"/>
                <a:cs typeface="Calibri" panose="020F0502020204030204" pitchFamily="34" charset="0"/>
              </a:rPr>
              <a:t>Traditional</a:t>
            </a:r>
          </a:p>
        </p:txBody>
      </p:sp>
      <p:sp>
        <p:nvSpPr>
          <p:cNvPr id="129" name="enhance/trad ci3t text box">
            <a:extLst>
              <a:ext uri="{FF2B5EF4-FFF2-40B4-BE49-F238E27FC236}">
                <a16:creationId xmlns:a16="http://schemas.microsoft.com/office/drawing/2014/main" id="{3BF87D4D-434E-227F-C975-5519EC007863}"/>
              </a:ext>
            </a:extLst>
          </p:cNvPr>
          <p:cNvSpPr txBox="1"/>
          <p:nvPr userDrawn="1"/>
        </p:nvSpPr>
        <p:spPr>
          <a:xfrm>
            <a:off x="7657111" y="3098514"/>
            <a:ext cx="1431802" cy="461665"/>
          </a:xfrm>
          <a:prstGeom prst="rect">
            <a:avLst/>
          </a:prstGeom>
          <a:noFill/>
        </p:spPr>
        <p:txBody>
          <a:bodyPr wrap="none" rtlCol="0">
            <a:spAutoFit/>
          </a:bodyPr>
          <a:lstStyle/>
          <a:p>
            <a:pPr algn="ctr"/>
            <a:r>
              <a:rPr lang="en-US" sz="2400" b="1">
                <a:ln w="3175">
                  <a:solidFill>
                    <a:schemeClr val="bg1"/>
                  </a:solidFill>
                </a:ln>
                <a:latin typeface="Calibri" panose="020F0502020204030204" pitchFamily="34" charset="0"/>
                <a:cs typeface="Calibri" panose="020F0502020204030204" pitchFamily="34" charset="0"/>
              </a:rPr>
              <a:t>Enhanced</a:t>
            </a:r>
          </a:p>
        </p:txBody>
      </p:sp>
      <p:grpSp>
        <p:nvGrpSpPr>
          <p:cNvPr id="130" name="Group 129">
            <a:extLst>
              <a:ext uri="{FF2B5EF4-FFF2-40B4-BE49-F238E27FC236}">
                <a16:creationId xmlns:a16="http://schemas.microsoft.com/office/drawing/2014/main" id="{51628A85-C8CE-71E5-FE98-A6C1787AA979}"/>
              </a:ext>
            </a:extLst>
          </p:cNvPr>
          <p:cNvGrpSpPr/>
          <p:nvPr userDrawn="1"/>
        </p:nvGrpSpPr>
        <p:grpSpPr>
          <a:xfrm>
            <a:off x="8199851" y="4340684"/>
            <a:ext cx="421775" cy="971946"/>
            <a:chOff x="8177157" y="4342077"/>
            <a:chExt cx="421775" cy="971946"/>
          </a:xfrm>
        </p:grpSpPr>
        <p:pic>
          <p:nvPicPr>
            <p:cNvPr id="131" name="Graphic 130">
              <a:extLst>
                <a:ext uri="{FF2B5EF4-FFF2-40B4-BE49-F238E27FC236}">
                  <a16:creationId xmlns:a16="http://schemas.microsoft.com/office/drawing/2014/main" id="{8093C2F9-35EF-7D0D-049D-930BB5F10D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50390" y="4701579"/>
              <a:ext cx="275309" cy="275309"/>
            </a:xfrm>
            <a:prstGeom prst="rect">
              <a:avLst/>
            </a:prstGeom>
          </p:spPr>
        </p:pic>
        <p:pic>
          <p:nvPicPr>
            <p:cNvPr id="132" name="Picture 131">
              <a:extLst>
                <a:ext uri="{FF2B5EF4-FFF2-40B4-BE49-F238E27FC236}">
                  <a16:creationId xmlns:a16="http://schemas.microsoft.com/office/drawing/2014/main" id="{A55CE25B-2CB3-C998-7AA0-4CCDF1AC5C06}"/>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8277658" y="4342077"/>
              <a:ext cx="220773" cy="321125"/>
            </a:xfrm>
            <a:prstGeom prst="rect">
              <a:avLst/>
            </a:prstGeom>
          </p:spPr>
        </p:pic>
        <p:pic>
          <p:nvPicPr>
            <p:cNvPr id="133" name="Picture 132">
              <a:extLst>
                <a:ext uri="{FF2B5EF4-FFF2-40B4-BE49-F238E27FC236}">
                  <a16:creationId xmlns:a16="http://schemas.microsoft.com/office/drawing/2014/main" id="{449E26D5-8EF7-7F16-F4D0-2E19B2EE3565}"/>
                </a:ext>
              </a:extLst>
            </p:cNvPr>
            <p:cNvPicPr>
              <a:picLocks noChangeAspect="1"/>
            </p:cNvPicPr>
            <p:nvPr userDrawn="1"/>
          </p:nvPicPr>
          <p:blipFill>
            <a:blip r:embed="rId12" cstate="email">
              <a:extLst>
                <a:ext uri="{28A0092B-C50C-407E-A947-70E740481C1C}">
                  <a14:useLocalDpi xmlns:a14="http://schemas.microsoft.com/office/drawing/2010/main"/>
                </a:ext>
              </a:extLst>
            </a:blip>
            <a:srcRect/>
            <a:stretch/>
          </p:blipFill>
          <p:spPr>
            <a:xfrm>
              <a:off x="8177157" y="5015266"/>
              <a:ext cx="421775" cy="298757"/>
            </a:xfrm>
            <a:prstGeom prst="rect">
              <a:avLst/>
            </a:prstGeom>
          </p:spPr>
        </p:pic>
      </p:grpSp>
    </p:spTree>
    <p:extLst>
      <p:ext uri="{BB962C8B-B14F-4D97-AF65-F5344CB8AC3E}">
        <p14:creationId xmlns:p14="http://schemas.microsoft.com/office/powerpoint/2010/main" val="21058202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 preserve="1">
  <p:cSld name="2_Quotation">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chemeClr val="accent5"/>
                </a:solidFill>
                <a:effectLst>
                  <a:glow rad="63500">
                    <a:schemeClr val="accent5">
                      <a:alpha val="40000"/>
                    </a:scheme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close up of a sign&#10;&#10;Description automatically generated">
            <a:extLst>
              <a:ext uri="{FF2B5EF4-FFF2-40B4-BE49-F238E27FC236}">
                <a16:creationId xmlns:a16="http://schemas.microsoft.com/office/drawing/2014/main" id="{7A35F18D-05AF-645F-A32D-6F2FC0E70A0B}"/>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15588425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pic>
        <p:nvPicPr>
          <p:cNvPr id="4" name="Picture 3">
            <a:extLst>
              <a:ext uri="{FF2B5EF4-FFF2-40B4-BE49-F238E27FC236}">
                <a16:creationId xmlns:a16="http://schemas.microsoft.com/office/drawing/2014/main" id="{D3056ED1-1EDE-5132-B9F3-FCE79B78514B}"/>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10908877" y="140442"/>
            <a:ext cx="889846" cy="889846"/>
          </a:xfrm>
          <a:prstGeom prst="rect">
            <a:avLst/>
          </a:prstGeom>
        </p:spPr>
      </p:pic>
    </p:spTree>
    <p:extLst>
      <p:ext uri="{BB962C8B-B14F-4D97-AF65-F5344CB8AC3E}">
        <p14:creationId xmlns:p14="http://schemas.microsoft.com/office/powerpoint/2010/main" val="9477602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4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8" name="Picture 7">
            <a:extLst>
              <a:ext uri="{FF2B5EF4-FFF2-40B4-BE49-F238E27FC236}">
                <a16:creationId xmlns:a16="http://schemas.microsoft.com/office/drawing/2014/main" id="{55D51E65-08EE-00A7-EF60-D0949C36195A}"/>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908877" y="140442"/>
            <a:ext cx="889846" cy="889846"/>
          </a:xfrm>
          <a:prstGeom prst="rect">
            <a:avLst/>
          </a:prstGeom>
        </p:spPr>
      </p:pic>
    </p:spTree>
    <p:extLst>
      <p:ext uri="{BB962C8B-B14F-4D97-AF65-F5344CB8AC3E}">
        <p14:creationId xmlns:p14="http://schemas.microsoft.com/office/powerpoint/2010/main" val="16475348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grpSp>
        <p:nvGrpSpPr>
          <p:cNvPr id="14" name="Group 13">
            <a:extLst>
              <a:ext uri="{FF2B5EF4-FFF2-40B4-BE49-F238E27FC236}">
                <a16:creationId xmlns:a16="http://schemas.microsoft.com/office/drawing/2014/main" id="{3D9F1F77-1E43-F7A4-D04A-2B45C6A2DC63}"/>
              </a:ext>
            </a:extLst>
          </p:cNvPr>
          <p:cNvGrpSpPr/>
          <p:nvPr userDrawn="1"/>
        </p:nvGrpSpPr>
        <p:grpSpPr>
          <a:xfrm>
            <a:off x="4740308" y="71174"/>
            <a:ext cx="2711384" cy="978694"/>
            <a:chOff x="4740308" y="71174"/>
            <a:chExt cx="2711384" cy="978694"/>
          </a:xfrm>
        </p:grpSpPr>
        <p:grpSp>
          <p:nvGrpSpPr>
            <p:cNvPr id="9" name="Group 8">
              <a:extLst>
                <a:ext uri="{FF2B5EF4-FFF2-40B4-BE49-F238E27FC236}">
                  <a16:creationId xmlns:a16="http://schemas.microsoft.com/office/drawing/2014/main" id="{02FCD3AE-D39B-ECF1-A16E-F08E14490083}"/>
                </a:ext>
              </a:extLst>
            </p:cNvPr>
            <p:cNvGrpSpPr/>
            <p:nvPr userDrawn="1"/>
          </p:nvGrpSpPr>
          <p:grpSpPr>
            <a:xfrm>
              <a:off x="4740308" y="81552"/>
              <a:ext cx="2711384" cy="957938"/>
              <a:chOff x="4201040" y="81552"/>
              <a:chExt cx="2711384" cy="957938"/>
            </a:xfrm>
          </p:grpSpPr>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79576" y="81552"/>
                <a:ext cx="1632848" cy="957938"/>
              </a:xfrm>
              <a:prstGeom prst="rect">
                <a:avLst/>
              </a:prstGeom>
            </p:spPr>
          </p:pic>
          <p:pic>
            <p:nvPicPr>
              <p:cNvPr id="7" name="Picture 6">
                <a:extLst>
                  <a:ext uri="{FF2B5EF4-FFF2-40B4-BE49-F238E27FC236}">
                    <a16:creationId xmlns:a16="http://schemas.microsoft.com/office/drawing/2014/main" id="{E9BDDC36-F5BB-4563-FC7E-6C43D02BC808}"/>
                  </a:ext>
                </a:extLst>
              </p:cNvPr>
              <p:cNvPicPr>
                <a:picLocks noChangeAspect="1"/>
              </p:cNvPicPr>
              <p:nvPr userDrawn="1"/>
            </p:nvPicPr>
            <p:blipFill>
              <a:blip r:embed="rId3" cstate="email">
                <a:alphaModFix/>
                <a:extLst>
                  <a:ext uri="{28A0092B-C50C-407E-A947-70E740481C1C}">
                    <a14:useLocalDpi xmlns:a14="http://schemas.microsoft.com/office/drawing/2010/main"/>
                  </a:ext>
                </a:extLst>
              </a:blip>
              <a:stretch>
                <a:fillRect/>
              </a:stretch>
            </p:blipFill>
            <p:spPr>
              <a:xfrm>
                <a:off x="4201040" y="145778"/>
                <a:ext cx="829486" cy="829486"/>
              </a:xfrm>
              <a:prstGeom prst="rect">
                <a:avLst/>
              </a:prstGeom>
            </p:spPr>
          </p:pic>
        </p:grpSp>
        <p:cxnSp>
          <p:nvCxnSpPr>
            <p:cNvPr id="11" name="Straight Connector 10">
              <a:extLst>
                <a:ext uri="{FF2B5EF4-FFF2-40B4-BE49-F238E27FC236}">
                  <a16:creationId xmlns:a16="http://schemas.microsoft.com/office/drawing/2014/main" id="{EFC4022B-31F9-7EA8-0B0B-6FEC19539E5D}"/>
                </a:ext>
              </a:extLst>
            </p:cNvPr>
            <p:cNvCxnSpPr>
              <a:cxnSpLocks/>
            </p:cNvCxnSpPr>
            <p:nvPr userDrawn="1"/>
          </p:nvCxnSpPr>
          <p:spPr>
            <a:xfrm flipV="1">
              <a:off x="5694319" y="71174"/>
              <a:ext cx="0" cy="978694"/>
            </a:xfrm>
            <a:prstGeom prst="line">
              <a:avLst/>
            </a:prstGeom>
            <a:ln w="57150" cap="rnd">
              <a:gradFill flip="none" rotWithShape="1">
                <a:gsLst>
                  <a:gs pos="13000">
                    <a:srgbClr val="4D4D4D"/>
                  </a:gs>
                  <a:gs pos="100000">
                    <a:srgbClr val="AABCD0"/>
                  </a:gs>
                </a:gsLst>
                <a:lin ang="10800000" scaled="1"/>
                <a:tileRect/>
              </a:gradFill>
            </a:ln>
            <a:effectLst/>
            <a:scene3d>
              <a:camera prst="isometricRightUp"/>
              <a:lightRig rig="threePt" dir="t"/>
            </a:scene3d>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142723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4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8" name="Picture 7">
            <a:extLst>
              <a:ext uri="{FF2B5EF4-FFF2-40B4-BE49-F238E27FC236}">
                <a16:creationId xmlns:a16="http://schemas.microsoft.com/office/drawing/2014/main" id="{70FEBAAB-0EEA-5DA9-0BAE-9F9656E45A02}"/>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908877" y="140442"/>
            <a:ext cx="889846" cy="889846"/>
          </a:xfrm>
          <a:prstGeom prst="rect">
            <a:avLst/>
          </a:prstGeom>
        </p:spPr>
      </p:pic>
    </p:spTree>
    <p:extLst>
      <p:ext uri="{BB962C8B-B14F-4D97-AF65-F5344CB8AC3E}">
        <p14:creationId xmlns:p14="http://schemas.microsoft.com/office/powerpoint/2010/main" val="21598590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4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10" name="Picture 9">
            <a:extLst>
              <a:ext uri="{FF2B5EF4-FFF2-40B4-BE49-F238E27FC236}">
                <a16:creationId xmlns:a16="http://schemas.microsoft.com/office/drawing/2014/main" id="{0174542F-0384-8DDD-865B-075B9B63FF2A}"/>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908877" y="140442"/>
            <a:ext cx="889846" cy="889846"/>
          </a:xfrm>
          <a:prstGeom prst="rect">
            <a:avLst/>
          </a:prstGeom>
        </p:spPr>
      </p:pic>
    </p:spTree>
    <p:extLst>
      <p:ext uri="{BB962C8B-B14F-4D97-AF65-F5344CB8AC3E}">
        <p14:creationId xmlns:p14="http://schemas.microsoft.com/office/powerpoint/2010/main" val="10755394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a:extLst>
              <a:ext uri="{FF2B5EF4-FFF2-40B4-BE49-F238E27FC236}">
                <a16:creationId xmlns:a16="http://schemas.microsoft.com/office/drawing/2014/main" id="{3068E2A3-40B6-11B8-C6F1-7990E81A56F9}"/>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908877" y="140442"/>
            <a:ext cx="889846" cy="889846"/>
          </a:xfrm>
          <a:prstGeom prst="rect">
            <a:avLst/>
          </a:prstGeom>
        </p:spPr>
      </p:pic>
    </p:spTree>
    <p:extLst>
      <p:ext uri="{BB962C8B-B14F-4D97-AF65-F5344CB8AC3E}">
        <p14:creationId xmlns:p14="http://schemas.microsoft.com/office/powerpoint/2010/main" val="33971554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3_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pic>
        <p:nvPicPr>
          <p:cNvPr id="6" name="Picture 5">
            <a:extLst>
              <a:ext uri="{FF2B5EF4-FFF2-40B4-BE49-F238E27FC236}">
                <a16:creationId xmlns:a16="http://schemas.microsoft.com/office/drawing/2014/main" id="{2F40E037-9E69-235E-DA23-8465D491CC12}"/>
              </a:ext>
            </a:extLst>
          </p:cNvPr>
          <p:cNvPicPr>
            <a:picLocks noChangeAspect="1"/>
          </p:cNvPicPr>
          <p:nvPr userDrawn="1"/>
        </p:nvPicPr>
        <p:blipFill>
          <a:blip r:embed="rId3" cstate="email">
            <a:alphaModFix amt="30000"/>
            <a:extLst>
              <a:ext uri="{28A0092B-C50C-407E-A947-70E740481C1C}">
                <a14:useLocalDpi xmlns:a14="http://schemas.microsoft.com/office/drawing/2010/main"/>
              </a:ext>
            </a:extLst>
          </a:blip>
          <a:stretch>
            <a:fillRect/>
          </a:stretch>
        </p:blipFill>
        <p:spPr>
          <a:xfrm>
            <a:off x="10908877" y="140442"/>
            <a:ext cx="889846" cy="889846"/>
          </a:xfrm>
          <a:prstGeom prst="rect">
            <a:avLst/>
          </a:prstGeom>
        </p:spPr>
      </p:pic>
    </p:spTree>
    <p:extLst>
      <p:ext uri="{BB962C8B-B14F-4D97-AF65-F5344CB8AC3E}">
        <p14:creationId xmlns:p14="http://schemas.microsoft.com/office/powerpoint/2010/main" val="38254624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3_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675517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3_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0212102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3257" y="5735637"/>
            <a:ext cx="1371719" cy="938865"/>
          </a:xfrm>
          <a:prstGeom prst="rect">
            <a:avLst/>
          </a:prstGeom>
        </p:spPr>
      </p:pic>
    </p:spTree>
    <p:extLst>
      <p:ext uri="{BB962C8B-B14F-4D97-AF65-F5344CB8AC3E}">
        <p14:creationId xmlns:p14="http://schemas.microsoft.com/office/powerpoint/2010/main" val="26038904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5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956961" y="5866181"/>
            <a:ext cx="1134809" cy="77671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6933335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0200" y="224073"/>
            <a:ext cx="1371600" cy="938784"/>
          </a:xfrm>
          <a:prstGeom prst="rect">
            <a:avLst/>
          </a:prstGeom>
        </p:spPr>
      </p:pic>
    </p:spTree>
    <p:extLst>
      <p:ext uri="{BB962C8B-B14F-4D97-AF65-F5344CB8AC3E}">
        <p14:creationId xmlns:p14="http://schemas.microsoft.com/office/powerpoint/2010/main" val="20826402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secHead" preserve="1">
  <p:cSld name="4_Section Header Giant Triangle">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B1A8B95B-1A47-4136-8D05-707FD95FFA1B}"/>
              </a:ext>
            </a:extLst>
          </p:cNvPr>
          <p:cNvSpPr/>
          <p:nvPr userDrawn="1"/>
        </p:nvSpPr>
        <p:spPr>
          <a:xfrm>
            <a:off x="-72756" y="-23751"/>
            <a:ext cx="6378553" cy="6994425"/>
          </a:xfrm>
          <a:custGeom>
            <a:avLst/>
            <a:gdLst>
              <a:gd name="connsiteX0" fmla="*/ 0 w 10450769"/>
              <a:gd name="connsiteY0" fmla="*/ 9284181 h 9284181"/>
              <a:gd name="connsiteX1" fmla="*/ 5225385 w 10450769"/>
              <a:gd name="connsiteY1" fmla="*/ 0 h 9284181"/>
              <a:gd name="connsiteX2" fmla="*/ 10450769 w 10450769"/>
              <a:gd name="connsiteY2" fmla="*/ 9284181 h 9284181"/>
              <a:gd name="connsiteX3" fmla="*/ 0 w 10450769"/>
              <a:gd name="connsiteY3" fmla="*/ 9284181 h 9284181"/>
              <a:gd name="connsiteX0" fmla="*/ 0 w 10450769"/>
              <a:gd name="connsiteY0" fmla="*/ 9284181 h 9284181"/>
              <a:gd name="connsiteX1" fmla="*/ 5225385 w 10450769"/>
              <a:gd name="connsiteY1" fmla="*/ 0 h 9284181"/>
              <a:gd name="connsiteX2" fmla="*/ 6069795 w 10450769"/>
              <a:gd name="connsiteY2" fmla="*/ 1482234 h 9284181"/>
              <a:gd name="connsiteX3" fmla="*/ 10450769 w 10450769"/>
              <a:gd name="connsiteY3" fmla="*/ 9284181 h 9284181"/>
              <a:gd name="connsiteX4" fmla="*/ 0 w 10450769"/>
              <a:gd name="connsiteY4" fmla="*/ 9284181 h 9284181"/>
              <a:gd name="connsiteX0" fmla="*/ 0 w 10450769"/>
              <a:gd name="connsiteY0" fmla="*/ 9284181 h 9284181"/>
              <a:gd name="connsiteX1" fmla="*/ 4371623 w 10450769"/>
              <a:gd name="connsiteY1" fmla="*/ 1482234 h 9284181"/>
              <a:gd name="connsiteX2" fmla="*/ 5225385 w 10450769"/>
              <a:gd name="connsiteY2" fmla="*/ 0 h 9284181"/>
              <a:gd name="connsiteX3" fmla="*/ 6069795 w 10450769"/>
              <a:gd name="connsiteY3" fmla="*/ 1482234 h 9284181"/>
              <a:gd name="connsiteX4" fmla="*/ 10450769 w 10450769"/>
              <a:gd name="connsiteY4" fmla="*/ 9284181 h 9284181"/>
              <a:gd name="connsiteX5" fmla="*/ 0 w 10450769"/>
              <a:gd name="connsiteY5"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10450769 w 10450769"/>
              <a:gd name="connsiteY5" fmla="*/ 9284181 h 9284181"/>
              <a:gd name="connsiteX6" fmla="*/ 0 w 10450769"/>
              <a:gd name="connsiteY6"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9905524 w 10450769"/>
              <a:gd name="connsiteY5" fmla="*/ 8346172 h 9284181"/>
              <a:gd name="connsiteX6" fmla="*/ 10450769 w 10450769"/>
              <a:gd name="connsiteY6" fmla="*/ 9284181 h 9284181"/>
              <a:gd name="connsiteX7" fmla="*/ 0 w 10450769"/>
              <a:gd name="connsiteY7" fmla="*/ 9284181 h 9284181"/>
              <a:gd name="connsiteX0" fmla="*/ 0 w 10450769"/>
              <a:gd name="connsiteY0" fmla="*/ 7801947 h 7801947"/>
              <a:gd name="connsiteX1" fmla="*/ 3587852 w 10450769"/>
              <a:gd name="connsiteY1" fmla="*/ 1353787 h 7801947"/>
              <a:gd name="connsiteX2" fmla="*/ 4371623 w 10450769"/>
              <a:gd name="connsiteY2" fmla="*/ 0 h 7801947"/>
              <a:gd name="connsiteX3" fmla="*/ 6069795 w 10450769"/>
              <a:gd name="connsiteY3" fmla="*/ 0 h 7801947"/>
              <a:gd name="connsiteX4" fmla="*/ 9905524 w 10450769"/>
              <a:gd name="connsiteY4" fmla="*/ 6863938 h 7801947"/>
              <a:gd name="connsiteX5" fmla="*/ 10450769 w 10450769"/>
              <a:gd name="connsiteY5" fmla="*/ 7801947 h 7801947"/>
              <a:gd name="connsiteX6" fmla="*/ 0 w 10450769"/>
              <a:gd name="connsiteY6" fmla="*/ 7801947 h 7801947"/>
              <a:gd name="connsiteX0" fmla="*/ 0 w 9905524"/>
              <a:gd name="connsiteY0" fmla="*/ 7801947 h 7801947"/>
              <a:gd name="connsiteX1" fmla="*/ 3587852 w 9905524"/>
              <a:gd name="connsiteY1" fmla="*/ 1353787 h 7801947"/>
              <a:gd name="connsiteX2" fmla="*/ 4371623 w 9905524"/>
              <a:gd name="connsiteY2" fmla="*/ 0 h 7801947"/>
              <a:gd name="connsiteX3" fmla="*/ 6069795 w 9905524"/>
              <a:gd name="connsiteY3" fmla="*/ 0 h 7801947"/>
              <a:gd name="connsiteX4" fmla="*/ 9905524 w 9905524"/>
              <a:gd name="connsiteY4" fmla="*/ 6863938 h 7801947"/>
              <a:gd name="connsiteX5" fmla="*/ 0 w 9905524"/>
              <a:gd name="connsiteY5" fmla="*/ 7801947 h 7801947"/>
              <a:gd name="connsiteX0" fmla="*/ 0 w 6378553"/>
              <a:gd name="connsiteY0" fmla="*/ 6994425 h 6994425"/>
              <a:gd name="connsiteX1" fmla="*/ 60881 w 6378553"/>
              <a:gd name="connsiteY1" fmla="*/ 1353787 h 6994425"/>
              <a:gd name="connsiteX2" fmla="*/ 844652 w 6378553"/>
              <a:gd name="connsiteY2" fmla="*/ 0 h 6994425"/>
              <a:gd name="connsiteX3" fmla="*/ 2542824 w 6378553"/>
              <a:gd name="connsiteY3" fmla="*/ 0 h 6994425"/>
              <a:gd name="connsiteX4" fmla="*/ 6378553 w 6378553"/>
              <a:gd name="connsiteY4" fmla="*/ 6863938 h 6994425"/>
              <a:gd name="connsiteX5" fmla="*/ 0 w 6378553"/>
              <a:gd name="connsiteY5" fmla="*/ 6994425 h 69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8553" h="6994425">
                <a:moveTo>
                  <a:pt x="0" y="6994425"/>
                </a:moveTo>
                <a:lnTo>
                  <a:pt x="60881" y="1353787"/>
                </a:lnTo>
                <a:lnTo>
                  <a:pt x="844652" y="0"/>
                </a:lnTo>
                <a:lnTo>
                  <a:pt x="2542824" y="0"/>
                </a:lnTo>
                <a:lnTo>
                  <a:pt x="6378553" y="6863938"/>
                </a:lnTo>
                <a:lnTo>
                  <a:pt x="0" y="6994425"/>
                </a:lnTo>
                <a:close/>
              </a:path>
            </a:pathLst>
          </a:custGeom>
          <a:pattFill prst="lgGrid">
            <a:fgClr>
              <a:srgbClr val="E5ECF3"/>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8090295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4_Section Header Giant Triangle &amp; Bar">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42482F08-9082-40BA-A93C-FEC777F2CC93}"/>
              </a:ext>
            </a:extLst>
          </p:cNvPr>
          <p:cNvSpPr/>
          <p:nvPr userDrawn="1"/>
        </p:nvSpPr>
        <p:spPr>
          <a:xfrm>
            <a:off x="-72756" y="-23751"/>
            <a:ext cx="6378553" cy="6994425"/>
          </a:xfrm>
          <a:custGeom>
            <a:avLst/>
            <a:gdLst>
              <a:gd name="connsiteX0" fmla="*/ 0 w 10450769"/>
              <a:gd name="connsiteY0" fmla="*/ 9284181 h 9284181"/>
              <a:gd name="connsiteX1" fmla="*/ 5225385 w 10450769"/>
              <a:gd name="connsiteY1" fmla="*/ 0 h 9284181"/>
              <a:gd name="connsiteX2" fmla="*/ 10450769 w 10450769"/>
              <a:gd name="connsiteY2" fmla="*/ 9284181 h 9284181"/>
              <a:gd name="connsiteX3" fmla="*/ 0 w 10450769"/>
              <a:gd name="connsiteY3" fmla="*/ 9284181 h 9284181"/>
              <a:gd name="connsiteX0" fmla="*/ 0 w 10450769"/>
              <a:gd name="connsiteY0" fmla="*/ 9284181 h 9284181"/>
              <a:gd name="connsiteX1" fmla="*/ 5225385 w 10450769"/>
              <a:gd name="connsiteY1" fmla="*/ 0 h 9284181"/>
              <a:gd name="connsiteX2" fmla="*/ 6069795 w 10450769"/>
              <a:gd name="connsiteY2" fmla="*/ 1482234 h 9284181"/>
              <a:gd name="connsiteX3" fmla="*/ 10450769 w 10450769"/>
              <a:gd name="connsiteY3" fmla="*/ 9284181 h 9284181"/>
              <a:gd name="connsiteX4" fmla="*/ 0 w 10450769"/>
              <a:gd name="connsiteY4" fmla="*/ 9284181 h 9284181"/>
              <a:gd name="connsiteX0" fmla="*/ 0 w 10450769"/>
              <a:gd name="connsiteY0" fmla="*/ 9284181 h 9284181"/>
              <a:gd name="connsiteX1" fmla="*/ 4371623 w 10450769"/>
              <a:gd name="connsiteY1" fmla="*/ 1482234 h 9284181"/>
              <a:gd name="connsiteX2" fmla="*/ 5225385 w 10450769"/>
              <a:gd name="connsiteY2" fmla="*/ 0 h 9284181"/>
              <a:gd name="connsiteX3" fmla="*/ 6069795 w 10450769"/>
              <a:gd name="connsiteY3" fmla="*/ 1482234 h 9284181"/>
              <a:gd name="connsiteX4" fmla="*/ 10450769 w 10450769"/>
              <a:gd name="connsiteY4" fmla="*/ 9284181 h 9284181"/>
              <a:gd name="connsiteX5" fmla="*/ 0 w 10450769"/>
              <a:gd name="connsiteY5"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10450769 w 10450769"/>
              <a:gd name="connsiteY5" fmla="*/ 9284181 h 9284181"/>
              <a:gd name="connsiteX6" fmla="*/ 0 w 10450769"/>
              <a:gd name="connsiteY6"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9905524 w 10450769"/>
              <a:gd name="connsiteY5" fmla="*/ 8346172 h 9284181"/>
              <a:gd name="connsiteX6" fmla="*/ 10450769 w 10450769"/>
              <a:gd name="connsiteY6" fmla="*/ 9284181 h 9284181"/>
              <a:gd name="connsiteX7" fmla="*/ 0 w 10450769"/>
              <a:gd name="connsiteY7" fmla="*/ 9284181 h 9284181"/>
              <a:gd name="connsiteX0" fmla="*/ 0 w 10450769"/>
              <a:gd name="connsiteY0" fmla="*/ 7801947 h 7801947"/>
              <a:gd name="connsiteX1" fmla="*/ 3587852 w 10450769"/>
              <a:gd name="connsiteY1" fmla="*/ 1353787 h 7801947"/>
              <a:gd name="connsiteX2" fmla="*/ 4371623 w 10450769"/>
              <a:gd name="connsiteY2" fmla="*/ 0 h 7801947"/>
              <a:gd name="connsiteX3" fmla="*/ 6069795 w 10450769"/>
              <a:gd name="connsiteY3" fmla="*/ 0 h 7801947"/>
              <a:gd name="connsiteX4" fmla="*/ 9905524 w 10450769"/>
              <a:gd name="connsiteY4" fmla="*/ 6863938 h 7801947"/>
              <a:gd name="connsiteX5" fmla="*/ 10450769 w 10450769"/>
              <a:gd name="connsiteY5" fmla="*/ 7801947 h 7801947"/>
              <a:gd name="connsiteX6" fmla="*/ 0 w 10450769"/>
              <a:gd name="connsiteY6" fmla="*/ 7801947 h 7801947"/>
              <a:gd name="connsiteX0" fmla="*/ 0 w 9905524"/>
              <a:gd name="connsiteY0" fmla="*/ 7801947 h 7801947"/>
              <a:gd name="connsiteX1" fmla="*/ 3587852 w 9905524"/>
              <a:gd name="connsiteY1" fmla="*/ 1353787 h 7801947"/>
              <a:gd name="connsiteX2" fmla="*/ 4371623 w 9905524"/>
              <a:gd name="connsiteY2" fmla="*/ 0 h 7801947"/>
              <a:gd name="connsiteX3" fmla="*/ 6069795 w 9905524"/>
              <a:gd name="connsiteY3" fmla="*/ 0 h 7801947"/>
              <a:gd name="connsiteX4" fmla="*/ 9905524 w 9905524"/>
              <a:gd name="connsiteY4" fmla="*/ 6863938 h 7801947"/>
              <a:gd name="connsiteX5" fmla="*/ 0 w 9905524"/>
              <a:gd name="connsiteY5" fmla="*/ 7801947 h 7801947"/>
              <a:gd name="connsiteX0" fmla="*/ 0 w 6378553"/>
              <a:gd name="connsiteY0" fmla="*/ 6994425 h 6994425"/>
              <a:gd name="connsiteX1" fmla="*/ 60881 w 6378553"/>
              <a:gd name="connsiteY1" fmla="*/ 1353787 h 6994425"/>
              <a:gd name="connsiteX2" fmla="*/ 844652 w 6378553"/>
              <a:gd name="connsiteY2" fmla="*/ 0 h 6994425"/>
              <a:gd name="connsiteX3" fmla="*/ 2542824 w 6378553"/>
              <a:gd name="connsiteY3" fmla="*/ 0 h 6994425"/>
              <a:gd name="connsiteX4" fmla="*/ 6378553 w 6378553"/>
              <a:gd name="connsiteY4" fmla="*/ 6863938 h 6994425"/>
              <a:gd name="connsiteX5" fmla="*/ 0 w 6378553"/>
              <a:gd name="connsiteY5" fmla="*/ 6994425 h 69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8553" h="6994425">
                <a:moveTo>
                  <a:pt x="0" y="6994425"/>
                </a:moveTo>
                <a:lnTo>
                  <a:pt x="60881" y="1353787"/>
                </a:lnTo>
                <a:lnTo>
                  <a:pt x="844652" y="0"/>
                </a:lnTo>
                <a:lnTo>
                  <a:pt x="2542824" y="0"/>
                </a:lnTo>
                <a:lnTo>
                  <a:pt x="6378553" y="6863938"/>
                </a:lnTo>
                <a:lnTo>
                  <a:pt x="0" y="6994425"/>
                </a:lnTo>
                <a:close/>
              </a:path>
            </a:pathLst>
          </a:custGeom>
          <a:pattFill prst="lgGrid">
            <a:fgClr>
              <a:srgbClr val="4472C4"/>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4472C4"/>
          </a:solidFill>
        </p:spPr>
        <p:txBody>
          <a:bodyPr lIns="1371600" anchor="ctr" anchorCtr="0"/>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902586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5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DF9C7F70-8E07-491C-8FB4-56C244DCF6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956961" y="5866181"/>
            <a:ext cx="1134809" cy="77671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1685618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5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0" name="Picture 9">
            <a:extLst>
              <a:ext uri="{FF2B5EF4-FFF2-40B4-BE49-F238E27FC236}">
                <a16:creationId xmlns:a16="http://schemas.microsoft.com/office/drawing/2014/main" id="{6E41AF39-B989-4AC1-9F44-450C413D5D3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956961" y="5866181"/>
            <a:ext cx="1134809" cy="77671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1271972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4_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11ECA4DC-5562-4C24-92C8-380B37362AC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956961" y="5866181"/>
            <a:ext cx="1134809" cy="77671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53063920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4_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2403206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4_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652385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429048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43051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061492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32740" y="224074"/>
            <a:ext cx="1126519" cy="65495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8898913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80806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05586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418590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40531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090105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099F962F-7DB8-B042-820A-AF25F9EA195C}"/>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9200052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392589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568577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755142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40805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31528818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26392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5977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65226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70402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9580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0627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640117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901181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2252884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6186273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42322065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3332011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39249954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316726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0210071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83107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5532526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360733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1467192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1340323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9816956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7695916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818410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32246592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27051139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7825845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29354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0318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9079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08268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1835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46596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922802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4276675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357641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1107281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9492760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709236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5D1FFE2C-05DA-9637-3AAF-6FF409603B15}"/>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6536107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0202069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22863858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1484175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2200189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1580837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8706186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401035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0728340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227144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0489470C-E3B4-D277-3A0D-1D720352DE4D}"/>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465798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8951909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23274328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4388834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ENHANCE C2">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A0029E8-A6F5-944F-AC41-594C4B2AFEC7}"/>
              </a:ext>
            </a:extLst>
          </p:cNvPr>
          <p:cNvGraphicFramePr>
            <a:graphicFrameLocks noGrp="1"/>
          </p:cNvGraphicFramePr>
          <p:nvPr userDrawn="1"/>
        </p:nvGraphicFramePr>
        <p:xfrm>
          <a:off x="0" y="0"/>
          <a:ext cx="12192000" cy="6867144"/>
        </p:xfrm>
        <a:graphic>
          <a:graphicData uri="http://schemas.openxmlformats.org/drawingml/2006/table">
            <a:tbl>
              <a:tblPr>
                <a:tableStyleId>{2D5ABB26-0587-4C30-8999-92F81FD0307C}</a:tableStyleId>
              </a:tblPr>
              <a:tblGrid>
                <a:gridCol w="644062">
                  <a:extLst>
                    <a:ext uri="{9D8B030D-6E8A-4147-A177-3AD203B41FA5}">
                      <a16:colId xmlns:a16="http://schemas.microsoft.com/office/drawing/2014/main" val="2750378661"/>
                    </a:ext>
                  </a:extLst>
                </a:gridCol>
                <a:gridCol w="531464">
                  <a:extLst>
                    <a:ext uri="{9D8B030D-6E8A-4147-A177-3AD203B41FA5}">
                      <a16:colId xmlns:a16="http://schemas.microsoft.com/office/drawing/2014/main" val="1720634993"/>
                    </a:ext>
                  </a:extLst>
                </a:gridCol>
                <a:gridCol w="230164">
                  <a:extLst>
                    <a:ext uri="{9D8B030D-6E8A-4147-A177-3AD203B41FA5}">
                      <a16:colId xmlns:a16="http://schemas.microsoft.com/office/drawing/2014/main" val="1363387475"/>
                    </a:ext>
                  </a:extLst>
                </a:gridCol>
                <a:gridCol w="598048">
                  <a:extLst>
                    <a:ext uri="{9D8B030D-6E8A-4147-A177-3AD203B41FA5}">
                      <a16:colId xmlns:a16="http://schemas.microsoft.com/office/drawing/2014/main" val="1222386896"/>
                    </a:ext>
                  </a:extLst>
                </a:gridCol>
                <a:gridCol w="3076478">
                  <a:extLst>
                    <a:ext uri="{9D8B030D-6E8A-4147-A177-3AD203B41FA5}">
                      <a16:colId xmlns:a16="http://schemas.microsoft.com/office/drawing/2014/main" val="3006897056"/>
                    </a:ext>
                  </a:extLst>
                </a:gridCol>
                <a:gridCol w="4377424">
                  <a:extLst>
                    <a:ext uri="{9D8B030D-6E8A-4147-A177-3AD203B41FA5}">
                      <a16:colId xmlns:a16="http://schemas.microsoft.com/office/drawing/2014/main" val="1639233194"/>
                    </a:ext>
                  </a:extLst>
                </a:gridCol>
                <a:gridCol w="1375900">
                  <a:extLst>
                    <a:ext uri="{9D8B030D-6E8A-4147-A177-3AD203B41FA5}">
                      <a16:colId xmlns:a16="http://schemas.microsoft.com/office/drawing/2014/main" val="897606555"/>
                    </a:ext>
                  </a:extLst>
                </a:gridCol>
                <a:gridCol w="1358460">
                  <a:extLst>
                    <a:ext uri="{9D8B030D-6E8A-4147-A177-3AD203B41FA5}">
                      <a16:colId xmlns:a16="http://schemas.microsoft.com/office/drawing/2014/main" val="1714857302"/>
                    </a:ext>
                  </a:extLst>
                </a:gridCol>
              </a:tblGrid>
              <a:tr h="795528">
                <a:tc rowSpan="2">
                  <a:txBody>
                    <a:bodyPr/>
                    <a:lstStyle/>
                    <a:p>
                      <a:pPr algn="ctr"/>
                      <a:endParaRPr lang="en-US" sz="1400" spc="-100" baseline="0">
                        <a:solidFill>
                          <a:schemeClr val="tx2"/>
                        </a:solidFill>
                      </a:endParaRPr>
                    </a:p>
                  </a:txBody>
                  <a:tcPr marT="0" marB="0" vert="vert27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gridSpan="2">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rowSpan="2"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098830"/>
                  </a:ext>
                </a:extLst>
              </a:tr>
              <a:tr h="795528">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algn="ctr"/>
                      <a:endParaRPr lang="en-US">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758986038"/>
                  </a:ext>
                </a:extLst>
              </a:tr>
              <a:tr h="1591056">
                <a:tc rowSpan="3">
                  <a:txBody>
                    <a:bodyPr/>
                    <a:lstStyle/>
                    <a:p>
                      <a:pPr algn="ctr"/>
                      <a:r>
                        <a:rPr lang="en-US"/>
                        <a:t>Design Component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Leadership</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6E3EA"/>
                    </a:solidFill>
                  </a:tcPr>
                </a:tc>
                <a:tc rowSpan="3" h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55310"/>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a:t>Building Capacity</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5117458"/>
                  </a:ext>
                </a:extLst>
              </a:tr>
              <a:tr h="159105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t>Screening</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275024"/>
                  </a:ext>
                </a:extLst>
              </a:tr>
              <a:tr h="502920">
                <a:tc>
                  <a:txBody>
                    <a:bodyPr/>
                    <a:lstStyle/>
                    <a:p>
                      <a:pPr algn="ctr"/>
                      <a:r>
                        <a:rPr lang="en-US"/>
                        <a:t>Year</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gridSpan="3">
                  <a:txBody>
                    <a:bodyPr/>
                    <a:lstStyle/>
                    <a:p>
                      <a:pPr algn="ctr"/>
                      <a:r>
                        <a:rPr lang="en-US"/>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a:t>2 and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hMerge="1">
                  <a:txBody>
                    <a:bodyPr/>
                    <a:lstStyle/>
                    <a:p>
                      <a:pPr algn="ctr"/>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tc>
                  <a:txBody>
                    <a:bodyPr/>
                    <a:lstStyle/>
                    <a:p>
                      <a:pPr algn="ctr"/>
                      <a:r>
                        <a:rPr lang="en-US"/>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E2D3"/>
                    </a:solidFill>
                  </a:tcPr>
                </a:tc>
                <a:extLst>
                  <a:ext uri="{0D108BD9-81ED-4DB2-BD59-A6C34878D82A}">
                    <a16:rowId xmlns:a16="http://schemas.microsoft.com/office/drawing/2014/main" val="2930578132"/>
                  </a:ext>
                </a:extLst>
              </a:tr>
            </a:tbl>
          </a:graphicData>
        </a:graphic>
      </p:graphicFrame>
      <p:sp>
        <p:nvSpPr>
          <p:cNvPr id="6" name="Right Arrow 5">
            <a:extLst>
              <a:ext uri="{FF2B5EF4-FFF2-40B4-BE49-F238E27FC236}">
                <a16:creationId xmlns:a16="http://schemas.microsoft.com/office/drawing/2014/main" id="{E0DA4909-3E97-B045-98ED-7B45B348C773}"/>
              </a:ext>
            </a:extLst>
          </p:cNvPr>
          <p:cNvSpPr/>
          <p:nvPr userDrawn="1"/>
        </p:nvSpPr>
        <p:spPr>
          <a:xfrm>
            <a:off x="0" y="6181948"/>
            <a:ext cx="12161520" cy="358588"/>
          </a:xfrm>
          <a:prstGeom prst="rightArrow">
            <a:avLst>
              <a:gd name="adj1" fmla="val 40000"/>
              <a:gd name="adj2" fmla="val 50000"/>
            </a:avLst>
          </a:prstGeom>
          <a:solidFill>
            <a:srgbClr val="356D3C"/>
          </a:solidFill>
          <a:ln w="28575">
            <a:solidFill>
              <a:srgbClr val="80B2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746BA5-7066-B44E-9780-A29906ADCF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97881" y="3668242"/>
            <a:ext cx="562478" cy="562478"/>
          </a:xfrm>
          <a:prstGeom prst="rect">
            <a:avLst/>
          </a:prstGeom>
        </p:spPr>
      </p:pic>
      <p:pic>
        <p:nvPicPr>
          <p:cNvPr id="7" name="Picture 6">
            <a:extLst>
              <a:ext uri="{FF2B5EF4-FFF2-40B4-BE49-F238E27FC236}">
                <a16:creationId xmlns:a16="http://schemas.microsoft.com/office/drawing/2014/main" id="{95C1CF6E-ED48-F047-BE2E-5A6E16931F2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82393" y="2545372"/>
            <a:ext cx="593454" cy="487257"/>
          </a:xfrm>
          <a:prstGeom prst="rect">
            <a:avLst/>
          </a:prstGeom>
        </p:spPr>
      </p:pic>
      <p:pic>
        <p:nvPicPr>
          <p:cNvPr id="8" name="Picture 7">
            <a:extLst>
              <a:ext uri="{FF2B5EF4-FFF2-40B4-BE49-F238E27FC236}">
                <a16:creationId xmlns:a16="http://schemas.microsoft.com/office/drawing/2014/main" id="{9A45A2BA-FAC4-DF41-A406-16E52AC04E37}"/>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a:stretch/>
        </p:blipFill>
        <p:spPr>
          <a:xfrm>
            <a:off x="10807119" y="5197604"/>
            <a:ext cx="1374607" cy="849091"/>
          </a:xfrm>
          <a:prstGeom prst="rect">
            <a:avLst/>
          </a:prstGeom>
        </p:spPr>
      </p:pic>
      <p:pic>
        <p:nvPicPr>
          <p:cNvPr id="9" name="Picture 8">
            <a:extLst>
              <a:ext uri="{FF2B5EF4-FFF2-40B4-BE49-F238E27FC236}">
                <a16:creationId xmlns:a16="http://schemas.microsoft.com/office/drawing/2014/main" id="{F8D07F82-2361-5A45-8598-829FF0CE958D}"/>
              </a:ext>
            </a:extLst>
          </p:cNvPr>
          <p:cNvPicPr>
            <a:picLocks noChangeAspect="1"/>
          </p:cNvPicPr>
          <p:nvPr userDrawn="1"/>
        </p:nvPicPr>
        <p:blipFill>
          <a:blip r:embed="rId6">
            <a:alphaModFix amt="85000"/>
          </a:blip>
          <a:stretch>
            <a:fillRect/>
          </a:stretch>
        </p:blipFill>
        <p:spPr>
          <a:xfrm>
            <a:off x="11062526" y="1805769"/>
            <a:ext cx="884341" cy="1144598"/>
          </a:xfrm>
          <a:prstGeom prst="rect">
            <a:avLst/>
          </a:prstGeom>
        </p:spPr>
      </p:pic>
      <p:sp>
        <p:nvSpPr>
          <p:cNvPr id="10" name="TextBox 9">
            <a:extLst>
              <a:ext uri="{FF2B5EF4-FFF2-40B4-BE49-F238E27FC236}">
                <a16:creationId xmlns:a16="http://schemas.microsoft.com/office/drawing/2014/main" id="{EBF771A2-3CAB-7549-B6FD-1E3AB324CD27}"/>
              </a:ext>
            </a:extLst>
          </p:cNvPr>
          <p:cNvSpPr txBox="1"/>
          <p:nvPr userDrawn="1"/>
        </p:nvSpPr>
        <p:spPr>
          <a:xfrm>
            <a:off x="10927455" y="2793974"/>
            <a:ext cx="1154483"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Analyze</a:t>
            </a:r>
          </a:p>
        </p:txBody>
      </p:sp>
      <p:pic>
        <p:nvPicPr>
          <p:cNvPr id="11" name="Graphic 10">
            <a:extLst>
              <a:ext uri="{FF2B5EF4-FFF2-40B4-BE49-F238E27FC236}">
                <a16:creationId xmlns:a16="http://schemas.microsoft.com/office/drawing/2014/main" id="{5963DC16-C711-744A-864D-06FA7372F727}"/>
              </a:ext>
            </a:extLst>
          </p:cNvPr>
          <p:cNvPicPr>
            <a:picLocks noChangeAspect="1"/>
          </p:cNvPicPr>
          <p:nvPr userDrawn="1"/>
        </p:nvPicPr>
        <p:blipFill>
          <a:blip r:embed="rId7">
            <a:alphaModFix amt="20000"/>
            <a:extLst>
              <a:ext uri="{96DAC541-7B7A-43D3-8B79-37D633B846F1}">
                <asvg:svgBlip xmlns:asvg="http://schemas.microsoft.com/office/drawing/2016/SVG/main" r:embed="rId8"/>
              </a:ext>
            </a:extLst>
          </a:blip>
          <a:stretch>
            <a:fillRect/>
          </a:stretch>
        </p:blipFill>
        <p:spPr>
          <a:xfrm>
            <a:off x="10861020" y="3500236"/>
            <a:ext cx="1287353" cy="846622"/>
          </a:xfrm>
          <a:prstGeom prst="rect">
            <a:avLst/>
          </a:prstGeom>
        </p:spPr>
      </p:pic>
      <p:sp>
        <p:nvSpPr>
          <p:cNvPr id="12" name="TextBox 11">
            <a:extLst>
              <a:ext uri="{FF2B5EF4-FFF2-40B4-BE49-F238E27FC236}">
                <a16:creationId xmlns:a16="http://schemas.microsoft.com/office/drawing/2014/main" id="{FD4A1261-931D-F346-8364-3D30AAE1CA41}"/>
              </a:ext>
            </a:extLst>
          </p:cNvPr>
          <p:cNvSpPr txBox="1"/>
          <p:nvPr userDrawn="1"/>
        </p:nvSpPr>
        <p:spPr>
          <a:xfrm>
            <a:off x="10942683" y="4230720"/>
            <a:ext cx="1124026"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Finalize</a:t>
            </a:r>
          </a:p>
        </p:txBody>
      </p:sp>
      <p:sp>
        <p:nvSpPr>
          <p:cNvPr id="13" name="TextBox 12">
            <a:extLst>
              <a:ext uri="{FF2B5EF4-FFF2-40B4-BE49-F238E27FC236}">
                <a16:creationId xmlns:a16="http://schemas.microsoft.com/office/drawing/2014/main" id="{97D96D7B-6390-9D4F-9160-F9F3FBF4A8BF}"/>
              </a:ext>
            </a:extLst>
          </p:cNvPr>
          <p:cNvSpPr txBox="1"/>
          <p:nvPr userDrawn="1"/>
        </p:nvSpPr>
        <p:spPr>
          <a:xfrm rot="18953579">
            <a:off x="10593092" y="5407869"/>
            <a:ext cx="1694695" cy="400110"/>
          </a:xfrm>
          <a:prstGeom prst="rect">
            <a:avLst/>
          </a:prstGeom>
          <a:noFill/>
        </p:spPr>
        <p:txBody>
          <a:bodyPr wrap="none" rtlCol="0">
            <a:spAutoFit/>
          </a:bodyPr>
          <a:lstStyle/>
          <a:p>
            <a:r>
              <a:rPr lang="en-US" sz="2000" b="1">
                <a:ln w="12700">
                  <a:solidFill>
                    <a:schemeClr val="bg1"/>
                  </a:solidFill>
                </a:ln>
                <a:effectLst>
                  <a:outerShdw blurRad="50800" dist="38100" dir="2700000" algn="tl" rotWithShape="0">
                    <a:prstClr val="black">
                      <a:alpha val="40000"/>
                    </a:prstClr>
                  </a:outerShdw>
                </a:effectLst>
              </a:rPr>
              <a:t>Disseminate</a:t>
            </a:r>
          </a:p>
        </p:txBody>
      </p:sp>
      <p:pic>
        <p:nvPicPr>
          <p:cNvPr id="14" name="Picture 13">
            <a:extLst>
              <a:ext uri="{FF2B5EF4-FFF2-40B4-BE49-F238E27FC236}">
                <a16:creationId xmlns:a16="http://schemas.microsoft.com/office/drawing/2014/main" id="{65EB7AFA-6BC6-EA47-A3C1-58DFA4B6CA1A}"/>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401149" y="1823944"/>
            <a:ext cx="355942" cy="517734"/>
          </a:xfrm>
          <a:prstGeom prst="rect">
            <a:avLst/>
          </a:prstGeom>
        </p:spPr>
      </p:pic>
      <p:sp>
        <p:nvSpPr>
          <p:cNvPr id="15" name="TextBox 14">
            <a:extLst>
              <a:ext uri="{FF2B5EF4-FFF2-40B4-BE49-F238E27FC236}">
                <a16:creationId xmlns:a16="http://schemas.microsoft.com/office/drawing/2014/main" id="{2E189B67-CE6A-8345-810C-5A04DB9CB97B}"/>
              </a:ext>
            </a:extLst>
          </p:cNvPr>
          <p:cNvSpPr txBox="1"/>
          <p:nvPr userDrawn="1"/>
        </p:nvSpPr>
        <p:spPr>
          <a:xfrm>
            <a:off x="9468836" y="1617852"/>
            <a:ext cx="1371600" cy="205890"/>
          </a:xfrm>
          <a:prstGeom prst="rect">
            <a:avLst/>
          </a:prstGeom>
          <a:noFill/>
        </p:spPr>
        <p:txBody>
          <a:bodyPr wrap="square" lIns="0" rIns="0" rtlCol="0">
            <a:spAutoFit/>
          </a:bodyPr>
          <a:lstStyle/>
          <a:p>
            <a:pPr algn="ctr">
              <a:lnSpc>
                <a:spcPct val="80000"/>
              </a:lnSpc>
            </a:pPr>
            <a:r>
              <a:rPr lang="en-US" sz="900">
                <a:solidFill>
                  <a:srgbClr val="041A3A"/>
                </a:solidFill>
              </a:rPr>
              <a:t>Quasi-experimental Study</a:t>
            </a:r>
          </a:p>
        </p:txBody>
      </p:sp>
      <p:pic>
        <p:nvPicPr>
          <p:cNvPr id="16" name="Graphic 15">
            <a:extLst>
              <a:ext uri="{FF2B5EF4-FFF2-40B4-BE49-F238E27FC236}">
                <a16:creationId xmlns:a16="http://schemas.microsoft.com/office/drawing/2014/main" id="{17072A44-16D1-DE44-91AE-4F3E08C441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96892" y="4937827"/>
            <a:ext cx="364457" cy="364457"/>
          </a:xfrm>
          <a:prstGeom prst="rect">
            <a:avLst/>
          </a:prstGeom>
        </p:spPr>
      </p:pic>
      <p:pic>
        <p:nvPicPr>
          <p:cNvPr id="17" name="Picture 16">
            <a:extLst>
              <a:ext uri="{FF2B5EF4-FFF2-40B4-BE49-F238E27FC236}">
                <a16:creationId xmlns:a16="http://schemas.microsoft.com/office/drawing/2014/main" id="{E2EEB15E-169B-B547-BB3F-B637B8D7F5E7}"/>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9661576" y="2831665"/>
            <a:ext cx="914400" cy="914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AC904ED4-1446-344C-8E21-08DA1C378606}"/>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547276" y="4510056"/>
            <a:ext cx="1143000" cy="1143000"/>
          </a:xfrm>
          <a:prstGeom prst="rect">
            <a:avLst/>
          </a:prstGeom>
        </p:spPr>
      </p:pic>
      <p:pic>
        <p:nvPicPr>
          <p:cNvPr id="19" name="Picture 18">
            <a:extLst>
              <a:ext uri="{FF2B5EF4-FFF2-40B4-BE49-F238E27FC236}">
                <a16:creationId xmlns:a16="http://schemas.microsoft.com/office/drawing/2014/main" id="{F49BB598-15D5-4D45-BF76-488DE45A79CB}"/>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356382" y="5848197"/>
            <a:ext cx="445477" cy="365760"/>
          </a:xfrm>
          <a:prstGeom prst="rect">
            <a:avLst/>
          </a:prstGeom>
        </p:spPr>
      </p:pic>
      <p:pic>
        <p:nvPicPr>
          <p:cNvPr id="20" name="Picture 19">
            <a:extLst>
              <a:ext uri="{FF2B5EF4-FFF2-40B4-BE49-F238E27FC236}">
                <a16:creationId xmlns:a16="http://schemas.microsoft.com/office/drawing/2014/main" id="{A4282118-8608-1147-8897-FDAB3F72E147}"/>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453390" y="5392360"/>
            <a:ext cx="251460" cy="365760"/>
          </a:xfrm>
          <a:prstGeom prst="rect">
            <a:avLst/>
          </a:prstGeom>
        </p:spPr>
      </p:pic>
      <p:sp>
        <p:nvSpPr>
          <p:cNvPr id="21" name="Sun half left">
            <a:extLst>
              <a:ext uri="{FF2B5EF4-FFF2-40B4-BE49-F238E27FC236}">
                <a16:creationId xmlns:a16="http://schemas.microsoft.com/office/drawing/2014/main" id="{587FA922-9613-AB4F-BF33-8656569B5989}"/>
              </a:ext>
            </a:extLst>
          </p:cNvPr>
          <p:cNvSpPr>
            <a:spLocks noChangeAspect="1"/>
          </p:cNvSpPr>
          <p:nvPr userDrawn="1"/>
        </p:nvSpPr>
        <p:spPr>
          <a:xfrm rot="5400000">
            <a:off x="8612048" y="1682450"/>
            <a:ext cx="548640" cy="1084897"/>
          </a:xfrm>
          <a:custGeom>
            <a:avLst/>
            <a:gdLst>
              <a:gd name="connsiteX0" fmla="*/ 560483 w 661864"/>
              <a:gd name="connsiteY0" fmla="*/ 1044714 h 1308789"/>
              <a:gd name="connsiteX1" fmla="*/ 661864 w 661864"/>
              <a:gd name="connsiteY1" fmla="*/ 1044714 h 1308789"/>
              <a:gd name="connsiteX2" fmla="*/ 661864 w 661864"/>
              <a:gd name="connsiteY2" fmla="*/ 1287787 h 1308789"/>
              <a:gd name="connsiteX3" fmla="*/ 654395 w 661864"/>
              <a:gd name="connsiteY3" fmla="*/ 1308789 h 1308789"/>
              <a:gd name="connsiteX4" fmla="*/ 312003 w 661864"/>
              <a:gd name="connsiteY4" fmla="*/ 863977 h 1308789"/>
              <a:gd name="connsiteX5" fmla="*/ 444812 w 661864"/>
              <a:gd name="connsiteY5" fmla="*/ 996786 h 1308789"/>
              <a:gd name="connsiteX6" fmla="*/ 191653 w 661864"/>
              <a:gd name="connsiteY6" fmla="*/ 1117076 h 1308789"/>
              <a:gd name="connsiteX7" fmla="*/ 264075 w 661864"/>
              <a:gd name="connsiteY7" fmla="*/ 560483 h 1308789"/>
              <a:gd name="connsiteX8" fmla="*/ 264075 w 661864"/>
              <a:gd name="connsiteY8" fmla="*/ 748306 h 1308789"/>
              <a:gd name="connsiteX9" fmla="*/ 0 w 661864"/>
              <a:gd name="connsiteY9" fmla="*/ 654395 h 1308789"/>
              <a:gd name="connsiteX10" fmla="*/ 654394 w 661864"/>
              <a:gd name="connsiteY10" fmla="*/ 327198 h 1308789"/>
              <a:gd name="connsiteX11" fmla="*/ 661864 w 661864"/>
              <a:gd name="connsiteY11" fmla="*/ 327951 h 1308789"/>
              <a:gd name="connsiteX12" fmla="*/ 661864 w 661864"/>
              <a:gd name="connsiteY12" fmla="*/ 980839 h 1308789"/>
              <a:gd name="connsiteX13" fmla="*/ 654394 w 661864"/>
              <a:gd name="connsiteY13" fmla="*/ 981592 h 1308789"/>
              <a:gd name="connsiteX14" fmla="*/ 327197 w 661864"/>
              <a:gd name="connsiteY14" fmla="*/ 654395 h 1308789"/>
              <a:gd name="connsiteX15" fmla="*/ 654394 w 661864"/>
              <a:gd name="connsiteY15" fmla="*/ 327198 h 1308789"/>
              <a:gd name="connsiteX16" fmla="*/ 191653 w 661864"/>
              <a:gd name="connsiteY16" fmla="*/ 191653 h 1308789"/>
              <a:gd name="connsiteX17" fmla="*/ 444812 w 661864"/>
              <a:gd name="connsiteY17" fmla="*/ 312003 h 1308789"/>
              <a:gd name="connsiteX18" fmla="*/ 312003 w 661864"/>
              <a:gd name="connsiteY18" fmla="*/ 444812 h 1308789"/>
              <a:gd name="connsiteX19" fmla="*/ 654395 w 661864"/>
              <a:gd name="connsiteY19" fmla="*/ 0 h 1308789"/>
              <a:gd name="connsiteX20" fmla="*/ 661864 w 661864"/>
              <a:gd name="connsiteY20" fmla="*/ 21003 h 1308789"/>
              <a:gd name="connsiteX21" fmla="*/ 661864 w 661864"/>
              <a:gd name="connsiteY21" fmla="*/ 264075 h 1308789"/>
              <a:gd name="connsiteX22" fmla="*/ 560483 w 661864"/>
              <a:gd name="connsiteY22" fmla="*/ 264075 h 130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1864" h="1308789">
                <a:moveTo>
                  <a:pt x="560483" y="1044714"/>
                </a:moveTo>
                <a:lnTo>
                  <a:pt x="661864" y="1044714"/>
                </a:lnTo>
                <a:lnTo>
                  <a:pt x="661864" y="1287787"/>
                </a:lnTo>
                <a:lnTo>
                  <a:pt x="654395" y="1308789"/>
                </a:lnTo>
                <a:close/>
                <a:moveTo>
                  <a:pt x="312003" y="863977"/>
                </a:moveTo>
                <a:lnTo>
                  <a:pt x="444812" y="996786"/>
                </a:lnTo>
                <a:lnTo>
                  <a:pt x="191653" y="1117076"/>
                </a:lnTo>
                <a:close/>
                <a:moveTo>
                  <a:pt x="264075" y="560483"/>
                </a:moveTo>
                <a:lnTo>
                  <a:pt x="264075" y="748306"/>
                </a:lnTo>
                <a:lnTo>
                  <a:pt x="0" y="654395"/>
                </a:lnTo>
                <a:close/>
                <a:moveTo>
                  <a:pt x="654394" y="327198"/>
                </a:moveTo>
                <a:lnTo>
                  <a:pt x="661864" y="327951"/>
                </a:lnTo>
                <a:lnTo>
                  <a:pt x="661864" y="980839"/>
                </a:lnTo>
                <a:lnTo>
                  <a:pt x="654394" y="981592"/>
                </a:lnTo>
                <a:cubicBezTo>
                  <a:pt x="473688" y="981592"/>
                  <a:pt x="327197" y="835101"/>
                  <a:pt x="327197" y="654395"/>
                </a:cubicBezTo>
                <a:cubicBezTo>
                  <a:pt x="327197" y="473689"/>
                  <a:pt x="473688" y="327198"/>
                  <a:pt x="654394" y="327198"/>
                </a:cubicBezTo>
                <a:close/>
                <a:moveTo>
                  <a:pt x="191653" y="191653"/>
                </a:moveTo>
                <a:lnTo>
                  <a:pt x="444812" y="312003"/>
                </a:lnTo>
                <a:lnTo>
                  <a:pt x="312003" y="444812"/>
                </a:lnTo>
                <a:close/>
                <a:moveTo>
                  <a:pt x="654395" y="0"/>
                </a:moveTo>
                <a:lnTo>
                  <a:pt x="661864" y="21003"/>
                </a:lnTo>
                <a:lnTo>
                  <a:pt x="661864" y="264075"/>
                </a:lnTo>
                <a:lnTo>
                  <a:pt x="560483" y="264075"/>
                </a:lnTo>
                <a:close/>
              </a:path>
            </a:pathLst>
          </a:custGeom>
          <a:solidFill>
            <a:srgbClr val="FFC000">
              <a:alpha val="70000"/>
            </a:srgbClr>
          </a:solidFill>
          <a:ln w="3175">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600"/>
          </a:p>
        </p:txBody>
      </p:sp>
      <p:sp>
        <p:nvSpPr>
          <p:cNvPr id="22" name="Rectangle: Rounded Corners 109">
            <a:extLst>
              <a:ext uri="{FF2B5EF4-FFF2-40B4-BE49-F238E27FC236}">
                <a16:creationId xmlns:a16="http://schemas.microsoft.com/office/drawing/2014/main" id="{D23630C4-6A95-B543-83CF-081423A0670E}"/>
              </a:ext>
            </a:extLst>
          </p:cNvPr>
          <p:cNvSpPr/>
          <p:nvPr userDrawn="1"/>
        </p:nvSpPr>
        <p:spPr>
          <a:xfrm>
            <a:off x="2081352" y="2138133"/>
            <a:ext cx="4628859" cy="301752"/>
          </a:xfrm>
          <a:prstGeom prst="roundRect">
            <a:avLst/>
          </a:prstGeom>
          <a:solidFill>
            <a:srgbClr val="D3E2D3"/>
          </a:solidFill>
          <a:ln>
            <a:solidFill>
              <a:schemeClr val="accent1">
                <a:lumMod val="5000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ctr" anchorCtr="0">
            <a:noAutofit/>
          </a:bodyPr>
          <a:lstStyle/>
          <a:p>
            <a:pPr algn="ctr" defTabSz="528955">
              <a:lnSpc>
                <a:spcPct val="90000"/>
              </a:lnSpc>
              <a:spcBef>
                <a:spcPct val="0"/>
              </a:spcBef>
              <a:spcAft>
                <a:spcPct val="35000"/>
              </a:spcAft>
            </a:pPr>
            <a:r>
              <a:rPr lang="en-US" sz="1600">
                <a:solidFill>
                  <a:schemeClr val="tx1"/>
                </a:solidFill>
                <a:cs typeface="Calibri"/>
              </a:rPr>
              <a:t>Advisory Board &amp; Expert Panel Feedback</a:t>
            </a:r>
          </a:p>
        </p:txBody>
      </p:sp>
      <p:sp>
        <p:nvSpPr>
          <p:cNvPr id="23" name="Freeform: Shape 132">
            <a:extLst>
              <a:ext uri="{FF2B5EF4-FFF2-40B4-BE49-F238E27FC236}">
                <a16:creationId xmlns:a16="http://schemas.microsoft.com/office/drawing/2014/main" id="{005A7CC2-F47F-3C44-B440-0699BC207555}"/>
              </a:ext>
            </a:extLst>
          </p:cNvPr>
          <p:cNvSpPr/>
          <p:nvPr userDrawn="1"/>
        </p:nvSpPr>
        <p:spPr>
          <a:xfrm>
            <a:off x="7138780"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6308" tIns="66308" rIns="66308" bIns="66308" numCol="1" spcCol="1270" anchor="t" anchorCtr="0">
            <a:noAutofit/>
          </a:bodyPr>
          <a:lstStyle/>
          <a:p>
            <a:pPr defTabSz="453390">
              <a:lnSpc>
                <a:spcPct val="90000"/>
              </a:lnSpc>
              <a:spcBef>
                <a:spcPct val="0"/>
              </a:spcBef>
              <a:spcAft>
                <a:spcPct val="35000"/>
              </a:spcAft>
            </a:pPr>
            <a:r>
              <a:rPr lang="en-US" sz="1400" u="sng">
                <a:solidFill>
                  <a:schemeClr val="tx1"/>
                </a:solidFill>
              </a:rPr>
              <a:t>Session 5</a:t>
            </a:r>
            <a:endParaRPr lang="en-US" sz="1400" u="sng">
              <a:solidFill>
                <a:schemeClr val="tx1"/>
              </a:solidFill>
              <a:cs typeface="Calibri"/>
            </a:endParaRPr>
          </a:p>
        </p:txBody>
      </p:sp>
      <p:sp>
        <p:nvSpPr>
          <p:cNvPr id="24" name="Freeform: Shape 21">
            <a:extLst>
              <a:ext uri="{FF2B5EF4-FFF2-40B4-BE49-F238E27FC236}">
                <a16:creationId xmlns:a16="http://schemas.microsoft.com/office/drawing/2014/main" id="{B4454ACE-9C39-2C48-9531-9B5CC8910279}"/>
              </a:ext>
            </a:extLst>
          </p:cNvPr>
          <p:cNvSpPr/>
          <p:nvPr userDrawn="1"/>
        </p:nvSpPr>
        <p:spPr>
          <a:xfrm>
            <a:off x="2081352"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defTabSz="528955">
              <a:lnSpc>
                <a:spcPct val="90000"/>
              </a:lnSpc>
              <a:spcBef>
                <a:spcPct val="0"/>
              </a:spcBef>
              <a:spcAft>
                <a:spcPct val="35000"/>
              </a:spcAft>
            </a:pPr>
            <a:r>
              <a:rPr lang="en-US" sz="1400" u="sng">
                <a:solidFill>
                  <a:schemeClr val="tx1"/>
                </a:solidFill>
              </a:rPr>
              <a:t>Session 1</a:t>
            </a:r>
            <a:endParaRPr lang="en-US" sz="1400" u="sng">
              <a:solidFill>
                <a:schemeClr val="tx1"/>
              </a:solidFill>
              <a:cs typeface="Calibri"/>
            </a:endParaRPr>
          </a:p>
          <a:p>
            <a:pPr marL="0" lvl="1" defTabSz="415608">
              <a:lnSpc>
                <a:spcPct val="90000"/>
              </a:lnSpc>
              <a:spcBef>
                <a:spcPct val="0"/>
              </a:spcBef>
              <a:spcAft>
                <a:spcPct val="15000"/>
              </a:spcAft>
            </a:pPr>
            <a:r>
              <a:rPr lang="en-US" sz="1400">
                <a:solidFill>
                  <a:schemeClr val="tx1"/>
                </a:solidFill>
              </a:rPr>
              <a:t>Welcome to Project ENHANCE!</a:t>
            </a:r>
            <a:endParaRPr lang="en-US" sz="1400">
              <a:solidFill>
                <a:schemeClr val="tx1"/>
              </a:solidFill>
              <a:cs typeface="Calibri"/>
            </a:endParaRPr>
          </a:p>
          <a:p>
            <a:pPr marL="48578" lvl="1" indent="-48578" defTabSz="415608">
              <a:lnSpc>
                <a:spcPct val="90000"/>
              </a:lnSpc>
              <a:spcBef>
                <a:spcPct val="0"/>
              </a:spcBef>
              <a:spcAft>
                <a:spcPct val="15000"/>
              </a:spcAft>
              <a:buChar char="•"/>
            </a:pPr>
            <a:endParaRPr lang="en-US" sz="1400">
              <a:solidFill>
                <a:schemeClr val="tx1"/>
              </a:solidFill>
            </a:endParaRPr>
          </a:p>
        </p:txBody>
      </p:sp>
      <p:sp>
        <p:nvSpPr>
          <p:cNvPr id="25" name="Freeform: Shape 22">
            <a:extLst>
              <a:ext uri="{FF2B5EF4-FFF2-40B4-BE49-F238E27FC236}">
                <a16:creationId xmlns:a16="http://schemas.microsoft.com/office/drawing/2014/main" id="{36C69CD0-B30C-B941-A16E-C9177D6B258E}"/>
              </a:ext>
            </a:extLst>
          </p:cNvPr>
          <p:cNvSpPr/>
          <p:nvPr userDrawn="1"/>
        </p:nvSpPr>
        <p:spPr>
          <a:xfrm>
            <a:off x="3345709"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2</a:t>
            </a:r>
            <a:endParaRPr lang="en-US" sz="1400" u="sng">
              <a:solidFill>
                <a:schemeClr val="tx1"/>
              </a:solidFill>
              <a:cs typeface="Calibri"/>
            </a:endParaRPr>
          </a:p>
        </p:txBody>
      </p:sp>
      <p:sp>
        <p:nvSpPr>
          <p:cNvPr id="26" name="Freeform: Shape 23">
            <a:extLst>
              <a:ext uri="{FF2B5EF4-FFF2-40B4-BE49-F238E27FC236}">
                <a16:creationId xmlns:a16="http://schemas.microsoft.com/office/drawing/2014/main" id="{316AA3EB-D64A-4242-B719-7A10F06E5F9B}"/>
              </a:ext>
            </a:extLst>
          </p:cNvPr>
          <p:cNvSpPr/>
          <p:nvPr userDrawn="1"/>
        </p:nvSpPr>
        <p:spPr>
          <a:xfrm>
            <a:off x="4610066"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3</a:t>
            </a:r>
            <a:endParaRPr lang="en-US" sz="1400" u="sng">
              <a:solidFill>
                <a:schemeClr val="tx1"/>
              </a:solidFill>
              <a:cs typeface="Calibri"/>
            </a:endParaRPr>
          </a:p>
        </p:txBody>
      </p:sp>
      <p:sp>
        <p:nvSpPr>
          <p:cNvPr id="27" name="Freeform: Shape 24">
            <a:extLst>
              <a:ext uri="{FF2B5EF4-FFF2-40B4-BE49-F238E27FC236}">
                <a16:creationId xmlns:a16="http://schemas.microsoft.com/office/drawing/2014/main" id="{F1B1904F-1993-6E4A-A3F3-9FB9A39B4BB2}"/>
              </a:ext>
            </a:extLst>
          </p:cNvPr>
          <p:cNvSpPr/>
          <p:nvPr userDrawn="1"/>
        </p:nvSpPr>
        <p:spPr>
          <a:xfrm>
            <a:off x="5874423" y="2853434"/>
            <a:ext cx="1234440"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9546" tIns="69546" rIns="69546" bIns="69546" numCol="1" spcCol="1270" anchor="t" anchorCtr="0">
            <a:noAutofit/>
          </a:bodyPr>
          <a:lstStyle/>
          <a:p>
            <a:pPr defTabSz="491173">
              <a:lnSpc>
                <a:spcPct val="90000"/>
              </a:lnSpc>
              <a:spcBef>
                <a:spcPct val="0"/>
              </a:spcBef>
              <a:spcAft>
                <a:spcPct val="35000"/>
              </a:spcAft>
            </a:pPr>
            <a:r>
              <a:rPr lang="en-US" sz="1400" u="sng">
                <a:solidFill>
                  <a:schemeClr val="tx1"/>
                </a:solidFill>
              </a:rPr>
              <a:t>Session 4</a:t>
            </a:r>
            <a:endParaRPr lang="en-US" sz="1400" u="sng">
              <a:solidFill>
                <a:schemeClr val="tx1"/>
              </a:solidFill>
              <a:cs typeface="Calibri"/>
            </a:endParaRPr>
          </a:p>
        </p:txBody>
      </p:sp>
      <p:sp>
        <p:nvSpPr>
          <p:cNvPr id="28" name="Rectangle: Rounded Corners 121">
            <a:extLst>
              <a:ext uri="{FF2B5EF4-FFF2-40B4-BE49-F238E27FC236}">
                <a16:creationId xmlns:a16="http://schemas.microsoft.com/office/drawing/2014/main" id="{D1EA6C49-6B4B-144A-A641-36458845EE9C}"/>
              </a:ext>
            </a:extLst>
          </p:cNvPr>
          <p:cNvSpPr/>
          <p:nvPr userDrawn="1"/>
        </p:nvSpPr>
        <p:spPr>
          <a:xfrm>
            <a:off x="2081352" y="2499218"/>
            <a:ext cx="6291868" cy="301751"/>
          </a:xfrm>
          <a:prstGeom prst="roundRect">
            <a:avLst/>
          </a:prstGeom>
          <a:solidFill>
            <a:srgbClr val="80B284"/>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1: Ci3T Leadership Teams</a:t>
            </a:r>
          </a:p>
        </p:txBody>
      </p:sp>
      <p:sp>
        <p:nvSpPr>
          <p:cNvPr id="29" name="Freeform: Shape 134">
            <a:extLst>
              <a:ext uri="{FF2B5EF4-FFF2-40B4-BE49-F238E27FC236}">
                <a16:creationId xmlns:a16="http://schemas.microsoft.com/office/drawing/2014/main" id="{B2B366D0-D4BD-6B41-A53E-D2180910D487}"/>
              </a:ext>
            </a:extLst>
          </p:cNvPr>
          <p:cNvSpPr/>
          <p:nvPr userDrawn="1"/>
        </p:nvSpPr>
        <p:spPr>
          <a:xfrm>
            <a:off x="8411433" y="2853433"/>
            <a:ext cx="949871" cy="228600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2785" rIns="72785" bIns="72785" numCol="1" spcCol="1270" anchor="t" anchorCtr="0">
            <a:noAutofit/>
          </a:bodyPr>
          <a:lstStyle/>
          <a:p>
            <a:pPr algn="ctr" defTabSz="528955">
              <a:lnSpc>
                <a:spcPct val="90000"/>
              </a:lnSpc>
              <a:spcBef>
                <a:spcPct val="0"/>
              </a:spcBef>
              <a:spcAft>
                <a:spcPct val="35000"/>
              </a:spcAft>
            </a:pPr>
            <a:r>
              <a:rPr lang="en-US" sz="1400">
                <a:solidFill>
                  <a:schemeClr val="tx1"/>
                </a:solidFill>
              </a:rPr>
              <a:t>Module v2 Review</a:t>
            </a:r>
          </a:p>
          <a:p>
            <a:pPr marL="48578" lvl="1" indent="-48578" defTabSz="415608">
              <a:lnSpc>
                <a:spcPct val="90000"/>
              </a:lnSpc>
              <a:spcBef>
                <a:spcPct val="0"/>
              </a:spcBef>
              <a:spcAft>
                <a:spcPct val="15000"/>
              </a:spcAft>
              <a:buChar char="•"/>
            </a:pPr>
            <a:endParaRPr lang="en-US" sz="1400">
              <a:solidFill>
                <a:schemeClr val="tx1"/>
              </a:solidFill>
            </a:endParaRPr>
          </a:p>
        </p:txBody>
      </p:sp>
      <p:pic>
        <p:nvPicPr>
          <p:cNvPr id="30" name="Focus Group">
            <a:extLst>
              <a:ext uri="{FF2B5EF4-FFF2-40B4-BE49-F238E27FC236}">
                <a16:creationId xmlns:a16="http://schemas.microsoft.com/office/drawing/2014/main" id="{6705AD34-0846-E644-8C40-5F5D2C8D70EE}"/>
              </a:ext>
            </a:extLst>
          </p:cNvP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p:blipFill>
        <p:spPr bwMode="auto">
          <a:xfrm>
            <a:off x="8651992" y="3839135"/>
            <a:ext cx="468752" cy="391585"/>
          </a:xfrm>
          <a:prstGeom prst="rect">
            <a:avLst/>
          </a:prstGeom>
          <a:solidFill>
            <a:srgbClr val="80B284"/>
          </a:solidFill>
          <a:ln w="9525">
            <a:noFill/>
            <a:miter lim="800000"/>
            <a:headEnd/>
            <a:tailEnd/>
          </a:ln>
          <a:effectLst/>
        </p:spPr>
      </p:pic>
      <p:sp>
        <p:nvSpPr>
          <p:cNvPr id="31" name="Rectangle: Rounded Corners 122">
            <a:extLst>
              <a:ext uri="{FF2B5EF4-FFF2-40B4-BE49-F238E27FC236}">
                <a16:creationId xmlns:a16="http://schemas.microsoft.com/office/drawing/2014/main" id="{34EDA6D7-2D92-664E-A2A5-893DCAFEC1D2}"/>
              </a:ext>
            </a:extLst>
          </p:cNvPr>
          <p:cNvSpPr/>
          <p:nvPr userDrawn="1"/>
        </p:nvSpPr>
        <p:spPr>
          <a:xfrm>
            <a:off x="8410880" y="2499218"/>
            <a:ext cx="950976" cy="301751"/>
          </a:xfrm>
          <a:prstGeom prst="roundRect">
            <a:avLst/>
          </a:prstGeom>
          <a:solidFill>
            <a:srgbClr val="80B284"/>
          </a:solidFill>
          <a:ln w="19050">
            <a:solidFill>
              <a:srgbClr val="FFC0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algn="ctr" defTabSz="528955">
              <a:lnSpc>
                <a:spcPct val="90000"/>
              </a:lnSpc>
              <a:spcBef>
                <a:spcPct val="0"/>
              </a:spcBef>
              <a:spcAft>
                <a:spcPct val="35000"/>
              </a:spcAft>
            </a:pPr>
            <a:r>
              <a:rPr lang="en-US" sz="1600">
                <a:solidFill>
                  <a:schemeClr val="tx1"/>
                </a:solidFill>
              </a:rPr>
              <a:t>Phase 3</a:t>
            </a:r>
          </a:p>
        </p:txBody>
      </p:sp>
      <p:sp>
        <p:nvSpPr>
          <p:cNvPr id="32" name="TextBox 31">
            <a:extLst>
              <a:ext uri="{FF2B5EF4-FFF2-40B4-BE49-F238E27FC236}">
                <a16:creationId xmlns:a16="http://schemas.microsoft.com/office/drawing/2014/main" id="{AB1EA08D-FF5F-EE45-B59B-DFF66803F8C3}"/>
              </a:ext>
            </a:extLst>
          </p:cNvPr>
          <p:cNvSpPr txBox="1"/>
          <p:nvPr userDrawn="1"/>
        </p:nvSpPr>
        <p:spPr>
          <a:xfrm>
            <a:off x="2836406" y="5307553"/>
            <a:ext cx="4216074" cy="929485"/>
          </a:xfrm>
          <a:prstGeom prst="rect">
            <a:avLst/>
          </a:prstGeom>
          <a:noFill/>
        </p:spPr>
        <p:txBody>
          <a:bodyPr wrap="square" rtlCol="0">
            <a:spAutoFit/>
          </a:bodyPr>
          <a:lstStyle/>
          <a:p>
            <a:pPr>
              <a:lnSpc>
                <a:spcPct val="85000"/>
              </a:lnSpc>
            </a:pPr>
            <a:r>
              <a:rPr lang="en-US" sz="1600"/>
              <a:t>Stakeholder Field Testing</a:t>
            </a:r>
          </a:p>
          <a:p>
            <a:pPr marL="173038" indent="-112713">
              <a:lnSpc>
                <a:spcPct val="85000"/>
              </a:lnSpc>
              <a:buFont typeface="Arial" panose="020B0604020202020204" pitchFamily="34" charset="0"/>
              <a:buChar char="•"/>
              <a:tabLst>
                <a:tab pos="1597025" algn="l"/>
              </a:tabLst>
            </a:pPr>
            <a:r>
              <a:rPr lang="en-US" sz="1600"/>
              <a:t>Students	• Ci3T Leadership Teams</a:t>
            </a:r>
          </a:p>
          <a:p>
            <a:pPr marL="173038" indent="-112713">
              <a:lnSpc>
                <a:spcPct val="85000"/>
              </a:lnSpc>
              <a:buFont typeface="Arial" panose="020B0604020202020204" pitchFamily="34" charset="0"/>
              <a:buChar char="•"/>
              <a:tabLst>
                <a:tab pos="1597025" algn="l"/>
              </a:tabLst>
            </a:pPr>
            <a:r>
              <a:rPr lang="en-US" sz="1600"/>
              <a:t>Families	• Principal Leaders</a:t>
            </a:r>
          </a:p>
          <a:p>
            <a:pPr marL="173038" indent="-112713">
              <a:lnSpc>
                <a:spcPct val="85000"/>
              </a:lnSpc>
              <a:buFont typeface="Arial" panose="020B0604020202020204" pitchFamily="34" charset="0"/>
              <a:buChar char="•"/>
              <a:tabLst>
                <a:tab pos="1597025" algn="l"/>
              </a:tabLst>
            </a:pPr>
            <a:r>
              <a:rPr lang="en-US" sz="1600"/>
              <a:t>Faculty &amp; Staff	• District Administrators</a:t>
            </a:r>
          </a:p>
        </p:txBody>
      </p:sp>
      <p:sp>
        <p:nvSpPr>
          <p:cNvPr id="33" name="TextBox 32">
            <a:extLst>
              <a:ext uri="{FF2B5EF4-FFF2-40B4-BE49-F238E27FC236}">
                <a16:creationId xmlns:a16="http://schemas.microsoft.com/office/drawing/2014/main" id="{69135271-DEB4-EE4E-9E9C-320D82299298}"/>
              </a:ext>
            </a:extLst>
          </p:cNvPr>
          <p:cNvSpPr txBox="1"/>
          <p:nvPr userDrawn="1"/>
        </p:nvSpPr>
        <p:spPr>
          <a:xfrm>
            <a:off x="9432976" y="2882747"/>
            <a:ext cx="1371600" cy="1477328"/>
          </a:xfrm>
          <a:prstGeom prst="rect">
            <a:avLst/>
          </a:prstGeom>
          <a:noFill/>
          <a:effectLst/>
        </p:spPr>
        <p:txBody>
          <a:bodyPr wrap="square" lIns="0" rIns="0" rtlCol="0">
            <a:spAutoFit/>
          </a:bodyPr>
          <a:lstStyle/>
          <a:p>
            <a:pPr algn="ctr"/>
            <a:r>
              <a:rPr lang="en-US" sz="2000" b="1">
                <a:ln w="6350">
                  <a:solidFill>
                    <a:schemeClr val="bg1"/>
                  </a:solidFill>
                </a:ln>
                <a:latin typeface="Calibri" panose="020F0502020204030204" pitchFamily="34" charset="0"/>
                <a:cs typeface="Calibri" panose="020F0502020204030204" pitchFamily="34" charset="0"/>
              </a:rPr>
              <a:t>Traditional</a:t>
            </a:r>
          </a:p>
          <a:p>
            <a:pPr algn="ctr"/>
            <a:endParaRPr lang="en-US" b="1">
              <a:ln w="6350">
                <a:solidFill>
                  <a:schemeClr val="bg1"/>
                </a:solidFill>
              </a:ln>
            </a:endParaRPr>
          </a:p>
          <a:p>
            <a:pPr algn="ctr"/>
            <a:endParaRPr lang="en-US" sz="2000" b="1">
              <a:ln w="6350">
                <a:solidFill>
                  <a:schemeClr val="bg1"/>
                </a:solidFill>
              </a:ln>
            </a:endParaRPr>
          </a:p>
          <a:p>
            <a:pPr algn="ctr"/>
            <a:endParaRPr lang="en-US" sz="1400" b="1">
              <a:ln w="6350">
                <a:solidFill>
                  <a:schemeClr val="bg1"/>
                </a:solidFill>
              </a:ln>
            </a:endParaRPr>
          </a:p>
          <a:p>
            <a:pPr algn="ctr"/>
            <a:r>
              <a:rPr lang="en-US" b="1">
                <a:ln w="6350">
                  <a:solidFill>
                    <a:schemeClr val="bg1"/>
                  </a:solidFill>
                </a:ln>
              </a:rPr>
              <a:t>vs.</a:t>
            </a:r>
          </a:p>
        </p:txBody>
      </p:sp>
      <p:sp>
        <p:nvSpPr>
          <p:cNvPr id="34" name="Freeform: Shape 126">
            <a:extLst>
              <a:ext uri="{FF2B5EF4-FFF2-40B4-BE49-F238E27FC236}">
                <a16:creationId xmlns:a16="http://schemas.microsoft.com/office/drawing/2014/main" id="{BC8A2ECC-D591-8D4F-946D-AE9B0B3153F4}"/>
              </a:ext>
            </a:extLst>
          </p:cNvPr>
          <p:cNvSpPr/>
          <p:nvPr userDrawn="1"/>
        </p:nvSpPr>
        <p:spPr>
          <a:xfrm>
            <a:off x="2836406" y="4970507"/>
            <a:ext cx="6291868" cy="299230"/>
          </a:xfrm>
          <a:custGeom>
            <a:avLst/>
            <a:gdLst>
              <a:gd name="connsiteX0" fmla="*/ 0 w 1102439"/>
              <a:gd name="connsiteY0" fmla="*/ 110244 h 2721823"/>
              <a:gd name="connsiteX1" fmla="*/ 110244 w 1102439"/>
              <a:gd name="connsiteY1" fmla="*/ 0 h 2721823"/>
              <a:gd name="connsiteX2" fmla="*/ 992195 w 1102439"/>
              <a:gd name="connsiteY2" fmla="*/ 0 h 2721823"/>
              <a:gd name="connsiteX3" fmla="*/ 1102439 w 1102439"/>
              <a:gd name="connsiteY3" fmla="*/ 110244 h 2721823"/>
              <a:gd name="connsiteX4" fmla="*/ 1102439 w 1102439"/>
              <a:gd name="connsiteY4" fmla="*/ 2611579 h 2721823"/>
              <a:gd name="connsiteX5" fmla="*/ 992195 w 1102439"/>
              <a:gd name="connsiteY5" fmla="*/ 2721823 h 2721823"/>
              <a:gd name="connsiteX6" fmla="*/ 110244 w 1102439"/>
              <a:gd name="connsiteY6" fmla="*/ 2721823 h 2721823"/>
              <a:gd name="connsiteX7" fmla="*/ 0 w 1102439"/>
              <a:gd name="connsiteY7" fmla="*/ 2611579 h 2721823"/>
              <a:gd name="connsiteX8" fmla="*/ 0 w 1102439"/>
              <a:gd name="connsiteY8" fmla="*/ 110244 h 2721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439" h="2721823">
                <a:moveTo>
                  <a:pt x="0" y="110244"/>
                </a:moveTo>
                <a:cubicBezTo>
                  <a:pt x="0" y="49358"/>
                  <a:pt x="49358" y="0"/>
                  <a:pt x="110244" y="0"/>
                </a:cubicBezTo>
                <a:lnTo>
                  <a:pt x="992195" y="0"/>
                </a:lnTo>
                <a:cubicBezTo>
                  <a:pt x="1053081" y="0"/>
                  <a:pt x="1102439" y="49358"/>
                  <a:pt x="1102439" y="110244"/>
                </a:cubicBezTo>
                <a:lnTo>
                  <a:pt x="1102439" y="2611579"/>
                </a:lnTo>
                <a:cubicBezTo>
                  <a:pt x="1102439" y="2672465"/>
                  <a:pt x="1053081" y="2721823"/>
                  <a:pt x="992195" y="2721823"/>
                </a:cubicBezTo>
                <a:lnTo>
                  <a:pt x="110244" y="2721823"/>
                </a:lnTo>
                <a:cubicBezTo>
                  <a:pt x="49358" y="2721823"/>
                  <a:pt x="0" y="2672465"/>
                  <a:pt x="0" y="2611579"/>
                </a:cubicBezTo>
                <a:lnTo>
                  <a:pt x="0" y="110244"/>
                </a:lnTo>
                <a:close/>
              </a:path>
            </a:pathLst>
          </a:custGeom>
          <a:solidFill>
            <a:schemeClr val="accent1">
              <a:lumMod val="50000"/>
            </a:schemeClr>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2785" tIns="73152" rIns="72785" bIns="72785" numCol="1" spcCol="1270" anchor="ctr" anchorCtr="0">
            <a:noAutofit/>
          </a:bodyPr>
          <a:lstStyle/>
          <a:p>
            <a:pPr algn="ctr" defTabSz="528955">
              <a:lnSpc>
                <a:spcPct val="90000"/>
              </a:lnSpc>
              <a:spcBef>
                <a:spcPct val="0"/>
              </a:spcBef>
              <a:spcAft>
                <a:spcPct val="35000"/>
              </a:spcAft>
            </a:pPr>
            <a:r>
              <a:rPr lang="en-US" sz="1600">
                <a:solidFill>
                  <a:schemeClr val="bg1"/>
                </a:solidFill>
              </a:rPr>
              <a:t>Phase 2: Module Testing with Stakeholders</a:t>
            </a:r>
          </a:p>
        </p:txBody>
      </p:sp>
      <p:pic>
        <p:nvPicPr>
          <p:cNvPr id="35" name="Picture 34" descr="A close up of a sign&#10;&#10;Description automatically generated">
            <a:extLst>
              <a:ext uri="{FF2B5EF4-FFF2-40B4-BE49-F238E27FC236}">
                <a16:creationId xmlns:a16="http://schemas.microsoft.com/office/drawing/2014/main" id="{8D667F29-D52F-5F4D-8172-944ED27B157E}"/>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61007" y="108426"/>
            <a:ext cx="2190750" cy="1285240"/>
          </a:xfrm>
          <a:prstGeom prst="rect">
            <a:avLst/>
          </a:prstGeom>
        </p:spPr>
      </p:pic>
    </p:spTree>
    <p:extLst>
      <p:ext uri="{BB962C8B-B14F-4D97-AF65-F5344CB8AC3E}">
        <p14:creationId xmlns:p14="http://schemas.microsoft.com/office/powerpoint/2010/main" val="16949931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49230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965119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375555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84003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911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theme" Target="../theme/theme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05.xml"/><Relationship Id="rId21" Type="http://schemas.openxmlformats.org/officeDocument/2006/relationships/slideLayout" Target="../slideLayouts/slideLayout100.xml"/><Relationship Id="rId42" Type="http://schemas.openxmlformats.org/officeDocument/2006/relationships/slideLayout" Target="../slideLayouts/slideLayout121.xml"/><Relationship Id="rId47" Type="http://schemas.openxmlformats.org/officeDocument/2006/relationships/slideLayout" Target="../slideLayouts/slideLayout126.xml"/><Relationship Id="rId63" Type="http://schemas.openxmlformats.org/officeDocument/2006/relationships/slideLayout" Target="../slideLayouts/slideLayout142.xml"/><Relationship Id="rId68" Type="http://schemas.openxmlformats.org/officeDocument/2006/relationships/slideLayout" Target="../slideLayouts/slideLayout147.xml"/><Relationship Id="rId7" Type="http://schemas.openxmlformats.org/officeDocument/2006/relationships/slideLayout" Target="../slideLayouts/slideLayout86.xml"/><Relationship Id="rId71" Type="http://schemas.openxmlformats.org/officeDocument/2006/relationships/slideLayout" Target="../slideLayouts/slideLayout150.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9" Type="http://schemas.openxmlformats.org/officeDocument/2006/relationships/slideLayout" Target="../slideLayouts/slideLayout108.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37" Type="http://schemas.openxmlformats.org/officeDocument/2006/relationships/slideLayout" Target="../slideLayouts/slideLayout116.xml"/><Relationship Id="rId40" Type="http://schemas.openxmlformats.org/officeDocument/2006/relationships/slideLayout" Target="../slideLayouts/slideLayout119.xml"/><Relationship Id="rId45" Type="http://schemas.openxmlformats.org/officeDocument/2006/relationships/slideLayout" Target="../slideLayouts/slideLayout124.xml"/><Relationship Id="rId53" Type="http://schemas.openxmlformats.org/officeDocument/2006/relationships/slideLayout" Target="../slideLayouts/slideLayout132.xml"/><Relationship Id="rId58" Type="http://schemas.openxmlformats.org/officeDocument/2006/relationships/slideLayout" Target="../slideLayouts/slideLayout137.xml"/><Relationship Id="rId66" Type="http://schemas.openxmlformats.org/officeDocument/2006/relationships/slideLayout" Target="../slideLayouts/slideLayout145.xml"/><Relationship Id="rId5" Type="http://schemas.openxmlformats.org/officeDocument/2006/relationships/slideLayout" Target="../slideLayouts/slideLayout84.xml"/><Relationship Id="rId61" Type="http://schemas.openxmlformats.org/officeDocument/2006/relationships/slideLayout" Target="../slideLayouts/slideLayout140.xml"/><Relationship Id="rId19" Type="http://schemas.openxmlformats.org/officeDocument/2006/relationships/slideLayout" Target="../slideLayouts/slideLayout9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slideLayout" Target="../slideLayouts/slideLayout114.xml"/><Relationship Id="rId43" Type="http://schemas.openxmlformats.org/officeDocument/2006/relationships/slideLayout" Target="../slideLayouts/slideLayout122.xml"/><Relationship Id="rId48" Type="http://schemas.openxmlformats.org/officeDocument/2006/relationships/slideLayout" Target="../slideLayouts/slideLayout127.xml"/><Relationship Id="rId56" Type="http://schemas.openxmlformats.org/officeDocument/2006/relationships/slideLayout" Target="../slideLayouts/slideLayout135.xml"/><Relationship Id="rId64" Type="http://schemas.openxmlformats.org/officeDocument/2006/relationships/slideLayout" Target="../slideLayouts/slideLayout143.xml"/><Relationship Id="rId69" Type="http://schemas.openxmlformats.org/officeDocument/2006/relationships/slideLayout" Target="../slideLayouts/slideLayout148.xml"/><Relationship Id="rId8" Type="http://schemas.openxmlformats.org/officeDocument/2006/relationships/slideLayout" Target="../slideLayouts/slideLayout87.xml"/><Relationship Id="rId51" Type="http://schemas.openxmlformats.org/officeDocument/2006/relationships/slideLayout" Target="../slideLayouts/slideLayout130.xml"/><Relationship Id="rId72" Type="http://schemas.openxmlformats.org/officeDocument/2006/relationships/theme" Target="../theme/theme4.xml"/><Relationship Id="rId3" Type="http://schemas.openxmlformats.org/officeDocument/2006/relationships/slideLayout" Target="../slideLayouts/slideLayout82.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38" Type="http://schemas.openxmlformats.org/officeDocument/2006/relationships/slideLayout" Target="../slideLayouts/slideLayout117.xml"/><Relationship Id="rId46" Type="http://schemas.openxmlformats.org/officeDocument/2006/relationships/slideLayout" Target="../slideLayouts/slideLayout125.xml"/><Relationship Id="rId59" Type="http://schemas.openxmlformats.org/officeDocument/2006/relationships/slideLayout" Target="../slideLayouts/slideLayout138.xml"/><Relationship Id="rId67" Type="http://schemas.openxmlformats.org/officeDocument/2006/relationships/slideLayout" Target="../slideLayouts/slideLayout146.xml"/><Relationship Id="rId20" Type="http://schemas.openxmlformats.org/officeDocument/2006/relationships/slideLayout" Target="../slideLayouts/slideLayout99.xml"/><Relationship Id="rId41" Type="http://schemas.openxmlformats.org/officeDocument/2006/relationships/slideLayout" Target="../slideLayouts/slideLayout120.xml"/><Relationship Id="rId54" Type="http://schemas.openxmlformats.org/officeDocument/2006/relationships/slideLayout" Target="../slideLayouts/slideLayout133.xml"/><Relationship Id="rId62" Type="http://schemas.openxmlformats.org/officeDocument/2006/relationships/slideLayout" Target="../slideLayouts/slideLayout141.xml"/><Relationship Id="rId70" Type="http://schemas.openxmlformats.org/officeDocument/2006/relationships/slideLayout" Target="../slideLayouts/slideLayout14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slideLayout" Target="../slideLayouts/slideLayout115.xml"/><Relationship Id="rId49" Type="http://schemas.openxmlformats.org/officeDocument/2006/relationships/slideLayout" Target="../slideLayouts/slideLayout128.xml"/><Relationship Id="rId57" Type="http://schemas.openxmlformats.org/officeDocument/2006/relationships/slideLayout" Target="../slideLayouts/slideLayout136.xml"/><Relationship Id="rId10" Type="http://schemas.openxmlformats.org/officeDocument/2006/relationships/slideLayout" Target="../slideLayouts/slideLayout89.xml"/><Relationship Id="rId31" Type="http://schemas.openxmlformats.org/officeDocument/2006/relationships/slideLayout" Target="../slideLayouts/slideLayout110.xml"/><Relationship Id="rId44" Type="http://schemas.openxmlformats.org/officeDocument/2006/relationships/slideLayout" Target="../slideLayouts/slideLayout123.xml"/><Relationship Id="rId52" Type="http://schemas.openxmlformats.org/officeDocument/2006/relationships/slideLayout" Target="../slideLayouts/slideLayout131.xml"/><Relationship Id="rId60" Type="http://schemas.openxmlformats.org/officeDocument/2006/relationships/slideLayout" Target="../slideLayouts/slideLayout139.xml"/><Relationship Id="rId65" Type="http://schemas.openxmlformats.org/officeDocument/2006/relationships/slideLayout" Target="../slideLayouts/slideLayout144.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9" Type="http://schemas.openxmlformats.org/officeDocument/2006/relationships/slideLayout" Target="../slideLayouts/slideLayout118.xml"/><Relationship Id="rId34" Type="http://schemas.openxmlformats.org/officeDocument/2006/relationships/slideLayout" Target="../slideLayouts/slideLayout113.xml"/><Relationship Id="rId50" Type="http://schemas.openxmlformats.org/officeDocument/2006/relationships/slideLayout" Target="../slideLayouts/slideLayout129.xml"/><Relationship Id="rId55"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12/15/2025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12/15/2025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25795175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12/15/2025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159975354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12/15/2025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48054218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 id="2147483804" r:id="rId25"/>
    <p:sldLayoutId id="2147483805" r:id="rId26"/>
    <p:sldLayoutId id="2147483806" r:id="rId27"/>
    <p:sldLayoutId id="2147483807" r:id="rId28"/>
    <p:sldLayoutId id="2147483808" r:id="rId29"/>
    <p:sldLayoutId id="2147483809" r:id="rId30"/>
    <p:sldLayoutId id="2147483810" r:id="rId31"/>
    <p:sldLayoutId id="2147483811" r:id="rId32"/>
    <p:sldLayoutId id="2147483812" r:id="rId33"/>
    <p:sldLayoutId id="2147483813" r:id="rId34"/>
    <p:sldLayoutId id="2147483814" r:id="rId35"/>
    <p:sldLayoutId id="2147483815" r:id="rId36"/>
    <p:sldLayoutId id="2147483816" r:id="rId37"/>
    <p:sldLayoutId id="2147483817" r:id="rId38"/>
    <p:sldLayoutId id="2147483818" r:id="rId39"/>
    <p:sldLayoutId id="2147483819" r:id="rId40"/>
    <p:sldLayoutId id="2147483820" r:id="rId41"/>
    <p:sldLayoutId id="2147483821" r:id="rId42"/>
    <p:sldLayoutId id="2147483822" r:id="rId43"/>
    <p:sldLayoutId id="2147483823" r:id="rId44"/>
    <p:sldLayoutId id="2147483824" r:id="rId45"/>
    <p:sldLayoutId id="2147483825" r:id="rId46"/>
    <p:sldLayoutId id="2147483826" r:id="rId47"/>
    <p:sldLayoutId id="2147483827" r:id="rId48"/>
    <p:sldLayoutId id="2147483828" r:id="rId49"/>
    <p:sldLayoutId id="2147483829" r:id="rId50"/>
    <p:sldLayoutId id="2147483830" r:id="rId51"/>
    <p:sldLayoutId id="2147483831" r:id="rId52"/>
    <p:sldLayoutId id="2147483832" r:id="rId53"/>
    <p:sldLayoutId id="2147483833" r:id="rId54"/>
    <p:sldLayoutId id="2147483834" r:id="rId55"/>
    <p:sldLayoutId id="2147483835" r:id="rId56"/>
    <p:sldLayoutId id="2147483836" r:id="rId57"/>
    <p:sldLayoutId id="2147483837" r:id="rId58"/>
    <p:sldLayoutId id="2147483838" r:id="rId59"/>
    <p:sldLayoutId id="2147483839" r:id="rId60"/>
    <p:sldLayoutId id="2147483840" r:id="rId61"/>
    <p:sldLayoutId id="2147483841" r:id="rId62"/>
    <p:sldLayoutId id="2147483842" r:id="rId63"/>
    <p:sldLayoutId id="2147483843" r:id="rId64"/>
    <p:sldLayoutId id="2147483844" r:id="rId65"/>
    <p:sldLayoutId id="2147483845" r:id="rId66"/>
    <p:sldLayoutId id="2147483846" r:id="rId67"/>
    <p:sldLayoutId id="2147483847" r:id="rId68"/>
    <p:sldLayoutId id="2147483848" r:id="rId69"/>
    <p:sldLayoutId id="2147483849" r:id="rId70"/>
    <p:sldLayoutId id="2147483850" r:id="rId71"/>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www.ci3t.org/enhanc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02.png"/><Relationship Id="rId4" Type="http://schemas.openxmlformats.org/officeDocument/2006/relationships/image" Target="../media/image20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0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0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0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404.png"/><Relationship Id="rId5" Type="http://schemas.openxmlformats.org/officeDocument/2006/relationships/image" Target="../media/image415.png"/><Relationship Id="rId4" Type="http://schemas.openxmlformats.org/officeDocument/2006/relationships/image" Target="../media/image414.png"/></Relationships>
</file>

<file path=ppt/slides/_rels/slide107.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notesSlide" Target="../notesSlides/notesSlide39.xml"/><Relationship Id="rId7" Type="http://schemas.openxmlformats.org/officeDocument/2006/relationships/diagramColors" Target="../diagrams/colors17.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QuickStyle" Target="../diagrams/quickStyle17.xml"/><Relationship Id="rId5" Type="http://schemas.openxmlformats.org/officeDocument/2006/relationships/diagramLayout" Target="../diagrams/layout17.xml"/><Relationship Id="rId10" Type="http://schemas.openxmlformats.org/officeDocument/2006/relationships/image" Target="../media/image404.png"/><Relationship Id="rId4" Type="http://schemas.openxmlformats.org/officeDocument/2006/relationships/diagramData" Target="../diagrams/data17.xml"/><Relationship Id="rId9" Type="http://schemas.openxmlformats.org/officeDocument/2006/relationships/image" Target="../media/image415.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16.png"/><Relationship Id="rId5" Type="http://schemas.openxmlformats.org/officeDocument/2006/relationships/image" Target="../media/image404.png"/><Relationship Id="rId4" Type="http://schemas.openxmlformats.org/officeDocument/2006/relationships/image" Target="../media/image415.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04.png"/><Relationship Id="rId4" Type="http://schemas.openxmlformats.org/officeDocument/2006/relationships/image" Target="../media/image415.png"/></Relationships>
</file>

<file path=ppt/slides/_rels/slide11.xml.rels><?xml version="1.0" encoding="UTF-8" standalone="yes"?>
<Relationships xmlns="http://schemas.openxmlformats.org/package/2006/relationships"><Relationship Id="rId3" Type="http://schemas.openxmlformats.org/officeDocument/2006/relationships/image" Target="../media/image203.png"/><Relationship Id="rId7" Type="http://schemas.openxmlformats.org/officeDocument/2006/relationships/image" Target="../media/image206.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05.png"/><Relationship Id="rId5" Type="http://schemas.openxmlformats.org/officeDocument/2006/relationships/hyperlink" Target="https://www.ci3t.org/measures" TargetMode="External"/><Relationship Id="rId4" Type="http://schemas.openxmlformats.org/officeDocument/2006/relationships/image" Target="../media/image204.png"/></Relationships>
</file>

<file path=ppt/slides/_rels/slide110.xml.rels><?xml version="1.0" encoding="UTF-8" standalone="yes"?>
<Relationships xmlns="http://schemas.openxmlformats.org/package/2006/relationships"><Relationship Id="rId3" Type="http://schemas.openxmlformats.org/officeDocument/2006/relationships/image" Target="../media/image41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8" Type="http://schemas.openxmlformats.org/officeDocument/2006/relationships/image" Target="../media/image419.png"/><Relationship Id="rId3" Type="http://schemas.openxmlformats.org/officeDocument/2006/relationships/diagramLayout" Target="../diagrams/layout18.xml"/><Relationship Id="rId7" Type="http://schemas.openxmlformats.org/officeDocument/2006/relationships/image" Target="../media/image418.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10" Type="http://schemas.openxmlformats.org/officeDocument/2006/relationships/image" Target="../media/image421.png"/><Relationship Id="rId4" Type="http://schemas.openxmlformats.org/officeDocument/2006/relationships/diagramQuickStyle" Target="../diagrams/quickStyle18.xml"/><Relationship Id="rId9" Type="http://schemas.openxmlformats.org/officeDocument/2006/relationships/image" Target="../media/image420.png"/></Relationships>
</file>

<file path=ppt/slides/_rels/slide112.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2" Type="http://schemas.openxmlformats.org/officeDocument/2006/relationships/image" Target="../media/image422.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423.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3" Type="http://schemas.openxmlformats.org/officeDocument/2006/relationships/image" Target="../media/image424.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04.png"/><Relationship Id="rId4" Type="http://schemas.openxmlformats.org/officeDocument/2006/relationships/image" Target="../media/image425.png"/></Relationships>
</file>

<file path=ppt/slides/_rels/slide116.xml.rels><?xml version="1.0" encoding="UTF-8" standalone="yes"?>
<Relationships xmlns="http://schemas.openxmlformats.org/package/2006/relationships"><Relationship Id="rId3" Type="http://schemas.openxmlformats.org/officeDocument/2006/relationships/image" Target="../media/image422.png"/><Relationship Id="rId7" Type="http://schemas.openxmlformats.org/officeDocument/2006/relationships/image" Target="../media/image40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25.png"/><Relationship Id="rId5" Type="http://schemas.openxmlformats.org/officeDocument/2006/relationships/image" Target="../media/image427.png"/><Relationship Id="rId4" Type="http://schemas.openxmlformats.org/officeDocument/2006/relationships/image" Target="../media/image426.png"/></Relationships>
</file>

<file path=ppt/slides/_rels/slide117.xml.rels><?xml version="1.0" encoding="UTF-8" standalone="yes"?>
<Relationships xmlns="http://schemas.openxmlformats.org/package/2006/relationships"><Relationship Id="rId3" Type="http://schemas.openxmlformats.org/officeDocument/2006/relationships/image" Target="../media/image428.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04.png"/><Relationship Id="rId5" Type="http://schemas.openxmlformats.org/officeDocument/2006/relationships/image" Target="../media/image425.png"/><Relationship Id="rId4" Type="http://schemas.openxmlformats.org/officeDocument/2006/relationships/image" Target="../media/image429.png"/></Relationships>
</file>

<file path=ppt/slides/_rels/slide118.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08.png"/><Relationship Id="rId4" Type="http://schemas.openxmlformats.org/officeDocument/2006/relationships/image" Target="../media/image207.png"/></Relationships>
</file>

<file path=ppt/slides/_rels/slide120.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404.png"/><Relationship Id="rId4" Type="http://schemas.openxmlformats.org/officeDocument/2006/relationships/image" Target="../media/image425.png"/></Relationships>
</file>

<file path=ppt/slides/_rels/slide122.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image" Target="../media/image433.png"/><Relationship Id="rId1" Type="http://schemas.openxmlformats.org/officeDocument/2006/relationships/slideLayout" Target="../slideLayouts/slideLayout6.xml"/><Relationship Id="rId5" Type="http://schemas.openxmlformats.org/officeDocument/2006/relationships/image" Target="../media/image436.png"/><Relationship Id="rId4" Type="http://schemas.openxmlformats.org/officeDocument/2006/relationships/image" Target="../media/image435.png"/></Relationships>
</file>

<file path=ppt/slides/_rels/slide123.xml.rels><?xml version="1.0" encoding="UTF-8" standalone="yes"?>
<Relationships xmlns="http://schemas.openxmlformats.org/package/2006/relationships"><Relationship Id="rId3" Type="http://schemas.openxmlformats.org/officeDocument/2006/relationships/image" Target="../media/image43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38.jpeg"/></Relationships>
</file>

<file path=ppt/slides/_rels/slide124.xml.rels><?xml version="1.0" encoding="UTF-8" standalone="yes"?>
<Relationships xmlns="http://schemas.openxmlformats.org/package/2006/relationships"><Relationship Id="rId3" Type="http://schemas.openxmlformats.org/officeDocument/2006/relationships/image" Target="../media/image439.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404.png"/><Relationship Id="rId4" Type="http://schemas.openxmlformats.org/officeDocument/2006/relationships/image" Target="../media/image425.png"/></Relationships>
</file>

<file path=ppt/slides/_rels/slide125.xml.rels><?xml version="1.0" encoding="UTF-8" standalone="yes"?>
<Relationships xmlns="http://schemas.openxmlformats.org/package/2006/relationships"><Relationship Id="rId3" Type="http://schemas.openxmlformats.org/officeDocument/2006/relationships/image" Target="../media/image440.png"/><Relationship Id="rId7" Type="http://schemas.openxmlformats.org/officeDocument/2006/relationships/image" Target="../media/image444.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43.png"/><Relationship Id="rId5" Type="http://schemas.openxmlformats.org/officeDocument/2006/relationships/image" Target="../media/image442.png"/><Relationship Id="rId4" Type="http://schemas.openxmlformats.org/officeDocument/2006/relationships/image" Target="../media/image441.png"/></Relationships>
</file>

<file path=ppt/slides/_rels/slide126.xml.rels><?xml version="1.0" encoding="UTF-8" standalone="yes"?>
<Relationships xmlns="http://schemas.openxmlformats.org/package/2006/relationships"><Relationship Id="rId8" Type="http://schemas.openxmlformats.org/officeDocument/2006/relationships/image" Target="../media/image450.png"/><Relationship Id="rId3" Type="http://schemas.openxmlformats.org/officeDocument/2006/relationships/image" Target="../media/image445.png"/><Relationship Id="rId7" Type="http://schemas.openxmlformats.org/officeDocument/2006/relationships/image" Target="../media/image449.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48.png"/><Relationship Id="rId5" Type="http://schemas.openxmlformats.org/officeDocument/2006/relationships/image" Target="../media/image447.png"/><Relationship Id="rId10" Type="http://schemas.openxmlformats.org/officeDocument/2006/relationships/image" Target="../media/image404.png"/><Relationship Id="rId4" Type="http://schemas.openxmlformats.org/officeDocument/2006/relationships/image" Target="../media/image446.png"/><Relationship Id="rId9" Type="http://schemas.openxmlformats.org/officeDocument/2006/relationships/image" Target="../media/image425.png"/></Relationships>
</file>

<file path=ppt/slides/_rels/slide127.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50.png"/><Relationship Id="rId5" Type="http://schemas.openxmlformats.org/officeDocument/2006/relationships/image" Target="../media/image453.png"/><Relationship Id="rId4" Type="http://schemas.openxmlformats.org/officeDocument/2006/relationships/image" Target="../media/image452.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ideo" Target="https://www.youtube.com/embed/iAD6Np17co0?feature=oembed" TargetMode="External"/><Relationship Id="rId6" Type="http://schemas.openxmlformats.org/officeDocument/2006/relationships/image" Target="../media/image456.jpeg"/><Relationship Id="rId5" Type="http://schemas.openxmlformats.org/officeDocument/2006/relationships/image" Target="../media/image455.svg"/><Relationship Id="rId4" Type="http://schemas.openxmlformats.org/officeDocument/2006/relationships/image" Target="../media/image454.png"/></Relationships>
</file>

<file path=ppt/slides/_rels/slide129.xml.rels><?xml version="1.0" encoding="UTF-8" standalone="yes"?>
<Relationships xmlns="http://schemas.openxmlformats.org/package/2006/relationships"><Relationship Id="rId3" Type="http://schemas.openxmlformats.org/officeDocument/2006/relationships/image" Target="../media/image457.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10.png"/><Relationship Id="rId4" Type="http://schemas.openxmlformats.org/officeDocument/2006/relationships/image" Target="../media/image209.png"/></Relationships>
</file>

<file path=ppt/slides/_rels/slide130.xml.rels><?xml version="1.0" encoding="UTF-8" standalone="yes"?>
<Relationships xmlns="http://schemas.openxmlformats.org/package/2006/relationships"><Relationship Id="rId3" Type="http://schemas.openxmlformats.org/officeDocument/2006/relationships/image" Target="../media/image458.png"/><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459.png"/></Relationships>
</file>

<file path=ppt/slides/_rels/slide131.xml.rels><?xml version="1.0" encoding="UTF-8" standalone="yes"?>
<Relationships xmlns="http://schemas.openxmlformats.org/package/2006/relationships"><Relationship Id="rId8" Type="http://schemas.openxmlformats.org/officeDocument/2006/relationships/image" Target="../media/image465.png"/><Relationship Id="rId3" Type="http://schemas.openxmlformats.org/officeDocument/2006/relationships/image" Target="../media/image460.png"/><Relationship Id="rId7" Type="http://schemas.openxmlformats.org/officeDocument/2006/relationships/image" Target="../media/image464.jpeg"/><Relationship Id="rId2" Type="http://schemas.openxmlformats.org/officeDocument/2006/relationships/notesSlide" Target="../notesSlides/notesSlide59.xml"/><Relationship Id="rId1" Type="http://schemas.openxmlformats.org/officeDocument/2006/relationships/slideLayout" Target="../slideLayouts/slideLayout8.xml"/><Relationship Id="rId6" Type="http://schemas.openxmlformats.org/officeDocument/2006/relationships/image" Target="../media/image463.png"/><Relationship Id="rId5" Type="http://schemas.openxmlformats.org/officeDocument/2006/relationships/image" Target="../media/image462.jpeg"/><Relationship Id="rId4" Type="http://schemas.openxmlformats.org/officeDocument/2006/relationships/image" Target="../media/image461.png"/></Relationships>
</file>

<file path=ppt/slides/_rels/slide132.xml.rels><?xml version="1.0" encoding="UTF-8" standalone="yes"?>
<Relationships xmlns="http://schemas.openxmlformats.org/package/2006/relationships"><Relationship Id="rId3" Type="http://schemas.openxmlformats.org/officeDocument/2006/relationships/image" Target="../media/image466.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68.png"/></Relationships>
</file>

<file path=ppt/slides/_rels/slide134.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469.png"/><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3" Type="http://schemas.openxmlformats.org/officeDocument/2006/relationships/image" Target="../media/image472.png"/><Relationship Id="rId2" Type="http://schemas.openxmlformats.org/officeDocument/2006/relationships/image" Target="../media/image471.png"/><Relationship Id="rId1" Type="http://schemas.openxmlformats.org/officeDocument/2006/relationships/slideLayout" Target="../slideLayouts/slideLayout8.xml"/><Relationship Id="rId4" Type="http://schemas.openxmlformats.org/officeDocument/2006/relationships/image" Target="../media/image473.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474.pn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404.png"/><Relationship Id="rId4" Type="http://schemas.openxmlformats.org/officeDocument/2006/relationships/image" Target="../media/image425.png"/></Relationships>
</file>

<file path=ppt/slides/_rels/slide138.xml.rels><?xml version="1.0" encoding="UTF-8" standalone="yes"?>
<Relationships xmlns="http://schemas.openxmlformats.org/package/2006/relationships"><Relationship Id="rId3" Type="http://schemas.openxmlformats.org/officeDocument/2006/relationships/image" Target="../media/image475.png"/><Relationship Id="rId2" Type="http://schemas.openxmlformats.org/officeDocument/2006/relationships/notesSlide" Target="../notesSlides/notesSlide63.xml"/><Relationship Id="rId1" Type="http://schemas.openxmlformats.org/officeDocument/2006/relationships/slideLayout" Target="../slideLayouts/slideLayout6.xml"/><Relationship Id="rId5" Type="http://schemas.openxmlformats.org/officeDocument/2006/relationships/image" Target="../media/image404.png"/><Relationship Id="rId4" Type="http://schemas.openxmlformats.org/officeDocument/2006/relationships/image" Target="../media/image425.png"/></Relationships>
</file>

<file path=ppt/slides/_rels/slide139.xml.rels><?xml version="1.0" encoding="UTF-8" standalone="yes"?>
<Relationships xmlns="http://schemas.openxmlformats.org/package/2006/relationships"><Relationship Id="rId3" Type="http://schemas.openxmlformats.org/officeDocument/2006/relationships/image" Target="../media/image476.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404.png"/><Relationship Id="rId4" Type="http://schemas.openxmlformats.org/officeDocument/2006/relationships/image" Target="../media/image425.png"/></Relationships>
</file>

<file path=ppt/slides/_rels/slide1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 Id="rId4" Type="http://schemas.openxmlformats.org/officeDocument/2006/relationships/image" Target="../media/image213.png"/></Relationships>
</file>

<file path=ppt/slides/_rels/slide140.xml.rels><?xml version="1.0" encoding="UTF-8" standalone="yes"?>
<Relationships xmlns="http://schemas.openxmlformats.org/package/2006/relationships"><Relationship Id="rId3" Type="http://schemas.openxmlformats.org/officeDocument/2006/relationships/image" Target="../media/image477.jpeg"/><Relationship Id="rId2" Type="http://schemas.openxmlformats.org/officeDocument/2006/relationships/slideLayout" Target="../slideLayouts/slideLayout2.xml"/><Relationship Id="rId1" Type="http://schemas.openxmlformats.org/officeDocument/2006/relationships/video" Target="https://www.youtube.com/embed/3OIThVRb47o?feature=oembed" TargetMode="External"/><Relationship Id="rId5" Type="http://schemas.openxmlformats.org/officeDocument/2006/relationships/image" Target="../media/image479.png"/><Relationship Id="rId4" Type="http://schemas.openxmlformats.org/officeDocument/2006/relationships/image" Target="../media/image478.png"/></Relationships>
</file>

<file path=ppt/slides/_rels/slide141.xml.rels><?xml version="1.0" encoding="UTF-8" standalone="yes"?>
<Relationships xmlns="http://schemas.openxmlformats.org/package/2006/relationships"><Relationship Id="rId8" Type="http://schemas.openxmlformats.org/officeDocument/2006/relationships/image" Target="../media/image485.jpeg"/><Relationship Id="rId13" Type="http://schemas.openxmlformats.org/officeDocument/2006/relationships/image" Target="../media/image490.jpeg"/><Relationship Id="rId18" Type="http://schemas.openxmlformats.org/officeDocument/2006/relationships/image" Target="../media/image495.jpeg"/><Relationship Id="rId3" Type="http://schemas.openxmlformats.org/officeDocument/2006/relationships/image" Target="../media/image480.png"/><Relationship Id="rId21" Type="http://schemas.openxmlformats.org/officeDocument/2006/relationships/image" Target="../media/image498.jpeg"/><Relationship Id="rId7" Type="http://schemas.openxmlformats.org/officeDocument/2006/relationships/image" Target="../media/image484.jpeg"/><Relationship Id="rId12" Type="http://schemas.openxmlformats.org/officeDocument/2006/relationships/image" Target="../media/image489.jpeg"/><Relationship Id="rId17" Type="http://schemas.openxmlformats.org/officeDocument/2006/relationships/image" Target="../media/image494.jpeg"/><Relationship Id="rId2" Type="http://schemas.openxmlformats.org/officeDocument/2006/relationships/notesSlide" Target="../notesSlides/notesSlide65.xml"/><Relationship Id="rId16" Type="http://schemas.openxmlformats.org/officeDocument/2006/relationships/image" Target="../media/image493.jpeg"/><Relationship Id="rId20" Type="http://schemas.openxmlformats.org/officeDocument/2006/relationships/image" Target="../media/image497.jpeg"/><Relationship Id="rId1" Type="http://schemas.openxmlformats.org/officeDocument/2006/relationships/slideLayout" Target="../slideLayouts/slideLayout10.xml"/><Relationship Id="rId6" Type="http://schemas.openxmlformats.org/officeDocument/2006/relationships/image" Target="../media/image483.png"/><Relationship Id="rId11" Type="http://schemas.openxmlformats.org/officeDocument/2006/relationships/image" Target="../media/image488.jpeg"/><Relationship Id="rId5" Type="http://schemas.openxmlformats.org/officeDocument/2006/relationships/image" Target="../media/image482.png"/><Relationship Id="rId15" Type="http://schemas.openxmlformats.org/officeDocument/2006/relationships/image" Target="../media/image492.jpeg"/><Relationship Id="rId23" Type="http://schemas.openxmlformats.org/officeDocument/2006/relationships/image" Target="../media/image500.jpeg"/><Relationship Id="rId10" Type="http://schemas.openxmlformats.org/officeDocument/2006/relationships/image" Target="../media/image487.jpeg"/><Relationship Id="rId19" Type="http://schemas.openxmlformats.org/officeDocument/2006/relationships/image" Target="../media/image496.jpeg"/><Relationship Id="rId4" Type="http://schemas.openxmlformats.org/officeDocument/2006/relationships/image" Target="../media/image481.png"/><Relationship Id="rId9" Type="http://schemas.openxmlformats.org/officeDocument/2006/relationships/image" Target="../media/image486.jpeg"/><Relationship Id="rId14" Type="http://schemas.openxmlformats.org/officeDocument/2006/relationships/image" Target="../media/image491.jpeg"/><Relationship Id="rId22" Type="http://schemas.openxmlformats.org/officeDocument/2006/relationships/image" Target="../media/image499.jpeg"/></Relationships>
</file>

<file path=ppt/slides/_rels/slide142.xml.rels><?xml version="1.0" encoding="UTF-8" standalone="yes"?>
<Relationships xmlns="http://schemas.openxmlformats.org/package/2006/relationships"><Relationship Id="rId3" Type="http://schemas.openxmlformats.org/officeDocument/2006/relationships/image" Target="../media/image501.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503.jpeg"/><Relationship Id="rId4" Type="http://schemas.openxmlformats.org/officeDocument/2006/relationships/image" Target="../media/image502.png"/></Relationships>
</file>

<file path=ppt/slides/_rels/slide143.xml.rels><?xml version="1.0" encoding="UTF-8" standalone="yes"?>
<Relationships xmlns="http://schemas.openxmlformats.org/package/2006/relationships"><Relationship Id="rId2" Type="http://schemas.openxmlformats.org/officeDocument/2006/relationships/image" Target="../media/image50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505.png"/><Relationship Id="rId2" Type="http://schemas.openxmlformats.org/officeDocument/2006/relationships/notesSlide" Target="../notesSlides/notesSlide67.xml"/><Relationship Id="rId1" Type="http://schemas.openxmlformats.org/officeDocument/2006/relationships/slideLayout" Target="../slideLayouts/slideLayout6.xml"/><Relationship Id="rId5" Type="http://schemas.openxmlformats.org/officeDocument/2006/relationships/image" Target="../media/image404.png"/><Relationship Id="rId4" Type="http://schemas.openxmlformats.org/officeDocument/2006/relationships/image" Target="../media/image425.png"/></Relationships>
</file>

<file path=ppt/slides/_rels/slide145.xml.rels><?xml version="1.0" encoding="UTF-8" standalone="yes"?>
<Relationships xmlns="http://schemas.openxmlformats.org/package/2006/relationships"><Relationship Id="rId3" Type="http://schemas.openxmlformats.org/officeDocument/2006/relationships/image" Target="../media/image506.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455.svg"/><Relationship Id="rId4" Type="http://schemas.openxmlformats.org/officeDocument/2006/relationships/image" Target="../media/image454.png"/></Relationships>
</file>

<file path=ppt/slides/_rels/slide146.xml.rels><?xml version="1.0" encoding="UTF-8" standalone="yes"?>
<Relationships xmlns="http://schemas.openxmlformats.org/package/2006/relationships"><Relationship Id="rId3" Type="http://schemas.openxmlformats.org/officeDocument/2006/relationships/image" Target="../media/image507.png"/><Relationship Id="rId7" Type="http://schemas.openxmlformats.org/officeDocument/2006/relationships/image" Target="../media/image404.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425.png"/><Relationship Id="rId5" Type="http://schemas.openxmlformats.org/officeDocument/2006/relationships/image" Target="../media/image509.png"/><Relationship Id="rId4" Type="http://schemas.openxmlformats.org/officeDocument/2006/relationships/image" Target="../media/image508.png"/></Relationships>
</file>

<file path=ppt/slides/_rels/slide147.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image" Target="../media/image404.png"/><Relationship Id="rId5" Type="http://schemas.openxmlformats.org/officeDocument/2006/relationships/image" Target="../media/image425.png"/><Relationship Id="rId4" Type="http://schemas.openxmlformats.org/officeDocument/2006/relationships/image" Target="../media/image512.png"/></Relationships>
</file>

<file path=ppt/slides/_rels/slide149.xml.rels><?xml version="1.0" encoding="UTF-8" standalone="yes"?>
<Relationships xmlns="http://schemas.openxmlformats.org/package/2006/relationships"><Relationship Id="rId3" Type="http://schemas.openxmlformats.org/officeDocument/2006/relationships/image" Target="../media/image514.png"/><Relationship Id="rId2" Type="http://schemas.openxmlformats.org/officeDocument/2006/relationships/image" Target="../media/image513.png"/><Relationship Id="rId1" Type="http://schemas.openxmlformats.org/officeDocument/2006/relationships/slideLayout" Target="../slideLayouts/slideLayout2.xml"/><Relationship Id="rId5" Type="http://schemas.openxmlformats.org/officeDocument/2006/relationships/image" Target="../media/image515.png"/><Relationship Id="rId4" Type="http://schemas.openxmlformats.org/officeDocument/2006/relationships/hyperlink" Target="https://ci3t.org/tier_library/Social_Validity_Adapted-IRP15_Adult.pdf" TargetMode="Externa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50.xml.rels><?xml version="1.0" encoding="UTF-8" standalone="yes"?>
<Relationships xmlns="http://schemas.openxmlformats.org/package/2006/relationships"><Relationship Id="rId3" Type="http://schemas.openxmlformats.org/officeDocument/2006/relationships/image" Target="../media/image516.png"/><Relationship Id="rId2" Type="http://schemas.openxmlformats.org/officeDocument/2006/relationships/notesSlide" Target="../notesSlides/notesSlide72.xml"/><Relationship Id="rId1" Type="http://schemas.openxmlformats.org/officeDocument/2006/relationships/slideLayout" Target="../slideLayouts/slideLayout6.xml"/><Relationship Id="rId5" Type="http://schemas.openxmlformats.org/officeDocument/2006/relationships/image" Target="../media/image518.png"/><Relationship Id="rId4" Type="http://schemas.openxmlformats.org/officeDocument/2006/relationships/image" Target="../media/image517.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51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3.xml"/><Relationship Id="rId1" Type="http://schemas.openxmlformats.org/officeDocument/2006/relationships/slideLayout" Target="../slideLayouts/slideLayout9.xml"/><Relationship Id="rId5" Type="http://schemas.openxmlformats.org/officeDocument/2006/relationships/image" Target="../media/image207.png"/><Relationship Id="rId4" Type="http://schemas.openxmlformats.org/officeDocument/2006/relationships/image" Target="../media/image208.png"/></Relationships>
</file>

<file path=ppt/slides/_rels/slide154.xml.rels><?xml version="1.0" encoding="UTF-8" standalone="yes"?>
<Relationships xmlns="http://schemas.openxmlformats.org/package/2006/relationships"><Relationship Id="rId3" Type="http://schemas.openxmlformats.org/officeDocument/2006/relationships/image" Target="../media/image522.png"/><Relationship Id="rId2" Type="http://schemas.openxmlformats.org/officeDocument/2006/relationships/image" Target="../media/image521.png"/><Relationship Id="rId1" Type="http://schemas.openxmlformats.org/officeDocument/2006/relationships/slideLayout" Target="../slideLayouts/slideLayout2.xml"/><Relationship Id="rId6" Type="http://schemas.openxmlformats.org/officeDocument/2006/relationships/image" Target="../media/image525.jpeg"/><Relationship Id="rId5" Type="http://schemas.openxmlformats.org/officeDocument/2006/relationships/image" Target="../media/image524.png"/><Relationship Id="rId4" Type="http://schemas.openxmlformats.org/officeDocument/2006/relationships/image" Target="../media/image523.png"/></Relationships>
</file>

<file path=ppt/slides/_rels/slide155.xml.rels><?xml version="1.0" encoding="UTF-8" standalone="yes"?>
<Relationships xmlns="http://schemas.openxmlformats.org/package/2006/relationships"><Relationship Id="rId8" Type="http://schemas.openxmlformats.org/officeDocument/2006/relationships/image" Target="../media/image530.jpeg"/><Relationship Id="rId13" Type="http://schemas.openxmlformats.org/officeDocument/2006/relationships/image" Target="../media/image535.jpeg"/><Relationship Id="rId18" Type="http://schemas.openxmlformats.org/officeDocument/2006/relationships/image" Target="../media/image540.jpeg"/><Relationship Id="rId3" Type="http://schemas.openxmlformats.org/officeDocument/2006/relationships/hyperlink" Target="https://www.ci3t.org/enhance" TargetMode="External"/><Relationship Id="rId21" Type="http://schemas.openxmlformats.org/officeDocument/2006/relationships/image" Target="../media/image543.jpeg"/><Relationship Id="rId7" Type="http://schemas.openxmlformats.org/officeDocument/2006/relationships/image" Target="../media/image529.jpeg"/><Relationship Id="rId12" Type="http://schemas.openxmlformats.org/officeDocument/2006/relationships/image" Target="../media/image534.jpeg"/><Relationship Id="rId17" Type="http://schemas.openxmlformats.org/officeDocument/2006/relationships/image" Target="../media/image539.jpeg"/><Relationship Id="rId2" Type="http://schemas.openxmlformats.org/officeDocument/2006/relationships/notesSlide" Target="../notesSlides/notesSlide74.xml"/><Relationship Id="rId16" Type="http://schemas.openxmlformats.org/officeDocument/2006/relationships/image" Target="../media/image538.jpeg"/><Relationship Id="rId20" Type="http://schemas.openxmlformats.org/officeDocument/2006/relationships/image" Target="../media/image542.jpeg"/><Relationship Id="rId1" Type="http://schemas.openxmlformats.org/officeDocument/2006/relationships/slideLayout" Target="../slideLayouts/slideLayout10.xml"/><Relationship Id="rId6" Type="http://schemas.openxmlformats.org/officeDocument/2006/relationships/image" Target="../media/image528.png"/><Relationship Id="rId11" Type="http://schemas.openxmlformats.org/officeDocument/2006/relationships/image" Target="../media/image533.jpeg"/><Relationship Id="rId5" Type="http://schemas.openxmlformats.org/officeDocument/2006/relationships/image" Target="../media/image527.png"/><Relationship Id="rId15" Type="http://schemas.openxmlformats.org/officeDocument/2006/relationships/image" Target="../media/image537.jpeg"/><Relationship Id="rId23" Type="http://schemas.openxmlformats.org/officeDocument/2006/relationships/image" Target="../media/image545.jpeg"/><Relationship Id="rId10" Type="http://schemas.openxmlformats.org/officeDocument/2006/relationships/image" Target="../media/image532.jpeg"/><Relationship Id="rId19" Type="http://schemas.openxmlformats.org/officeDocument/2006/relationships/image" Target="../media/image541.jpeg"/><Relationship Id="rId4" Type="http://schemas.openxmlformats.org/officeDocument/2006/relationships/image" Target="../media/image526.png"/><Relationship Id="rId9" Type="http://schemas.openxmlformats.org/officeDocument/2006/relationships/image" Target="../media/image531.jpeg"/><Relationship Id="rId14" Type="http://schemas.openxmlformats.org/officeDocument/2006/relationships/image" Target="../media/image536.jpeg"/><Relationship Id="rId22" Type="http://schemas.openxmlformats.org/officeDocument/2006/relationships/image" Target="../media/image544.jpeg"/></Relationships>
</file>

<file path=ppt/slides/_rels/slide156.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16.xml"/></Relationships>
</file>

<file path=ppt/slides/_rels/slide15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75.xml"/><Relationship Id="rId1" Type="http://schemas.openxmlformats.org/officeDocument/2006/relationships/slideLayout" Target="../slideLayouts/slideLayout9.xml"/><Relationship Id="rId5" Type="http://schemas.openxmlformats.org/officeDocument/2006/relationships/image" Target="../media/image209.png"/><Relationship Id="rId4" Type="http://schemas.openxmlformats.org/officeDocument/2006/relationships/image" Target="../media/image210.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5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hyperlink" Target="http://ci3t.org/tier_library/04_Social_Validity_Adapted_CIRP_Student.pdf" TargetMode="External"/><Relationship Id="rId2" Type="http://schemas.openxmlformats.org/officeDocument/2006/relationships/hyperlink" Target="http://ci3t.org/tier_library/Social_Validity_Adapted-IRP15_Adult.pdf" TargetMode="Externa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547.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549.png"/><Relationship Id="rId5" Type="http://schemas.openxmlformats.org/officeDocument/2006/relationships/image" Target="../media/image548.png"/><Relationship Id="rId4" Type="http://schemas.openxmlformats.org/officeDocument/2006/relationships/image" Target="../media/image405.png"/></Relationships>
</file>

<file path=ppt/slides/_rels/slide162.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551.png"/></Relationships>
</file>

<file path=ppt/slides/_rels/slide163.xml.rels><?xml version="1.0" encoding="UTF-8" standalone="yes"?>
<Relationships xmlns="http://schemas.openxmlformats.org/package/2006/relationships"><Relationship Id="rId3" Type="http://schemas.openxmlformats.org/officeDocument/2006/relationships/image" Target="../media/image552.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551.png"/><Relationship Id="rId4" Type="http://schemas.openxmlformats.org/officeDocument/2006/relationships/image" Target="../media/image550.png"/></Relationships>
</file>

<file path=ppt/slides/_rels/slide164.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image" Target="../media/image553.png"/><Relationship Id="rId1" Type="http://schemas.openxmlformats.org/officeDocument/2006/relationships/slideLayout" Target="../slideLayouts/slideLayout2.xml"/><Relationship Id="rId4" Type="http://schemas.openxmlformats.org/officeDocument/2006/relationships/image" Target="../media/image551.png"/></Relationships>
</file>

<file path=ppt/slides/_rels/slide165.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image" Target="../media/image554.png"/><Relationship Id="rId1" Type="http://schemas.openxmlformats.org/officeDocument/2006/relationships/slideLayout" Target="../slideLayouts/slideLayout2.xml"/><Relationship Id="rId4" Type="http://schemas.openxmlformats.org/officeDocument/2006/relationships/image" Target="../media/image551.png"/></Relationships>
</file>

<file path=ppt/slides/_rels/slide166.xml.rels><?xml version="1.0" encoding="UTF-8" standalone="yes"?>
<Relationships xmlns="http://schemas.openxmlformats.org/package/2006/relationships"><Relationship Id="rId3" Type="http://schemas.openxmlformats.org/officeDocument/2006/relationships/image" Target="../media/image556.png"/><Relationship Id="rId2" Type="http://schemas.openxmlformats.org/officeDocument/2006/relationships/image" Target="../media/image555.png"/><Relationship Id="rId1" Type="http://schemas.openxmlformats.org/officeDocument/2006/relationships/slideLayout" Target="../slideLayouts/slideLayout8.xml"/><Relationship Id="rId6" Type="http://schemas.openxmlformats.org/officeDocument/2006/relationships/image" Target="../media/image559.png"/><Relationship Id="rId5" Type="http://schemas.openxmlformats.org/officeDocument/2006/relationships/image" Target="../media/image558.png"/><Relationship Id="rId4" Type="http://schemas.openxmlformats.org/officeDocument/2006/relationships/image" Target="../media/image557.png"/></Relationships>
</file>

<file path=ppt/slides/_rels/slide167.xml.rels><?xml version="1.0" encoding="UTF-8" standalone="yes"?>
<Relationships xmlns="http://schemas.openxmlformats.org/package/2006/relationships"><Relationship Id="rId8" Type="http://schemas.openxmlformats.org/officeDocument/2006/relationships/image" Target="../media/image564.jpeg"/><Relationship Id="rId13" Type="http://schemas.openxmlformats.org/officeDocument/2006/relationships/image" Target="../media/image569.jpeg"/><Relationship Id="rId18" Type="http://schemas.openxmlformats.org/officeDocument/2006/relationships/image" Target="../media/image574.jpeg"/><Relationship Id="rId3" Type="http://schemas.openxmlformats.org/officeDocument/2006/relationships/hyperlink" Target="https://www.ci3t.org/enhance" TargetMode="External"/><Relationship Id="rId21" Type="http://schemas.openxmlformats.org/officeDocument/2006/relationships/image" Target="../media/image577.jpeg"/><Relationship Id="rId7" Type="http://schemas.openxmlformats.org/officeDocument/2006/relationships/image" Target="../media/image563.jpeg"/><Relationship Id="rId12" Type="http://schemas.openxmlformats.org/officeDocument/2006/relationships/image" Target="../media/image568.jpeg"/><Relationship Id="rId17" Type="http://schemas.openxmlformats.org/officeDocument/2006/relationships/image" Target="../media/image573.jpeg"/><Relationship Id="rId2" Type="http://schemas.openxmlformats.org/officeDocument/2006/relationships/notesSlide" Target="../notesSlides/notesSlide79.xml"/><Relationship Id="rId16" Type="http://schemas.openxmlformats.org/officeDocument/2006/relationships/image" Target="../media/image572.jpeg"/><Relationship Id="rId20" Type="http://schemas.openxmlformats.org/officeDocument/2006/relationships/image" Target="../media/image576.jpeg"/><Relationship Id="rId1" Type="http://schemas.openxmlformats.org/officeDocument/2006/relationships/slideLayout" Target="../slideLayouts/slideLayout10.xml"/><Relationship Id="rId6" Type="http://schemas.openxmlformats.org/officeDocument/2006/relationships/image" Target="../media/image562.png"/><Relationship Id="rId11" Type="http://schemas.openxmlformats.org/officeDocument/2006/relationships/image" Target="../media/image567.jpeg"/><Relationship Id="rId5" Type="http://schemas.openxmlformats.org/officeDocument/2006/relationships/image" Target="../media/image561.png"/><Relationship Id="rId15" Type="http://schemas.openxmlformats.org/officeDocument/2006/relationships/image" Target="../media/image571.jpeg"/><Relationship Id="rId23" Type="http://schemas.openxmlformats.org/officeDocument/2006/relationships/image" Target="../media/image579.jpeg"/><Relationship Id="rId10" Type="http://schemas.openxmlformats.org/officeDocument/2006/relationships/image" Target="../media/image566.jpeg"/><Relationship Id="rId19" Type="http://schemas.openxmlformats.org/officeDocument/2006/relationships/image" Target="../media/image575.jpeg"/><Relationship Id="rId4" Type="http://schemas.openxmlformats.org/officeDocument/2006/relationships/image" Target="../media/image560.png"/><Relationship Id="rId9" Type="http://schemas.openxmlformats.org/officeDocument/2006/relationships/image" Target="../media/image565.jpeg"/><Relationship Id="rId14" Type="http://schemas.openxmlformats.org/officeDocument/2006/relationships/image" Target="../media/image570.jpeg"/><Relationship Id="rId22" Type="http://schemas.openxmlformats.org/officeDocument/2006/relationships/image" Target="../media/image578.jpe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0.xml"/><Relationship Id="rId1" Type="http://schemas.openxmlformats.org/officeDocument/2006/relationships/slideLayout" Target="../slideLayouts/slideLayout9.xml"/><Relationship Id="rId5" Type="http://schemas.openxmlformats.org/officeDocument/2006/relationships/image" Target="../media/image192.png"/><Relationship Id="rId4" Type="http://schemas.openxmlformats.org/officeDocument/2006/relationships/image" Target="../media/image19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203.png"/><Relationship Id="rId7" Type="http://schemas.openxmlformats.org/officeDocument/2006/relationships/image" Target="../media/image206.png"/><Relationship Id="rId2" Type="http://schemas.openxmlformats.org/officeDocument/2006/relationships/notesSlide" Target="../notesSlides/notesSlide81.xml"/><Relationship Id="rId1" Type="http://schemas.openxmlformats.org/officeDocument/2006/relationships/slideLayout" Target="../slideLayouts/slideLayout8.xml"/><Relationship Id="rId6" Type="http://schemas.openxmlformats.org/officeDocument/2006/relationships/image" Target="../media/image205.png"/><Relationship Id="rId5" Type="http://schemas.openxmlformats.org/officeDocument/2006/relationships/hyperlink" Target="https://www.ci3t.org/measures" TargetMode="External"/><Relationship Id="rId4" Type="http://schemas.openxmlformats.org/officeDocument/2006/relationships/image" Target="../media/image204.png"/></Relationships>
</file>

<file path=ppt/slides/_rels/slide17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2.xml"/><Relationship Id="rId1" Type="http://schemas.openxmlformats.org/officeDocument/2006/relationships/slideLayout" Target="../slideLayouts/slideLayout9.xml"/><Relationship Id="rId5" Type="http://schemas.openxmlformats.org/officeDocument/2006/relationships/image" Target="../media/image208.png"/><Relationship Id="rId4" Type="http://schemas.openxmlformats.org/officeDocument/2006/relationships/image" Target="../media/image207.png"/></Relationships>
</file>

<file path=ppt/slides/_rels/slide17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3.xml"/><Relationship Id="rId1" Type="http://schemas.openxmlformats.org/officeDocument/2006/relationships/slideLayout" Target="../slideLayouts/slideLayout9.xml"/><Relationship Id="rId5" Type="http://schemas.openxmlformats.org/officeDocument/2006/relationships/image" Target="../media/image210.png"/><Relationship Id="rId4" Type="http://schemas.openxmlformats.org/officeDocument/2006/relationships/image" Target="../media/image209.png"/></Relationships>
</file>

<file path=ppt/slides/_rels/slide17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 Id="rId4" Type="http://schemas.openxmlformats.org/officeDocument/2006/relationships/image" Target="../media/image213.png"/></Relationships>
</file>

<file path=ppt/slides/_rels/slide174.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8.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75.xml.rels><?xml version="1.0" encoding="UTF-8" standalone="yes"?>
<Relationships xmlns="http://schemas.openxmlformats.org/package/2006/relationships"><Relationship Id="rId3" Type="http://schemas.openxmlformats.org/officeDocument/2006/relationships/image" Target="../media/image581.png"/><Relationship Id="rId2" Type="http://schemas.openxmlformats.org/officeDocument/2006/relationships/image" Target="../media/image580.png"/><Relationship Id="rId1" Type="http://schemas.openxmlformats.org/officeDocument/2006/relationships/slideLayout" Target="../slideLayouts/slideLayout2.xml"/><Relationship Id="rId4" Type="http://schemas.openxmlformats.org/officeDocument/2006/relationships/image" Target="../media/image582.png"/></Relationships>
</file>

<file path=ppt/slides/_rels/slide176.xml.rels><?xml version="1.0" encoding="UTF-8" standalone="yes"?>
<Relationships xmlns="http://schemas.openxmlformats.org/package/2006/relationships"><Relationship Id="rId3" Type="http://schemas.openxmlformats.org/officeDocument/2006/relationships/image" Target="../media/image583.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584.jpeg"/></Relationships>
</file>

<file path=ppt/slides/_rels/slide177.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370.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8" Type="http://schemas.openxmlformats.org/officeDocument/2006/relationships/image" Target="../media/image383.jpeg"/><Relationship Id="rId13" Type="http://schemas.openxmlformats.org/officeDocument/2006/relationships/image" Target="../media/image388.jpeg"/><Relationship Id="rId18" Type="http://schemas.openxmlformats.org/officeDocument/2006/relationships/image" Target="../media/image393.jpeg"/><Relationship Id="rId3" Type="http://schemas.openxmlformats.org/officeDocument/2006/relationships/image" Target="../media/image242.png"/><Relationship Id="rId21" Type="http://schemas.openxmlformats.org/officeDocument/2006/relationships/image" Target="../media/image396.jpeg"/><Relationship Id="rId7" Type="http://schemas.openxmlformats.org/officeDocument/2006/relationships/image" Target="../media/image382.jpeg"/><Relationship Id="rId12" Type="http://schemas.openxmlformats.org/officeDocument/2006/relationships/image" Target="../media/image387.jpeg"/><Relationship Id="rId17" Type="http://schemas.openxmlformats.org/officeDocument/2006/relationships/image" Target="../media/image392.jpeg"/><Relationship Id="rId2" Type="http://schemas.openxmlformats.org/officeDocument/2006/relationships/notesSlide" Target="../notesSlides/notesSlide86.xml"/><Relationship Id="rId16" Type="http://schemas.openxmlformats.org/officeDocument/2006/relationships/image" Target="../media/image391.jpeg"/><Relationship Id="rId20" Type="http://schemas.openxmlformats.org/officeDocument/2006/relationships/image" Target="../media/image395.jpeg"/><Relationship Id="rId1" Type="http://schemas.openxmlformats.org/officeDocument/2006/relationships/slideLayout" Target="../slideLayouts/slideLayout6.xml"/><Relationship Id="rId6" Type="http://schemas.openxmlformats.org/officeDocument/2006/relationships/image" Target="../media/image381.jpeg"/><Relationship Id="rId11" Type="http://schemas.openxmlformats.org/officeDocument/2006/relationships/image" Target="../media/image386.jpeg"/><Relationship Id="rId5" Type="http://schemas.openxmlformats.org/officeDocument/2006/relationships/image" Target="../media/image380.jpeg"/><Relationship Id="rId15" Type="http://schemas.openxmlformats.org/officeDocument/2006/relationships/image" Target="../media/image390.jpeg"/><Relationship Id="rId10" Type="http://schemas.openxmlformats.org/officeDocument/2006/relationships/image" Target="../media/image385.jpeg"/><Relationship Id="rId19" Type="http://schemas.openxmlformats.org/officeDocument/2006/relationships/image" Target="../media/image394.jpeg"/><Relationship Id="rId4" Type="http://schemas.openxmlformats.org/officeDocument/2006/relationships/image" Target="../media/image243.svg"/><Relationship Id="rId9" Type="http://schemas.openxmlformats.org/officeDocument/2006/relationships/image" Target="../media/image384.jpeg"/><Relationship Id="rId14" Type="http://schemas.openxmlformats.org/officeDocument/2006/relationships/image" Target="../media/image38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585.png"/><Relationship Id="rId2" Type="http://schemas.openxmlformats.org/officeDocument/2006/relationships/image" Target="../media/image193.png"/><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3" Type="http://schemas.openxmlformats.org/officeDocument/2006/relationships/image" Target="../media/image586.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585.png"/><Relationship Id="rId7" Type="http://schemas.openxmlformats.org/officeDocument/2006/relationships/image" Target="../media/image591.png"/><Relationship Id="rId2" Type="http://schemas.openxmlformats.org/officeDocument/2006/relationships/image" Target="../media/image587.png"/><Relationship Id="rId1" Type="http://schemas.openxmlformats.org/officeDocument/2006/relationships/slideLayout" Target="../slideLayouts/slideLayout8.xml"/><Relationship Id="rId6" Type="http://schemas.openxmlformats.org/officeDocument/2006/relationships/image" Target="../media/image590.png"/><Relationship Id="rId5" Type="http://schemas.openxmlformats.org/officeDocument/2006/relationships/image" Target="../media/image589.png"/><Relationship Id="rId4" Type="http://schemas.openxmlformats.org/officeDocument/2006/relationships/image" Target="../media/image588.png"/></Relationships>
</file>

<file path=ppt/slides/_rels/slide183.xml.rels><?xml version="1.0" encoding="UTF-8" standalone="yes"?>
<Relationships xmlns="http://schemas.openxmlformats.org/package/2006/relationships"><Relationship Id="rId3" Type="http://schemas.openxmlformats.org/officeDocument/2006/relationships/image" Target="../media/image592.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594.png"/><Relationship Id="rId2" Type="http://schemas.openxmlformats.org/officeDocument/2006/relationships/image" Target="../media/image593.png"/><Relationship Id="rId1" Type="http://schemas.openxmlformats.org/officeDocument/2006/relationships/slideLayout" Target="../slideLayouts/slideLayout8.xml"/></Relationships>
</file>

<file path=ppt/slides/_rels/slide185.xml.rels><?xml version="1.0" encoding="UTF-8" standalone="yes"?>
<Relationships xmlns="http://schemas.openxmlformats.org/package/2006/relationships"><Relationship Id="rId3" Type="http://schemas.openxmlformats.org/officeDocument/2006/relationships/image" Target="../media/image595.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597.png"/><Relationship Id="rId4" Type="http://schemas.openxmlformats.org/officeDocument/2006/relationships/image" Target="../media/image596.png"/></Relationships>
</file>

<file path=ppt/slides/_rels/slide186.xml.rels><?xml version="1.0" encoding="UTF-8" standalone="yes"?>
<Relationships xmlns="http://schemas.openxmlformats.org/package/2006/relationships"><Relationship Id="rId8" Type="http://schemas.openxmlformats.org/officeDocument/2006/relationships/image" Target="../media/image385.jpeg"/><Relationship Id="rId13" Type="http://schemas.openxmlformats.org/officeDocument/2006/relationships/image" Target="../media/image390.jpeg"/><Relationship Id="rId18" Type="http://schemas.openxmlformats.org/officeDocument/2006/relationships/image" Target="../media/image395.jpeg"/><Relationship Id="rId3" Type="http://schemas.openxmlformats.org/officeDocument/2006/relationships/image" Target="../media/image380.jpeg"/><Relationship Id="rId21" Type="http://schemas.openxmlformats.org/officeDocument/2006/relationships/image" Target="../media/image598.png"/><Relationship Id="rId7" Type="http://schemas.openxmlformats.org/officeDocument/2006/relationships/image" Target="../media/image384.jpeg"/><Relationship Id="rId12" Type="http://schemas.openxmlformats.org/officeDocument/2006/relationships/image" Target="../media/image389.jpeg"/><Relationship Id="rId17" Type="http://schemas.openxmlformats.org/officeDocument/2006/relationships/image" Target="../media/image394.jpeg"/><Relationship Id="rId2" Type="http://schemas.openxmlformats.org/officeDocument/2006/relationships/notesSlide" Target="../notesSlides/notesSlide90.xml"/><Relationship Id="rId16" Type="http://schemas.openxmlformats.org/officeDocument/2006/relationships/image" Target="../media/image393.jpeg"/><Relationship Id="rId20" Type="http://schemas.openxmlformats.org/officeDocument/2006/relationships/image" Target="../media/image595.png"/><Relationship Id="rId1" Type="http://schemas.openxmlformats.org/officeDocument/2006/relationships/slideLayout" Target="../slideLayouts/slideLayout6.xml"/><Relationship Id="rId6" Type="http://schemas.openxmlformats.org/officeDocument/2006/relationships/image" Target="../media/image383.jpeg"/><Relationship Id="rId11" Type="http://schemas.openxmlformats.org/officeDocument/2006/relationships/image" Target="../media/image388.jpeg"/><Relationship Id="rId5" Type="http://schemas.openxmlformats.org/officeDocument/2006/relationships/image" Target="../media/image382.jpeg"/><Relationship Id="rId15" Type="http://schemas.openxmlformats.org/officeDocument/2006/relationships/image" Target="../media/image392.jpeg"/><Relationship Id="rId10" Type="http://schemas.openxmlformats.org/officeDocument/2006/relationships/image" Target="../media/image387.jpeg"/><Relationship Id="rId19" Type="http://schemas.openxmlformats.org/officeDocument/2006/relationships/image" Target="../media/image396.jpeg"/><Relationship Id="rId4" Type="http://schemas.openxmlformats.org/officeDocument/2006/relationships/image" Target="../media/image381.jpeg"/><Relationship Id="rId9" Type="http://schemas.openxmlformats.org/officeDocument/2006/relationships/image" Target="../media/image386.jpeg"/><Relationship Id="rId14" Type="http://schemas.openxmlformats.org/officeDocument/2006/relationships/image" Target="../media/image391.jpeg"/><Relationship Id="rId22" Type="http://schemas.openxmlformats.org/officeDocument/2006/relationships/image" Target="../media/image599.png"/></Relationships>
</file>

<file path=ppt/slides/_rels/slide187.xml.rels><?xml version="1.0" encoding="UTF-8" standalone="yes"?>
<Relationships xmlns="http://schemas.openxmlformats.org/package/2006/relationships"><Relationship Id="rId8" Type="http://schemas.openxmlformats.org/officeDocument/2006/relationships/image" Target="../media/image605.png"/><Relationship Id="rId3" Type="http://schemas.openxmlformats.org/officeDocument/2006/relationships/image" Target="../media/image600.png"/><Relationship Id="rId7" Type="http://schemas.openxmlformats.org/officeDocument/2006/relationships/image" Target="../media/image604.png"/><Relationship Id="rId2" Type="http://schemas.openxmlformats.org/officeDocument/2006/relationships/notesSlide" Target="../notesSlides/notesSlide91.xml"/><Relationship Id="rId1" Type="http://schemas.openxmlformats.org/officeDocument/2006/relationships/slideLayout" Target="../slideLayouts/slideLayout61.xml"/><Relationship Id="rId6" Type="http://schemas.openxmlformats.org/officeDocument/2006/relationships/image" Target="../media/image603.png"/><Relationship Id="rId5" Type="http://schemas.openxmlformats.org/officeDocument/2006/relationships/image" Target="../media/image602.svg"/><Relationship Id="rId4" Type="http://schemas.openxmlformats.org/officeDocument/2006/relationships/image" Target="../media/image601.png"/><Relationship Id="rId9" Type="http://schemas.openxmlformats.org/officeDocument/2006/relationships/image" Target="../media/image606.png"/></Relationships>
</file>

<file path=ppt/slides/_rels/slide188.xml.rels><?xml version="1.0" encoding="UTF-8" standalone="yes"?>
<Relationships xmlns="http://schemas.openxmlformats.org/package/2006/relationships"><Relationship Id="rId2" Type="http://schemas.openxmlformats.org/officeDocument/2006/relationships/image" Target="../media/image607.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60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214.jpeg"/><Relationship Id="rId13" Type="http://schemas.microsoft.com/office/2007/relationships/diagramDrawing" Target="../diagrams/drawing15.xml"/><Relationship Id="rId3" Type="http://schemas.openxmlformats.org/officeDocument/2006/relationships/diagramData" Target="../diagrams/data14.xml"/><Relationship Id="rId7" Type="http://schemas.microsoft.com/office/2007/relationships/diagramDrawing" Target="../diagrams/drawing14.xml"/><Relationship Id="rId12" Type="http://schemas.openxmlformats.org/officeDocument/2006/relationships/diagramColors" Target="../diagrams/colors1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4.xml"/><Relationship Id="rId11" Type="http://schemas.openxmlformats.org/officeDocument/2006/relationships/diagramQuickStyle" Target="../diagrams/quickStyle15.xml"/><Relationship Id="rId5" Type="http://schemas.openxmlformats.org/officeDocument/2006/relationships/diagramQuickStyle" Target="../diagrams/quickStyle14.xml"/><Relationship Id="rId10" Type="http://schemas.openxmlformats.org/officeDocument/2006/relationships/diagramLayout" Target="../diagrams/layout15.xml"/><Relationship Id="rId4" Type="http://schemas.openxmlformats.org/officeDocument/2006/relationships/diagramLayout" Target="../diagrams/layout14.xml"/><Relationship Id="rId9" Type="http://schemas.openxmlformats.org/officeDocument/2006/relationships/diagramData" Target="../diagrams/data15.xml"/></Relationships>
</file>

<file path=ppt/slides/_rels/slide190.xml.rels><?xml version="1.0" encoding="UTF-8" standalone="yes"?>
<Relationships xmlns="http://schemas.openxmlformats.org/package/2006/relationships"><Relationship Id="rId3" Type="http://schemas.openxmlformats.org/officeDocument/2006/relationships/image" Target="../media/image609.png"/><Relationship Id="rId2" Type="http://schemas.openxmlformats.org/officeDocument/2006/relationships/notesSlide" Target="../notesSlides/notesSlide92.xml"/><Relationship Id="rId1" Type="http://schemas.openxmlformats.org/officeDocument/2006/relationships/slideLayout" Target="../slideLayouts/slideLayout63.xml"/></Relationships>
</file>

<file path=ppt/slides/_rels/slide19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2.xml"/><Relationship Id="rId5" Type="http://schemas.openxmlformats.org/officeDocument/2006/relationships/hyperlink" Target="mailto:Kathleen.Lane@ku.edu" TargetMode="External"/><Relationship Id="rId4" Type="http://schemas.openxmlformats.org/officeDocument/2006/relationships/image" Target="../media/image213.png"/></Relationships>
</file>

<file path=ppt/slides/_rels/slide192.xml.rels><?xml version="1.0" encoding="UTF-8" standalone="yes"?>
<Relationships xmlns="http://schemas.openxmlformats.org/package/2006/relationships"><Relationship Id="rId3" Type="http://schemas.openxmlformats.org/officeDocument/2006/relationships/image" Target="../media/image611.png"/><Relationship Id="rId2" Type="http://schemas.openxmlformats.org/officeDocument/2006/relationships/image" Target="../media/image610.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612.png"/><Relationship Id="rId2" Type="http://schemas.openxmlformats.org/officeDocument/2006/relationships/hyperlink" Target="https://www.pbis.org/resource/tips-for-communicating-with-your-community-about-systematic-screening-what-does-your-district-and-school-leadership-team-need-to-know" TargetMode="External"/><Relationship Id="rId1" Type="http://schemas.openxmlformats.org/officeDocument/2006/relationships/slideLayout" Target="../slideLayouts/slideLayout2.xml"/><Relationship Id="rId4" Type="http://schemas.openxmlformats.org/officeDocument/2006/relationships/image" Target="../media/image613.png"/></Relationships>
</file>

<file path=ppt/slides/_rels/slide194.xml.rels><?xml version="1.0" encoding="UTF-8" standalone="yes"?>
<Relationships xmlns="http://schemas.openxmlformats.org/package/2006/relationships"><Relationship Id="rId3" Type="http://schemas.openxmlformats.org/officeDocument/2006/relationships/image" Target="../media/image615.png"/><Relationship Id="rId2" Type="http://schemas.openxmlformats.org/officeDocument/2006/relationships/image" Target="../media/image614.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hyperlink" Target="https://nam10.safelinks.protection.outlook.com/?url=https%3A%2F%2Fjournals.sagepub.com%2Feprint%2F8KJQMHJ4CCWSXSTJBAXZ%2Ffull&amp;data=05%7C02%7Ck923l138%40ku.edu%7Cd3a5aca1136c4fc7c8a708de118b2176%7C3c176536afe643f5b96636feabbe3c1a%7C0%7C0%7C638967486441172534%7CUnknown%7CTWFpbGZsb3d8eyJFbXB0eU1hcGkiOnRydWUsIlYiOiIwLjAuMDAwMCIsIlAiOiJXaW4zMiIsIkFOIjoiTWFpbCIsIldUIjoyfQ%3D%3D%7C0%7C%7C%7C&amp;sdata=0OoJ3OQbQ%2B38xR0%2FafTz7lNyA%2FyJJnuPu33lplf352Q%3D&amp;reserved=0" TargetMode="External"/><Relationship Id="rId2" Type="http://schemas.openxmlformats.org/officeDocument/2006/relationships/notesSlide" Target="../notesSlides/notesSlide93.xml"/><Relationship Id="rId1" Type="http://schemas.openxmlformats.org/officeDocument/2006/relationships/slideLayout" Target="../slideLayouts/slideLayout6.xml"/><Relationship Id="rId5" Type="http://schemas.openxmlformats.org/officeDocument/2006/relationships/image" Target="../media/image616.png"/><Relationship Id="rId4" Type="http://schemas.openxmlformats.org/officeDocument/2006/relationships/hyperlink" Target="https://nam10.safelinks.protection.outlook.com/?url=https%3A%2F%2Fldbase.org%2Fprojects%2F0a153f89-2424-449f-8aea-d4d82cae9805&amp;data=05%7C02%7Ck923l138%40ku.edu%7Cd3a5aca1136c4fc7c8a708de118b2176%7C3c176536afe643f5b96636feabbe3c1a%7C0%7C0%7C638967486441205068%7CUnknown%7CTWFpbGZsb3d8eyJFbXB0eU1hcGkiOnRydWUsIlYiOiIwLjAuMDAwMCIsIlAiOiJXaW4zMiIsIkFOIjoiTWFpbCIsIldUIjoyfQ%3D%3D%7C0%7C%7C%7C&amp;sdata=OCXmVeUx3p3KQk85crqN9%2FQ9PvAOVHPj78Y6E3A4sM8%3D&amp;reserved=0" TargetMode="External"/></Relationships>
</file>

<file path=ppt/slides/_rels/slide196.xml.rels><?xml version="1.0" encoding="UTF-8" standalone="yes"?>
<Relationships xmlns="http://schemas.openxmlformats.org/package/2006/relationships"><Relationship Id="rId8" Type="http://schemas.openxmlformats.org/officeDocument/2006/relationships/image" Target="../media/image383.jpeg"/><Relationship Id="rId13" Type="http://schemas.openxmlformats.org/officeDocument/2006/relationships/image" Target="../media/image388.jpeg"/><Relationship Id="rId18" Type="http://schemas.openxmlformats.org/officeDocument/2006/relationships/image" Target="../media/image393.jpeg"/><Relationship Id="rId3" Type="http://schemas.openxmlformats.org/officeDocument/2006/relationships/image" Target="../media/image242.png"/><Relationship Id="rId21" Type="http://schemas.openxmlformats.org/officeDocument/2006/relationships/image" Target="../media/image396.jpeg"/><Relationship Id="rId7" Type="http://schemas.openxmlformats.org/officeDocument/2006/relationships/image" Target="../media/image382.jpeg"/><Relationship Id="rId12" Type="http://schemas.openxmlformats.org/officeDocument/2006/relationships/image" Target="../media/image387.jpeg"/><Relationship Id="rId17" Type="http://schemas.openxmlformats.org/officeDocument/2006/relationships/image" Target="../media/image392.jpeg"/><Relationship Id="rId2" Type="http://schemas.openxmlformats.org/officeDocument/2006/relationships/notesSlide" Target="../notesSlides/notesSlide94.xml"/><Relationship Id="rId16" Type="http://schemas.openxmlformats.org/officeDocument/2006/relationships/image" Target="../media/image391.jpeg"/><Relationship Id="rId20" Type="http://schemas.openxmlformats.org/officeDocument/2006/relationships/image" Target="../media/image395.jpeg"/><Relationship Id="rId1" Type="http://schemas.openxmlformats.org/officeDocument/2006/relationships/slideLayout" Target="../slideLayouts/slideLayout6.xml"/><Relationship Id="rId6" Type="http://schemas.openxmlformats.org/officeDocument/2006/relationships/image" Target="../media/image381.jpeg"/><Relationship Id="rId11" Type="http://schemas.openxmlformats.org/officeDocument/2006/relationships/image" Target="../media/image386.jpeg"/><Relationship Id="rId5" Type="http://schemas.openxmlformats.org/officeDocument/2006/relationships/image" Target="../media/image380.jpeg"/><Relationship Id="rId15" Type="http://schemas.openxmlformats.org/officeDocument/2006/relationships/image" Target="../media/image390.jpeg"/><Relationship Id="rId10" Type="http://schemas.openxmlformats.org/officeDocument/2006/relationships/image" Target="../media/image385.jpeg"/><Relationship Id="rId19" Type="http://schemas.openxmlformats.org/officeDocument/2006/relationships/image" Target="../media/image394.jpeg"/><Relationship Id="rId4" Type="http://schemas.openxmlformats.org/officeDocument/2006/relationships/image" Target="../media/image243.svg"/><Relationship Id="rId9" Type="http://schemas.openxmlformats.org/officeDocument/2006/relationships/image" Target="../media/image384.jpeg"/><Relationship Id="rId14" Type="http://schemas.openxmlformats.org/officeDocument/2006/relationships/image" Target="../media/image389.jpeg"/></Relationships>
</file>

<file path=ppt/slides/_rels/slide197.xml.rels><?xml version="1.0" encoding="UTF-8" standalone="yes"?>
<Relationships xmlns="http://schemas.openxmlformats.org/package/2006/relationships"><Relationship Id="rId3" Type="http://schemas.openxmlformats.org/officeDocument/2006/relationships/image" Target="../media/image618.jpeg"/><Relationship Id="rId2" Type="http://schemas.openxmlformats.org/officeDocument/2006/relationships/image" Target="../media/image617.jpeg"/><Relationship Id="rId1" Type="http://schemas.openxmlformats.org/officeDocument/2006/relationships/slideLayout" Target="../slideLayouts/slideLayout81.xml"/></Relationships>
</file>

<file path=ppt/slides/_rels/slide198.xml.rels><?xml version="1.0" encoding="UTF-8" standalone="yes"?>
<Relationships xmlns="http://schemas.openxmlformats.org/package/2006/relationships"><Relationship Id="rId3" Type="http://schemas.openxmlformats.org/officeDocument/2006/relationships/image" Target="../media/image619.jpeg"/><Relationship Id="rId2" Type="http://schemas.openxmlformats.org/officeDocument/2006/relationships/notesSlide" Target="../notesSlides/notesSlide95.xml"/><Relationship Id="rId1" Type="http://schemas.openxmlformats.org/officeDocument/2006/relationships/slideLayout" Target="../slideLayouts/slideLayout109.xml"/><Relationship Id="rId5" Type="http://schemas.openxmlformats.org/officeDocument/2006/relationships/image" Target="../media/image621.png"/><Relationship Id="rId4" Type="http://schemas.openxmlformats.org/officeDocument/2006/relationships/image" Target="../media/image620.jpeg"/></Relationships>
</file>

<file path=ppt/slides/_rels/slide199.xml.rels><?xml version="1.0" encoding="UTF-8" standalone="yes"?>
<Relationships xmlns="http://schemas.openxmlformats.org/package/2006/relationships"><Relationship Id="rId3" Type="http://schemas.openxmlformats.org/officeDocument/2006/relationships/image" Target="../media/image622.jpeg"/><Relationship Id="rId2" Type="http://schemas.openxmlformats.org/officeDocument/2006/relationships/hyperlink" Target="mailto:Kathleen.Lane@ku.edu" TargetMode="External"/><Relationship Id="rId1" Type="http://schemas.openxmlformats.org/officeDocument/2006/relationships/slideLayout" Target="../slideLayouts/slideLayout85.xml"/><Relationship Id="rId6" Type="http://schemas.openxmlformats.org/officeDocument/2006/relationships/image" Target="../media/image625.png"/><Relationship Id="rId5" Type="http://schemas.openxmlformats.org/officeDocument/2006/relationships/image" Target="../media/image624.jpeg"/><Relationship Id="rId4" Type="http://schemas.openxmlformats.org/officeDocument/2006/relationships/image" Target="../media/image6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18.png"/><Relationship Id="rId4" Type="http://schemas.openxmlformats.org/officeDocument/2006/relationships/hyperlink" Target="https://www.pbis.org/resource/selecting-a-universal-behavior-screening-tool-questions-to-consider"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3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 Id="rId5" Type="http://schemas.openxmlformats.org/officeDocument/2006/relationships/image" Target="../media/image225.png"/><Relationship Id="rId4" Type="http://schemas.openxmlformats.org/officeDocument/2006/relationships/image" Target="../media/image224.png"/></Relationships>
</file>

<file path=ppt/slides/_rels/slide3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3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4.jpeg"/><Relationship Id="rId5" Type="http://schemas.openxmlformats.org/officeDocument/2006/relationships/hyperlink" Target="https://doi.org/10.17161/ci3t.42880" TargetMode="External"/><Relationship Id="rId4" Type="http://schemas.openxmlformats.org/officeDocument/2006/relationships/image" Target="../media/image233.png"/></Relationships>
</file>

<file path=ppt/slides/_rels/slide36.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image" Target="../media/image237.png"/></Relationships>
</file>

<file path=ppt/slides/_rels/slide38.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3" Type="http://schemas.openxmlformats.org/officeDocument/2006/relationships/image" Target="../media/image154.png"/><Relationship Id="rId18" Type="http://schemas.openxmlformats.org/officeDocument/2006/relationships/image" Target="../media/image159.png"/><Relationship Id="rId26" Type="http://schemas.openxmlformats.org/officeDocument/2006/relationships/image" Target="../media/image167.png"/><Relationship Id="rId39" Type="http://schemas.openxmlformats.org/officeDocument/2006/relationships/image" Target="../media/image180.png"/><Relationship Id="rId21" Type="http://schemas.openxmlformats.org/officeDocument/2006/relationships/image" Target="../media/image162.png"/><Relationship Id="rId34" Type="http://schemas.openxmlformats.org/officeDocument/2006/relationships/image" Target="../media/image175.png"/><Relationship Id="rId42" Type="http://schemas.openxmlformats.org/officeDocument/2006/relationships/image" Target="../media/image183.png"/><Relationship Id="rId47" Type="http://schemas.openxmlformats.org/officeDocument/2006/relationships/image" Target="../media/image188.png"/><Relationship Id="rId7" Type="http://schemas.openxmlformats.org/officeDocument/2006/relationships/image" Target="../media/image148.png"/><Relationship Id="rId2" Type="http://schemas.openxmlformats.org/officeDocument/2006/relationships/notesSlide" Target="../notesSlides/notesSlide2.xml"/><Relationship Id="rId16" Type="http://schemas.openxmlformats.org/officeDocument/2006/relationships/image" Target="../media/image157.png"/><Relationship Id="rId29" Type="http://schemas.openxmlformats.org/officeDocument/2006/relationships/image" Target="../media/image170.png"/><Relationship Id="rId1" Type="http://schemas.openxmlformats.org/officeDocument/2006/relationships/slideLayout" Target="../slideLayouts/slideLayout34.xml"/><Relationship Id="rId6" Type="http://schemas.openxmlformats.org/officeDocument/2006/relationships/image" Target="../media/image147.png"/><Relationship Id="rId11" Type="http://schemas.openxmlformats.org/officeDocument/2006/relationships/image" Target="../media/image152.png"/><Relationship Id="rId24" Type="http://schemas.openxmlformats.org/officeDocument/2006/relationships/image" Target="../media/image165.png"/><Relationship Id="rId32" Type="http://schemas.openxmlformats.org/officeDocument/2006/relationships/image" Target="../media/image173.png"/><Relationship Id="rId37" Type="http://schemas.openxmlformats.org/officeDocument/2006/relationships/image" Target="../media/image178.png"/><Relationship Id="rId40" Type="http://schemas.openxmlformats.org/officeDocument/2006/relationships/image" Target="../media/image181.png"/><Relationship Id="rId45" Type="http://schemas.openxmlformats.org/officeDocument/2006/relationships/image" Target="../media/image186.png"/><Relationship Id="rId5" Type="http://schemas.openxmlformats.org/officeDocument/2006/relationships/image" Target="../media/image146.png"/><Relationship Id="rId15" Type="http://schemas.openxmlformats.org/officeDocument/2006/relationships/image" Target="../media/image156.png"/><Relationship Id="rId23" Type="http://schemas.openxmlformats.org/officeDocument/2006/relationships/image" Target="../media/image164.png"/><Relationship Id="rId28" Type="http://schemas.openxmlformats.org/officeDocument/2006/relationships/image" Target="../media/image169.png"/><Relationship Id="rId36" Type="http://schemas.openxmlformats.org/officeDocument/2006/relationships/image" Target="../media/image177.png"/><Relationship Id="rId10" Type="http://schemas.openxmlformats.org/officeDocument/2006/relationships/image" Target="../media/image151.png"/><Relationship Id="rId19" Type="http://schemas.openxmlformats.org/officeDocument/2006/relationships/image" Target="../media/image160.png"/><Relationship Id="rId31" Type="http://schemas.openxmlformats.org/officeDocument/2006/relationships/image" Target="../media/image172.png"/><Relationship Id="rId44" Type="http://schemas.openxmlformats.org/officeDocument/2006/relationships/image" Target="../media/image185.png"/><Relationship Id="rId4" Type="http://schemas.openxmlformats.org/officeDocument/2006/relationships/image" Target="../media/image145.svg"/><Relationship Id="rId9" Type="http://schemas.openxmlformats.org/officeDocument/2006/relationships/image" Target="../media/image150.png"/><Relationship Id="rId14" Type="http://schemas.openxmlformats.org/officeDocument/2006/relationships/image" Target="../media/image155.png"/><Relationship Id="rId22" Type="http://schemas.openxmlformats.org/officeDocument/2006/relationships/image" Target="../media/image163.png"/><Relationship Id="rId27" Type="http://schemas.openxmlformats.org/officeDocument/2006/relationships/image" Target="../media/image168.png"/><Relationship Id="rId30" Type="http://schemas.openxmlformats.org/officeDocument/2006/relationships/image" Target="../media/image171.png"/><Relationship Id="rId35" Type="http://schemas.openxmlformats.org/officeDocument/2006/relationships/image" Target="../media/image176.png"/><Relationship Id="rId43" Type="http://schemas.openxmlformats.org/officeDocument/2006/relationships/image" Target="../media/image184.png"/><Relationship Id="rId48" Type="http://schemas.openxmlformats.org/officeDocument/2006/relationships/image" Target="../media/image189.png"/><Relationship Id="rId8" Type="http://schemas.openxmlformats.org/officeDocument/2006/relationships/image" Target="../media/image149.png"/><Relationship Id="rId3" Type="http://schemas.openxmlformats.org/officeDocument/2006/relationships/image" Target="../media/image60.png"/><Relationship Id="rId12" Type="http://schemas.openxmlformats.org/officeDocument/2006/relationships/image" Target="../media/image153.png"/><Relationship Id="rId17" Type="http://schemas.openxmlformats.org/officeDocument/2006/relationships/image" Target="../media/image158.png"/><Relationship Id="rId25" Type="http://schemas.openxmlformats.org/officeDocument/2006/relationships/image" Target="../media/image166.png"/><Relationship Id="rId33" Type="http://schemas.openxmlformats.org/officeDocument/2006/relationships/image" Target="../media/image174.png"/><Relationship Id="rId38" Type="http://schemas.openxmlformats.org/officeDocument/2006/relationships/image" Target="../media/image179.png"/><Relationship Id="rId46" Type="http://schemas.openxmlformats.org/officeDocument/2006/relationships/image" Target="../media/image187.png"/><Relationship Id="rId20" Type="http://schemas.openxmlformats.org/officeDocument/2006/relationships/image" Target="../media/image161.png"/><Relationship Id="rId41" Type="http://schemas.openxmlformats.org/officeDocument/2006/relationships/image" Target="../media/image182.png"/></Relationships>
</file>

<file path=ppt/slides/_rels/slide4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02.png"/><Relationship Id="rId4" Type="http://schemas.openxmlformats.org/officeDocument/2006/relationships/image" Target="../media/image201.png"/></Relationships>
</file>

<file path=ppt/slides/_rels/slide41.xml.rels><?xml version="1.0" encoding="UTF-8" standalone="yes"?>
<Relationships xmlns="http://schemas.openxmlformats.org/package/2006/relationships"><Relationship Id="rId8" Type="http://schemas.openxmlformats.org/officeDocument/2006/relationships/image" Target="../media/image247.jpeg"/><Relationship Id="rId13" Type="http://schemas.openxmlformats.org/officeDocument/2006/relationships/image" Target="../media/image252.jpeg"/><Relationship Id="rId18" Type="http://schemas.openxmlformats.org/officeDocument/2006/relationships/image" Target="../media/image257.jpeg"/><Relationship Id="rId3" Type="http://schemas.openxmlformats.org/officeDocument/2006/relationships/image" Target="../media/image242.png"/><Relationship Id="rId21" Type="http://schemas.openxmlformats.org/officeDocument/2006/relationships/image" Target="../media/image260.jpeg"/><Relationship Id="rId7" Type="http://schemas.openxmlformats.org/officeDocument/2006/relationships/image" Target="../media/image246.jpeg"/><Relationship Id="rId12" Type="http://schemas.openxmlformats.org/officeDocument/2006/relationships/image" Target="../media/image251.jpeg"/><Relationship Id="rId17" Type="http://schemas.openxmlformats.org/officeDocument/2006/relationships/image" Target="../media/image256.jpeg"/><Relationship Id="rId2" Type="http://schemas.openxmlformats.org/officeDocument/2006/relationships/notesSlide" Target="../notesSlides/notesSlide15.xml"/><Relationship Id="rId16" Type="http://schemas.openxmlformats.org/officeDocument/2006/relationships/image" Target="../media/image255.jpeg"/><Relationship Id="rId20" Type="http://schemas.openxmlformats.org/officeDocument/2006/relationships/image" Target="../media/image259.jpeg"/><Relationship Id="rId1" Type="http://schemas.openxmlformats.org/officeDocument/2006/relationships/slideLayout" Target="../slideLayouts/slideLayout6.xml"/><Relationship Id="rId6" Type="http://schemas.openxmlformats.org/officeDocument/2006/relationships/image" Target="../media/image245.jpeg"/><Relationship Id="rId11" Type="http://schemas.openxmlformats.org/officeDocument/2006/relationships/image" Target="../media/image250.jpeg"/><Relationship Id="rId5" Type="http://schemas.openxmlformats.org/officeDocument/2006/relationships/image" Target="../media/image244.jpeg"/><Relationship Id="rId15" Type="http://schemas.openxmlformats.org/officeDocument/2006/relationships/image" Target="../media/image254.jpeg"/><Relationship Id="rId10" Type="http://schemas.openxmlformats.org/officeDocument/2006/relationships/image" Target="../media/image249.jpeg"/><Relationship Id="rId19" Type="http://schemas.openxmlformats.org/officeDocument/2006/relationships/image" Target="../media/image258.jpeg"/><Relationship Id="rId4" Type="http://schemas.openxmlformats.org/officeDocument/2006/relationships/image" Target="../media/image243.svg"/><Relationship Id="rId9" Type="http://schemas.openxmlformats.org/officeDocument/2006/relationships/image" Target="../media/image248.jpeg"/><Relationship Id="rId14" Type="http://schemas.openxmlformats.org/officeDocument/2006/relationships/image" Target="../media/image25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47.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5.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6.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92.png"/><Relationship Id="rId4" Type="http://schemas.openxmlformats.org/officeDocument/2006/relationships/image" Target="../media/image191.png"/></Relationships>
</file>

<file path=ppt/slides/_rels/slide5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7.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8.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9.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70.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2.xml"/><Relationship Id="rId6" Type="http://schemas.openxmlformats.org/officeDocument/2006/relationships/image" Target="../media/image276.svg"/><Relationship Id="rId5" Type="http://schemas.openxmlformats.org/officeDocument/2006/relationships/image" Target="../media/image275.png"/><Relationship Id="rId4" Type="http://schemas.openxmlformats.org/officeDocument/2006/relationships/image" Target="../media/image27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PC1fuA-8w3c?feature=oembed" TargetMode="External"/><Relationship Id="rId5" Type="http://schemas.openxmlformats.org/officeDocument/2006/relationships/image" Target="../media/image278.png"/><Relationship Id="rId4" Type="http://schemas.openxmlformats.org/officeDocument/2006/relationships/image" Target="../media/image277.jpeg"/></Relationships>
</file>

<file path=ppt/slides/_rels/slide57.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8.png"/></Relationships>
</file>

<file path=ppt/slides/_rels/slide58.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8.png"/></Relationships>
</file>

<file path=ppt/slides/_rels/slide61.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285.png"/><Relationship Id="rId4" Type="http://schemas.openxmlformats.org/officeDocument/2006/relationships/image" Target="../media/image284.png"/></Relationships>
</file>

<file path=ppt/slides/_rels/slide64.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8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289.png"/><Relationship Id="rId3" Type="http://schemas.openxmlformats.org/officeDocument/2006/relationships/diagramLayout" Target="../diagrams/layout16.xml"/><Relationship Id="rId7" Type="http://schemas.openxmlformats.org/officeDocument/2006/relationships/image" Target="../media/image288.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10" Type="http://schemas.openxmlformats.org/officeDocument/2006/relationships/image" Target="../media/image291.png"/><Relationship Id="rId4" Type="http://schemas.openxmlformats.org/officeDocument/2006/relationships/diagramQuickStyle" Target="../diagrams/quickStyle16.xml"/><Relationship Id="rId9" Type="http://schemas.openxmlformats.org/officeDocument/2006/relationships/image" Target="../media/image290.png"/></Relationships>
</file>

<file path=ppt/slides/_rels/slide67.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9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70.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303.png"/><Relationship Id="rId3" Type="http://schemas.openxmlformats.org/officeDocument/2006/relationships/image" Target="../media/image298.png"/><Relationship Id="rId7" Type="http://schemas.openxmlformats.org/officeDocument/2006/relationships/image" Target="../media/image30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01.png"/><Relationship Id="rId5" Type="http://schemas.openxmlformats.org/officeDocument/2006/relationships/image" Target="../media/image300.png"/><Relationship Id="rId10" Type="http://schemas.openxmlformats.org/officeDocument/2006/relationships/image" Target="../media/image278.png"/><Relationship Id="rId4" Type="http://schemas.openxmlformats.org/officeDocument/2006/relationships/image" Target="../media/image299.png"/><Relationship Id="rId9" Type="http://schemas.openxmlformats.org/officeDocument/2006/relationships/image" Target="../media/image304.png"/></Relationships>
</file>

<file path=ppt/slides/_rels/slide75.xml.rels><?xml version="1.0" encoding="UTF-8" standalone="yes"?>
<Relationships xmlns="http://schemas.openxmlformats.org/package/2006/relationships"><Relationship Id="rId8" Type="http://schemas.openxmlformats.org/officeDocument/2006/relationships/image" Target="../media/image309.jpeg"/><Relationship Id="rId13" Type="http://schemas.openxmlformats.org/officeDocument/2006/relationships/image" Target="../media/image314.jpeg"/><Relationship Id="rId18" Type="http://schemas.openxmlformats.org/officeDocument/2006/relationships/image" Target="../media/image319.jpeg"/><Relationship Id="rId3" Type="http://schemas.openxmlformats.org/officeDocument/2006/relationships/hyperlink" Target="https://www.ci3t.org/enhance" TargetMode="External"/><Relationship Id="rId21" Type="http://schemas.openxmlformats.org/officeDocument/2006/relationships/image" Target="../media/image322.jpeg"/><Relationship Id="rId7" Type="http://schemas.openxmlformats.org/officeDocument/2006/relationships/image" Target="../media/image308.jpeg"/><Relationship Id="rId12" Type="http://schemas.openxmlformats.org/officeDocument/2006/relationships/image" Target="../media/image313.jpeg"/><Relationship Id="rId17" Type="http://schemas.openxmlformats.org/officeDocument/2006/relationships/image" Target="../media/image318.jpeg"/><Relationship Id="rId2" Type="http://schemas.openxmlformats.org/officeDocument/2006/relationships/notesSlide" Target="../notesSlides/notesSlide26.xml"/><Relationship Id="rId16" Type="http://schemas.openxmlformats.org/officeDocument/2006/relationships/image" Target="../media/image317.jpeg"/><Relationship Id="rId20" Type="http://schemas.openxmlformats.org/officeDocument/2006/relationships/image" Target="../media/image321.jpeg"/><Relationship Id="rId1" Type="http://schemas.openxmlformats.org/officeDocument/2006/relationships/slideLayout" Target="../slideLayouts/slideLayout10.xml"/><Relationship Id="rId6" Type="http://schemas.openxmlformats.org/officeDocument/2006/relationships/image" Target="../media/image307.jpeg"/><Relationship Id="rId11" Type="http://schemas.openxmlformats.org/officeDocument/2006/relationships/image" Target="../media/image312.jpeg"/><Relationship Id="rId5" Type="http://schemas.openxmlformats.org/officeDocument/2006/relationships/image" Target="../media/image306.jpeg"/><Relationship Id="rId15" Type="http://schemas.openxmlformats.org/officeDocument/2006/relationships/image" Target="../media/image316.jpeg"/><Relationship Id="rId10" Type="http://schemas.openxmlformats.org/officeDocument/2006/relationships/image" Target="../media/image311.jpeg"/><Relationship Id="rId19" Type="http://schemas.openxmlformats.org/officeDocument/2006/relationships/image" Target="../media/image320.jpeg"/><Relationship Id="rId4" Type="http://schemas.openxmlformats.org/officeDocument/2006/relationships/image" Target="../media/image305.png"/><Relationship Id="rId9" Type="http://schemas.openxmlformats.org/officeDocument/2006/relationships/image" Target="../media/image310.jpeg"/><Relationship Id="rId14" Type="http://schemas.openxmlformats.org/officeDocument/2006/relationships/image" Target="../media/image315.jpeg"/></Relationships>
</file>

<file path=ppt/slides/_rels/slide76.xml.rels><?xml version="1.0" encoding="UTF-8" standalone="yes"?>
<Relationships xmlns="http://schemas.openxmlformats.org/package/2006/relationships"><Relationship Id="rId8" Type="http://schemas.openxmlformats.org/officeDocument/2006/relationships/image" Target="../media/image325.jpeg"/><Relationship Id="rId13" Type="http://schemas.openxmlformats.org/officeDocument/2006/relationships/image" Target="../media/image330.jpeg"/><Relationship Id="rId18" Type="http://schemas.openxmlformats.org/officeDocument/2006/relationships/image" Target="../media/image335.jpeg"/><Relationship Id="rId3" Type="http://schemas.openxmlformats.org/officeDocument/2006/relationships/image" Target="../media/image273.png"/><Relationship Id="rId21" Type="http://schemas.openxmlformats.org/officeDocument/2006/relationships/image" Target="../media/image338.jpeg"/><Relationship Id="rId7" Type="http://schemas.openxmlformats.org/officeDocument/2006/relationships/image" Target="../media/image324.jpeg"/><Relationship Id="rId12" Type="http://schemas.openxmlformats.org/officeDocument/2006/relationships/image" Target="../media/image329.jpeg"/><Relationship Id="rId17" Type="http://schemas.openxmlformats.org/officeDocument/2006/relationships/image" Target="../media/image334.jpeg"/><Relationship Id="rId2" Type="http://schemas.openxmlformats.org/officeDocument/2006/relationships/image" Target="../media/image323.png"/><Relationship Id="rId16" Type="http://schemas.openxmlformats.org/officeDocument/2006/relationships/image" Target="../media/image333.jpeg"/><Relationship Id="rId20" Type="http://schemas.openxmlformats.org/officeDocument/2006/relationships/image" Target="../media/image337.jpeg"/><Relationship Id="rId1" Type="http://schemas.openxmlformats.org/officeDocument/2006/relationships/slideLayout" Target="../slideLayouts/slideLayout2.xml"/><Relationship Id="rId6" Type="http://schemas.openxmlformats.org/officeDocument/2006/relationships/image" Target="../media/image276.svg"/><Relationship Id="rId11" Type="http://schemas.openxmlformats.org/officeDocument/2006/relationships/image" Target="../media/image328.jpeg"/><Relationship Id="rId5" Type="http://schemas.openxmlformats.org/officeDocument/2006/relationships/image" Target="../media/image275.png"/><Relationship Id="rId15" Type="http://schemas.openxmlformats.org/officeDocument/2006/relationships/image" Target="../media/image332.jpeg"/><Relationship Id="rId23" Type="http://schemas.openxmlformats.org/officeDocument/2006/relationships/image" Target="../media/image340.jpeg"/><Relationship Id="rId10" Type="http://schemas.openxmlformats.org/officeDocument/2006/relationships/image" Target="../media/image327.jpeg"/><Relationship Id="rId19" Type="http://schemas.openxmlformats.org/officeDocument/2006/relationships/image" Target="../media/image336.jpeg"/><Relationship Id="rId4" Type="http://schemas.openxmlformats.org/officeDocument/2006/relationships/image" Target="../media/image274.png"/><Relationship Id="rId9" Type="http://schemas.openxmlformats.org/officeDocument/2006/relationships/image" Target="../media/image326.jpeg"/><Relationship Id="rId14" Type="http://schemas.openxmlformats.org/officeDocument/2006/relationships/image" Target="../media/image331.jpeg"/><Relationship Id="rId22" Type="http://schemas.openxmlformats.org/officeDocument/2006/relationships/image" Target="../media/image339.jpeg"/></Relationships>
</file>

<file path=ppt/slides/_rels/slide77.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8" Type="http://schemas.openxmlformats.org/officeDocument/2006/relationships/image" Target="../media/image346.png"/><Relationship Id="rId3" Type="http://schemas.openxmlformats.org/officeDocument/2006/relationships/image" Target="../media/image341.png"/><Relationship Id="rId7" Type="http://schemas.openxmlformats.org/officeDocument/2006/relationships/image" Target="../media/image34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44.png"/><Relationship Id="rId11" Type="http://schemas.openxmlformats.org/officeDocument/2006/relationships/image" Target="../media/image349.png"/><Relationship Id="rId5" Type="http://schemas.openxmlformats.org/officeDocument/2006/relationships/image" Target="../media/image343.png"/><Relationship Id="rId10" Type="http://schemas.openxmlformats.org/officeDocument/2006/relationships/image" Target="../media/image348.png"/><Relationship Id="rId4" Type="http://schemas.openxmlformats.org/officeDocument/2006/relationships/image" Target="../media/image342.png"/><Relationship Id="rId9" Type="http://schemas.openxmlformats.org/officeDocument/2006/relationships/image" Target="../media/image347.png"/></Relationships>
</file>

<file path=ppt/slides/_rels/slide79.xml.rels><?xml version="1.0" encoding="UTF-8" standalone="yes"?>
<Relationships xmlns="http://schemas.openxmlformats.org/package/2006/relationships"><Relationship Id="rId8" Type="http://schemas.openxmlformats.org/officeDocument/2006/relationships/image" Target="../media/image354.jpeg"/><Relationship Id="rId13" Type="http://schemas.openxmlformats.org/officeDocument/2006/relationships/image" Target="../media/image359.jpeg"/><Relationship Id="rId18" Type="http://schemas.openxmlformats.org/officeDocument/2006/relationships/image" Target="../media/image364.jpeg"/><Relationship Id="rId3" Type="http://schemas.openxmlformats.org/officeDocument/2006/relationships/hyperlink" Target="https://www.ci3t.org/enhance" TargetMode="External"/><Relationship Id="rId21" Type="http://schemas.openxmlformats.org/officeDocument/2006/relationships/image" Target="../media/image367.jpeg"/><Relationship Id="rId7" Type="http://schemas.openxmlformats.org/officeDocument/2006/relationships/image" Target="../media/image353.jpeg"/><Relationship Id="rId12" Type="http://schemas.openxmlformats.org/officeDocument/2006/relationships/image" Target="../media/image358.jpeg"/><Relationship Id="rId17" Type="http://schemas.openxmlformats.org/officeDocument/2006/relationships/image" Target="../media/image363.jpeg"/><Relationship Id="rId2" Type="http://schemas.openxmlformats.org/officeDocument/2006/relationships/notesSlide" Target="../notesSlides/notesSlide28.xml"/><Relationship Id="rId16" Type="http://schemas.openxmlformats.org/officeDocument/2006/relationships/image" Target="../media/image362.jpeg"/><Relationship Id="rId20" Type="http://schemas.openxmlformats.org/officeDocument/2006/relationships/image" Target="../media/image366.jpeg"/><Relationship Id="rId1" Type="http://schemas.openxmlformats.org/officeDocument/2006/relationships/slideLayout" Target="../slideLayouts/slideLayout10.xml"/><Relationship Id="rId6" Type="http://schemas.openxmlformats.org/officeDocument/2006/relationships/image" Target="../media/image352.jpeg"/><Relationship Id="rId11" Type="http://schemas.openxmlformats.org/officeDocument/2006/relationships/image" Target="../media/image357.jpeg"/><Relationship Id="rId5" Type="http://schemas.openxmlformats.org/officeDocument/2006/relationships/image" Target="../media/image351.png"/><Relationship Id="rId15" Type="http://schemas.openxmlformats.org/officeDocument/2006/relationships/image" Target="../media/image361.jpeg"/><Relationship Id="rId10" Type="http://schemas.openxmlformats.org/officeDocument/2006/relationships/image" Target="../media/image356.jpeg"/><Relationship Id="rId19" Type="http://schemas.openxmlformats.org/officeDocument/2006/relationships/image" Target="../media/image365.jpeg"/><Relationship Id="rId4" Type="http://schemas.openxmlformats.org/officeDocument/2006/relationships/image" Target="../media/image350.png"/><Relationship Id="rId9" Type="http://schemas.openxmlformats.org/officeDocument/2006/relationships/image" Target="../media/image355.jpeg"/><Relationship Id="rId14" Type="http://schemas.openxmlformats.org/officeDocument/2006/relationships/image" Target="../media/image360.jpeg"/><Relationship Id="rId22" Type="http://schemas.openxmlformats.org/officeDocument/2006/relationships/image" Target="../media/image368.jpeg"/></Relationships>
</file>

<file path=ppt/slides/_rels/slide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95.png"/></Relationships>
</file>

<file path=ppt/slides/_rels/slide80.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7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372.jpeg"/><Relationship Id="rId2" Type="http://schemas.openxmlformats.org/officeDocument/2006/relationships/image" Target="../media/image37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image" Target="../media/image37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image" Target="../media/image375.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378.jpeg"/><Relationship Id="rId2" Type="http://schemas.openxmlformats.org/officeDocument/2006/relationships/image" Target="../media/image37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79.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379.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8" Type="http://schemas.openxmlformats.org/officeDocument/2006/relationships/image" Target="../media/image383.jpeg"/><Relationship Id="rId13" Type="http://schemas.openxmlformats.org/officeDocument/2006/relationships/image" Target="../media/image388.jpeg"/><Relationship Id="rId18" Type="http://schemas.openxmlformats.org/officeDocument/2006/relationships/image" Target="../media/image393.jpeg"/><Relationship Id="rId3" Type="http://schemas.openxmlformats.org/officeDocument/2006/relationships/image" Target="../media/image242.png"/><Relationship Id="rId21" Type="http://schemas.openxmlformats.org/officeDocument/2006/relationships/image" Target="../media/image396.jpeg"/><Relationship Id="rId7" Type="http://schemas.openxmlformats.org/officeDocument/2006/relationships/image" Target="../media/image382.jpeg"/><Relationship Id="rId12" Type="http://schemas.openxmlformats.org/officeDocument/2006/relationships/image" Target="../media/image387.jpeg"/><Relationship Id="rId17" Type="http://schemas.openxmlformats.org/officeDocument/2006/relationships/image" Target="../media/image392.jpeg"/><Relationship Id="rId2" Type="http://schemas.openxmlformats.org/officeDocument/2006/relationships/notesSlide" Target="../notesSlides/notesSlide30.xml"/><Relationship Id="rId16" Type="http://schemas.openxmlformats.org/officeDocument/2006/relationships/image" Target="../media/image391.jpeg"/><Relationship Id="rId20" Type="http://schemas.openxmlformats.org/officeDocument/2006/relationships/image" Target="../media/image395.jpeg"/><Relationship Id="rId1" Type="http://schemas.openxmlformats.org/officeDocument/2006/relationships/slideLayout" Target="../slideLayouts/slideLayout6.xml"/><Relationship Id="rId6" Type="http://schemas.openxmlformats.org/officeDocument/2006/relationships/image" Target="../media/image381.jpeg"/><Relationship Id="rId11" Type="http://schemas.openxmlformats.org/officeDocument/2006/relationships/image" Target="../media/image386.jpeg"/><Relationship Id="rId5" Type="http://schemas.openxmlformats.org/officeDocument/2006/relationships/image" Target="../media/image380.jpeg"/><Relationship Id="rId15" Type="http://schemas.openxmlformats.org/officeDocument/2006/relationships/image" Target="../media/image390.jpeg"/><Relationship Id="rId10" Type="http://schemas.openxmlformats.org/officeDocument/2006/relationships/image" Target="../media/image385.jpeg"/><Relationship Id="rId19" Type="http://schemas.openxmlformats.org/officeDocument/2006/relationships/image" Target="../media/image394.jpeg"/><Relationship Id="rId4" Type="http://schemas.openxmlformats.org/officeDocument/2006/relationships/image" Target="../media/image243.svg"/><Relationship Id="rId9" Type="http://schemas.openxmlformats.org/officeDocument/2006/relationships/image" Target="../media/image384.jpeg"/><Relationship Id="rId14" Type="http://schemas.openxmlformats.org/officeDocument/2006/relationships/image" Target="../media/image389.jpeg"/></Relationships>
</file>

<file path=ppt/slides/_rels/slide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9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401.png"/><Relationship Id="rId5" Type="http://schemas.openxmlformats.org/officeDocument/2006/relationships/image" Target="../media/image400.png"/><Relationship Id="rId4" Type="http://schemas.openxmlformats.org/officeDocument/2006/relationships/image" Target="../media/image399.png"/></Relationships>
</file>

<file path=ppt/slides/_rels/slide95.xml.rels><?xml version="1.0" encoding="UTF-8" standalone="yes"?>
<Relationships xmlns="http://schemas.openxmlformats.org/package/2006/relationships"><Relationship Id="rId3" Type="http://schemas.openxmlformats.org/officeDocument/2006/relationships/image" Target="../media/image403.png"/><Relationship Id="rId2" Type="http://schemas.openxmlformats.org/officeDocument/2006/relationships/image" Target="../media/image402.png"/><Relationship Id="rId1" Type="http://schemas.openxmlformats.org/officeDocument/2006/relationships/slideLayout" Target="../slideLayouts/slideLayout2.xml"/><Relationship Id="rId4" Type="http://schemas.openxmlformats.org/officeDocument/2006/relationships/image" Target="../media/image404.png"/></Relationships>
</file>

<file path=ppt/slides/_rels/slide96.xml.rels><?xml version="1.0" encoding="UTF-8" standalone="yes"?>
<Relationships xmlns="http://schemas.openxmlformats.org/package/2006/relationships"><Relationship Id="rId3" Type="http://schemas.openxmlformats.org/officeDocument/2006/relationships/image" Target="../media/image405.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195.png"/></Relationships>
</file>

<file path=ppt/slides/_rels/slide97.xml.rels><?xml version="1.0" encoding="UTF-8" standalone="yes"?>
<Relationships xmlns="http://schemas.openxmlformats.org/package/2006/relationships"><Relationship Id="rId3" Type="http://schemas.openxmlformats.org/officeDocument/2006/relationships/image" Target="../media/image406.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407.png"/></Relationships>
</file>

<file path=ppt/slides/_rels/slide98.xml.rels><?xml version="1.0" encoding="UTF-8" standalone="yes"?>
<Relationships xmlns="http://schemas.openxmlformats.org/package/2006/relationships"><Relationship Id="rId3" Type="http://schemas.openxmlformats.org/officeDocument/2006/relationships/image" Target="../media/image408.gif"/><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407.png"/></Relationships>
</file>

<file path=ppt/slides/_rels/slide99.xml.rels><?xml version="1.0" encoding="UTF-8" standalone="yes"?>
<Relationships xmlns="http://schemas.openxmlformats.org/package/2006/relationships"><Relationship Id="rId8" Type="http://schemas.openxmlformats.org/officeDocument/2006/relationships/image" Target="../media/image413.png"/><Relationship Id="rId3" Type="http://schemas.openxmlformats.org/officeDocument/2006/relationships/image" Target="../media/image409.png"/><Relationship Id="rId7" Type="http://schemas.openxmlformats.org/officeDocument/2006/relationships/image" Target="../media/image412.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411.png"/><Relationship Id="rId5" Type="http://schemas.openxmlformats.org/officeDocument/2006/relationships/image" Target="../media/image410.png"/><Relationship Id="rId4" Type="http://schemas.openxmlformats.org/officeDocument/2006/relationships/image" Target="../media/image40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7BCB212-66F0-4C3B-B653-2843DDCD3BEE}"/>
              </a:ext>
            </a:extLst>
          </p:cNvPr>
          <p:cNvSpPr>
            <a:spLocks noGrp="1"/>
          </p:cNvSpPr>
          <p:nvPr>
            <p:ph type="ctrTitle"/>
          </p:nvPr>
        </p:nvSpPr>
        <p:spPr>
          <a:xfrm>
            <a:off x="755904" y="69085"/>
            <a:ext cx="10515600" cy="2387600"/>
          </a:xfrm>
        </p:spPr>
        <p:txBody>
          <a:bodyPr>
            <a:noAutofit/>
          </a:bodyPr>
          <a:lstStyle/>
          <a:p>
            <a:r>
              <a:rPr lang="en-US" sz="4400"/>
              <a:t>Creating Positive, Productive Environments: Using Comprehensive, Integrated, Three-tiered (Ci3T) Models to Meet Students Multiple Needs</a:t>
            </a:r>
            <a:endParaRPr lang="en-US" sz="4400" b="0"/>
          </a:p>
        </p:txBody>
      </p:sp>
      <p:sp>
        <p:nvSpPr>
          <p:cNvPr id="3" name="Subtitle">
            <a:extLst>
              <a:ext uri="{FF2B5EF4-FFF2-40B4-BE49-F238E27FC236}">
                <a16:creationId xmlns:a16="http://schemas.microsoft.com/office/drawing/2014/main" id="{5A566965-2075-4DCB-AE1F-BE391667D1F1}"/>
              </a:ext>
            </a:extLst>
          </p:cNvPr>
          <p:cNvSpPr>
            <a:spLocks noGrp="1"/>
          </p:cNvSpPr>
          <p:nvPr>
            <p:ph type="subTitle" idx="1"/>
          </p:nvPr>
        </p:nvSpPr>
        <p:spPr>
          <a:xfrm>
            <a:off x="838200" y="2273726"/>
            <a:ext cx="10515600" cy="1374730"/>
          </a:xfrm>
        </p:spPr>
        <p:txBody>
          <a:bodyPr anchor="ctr"/>
          <a:lstStyle/>
          <a:p>
            <a:r>
              <a:rPr lang="en-US"/>
              <a:t>CDE Affective Needs Conference January 9, 2026 – Day 2</a:t>
            </a:r>
          </a:p>
          <a:p>
            <a:r>
              <a:rPr lang="en-US"/>
              <a:t>Kathleen Lynne Lane, Ph.D., BCBA-D, CF-L2</a:t>
            </a:r>
          </a:p>
        </p:txBody>
      </p:sp>
      <p:sp>
        <p:nvSpPr>
          <p:cNvPr id="6" name="Rounded Rectangle">
            <a:extLst>
              <a:ext uri="{FF2B5EF4-FFF2-40B4-BE49-F238E27FC236}">
                <a16:creationId xmlns:a16="http://schemas.microsoft.com/office/drawing/2014/main" id="{29E226DD-3925-47DC-DDAD-91CF3CE958A6}"/>
              </a:ext>
            </a:extLst>
          </p:cNvPr>
          <p:cNvSpPr/>
          <p:nvPr/>
        </p:nvSpPr>
        <p:spPr>
          <a:xfrm>
            <a:off x="453131" y="3746528"/>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the </a:t>
            </a:r>
            <a:r>
              <a:rPr lang="en-US" sz="2800">
                <a:solidFill>
                  <a:schemeClr val="bg1"/>
                </a:solidFill>
                <a:hlinkClick r:id="rId2">
                  <a:extLst>
                    <a:ext uri="{A12FA001-AC4F-418D-AE19-62706E023703}">
                      <ahyp:hlinkClr xmlns:ahyp="http://schemas.microsoft.com/office/drawing/2018/hyperlinkcolor" val="tx"/>
                    </a:ext>
                  </a:extLst>
                </a:hlinkClick>
              </a:rPr>
              <a:t>Ci3T Website</a:t>
            </a:r>
            <a:r>
              <a:rPr lang="en-US" sz="2800">
                <a:solidFill>
                  <a:schemeClr val="bg1"/>
                </a:solidFill>
              </a:rPr>
              <a:t> </a:t>
            </a:r>
            <a:r>
              <a:rPr lang="en-US" sz="2800"/>
              <a:t>to access modules and complete a one-time registration process!</a:t>
            </a:r>
          </a:p>
        </p:txBody>
      </p:sp>
      <p:pic>
        <p:nvPicPr>
          <p:cNvPr id="7" name="Picture" descr="A screenshot of the Ci3T website on the Enhancing Ci3T Modules tab">
            <a:extLst>
              <a:ext uri="{FF2B5EF4-FFF2-40B4-BE49-F238E27FC236}">
                <a16:creationId xmlns:a16="http://schemas.microsoft.com/office/drawing/2014/main" id="{D18DAA0A-7073-906C-1C3C-33DD705986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40569" y="3429000"/>
            <a:ext cx="3873204" cy="3394092"/>
          </a:xfrm>
          <a:prstGeom prst="rect">
            <a:avLst/>
          </a:prstGeom>
          <a:ln>
            <a:solidFill>
              <a:schemeClr val="tx1"/>
            </a:solidFill>
          </a:ln>
        </p:spPr>
      </p:pic>
    </p:spTree>
    <p:extLst>
      <p:ext uri="{BB962C8B-B14F-4D97-AF65-F5344CB8AC3E}">
        <p14:creationId xmlns:p14="http://schemas.microsoft.com/office/powerpoint/2010/main" val="1477990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3CD17-CFB9-2970-6D9D-020E2FA78F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7DFFF1-D66E-2505-73DD-113B1D043A00}"/>
              </a:ext>
            </a:extLst>
          </p:cNvPr>
          <p:cNvSpPr>
            <a:spLocks noGrp="1"/>
          </p:cNvSpPr>
          <p:nvPr>
            <p:ph type="title"/>
          </p:nvPr>
        </p:nvSpPr>
        <p:spPr>
          <a:xfrm>
            <a:off x="838199" y="175484"/>
            <a:ext cx="10515600" cy="712561"/>
          </a:xfrm>
        </p:spPr>
        <p:txBody>
          <a:bodyPr>
            <a:normAutofit/>
          </a:bodyPr>
          <a:lstStyle/>
          <a:p>
            <a:r>
              <a:rPr lang="en-US"/>
              <a:t>Tier 2: Self Monitoring Intervention</a:t>
            </a:r>
          </a:p>
        </p:txBody>
      </p:sp>
      <p:graphicFrame>
        <p:nvGraphicFramePr>
          <p:cNvPr id="8" name="Content Placeholder 7">
            <a:extLst>
              <a:ext uri="{FF2B5EF4-FFF2-40B4-BE49-F238E27FC236}">
                <a16:creationId xmlns:a16="http://schemas.microsoft.com/office/drawing/2014/main" id="{E796C634-F8BC-235C-6708-0F8C54778FEE}"/>
              </a:ext>
            </a:extLst>
          </p:cNvPr>
          <p:cNvGraphicFramePr>
            <a:graphicFrameLocks noGrp="1"/>
          </p:cNvGraphicFramePr>
          <p:nvPr>
            <p:ph idx="1"/>
            <p:extLst>
              <p:ext uri="{D42A27DB-BD31-4B8C-83A1-F6EECF244321}">
                <p14:modId xmlns:p14="http://schemas.microsoft.com/office/powerpoint/2010/main" val="3868729561"/>
              </p:ext>
            </p:extLst>
          </p:nvPr>
        </p:nvGraphicFramePr>
        <p:xfrm>
          <a:off x="50291" y="888045"/>
          <a:ext cx="12091415" cy="5539867"/>
        </p:xfrm>
        <a:graphic>
          <a:graphicData uri="http://schemas.openxmlformats.org/drawingml/2006/table">
            <a:tbl>
              <a:tblPr firstRow="1" firstCol="1" bandRow="1"/>
              <a:tblGrid>
                <a:gridCol w="1148113">
                  <a:extLst>
                    <a:ext uri="{9D8B030D-6E8A-4147-A177-3AD203B41FA5}">
                      <a16:colId xmlns:a16="http://schemas.microsoft.com/office/drawing/2014/main" val="3990751928"/>
                    </a:ext>
                  </a:extLst>
                </a:gridCol>
                <a:gridCol w="2182761">
                  <a:extLst>
                    <a:ext uri="{9D8B030D-6E8A-4147-A177-3AD203B41FA5}">
                      <a16:colId xmlns:a16="http://schemas.microsoft.com/office/drawing/2014/main" val="4291264841"/>
                    </a:ext>
                  </a:extLst>
                </a:gridCol>
                <a:gridCol w="3893574">
                  <a:extLst>
                    <a:ext uri="{9D8B030D-6E8A-4147-A177-3AD203B41FA5}">
                      <a16:colId xmlns:a16="http://schemas.microsoft.com/office/drawing/2014/main" val="3300184543"/>
                    </a:ext>
                  </a:extLst>
                </a:gridCol>
                <a:gridCol w="2939595">
                  <a:extLst>
                    <a:ext uri="{9D8B030D-6E8A-4147-A177-3AD203B41FA5}">
                      <a16:colId xmlns:a16="http://schemas.microsoft.com/office/drawing/2014/main" val="4094403356"/>
                    </a:ext>
                  </a:extLst>
                </a:gridCol>
                <a:gridCol w="1927372">
                  <a:extLst>
                    <a:ext uri="{9D8B030D-6E8A-4147-A177-3AD203B41FA5}">
                      <a16:colId xmlns:a16="http://schemas.microsoft.com/office/drawing/2014/main" val="1657331712"/>
                    </a:ext>
                  </a:extLst>
                </a:gridCol>
              </a:tblGrid>
              <a:tr h="191705">
                <a:tc>
                  <a:txBody>
                    <a:bodyPr/>
                    <a:lstStyle/>
                    <a:p>
                      <a:pPr marL="0" marR="0">
                        <a:lnSpc>
                          <a:spcPct val="115000"/>
                        </a:lnSpc>
                        <a:spcAft>
                          <a:spcPts val="800"/>
                        </a:spcAft>
                        <a:buNone/>
                      </a:pPr>
                      <a:r>
                        <a:rPr lang="en-US" sz="1800" b="1">
                          <a:solidFill>
                            <a:srgbClr val="FFFFFF"/>
                          </a:solidFill>
                          <a:effectLst/>
                          <a:latin typeface="Arial" panose="020B0604020202020204" pitchFamily="34" charset="0"/>
                          <a:ea typeface="Calibri" panose="020F0502020204030204" pitchFamily="34" charset="0"/>
                          <a:cs typeface="Arial" panose="020B0604020202020204" pitchFamily="34" charset="0"/>
                        </a:rPr>
                        <a:t>Support</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Aft>
                          <a:spcPts val="800"/>
                        </a:spcAft>
                        <a:buNone/>
                      </a:pPr>
                      <a:r>
                        <a:rPr lang="en-US" sz="1800" b="1">
                          <a:solidFill>
                            <a:srgbClr val="FFFFFF"/>
                          </a:solidFill>
                          <a:effectLst/>
                          <a:latin typeface="Arial" panose="020B0604020202020204" pitchFamily="34" charset="0"/>
                          <a:ea typeface="Calibri" panose="020F0502020204030204" pitchFamily="34" charset="0"/>
                          <a:cs typeface="Arial" panose="020B0604020202020204" pitchFamily="34" charset="0"/>
                        </a:rPr>
                        <a:t>Description</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6985" marR="0" algn="ctr">
                        <a:lnSpc>
                          <a:spcPct val="115000"/>
                        </a:lnSpc>
                        <a:spcAft>
                          <a:spcPts val="800"/>
                        </a:spcAft>
                        <a:buNone/>
                      </a:pPr>
                      <a:r>
                        <a:rPr lang="en-US" sz="1800" b="1">
                          <a:solidFill>
                            <a:srgbClr val="FFFFFF"/>
                          </a:solidFill>
                          <a:effectLst/>
                          <a:latin typeface="Arial" panose="020B0604020202020204" pitchFamily="34" charset="0"/>
                          <a:ea typeface="Calibri" panose="020F0502020204030204" pitchFamily="34" charset="0"/>
                          <a:cs typeface="Arial" panose="020B0604020202020204" pitchFamily="34" charset="0"/>
                        </a:rPr>
                        <a:t>School-wide Data Entry Criteria</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6985" marR="0" algn="ctr">
                        <a:lnSpc>
                          <a:spcPct val="115000"/>
                        </a:lnSpc>
                        <a:spcAft>
                          <a:spcPts val="800"/>
                        </a:spcAft>
                        <a:buNone/>
                      </a:pPr>
                      <a:r>
                        <a:rPr lang="en-US" sz="1800" b="1">
                          <a:solidFill>
                            <a:srgbClr val="FFFFFF"/>
                          </a:solidFill>
                          <a:effectLst/>
                          <a:latin typeface="Arial" panose="020B0604020202020204" pitchFamily="34" charset="0"/>
                          <a:ea typeface="Calibri" panose="020F0502020204030204" pitchFamily="34" charset="0"/>
                          <a:cs typeface="Arial" panose="020B0604020202020204" pitchFamily="34" charset="0"/>
                        </a:rPr>
                        <a:t>Data to Monitor Progress</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Aft>
                          <a:spcPts val="800"/>
                        </a:spcAft>
                        <a:buNone/>
                      </a:pPr>
                      <a:r>
                        <a:rPr lang="en-US" sz="1800" b="1">
                          <a:solidFill>
                            <a:srgbClr val="FFFFFF"/>
                          </a:solidFill>
                          <a:effectLst/>
                          <a:latin typeface="Arial" panose="020B0604020202020204" pitchFamily="34" charset="0"/>
                          <a:ea typeface="Calibri" panose="020F0502020204030204" pitchFamily="34" charset="0"/>
                          <a:cs typeface="Arial" panose="020B0604020202020204" pitchFamily="34" charset="0"/>
                        </a:rPr>
                        <a:t>Exit Criteria</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4023710102"/>
                  </a:ext>
                </a:extLst>
              </a:tr>
              <a:tr h="4840671">
                <a:tc>
                  <a:txBody>
                    <a:bodyPr/>
                    <a:lstStyle/>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Arial" panose="020B0604020202020204" pitchFamily="34" charset="0"/>
                        </a:rPr>
                        <a:t>Self-monitoring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Arial" panose="020B0604020202020204" pitchFamily="34" charset="0"/>
                        </a:rPr>
                        <a:t>Students learn to observe and record their own behavior. Self-monitoring is implemented by the student and teacher to improve academic performance (completion and/or accuracy), academic enabling behaviors (e.g., engagement, study skills), social skills, or other target behaviors.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Arial" panose="020B0604020202020204" pitchFamily="34" charset="0"/>
                        </a:rPr>
                        <a:t>Behavior:</a:t>
                      </a:r>
                      <a:r>
                        <a:rPr lang="en-US" sz="160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15000"/>
                        </a:lnSpc>
                        <a:buFont typeface="Wingdings" panose="05000000000000000000" pitchFamily="2" charset="2"/>
                        <a:buChar char=""/>
                      </a:pPr>
                      <a:r>
                        <a:rPr lang="en-US" sz="1600">
                          <a:effectLst/>
                          <a:latin typeface="Arial" panose="020B0604020202020204" pitchFamily="34" charset="0"/>
                          <a:ea typeface="Calibri" panose="020F0502020204030204" pitchFamily="34" charset="0"/>
                          <a:cs typeface="Arial" panose="020B0604020202020204" pitchFamily="34" charset="0"/>
                        </a:rPr>
                        <a:t>SRSS-E7 score: Moderate (4-8) </a:t>
                      </a:r>
                    </a:p>
                    <a:p>
                      <a:pPr marL="342900" marR="0" lvl="0" indent="-342900">
                        <a:lnSpc>
                          <a:spcPct val="115000"/>
                        </a:lnSpc>
                        <a:spcAft>
                          <a:spcPts val="800"/>
                        </a:spcAft>
                        <a:buFont typeface="Wingdings" panose="05000000000000000000" pitchFamily="2" charset="2"/>
                        <a:buChar char=""/>
                      </a:pPr>
                      <a:r>
                        <a:rPr lang="en-US" sz="1600">
                          <a:effectLst/>
                          <a:latin typeface="Arial" panose="020B0604020202020204" pitchFamily="34" charset="0"/>
                          <a:ea typeface="Calibri" panose="020F0502020204030204" pitchFamily="34" charset="0"/>
                          <a:cs typeface="Arial" panose="020B0604020202020204" pitchFamily="34" charset="0"/>
                        </a:rPr>
                        <a:t>SRSS-I5 score: Moderate (2-3)</a:t>
                      </a:r>
                    </a:p>
                    <a:p>
                      <a:pPr marL="0" marR="0" algn="ctr">
                        <a:lnSpc>
                          <a:spcPct val="115000"/>
                        </a:lnSpc>
                        <a:spcAft>
                          <a:spcPts val="800"/>
                        </a:spcAft>
                        <a:buNone/>
                      </a:pPr>
                      <a:r>
                        <a:rPr lang="en-US" sz="1600" i="1">
                          <a:effectLst/>
                          <a:latin typeface="Arial" panose="020B0604020202020204" pitchFamily="34" charset="0"/>
                          <a:ea typeface="Calibri" panose="020F0502020204030204" pitchFamily="34" charset="0"/>
                          <a:cs typeface="Arial" panose="020B0604020202020204" pitchFamily="34" charset="0"/>
                        </a:rPr>
                        <a:t>or</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Font typeface="Wingdings" panose="05000000000000000000" pitchFamily="2" charset="2"/>
                        <a:buChar char=""/>
                      </a:pPr>
                      <a:r>
                        <a:rPr lang="en-US" sz="1600">
                          <a:effectLst/>
                          <a:latin typeface="Arial" panose="020B0604020202020204" pitchFamily="34" charset="0"/>
                          <a:ea typeface="Calibri" panose="020F0502020204030204" pitchFamily="34" charset="0"/>
                          <a:cs typeface="Arial" panose="020B0604020202020204" pitchFamily="34" charset="0"/>
                        </a:rPr>
                        <a:t>2 or more office discipline referrals (ODR)</a:t>
                      </a:r>
                    </a:p>
                    <a:p>
                      <a:pPr marL="0" marR="0" algn="ctr">
                        <a:lnSpc>
                          <a:spcPct val="115000"/>
                        </a:lnSpc>
                        <a:spcBef>
                          <a:spcPts val="600"/>
                        </a:spcBef>
                        <a:spcAft>
                          <a:spcPts val="600"/>
                        </a:spcAft>
                        <a:buNone/>
                      </a:pPr>
                      <a:r>
                        <a:rPr lang="en-US" sz="1600" b="1">
                          <a:effectLst/>
                          <a:latin typeface="Arial" panose="020B0604020202020204" pitchFamily="34" charset="0"/>
                          <a:ea typeface="Calibri" panose="020F0502020204030204" pitchFamily="34" charset="0"/>
                          <a:cs typeface="Arial" panose="020B0604020202020204" pitchFamily="34" charset="0"/>
                        </a:rPr>
                        <a:t>AND/OR</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Arial" panose="020B0604020202020204" pitchFamily="34" charset="0"/>
                        </a:rPr>
                        <a:t>Academic:</a:t>
                      </a:r>
                      <a:r>
                        <a:rPr lang="en-US" sz="160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15000"/>
                        </a:lnSpc>
                        <a:spcAft>
                          <a:spcPts val="800"/>
                        </a:spcAft>
                        <a:buFont typeface="Wingdings" panose="05000000000000000000" pitchFamily="2" charset="2"/>
                        <a:buChar char=""/>
                      </a:pPr>
                      <a:r>
                        <a:rPr lang="en-US" sz="1600">
                          <a:effectLst/>
                          <a:latin typeface="Arial" panose="020B0604020202020204" pitchFamily="34" charset="0"/>
                          <a:ea typeface="Calibri" panose="020F0502020204030204" pitchFamily="34" charset="0"/>
                          <a:cs typeface="Arial" panose="020B0604020202020204" pitchFamily="34" charset="0"/>
                        </a:rPr>
                        <a:t>Progress report: 1 or more course failures</a:t>
                      </a:r>
                    </a:p>
                    <a:p>
                      <a:pPr marL="342900" marR="0" lvl="0" indent="-342900">
                        <a:lnSpc>
                          <a:spcPct val="115000"/>
                        </a:lnSpc>
                        <a:spcAft>
                          <a:spcPts val="800"/>
                        </a:spcAft>
                        <a:buFont typeface="Wingdings" panose="05000000000000000000" pitchFamily="2" charset="2"/>
                        <a:buChar char=""/>
                      </a:pPr>
                      <a:r>
                        <a:rPr lang="en-US" sz="1600">
                          <a:effectLst/>
                          <a:latin typeface="Arial" panose="020B0604020202020204" pitchFamily="34" charset="0"/>
                          <a:ea typeface="Calibri" panose="020F0502020204030204" pitchFamily="34" charset="0"/>
                          <a:cs typeface="Arial" panose="020B0604020202020204" pitchFamily="34" charset="0"/>
                        </a:rPr>
                        <a:t>AIMSweb: intensive or strategic level (math or reading)</a:t>
                      </a:r>
                    </a:p>
                    <a:p>
                      <a:pPr marL="342900" marR="0" lvl="0" indent="-342900">
                        <a:lnSpc>
                          <a:spcPct val="115000"/>
                        </a:lnSpc>
                        <a:spcAft>
                          <a:spcPts val="800"/>
                        </a:spcAft>
                        <a:buFont typeface="Wingdings" panose="05000000000000000000" pitchFamily="2" charset="2"/>
                        <a:buChar char=""/>
                      </a:pPr>
                      <a:r>
                        <a:rPr lang="en-US" sz="1600">
                          <a:effectLst/>
                          <a:latin typeface="Arial" panose="020B0604020202020204" pitchFamily="34" charset="0"/>
                          <a:ea typeface="Calibri" panose="020F0502020204030204" pitchFamily="34" charset="0"/>
                          <a:cs typeface="Arial" panose="020B0604020202020204" pitchFamily="34" charset="0"/>
                        </a:rPr>
                        <a:t>Progress report: Targeted for growth in academic enabling behaviors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Arial" panose="020B0604020202020204" pitchFamily="34" charset="0"/>
                        </a:rPr>
                        <a:t>Work completion and accuracy of the academic, behavioral, or social and emotional area of concern named in the self-monitoring plan</a:t>
                      </a: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Arial" panose="020B0604020202020204" pitchFamily="34" charset="0"/>
                        </a:rPr>
                        <a:t> Passing grades on progress reports</a:t>
                      </a: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Arial" panose="020B0604020202020204" pitchFamily="34" charset="0"/>
                        </a:rPr>
                        <a:t> </a:t>
                      </a:r>
                      <a:r>
                        <a:rPr lang="en-US" sz="1600" b="1">
                          <a:effectLst/>
                          <a:latin typeface="Arial" panose="020B0604020202020204" pitchFamily="34" charset="0"/>
                          <a:ea typeface="Calibri" panose="020F0502020204030204" pitchFamily="34" charset="0"/>
                          <a:cs typeface="Arial" panose="020B0604020202020204" pitchFamily="34" charset="0"/>
                        </a:rPr>
                        <a:t>Social Validity: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buFont typeface="Symbol" panose="05050102010706020507" pitchFamily="18" charset="2"/>
                        <a:buChar char=""/>
                      </a:pPr>
                      <a:r>
                        <a:rPr lang="en-US" sz="1600">
                          <a:effectLst/>
                          <a:latin typeface="Arial" panose="020B0604020202020204" pitchFamily="34" charset="0"/>
                          <a:ea typeface="Calibri" panose="020F0502020204030204" pitchFamily="34" charset="0"/>
                          <a:cs typeface="Arial" panose="020B0604020202020204" pitchFamily="34" charset="0"/>
                        </a:rPr>
                        <a:t>Intervention Rating Profile-15 (IRP-15; teacher and family)</a:t>
                      </a:r>
                    </a:p>
                    <a:p>
                      <a:pPr marL="342900" marR="0" lvl="0" indent="-342900">
                        <a:lnSpc>
                          <a:spcPct val="115000"/>
                        </a:lnSpc>
                        <a:spcAft>
                          <a:spcPts val="800"/>
                        </a:spcAft>
                        <a:buFont typeface="Symbol" panose="05050102010706020507" pitchFamily="18" charset="2"/>
                        <a:buChar char=""/>
                      </a:pPr>
                      <a:r>
                        <a:rPr lang="en-US" sz="1600">
                          <a:effectLst/>
                          <a:latin typeface="Arial" panose="020B0604020202020204" pitchFamily="34" charset="0"/>
                          <a:ea typeface="Calibri" panose="020F0502020204030204" pitchFamily="34" charset="0"/>
                          <a:cs typeface="Arial" panose="020B0604020202020204" pitchFamily="34" charset="0"/>
                        </a:rPr>
                        <a:t>Children’s Intervention Rating Profile (CIRP)</a:t>
                      </a:r>
                    </a:p>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Arial" panose="020B0604020202020204" pitchFamily="34" charset="0"/>
                        </a:rPr>
                        <a:t>Treatment Integrity:</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Arial" panose="020B0604020202020204" pitchFamily="34" charset="0"/>
                        </a:rPr>
                        <a:t>Implementation &amp; treatment integrity checklist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Arial" panose="020B0604020202020204" pitchFamily="34" charset="0"/>
                        </a:rPr>
                        <a:t>Behavior:</a:t>
                      </a:r>
                      <a:r>
                        <a:rPr lang="en-US" sz="160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lnSpc>
                          <a:spcPct val="115000"/>
                        </a:lnSpc>
                        <a:buFont typeface="Wingdings" panose="05000000000000000000" pitchFamily="2" charset="2"/>
                        <a:buChar char=""/>
                      </a:pPr>
                      <a:r>
                        <a:rPr lang="en-US" sz="1600">
                          <a:effectLst/>
                          <a:latin typeface="Arial" panose="020B0604020202020204" pitchFamily="34" charset="0"/>
                          <a:ea typeface="Calibri" panose="020F0502020204030204" pitchFamily="34" charset="0"/>
                          <a:cs typeface="Arial" panose="020B0604020202020204" pitchFamily="34" charset="0"/>
                        </a:rPr>
                        <a:t>SRSS-E7 score: Low (0-3)</a:t>
                      </a:r>
                    </a:p>
                    <a:p>
                      <a:pPr marL="342900" marR="0" lvl="0" indent="-342900">
                        <a:lnSpc>
                          <a:spcPct val="115000"/>
                        </a:lnSpc>
                        <a:spcAft>
                          <a:spcPts val="800"/>
                        </a:spcAft>
                        <a:buFont typeface="Wingdings" panose="05000000000000000000" pitchFamily="2" charset="2"/>
                        <a:buChar char=""/>
                      </a:pPr>
                      <a:r>
                        <a:rPr lang="en-US" sz="1600">
                          <a:effectLst/>
                          <a:latin typeface="Arial" panose="020B0604020202020204" pitchFamily="34" charset="0"/>
                          <a:ea typeface="Calibri" panose="020F0502020204030204" pitchFamily="34" charset="0"/>
                          <a:cs typeface="Arial" panose="020B0604020202020204" pitchFamily="34" charset="0"/>
                        </a:rPr>
                        <a:t>SRSS-I5 score: Low (0-1)</a:t>
                      </a:r>
                    </a:p>
                    <a:p>
                      <a:pPr marL="0" marR="0">
                        <a:lnSpc>
                          <a:spcPct val="115000"/>
                        </a:lnSpc>
                        <a:spcAft>
                          <a:spcPts val="800"/>
                        </a:spcAft>
                        <a:buNone/>
                      </a:pPr>
                      <a:r>
                        <a:rPr lang="en-US" sz="1600">
                          <a:effectLst/>
                          <a:latin typeface="Calibri Light" panose="020F0302020204030204" pitchFamily="34" charset="0"/>
                          <a:ea typeface="Calibri" panose="020F050202020403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Arial" panose="020B0604020202020204" pitchFamily="34" charset="0"/>
                        </a:rPr>
                        <a:t>Academic:</a:t>
                      </a:r>
                      <a:r>
                        <a:rPr lang="en-US" sz="1600">
                          <a:effectLst/>
                          <a:latin typeface="Arial" panose="020B0604020202020204" pitchFamily="34" charset="0"/>
                          <a:ea typeface="Calibri" panose="020F0502020204030204" pitchFamily="34" charset="0"/>
                          <a:cs typeface="Arial" panose="020B0604020202020204" pitchFamily="34" charset="0"/>
                        </a:rPr>
                        <a:t> </a:t>
                      </a: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Arial" panose="020B0604020202020204" pitchFamily="34" charset="0"/>
                        </a:rPr>
                        <a:t>Passing grade on progress report or report card in the academic area of concern (or target behavior named in the self-monitoring plan)</a:t>
                      </a:r>
                    </a:p>
                    <a:p>
                      <a:pPr marL="0" marR="0">
                        <a:lnSpc>
                          <a:spcPct val="115000"/>
                        </a:lnSpc>
                        <a:spcAft>
                          <a:spcPts val="800"/>
                        </a:spcAft>
                        <a:buNone/>
                      </a:pPr>
                      <a:r>
                        <a:rPr lang="en-US" sz="1600">
                          <a:effectLst/>
                          <a:latin typeface="Arial" panose="020B0604020202020204" pitchFamily="34" charset="0"/>
                          <a:ea typeface="Arial" panose="020B060402020202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54739484"/>
                  </a:ext>
                </a:extLst>
              </a:tr>
            </a:tbl>
          </a:graphicData>
        </a:graphic>
      </p:graphicFrame>
    </p:spTree>
    <p:extLst>
      <p:ext uri="{BB962C8B-B14F-4D97-AF65-F5344CB8AC3E}">
        <p14:creationId xmlns:p14="http://schemas.microsoft.com/office/powerpoint/2010/main" val="22646061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3D9E6-F23F-9E2B-877E-ACB099CD26DD}"/>
              </a:ext>
            </a:extLst>
          </p:cNvPr>
          <p:cNvSpPr>
            <a:spLocks noGrp="1"/>
          </p:cNvSpPr>
          <p:nvPr>
            <p:ph type="title"/>
          </p:nvPr>
        </p:nvSpPr>
        <p:spPr/>
        <p:txBody>
          <a:bodyPr/>
          <a:lstStyle/>
          <a:p>
            <a:r>
              <a:rPr lang="en-US"/>
              <a:t>Tier 2 Self-Monitoring Interventions: Resources to Support Implementation</a:t>
            </a:r>
          </a:p>
        </p:txBody>
      </p:sp>
      <p:pic>
        <p:nvPicPr>
          <p:cNvPr id="4" name="Picture 8" descr="Module 6.3.2.8 Self-monitoring interventions: Supports to promote students’ academic, social, emotional, and behavioral success SM">
            <a:extLst>
              <a:ext uri="{FF2B5EF4-FFF2-40B4-BE49-F238E27FC236}">
                <a16:creationId xmlns:a16="http://schemas.microsoft.com/office/drawing/2014/main" id="{22375C9B-60F8-3659-565F-9251104AE59F}"/>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703572" y="1825625"/>
            <a:ext cx="278485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8338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81631-40BC-7189-B3EC-9A8C291A03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3C0B56-DAC1-D5D3-107C-C6B5312A0DDF}"/>
              </a:ext>
            </a:extLst>
          </p:cNvPr>
          <p:cNvSpPr>
            <a:spLocks noGrp="1"/>
          </p:cNvSpPr>
          <p:nvPr>
            <p:ph type="title"/>
          </p:nvPr>
        </p:nvSpPr>
        <p:spPr>
          <a:xfrm>
            <a:off x="838200" y="109486"/>
            <a:ext cx="10515600" cy="712561"/>
          </a:xfrm>
        </p:spPr>
        <p:txBody>
          <a:bodyPr>
            <a:normAutofit/>
          </a:bodyPr>
          <a:lstStyle/>
          <a:p>
            <a:r>
              <a:rPr lang="en-US"/>
              <a:t>Tier 2: Social Skills Intervention</a:t>
            </a:r>
          </a:p>
        </p:txBody>
      </p:sp>
      <p:graphicFrame>
        <p:nvGraphicFramePr>
          <p:cNvPr id="8" name="Content Placeholder 7">
            <a:extLst>
              <a:ext uri="{FF2B5EF4-FFF2-40B4-BE49-F238E27FC236}">
                <a16:creationId xmlns:a16="http://schemas.microsoft.com/office/drawing/2014/main" id="{0C869543-8DED-2B22-C494-BF72EDBBCF78}"/>
              </a:ext>
            </a:extLst>
          </p:cNvPr>
          <p:cNvGraphicFramePr>
            <a:graphicFrameLocks noGrp="1"/>
          </p:cNvGraphicFramePr>
          <p:nvPr>
            <p:ph idx="1"/>
            <p:extLst>
              <p:ext uri="{D42A27DB-BD31-4B8C-83A1-F6EECF244321}">
                <p14:modId xmlns:p14="http://schemas.microsoft.com/office/powerpoint/2010/main" val="3929803808"/>
              </p:ext>
            </p:extLst>
          </p:nvPr>
        </p:nvGraphicFramePr>
        <p:xfrm>
          <a:off x="166116" y="822047"/>
          <a:ext cx="11859767" cy="6929184"/>
        </p:xfrm>
        <a:graphic>
          <a:graphicData uri="http://schemas.openxmlformats.org/drawingml/2006/table">
            <a:tbl>
              <a:tblPr firstRow="1" firstCol="1" bandRow="1"/>
              <a:tblGrid>
                <a:gridCol w="1230065">
                  <a:extLst>
                    <a:ext uri="{9D8B030D-6E8A-4147-A177-3AD203B41FA5}">
                      <a16:colId xmlns:a16="http://schemas.microsoft.com/office/drawing/2014/main" val="3990751928"/>
                    </a:ext>
                  </a:extLst>
                </a:gridCol>
                <a:gridCol w="3333135">
                  <a:extLst>
                    <a:ext uri="{9D8B030D-6E8A-4147-A177-3AD203B41FA5}">
                      <a16:colId xmlns:a16="http://schemas.microsoft.com/office/drawing/2014/main" val="4291264841"/>
                    </a:ext>
                  </a:extLst>
                </a:gridCol>
                <a:gridCol w="3578942">
                  <a:extLst>
                    <a:ext uri="{9D8B030D-6E8A-4147-A177-3AD203B41FA5}">
                      <a16:colId xmlns:a16="http://schemas.microsoft.com/office/drawing/2014/main" val="3300184543"/>
                    </a:ext>
                  </a:extLst>
                </a:gridCol>
                <a:gridCol w="2015613">
                  <a:extLst>
                    <a:ext uri="{9D8B030D-6E8A-4147-A177-3AD203B41FA5}">
                      <a16:colId xmlns:a16="http://schemas.microsoft.com/office/drawing/2014/main" val="4094403356"/>
                    </a:ext>
                  </a:extLst>
                </a:gridCol>
                <a:gridCol w="1702012">
                  <a:extLst>
                    <a:ext uri="{9D8B030D-6E8A-4147-A177-3AD203B41FA5}">
                      <a16:colId xmlns:a16="http://schemas.microsoft.com/office/drawing/2014/main" val="1657331712"/>
                    </a:ext>
                  </a:extLst>
                </a:gridCol>
              </a:tblGrid>
              <a:tr h="191705">
                <a:tc>
                  <a:txBody>
                    <a:bodyPr/>
                    <a:lstStyle/>
                    <a:p>
                      <a:pPr marL="0" marR="0">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Support</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Description</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6985"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School-wide Data Entry Criteria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6985"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Data to Monitor Progress</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Exit Criteria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4023710102"/>
                  </a:ext>
                </a:extLst>
              </a:tr>
              <a:tr h="4840671">
                <a:tc>
                  <a:txBody>
                    <a:bodyPr/>
                    <a:lstStyle/>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Arial" panose="020B0604020202020204" pitchFamily="34" charset="0"/>
                        </a:rPr>
                        <a:t>Social Skills Intervention</a:t>
                      </a:r>
                    </a:p>
                  </a:txBody>
                  <a:tcPr marL="59063" marR="590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Arial" panose="020B0604020202020204" pitchFamily="34" charset="0"/>
                        </a:rPr>
                        <a:t>Interventionist (trained teacher, counselor, or paraprofessional) will lead small group social skills intervention sessions offered during study skills or advisory period for approximately 25-30 min 3-4 days per week. Students will acquire new skills, learn how to engage more fully in instructional experiences, and learn how to meet more school-wide expectations.  Small groups will run for up to 24 sessions (8 to 12 weeks depending on the number of sessions conducted per week) using approved, validated social skills lessons appropriate for student skillsets as identified using validated assessments (e.g., teacher and parent versions of the SSiS-Rating Scale).</a:t>
                      </a:r>
                    </a:p>
                  </a:txBody>
                  <a:tcPr marL="59063" marR="590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7000"/>
                        </a:lnSpc>
                        <a:spcAft>
                          <a:spcPts val="800"/>
                        </a:spcAft>
                        <a:buNone/>
                      </a:pPr>
                      <a:r>
                        <a:rPr lang="en-US" sz="1600" b="1">
                          <a:effectLst/>
                          <a:latin typeface="Arial" panose="020B0604020202020204" pitchFamily="34" charset="0"/>
                          <a:ea typeface="Calibri" panose="020F0502020204030204" pitchFamily="34" charset="0"/>
                          <a:cs typeface="Arial" panose="020B0604020202020204" pitchFamily="34" charset="0"/>
                        </a:rPr>
                        <a:t>Behavior</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7000"/>
                        </a:lnSpc>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SRSS-E7 score: Moderate (4-8) and/or</a:t>
                      </a:r>
                    </a:p>
                    <a:p>
                      <a:pPr marL="342900" marR="0" lvl="0" indent="-342900">
                        <a:lnSpc>
                          <a:spcPct val="117000"/>
                        </a:lnSpc>
                        <a:spcAft>
                          <a:spcPts val="800"/>
                        </a:spcAft>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SRSS-I6 score: Moderate (4-5)</a:t>
                      </a:r>
                    </a:p>
                    <a:p>
                      <a:pPr marL="228600" marR="0">
                        <a:lnSpc>
                          <a:spcPct val="117000"/>
                        </a:lnSpc>
                        <a:spcAft>
                          <a:spcPts val="800"/>
                        </a:spcAft>
                        <a:buNone/>
                      </a:pPr>
                      <a:r>
                        <a:rPr lang="en-US" sz="1600" b="1">
                          <a:effectLst/>
                          <a:latin typeface="Arial" panose="020B0604020202020204" pitchFamily="34" charset="0"/>
                          <a:ea typeface="Calibri" panose="020F0502020204030204" pitchFamily="34" charset="0"/>
                          <a:cs typeface="Arial" panose="020B0604020202020204" pitchFamily="34" charset="0"/>
                        </a:rPr>
                        <a:t>AND</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7000"/>
                        </a:lnSpc>
                        <a:spcAft>
                          <a:spcPts val="800"/>
                        </a:spcAft>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2 or fewer absences in first 3 months of school</a:t>
                      </a:r>
                    </a:p>
                    <a:p>
                      <a:pPr marL="228600" marR="0">
                        <a:lnSpc>
                          <a:spcPct val="117000"/>
                        </a:lnSpc>
                        <a:spcAft>
                          <a:spcPts val="800"/>
                        </a:spcAft>
                        <a:buNone/>
                      </a:pPr>
                      <a:r>
                        <a:rPr lang="en-US" sz="1600" b="1">
                          <a:effectLst/>
                          <a:latin typeface="Arial" panose="020B0604020202020204" pitchFamily="34" charset="0"/>
                          <a:ea typeface="Calibri" panose="020F0502020204030204" pitchFamily="34" charset="0"/>
                          <a:cs typeface="Arial" panose="020B0604020202020204" pitchFamily="34" charset="0"/>
                        </a:rPr>
                        <a:t>AND</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7000"/>
                        </a:lnSpc>
                        <a:spcAft>
                          <a:spcPts val="800"/>
                        </a:spcAft>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Evidence of teacher implementation of Ci3T primary (Tier 1) plan</a:t>
                      </a:r>
                    </a:p>
                    <a:p>
                      <a:pPr marL="228600" marR="0">
                        <a:lnSpc>
                          <a:spcPct val="117000"/>
                        </a:lnSpc>
                        <a:spcAft>
                          <a:spcPts val="800"/>
                        </a:spcAft>
                        <a:buNone/>
                      </a:pPr>
                      <a:r>
                        <a:rPr lang="en-US" sz="1600" b="1">
                          <a:effectLst/>
                          <a:latin typeface="Arial" panose="020B0604020202020204" pitchFamily="34" charset="0"/>
                          <a:ea typeface="Calibri" panose="020F0502020204030204" pitchFamily="34" charset="0"/>
                          <a:cs typeface="Arial" panose="020B0604020202020204" pitchFamily="34" charset="0"/>
                        </a:rPr>
                        <a:t>AND</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7000"/>
                        </a:lnSpc>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Family permission</a:t>
                      </a:r>
                    </a:p>
                    <a:p>
                      <a:pPr marL="277495" marR="0">
                        <a:lnSpc>
                          <a:spcPct val="117000"/>
                        </a:lnSpc>
                        <a:spcAft>
                          <a:spcPts val="800"/>
                        </a:spcAft>
                        <a:buNone/>
                      </a:pPr>
                      <a:r>
                        <a:rPr lang="en-US" sz="1600">
                          <a:effectLst/>
                          <a:latin typeface="Arial" panose="020B0604020202020204" pitchFamily="34" charset="0"/>
                          <a:ea typeface="Calibri" panose="020F0502020204030204" pitchFamily="34" charset="0"/>
                          <a:cs typeface="Arial" panose="020B0604020202020204" pitchFamily="34" charset="0"/>
                        </a:rPr>
                        <a:t> After obtaining family permission, complete a validated assessment (e.g., Social Skills Improvement System-Rating Scales Teacher, Parent, and Student forms) to identify strengths, performance deficits, and acquisition deficits. </a:t>
                      </a:r>
                    </a:p>
                  </a:txBody>
                  <a:tcPr marL="59063" marR="590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Arial" panose="020B0604020202020204" pitchFamily="34" charset="0"/>
                        </a:rPr>
                        <a:t>Student measures</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7000"/>
                        </a:lnSpc>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SSiS-Rating Scale (Pre/Post)</a:t>
                      </a:r>
                    </a:p>
                    <a:p>
                      <a:pPr marL="342900" marR="0" lvl="0" indent="-342900">
                        <a:lnSpc>
                          <a:spcPct val="117000"/>
                        </a:lnSpc>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Direct Behavior Rating (DBR; daily)</a:t>
                      </a:r>
                    </a:p>
                    <a:p>
                      <a:pPr marL="342900" marR="0" lvl="0" indent="-342900">
                        <a:lnSpc>
                          <a:spcPct val="117000"/>
                        </a:lnSpc>
                        <a:spcAft>
                          <a:spcPts val="800"/>
                        </a:spcAft>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Attendance and tardies</a:t>
                      </a:r>
                    </a:p>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Arial" panose="020B0604020202020204" pitchFamily="34" charset="0"/>
                        </a:rPr>
                        <a:t> Social validity</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7000"/>
                        </a:lnSpc>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Teacher: IRP-15</a:t>
                      </a:r>
                    </a:p>
                    <a:p>
                      <a:pPr marL="342900" marR="0" lvl="0" indent="-342900">
                        <a:lnSpc>
                          <a:spcPct val="117000"/>
                        </a:lnSpc>
                        <a:spcAft>
                          <a:spcPts val="800"/>
                        </a:spcAft>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Student: CIRP</a:t>
                      </a:r>
                    </a:p>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Arial" panose="020B0604020202020204" pitchFamily="34" charset="0"/>
                        </a:rPr>
                        <a:t>Treatment integrity</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7000"/>
                        </a:lnSpc>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Social Skill Lesson Treatment Integrity Checklist</a:t>
                      </a:r>
                    </a:p>
                  </a:txBody>
                  <a:tcPr marL="59063" marR="590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marR="0" lvl="0" indent="-342900">
                        <a:lnSpc>
                          <a:spcPct val="117000"/>
                        </a:lnSpc>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Review student progress at end of 24 sessions</a:t>
                      </a:r>
                    </a:p>
                    <a:p>
                      <a:pPr marL="342900" marR="0" lvl="0" indent="-342900">
                        <a:lnSpc>
                          <a:spcPct val="117000"/>
                        </a:lnSpc>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SRSS-E7 and I6 scores are in the low-risk category</a:t>
                      </a:r>
                    </a:p>
                    <a:p>
                      <a:pPr marL="342900" marR="0" lvl="0" indent="-342900">
                        <a:lnSpc>
                          <a:spcPct val="117000"/>
                        </a:lnSpc>
                        <a:spcAft>
                          <a:spcPts val="800"/>
                        </a:spcAft>
                        <a:buFont typeface="Wingdings" panose="05000000000000000000" pitchFamily="2" charset="2"/>
                        <a:buChar char=""/>
                        <a:tabLst>
                          <a:tab pos="267335" algn="l"/>
                        </a:tabLst>
                      </a:pPr>
                      <a:r>
                        <a:rPr lang="en-US" sz="1600">
                          <a:effectLst/>
                          <a:latin typeface="Arial" panose="020B0604020202020204" pitchFamily="34" charset="0"/>
                          <a:ea typeface="Calibri" panose="020F0502020204030204" pitchFamily="34" charset="0"/>
                          <a:cs typeface="Arial" panose="020B0604020202020204" pitchFamily="34" charset="0"/>
                        </a:rPr>
                        <a:t>Team agrees goals have been met or no further sessions are warranted</a:t>
                      </a: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Arial" panose="020B0604020202020204" pitchFamily="34" charset="0"/>
                        </a:rPr>
                        <a:t> </a:t>
                      </a: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Arial" panose="020B0604020202020204" pitchFamily="34" charset="0"/>
                        </a:rPr>
                        <a:t> </a:t>
                      </a:r>
                    </a:p>
                  </a:txBody>
                  <a:tcPr marL="59063" marR="590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4739484"/>
                  </a:ext>
                </a:extLst>
              </a:tr>
            </a:tbl>
          </a:graphicData>
        </a:graphic>
      </p:graphicFrame>
    </p:spTree>
    <p:extLst>
      <p:ext uri="{BB962C8B-B14F-4D97-AF65-F5344CB8AC3E}">
        <p14:creationId xmlns:p14="http://schemas.microsoft.com/office/powerpoint/2010/main" val="34438648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238CC-9414-9C41-588B-1A93DFD4CF7E}"/>
              </a:ext>
            </a:extLst>
          </p:cNvPr>
          <p:cNvSpPr>
            <a:spLocks noGrp="1"/>
          </p:cNvSpPr>
          <p:nvPr>
            <p:ph type="title"/>
          </p:nvPr>
        </p:nvSpPr>
        <p:spPr/>
        <p:txBody>
          <a:bodyPr/>
          <a:lstStyle/>
          <a:p>
            <a:r>
              <a:rPr lang="en-US"/>
              <a:t>Tier 2 Social Skills Interventions: Resources to Support Implementation</a:t>
            </a:r>
          </a:p>
        </p:txBody>
      </p:sp>
      <p:pic>
        <p:nvPicPr>
          <p:cNvPr id="4" name="Picture 6" descr="Module 6.3.2.7 Social skills interventions: Supports to enhance students’ social and emotional well-being">
            <a:extLst>
              <a:ext uri="{FF2B5EF4-FFF2-40B4-BE49-F238E27FC236}">
                <a16:creationId xmlns:a16="http://schemas.microsoft.com/office/drawing/2014/main" id="{7945F6F7-ED50-C697-D37F-E7501B165E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70603" y="1962427"/>
            <a:ext cx="3133164" cy="4895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6782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E0BBB-7D96-E5D5-821B-2232CEE33D75}"/>
              </a:ext>
            </a:extLst>
          </p:cNvPr>
          <p:cNvSpPr>
            <a:spLocks noGrp="1"/>
          </p:cNvSpPr>
          <p:nvPr>
            <p:ph type="title"/>
          </p:nvPr>
        </p:nvSpPr>
        <p:spPr>
          <a:xfrm>
            <a:off x="838200" y="119318"/>
            <a:ext cx="10515600" cy="712561"/>
          </a:xfrm>
        </p:spPr>
        <p:txBody>
          <a:bodyPr>
            <a:normAutofit/>
          </a:bodyPr>
          <a:lstStyle/>
          <a:p>
            <a:r>
              <a:rPr lang="en-US"/>
              <a:t>Tier 2: Recognize. Relax. Record.</a:t>
            </a:r>
          </a:p>
        </p:txBody>
      </p:sp>
      <p:graphicFrame>
        <p:nvGraphicFramePr>
          <p:cNvPr id="8" name="Content Placeholder 7">
            <a:extLst>
              <a:ext uri="{FF2B5EF4-FFF2-40B4-BE49-F238E27FC236}">
                <a16:creationId xmlns:a16="http://schemas.microsoft.com/office/drawing/2014/main" id="{C002AF54-7161-03E2-B24A-E99F8C11F7A9}"/>
              </a:ext>
            </a:extLst>
          </p:cNvPr>
          <p:cNvGraphicFramePr>
            <a:graphicFrameLocks noGrp="1"/>
          </p:cNvGraphicFramePr>
          <p:nvPr>
            <p:ph idx="1"/>
            <p:extLst>
              <p:ext uri="{D42A27DB-BD31-4B8C-83A1-F6EECF244321}">
                <p14:modId xmlns:p14="http://schemas.microsoft.com/office/powerpoint/2010/main" val="3791517404"/>
              </p:ext>
            </p:extLst>
          </p:nvPr>
        </p:nvGraphicFramePr>
        <p:xfrm>
          <a:off x="0" y="970878"/>
          <a:ext cx="12124944" cy="12810201"/>
        </p:xfrm>
        <a:graphic>
          <a:graphicData uri="http://schemas.openxmlformats.org/drawingml/2006/table">
            <a:tbl>
              <a:tblPr firstRow="1" firstCol="1" bandRow="1"/>
              <a:tblGrid>
                <a:gridCol w="1078992">
                  <a:extLst>
                    <a:ext uri="{9D8B030D-6E8A-4147-A177-3AD203B41FA5}">
                      <a16:colId xmlns:a16="http://schemas.microsoft.com/office/drawing/2014/main" val="3990751928"/>
                    </a:ext>
                  </a:extLst>
                </a:gridCol>
                <a:gridCol w="4178808">
                  <a:extLst>
                    <a:ext uri="{9D8B030D-6E8A-4147-A177-3AD203B41FA5}">
                      <a16:colId xmlns:a16="http://schemas.microsoft.com/office/drawing/2014/main" val="4291264841"/>
                    </a:ext>
                  </a:extLst>
                </a:gridCol>
                <a:gridCol w="2657363">
                  <a:extLst>
                    <a:ext uri="{9D8B030D-6E8A-4147-A177-3AD203B41FA5}">
                      <a16:colId xmlns:a16="http://schemas.microsoft.com/office/drawing/2014/main" val="3300184543"/>
                    </a:ext>
                  </a:extLst>
                </a:gridCol>
                <a:gridCol w="2371837">
                  <a:extLst>
                    <a:ext uri="{9D8B030D-6E8A-4147-A177-3AD203B41FA5}">
                      <a16:colId xmlns:a16="http://schemas.microsoft.com/office/drawing/2014/main" val="4094403356"/>
                    </a:ext>
                  </a:extLst>
                </a:gridCol>
                <a:gridCol w="1837944">
                  <a:extLst>
                    <a:ext uri="{9D8B030D-6E8A-4147-A177-3AD203B41FA5}">
                      <a16:colId xmlns:a16="http://schemas.microsoft.com/office/drawing/2014/main" val="1657331712"/>
                    </a:ext>
                  </a:extLst>
                </a:gridCol>
              </a:tblGrid>
              <a:tr h="535494">
                <a:tc>
                  <a:txBody>
                    <a:bodyPr/>
                    <a:lstStyle/>
                    <a:p>
                      <a:pPr marL="0" marR="0">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Support</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Description</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6985"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School-wide Data Entry Criteria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6985"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Data to Monitor Progress</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Exit Criteria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4023710102"/>
                  </a:ext>
                </a:extLst>
              </a:tr>
              <a:tr h="12273245">
                <a:tc>
                  <a:txBody>
                    <a:bodyPr/>
                    <a:lstStyle/>
                    <a:p>
                      <a:pPr marL="0" marR="0">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Recognize. Relax. Record.  (RRR)</a:t>
                      </a:r>
                      <a:br>
                        <a:rPr lang="en-US" sz="1600">
                          <a:effectLst/>
                          <a:latin typeface="Arial" panose="020B0604020202020204" pitchFamily="34" charset="0"/>
                          <a:ea typeface="Calibri" panose="020F0502020204030204" pitchFamily="34" charset="0"/>
                          <a:cs typeface="Arial" panose="020B0604020202020204" pitchFamily="34" charset="0"/>
                        </a:rPr>
                      </a:br>
                      <a:r>
                        <a:rPr lang="en-US" sz="1400">
                          <a:effectLst/>
                          <a:latin typeface="Arial" panose="020B0604020202020204" pitchFamily="34" charset="0"/>
                          <a:ea typeface="Calibri" panose="020F050202020403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RRR is a self-monitoring intervention package. The intervention occurs in an educator-led small group (3 students). Students learn and practice the three components of Recognize. Relax. Record. over 15 lessons of 20-30 min each (RRR Instruction).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buFont typeface="+mj-lt"/>
                        <a:buAutoNum type="arabicPeriod"/>
                      </a:pPr>
                      <a:r>
                        <a:rPr lang="en-US" sz="1400" b="1">
                          <a:effectLst/>
                          <a:latin typeface="Arial" panose="020B0604020202020204" pitchFamily="34" charset="0"/>
                          <a:ea typeface="Calibri" panose="020F0502020204030204" pitchFamily="34" charset="0"/>
                          <a:cs typeface="Arial" panose="020B0604020202020204" pitchFamily="34" charset="0"/>
                        </a:rPr>
                        <a:t>Recognize</a:t>
                      </a:r>
                      <a:r>
                        <a:rPr lang="en-US" sz="1400">
                          <a:effectLst/>
                          <a:latin typeface="Arial" panose="020B0604020202020204" pitchFamily="34" charset="0"/>
                          <a:ea typeface="Calibri" panose="020F0502020204030204" pitchFamily="34" charset="0"/>
                          <a:cs typeface="Arial" panose="020B0604020202020204" pitchFamily="34" charset="0"/>
                        </a:rPr>
                        <a:t>: Students learn to identify thoughts and feelings related to being anxious—a key component of self-awareness (3 lessons).</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buFont typeface="+mj-lt"/>
                        <a:buAutoNum type="arabicPeriod"/>
                      </a:pPr>
                      <a:r>
                        <a:rPr lang="en-US" sz="1400" b="1">
                          <a:effectLst/>
                          <a:latin typeface="Arial" panose="020B0604020202020204" pitchFamily="34" charset="0"/>
                          <a:ea typeface="Calibri" panose="020F0502020204030204" pitchFamily="34" charset="0"/>
                          <a:cs typeface="Arial" panose="020B0604020202020204" pitchFamily="34" charset="0"/>
                        </a:rPr>
                        <a:t>Relax</a:t>
                      </a:r>
                      <a:r>
                        <a:rPr lang="en-US" sz="1400">
                          <a:effectLst/>
                          <a:latin typeface="Arial" panose="020B0604020202020204" pitchFamily="34" charset="0"/>
                          <a:ea typeface="Calibri" panose="020F0502020204030204" pitchFamily="34" charset="0"/>
                          <a:cs typeface="Arial" panose="020B0604020202020204" pitchFamily="34" charset="0"/>
                        </a:rPr>
                        <a:t>: Students learn relaxation strategies to support self-regulation. Students learn the following relaxation strategies: breathing strategies, self-talk, guided imagery, and progressive muscle relaxation (8 lessons).</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buFont typeface="+mj-lt"/>
                        <a:buAutoNum type="arabicPeriod"/>
                      </a:pPr>
                      <a:r>
                        <a:rPr lang="en-US" sz="1400" b="1">
                          <a:effectLst/>
                          <a:latin typeface="Arial" panose="020B0604020202020204" pitchFamily="34" charset="0"/>
                          <a:ea typeface="Calibri" panose="020F0502020204030204" pitchFamily="34" charset="0"/>
                          <a:cs typeface="Arial" panose="020B0604020202020204" pitchFamily="34" charset="0"/>
                        </a:rPr>
                        <a:t>Record: </a:t>
                      </a:r>
                      <a:r>
                        <a:rPr lang="en-US" sz="1400">
                          <a:effectLst/>
                          <a:latin typeface="Arial" panose="020B0604020202020204" pitchFamily="34" charset="0"/>
                          <a:ea typeface="Calibri" panose="020F0502020204030204" pitchFamily="34" charset="0"/>
                          <a:cs typeface="Arial" panose="020B0604020202020204" pitchFamily="34" charset="0"/>
                        </a:rPr>
                        <a:t>Students learn to self-monitor their thoughts and feelings, using selected Relax strategies, and engagement (2 lessons).</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buFont typeface="+mj-lt"/>
                        <a:buAutoNum type="arabicPeriod"/>
                      </a:pPr>
                      <a:r>
                        <a:rPr lang="en-US" sz="1400" b="1">
                          <a:effectLst/>
                          <a:latin typeface="Arial" panose="020B0604020202020204" pitchFamily="34" charset="0"/>
                          <a:ea typeface="Calibri" panose="020F0502020204030204" pitchFamily="34" charset="0"/>
                          <a:cs typeface="Arial" panose="020B0604020202020204" pitchFamily="34" charset="0"/>
                        </a:rPr>
                        <a:t>RRR Ready-Go!:</a:t>
                      </a:r>
                      <a:r>
                        <a:rPr lang="en-US" sz="1400">
                          <a:effectLst/>
                          <a:latin typeface="Arial" panose="020B0604020202020204" pitchFamily="34" charset="0"/>
                          <a:ea typeface="Calibri" panose="020F0502020204030204" pitchFamily="34" charset="0"/>
                          <a:cs typeface="Arial" panose="020B0604020202020204" pitchFamily="34" charset="0"/>
                        </a:rPr>
                        <a:t> After several days of using self-monitoring, students work with their teacher to review how things are going, ask questions, and receive feedback and reinforcement (1 lesson).</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Font typeface="+mj-lt"/>
                        <a:buAutoNum type="arabicPeriod"/>
                      </a:pPr>
                      <a:r>
                        <a:rPr lang="en-US" sz="1400" b="1">
                          <a:effectLst/>
                          <a:latin typeface="Arial" panose="020B0604020202020204" pitchFamily="34" charset="0"/>
                          <a:ea typeface="Calibri" panose="020F0502020204030204" pitchFamily="34" charset="0"/>
                          <a:cs typeface="Arial" panose="020B0604020202020204" pitchFamily="34" charset="0"/>
                        </a:rPr>
                        <a:t>Optional Review:</a:t>
                      </a:r>
                      <a:r>
                        <a:rPr lang="en-US" sz="1400">
                          <a:effectLst/>
                          <a:latin typeface="Arial" panose="020B0604020202020204" pitchFamily="34" charset="0"/>
                          <a:ea typeface="Calibri" panose="020F0502020204030204" pitchFamily="34" charset="0"/>
                          <a:cs typeface="Arial" panose="020B0604020202020204" pitchFamily="34" charset="0"/>
                        </a:rPr>
                        <a:t> This lesson can be used as a booster lesson or following an extended break or absences from school (1 lesson).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indent="13335">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indent="13335">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The teacher provides a self-monitoring form for the student to use, and selects a time of day (RRR Rating Period) when the student could benefit from self-monitoring (see </a:t>
                      </a:r>
                      <a:r>
                        <a:rPr lang="en-US" sz="1400" b="1">
                          <a:effectLst/>
                          <a:latin typeface="Arial" panose="020B0604020202020204" pitchFamily="34" charset="0"/>
                          <a:ea typeface="Calibri" panose="020F0502020204030204" pitchFamily="34" charset="0"/>
                          <a:cs typeface="Arial" panose="020B0604020202020204" pitchFamily="34" charset="0"/>
                        </a:rPr>
                        <a:t>Record</a:t>
                      </a:r>
                      <a:r>
                        <a:rPr lang="en-US" sz="1400">
                          <a:effectLst/>
                          <a:latin typeface="Arial" panose="020B0604020202020204" pitchFamily="34" charset="0"/>
                          <a:ea typeface="Calibri" panose="020F0502020204030204" pitchFamily="34" charset="0"/>
                          <a:cs typeface="Arial" panose="020B0604020202020204" pitchFamily="34" charset="0"/>
                        </a:rPr>
                        <a:t>). Teachers collect data to monitor progress throughout the intervention using Direct Behavior Rating.</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400" b="1">
                          <a:effectLst/>
                          <a:latin typeface="Arial" panose="020B0604020202020204" pitchFamily="34" charset="0"/>
                          <a:ea typeface="Calibri" panose="020F0502020204030204" pitchFamily="34" charset="0"/>
                          <a:cs typeface="Arial" panose="020B0604020202020204" pitchFamily="34" charset="0"/>
                        </a:rPr>
                        <a:t>Behavior*</a:t>
                      </a:r>
                      <a:r>
                        <a:rPr lang="en-US" sz="1400">
                          <a:effectLst/>
                          <a:latin typeface="Arial" panose="020B0604020202020204" pitchFamily="34" charset="0"/>
                          <a:ea typeface="Calibri" panose="020F050202020403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Wingdings" panose="05000000000000000000" pitchFamily="2" charset="2"/>
                        <a:buChar char=""/>
                      </a:pPr>
                      <a:r>
                        <a:rPr lang="en-US" sz="14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SRSS-I5 score: Moderate (2-3), or</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buFont typeface="Wingdings" panose="05000000000000000000" pitchFamily="2" charset="2"/>
                        <a:buChar char=""/>
                      </a:pPr>
                      <a:r>
                        <a:rPr lang="en-US" sz="14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SRSS-I5 score: High (4-15)</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buNone/>
                      </a:pPr>
                      <a:r>
                        <a:rPr lang="en-US" sz="14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800"/>
                        </a:spcAft>
                        <a:buNone/>
                      </a:pPr>
                      <a:r>
                        <a:rPr lang="en-US" sz="1400" b="1">
                          <a:effectLst/>
                          <a:latin typeface="Arial" panose="020B0604020202020204" pitchFamily="34" charset="0"/>
                          <a:ea typeface="Calibri" panose="020F0502020204030204" pitchFamily="34" charset="0"/>
                          <a:cs typeface="Arial" panose="020B0604020202020204" pitchFamily="34" charset="0"/>
                        </a:rPr>
                        <a:t>Attendance</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Wingdings" panose="05000000000000000000" pitchFamily="2" charset="2"/>
                        <a:buChar char=""/>
                      </a:pPr>
                      <a:r>
                        <a:rPr lang="en-US" sz="14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Missing no more than 5 days in the first 6 weeks of school as regular attendance is important to access the instruction.</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buNone/>
                      </a:pPr>
                      <a:r>
                        <a:rPr lang="en-US" sz="14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Aft>
                          <a:spcPts val="800"/>
                        </a:spcAft>
                        <a:buNone/>
                      </a:pPr>
                      <a:r>
                        <a:rPr lang="en-US" sz="1400" b="1">
                          <a:effectLst/>
                          <a:latin typeface="Arial" panose="020B0604020202020204" pitchFamily="34" charset="0"/>
                          <a:ea typeface="Calibri" panose="020F0502020204030204" pitchFamily="34" charset="0"/>
                          <a:cs typeface="Arial" panose="020B0604020202020204" pitchFamily="34" charset="0"/>
                        </a:rPr>
                        <a:t>Grade Level</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buFont typeface="Wingdings" panose="05000000000000000000" pitchFamily="2" charset="2"/>
                        <a:buChar char=""/>
                      </a:pPr>
                      <a:r>
                        <a:rPr lang="en-US" sz="14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Third-, fourth-, or fifth-grade</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buNone/>
                      </a:pPr>
                      <a:r>
                        <a:rPr lang="en-US" sz="14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buNone/>
                      </a:pPr>
                      <a:r>
                        <a:rPr lang="en-US" sz="1400" kern="1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*Students with co-occurring externalizing risk (moderate or high) may also be considered for inclusion</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400" b="1">
                          <a:effectLst/>
                          <a:latin typeface="Arial" panose="020B0604020202020204" pitchFamily="34" charset="0"/>
                          <a:ea typeface="Calibri" panose="020F0502020204030204" pitchFamily="34" charset="0"/>
                          <a:cs typeface="Arial" panose="020B0604020202020204" pitchFamily="34" charset="0"/>
                        </a:rPr>
                        <a:t>Student Performance</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Use of selected relaxation strategies and level of goal behavior (e.g., academic engagement):</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buFont typeface="Symbol" panose="05050102010706020507" pitchFamily="18" charset="2"/>
                        <a:buChar char=""/>
                      </a:pPr>
                      <a:r>
                        <a:rPr lang="en-US" sz="1400">
                          <a:effectLst/>
                          <a:latin typeface="Arial" panose="020B0604020202020204" pitchFamily="34" charset="0"/>
                          <a:ea typeface="Calibri" panose="020F0502020204030204" pitchFamily="34" charset="0"/>
                          <a:cs typeface="Arial" panose="020B0604020202020204" pitchFamily="34" charset="0"/>
                        </a:rPr>
                        <a:t>RRR Teacher Recoding Form to measure engagement and internalizing behaviors</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Font typeface="Symbol" panose="05050102010706020507" pitchFamily="18" charset="2"/>
                        <a:buChar char=""/>
                      </a:pPr>
                      <a:r>
                        <a:rPr lang="en-US" sz="1400">
                          <a:effectLst/>
                          <a:latin typeface="Arial" panose="020B0604020202020204" pitchFamily="34" charset="0"/>
                          <a:ea typeface="Calibri" panose="020F0502020204030204" pitchFamily="34" charset="0"/>
                          <a:cs typeface="Arial" panose="020B0604020202020204" pitchFamily="34" charset="0"/>
                        </a:rPr>
                        <a:t>RRR Student Recording Sheet to measure  anxious feelings, engagement, and use of Relax strategies)</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 </a:t>
                      </a:r>
                      <a:r>
                        <a:rPr lang="en-US" sz="1400" b="1">
                          <a:effectLst/>
                          <a:latin typeface="Arial" panose="020B0604020202020204" pitchFamily="34" charset="0"/>
                          <a:ea typeface="Calibri" panose="020F0502020204030204" pitchFamily="34" charset="0"/>
                          <a:cs typeface="Arial" panose="020B0604020202020204" pitchFamily="34" charset="0"/>
                        </a:rPr>
                        <a:t>Social Validity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buFont typeface="Symbol" panose="05050102010706020507" pitchFamily="18" charset="2"/>
                        <a:buChar char=""/>
                      </a:pPr>
                      <a:r>
                        <a:rPr lang="en-US" sz="1400">
                          <a:effectLst/>
                          <a:latin typeface="Arial" panose="020B0604020202020204" pitchFamily="34" charset="0"/>
                          <a:ea typeface="Calibri" panose="020F0502020204030204" pitchFamily="34" charset="0"/>
                          <a:cs typeface="Arial" panose="020B0604020202020204" pitchFamily="34" charset="0"/>
                        </a:rPr>
                        <a:t>Teacher: IRP-15</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Font typeface="Symbol" panose="05050102010706020507" pitchFamily="18" charset="2"/>
                        <a:buChar char=""/>
                      </a:pPr>
                      <a:r>
                        <a:rPr lang="en-US" sz="1400">
                          <a:effectLst/>
                          <a:latin typeface="Arial" panose="020B0604020202020204" pitchFamily="34" charset="0"/>
                          <a:ea typeface="Calibri" panose="020F0502020204030204" pitchFamily="34" charset="0"/>
                          <a:cs typeface="Arial" panose="020B0604020202020204" pitchFamily="34" charset="0"/>
                        </a:rPr>
                        <a:t>Student: CIRP</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400" b="1">
                          <a:effectLst/>
                          <a:latin typeface="Arial" panose="020B0604020202020204" pitchFamily="34" charset="0"/>
                          <a:ea typeface="Calibri" panose="020F0502020204030204" pitchFamily="34" charset="0"/>
                          <a:cs typeface="Arial" panose="020B0604020202020204" pitchFamily="34" charset="0"/>
                        </a:rPr>
                        <a:t>Treatment Integrity</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buFont typeface="Symbol" panose="05050102010706020507" pitchFamily="18" charset="2"/>
                        <a:buChar char=""/>
                      </a:pPr>
                      <a:r>
                        <a:rPr lang="en-US" sz="1400">
                          <a:effectLst/>
                          <a:latin typeface="Arial" panose="020B0604020202020204" pitchFamily="34" charset="0"/>
                          <a:ea typeface="Calibri" panose="020F0502020204030204" pitchFamily="34" charset="0"/>
                          <a:cs typeface="Arial" panose="020B0604020202020204" pitchFamily="34" charset="0"/>
                        </a:rPr>
                        <a:t>RRR Implementation Checklist</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15000"/>
                        </a:lnSpc>
                        <a:spcAft>
                          <a:spcPts val="800"/>
                        </a:spcAft>
                        <a:buFont typeface="Symbol" panose="05050102010706020507" pitchFamily="18" charset="2"/>
                        <a:buChar char=""/>
                      </a:pPr>
                      <a:r>
                        <a:rPr lang="en-US" sz="1400">
                          <a:effectLst/>
                          <a:latin typeface="Arial" panose="020B0604020202020204" pitchFamily="34" charset="0"/>
                          <a:ea typeface="Calibri" panose="020F0502020204030204" pitchFamily="34" charset="0"/>
                          <a:cs typeface="Arial" panose="020B0604020202020204" pitchFamily="34" charset="0"/>
                        </a:rPr>
                        <a:t>RRR Treatment Integrity Checklist</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Reduced internalizing behaviors as measured by the SRSS-I5 score: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Low (1-2)</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Demonstrated independent use of strategy(</a:t>
                      </a:r>
                      <a:r>
                        <a:rPr lang="en-US" sz="1400" err="1">
                          <a:effectLst/>
                          <a:latin typeface="Arial" panose="020B0604020202020204" pitchFamily="34" charset="0"/>
                          <a:ea typeface="Calibri" panose="020F0502020204030204" pitchFamily="34" charset="0"/>
                          <a:cs typeface="Arial" panose="020B0604020202020204" pitchFamily="34" charset="0"/>
                        </a:rPr>
                        <a:t>ies</a:t>
                      </a:r>
                      <a:r>
                        <a:rPr lang="en-US" sz="1400">
                          <a:effectLst/>
                          <a:latin typeface="Arial" panose="020B0604020202020204" pitchFamily="34" charset="0"/>
                          <a:ea typeface="Calibri" panose="020F0502020204030204" pitchFamily="34" charset="0"/>
                          <a:cs typeface="Arial" panose="020B0604020202020204" pitchFamily="34" charset="0"/>
                        </a:rPr>
                        <a:t>) (goal set for expected improvement: trend or level).</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Increased Engagement consistently meeting goal set (as measured by the DBR)</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sz="1400">
                          <a:effectLst/>
                          <a:latin typeface="Arial" panose="020B0604020202020204" pitchFamily="34" charset="0"/>
                          <a:ea typeface="Calibri" panose="020F0502020204030204" pitchFamily="34" charset="0"/>
                          <a:cs typeface="Arial" panose="020B0604020202020204" pitchFamily="34" charset="0"/>
                        </a:rPr>
                        <a:t>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4739484"/>
                  </a:ext>
                </a:extLst>
              </a:tr>
            </a:tbl>
          </a:graphicData>
        </a:graphic>
      </p:graphicFrame>
    </p:spTree>
    <p:extLst>
      <p:ext uri="{BB962C8B-B14F-4D97-AF65-F5344CB8AC3E}">
        <p14:creationId xmlns:p14="http://schemas.microsoft.com/office/powerpoint/2010/main" val="1053735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E6451-2933-F53E-E27B-14D7FD00CCC2}"/>
              </a:ext>
            </a:extLst>
          </p:cNvPr>
          <p:cNvSpPr>
            <a:spLocks noGrp="1"/>
          </p:cNvSpPr>
          <p:nvPr>
            <p:ph type="title"/>
          </p:nvPr>
        </p:nvSpPr>
        <p:spPr/>
        <p:txBody>
          <a:bodyPr/>
          <a:lstStyle/>
          <a:p>
            <a:r>
              <a:rPr lang="en-US"/>
              <a:t>A Closer Look at Recognize. Relax. Record.</a:t>
            </a:r>
          </a:p>
        </p:txBody>
      </p:sp>
      <p:sp>
        <p:nvSpPr>
          <p:cNvPr id="3" name="Content Placeholder 2">
            <a:extLst>
              <a:ext uri="{FF2B5EF4-FFF2-40B4-BE49-F238E27FC236}">
                <a16:creationId xmlns:a16="http://schemas.microsoft.com/office/drawing/2014/main" id="{A7EDC203-BB67-530B-9B2A-1265F5693D4E}"/>
              </a:ext>
            </a:extLst>
          </p:cNvPr>
          <p:cNvSpPr>
            <a:spLocks noGrp="1"/>
          </p:cNvSpPr>
          <p:nvPr>
            <p:ph idx="1"/>
          </p:nvPr>
        </p:nvSpPr>
        <p:spPr/>
        <p:txBody>
          <a:bodyPr/>
          <a:lstStyle/>
          <a:p>
            <a:endParaRPr lang="en-US"/>
          </a:p>
        </p:txBody>
      </p:sp>
      <p:pic>
        <p:nvPicPr>
          <p:cNvPr id="4" name="Picture 2" descr="Module 6.3.2.6 Recognize. Relax. Record.">
            <a:extLst>
              <a:ext uri="{FF2B5EF4-FFF2-40B4-BE49-F238E27FC236}">
                <a16:creationId xmlns:a16="http://schemas.microsoft.com/office/drawing/2014/main" id="{BF78A076-D84A-C1A0-A7B7-74D40ABF039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30886" y="1453628"/>
            <a:ext cx="3133164" cy="489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7724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17FA8-C5F9-3E47-8BD9-04AFA3A30674}"/>
              </a:ext>
            </a:extLst>
          </p:cNvPr>
          <p:cNvSpPr>
            <a:spLocks noGrp="1"/>
          </p:cNvSpPr>
          <p:nvPr>
            <p:ph type="title"/>
          </p:nvPr>
        </p:nvSpPr>
        <p:spPr/>
        <p:txBody>
          <a:bodyPr/>
          <a:lstStyle/>
          <a:p>
            <a:r>
              <a:rPr lang="en-US"/>
              <a:t>What is Recognize. Relax. Record.?</a:t>
            </a:r>
          </a:p>
        </p:txBody>
      </p:sp>
      <p:pic>
        <p:nvPicPr>
          <p:cNvPr id="8" name="RRR Logo">
            <a:extLst>
              <a:ext uri="{FF2B5EF4-FFF2-40B4-BE49-F238E27FC236}">
                <a16:creationId xmlns:a16="http://schemas.microsoft.com/office/drawing/2014/main" id="{0A48C8EA-21F9-7B47-BE23-B9D949B86CCC}"/>
              </a:ext>
              <a:ext uri="{C183D7F6-B498-43B3-948B-1728B52AA6E4}">
                <adec:decorative xmlns:adec="http://schemas.microsoft.com/office/drawing/2017/decorative" val="1"/>
              </a:ext>
            </a:extLst>
          </p:cNvPr>
          <p:cNvPicPr>
            <a:picLocks noGrp="1" noChangeAspect="1"/>
          </p:cNvPicPr>
          <p:nvPr>
            <p:ph sz="half" idx="1"/>
          </p:nvPr>
        </p:nvPicPr>
        <p:blipFill>
          <a:blip r:embed="rId4" cstate="email">
            <a:extLst>
              <a:ext uri="{28A0092B-C50C-407E-A947-70E740481C1C}">
                <a14:useLocalDpi xmlns:a14="http://schemas.microsoft.com/office/drawing/2010/main"/>
              </a:ext>
            </a:extLst>
          </a:blip>
          <a:stretch>
            <a:fillRect/>
          </a:stretch>
        </p:blipFill>
        <p:spPr>
          <a:xfrm>
            <a:off x="1253331" y="1825625"/>
            <a:ext cx="4351338" cy="4351338"/>
          </a:xfrm>
          <a:prstGeom prst="rect">
            <a:avLst/>
          </a:prstGeom>
        </p:spPr>
      </p:pic>
      <p:sp>
        <p:nvSpPr>
          <p:cNvPr id="5" name="Content">
            <a:extLst>
              <a:ext uri="{FF2B5EF4-FFF2-40B4-BE49-F238E27FC236}">
                <a16:creationId xmlns:a16="http://schemas.microsoft.com/office/drawing/2014/main" id="{DB4FD34D-40C7-1948-9CE9-9AAD2C74ED59}"/>
              </a:ext>
            </a:extLst>
          </p:cNvPr>
          <p:cNvSpPr>
            <a:spLocks noGrp="1"/>
          </p:cNvSpPr>
          <p:nvPr>
            <p:ph sz="half" idx="2"/>
          </p:nvPr>
        </p:nvSpPr>
        <p:spPr>
          <a:xfrm>
            <a:off x="5742039" y="1825624"/>
            <a:ext cx="5611761" cy="4719067"/>
          </a:xfrm>
        </p:spPr>
        <p:txBody>
          <a:bodyPr>
            <a:normAutofit fontScale="77500" lnSpcReduction="20000"/>
          </a:bodyPr>
          <a:lstStyle/>
          <a:p>
            <a:pPr marL="0" indent="0">
              <a:buNone/>
            </a:pPr>
            <a:r>
              <a:rPr lang="en-US" sz="3500"/>
              <a:t>An intervention package containing three components:</a:t>
            </a:r>
          </a:p>
          <a:p>
            <a:r>
              <a:rPr lang="en-US" sz="3500" b="1"/>
              <a:t>Recognize</a:t>
            </a:r>
          </a:p>
          <a:p>
            <a:pPr lvl="1"/>
            <a:r>
              <a:rPr lang="en-US" sz="3100"/>
              <a:t>identify thoughts and feelings related to being anxious</a:t>
            </a:r>
          </a:p>
          <a:p>
            <a:r>
              <a:rPr lang="en-US" sz="3500" b="1"/>
              <a:t>Relax</a:t>
            </a:r>
          </a:p>
          <a:p>
            <a:pPr lvl="1"/>
            <a:r>
              <a:rPr lang="en-US" sz="3100"/>
              <a:t>manage anxious thoughts and feelings using relaxation strategies</a:t>
            </a:r>
          </a:p>
          <a:p>
            <a:r>
              <a:rPr lang="en-US" sz="3500" b="1"/>
              <a:t>Record</a:t>
            </a:r>
          </a:p>
          <a:p>
            <a:pPr lvl="1"/>
            <a:r>
              <a:rPr lang="en-US" sz="3100"/>
              <a:t>self-monitor thoughts and feelings, use of relaxation strategies, and engagement (social or academic)</a:t>
            </a:r>
          </a:p>
        </p:txBody>
      </p:sp>
      <p:grpSp>
        <p:nvGrpSpPr>
          <p:cNvPr id="7" name="RRR">
            <a:extLst>
              <a:ext uri="{FF2B5EF4-FFF2-40B4-BE49-F238E27FC236}">
                <a16:creationId xmlns:a16="http://schemas.microsoft.com/office/drawing/2014/main" id="{B863A077-6FB9-A4C2-483A-1BBD84E3556A}"/>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CE1DD1C-8509-5745-1C97-6F97A6117B0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45CEE0F0-C3E6-28AB-E503-254079712E0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9354075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400185" cy="1325563"/>
          </a:xfrm>
        </p:spPr>
        <p:txBody>
          <a:bodyPr/>
          <a:lstStyle/>
          <a:p>
            <a:r>
              <a:rPr lang="en-US"/>
              <a:t>What does the supporting research for Recognize. Relax. Record. say?</a:t>
            </a:r>
          </a:p>
        </p:txBody>
      </p:sp>
      <p:sp>
        <p:nvSpPr>
          <p:cNvPr id="11" name="Title 1">
            <a:extLst>
              <a:ext uri="{FF2B5EF4-FFF2-40B4-BE49-F238E27FC236}">
                <a16:creationId xmlns:a16="http://schemas.microsoft.com/office/drawing/2014/main" id="{7E9FD6D9-12A9-6480-13D1-F9F07FB2F8B3}"/>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What Does the Supporting Research for Recognize. Relax. Record. Say? 1</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a:xfrm>
            <a:off x="838200" y="1825625"/>
            <a:ext cx="5632269" cy="4226832"/>
          </a:xfrm>
        </p:spPr>
        <p:txBody>
          <a:bodyPr>
            <a:normAutofit/>
          </a:bodyPr>
          <a:lstStyle/>
          <a:p>
            <a:pPr marL="0" indent="0">
              <a:buNone/>
            </a:pPr>
            <a:r>
              <a:rPr lang="en-US" b="1"/>
              <a:t>Recognize.</a:t>
            </a:r>
          </a:p>
          <a:p>
            <a:r>
              <a:rPr lang="en-US"/>
              <a:t>Social-emotional competencies, such as self-awareness and self-management, are related to important long-range outcomes</a:t>
            </a:r>
          </a:p>
          <a:p>
            <a:pPr lvl="1"/>
            <a:r>
              <a:rPr lang="en-US"/>
              <a:t>high school graduation</a:t>
            </a:r>
          </a:p>
          <a:p>
            <a:pPr lvl="1"/>
            <a:r>
              <a:rPr lang="en-US"/>
              <a:t>college degree completion</a:t>
            </a:r>
          </a:p>
          <a:p>
            <a:pPr lvl="1"/>
            <a:r>
              <a:rPr lang="en-US"/>
              <a:t>obtaining employment</a:t>
            </a:r>
          </a:p>
          <a:p>
            <a:pPr marL="914400" lvl="2" indent="0" algn="r">
              <a:buNone/>
            </a:pPr>
            <a:r>
              <a:rPr lang="en-US" sz="2400"/>
              <a:t>Durlak et al., 2011</a:t>
            </a:r>
          </a:p>
        </p:txBody>
      </p:sp>
      <p:graphicFrame>
        <p:nvGraphicFramePr>
          <p:cNvPr id="14" name="Diagram" descr="Diagram with a circle in the middle that says social-emotional competencies as well as 5 connecting circles surrounding the middle circle that say self-awareness, self-management, responsible decision-making, relationship skills, and social awareness.">
            <a:extLst>
              <a:ext uri="{FF2B5EF4-FFF2-40B4-BE49-F238E27FC236}">
                <a16:creationId xmlns:a16="http://schemas.microsoft.com/office/drawing/2014/main" id="{759FE544-376D-49AB-8CBD-6603B9B82AB0}"/>
              </a:ext>
            </a:extLst>
          </p:cNvPr>
          <p:cNvGraphicFramePr/>
          <p:nvPr/>
        </p:nvGraphicFramePr>
        <p:xfrm>
          <a:off x="7028050" y="1313198"/>
          <a:ext cx="4403634"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a:extLst>
              <a:ext uri="{FF2B5EF4-FFF2-40B4-BE49-F238E27FC236}">
                <a16:creationId xmlns:a16="http://schemas.microsoft.com/office/drawing/2014/main" id="{906CEA04-15EE-4672-8771-A10B3E5AC73A}"/>
              </a:ext>
            </a:extLst>
          </p:cNvPr>
          <p:cNvSpPr txBox="1"/>
          <p:nvPr/>
        </p:nvSpPr>
        <p:spPr>
          <a:xfrm>
            <a:off x="7653202" y="6354375"/>
            <a:ext cx="2959462" cy="276999"/>
          </a:xfrm>
          <a:prstGeom prst="rect">
            <a:avLst/>
          </a:prstGeom>
          <a:noFill/>
        </p:spPr>
        <p:txBody>
          <a:bodyPr wrap="square" rtlCol="0">
            <a:spAutoFit/>
          </a:bodyPr>
          <a:lstStyle/>
          <a:p>
            <a:pPr algn="ctr"/>
            <a:r>
              <a:rPr lang="en-US" sz="1200"/>
              <a:t>Adapted from CASEL Framework (2020)</a:t>
            </a:r>
          </a:p>
        </p:txBody>
      </p:sp>
      <p:grpSp>
        <p:nvGrpSpPr>
          <p:cNvPr id="4" name="RRR">
            <a:extLst>
              <a:ext uri="{FF2B5EF4-FFF2-40B4-BE49-F238E27FC236}">
                <a16:creationId xmlns:a16="http://schemas.microsoft.com/office/drawing/2014/main" id="{B3058DBC-E8A7-6C15-4272-48139F54F2F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6" name="Logo">
              <a:extLst>
                <a:ext uri="{FF2B5EF4-FFF2-40B4-BE49-F238E27FC236}">
                  <a16:creationId xmlns:a16="http://schemas.microsoft.com/office/drawing/2014/main" id="{4784A90E-0F2B-10C0-03C0-D5DDA9BF7BF4}"/>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7" name="Module" descr="Module 6.3.2.6 Recognize. Relax. Record.">
              <a:extLst>
                <a:ext uri="{FF2B5EF4-FFF2-40B4-BE49-F238E27FC236}">
                  <a16:creationId xmlns:a16="http://schemas.microsoft.com/office/drawing/2014/main" id="{3CB7364D-8E9E-8801-4F8F-E3B3DBCDDD3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0647339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p:cNvSpPr>
          <p:nvPr/>
        </p:nvSpPr>
        <p:spPr>
          <a:xfrm>
            <a:off x="838200" y="365125"/>
            <a:ext cx="931545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What does the supporting research for Recognize. Relax. Record. say?</a:t>
            </a:r>
            <a:endParaRPr kumimoji="0" lang="en-US" sz="4400" b="1" i="0" u="none" strike="noStrike" kern="1200" cap="none" spc="-150" normalizeH="0" baseline="0" noProof="0" dirty="0">
              <a:ln>
                <a:noFill/>
              </a:ln>
              <a:solidFill>
                <a:schemeClr val="tx1"/>
              </a:solidFill>
              <a:effectLst/>
              <a:uLnTx/>
              <a:uFillTx/>
              <a:latin typeface="+mj-lt"/>
              <a:ea typeface="+mj-ea"/>
              <a:cs typeface="+mj-cs"/>
            </a:endParaRPr>
          </a:p>
        </p:txBody>
      </p:sp>
      <p:sp>
        <p:nvSpPr>
          <p:cNvPr id="34" name="Title 1">
            <a:extLst>
              <a:ext uri="{FF2B5EF4-FFF2-40B4-BE49-F238E27FC236}">
                <a16:creationId xmlns:a16="http://schemas.microsoft.com/office/drawing/2014/main" id="{129E1EB0-2C42-842A-91DF-3B82276C45D7}"/>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What Does the Supporting Research for Recognize. Relax. Record. Say? 2</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p:txBody>
          <a:bodyPr>
            <a:normAutofit/>
          </a:bodyPr>
          <a:lstStyle/>
          <a:p>
            <a:pPr marL="0" indent="0">
              <a:buNone/>
            </a:pPr>
            <a:r>
              <a:rPr lang="en-US" b="1"/>
              <a:t>Relax.</a:t>
            </a:r>
          </a:p>
          <a:p>
            <a:r>
              <a:rPr lang="en-US"/>
              <a:t>Relaxation training is commonly used in research-based cognitive behavioral interventions for children with anxiety</a:t>
            </a:r>
          </a:p>
          <a:p>
            <a:pPr marL="914400" lvl="2" indent="0" algn="r">
              <a:buNone/>
            </a:pPr>
            <a:r>
              <a:rPr lang="en-US" sz="2400" err="1"/>
              <a:t>Chorpita</a:t>
            </a:r>
            <a:r>
              <a:rPr lang="en-US" sz="2400"/>
              <a:t> &amp; Daleiden, 2009</a:t>
            </a:r>
          </a:p>
          <a:p>
            <a:pPr lvl="2"/>
            <a:endParaRPr lang="en-US"/>
          </a:p>
        </p:txBody>
      </p:sp>
      <p:grpSp>
        <p:nvGrpSpPr>
          <p:cNvPr id="10" name="RRR">
            <a:extLst>
              <a:ext uri="{FF2B5EF4-FFF2-40B4-BE49-F238E27FC236}">
                <a16:creationId xmlns:a16="http://schemas.microsoft.com/office/drawing/2014/main" id="{D2845BCF-1C78-8D4A-9995-50D529FC9B7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EB72AAB9-D67D-927D-CC17-2B45C98AB74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4" name="Module" descr="Module 6.3.2.6 Recognize. Relax. Record.">
              <a:extLst>
                <a:ext uri="{FF2B5EF4-FFF2-40B4-BE49-F238E27FC236}">
                  <a16:creationId xmlns:a16="http://schemas.microsoft.com/office/drawing/2014/main" id="{7A73A7F5-0833-133F-78F2-296C2A85C01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descr="Images of the 4 relax strategies, which includes breathing techniques, guided imagery, progressive muscle relaxation, and self-talk.">
            <a:extLst>
              <a:ext uri="{FF2B5EF4-FFF2-40B4-BE49-F238E27FC236}">
                <a16:creationId xmlns:a16="http://schemas.microsoft.com/office/drawing/2014/main" id="{3CC0C5FC-E4F6-2EDC-60A3-0BFC14B2523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8200" y="4001294"/>
            <a:ext cx="10047079" cy="2389839"/>
          </a:xfrm>
          <a:prstGeom prst="rect">
            <a:avLst/>
          </a:prstGeom>
        </p:spPr>
      </p:pic>
    </p:spTree>
    <p:custDataLst>
      <p:tags r:id="rId1"/>
    </p:custDataLst>
    <p:extLst>
      <p:ext uri="{BB962C8B-B14F-4D97-AF65-F5344CB8AC3E}">
        <p14:creationId xmlns:p14="http://schemas.microsoft.com/office/powerpoint/2010/main" val="36306281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p:cNvSpPr>
          <p:nvPr/>
        </p:nvSpPr>
        <p:spPr>
          <a:xfrm>
            <a:off x="838200" y="365125"/>
            <a:ext cx="95250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What does the supporting research for Recognize. Relax. Record. say?</a:t>
            </a:r>
          </a:p>
        </p:txBody>
      </p:sp>
      <p:sp>
        <p:nvSpPr>
          <p:cNvPr id="10" name="Title 1">
            <a:extLst>
              <a:ext uri="{FF2B5EF4-FFF2-40B4-BE49-F238E27FC236}">
                <a16:creationId xmlns:a16="http://schemas.microsoft.com/office/drawing/2014/main" id="{9268BAAB-69BC-699B-C6CF-CA8F1F8BDF8B}"/>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What Does the Supporting Research for Recognize. Relax. Record. Say? 3</a:t>
            </a:r>
          </a:p>
        </p:txBody>
      </p:sp>
      <p:sp>
        <p:nvSpPr>
          <p:cNvPr id="3" name="Content 1">
            <a:extLst>
              <a:ext uri="{FF2B5EF4-FFF2-40B4-BE49-F238E27FC236}">
                <a16:creationId xmlns:a16="http://schemas.microsoft.com/office/drawing/2014/main" id="{402E630D-9228-A947-BC9A-20EEB26DD2DF}"/>
              </a:ext>
            </a:extLst>
          </p:cNvPr>
          <p:cNvSpPr>
            <a:spLocks noGrp="1"/>
          </p:cNvSpPr>
          <p:nvPr>
            <p:ph idx="1"/>
          </p:nvPr>
        </p:nvSpPr>
        <p:spPr>
          <a:xfrm>
            <a:off x="838200" y="1825625"/>
            <a:ext cx="10515600" cy="4394200"/>
          </a:xfrm>
        </p:spPr>
        <p:txBody>
          <a:bodyPr>
            <a:noAutofit/>
          </a:bodyPr>
          <a:lstStyle/>
          <a:p>
            <a:pPr marL="0" indent="0">
              <a:buNone/>
            </a:pPr>
            <a:r>
              <a:rPr lang="en-US" sz="3200" b="1"/>
              <a:t>Record</a:t>
            </a:r>
          </a:p>
          <a:p>
            <a:r>
              <a:rPr lang="en-US"/>
              <a:t>Self-management interventions effective for </a:t>
            </a:r>
          </a:p>
          <a:p>
            <a:pPr lvl="1"/>
            <a:r>
              <a:rPr lang="en-US"/>
              <a:t>behavioral and social outcomes </a:t>
            </a:r>
          </a:p>
          <a:p>
            <a:pPr lvl="1"/>
            <a:r>
              <a:rPr lang="en-US"/>
              <a:t>reading, math, and other content areas at elementary</a:t>
            </a:r>
          </a:p>
          <a:p>
            <a:pPr marL="914400" lvl="2" indent="0" algn="r">
              <a:buNone/>
            </a:pPr>
            <a:r>
              <a:rPr lang="en-US" sz="2400"/>
              <a:t>Levendoski &amp; Cartledge, 2000</a:t>
            </a:r>
          </a:p>
          <a:p>
            <a:pPr lvl="1"/>
            <a:r>
              <a:rPr lang="en-US"/>
              <a:t>productivity, engagement, and academic performance </a:t>
            </a:r>
          </a:p>
          <a:p>
            <a:pPr marL="914400" lvl="2" indent="0" algn="r">
              <a:buNone/>
            </a:pPr>
            <a:r>
              <a:rPr lang="en-US" sz="2400"/>
              <a:t>Carr &amp; Punzo, 1993</a:t>
            </a:r>
          </a:p>
          <a:p>
            <a:pPr lvl="1"/>
            <a:r>
              <a:rPr lang="en-US"/>
              <a:t>students with emotional and behavioral disorders</a:t>
            </a:r>
          </a:p>
          <a:p>
            <a:pPr lvl="1"/>
            <a:r>
              <a:rPr lang="en-US"/>
              <a:t>students educated in general and special education classrooms</a:t>
            </a:r>
          </a:p>
          <a:p>
            <a:pPr marL="2174875" lvl="2" indent="0" algn="r">
              <a:buNone/>
            </a:pPr>
            <a:r>
              <a:rPr lang="en-US" sz="2400"/>
              <a:t>A.M. Briesch &amp; Briesch, 2016; Briesch &amp; Chafouleas, 2009</a:t>
            </a:r>
          </a:p>
        </p:txBody>
      </p:sp>
      <p:grpSp>
        <p:nvGrpSpPr>
          <p:cNvPr id="5" name="RRR">
            <a:extLst>
              <a:ext uri="{FF2B5EF4-FFF2-40B4-BE49-F238E27FC236}">
                <a16:creationId xmlns:a16="http://schemas.microsoft.com/office/drawing/2014/main" id="{14A8E27D-99F6-C116-7832-B77AFDDBD3E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75884B54-4C82-9C7D-507A-1895537019E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28C8E41C-34CF-99A1-44F0-F72FD56E75B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294199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09470" y="1665936"/>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3BBFC1AA-EFA0-0A9B-7069-C384CEE5CF41}"/>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
        <p:nvSpPr>
          <p:cNvPr id="5" name="Rectangle 4" descr="Yellow rectangle highlighting Systematic Universal Screening (Academic and Behavior)">
            <a:extLst>
              <a:ext uri="{FF2B5EF4-FFF2-40B4-BE49-F238E27FC236}">
                <a16:creationId xmlns:a16="http://schemas.microsoft.com/office/drawing/2014/main" id="{B134D6BF-558C-A410-7F28-037F9ED6A2B3}"/>
              </a:ext>
            </a:extLst>
          </p:cNvPr>
          <p:cNvSpPr/>
          <p:nvPr/>
        </p:nvSpPr>
        <p:spPr>
          <a:xfrm>
            <a:off x="552450" y="4966184"/>
            <a:ext cx="11398050" cy="176375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descr="Yellow rectangle highlighting Systematic Universal Screening (Academic and Behavior)">
            <a:extLst>
              <a:ext uri="{FF2B5EF4-FFF2-40B4-BE49-F238E27FC236}">
                <a16:creationId xmlns:a16="http://schemas.microsoft.com/office/drawing/2014/main" id="{27C69D34-40A7-C7BB-DB7A-46A8139F2C1B}"/>
              </a:ext>
            </a:extLst>
          </p:cNvPr>
          <p:cNvSpPr/>
          <p:nvPr/>
        </p:nvSpPr>
        <p:spPr>
          <a:xfrm>
            <a:off x="552450" y="1579633"/>
            <a:ext cx="11398050" cy="3255971"/>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804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276972E-D63D-86D7-2629-5A57BA6AEBF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Project ENGAGE</a:t>
            </a:r>
          </a:p>
        </p:txBody>
      </p:sp>
      <p:pic>
        <p:nvPicPr>
          <p:cNvPr id="9" name="Picture" descr="Infographic: Timeline of Project ENGAGE. Year 1: 1 elementary school, 2 teachers, single-case designs, study 1 and study 2. Year 2: 1 elementary school, 6 teachers, multiple baseline design. Year 3: 13 elementary schools, 96 teachers randomly assigned to 2 groups. Year 4: Analyze, Finalize, Share.">
            <a:extLst>
              <a:ext uri="{FF2B5EF4-FFF2-40B4-BE49-F238E27FC236}">
                <a16:creationId xmlns:a16="http://schemas.microsoft.com/office/drawing/2014/main" id="{53F73976-D2D6-DBD1-7A5D-D1C71123D5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90" y="50800"/>
            <a:ext cx="12089220" cy="6756400"/>
          </a:xfrm>
          <a:prstGeom prst="rect">
            <a:avLst/>
          </a:prstGeom>
        </p:spPr>
      </p:pic>
      <p:sp>
        <p:nvSpPr>
          <p:cNvPr id="2" name="Rectangle">
            <a:extLst>
              <a:ext uri="{FF2B5EF4-FFF2-40B4-BE49-F238E27FC236}">
                <a16:creationId xmlns:a16="http://schemas.microsoft.com/office/drawing/2014/main" id="{49A61E27-793A-1CC4-1E62-54B9081E9BB1}"/>
              </a:ext>
            </a:extLst>
          </p:cNvPr>
          <p:cNvSpPr/>
          <p:nvPr/>
        </p:nvSpPr>
        <p:spPr>
          <a:xfrm>
            <a:off x="5640308" y="4861711"/>
            <a:ext cx="3938257" cy="169299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a:t>A special thank you to teachers who participated! It was gift to learn from and with you!!!</a:t>
            </a:r>
          </a:p>
        </p:txBody>
      </p:sp>
    </p:spTree>
    <p:extLst>
      <p:ext uri="{BB962C8B-B14F-4D97-AF65-F5344CB8AC3E}">
        <p14:creationId xmlns:p14="http://schemas.microsoft.com/office/powerpoint/2010/main" val="38561896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580BED2A-1781-5F40-A3AE-6DFE79DB2D39}"/>
              </a:ext>
            </a:extLst>
          </p:cNvPr>
          <p:cNvSpPr>
            <a:spLocks noGrp="1"/>
          </p:cNvSpPr>
          <p:nvPr>
            <p:ph type="title"/>
          </p:nvPr>
        </p:nvSpPr>
        <p:spPr/>
        <p:txBody>
          <a:bodyPr/>
          <a:lstStyle/>
          <a:p>
            <a:r>
              <a:rPr lang="en-US"/>
              <a:t>Three Components of </a:t>
            </a:r>
            <a:br>
              <a:rPr lang="en-US"/>
            </a:br>
            <a:r>
              <a:rPr lang="en-US"/>
              <a:t>Recognize. Relax. Record. </a:t>
            </a:r>
          </a:p>
        </p:txBody>
      </p:sp>
      <p:graphicFrame>
        <p:nvGraphicFramePr>
          <p:cNvPr id="4" name="Content Placeholder 3" descr="Flowchart that displays baseline with an arrow pointing to RRR instruction with an arrow pointing to RRR In-Class">
            <a:extLst>
              <a:ext uri="{FF2B5EF4-FFF2-40B4-BE49-F238E27FC236}">
                <a16:creationId xmlns:a16="http://schemas.microsoft.com/office/drawing/2014/main" id="{7139D524-8501-FD00-4403-A7B54AC83DD6}"/>
              </a:ext>
            </a:extLst>
          </p:cNvPr>
          <p:cNvGraphicFramePr>
            <a:graphicFrameLocks noGrp="1"/>
          </p:cNvGraphicFramePr>
          <p:nvPr>
            <p:ph idx="1"/>
          </p:nvPr>
        </p:nvGraphicFramePr>
        <p:xfrm>
          <a:off x="827403" y="810484"/>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D21E4651-FBD7-1EF1-663E-AB84E2A180D0}"/>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35583" y="4157693"/>
            <a:ext cx="2320242" cy="1792915"/>
          </a:xfrm>
          <a:prstGeom prst="rect">
            <a:avLst/>
          </a:prstGeom>
          <a:ln>
            <a:solidFill>
              <a:schemeClr val="tx1"/>
            </a:solidFill>
          </a:ln>
        </p:spPr>
      </p:pic>
      <p:grpSp>
        <p:nvGrpSpPr>
          <p:cNvPr id="39" name="Group 38">
            <a:extLst>
              <a:ext uri="{FF2B5EF4-FFF2-40B4-BE49-F238E27FC236}">
                <a16:creationId xmlns:a16="http://schemas.microsoft.com/office/drawing/2014/main" id="{4542CB91-DE49-6F98-5013-D9523799631B}"/>
              </a:ext>
              <a:ext uri="{C183D7F6-B498-43B3-948B-1728B52AA6E4}">
                <adec:decorative xmlns:adec="http://schemas.microsoft.com/office/drawing/2017/decorative" val="1"/>
              </a:ext>
            </a:extLst>
          </p:cNvPr>
          <p:cNvGrpSpPr/>
          <p:nvPr/>
        </p:nvGrpSpPr>
        <p:grpSpPr>
          <a:xfrm>
            <a:off x="5340531" y="4029563"/>
            <a:ext cx="1848899" cy="2049173"/>
            <a:chOff x="5225142" y="4186108"/>
            <a:chExt cx="1848899" cy="2049173"/>
          </a:xfrm>
        </p:grpSpPr>
        <p:grpSp>
          <p:nvGrpSpPr>
            <p:cNvPr id="7" name="Group 6">
              <a:extLst>
                <a:ext uri="{FF2B5EF4-FFF2-40B4-BE49-F238E27FC236}">
                  <a16:creationId xmlns:a16="http://schemas.microsoft.com/office/drawing/2014/main" id="{8F98F8B8-0F3B-6769-D926-F5D758CFE6C9}"/>
                </a:ext>
              </a:extLst>
            </p:cNvPr>
            <p:cNvGrpSpPr/>
            <p:nvPr/>
          </p:nvGrpSpPr>
          <p:grpSpPr>
            <a:xfrm>
              <a:off x="6686009" y="4208006"/>
              <a:ext cx="388032" cy="2027275"/>
              <a:chOff x="6704237" y="2072313"/>
              <a:chExt cx="451125" cy="4213316"/>
            </a:xfrm>
          </p:grpSpPr>
          <p:sp>
            <p:nvSpPr>
              <p:cNvPr id="8" name="Arrow: Pentagon 7">
                <a:extLst>
                  <a:ext uri="{FF2B5EF4-FFF2-40B4-BE49-F238E27FC236}">
                    <a16:creationId xmlns:a16="http://schemas.microsoft.com/office/drawing/2014/main" id="{4BDE862E-1FF5-535A-903E-D3431006CCE2}"/>
                  </a:ext>
                </a:extLst>
              </p:cNvPr>
              <p:cNvSpPr/>
              <p:nvPr/>
            </p:nvSpPr>
            <p:spPr>
              <a:xfrm>
                <a:off x="6836547" y="2072313"/>
                <a:ext cx="275583" cy="273475"/>
              </a:xfrm>
              <a:prstGeom prst="homePlate">
                <a:avLst/>
              </a:prstGeom>
              <a:solidFill>
                <a:srgbClr val="FFCC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Arrow: Pentagon 8">
                <a:extLst>
                  <a:ext uri="{FF2B5EF4-FFF2-40B4-BE49-F238E27FC236}">
                    <a16:creationId xmlns:a16="http://schemas.microsoft.com/office/drawing/2014/main" id="{1B7914D0-7B18-8169-F9A5-C72857E1EAAB}"/>
                  </a:ext>
                </a:extLst>
              </p:cNvPr>
              <p:cNvSpPr/>
              <p:nvPr/>
            </p:nvSpPr>
            <p:spPr>
              <a:xfrm>
                <a:off x="6836546" y="2345788"/>
                <a:ext cx="275583" cy="273475"/>
              </a:xfrm>
              <a:prstGeom prst="homePlate">
                <a:avLst/>
              </a:prstGeom>
              <a:solidFill>
                <a:srgbClr val="FFF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Arrow: Pentagon 9">
                <a:extLst>
                  <a:ext uri="{FF2B5EF4-FFF2-40B4-BE49-F238E27FC236}">
                    <a16:creationId xmlns:a16="http://schemas.microsoft.com/office/drawing/2014/main" id="{00E9CB37-6C36-7928-9676-951C3C2EAE26}"/>
                  </a:ext>
                </a:extLst>
              </p:cNvPr>
              <p:cNvSpPr/>
              <p:nvPr/>
            </p:nvSpPr>
            <p:spPr>
              <a:xfrm>
                <a:off x="6836545" y="2619263"/>
                <a:ext cx="275583" cy="273475"/>
              </a:xfrm>
              <a:prstGeom prst="homePlate">
                <a:avLst/>
              </a:prstGeom>
              <a:solidFill>
                <a:srgbClr val="FF99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Arrow: Pentagon 10">
                <a:extLst>
                  <a:ext uri="{FF2B5EF4-FFF2-40B4-BE49-F238E27FC236}">
                    <a16:creationId xmlns:a16="http://schemas.microsoft.com/office/drawing/2014/main" id="{B7A18E76-34DE-CC5B-4AD3-9A8A3E7C78A5}"/>
                  </a:ext>
                </a:extLst>
              </p:cNvPr>
              <p:cNvSpPr/>
              <p:nvPr/>
            </p:nvSpPr>
            <p:spPr>
              <a:xfrm>
                <a:off x="6836544" y="2892738"/>
                <a:ext cx="275583" cy="273475"/>
              </a:xfrm>
              <a:prstGeom prst="homePlate">
                <a:avLst/>
              </a:prstGeom>
              <a:solidFill>
                <a:srgbClr val="FF7C8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Arrow: Pentagon 11">
                <a:extLst>
                  <a:ext uri="{FF2B5EF4-FFF2-40B4-BE49-F238E27FC236}">
                    <a16:creationId xmlns:a16="http://schemas.microsoft.com/office/drawing/2014/main" id="{E8CA1E1C-E039-095C-F892-DD9ED38009C3}"/>
                  </a:ext>
                </a:extLst>
              </p:cNvPr>
              <p:cNvSpPr/>
              <p:nvPr/>
            </p:nvSpPr>
            <p:spPr>
              <a:xfrm>
                <a:off x="6836543" y="3166213"/>
                <a:ext cx="275583" cy="273475"/>
              </a:xfrm>
              <a:prstGeom prst="homePlate">
                <a:avLst/>
              </a:prstGeom>
              <a:solidFill>
                <a:srgbClr val="FF85A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Arrow: Pentagon 12">
                <a:extLst>
                  <a:ext uri="{FF2B5EF4-FFF2-40B4-BE49-F238E27FC236}">
                    <a16:creationId xmlns:a16="http://schemas.microsoft.com/office/drawing/2014/main" id="{219AC932-9F32-A072-9250-B0CD0F10F75F}"/>
                  </a:ext>
                </a:extLst>
              </p:cNvPr>
              <p:cNvSpPr/>
              <p:nvPr/>
            </p:nvSpPr>
            <p:spPr>
              <a:xfrm>
                <a:off x="6836542" y="3439688"/>
                <a:ext cx="275583" cy="273475"/>
              </a:xfrm>
              <a:prstGeom prst="homePlat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Arrow: Pentagon 13">
                <a:extLst>
                  <a:ext uri="{FF2B5EF4-FFF2-40B4-BE49-F238E27FC236}">
                    <a16:creationId xmlns:a16="http://schemas.microsoft.com/office/drawing/2014/main" id="{E7A5637A-38D6-E397-8BFB-F6EE6C8EFE4C}"/>
                  </a:ext>
                </a:extLst>
              </p:cNvPr>
              <p:cNvSpPr/>
              <p:nvPr/>
            </p:nvSpPr>
            <p:spPr>
              <a:xfrm>
                <a:off x="6836541" y="3713163"/>
                <a:ext cx="275583" cy="273475"/>
              </a:xfrm>
              <a:prstGeom prst="homePlate">
                <a:avLst/>
              </a:prstGeom>
              <a:solidFill>
                <a:srgbClr val="CC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Arrow: Pentagon 14">
                <a:extLst>
                  <a:ext uri="{FF2B5EF4-FFF2-40B4-BE49-F238E27FC236}">
                    <a16:creationId xmlns:a16="http://schemas.microsoft.com/office/drawing/2014/main" id="{2DE4777A-6D7A-CBD9-BE45-6D2C95E76309}"/>
                  </a:ext>
                </a:extLst>
              </p:cNvPr>
              <p:cNvSpPr/>
              <p:nvPr/>
            </p:nvSpPr>
            <p:spPr>
              <a:xfrm>
                <a:off x="6836540" y="3986638"/>
                <a:ext cx="275583" cy="273475"/>
              </a:xfrm>
              <a:prstGeom prst="homePlate">
                <a:avLst/>
              </a:prstGeom>
              <a:solidFill>
                <a:srgbClr val="CC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Arrow: Pentagon 15">
                <a:extLst>
                  <a:ext uri="{FF2B5EF4-FFF2-40B4-BE49-F238E27FC236}">
                    <a16:creationId xmlns:a16="http://schemas.microsoft.com/office/drawing/2014/main" id="{59B7BDAE-9260-AC4E-DA79-49BD8A1B6355}"/>
                  </a:ext>
                </a:extLst>
              </p:cNvPr>
              <p:cNvSpPr/>
              <p:nvPr/>
            </p:nvSpPr>
            <p:spPr>
              <a:xfrm>
                <a:off x="6836539" y="4260113"/>
                <a:ext cx="275583" cy="273475"/>
              </a:xfrm>
              <a:prstGeom prst="homePlate">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Arrow: Pentagon 16">
                <a:extLst>
                  <a:ext uri="{FF2B5EF4-FFF2-40B4-BE49-F238E27FC236}">
                    <a16:creationId xmlns:a16="http://schemas.microsoft.com/office/drawing/2014/main" id="{4F4B4519-C01E-D4D5-F54C-5B3A60B6E2E7}"/>
                  </a:ext>
                </a:extLst>
              </p:cNvPr>
              <p:cNvSpPr/>
              <p:nvPr/>
            </p:nvSpPr>
            <p:spPr>
              <a:xfrm>
                <a:off x="6836538" y="4533588"/>
                <a:ext cx="275583" cy="273475"/>
              </a:xfrm>
              <a:prstGeom prst="homePlate">
                <a:avLst/>
              </a:prstGeom>
              <a:solidFill>
                <a:srgbClr val="33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Arrow: Pentagon 17">
                <a:extLst>
                  <a:ext uri="{FF2B5EF4-FFF2-40B4-BE49-F238E27FC236}">
                    <a16:creationId xmlns:a16="http://schemas.microsoft.com/office/drawing/2014/main" id="{7986851C-F1C8-33F2-0324-D7BCCB835602}"/>
                  </a:ext>
                </a:extLst>
              </p:cNvPr>
              <p:cNvSpPr/>
              <p:nvPr/>
            </p:nvSpPr>
            <p:spPr>
              <a:xfrm>
                <a:off x="6836537" y="4807063"/>
                <a:ext cx="275583" cy="273475"/>
              </a:xfrm>
              <a:prstGeom prst="homePlate">
                <a:avLst/>
              </a:prstGeom>
              <a:solidFill>
                <a:srgbClr val="66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Arrow: Pentagon 18">
                <a:extLst>
                  <a:ext uri="{FF2B5EF4-FFF2-40B4-BE49-F238E27FC236}">
                    <a16:creationId xmlns:a16="http://schemas.microsoft.com/office/drawing/2014/main" id="{3D7AAF02-C9EC-5076-94B4-6736763925EF}"/>
                  </a:ext>
                </a:extLst>
              </p:cNvPr>
              <p:cNvSpPr/>
              <p:nvPr/>
            </p:nvSpPr>
            <p:spPr>
              <a:xfrm>
                <a:off x="6836536" y="5080538"/>
                <a:ext cx="275583" cy="273475"/>
              </a:xfrm>
              <a:prstGeom prst="homePlate">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Arrow: Pentagon 19">
                <a:extLst>
                  <a:ext uri="{FF2B5EF4-FFF2-40B4-BE49-F238E27FC236}">
                    <a16:creationId xmlns:a16="http://schemas.microsoft.com/office/drawing/2014/main" id="{9B331BA2-26C4-5776-71DB-A0EA4D8A5A50}"/>
                  </a:ext>
                </a:extLst>
              </p:cNvPr>
              <p:cNvSpPr/>
              <p:nvPr/>
            </p:nvSpPr>
            <p:spPr>
              <a:xfrm>
                <a:off x="6836535" y="5354013"/>
                <a:ext cx="275583" cy="273475"/>
              </a:xfrm>
              <a:prstGeom prst="homePlate">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Arrow: Pentagon 20">
                <a:extLst>
                  <a:ext uri="{FF2B5EF4-FFF2-40B4-BE49-F238E27FC236}">
                    <a16:creationId xmlns:a16="http://schemas.microsoft.com/office/drawing/2014/main" id="{590AD038-BE34-57E0-8525-5A9EE11657CE}"/>
                  </a:ext>
                </a:extLst>
              </p:cNvPr>
              <p:cNvSpPr/>
              <p:nvPr/>
            </p:nvSpPr>
            <p:spPr>
              <a:xfrm>
                <a:off x="6836534" y="5627488"/>
                <a:ext cx="275583" cy="27347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2" name="Arrow: Pentagon 21">
                <a:extLst>
                  <a:ext uri="{FF2B5EF4-FFF2-40B4-BE49-F238E27FC236}">
                    <a16:creationId xmlns:a16="http://schemas.microsoft.com/office/drawing/2014/main" id="{608EE37E-3095-4651-C27C-4F17D2E30C52}"/>
                  </a:ext>
                </a:extLst>
              </p:cNvPr>
              <p:cNvSpPr/>
              <p:nvPr/>
            </p:nvSpPr>
            <p:spPr>
              <a:xfrm>
                <a:off x="6836533" y="5900963"/>
                <a:ext cx="275583" cy="273475"/>
              </a:xfrm>
              <a:prstGeom prst="homePlate">
                <a:avLst/>
              </a:prstGeom>
              <a:solidFill>
                <a:srgbClr val="3399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Rectangle 22">
                <a:extLst>
                  <a:ext uri="{FF2B5EF4-FFF2-40B4-BE49-F238E27FC236}">
                    <a16:creationId xmlns:a16="http://schemas.microsoft.com/office/drawing/2014/main" id="{20DB7B62-5F48-682C-25B0-7D1ED5396986}"/>
                  </a:ext>
                </a:extLst>
              </p:cNvPr>
              <p:cNvSpPr/>
              <p:nvPr/>
            </p:nvSpPr>
            <p:spPr>
              <a:xfrm>
                <a:off x="6791274" y="2074923"/>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4" name="Rectangle 23">
                <a:extLst>
                  <a:ext uri="{FF2B5EF4-FFF2-40B4-BE49-F238E27FC236}">
                    <a16:creationId xmlns:a16="http://schemas.microsoft.com/office/drawing/2014/main" id="{758E70D7-2462-E5FD-6335-5AF06AE15633}"/>
                  </a:ext>
                </a:extLst>
              </p:cNvPr>
              <p:cNvSpPr/>
              <p:nvPr/>
            </p:nvSpPr>
            <p:spPr>
              <a:xfrm>
                <a:off x="6791275" y="2350550"/>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2</a:t>
                </a:r>
              </a:p>
            </p:txBody>
          </p:sp>
          <p:sp>
            <p:nvSpPr>
              <p:cNvPr id="25" name="Rectangle 24">
                <a:extLst>
                  <a:ext uri="{FF2B5EF4-FFF2-40B4-BE49-F238E27FC236}">
                    <a16:creationId xmlns:a16="http://schemas.microsoft.com/office/drawing/2014/main" id="{F18F5146-6C1C-3F2C-6EAC-A4AFB4BED87E}"/>
                  </a:ext>
                </a:extLst>
              </p:cNvPr>
              <p:cNvSpPr/>
              <p:nvPr/>
            </p:nvSpPr>
            <p:spPr>
              <a:xfrm>
                <a:off x="6788120" y="2613978"/>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3</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1D2554CE-59D3-B6F2-3CFA-804C9BBDB1D6}"/>
                  </a:ext>
                </a:extLst>
              </p:cNvPr>
              <p:cNvSpPr/>
              <p:nvPr/>
            </p:nvSpPr>
            <p:spPr>
              <a:xfrm>
                <a:off x="6791273" y="2893975"/>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4</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7" name="Rectangle 26">
                <a:extLst>
                  <a:ext uri="{FF2B5EF4-FFF2-40B4-BE49-F238E27FC236}">
                    <a16:creationId xmlns:a16="http://schemas.microsoft.com/office/drawing/2014/main" id="{F9A03868-4287-C3BA-47EB-77989083D0F3}"/>
                  </a:ext>
                </a:extLst>
              </p:cNvPr>
              <p:cNvSpPr/>
              <p:nvPr/>
            </p:nvSpPr>
            <p:spPr>
              <a:xfrm>
                <a:off x="6791273" y="3170975"/>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5</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8" name="Rectangle 27">
                <a:extLst>
                  <a:ext uri="{FF2B5EF4-FFF2-40B4-BE49-F238E27FC236}">
                    <a16:creationId xmlns:a16="http://schemas.microsoft.com/office/drawing/2014/main" id="{370AE479-8E7C-B23F-E8C6-87BAB403420A}"/>
                  </a:ext>
                </a:extLst>
              </p:cNvPr>
              <p:cNvSpPr/>
              <p:nvPr/>
            </p:nvSpPr>
            <p:spPr>
              <a:xfrm>
                <a:off x="6809174" y="3706332"/>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7</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29" name="Rectangle 28">
                <a:extLst>
                  <a:ext uri="{FF2B5EF4-FFF2-40B4-BE49-F238E27FC236}">
                    <a16:creationId xmlns:a16="http://schemas.microsoft.com/office/drawing/2014/main" id="{5659C272-5D20-B63B-E68F-DB6BF87C7359}"/>
                  </a:ext>
                </a:extLst>
              </p:cNvPr>
              <p:cNvSpPr/>
              <p:nvPr/>
            </p:nvSpPr>
            <p:spPr>
              <a:xfrm>
                <a:off x="6791274" y="3440536"/>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6</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0" name="Rectangle 29">
                <a:extLst>
                  <a:ext uri="{FF2B5EF4-FFF2-40B4-BE49-F238E27FC236}">
                    <a16:creationId xmlns:a16="http://schemas.microsoft.com/office/drawing/2014/main" id="{B88319CE-83B5-4679-824B-726C796C0558}"/>
                  </a:ext>
                </a:extLst>
              </p:cNvPr>
              <p:cNvSpPr/>
              <p:nvPr/>
            </p:nvSpPr>
            <p:spPr>
              <a:xfrm>
                <a:off x="6797640" y="4264096"/>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9</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1" name="Rectangle 30">
                <a:extLst>
                  <a:ext uri="{FF2B5EF4-FFF2-40B4-BE49-F238E27FC236}">
                    <a16:creationId xmlns:a16="http://schemas.microsoft.com/office/drawing/2014/main" id="{3F34438B-0183-A885-55B9-B5D6D41A2E16}"/>
                  </a:ext>
                </a:extLst>
              </p:cNvPr>
              <p:cNvSpPr/>
              <p:nvPr/>
            </p:nvSpPr>
            <p:spPr>
              <a:xfrm>
                <a:off x="6740491" y="4519145"/>
                <a:ext cx="3989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10</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2" name="Rectangle 31">
                <a:extLst>
                  <a:ext uri="{FF2B5EF4-FFF2-40B4-BE49-F238E27FC236}">
                    <a16:creationId xmlns:a16="http://schemas.microsoft.com/office/drawing/2014/main" id="{73013415-CD72-72B8-F16B-7B3FD1E2E7BD}"/>
                  </a:ext>
                </a:extLst>
              </p:cNvPr>
              <p:cNvSpPr/>
              <p:nvPr/>
            </p:nvSpPr>
            <p:spPr>
              <a:xfrm>
                <a:off x="6724617" y="4804823"/>
                <a:ext cx="43074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11</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3" name="Rectangle 32">
                <a:extLst>
                  <a:ext uri="{FF2B5EF4-FFF2-40B4-BE49-F238E27FC236}">
                    <a16:creationId xmlns:a16="http://schemas.microsoft.com/office/drawing/2014/main" id="{E0C240C6-1E6D-7754-2180-7DFC02A3D0B1}"/>
                  </a:ext>
                </a:extLst>
              </p:cNvPr>
              <p:cNvSpPr/>
              <p:nvPr/>
            </p:nvSpPr>
            <p:spPr>
              <a:xfrm>
                <a:off x="6704237" y="5077451"/>
                <a:ext cx="4370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12</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4" name="Rectangle 33">
                <a:extLst>
                  <a:ext uri="{FF2B5EF4-FFF2-40B4-BE49-F238E27FC236}">
                    <a16:creationId xmlns:a16="http://schemas.microsoft.com/office/drawing/2014/main" id="{26D917C1-F555-972A-20B8-195804F313CB}"/>
                  </a:ext>
                </a:extLst>
              </p:cNvPr>
              <p:cNvSpPr/>
              <p:nvPr/>
            </p:nvSpPr>
            <p:spPr>
              <a:xfrm>
                <a:off x="6724617" y="5327337"/>
                <a:ext cx="411696"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13</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5" name="Rectangle 34">
                <a:extLst>
                  <a:ext uri="{FF2B5EF4-FFF2-40B4-BE49-F238E27FC236}">
                    <a16:creationId xmlns:a16="http://schemas.microsoft.com/office/drawing/2014/main" id="{437A6781-AF95-4DEA-777F-701CCB48074B}"/>
                  </a:ext>
                </a:extLst>
              </p:cNvPr>
              <p:cNvSpPr/>
              <p:nvPr/>
            </p:nvSpPr>
            <p:spPr>
              <a:xfrm>
                <a:off x="6735988" y="5616551"/>
                <a:ext cx="3735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14</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6" name="Rectangle 35">
                <a:extLst>
                  <a:ext uri="{FF2B5EF4-FFF2-40B4-BE49-F238E27FC236}">
                    <a16:creationId xmlns:a16="http://schemas.microsoft.com/office/drawing/2014/main" id="{F0FF791A-293F-52C2-47C6-C88F726362D2}"/>
                  </a:ext>
                </a:extLst>
              </p:cNvPr>
              <p:cNvSpPr/>
              <p:nvPr/>
            </p:nvSpPr>
            <p:spPr>
              <a:xfrm>
                <a:off x="6737318" y="5901835"/>
                <a:ext cx="3862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15</a:t>
                </a:r>
                <a:endParaRPr lang="en-US" sz="600" b="0" cap="none" spc="0">
                  <a:ln w="0"/>
                  <a:solidFill>
                    <a:schemeClr val="tx1"/>
                  </a:solidFill>
                  <a:effectLst>
                    <a:outerShdw blurRad="38100" dist="19050" dir="2700000" algn="tl" rotWithShape="0">
                      <a:schemeClr val="dk1">
                        <a:alpha val="40000"/>
                      </a:schemeClr>
                    </a:outerShdw>
                  </a:effectLst>
                </a:endParaRPr>
              </a:p>
            </p:txBody>
          </p:sp>
          <p:sp>
            <p:nvSpPr>
              <p:cNvPr id="37" name="Rectangle 36">
                <a:extLst>
                  <a:ext uri="{FF2B5EF4-FFF2-40B4-BE49-F238E27FC236}">
                    <a16:creationId xmlns:a16="http://schemas.microsoft.com/office/drawing/2014/main" id="{447D5F43-8FB0-F4A0-0082-9095F138302A}"/>
                  </a:ext>
                </a:extLst>
              </p:cNvPr>
              <p:cNvSpPr/>
              <p:nvPr/>
            </p:nvSpPr>
            <p:spPr>
              <a:xfrm>
                <a:off x="6809175" y="3979121"/>
                <a:ext cx="284695" cy="383794"/>
              </a:xfrm>
              <a:prstGeom prst="rect">
                <a:avLst/>
              </a:prstGeom>
              <a:noFill/>
            </p:spPr>
            <p:txBody>
              <a:bodyPr wrap="square" lIns="91440" tIns="45720" rIns="91440" bIns="45720">
                <a:spAutoFit/>
              </a:bodyPr>
              <a:lstStyle/>
              <a:p>
                <a:pPr algn="ctr"/>
                <a:r>
                  <a:rPr lang="en-US" sz="600">
                    <a:ln w="0"/>
                    <a:effectLst>
                      <a:outerShdw blurRad="38100" dist="19050" dir="2700000" algn="tl" rotWithShape="0">
                        <a:schemeClr val="dk1">
                          <a:alpha val="40000"/>
                        </a:schemeClr>
                      </a:outerShdw>
                    </a:effectLst>
                  </a:rPr>
                  <a:t>8</a:t>
                </a:r>
                <a:endParaRPr lang="en-US" sz="600" b="0" cap="none" spc="0">
                  <a:ln w="0"/>
                  <a:solidFill>
                    <a:schemeClr val="tx1"/>
                  </a:solidFill>
                  <a:effectLst>
                    <a:outerShdw blurRad="38100" dist="19050" dir="2700000" algn="tl" rotWithShape="0">
                      <a:schemeClr val="dk1">
                        <a:alpha val="40000"/>
                      </a:schemeClr>
                    </a:outerShdw>
                  </a:effectLst>
                </a:endParaRPr>
              </a:p>
            </p:txBody>
          </p:sp>
        </p:grpSp>
        <p:pic>
          <p:nvPicPr>
            <p:cNvPr id="6" name="Picture 5">
              <a:extLst>
                <a:ext uri="{FF2B5EF4-FFF2-40B4-BE49-F238E27FC236}">
                  <a16:creationId xmlns:a16="http://schemas.microsoft.com/office/drawing/2014/main" id="{041E7BA2-5848-6F4D-C482-F9373D3B4A91}"/>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5225142" y="4186108"/>
              <a:ext cx="1599543" cy="2046391"/>
            </a:xfrm>
            <a:prstGeom prst="rect">
              <a:avLst/>
            </a:prstGeom>
            <a:ln>
              <a:noFill/>
            </a:ln>
            <a:effectLst>
              <a:outerShdw blurRad="292100" dist="139700" dir="2700000" algn="tl" rotWithShape="0">
                <a:srgbClr val="333333">
                  <a:alpha val="65000"/>
                </a:srgbClr>
              </a:outerShdw>
            </a:effectLst>
          </p:spPr>
        </p:pic>
      </p:grpSp>
      <p:pic>
        <p:nvPicPr>
          <p:cNvPr id="40" name="Picture 39">
            <a:extLst>
              <a:ext uri="{FF2B5EF4-FFF2-40B4-BE49-F238E27FC236}">
                <a16:creationId xmlns:a16="http://schemas.microsoft.com/office/drawing/2014/main" id="{CF9ED086-2209-C3F4-A2A2-09BA1BF057A9}"/>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8662460" y="4058784"/>
            <a:ext cx="1613137" cy="1246414"/>
          </a:xfrm>
          <a:prstGeom prst="rect">
            <a:avLst/>
          </a:prstGeom>
          <a:ln>
            <a:solidFill>
              <a:schemeClr val="tx1"/>
            </a:solidFill>
          </a:ln>
        </p:spPr>
      </p:pic>
      <p:pic>
        <p:nvPicPr>
          <p:cNvPr id="41" name="Picture 40">
            <a:extLst>
              <a:ext uri="{FF2B5EF4-FFF2-40B4-BE49-F238E27FC236}">
                <a16:creationId xmlns:a16="http://schemas.microsoft.com/office/drawing/2014/main" id="{C7C5E158-3037-BAE4-F99C-A844B878F948}"/>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9729866" y="4581343"/>
            <a:ext cx="1613137" cy="1246515"/>
          </a:xfrm>
          <a:prstGeom prst="rect">
            <a:avLst/>
          </a:prstGeom>
        </p:spPr>
      </p:pic>
    </p:spTree>
    <p:extLst>
      <p:ext uri="{BB962C8B-B14F-4D97-AF65-F5344CB8AC3E}">
        <p14:creationId xmlns:p14="http://schemas.microsoft.com/office/powerpoint/2010/main" val="27170031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2F729-3CB9-DB3D-E095-A346ACB877F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7CD3997-D0E2-870C-3088-71CF399AEAF9}"/>
              </a:ext>
            </a:extLst>
          </p:cNvPr>
          <p:cNvSpPr txBox="1">
            <a:spLocks noGrp="1"/>
          </p:cNvSpPr>
          <p:nvPr>
            <p:ph type="title" idx="4294967295"/>
          </p:nvPr>
        </p:nvSpPr>
        <p:spPr>
          <a:xfrm>
            <a:off x="4120207" y="1749684"/>
            <a:ext cx="3513222" cy="792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Enjoy Lunch!</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pic>
        <p:nvPicPr>
          <p:cNvPr id="4" name="00:00">
            <a:extLst>
              <a:ext uri="{FF2B5EF4-FFF2-40B4-BE49-F238E27FC236}">
                <a16:creationId xmlns:a16="http://schemas.microsoft.com/office/drawing/2014/main" id="{ED944DC8-AE95-2030-CF6F-746B836FF403}"/>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3901025" y="2728364"/>
            <a:ext cx="3951586" cy="1401272"/>
          </a:xfrm>
          <a:prstGeom prst="rect">
            <a:avLst/>
          </a:prstGeom>
          <a:noFill/>
        </p:spPr>
      </p:pic>
    </p:spTree>
    <p:extLst>
      <p:ext uri="{BB962C8B-B14F-4D97-AF65-F5344CB8AC3E}">
        <p14:creationId xmlns:p14="http://schemas.microsoft.com/office/powerpoint/2010/main" val="324491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71F37-97F1-5171-E2FD-E5FE0F5A4D9B}"/>
              </a:ext>
            </a:extLst>
          </p:cNvPr>
          <p:cNvSpPr>
            <a:spLocks noGrp="1"/>
          </p:cNvSpPr>
          <p:nvPr>
            <p:ph type="title"/>
          </p:nvPr>
        </p:nvSpPr>
        <p:spPr/>
        <p:txBody>
          <a:bodyPr/>
          <a:lstStyle/>
          <a:p>
            <a:r>
              <a:rPr lang="en-US"/>
              <a:t>Implementing RRR</a:t>
            </a:r>
          </a:p>
        </p:txBody>
      </p:sp>
      <p:sp>
        <p:nvSpPr>
          <p:cNvPr id="3" name="Text Placeholder 2">
            <a:extLst>
              <a:ext uri="{FF2B5EF4-FFF2-40B4-BE49-F238E27FC236}">
                <a16:creationId xmlns:a16="http://schemas.microsoft.com/office/drawing/2014/main" id="{986CEE6A-133C-109D-7B0B-5AB3228CEF20}"/>
              </a:ext>
            </a:extLst>
          </p:cNvPr>
          <p:cNvSpPr>
            <a:spLocks noGrp="1"/>
          </p:cNvSpPr>
          <p:nvPr>
            <p:ph type="body" idx="1"/>
          </p:nvPr>
        </p:nvSpPr>
        <p:spPr/>
        <p:txBody>
          <a:bodyPr/>
          <a:lstStyle/>
          <a:p>
            <a:r>
              <a:rPr lang="en-US"/>
              <a:t>A 7 step process</a:t>
            </a:r>
          </a:p>
        </p:txBody>
      </p:sp>
      <p:pic>
        <p:nvPicPr>
          <p:cNvPr id="4" name="Content Placeholder 4" descr="Recognize. Relax. Record. module cover">
            <a:extLst>
              <a:ext uri="{FF2B5EF4-FFF2-40B4-BE49-F238E27FC236}">
                <a16:creationId xmlns:a16="http://schemas.microsoft.com/office/drawing/2014/main" id="{2FF9F3CF-C46A-3835-C887-E74CD3FDAE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75295" y="1654874"/>
            <a:ext cx="2784855"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00172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ABB41C-2379-BCFD-BB98-1B68956449F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Student Selection Sheet</a:t>
            </a:r>
          </a:p>
        </p:txBody>
      </p:sp>
      <p:pic>
        <p:nvPicPr>
          <p:cNvPr id="5" name="Content Placeholder 4" descr="Example of a complete RRR Student Selection Sheet with the columns student ID, student name, sex, Internalizing score, Externalizing score, absences, family communication preferred in Spanish, invitation sent, invitation received filled in">
            <a:extLst>
              <a:ext uri="{FF2B5EF4-FFF2-40B4-BE49-F238E27FC236}">
                <a16:creationId xmlns:a16="http://schemas.microsoft.com/office/drawing/2014/main" id="{9F494D41-7A82-DC03-9E89-D5E978218451}"/>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153274" y="-890685"/>
            <a:ext cx="11885452" cy="9184944"/>
          </a:xfrm>
          <a:ln>
            <a:solidFill>
              <a:schemeClr val="tx1"/>
            </a:solidFill>
          </a:ln>
        </p:spPr>
      </p:pic>
      <p:grpSp>
        <p:nvGrpSpPr>
          <p:cNvPr id="54" name="Group 53">
            <a:extLst>
              <a:ext uri="{FF2B5EF4-FFF2-40B4-BE49-F238E27FC236}">
                <a16:creationId xmlns:a16="http://schemas.microsoft.com/office/drawing/2014/main" id="{A9A260B0-D4C1-F19C-0BBB-F81D7E12FDD3}"/>
              </a:ext>
              <a:ext uri="{C183D7F6-B498-43B3-948B-1728B52AA6E4}">
                <adec:decorative xmlns:adec="http://schemas.microsoft.com/office/drawing/2017/decorative" val="1"/>
              </a:ext>
            </a:extLst>
          </p:cNvPr>
          <p:cNvGrpSpPr/>
          <p:nvPr/>
        </p:nvGrpSpPr>
        <p:grpSpPr>
          <a:xfrm>
            <a:off x="754476" y="800247"/>
            <a:ext cx="10245619" cy="4047112"/>
            <a:chOff x="754476" y="800247"/>
            <a:chExt cx="10245619" cy="4047112"/>
          </a:xfrm>
        </p:grpSpPr>
        <p:sp>
          <p:nvSpPr>
            <p:cNvPr id="2" name="TextBox 1">
              <a:extLst>
                <a:ext uri="{FF2B5EF4-FFF2-40B4-BE49-F238E27FC236}">
                  <a16:creationId xmlns:a16="http://schemas.microsoft.com/office/drawing/2014/main" id="{DBA7F5B7-495B-F01F-E69A-BCBF2D4ADE86}"/>
                </a:ext>
              </a:extLst>
            </p:cNvPr>
            <p:cNvSpPr txBox="1"/>
            <p:nvPr/>
          </p:nvSpPr>
          <p:spPr>
            <a:xfrm>
              <a:off x="2647666" y="832513"/>
              <a:ext cx="1992573"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Ms. Sarasin</a:t>
              </a:r>
            </a:p>
          </p:txBody>
        </p:sp>
        <p:sp>
          <p:nvSpPr>
            <p:cNvPr id="3" name="TextBox 2">
              <a:extLst>
                <a:ext uri="{FF2B5EF4-FFF2-40B4-BE49-F238E27FC236}">
                  <a16:creationId xmlns:a16="http://schemas.microsoft.com/office/drawing/2014/main" id="{C37282F2-6922-742D-097E-A5155F453552}"/>
                </a:ext>
              </a:extLst>
            </p:cNvPr>
            <p:cNvSpPr txBox="1"/>
            <p:nvPr/>
          </p:nvSpPr>
          <p:spPr>
            <a:xfrm>
              <a:off x="2226861" y="1169579"/>
              <a:ext cx="420806"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4" name="TextBox 3">
              <a:extLst>
                <a:ext uri="{FF2B5EF4-FFF2-40B4-BE49-F238E27FC236}">
                  <a16:creationId xmlns:a16="http://schemas.microsoft.com/office/drawing/2014/main" id="{2CA30FA0-7500-DB0D-20BA-D5633DEEFEFD}"/>
                </a:ext>
              </a:extLst>
            </p:cNvPr>
            <p:cNvSpPr txBox="1"/>
            <p:nvPr/>
          </p:nvSpPr>
          <p:spPr>
            <a:xfrm>
              <a:off x="8698173" y="800247"/>
              <a:ext cx="2301921"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Lincoln Elementary</a:t>
              </a:r>
            </a:p>
          </p:txBody>
        </p:sp>
        <p:sp>
          <p:nvSpPr>
            <p:cNvPr id="9" name="TextBox 8">
              <a:extLst>
                <a:ext uri="{FF2B5EF4-FFF2-40B4-BE49-F238E27FC236}">
                  <a16:creationId xmlns:a16="http://schemas.microsoft.com/office/drawing/2014/main" id="{E8BFB587-C420-4701-07AA-C64EDFDBEC97}"/>
                </a:ext>
              </a:extLst>
            </p:cNvPr>
            <p:cNvSpPr txBox="1"/>
            <p:nvPr/>
          </p:nvSpPr>
          <p:spPr>
            <a:xfrm>
              <a:off x="9544335" y="1169579"/>
              <a:ext cx="145576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10/14/24</a:t>
              </a:r>
            </a:p>
          </p:txBody>
        </p:sp>
        <p:sp>
          <p:nvSpPr>
            <p:cNvPr id="10" name="TextBox 9">
              <a:extLst>
                <a:ext uri="{FF2B5EF4-FFF2-40B4-BE49-F238E27FC236}">
                  <a16:creationId xmlns:a16="http://schemas.microsoft.com/office/drawing/2014/main" id="{63C19C11-1D70-DDEF-7847-3FB45D2696D8}"/>
                </a:ext>
              </a:extLst>
            </p:cNvPr>
            <p:cNvSpPr txBox="1"/>
            <p:nvPr/>
          </p:nvSpPr>
          <p:spPr>
            <a:xfrm>
              <a:off x="1180531" y="2878961"/>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122006</a:t>
              </a:r>
            </a:p>
          </p:txBody>
        </p:sp>
        <p:sp>
          <p:nvSpPr>
            <p:cNvPr id="11" name="TextBox 10">
              <a:extLst>
                <a:ext uri="{FF2B5EF4-FFF2-40B4-BE49-F238E27FC236}">
                  <a16:creationId xmlns:a16="http://schemas.microsoft.com/office/drawing/2014/main" id="{34DD082E-AC91-AE70-947C-76EAD5804B6B}"/>
                </a:ext>
              </a:extLst>
            </p:cNvPr>
            <p:cNvSpPr txBox="1"/>
            <p:nvPr/>
          </p:nvSpPr>
          <p:spPr>
            <a:xfrm>
              <a:off x="3857767"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12" name="TextBox 11">
              <a:extLst>
                <a:ext uri="{FF2B5EF4-FFF2-40B4-BE49-F238E27FC236}">
                  <a16:creationId xmlns:a16="http://schemas.microsoft.com/office/drawing/2014/main" id="{66F55ABF-F163-D1B1-6F4E-07A54F8491C6}"/>
                </a:ext>
              </a:extLst>
            </p:cNvPr>
            <p:cNvSpPr txBox="1"/>
            <p:nvPr/>
          </p:nvSpPr>
          <p:spPr>
            <a:xfrm>
              <a:off x="4897272"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4</a:t>
              </a:r>
            </a:p>
          </p:txBody>
        </p:sp>
        <p:sp>
          <p:nvSpPr>
            <p:cNvPr id="13" name="TextBox 12">
              <a:extLst>
                <a:ext uri="{FF2B5EF4-FFF2-40B4-BE49-F238E27FC236}">
                  <a16:creationId xmlns:a16="http://schemas.microsoft.com/office/drawing/2014/main" id="{B345AD63-488E-1BE9-C713-5292C8E26968}"/>
                </a:ext>
              </a:extLst>
            </p:cNvPr>
            <p:cNvSpPr txBox="1"/>
            <p:nvPr/>
          </p:nvSpPr>
          <p:spPr>
            <a:xfrm>
              <a:off x="6227492"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14" name="TextBox 13">
              <a:extLst>
                <a:ext uri="{FF2B5EF4-FFF2-40B4-BE49-F238E27FC236}">
                  <a16:creationId xmlns:a16="http://schemas.microsoft.com/office/drawing/2014/main" id="{709A507C-D6E6-6E37-EDDF-937F7051A4FB}"/>
                </a:ext>
              </a:extLst>
            </p:cNvPr>
            <p:cNvSpPr txBox="1"/>
            <p:nvPr/>
          </p:nvSpPr>
          <p:spPr>
            <a:xfrm>
              <a:off x="7424383"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15" name="TextBox 14">
              <a:extLst>
                <a:ext uri="{FF2B5EF4-FFF2-40B4-BE49-F238E27FC236}">
                  <a16:creationId xmlns:a16="http://schemas.microsoft.com/office/drawing/2014/main" id="{D1C9A537-83F4-6933-9F18-D355260C00AB}"/>
                </a:ext>
              </a:extLst>
            </p:cNvPr>
            <p:cNvSpPr txBox="1"/>
            <p:nvPr/>
          </p:nvSpPr>
          <p:spPr>
            <a:xfrm>
              <a:off x="8443414" y="2878961"/>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16" name="TextBox 15">
              <a:extLst>
                <a:ext uri="{FF2B5EF4-FFF2-40B4-BE49-F238E27FC236}">
                  <a16:creationId xmlns:a16="http://schemas.microsoft.com/office/drawing/2014/main" id="{406BE6BB-502F-872A-90B9-040AE48BE3F6}"/>
                </a:ext>
              </a:extLst>
            </p:cNvPr>
            <p:cNvSpPr txBox="1"/>
            <p:nvPr/>
          </p:nvSpPr>
          <p:spPr>
            <a:xfrm>
              <a:off x="1196452" y="3181489"/>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122295</a:t>
              </a:r>
            </a:p>
          </p:txBody>
        </p:sp>
        <p:sp>
          <p:nvSpPr>
            <p:cNvPr id="17" name="TextBox 16">
              <a:extLst>
                <a:ext uri="{FF2B5EF4-FFF2-40B4-BE49-F238E27FC236}">
                  <a16:creationId xmlns:a16="http://schemas.microsoft.com/office/drawing/2014/main" id="{A05F55CC-EADF-18F2-DD1A-134FC3B6D892}"/>
                </a:ext>
              </a:extLst>
            </p:cNvPr>
            <p:cNvSpPr txBox="1"/>
            <p:nvPr/>
          </p:nvSpPr>
          <p:spPr>
            <a:xfrm>
              <a:off x="3873688"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18" name="TextBox 17">
              <a:extLst>
                <a:ext uri="{FF2B5EF4-FFF2-40B4-BE49-F238E27FC236}">
                  <a16:creationId xmlns:a16="http://schemas.microsoft.com/office/drawing/2014/main" id="{D4B47B6D-69AF-7A3F-9AE1-32453E209238}"/>
                </a:ext>
              </a:extLst>
            </p:cNvPr>
            <p:cNvSpPr txBox="1"/>
            <p:nvPr/>
          </p:nvSpPr>
          <p:spPr>
            <a:xfrm>
              <a:off x="4913193"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19" name="TextBox 18">
              <a:extLst>
                <a:ext uri="{FF2B5EF4-FFF2-40B4-BE49-F238E27FC236}">
                  <a16:creationId xmlns:a16="http://schemas.microsoft.com/office/drawing/2014/main" id="{CE706DFD-0237-3C31-AFE5-02752973C090}"/>
                </a:ext>
              </a:extLst>
            </p:cNvPr>
            <p:cNvSpPr txBox="1"/>
            <p:nvPr/>
          </p:nvSpPr>
          <p:spPr>
            <a:xfrm>
              <a:off x="6243413"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8</a:t>
              </a:r>
            </a:p>
          </p:txBody>
        </p:sp>
        <p:sp>
          <p:nvSpPr>
            <p:cNvPr id="20" name="TextBox 19">
              <a:extLst>
                <a:ext uri="{FF2B5EF4-FFF2-40B4-BE49-F238E27FC236}">
                  <a16:creationId xmlns:a16="http://schemas.microsoft.com/office/drawing/2014/main" id="{3AC310A7-3115-1754-D34F-3EDB661E88E5}"/>
                </a:ext>
              </a:extLst>
            </p:cNvPr>
            <p:cNvSpPr txBox="1"/>
            <p:nvPr/>
          </p:nvSpPr>
          <p:spPr>
            <a:xfrm>
              <a:off x="7440304" y="318148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21" name="TextBox 20">
              <a:extLst>
                <a:ext uri="{FF2B5EF4-FFF2-40B4-BE49-F238E27FC236}">
                  <a16:creationId xmlns:a16="http://schemas.microsoft.com/office/drawing/2014/main" id="{A5DE9ABB-B911-BA79-4E24-7CC6201A9203}"/>
                </a:ext>
              </a:extLst>
            </p:cNvPr>
            <p:cNvSpPr txBox="1"/>
            <p:nvPr/>
          </p:nvSpPr>
          <p:spPr>
            <a:xfrm>
              <a:off x="8363799" y="3181489"/>
              <a:ext cx="657369"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both</a:t>
              </a:r>
            </a:p>
          </p:txBody>
        </p:sp>
        <p:sp>
          <p:nvSpPr>
            <p:cNvPr id="22" name="TextBox 21">
              <a:extLst>
                <a:ext uri="{FF2B5EF4-FFF2-40B4-BE49-F238E27FC236}">
                  <a16:creationId xmlns:a16="http://schemas.microsoft.com/office/drawing/2014/main" id="{8C42FEB3-A861-EF8F-3BE0-B66E45CB423A}"/>
                </a:ext>
              </a:extLst>
            </p:cNvPr>
            <p:cNvSpPr txBox="1"/>
            <p:nvPr/>
          </p:nvSpPr>
          <p:spPr>
            <a:xfrm>
              <a:off x="1210099" y="4150483"/>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122313</a:t>
              </a:r>
            </a:p>
          </p:txBody>
        </p:sp>
        <p:sp>
          <p:nvSpPr>
            <p:cNvPr id="23" name="TextBox 22">
              <a:extLst>
                <a:ext uri="{FF2B5EF4-FFF2-40B4-BE49-F238E27FC236}">
                  <a16:creationId xmlns:a16="http://schemas.microsoft.com/office/drawing/2014/main" id="{F465DBB7-43E8-6600-60E9-94CB68C355FE}"/>
                </a:ext>
              </a:extLst>
            </p:cNvPr>
            <p:cNvSpPr txBox="1"/>
            <p:nvPr/>
          </p:nvSpPr>
          <p:spPr>
            <a:xfrm>
              <a:off x="3887335"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M</a:t>
              </a:r>
            </a:p>
          </p:txBody>
        </p:sp>
        <p:sp>
          <p:nvSpPr>
            <p:cNvPr id="24" name="TextBox 23">
              <a:extLst>
                <a:ext uri="{FF2B5EF4-FFF2-40B4-BE49-F238E27FC236}">
                  <a16:creationId xmlns:a16="http://schemas.microsoft.com/office/drawing/2014/main" id="{7C164B6E-18A4-F6B7-71C7-DAE8CD83165B}"/>
                </a:ext>
              </a:extLst>
            </p:cNvPr>
            <p:cNvSpPr txBox="1"/>
            <p:nvPr/>
          </p:nvSpPr>
          <p:spPr>
            <a:xfrm>
              <a:off x="4926840"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25" name="TextBox 24">
              <a:extLst>
                <a:ext uri="{FF2B5EF4-FFF2-40B4-BE49-F238E27FC236}">
                  <a16:creationId xmlns:a16="http://schemas.microsoft.com/office/drawing/2014/main" id="{95A77F79-530F-1FBF-F1BF-36B38F45BC4A}"/>
                </a:ext>
              </a:extLst>
            </p:cNvPr>
            <p:cNvSpPr txBox="1"/>
            <p:nvPr/>
          </p:nvSpPr>
          <p:spPr>
            <a:xfrm>
              <a:off x="6257060"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5</a:t>
              </a:r>
            </a:p>
          </p:txBody>
        </p:sp>
        <p:sp>
          <p:nvSpPr>
            <p:cNvPr id="26" name="TextBox 25">
              <a:extLst>
                <a:ext uri="{FF2B5EF4-FFF2-40B4-BE49-F238E27FC236}">
                  <a16:creationId xmlns:a16="http://schemas.microsoft.com/office/drawing/2014/main" id="{F85C04DA-31D8-6F2B-FBB9-C538D8DFE0E9}"/>
                </a:ext>
              </a:extLst>
            </p:cNvPr>
            <p:cNvSpPr txBox="1"/>
            <p:nvPr/>
          </p:nvSpPr>
          <p:spPr>
            <a:xfrm>
              <a:off x="7453951"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a:t>
              </a:r>
            </a:p>
          </p:txBody>
        </p:sp>
        <p:sp>
          <p:nvSpPr>
            <p:cNvPr id="27" name="TextBox 26">
              <a:extLst>
                <a:ext uri="{FF2B5EF4-FFF2-40B4-BE49-F238E27FC236}">
                  <a16:creationId xmlns:a16="http://schemas.microsoft.com/office/drawing/2014/main" id="{0E186C59-7864-C68D-6779-821E36B693C7}"/>
                </a:ext>
              </a:extLst>
            </p:cNvPr>
            <p:cNvSpPr txBox="1"/>
            <p:nvPr/>
          </p:nvSpPr>
          <p:spPr>
            <a:xfrm>
              <a:off x="8432038" y="4150483"/>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28" name="TextBox 27">
              <a:extLst>
                <a:ext uri="{FF2B5EF4-FFF2-40B4-BE49-F238E27FC236}">
                  <a16:creationId xmlns:a16="http://schemas.microsoft.com/office/drawing/2014/main" id="{2DAC3AB8-A479-6AFD-0617-1413B0E9A0C7}"/>
                </a:ext>
              </a:extLst>
            </p:cNvPr>
            <p:cNvSpPr txBox="1"/>
            <p:nvPr/>
          </p:nvSpPr>
          <p:spPr>
            <a:xfrm>
              <a:off x="1196451" y="4478027"/>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122318</a:t>
              </a:r>
            </a:p>
          </p:txBody>
        </p:sp>
        <p:sp>
          <p:nvSpPr>
            <p:cNvPr id="29" name="TextBox 28">
              <a:extLst>
                <a:ext uri="{FF2B5EF4-FFF2-40B4-BE49-F238E27FC236}">
                  <a16:creationId xmlns:a16="http://schemas.microsoft.com/office/drawing/2014/main" id="{D8123C88-2DD8-AD10-3587-48FE12EB585A}"/>
                </a:ext>
              </a:extLst>
            </p:cNvPr>
            <p:cNvSpPr txBox="1"/>
            <p:nvPr/>
          </p:nvSpPr>
          <p:spPr>
            <a:xfrm>
              <a:off x="3873687"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M</a:t>
              </a:r>
            </a:p>
          </p:txBody>
        </p:sp>
        <p:sp>
          <p:nvSpPr>
            <p:cNvPr id="30" name="TextBox 29">
              <a:extLst>
                <a:ext uri="{FF2B5EF4-FFF2-40B4-BE49-F238E27FC236}">
                  <a16:creationId xmlns:a16="http://schemas.microsoft.com/office/drawing/2014/main" id="{AE37415F-BC26-CBEA-29F8-6DAB17401D8E}"/>
                </a:ext>
              </a:extLst>
            </p:cNvPr>
            <p:cNvSpPr txBox="1"/>
            <p:nvPr/>
          </p:nvSpPr>
          <p:spPr>
            <a:xfrm>
              <a:off x="4913192"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31" name="TextBox 30">
              <a:extLst>
                <a:ext uri="{FF2B5EF4-FFF2-40B4-BE49-F238E27FC236}">
                  <a16:creationId xmlns:a16="http://schemas.microsoft.com/office/drawing/2014/main" id="{D83C84DD-5A79-EB90-8980-741C3B400035}"/>
                </a:ext>
              </a:extLst>
            </p:cNvPr>
            <p:cNvSpPr txBox="1"/>
            <p:nvPr/>
          </p:nvSpPr>
          <p:spPr>
            <a:xfrm>
              <a:off x="6243412"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32" name="TextBox 31">
              <a:extLst>
                <a:ext uri="{FF2B5EF4-FFF2-40B4-BE49-F238E27FC236}">
                  <a16:creationId xmlns:a16="http://schemas.microsoft.com/office/drawing/2014/main" id="{27B959C8-C941-229A-F6A2-F53D8F2DAAD4}"/>
                </a:ext>
              </a:extLst>
            </p:cNvPr>
            <p:cNvSpPr txBox="1"/>
            <p:nvPr/>
          </p:nvSpPr>
          <p:spPr>
            <a:xfrm>
              <a:off x="7440303"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33" name="TextBox 32">
              <a:extLst>
                <a:ext uri="{FF2B5EF4-FFF2-40B4-BE49-F238E27FC236}">
                  <a16:creationId xmlns:a16="http://schemas.microsoft.com/office/drawing/2014/main" id="{BA3AEB15-2DF3-CB38-EC2E-08315688B70E}"/>
                </a:ext>
              </a:extLst>
            </p:cNvPr>
            <p:cNvSpPr txBox="1"/>
            <p:nvPr/>
          </p:nvSpPr>
          <p:spPr>
            <a:xfrm>
              <a:off x="8418390" y="4478027"/>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yes</a:t>
              </a:r>
            </a:p>
          </p:txBody>
        </p:sp>
        <p:sp>
          <p:nvSpPr>
            <p:cNvPr id="36" name="TextBox 35">
              <a:extLst>
                <a:ext uri="{FF2B5EF4-FFF2-40B4-BE49-F238E27FC236}">
                  <a16:creationId xmlns:a16="http://schemas.microsoft.com/office/drawing/2014/main" id="{06781158-F37B-8D0C-8E40-344A3AA5B3E2}"/>
                </a:ext>
              </a:extLst>
            </p:cNvPr>
            <p:cNvSpPr txBox="1"/>
            <p:nvPr/>
          </p:nvSpPr>
          <p:spPr>
            <a:xfrm>
              <a:off x="1212372" y="3497665"/>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122295</a:t>
              </a:r>
            </a:p>
          </p:txBody>
        </p:sp>
        <p:sp>
          <p:nvSpPr>
            <p:cNvPr id="37" name="TextBox 36">
              <a:extLst>
                <a:ext uri="{FF2B5EF4-FFF2-40B4-BE49-F238E27FC236}">
                  <a16:creationId xmlns:a16="http://schemas.microsoft.com/office/drawing/2014/main" id="{32C39408-2B93-5E41-4D56-C0FACECD5611}"/>
                </a:ext>
              </a:extLst>
            </p:cNvPr>
            <p:cNvSpPr txBox="1"/>
            <p:nvPr/>
          </p:nvSpPr>
          <p:spPr>
            <a:xfrm>
              <a:off x="3889608"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38" name="TextBox 37">
              <a:extLst>
                <a:ext uri="{FF2B5EF4-FFF2-40B4-BE49-F238E27FC236}">
                  <a16:creationId xmlns:a16="http://schemas.microsoft.com/office/drawing/2014/main" id="{F24F541D-029D-D009-F8E7-8EB3567F056A}"/>
                </a:ext>
              </a:extLst>
            </p:cNvPr>
            <p:cNvSpPr txBox="1"/>
            <p:nvPr/>
          </p:nvSpPr>
          <p:spPr>
            <a:xfrm>
              <a:off x="4929113"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8</a:t>
              </a:r>
            </a:p>
          </p:txBody>
        </p:sp>
        <p:sp>
          <p:nvSpPr>
            <p:cNvPr id="39" name="TextBox 38">
              <a:extLst>
                <a:ext uri="{FF2B5EF4-FFF2-40B4-BE49-F238E27FC236}">
                  <a16:creationId xmlns:a16="http://schemas.microsoft.com/office/drawing/2014/main" id="{A9127539-4C7B-40CA-A81C-308FA5C733F0}"/>
                </a:ext>
              </a:extLst>
            </p:cNvPr>
            <p:cNvSpPr txBox="1"/>
            <p:nvPr/>
          </p:nvSpPr>
          <p:spPr>
            <a:xfrm>
              <a:off x="6259333"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4</a:t>
              </a:r>
            </a:p>
          </p:txBody>
        </p:sp>
        <p:sp>
          <p:nvSpPr>
            <p:cNvPr id="40" name="TextBox 39">
              <a:extLst>
                <a:ext uri="{FF2B5EF4-FFF2-40B4-BE49-F238E27FC236}">
                  <a16:creationId xmlns:a16="http://schemas.microsoft.com/office/drawing/2014/main" id="{07A5FAE1-DE2B-229E-B4D8-18AF21C8C8B7}"/>
                </a:ext>
              </a:extLst>
            </p:cNvPr>
            <p:cNvSpPr txBox="1"/>
            <p:nvPr/>
          </p:nvSpPr>
          <p:spPr>
            <a:xfrm>
              <a:off x="7456224" y="3497665"/>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41" name="TextBox 40">
              <a:extLst>
                <a:ext uri="{FF2B5EF4-FFF2-40B4-BE49-F238E27FC236}">
                  <a16:creationId xmlns:a16="http://schemas.microsoft.com/office/drawing/2014/main" id="{6DDB1B1B-682C-D0E4-1EEF-195BEE02E1B7}"/>
                </a:ext>
              </a:extLst>
            </p:cNvPr>
            <p:cNvSpPr txBox="1"/>
            <p:nvPr/>
          </p:nvSpPr>
          <p:spPr>
            <a:xfrm>
              <a:off x="8379719" y="3497665"/>
              <a:ext cx="657369"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42" name="TextBox 41">
              <a:extLst>
                <a:ext uri="{FF2B5EF4-FFF2-40B4-BE49-F238E27FC236}">
                  <a16:creationId xmlns:a16="http://schemas.microsoft.com/office/drawing/2014/main" id="{F5A84F79-14D6-44A1-C69E-D3F677A41911}"/>
                </a:ext>
              </a:extLst>
            </p:cNvPr>
            <p:cNvSpPr txBox="1"/>
            <p:nvPr/>
          </p:nvSpPr>
          <p:spPr>
            <a:xfrm>
              <a:off x="1212372" y="3811566"/>
              <a:ext cx="1046330"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122295</a:t>
              </a:r>
            </a:p>
          </p:txBody>
        </p:sp>
        <p:sp>
          <p:nvSpPr>
            <p:cNvPr id="43" name="TextBox 42">
              <a:extLst>
                <a:ext uri="{FF2B5EF4-FFF2-40B4-BE49-F238E27FC236}">
                  <a16:creationId xmlns:a16="http://schemas.microsoft.com/office/drawing/2014/main" id="{B30FAD21-D75A-8532-3759-B206D2E31275}"/>
                </a:ext>
              </a:extLst>
            </p:cNvPr>
            <p:cNvSpPr txBox="1"/>
            <p:nvPr/>
          </p:nvSpPr>
          <p:spPr>
            <a:xfrm>
              <a:off x="3889608"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F</a:t>
              </a:r>
            </a:p>
          </p:txBody>
        </p:sp>
        <p:sp>
          <p:nvSpPr>
            <p:cNvPr id="44" name="TextBox 43">
              <a:extLst>
                <a:ext uri="{FF2B5EF4-FFF2-40B4-BE49-F238E27FC236}">
                  <a16:creationId xmlns:a16="http://schemas.microsoft.com/office/drawing/2014/main" id="{832C61D3-84F2-72D5-3EA4-6B85F9591EAF}"/>
                </a:ext>
              </a:extLst>
            </p:cNvPr>
            <p:cNvSpPr txBox="1"/>
            <p:nvPr/>
          </p:nvSpPr>
          <p:spPr>
            <a:xfrm>
              <a:off x="4929113"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45" name="TextBox 44">
              <a:extLst>
                <a:ext uri="{FF2B5EF4-FFF2-40B4-BE49-F238E27FC236}">
                  <a16:creationId xmlns:a16="http://schemas.microsoft.com/office/drawing/2014/main" id="{7D3E3F83-0D8E-83FF-D385-586867485972}"/>
                </a:ext>
              </a:extLst>
            </p:cNvPr>
            <p:cNvSpPr txBox="1"/>
            <p:nvPr/>
          </p:nvSpPr>
          <p:spPr>
            <a:xfrm>
              <a:off x="6259333"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19</a:t>
              </a:r>
            </a:p>
          </p:txBody>
        </p:sp>
        <p:sp>
          <p:nvSpPr>
            <p:cNvPr id="46" name="TextBox 45">
              <a:extLst>
                <a:ext uri="{FF2B5EF4-FFF2-40B4-BE49-F238E27FC236}">
                  <a16:creationId xmlns:a16="http://schemas.microsoft.com/office/drawing/2014/main" id="{2DFC09EE-AF4F-5BED-BE55-5C587E85057C}"/>
                </a:ext>
              </a:extLst>
            </p:cNvPr>
            <p:cNvSpPr txBox="1"/>
            <p:nvPr/>
          </p:nvSpPr>
          <p:spPr>
            <a:xfrm>
              <a:off x="7456224" y="3811566"/>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7</a:t>
              </a:r>
            </a:p>
          </p:txBody>
        </p:sp>
        <p:sp>
          <p:nvSpPr>
            <p:cNvPr id="47" name="TextBox 46">
              <a:extLst>
                <a:ext uri="{FF2B5EF4-FFF2-40B4-BE49-F238E27FC236}">
                  <a16:creationId xmlns:a16="http://schemas.microsoft.com/office/drawing/2014/main" id="{49B2194E-AE3C-AD63-0976-C69B23E41201}"/>
                </a:ext>
              </a:extLst>
            </p:cNvPr>
            <p:cNvSpPr txBox="1"/>
            <p:nvPr/>
          </p:nvSpPr>
          <p:spPr>
            <a:xfrm>
              <a:off x="8379719" y="3811566"/>
              <a:ext cx="657369"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no</a:t>
              </a:r>
            </a:p>
          </p:txBody>
        </p:sp>
        <p:sp>
          <p:nvSpPr>
            <p:cNvPr id="49" name="TextBox 48" descr="The number 2 circled next to a student's name">
              <a:extLst>
                <a:ext uri="{FF2B5EF4-FFF2-40B4-BE49-F238E27FC236}">
                  <a16:creationId xmlns:a16="http://schemas.microsoft.com/office/drawing/2014/main" id="{49E4A602-0B5D-FB57-605C-11D0C1FD06B1}"/>
                </a:ext>
              </a:extLst>
            </p:cNvPr>
            <p:cNvSpPr txBox="1"/>
            <p:nvPr/>
          </p:nvSpPr>
          <p:spPr>
            <a:xfrm>
              <a:off x="796818" y="2804619"/>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2</a:t>
              </a:r>
            </a:p>
          </p:txBody>
        </p:sp>
        <p:sp>
          <p:nvSpPr>
            <p:cNvPr id="51" name="Oval 50">
              <a:extLst>
                <a:ext uri="{FF2B5EF4-FFF2-40B4-BE49-F238E27FC236}">
                  <a16:creationId xmlns:a16="http://schemas.microsoft.com/office/drawing/2014/main" id="{63513992-E458-B964-68E0-E391F080D863}"/>
                </a:ext>
              </a:extLst>
            </p:cNvPr>
            <p:cNvSpPr/>
            <p:nvPr/>
          </p:nvSpPr>
          <p:spPr>
            <a:xfrm>
              <a:off x="754476" y="2777323"/>
              <a:ext cx="369332" cy="36933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8" name="TextBox 47" descr="The number 1 circled next to a student's name">
              <a:extLst>
                <a:ext uri="{FF2B5EF4-FFF2-40B4-BE49-F238E27FC236}">
                  <a16:creationId xmlns:a16="http://schemas.microsoft.com/office/drawing/2014/main" id="{783785D9-1399-1EC6-6423-94752CDC8AA6}"/>
                </a:ext>
              </a:extLst>
            </p:cNvPr>
            <p:cNvSpPr txBox="1"/>
            <p:nvPr/>
          </p:nvSpPr>
          <p:spPr>
            <a:xfrm>
              <a:off x="813613" y="3499637"/>
              <a:ext cx="310195"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1</a:t>
              </a:r>
            </a:p>
          </p:txBody>
        </p:sp>
        <p:sp>
          <p:nvSpPr>
            <p:cNvPr id="52" name="Oval 51">
              <a:extLst>
                <a:ext uri="{FF2B5EF4-FFF2-40B4-BE49-F238E27FC236}">
                  <a16:creationId xmlns:a16="http://schemas.microsoft.com/office/drawing/2014/main" id="{013E5010-537C-B02C-2A80-EF96480A0BCC}"/>
                </a:ext>
              </a:extLst>
            </p:cNvPr>
            <p:cNvSpPr/>
            <p:nvPr/>
          </p:nvSpPr>
          <p:spPr>
            <a:xfrm>
              <a:off x="754476" y="3486305"/>
              <a:ext cx="369332" cy="36933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TextBox 49">
              <a:extLst>
                <a:ext uri="{FF2B5EF4-FFF2-40B4-BE49-F238E27FC236}">
                  <a16:creationId xmlns:a16="http://schemas.microsoft.com/office/drawing/2014/main" id="{224A15A1-2C4F-320F-7A5B-0FE745E6AF95}"/>
                </a:ext>
              </a:extLst>
            </p:cNvPr>
            <p:cNvSpPr txBox="1"/>
            <p:nvPr/>
          </p:nvSpPr>
          <p:spPr>
            <a:xfrm>
              <a:off x="801367" y="4151250"/>
              <a:ext cx="509517" cy="369332"/>
            </a:xfrm>
            <a:prstGeom prst="rect">
              <a:avLst/>
            </a:prstGeom>
            <a:noFill/>
          </p:spPr>
          <p:txBody>
            <a:bodyPr wrap="square" rtlCol="0">
              <a:spAutoFit/>
            </a:bodyPr>
            <a:lstStyle/>
            <a:p>
              <a:r>
                <a:rPr lang="en-US">
                  <a:latin typeface="Dreaming Outloud Pro" panose="03050502040302030504" pitchFamily="66" charset="0"/>
                  <a:cs typeface="Dreaming Outloud Pro" panose="03050502040302030504" pitchFamily="66" charset="0"/>
                </a:rPr>
                <a:t>3</a:t>
              </a:r>
            </a:p>
          </p:txBody>
        </p:sp>
        <p:sp>
          <p:nvSpPr>
            <p:cNvPr id="53" name="Oval 52" descr="The number 3 circled next to a student's name">
              <a:extLst>
                <a:ext uri="{FF2B5EF4-FFF2-40B4-BE49-F238E27FC236}">
                  <a16:creationId xmlns:a16="http://schemas.microsoft.com/office/drawing/2014/main" id="{A791DF81-603B-D8E4-4FF9-5215E4419772}"/>
                </a:ext>
              </a:extLst>
            </p:cNvPr>
            <p:cNvSpPr/>
            <p:nvPr/>
          </p:nvSpPr>
          <p:spPr>
            <a:xfrm>
              <a:off x="754476" y="4138343"/>
              <a:ext cx="369332" cy="369332"/>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243C368F-3A6B-F734-1830-19AF0548BA85}"/>
                </a:ext>
              </a:extLst>
            </p:cNvPr>
            <p:cNvSpPr txBox="1"/>
            <p:nvPr/>
          </p:nvSpPr>
          <p:spPr>
            <a:xfrm>
              <a:off x="2330030" y="2834483"/>
              <a:ext cx="1046330" cy="276999"/>
            </a:xfrm>
            <a:prstGeom prst="rect">
              <a:avLst/>
            </a:prstGeom>
            <a:noFill/>
          </p:spPr>
          <p:txBody>
            <a:bodyPr wrap="square" rtlCol="0">
              <a:spAutoFit/>
            </a:bodyPr>
            <a:lstStyle/>
            <a:p>
              <a:r>
                <a:rPr lang="en-US" sz="1200">
                  <a:latin typeface="Dreaming Outloud Pro" panose="03050502040302030504" pitchFamily="66" charset="0"/>
                  <a:cs typeface="Dreaming Outloud Pro" panose="03050502040302030504" pitchFamily="66" charset="0"/>
                </a:rPr>
                <a:t>Smith, John</a:t>
              </a:r>
            </a:p>
          </p:txBody>
        </p:sp>
        <p:sp>
          <p:nvSpPr>
            <p:cNvPr id="8" name="TextBox 7">
              <a:extLst>
                <a:ext uri="{FF2B5EF4-FFF2-40B4-BE49-F238E27FC236}">
                  <a16:creationId xmlns:a16="http://schemas.microsoft.com/office/drawing/2014/main" id="{3A239159-7B26-3E36-8D8B-6D6845BD968C}"/>
                </a:ext>
              </a:extLst>
            </p:cNvPr>
            <p:cNvSpPr txBox="1"/>
            <p:nvPr/>
          </p:nvSpPr>
          <p:spPr>
            <a:xfrm>
              <a:off x="2331924" y="3181489"/>
              <a:ext cx="1046330" cy="253916"/>
            </a:xfrm>
            <a:prstGeom prst="rect">
              <a:avLst/>
            </a:prstGeom>
            <a:noFill/>
          </p:spPr>
          <p:txBody>
            <a:bodyPr wrap="square" rtlCol="0">
              <a:spAutoFit/>
            </a:bodyPr>
            <a:lstStyle/>
            <a:p>
              <a:r>
                <a:rPr lang="en-US" sz="1050">
                  <a:latin typeface="Dreaming Outloud Pro" panose="03050502040302030504" pitchFamily="66" charset="0"/>
                  <a:cs typeface="Dreaming Outloud Pro" panose="03050502040302030504" pitchFamily="66" charset="0"/>
                </a:rPr>
                <a:t>Johnson, Emily</a:t>
              </a:r>
            </a:p>
          </p:txBody>
        </p:sp>
        <p:sp>
          <p:nvSpPr>
            <p:cNvPr id="34" name="TextBox 33">
              <a:extLst>
                <a:ext uri="{FF2B5EF4-FFF2-40B4-BE49-F238E27FC236}">
                  <a16:creationId xmlns:a16="http://schemas.microsoft.com/office/drawing/2014/main" id="{5592CFA8-F72E-FA58-B80F-9E66560BC2A0}"/>
                </a:ext>
              </a:extLst>
            </p:cNvPr>
            <p:cNvSpPr txBox="1"/>
            <p:nvPr/>
          </p:nvSpPr>
          <p:spPr>
            <a:xfrm>
              <a:off x="2347266" y="3486305"/>
              <a:ext cx="1046330" cy="276999"/>
            </a:xfrm>
            <a:prstGeom prst="rect">
              <a:avLst/>
            </a:prstGeom>
            <a:noFill/>
          </p:spPr>
          <p:txBody>
            <a:bodyPr wrap="square" rtlCol="0">
              <a:spAutoFit/>
            </a:bodyPr>
            <a:lstStyle/>
            <a:p>
              <a:r>
                <a:rPr lang="en-US" sz="1200">
                  <a:latin typeface="Dreaming Outloud Pro" panose="03050502040302030504" pitchFamily="66" charset="0"/>
                  <a:cs typeface="Dreaming Outloud Pro" panose="03050502040302030504" pitchFamily="66" charset="0"/>
                </a:rPr>
                <a:t>Taylor, Sarah</a:t>
              </a:r>
            </a:p>
          </p:txBody>
        </p:sp>
        <p:sp>
          <p:nvSpPr>
            <p:cNvPr id="35" name="TextBox 34">
              <a:extLst>
                <a:ext uri="{FF2B5EF4-FFF2-40B4-BE49-F238E27FC236}">
                  <a16:creationId xmlns:a16="http://schemas.microsoft.com/office/drawing/2014/main" id="{DF2BD524-DD2C-35FB-2F19-7166D3500DB8}"/>
                </a:ext>
              </a:extLst>
            </p:cNvPr>
            <p:cNvSpPr txBox="1"/>
            <p:nvPr/>
          </p:nvSpPr>
          <p:spPr>
            <a:xfrm>
              <a:off x="2347266" y="3833311"/>
              <a:ext cx="1371294" cy="246221"/>
            </a:xfrm>
            <a:prstGeom prst="rect">
              <a:avLst/>
            </a:prstGeom>
            <a:noFill/>
          </p:spPr>
          <p:txBody>
            <a:bodyPr wrap="square" rtlCol="0">
              <a:spAutoFit/>
            </a:bodyPr>
            <a:lstStyle/>
            <a:p>
              <a:r>
                <a:rPr lang="en-US" sz="1000">
                  <a:latin typeface="Dreaming Outloud Pro" panose="03050502040302030504" pitchFamily="66" charset="0"/>
                  <a:cs typeface="Dreaming Outloud Pro" panose="03050502040302030504" pitchFamily="66" charset="0"/>
                </a:rPr>
                <a:t>Anderson, David</a:t>
              </a:r>
            </a:p>
          </p:txBody>
        </p:sp>
        <p:sp>
          <p:nvSpPr>
            <p:cNvPr id="57" name="TextBox 56">
              <a:extLst>
                <a:ext uri="{FF2B5EF4-FFF2-40B4-BE49-F238E27FC236}">
                  <a16:creationId xmlns:a16="http://schemas.microsoft.com/office/drawing/2014/main" id="{6A6E2A57-42BE-D0FD-22A1-4FF8E8FC0B5B}"/>
                </a:ext>
              </a:extLst>
            </p:cNvPr>
            <p:cNvSpPr txBox="1"/>
            <p:nvPr/>
          </p:nvSpPr>
          <p:spPr>
            <a:xfrm>
              <a:off x="2347266" y="4154292"/>
              <a:ext cx="1371294" cy="253916"/>
            </a:xfrm>
            <a:prstGeom prst="rect">
              <a:avLst/>
            </a:prstGeom>
            <a:noFill/>
          </p:spPr>
          <p:txBody>
            <a:bodyPr wrap="square" rtlCol="0">
              <a:spAutoFit/>
            </a:bodyPr>
            <a:lstStyle/>
            <a:p>
              <a:r>
                <a:rPr lang="en-US" sz="1050">
                  <a:latin typeface="Dreaming Outloud Pro" panose="03050502040302030504" pitchFamily="66" charset="0"/>
                  <a:cs typeface="Dreaming Outloud Pro" panose="03050502040302030504" pitchFamily="66" charset="0"/>
                </a:rPr>
                <a:t>Thomas, Jessica</a:t>
              </a:r>
            </a:p>
          </p:txBody>
        </p:sp>
        <p:sp>
          <p:nvSpPr>
            <p:cNvPr id="58" name="TextBox 57">
              <a:extLst>
                <a:ext uri="{FF2B5EF4-FFF2-40B4-BE49-F238E27FC236}">
                  <a16:creationId xmlns:a16="http://schemas.microsoft.com/office/drawing/2014/main" id="{5D2CEAF7-62B5-414F-B972-8034A72FA94B}"/>
                </a:ext>
              </a:extLst>
            </p:cNvPr>
            <p:cNvSpPr txBox="1"/>
            <p:nvPr/>
          </p:nvSpPr>
          <p:spPr>
            <a:xfrm>
              <a:off x="2372435" y="4491358"/>
              <a:ext cx="1046330" cy="276999"/>
            </a:xfrm>
            <a:prstGeom prst="rect">
              <a:avLst/>
            </a:prstGeom>
            <a:noFill/>
          </p:spPr>
          <p:txBody>
            <a:bodyPr wrap="square" rtlCol="0">
              <a:spAutoFit/>
            </a:bodyPr>
            <a:lstStyle/>
            <a:p>
              <a:r>
                <a:rPr lang="en-US" sz="1200">
                  <a:latin typeface="Dreaming Outloud Pro" panose="03050502040302030504" pitchFamily="66" charset="0"/>
                  <a:cs typeface="Dreaming Outloud Pro" panose="03050502040302030504" pitchFamily="66" charset="0"/>
                </a:rPr>
                <a:t>Harris, James</a:t>
              </a:r>
            </a:p>
          </p:txBody>
        </p:sp>
      </p:grpSp>
    </p:spTree>
    <p:extLst>
      <p:ext uri="{BB962C8B-B14F-4D97-AF65-F5344CB8AC3E}">
        <p14:creationId xmlns:p14="http://schemas.microsoft.com/office/powerpoint/2010/main" val="611116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B58A-8209-0A1F-9A40-CC80B19B3DDA}"/>
              </a:ext>
              <a:ext uri="{C183D7F6-B498-43B3-948B-1728B52AA6E4}">
                <adec:decorative xmlns:adec="http://schemas.microsoft.com/office/drawing/2017/decorative" val="1"/>
              </a:ext>
            </a:extLst>
          </p:cNvPr>
          <p:cNvSpPr>
            <a:spLocks noGrp="1"/>
          </p:cNvSpPr>
          <p:nvPr>
            <p:ph type="title"/>
          </p:nvPr>
        </p:nvSpPr>
        <p:spPr/>
        <p:txBody>
          <a:bodyPr/>
          <a:lstStyle/>
          <a:p>
            <a:r>
              <a:rPr lang="en-US"/>
              <a:t>Step 2</a:t>
            </a:r>
            <a:br>
              <a:rPr lang="en-US"/>
            </a:br>
            <a:r>
              <a:rPr lang="en-US" sz="3200" b="0">
                <a:latin typeface="Arial" panose="020B0604020202020204"/>
              </a:rPr>
              <a:t>Plan RRR Procedures</a:t>
            </a:r>
            <a:endParaRPr lang="en-US" sz="3200" b="0"/>
          </a:p>
        </p:txBody>
      </p:sp>
      <p:sp>
        <p:nvSpPr>
          <p:cNvPr id="16" name="Title 1">
            <a:extLst>
              <a:ext uri="{FF2B5EF4-FFF2-40B4-BE49-F238E27FC236}">
                <a16:creationId xmlns:a16="http://schemas.microsoft.com/office/drawing/2014/main" id="{4E4ABD43-661B-72E2-89DE-32EC2FDE96F1}"/>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Step 2 Plan RRR Procedures 1</a:t>
            </a:r>
          </a:p>
        </p:txBody>
      </p:sp>
      <p:sp>
        <p:nvSpPr>
          <p:cNvPr id="3" name="Content">
            <a:extLst>
              <a:ext uri="{FF2B5EF4-FFF2-40B4-BE49-F238E27FC236}">
                <a16:creationId xmlns:a16="http://schemas.microsoft.com/office/drawing/2014/main" id="{F474782C-0812-D57D-D0B5-64BF6A8858BE}"/>
              </a:ext>
            </a:extLst>
          </p:cNvPr>
          <p:cNvSpPr>
            <a:spLocks noGrp="1"/>
          </p:cNvSpPr>
          <p:nvPr>
            <p:ph idx="1"/>
          </p:nvPr>
        </p:nvSpPr>
        <p:spPr>
          <a:xfrm>
            <a:off x="838201" y="1529500"/>
            <a:ext cx="5796896" cy="4834723"/>
          </a:xfrm>
        </p:spPr>
        <p:txBody>
          <a:bodyPr>
            <a:normAutofit fontScale="92500" lnSpcReduction="10000"/>
          </a:bodyPr>
          <a:lstStyle/>
          <a:p>
            <a:r>
              <a:rPr lang="en-US" sz="3600"/>
              <a:t>Schedule </a:t>
            </a:r>
          </a:p>
          <a:p>
            <a:pPr lvl="1"/>
            <a:r>
              <a:rPr lang="en-US" sz="3200"/>
              <a:t>RRR Rating Period</a:t>
            </a:r>
          </a:p>
          <a:p>
            <a:pPr lvl="2"/>
            <a:r>
              <a:rPr lang="en-US" sz="2800"/>
              <a:t>Time when baseline (Direct Behavior Rating) data collected</a:t>
            </a:r>
          </a:p>
          <a:p>
            <a:pPr lvl="2"/>
            <a:r>
              <a:rPr lang="en-US" sz="2800"/>
              <a:t>Time when students will use self-monitoring during RRR In-Class phase</a:t>
            </a:r>
          </a:p>
          <a:p>
            <a:pPr lvl="1"/>
            <a:r>
              <a:rPr lang="en-US" sz="3200"/>
              <a:t>RRR Instruction Block</a:t>
            </a:r>
          </a:p>
          <a:p>
            <a:pPr lvl="2"/>
            <a:r>
              <a:rPr lang="en-US" sz="2800"/>
              <a:t>Time for small-group instruction</a:t>
            </a:r>
            <a:br>
              <a:rPr lang="en-US" sz="2800"/>
            </a:br>
            <a:r>
              <a:rPr lang="en-US" sz="2800"/>
              <a:t>(15 lessons, 20-30 min each)</a:t>
            </a:r>
          </a:p>
          <a:p>
            <a:pPr lvl="1"/>
            <a:endParaRPr lang="en-US"/>
          </a:p>
        </p:txBody>
      </p:sp>
      <p:grpSp>
        <p:nvGrpSpPr>
          <p:cNvPr id="8" name="Group">
            <a:extLst>
              <a:ext uri="{FF2B5EF4-FFF2-40B4-BE49-F238E27FC236}">
                <a16:creationId xmlns:a16="http://schemas.microsoft.com/office/drawing/2014/main" id="{DAE089D0-1E2A-F0C0-7822-04A59AAB6CC8}"/>
              </a:ext>
              <a:ext uri="{C183D7F6-B498-43B3-948B-1728B52AA6E4}">
                <adec:decorative xmlns:adec="http://schemas.microsoft.com/office/drawing/2017/decorative" val="1"/>
              </a:ext>
            </a:extLst>
          </p:cNvPr>
          <p:cNvGrpSpPr/>
          <p:nvPr/>
        </p:nvGrpSpPr>
        <p:grpSpPr>
          <a:xfrm>
            <a:off x="6812280" y="1529501"/>
            <a:ext cx="4876527" cy="4647462"/>
            <a:chOff x="6425514" y="2862538"/>
            <a:chExt cx="1853514" cy="1803410"/>
          </a:xfrm>
        </p:grpSpPr>
        <p:pic>
          <p:nvPicPr>
            <p:cNvPr id="9" name="Picture">
              <a:extLst>
                <a:ext uri="{FF2B5EF4-FFF2-40B4-BE49-F238E27FC236}">
                  <a16:creationId xmlns:a16="http://schemas.microsoft.com/office/drawing/2014/main" id="{59F9C644-6925-BA61-B713-5FD17265D64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425514" y="2862538"/>
              <a:ext cx="1853514" cy="180341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 name="TextBox 1">
              <a:extLst>
                <a:ext uri="{FF2B5EF4-FFF2-40B4-BE49-F238E27FC236}">
                  <a16:creationId xmlns:a16="http://schemas.microsoft.com/office/drawing/2014/main" id="{E4F77175-6F70-79E4-932A-A97285D164C3}"/>
                </a:ext>
              </a:extLst>
            </p:cNvPr>
            <p:cNvSpPr txBox="1"/>
            <p:nvPr/>
          </p:nvSpPr>
          <p:spPr>
            <a:xfrm>
              <a:off x="6457749" y="3289648"/>
              <a:ext cx="894522" cy="248376"/>
            </a:xfrm>
            <a:prstGeom prst="rect">
              <a:avLst/>
            </a:prstGeom>
            <a:noFill/>
            <a:ln w="3175">
              <a:noFill/>
            </a:ln>
          </p:spPr>
          <p:txBody>
            <a:bodyPr wrap="square" rtlCol="0">
              <a:spAutoFit/>
            </a:bodyPr>
            <a:lstStyle/>
            <a:p>
              <a:pPr algn="ctr"/>
              <a:r>
                <a:rPr lang="en-US" sz="1400" b="1">
                  <a:latin typeface="Dreaming Outloud Pro" panose="03050502040302030504" pitchFamily="66" charset="0"/>
                  <a:cs typeface="Dreaming Outloud Pro" panose="03050502040302030504" pitchFamily="66" charset="0"/>
                </a:rPr>
                <a:t>2:00-2:40</a:t>
              </a:r>
            </a:p>
            <a:p>
              <a:pPr algn="ctr"/>
              <a:r>
                <a:rPr lang="en-US" sz="1400" b="1">
                  <a:latin typeface="Dreaming Outloud Pro" panose="03050502040302030504" pitchFamily="66" charset="0"/>
                  <a:cs typeface="Dreaming Outloud Pro" panose="03050502040302030504" pitchFamily="66" charset="0"/>
                </a:rPr>
                <a:t>Monday-Thursday</a:t>
              </a:r>
            </a:p>
          </p:txBody>
        </p:sp>
        <p:sp>
          <p:nvSpPr>
            <p:cNvPr id="11" name="TextBox 2">
              <a:extLst>
                <a:ext uri="{FF2B5EF4-FFF2-40B4-BE49-F238E27FC236}">
                  <a16:creationId xmlns:a16="http://schemas.microsoft.com/office/drawing/2014/main" id="{F5EE4CC9-66F0-531B-7811-19C6A0D3360C}"/>
                </a:ext>
              </a:extLst>
            </p:cNvPr>
            <p:cNvSpPr txBox="1"/>
            <p:nvPr/>
          </p:nvSpPr>
          <p:spPr>
            <a:xfrm>
              <a:off x="7255366" y="3335814"/>
              <a:ext cx="894522" cy="175324"/>
            </a:xfrm>
            <a:prstGeom prst="rect">
              <a:avLst/>
            </a:prstGeom>
            <a:noFill/>
            <a:ln w="3175">
              <a:noFill/>
            </a:ln>
          </p:spPr>
          <p:txBody>
            <a:bodyPr wrap="square" rtlCol="0">
              <a:spAutoFit/>
            </a:bodyPr>
            <a:lstStyle/>
            <a:p>
              <a:pPr algn="ctr"/>
              <a:r>
                <a:rPr lang="en-US" b="1">
                  <a:latin typeface="Dreaming Outloud Pro" panose="03050502040302030504" pitchFamily="66" charset="0"/>
                  <a:cs typeface="Dreaming Outloud Pro" panose="03050502040302030504" pitchFamily="66" charset="0"/>
                </a:rPr>
                <a:t>Math</a:t>
              </a:r>
            </a:p>
          </p:txBody>
        </p:sp>
        <p:sp>
          <p:nvSpPr>
            <p:cNvPr id="12" name="TextBox 3">
              <a:extLst>
                <a:ext uri="{FF2B5EF4-FFF2-40B4-BE49-F238E27FC236}">
                  <a16:creationId xmlns:a16="http://schemas.microsoft.com/office/drawing/2014/main" id="{C4F500F4-DD17-EE84-A4DE-D7F910B7D56B}"/>
                </a:ext>
              </a:extLst>
            </p:cNvPr>
            <p:cNvSpPr txBox="1"/>
            <p:nvPr/>
          </p:nvSpPr>
          <p:spPr>
            <a:xfrm>
              <a:off x="6457749" y="4273533"/>
              <a:ext cx="894522" cy="273944"/>
            </a:xfrm>
            <a:prstGeom prst="rect">
              <a:avLst/>
            </a:prstGeom>
            <a:noFill/>
            <a:ln w="3175">
              <a:noFill/>
            </a:ln>
          </p:spPr>
          <p:txBody>
            <a:bodyPr wrap="square" rtlCol="0">
              <a:spAutoFit/>
            </a:bodyPr>
            <a:lstStyle/>
            <a:p>
              <a:pPr algn="ctr"/>
              <a:r>
                <a:rPr lang="en-US" sz="1050" b="1">
                  <a:latin typeface="Dreaming Outloud Pro" panose="03050502040302030504" pitchFamily="66" charset="0"/>
                  <a:cs typeface="Dreaming Outloud Pro" panose="03050502040302030504" pitchFamily="66" charset="0"/>
                </a:rPr>
                <a:t>10:00-10:25</a:t>
              </a:r>
            </a:p>
            <a:p>
              <a:pPr algn="ctr"/>
              <a:r>
                <a:rPr lang="en-US" sz="1050" b="1">
                  <a:latin typeface="Dreaming Outloud Pro" panose="03050502040302030504" pitchFamily="66" charset="0"/>
                  <a:cs typeface="Dreaming Outloud Pro" panose="03050502040302030504" pitchFamily="66" charset="0"/>
                </a:rPr>
                <a:t>Monday, Wednesday, Thursday</a:t>
              </a:r>
            </a:p>
          </p:txBody>
        </p:sp>
        <p:sp>
          <p:nvSpPr>
            <p:cNvPr id="13" name="TextBox 4">
              <a:extLst>
                <a:ext uri="{FF2B5EF4-FFF2-40B4-BE49-F238E27FC236}">
                  <a16:creationId xmlns:a16="http://schemas.microsoft.com/office/drawing/2014/main" id="{B50A35A2-F878-CD82-FE45-A0859417AB0A}"/>
                </a:ext>
              </a:extLst>
            </p:cNvPr>
            <p:cNvSpPr txBox="1"/>
            <p:nvPr/>
          </p:nvSpPr>
          <p:spPr>
            <a:xfrm>
              <a:off x="7303818" y="4273533"/>
              <a:ext cx="894522" cy="120536"/>
            </a:xfrm>
            <a:prstGeom prst="rect">
              <a:avLst/>
            </a:prstGeom>
            <a:noFill/>
            <a:ln w="3175">
              <a:noFill/>
            </a:ln>
          </p:spPr>
          <p:txBody>
            <a:bodyPr wrap="square" rtlCol="0">
              <a:spAutoFit/>
            </a:bodyPr>
            <a:lstStyle/>
            <a:p>
              <a:pPr algn="ctr"/>
              <a:r>
                <a:rPr lang="en-US" sz="1050" b="1">
                  <a:latin typeface="Dreaming Outloud Pro" panose="03050502040302030504" pitchFamily="66" charset="0"/>
                  <a:cs typeface="Dreaming Outloud Pro" panose="03050502040302030504" pitchFamily="66" charset="0"/>
                </a:rPr>
                <a:t>Independent Work Time</a:t>
              </a:r>
            </a:p>
          </p:txBody>
        </p:sp>
      </p:grpSp>
      <p:grpSp>
        <p:nvGrpSpPr>
          <p:cNvPr id="6" name="RRR">
            <a:extLst>
              <a:ext uri="{FF2B5EF4-FFF2-40B4-BE49-F238E27FC236}">
                <a16:creationId xmlns:a16="http://schemas.microsoft.com/office/drawing/2014/main" id="{F382F344-5132-6B1C-83E6-A2F00D3F53A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4" name="Logo">
              <a:extLst>
                <a:ext uri="{FF2B5EF4-FFF2-40B4-BE49-F238E27FC236}">
                  <a16:creationId xmlns:a16="http://schemas.microsoft.com/office/drawing/2014/main" id="{EE37913E-E3F4-3271-DFC5-8050FB556ED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2136F61B-088A-5D84-FEA5-552B90953B5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4513833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A1C8A-4EC6-B988-662A-B9E510F2740A}"/>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1D5FF033-B8FA-6090-5580-328C1BEEA544}"/>
              </a:ext>
              <a:ext uri="{C183D7F6-B498-43B3-948B-1728B52AA6E4}">
                <adec:decorative xmlns:adec="http://schemas.microsoft.com/office/drawing/2017/decorative" val="1"/>
              </a:ext>
            </a:extLst>
          </p:cNvPr>
          <p:cNvSpPr>
            <a:spLocks noGrp="1"/>
          </p:cNvSpPr>
          <p:nvPr>
            <p:ph type="title"/>
          </p:nvPr>
        </p:nvSpPr>
        <p:spPr/>
        <p:txBody>
          <a:bodyPr/>
          <a:lstStyle/>
          <a:p>
            <a:r>
              <a:rPr lang="en-US"/>
              <a:t>Step 3 Collect Baseline Data</a:t>
            </a:r>
          </a:p>
        </p:txBody>
      </p:sp>
      <p:pic>
        <p:nvPicPr>
          <p:cNvPr id="5" name="Picture 1" descr="Recognize. Relax. Record. module cover">
            <a:extLst>
              <a:ext uri="{FF2B5EF4-FFF2-40B4-BE49-F238E27FC236}">
                <a16:creationId xmlns:a16="http://schemas.microsoft.com/office/drawing/2014/main" id="{7A4F0B07-D6F9-4DDB-9780-68CDE40FBC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descr="Screenshot of the RRR module table of contents with a blue rectangle outlining page 16 (Step 3)">
            <a:extLst>
              <a:ext uri="{FF2B5EF4-FFF2-40B4-BE49-F238E27FC236}">
                <a16:creationId xmlns:a16="http://schemas.microsoft.com/office/drawing/2014/main" id="{A34E5E9E-53B1-5754-A192-E374D31802AB}"/>
              </a:ext>
            </a:extLst>
          </p:cNvPr>
          <p:cNvGrpSpPr/>
          <p:nvPr/>
        </p:nvGrpSpPr>
        <p:grpSpPr>
          <a:xfrm>
            <a:off x="3870496" y="1690688"/>
            <a:ext cx="2304288" cy="4536436"/>
            <a:chOff x="3870496" y="1690688"/>
            <a:chExt cx="2304288" cy="4536436"/>
          </a:xfrm>
        </p:grpSpPr>
        <p:pic>
          <p:nvPicPr>
            <p:cNvPr id="8" name="Picture">
              <a:extLst>
                <a:ext uri="{FF2B5EF4-FFF2-40B4-BE49-F238E27FC236}">
                  <a16:creationId xmlns:a16="http://schemas.microsoft.com/office/drawing/2014/main" id="{803D6C8A-3CC8-2D49-037E-1DB25309F61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117938" y="1690688"/>
              <a:ext cx="1809405" cy="4536436"/>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9FB8D66F-99A1-B095-852D-FC3DC351F93B}"/>
                </a:ext>
              </a:extLst>
            </p:cNvPr>
            <p:cNvSpPr/>
            <p:nvPr/>
          </p:nvSpPr>
          <p:spPr>
            <a:xfrm>
              <a:off x="3870496" y="4431137"/>
              <a:ext cx="2304288" cy="32004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Image of a RRR Teacher Recording Form">
            <a:extLst>
              <a:ext uri="{FF2B5EF4-FFF2-40B4-BE49-F238E27FC236}">
                <a16:creationId xmlns:a16="http://schemas.microsoft.com/office/drawing/2014/main" id="{5842F5DA-D4AA-5285-CEAE-4EF9FB22D47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8653" y="1690688"/>
            <a:ext cx="5870682" cy="4536436"/>
          </a:xfrm>
          <a:prstGeom prst="rect">
            <a:avLst/>
          </a:prstGeom>
          <a:ln>
            <a:solidFill>
              <a:schemeClr val="tx1"/>
            </a:solidFill>
          </a:ln>
        </p:spPr>
      </p:pic>
      <p:grpSp>
        <p:nvGrpSpPr>
          <p:cNvPr id="3" name="RRR">
            <a:extLst>
              <a:ext uri="{FF2B5EF4-FFF2-40B4-BE49-F238E27FC236}">
                <a16:creationId xmlns:a16="http://schemas.microsoft.com/office/drawing/2014/main" id="{1CFD5CBF-8EA6-0523-F0D7-3D1EE3AD3874}"/>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F7478AF0-CDBE-B1C9-B945-79D9BE17E21F}"/>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6E4986E8-419B-DD6C-EDDE-8B523F2329F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140231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2B4F-28CA-84EF-A42D-52E6978F64C7}"/>
              </a:ext>
            </a:extLst>
          </p:cNvPr>
          <p:cNvSpPr>
            <a:spLocks noGrp="1"/>
          </p:cNvSpPr>
          <p:nvPr>
            <p:ph type="title"/>
          </p:nvPr>
        </p:nvSpPr>
        <p:spPr/>
        <p:txBody>
          <a:bodyPr/>
          <a:lstStyle/>
          <a:p>
            <a:r>
              <a:rPr lang="en-US"/>
              <a:t>Direct Behavior Rating (DBR)</a:t>
            </a:r>
          </a:p>
        </p:txBody>
      </p:sp>
      <p:sp>
        <p:nvSpPr>
          <p:cNvPr id="3" name="Content 1">
            <a:extLst>
              <a:ext uri="{FF2B5EF4-FFF2-40B4-BE49-F238E27FC236}">
                <a16:creationId xmlns:a16="http://schemas.microsoft.com/office/drawing/2014/main" id="{C0BF3B20-3E94-8D4C-3A96-79B4A83789EB}"/>
              </a:ext>
            </a:extLst>
          </p:cNvPr>
          <p:cNvSpPr>
            <a:spLocks noGrp="1"/>
          </p:cNvSpPr>
          <p:nvPr>
            <p:ph idx="1"/>
          </p:nvPr>
        </p:nvSpPr>
        <p:spPr>
          <a:xfrm>
            <a:off x="838200" y="1825625"/>
            <a:ext cx="10938468" cy="4351338"/>
          </a:xfrm>
        </p:spPr>
        <p:txBody>
          <a:bodyPr>
            <a:normAutofit/>
          </a:bodyPr>
          <a:lstStyle/>
          <a:p>
            <a:pPr marL="0" indent="0">
              <a:buNone/>
            </a:pPr>
            <a:r>
              <a:rPr lang="en-US"/>
              <a:t>A tool that involves a</a:t>
            </a:r>
            <a:r>
              <a:rPr lang="en-US" b="1" i="1"/>
              <a:t> </a:t>
            </a:r>
            <a:r>
              <a:rPr lang="en-US" b="1"/>
              <a:t>brief rating </a:t>
            </a:r>
            <a:r>
              <a:rPr lang="en-US"/>
              <a:t>of </a:t>
            </a:r>
            <a:r>
              <a:rPr lang="en-US" b="1"/>
              <a:t>target behavior </a:t>
            </a:r>
            <a:r>
              <a:rPr lang="en-US"/>
              <a:t>immediately following a specified </a:t>
            </a:r>
            <a:r>
              <a:rPr lang="en-US" b="1"/>
              <a:t>observation period</a:t>
            </a:r>
            <a:r>
              <a:rPr lang="en-US"/>
              <a:t>.</a:t>
            </a:r>
          </a:p>
          <a:p>
            <a:pPr marL="0" indent="0">
              <a:buNone/>
            </a:pPr>
            <a:endParaRPr lang="en-US"/>
          </a:p>
        </p:txBody>
      </p:sp>
      <p:pic>
        <p:nvPicPr>
          <p:cNvPr id="6" name="Picture 1" descr="Screenshot of the Direct Behavior Rating Training Site home page">
            <a:extLst>
              <a:ext uri="{FF2B5EF4-FFF2-40B4-BE49-F238E27FC236}">
                <a16:creationId xmlns:a16="http://schemas.microsoft.com/office/drawing/2014/main" id="{E687CF3F-61D1-B261-BF50-F5172B106173}"/>
              </a:ext>
            </a:extLst>
          </p:cNvPr>
          <p:cNvPicPr>
            <a:picLocks noChangeAspect="1"/>
          </p:cNvPicPr>
          <p:nvPr/>
        </p:nvPicPr>
        <p:blipFill>
          <a:blip r:embed="rId3" cstate="email">
            <a:extLst>
              <a:ext uri="{28A0092B-C50C-407E-A947-70E740481C1C}">
                <a14:useLocalDpi xmlns:a14="http://schemas.microsoft.com/office/drawing/2010/main"/>
              </a:ext>
            </a:extLst>
          </a:blip>
          <a:srcRect t="-1"/>
          <a:stretch/>
        </p:blipFill>
        <p:spPr>
          <a:xfrm>
            <a:off x="2838104" y="2934118"/>
            <a:ext cx="3276394" cy="2981587"/>
          </a:xfrm>
          <a:prstGeom prst="rect">
            <a:avLst/>
          </a:prstGeom>
          <a:ln>
            <a:noFill/>
          </a:ln>
          <a:effectLst>
            <a:outerShdw blurRad="292100" dist="139700" dir="2700000" algn="tl" rotWithShape="0">
              <a:srgbClr val="333333">
                <a:alpha val="65000"/>
              </a:srgbClr>
            </a:outerShdw>
          </a:effectLst>
        </p:spPr>
      </p:pic>
      <p:pic>
        <p:nvPicPr>
          <p:cNvPr id="8" name="Picture 2" descr="Direct Behavior Rating to Support Classroom Behavior and Engagement module cover">
            <a:extLst>
              <a:ext uri="{FF2B5EF4-FFF2-40B4-BE49-F238E27FC236}">
                <a16:creationId xmlns:a16="http://schemas.microsoft.com/office/drawing/2014/main" id="{D7D44E5E-E43F-762A-4D42-08189CCCF6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21168" y="2934118"/>
            <a:ext cx="1908215" cy="2981587"/>
          </a:xfrm>
          <a:prstGeom prst="rect">
            <a:avLst/>
          </a:prstGeom>
          <a:ln>
            <a:noFill/>
          </a:ln>
          <a:effectLst>
            <a:outerShdw blurRad="292100" dist="139700" dir="2700000" algn="tl" rotWithShape="0">
              <a:srgbClr val="333333">
                <a:alpha val="65000"/>
              </a:srgbClr>
            </a:outerShdw>
          </a:effectLst>
        </p:spPr>
      </p:pic>
      <p:sp>
        <p:nvSpPr>
          <p:cNvPr id="4" name="TextBox">
            <a:extLst>
              <a:ext uri="{FF2B5EF4-FFF2-40B4-BE49-F238E27FC236}">
                <a16:creationId xmlns:a16="http://schemas.microsoft.com/office/drawing/2014/main" id="{F9C06B34-2F26-ECA2-8086-46B3808BBD41}"/>
              </a:ext>
              <a:ext uri="{C183D7F6-B498-43B3-948B-1728B52AA6E4}">
                <adec:decorative xmlns:adec="http://schemas.microsoft.com/office/drawing/2017/decorative" val="1"/>
              </a:ext>
            </a:extLst>
          </p:cNvPr>
          <p:cNvSpPr txBox="1"/>
          <p:nvPr/>
        </p:nvSpPr>
        <p:spPr>
          <a:xfrm>
            <a:off x="838200" y="6176963"/>
            <a:ext cx="9436942" cy="523220"/>
          </a:xfrm>
          <a:prstGeom prst="rect">
            <a:avLst/>
          </a:prstGeom>
          <a:noFill/>
        </p:spPr>
        <p:txBody>
          <a:bodyPr wrap="none" rtlCol="0">
            <a:spAutoFit/>
          </a:bodyPr>
          <a:lstStyle/>
          <a:p>
            <a:r>
              <a:rPr lang="en-US" sz="1400">
                <a:solidFill>
                  <a:schemeClr val="bg1">
                    <a:lumMod val="65000"/>
                  </a:schemeClr>
                </a:solidFill>
              </a:rPr>
              <a:t>Source: University of Connecticut. (n.d.). Direct behavior rating: Assessment training module. [video training module].</a:t>
            </a:r>
          </a:p>
          <a:p>
            <a:r>
              <a:rPr lang="en-US" sz="1400">
                <a:solidFill>
                  <a:schemeClr val="bg1">
                    <a:lumMod val="65000"/>
                  </a:schemeClr>
                </a:solidFill>
              </a:rPr>
              <a:t>             www.dbrtraining.education.uconn.edu/video.php</a:t>
            </a:r>
            <a:endParaRPr lang="en-US" sz="1400" i="1">
              <a:solidFill>
                <a:schemeClr val="bg1">
                  <a:lumMod val="65000"/>
                </a:schemeClr>
              </a:solidFill>
            </a:endParaRPr>
          </a:p>
        </p:txBody>
      </p:sp>
      <p:grpSp>
        <p:nvGrpSpPr>
          <p:cNvPr id="10" name="RRR">
            <a:extLst>
              <a:ext uri="{FF2B5EF4-FFF2-40B4-BE49-F238E27FC236}">
                <a16:creationId xmlns:a16="http://schemas.microsoft.com/office/drawing/2014/main" id="{6DF96346-D211-7E3F-9920-C21D7C9892D5}"/>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6DFBC9A3-90BC-A195-C6F7-2BB3F2E97A7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B2C1F7E0-CD14-3089-D482-B05A88CB955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961016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B7197-B07F-94D8-76AD-D1FE742C98B5}"/>
              </a:ext>
            </a:extLst>
          </p:cNvPr>
          <p:cNvSpPr>
            <a:spLocks noGrp="1"/>
          </p:cNvSpPr>
          <p:nvPr>
            <p:ph type="title"/>
          </p:nvPr>
        </p:nvSpPr>
        <p:spPr/>
        <p:txBody>
          <a:bodyPr/>
          <a:lstStyle/>
          <a:p>
            <a:r>
              <a:rPr lang="en-US"/>
              <a:t>Teacher Recording Form</a:t>
            </a:r>
          </a:p>
        </p:txBody>
      </p:sp>
      <p:sp>
        <p:nvSpPr>
          <p:cNvPr id="5" name="Content 1">
            <a:extLst>
              <a:ext uri="{FF2B5EF4-FFF2-40B4-BE49-F238E27FC236}">
                <a16:creationId xmlns:a16="http://schemas.microsoft.com/office/drawing/2014/main" id="{078F68EB-C312-A9FD-41AD-7B7DC892D344}"/>
              </a:ext>
            </a:extLst>
          </p:cNvPr>
          <p:cNvSpPr>
            <a:spLocks noGrp="1"/>
          </p:cNvSpPr>
          <p:nvPr>
            <p:ph idx="1"/>
          </p:nvPr>
        </p:nvSpPr>
        <p:spPr>
          <a:xfrm>
            <a:off x="838200" y="1825625"/>
            <a:ext cx="4497593" cy="4351338"/>
          </a:xfrm>
        </p:spPr>
        <p:txBody>
          <a:bodyPr/>
          <a:lstStyle/>
          <a:p>
            <a:pPr marL="0" indent="0">
              <a:buNone/>
            </a:pPr>
            <a:r>
              <a:rPr lang="en-US" sz="2400"/>
              <a:t>DBR data are collected using the </a:t>
            </a:r>
            <a:r>
              <a:rPr lang="en-US" sz="2400" err="1"/>
              <a:t>Recognize.Relax.Record</a:t>
            </a:r>
            <a:r>
              <a:rPr lang="en-US" sz="2400"/>
              <a:t> Teacher Recording Form to measure students’: </a:t>
            </a:r>
          </a:p>
          <a:p>
            <a:pPr lvl="1"/>
            <a:r>
              <a:rPr lang="en-US"/>
              <a:t>Academic engagement </a:t>
            </a:r>
          </a:p>
          <a:p>
            <a:pPr lvl="1"/>
            <a:r>
              <a:rPr lang="en-US"/>
              <a:t>Internalizing behavior</a:t>
            </a:r>
          </a:p>
          <a:p>
            <a:endParaRPr lang="en-US"/>
          </a:p>
        </p:txBody>
      </p:sp>
      <p:pic>
        <p:nvPicPr>
          <p:cNvPr id="8" name="Content 2" descr="RRR Teacher Recording Form (direct behavior rating)">
            <a:extLst>
              <a:ext uri="{FF2B5EF4-FFF2-40B4-BE49-F238E27FC236}">
                <a16:creationId xmlns:a16="http://schemas.microsoft.com/office/drawing/2014/main" id="{EBB050A6-F944-F618-F0B6-578A41BE4A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4302" y="1825625"/>
            <a:ext cx="5593916" cy="4322571"/>
          </a:xfrm>
          <a:prstGeom prst="rect">
            <a:avLst/>
          </a:prstGeom>
          <a:ln>
            <a:solidFill>
              <a:schemeClr val="tx1"/>
            </a:solidFill>
          </a:ln>
        </p:spPr>
      </p:pic>
      <p:sp>
        <p:nvSpPr>
          <p:cNvPr id="7" name="Rectangle">
            <a:extLst>
              <a:ext uri="{FF2B5EF4-FFF2-40B4-BE49-F238E27FC236}">
                <a16:creationId xmlns:a16="http://schemas.microsoft.com/office/drawing/2014/main" id="{D114EF80-E51A-DD11-F7E6-DD73A93D99B9}"/>
              </a:ext>
              <a:ext uri="{C183D7F6-B498-43B3-948B-1728B52AA6E4}">
                <adec:decorative xmlns:adec="http://schemas.microsoft.com/office/drawing/2017/decorative" val="1"/>
              </a:ext>
            </a:extLst>
          </p:cNvPr>
          <p:cNvSpPr/>
          <p:nvPr/>
        </p:nvSpPr>
        <p:spPr>
          <a:xfrm>
            <a:off x="5634302" y="4475609"/>
            <a:ext cx="5719498" cy="1236701"/>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71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Operational Definition: Academic Engagement</a:t>
            </a:r>
          </a:p>
        </p:txBody>
      </p:sp>
      <p:pic>
        <p:nvPicPr>
          <p:cNvPr id="7" name="Content" descr="Image of the academic engagement operational definition from the RRR Teacher Recording Form. Academic engagement: Actively or passively participating during classroom activities. Examples include looking toward educator (or contributing peer) or instructional materials (e.g., textbook, handout), looking away from speaker (e.g., educator or contributing peer) and/or materials for a duration of less than 10 seconds, and appropriately asking the teacher for help. Non-examples include engaging in any activity other than the assigned/scheduled task, such as disruption (e.g., inappropriate audible vocalizations, stomping feet) and behaviors incompatible with the designated task (e.g., walking around the classroom, looking away from the speaker/materials more than 10 seconds, head down on desk, reading unapproved materials like social media or a comic book).">
            <a:extLst>
              <a:ext uri="{FF2B5EF4-FFF2-40B4-BE49-F238E27FC236}">
                <a16:creationId xmlns:a16="http://schemas.microsoft.com/office/drawing/2014/main" id="{7D8E6DF1-7E94-40FE-44C8-3AC8CC75F32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1363180" y="1841079"/>
            <a:ext cx="14199996" cy="4651796"/>
          </a:xfrm>
          <a:ln>
            <a:solidFill>
              <a:schemeClr val="tx1"/>
            </a:solidFill>
          </a:ln>
        </p:spPr>
      </p:pic>
      <p:sp>
        <p:nvSpPr>
          <p:cNvPr id="8" name="Rectangle">
            <a:extLst>
              <a:ext uri="{FF2B5EF4-FFF2-40B4-BE49-F238E27FC236}">
                <a16:creationId xmlns:a16="http://schemas.microsoft.com/office/drawing/2014/main" id="{C89C6A64-0014-48A4-090B-992454A4FBF0}"/>
              </a:ext>
              <a:ext uri="{C183D7F6-B498-43B3-948B-1728B52AA6E4}">
                <adec:decorative xmlns:adec="http://schemas.microsoft.com/office/drawing/2017/decorative" val="1"/>
              </a:ext>
            </a:extLst>
          </p:cNvPr>
          <p:cNvSpPr/>
          <p:nvPr/>
        </p:nvSpPr>
        <p:spPr>
          <a:xfrm>
            <a:off x="1173480" y="1950720"/>
            <a:ext cx="7315199" cy="3794760"/>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56145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4"/>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Operational Definition: Internalizing Behavior</a:t>
            </a:r>
          </a:p>
        </p:txBody>
      </p:sp>
      <p:pic>
        <p:nvPicPr>
          <p:cNvPr id="6" name="Content" descr="Image of the internalizing behavior operational definition from the RRR Teacher Recording Form. Internalizing Behavior: observable indications a person might be worried, scared, uneasy, or nervous, including physical signs, avoidant behaviors, words or phrases, and other actions indicative of anxiousness. Examples by category include physical signs (e.g., trembling); avoidant behaviors (e.g., avoiding eye contact or blank stare); words or phrases (e.g., verbal expressions of performance concerns, fears, negative self-talk, or excessive seeking of assurance or feedback); other observable actions (e.g., crying in response to feedback or challenges, nail biting, fidgeting, lethargy). Non-examples by category include physical signs (e.g., relaxed/attentive posture); avoidant behaviors (e.g., staying in the instructional area); words or phrases (e.g., neutral, or growth-based comments about performance); other observable actions (e.g., contextually appropriate emotional responses).">
            <a:extLst>
              <a:ext uri="{FF2B5EF4-FFF2-40B4-BE49-F238E27FC236}">
                <a16:creationId xmlns:a16="http://schemas.microsoft.com/office/drawing/2014/main" id="{56481C19-F877-3A9F-80D3-88B1E8136B6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497094" y="1841079"/>
            <a:ext cx="14199996" cy="4651796"/>
          </a:xfrm>
          <a:prstGeom prst="rect">
            <a:avLst/>
          </a:prstGeom>
          <a:ln>
            <a:solidFill>
              <a:schemeClr val="tx1"/>
            </a:solidFill>
          </a:ln>
        </p:spPr>
      </p:pic>
      <p:sp>
        <p:nvSpPr>
          <p:cNvPr id="8" name="Rectangle">
            <a:extLst>
              <a:ext uri="{FF2B5EF4-FFF2-40B4-BE49-F238E27FC236}">
                <a16:creationId xmlns:a16="http://schemas.microsoft.com/office/drawing/2014/main" id="{C89C6A64-0014-48A4-090B-992454A4FBF0}"/>
              </a:ext>
              <a:ext uri="{C183D7F6-B498-43B3-948B-1728B52AA6E4}">
                <adec:decorative xmlns:adec="http://schemas.microsoft.com/office/drawing/2017/decorative" val="1"/>
              </a:ext>
            </a:extLst>
          </p:cNvPr>
          <p:cNvSpPr/>
          <p:nvPr/>
        </p:nvSpPr>
        <p:spPr>
          <a:xfrm>
            <a:off x="2273897" y="2026920"/>
            <a:ext cx="7315199" cy="3794760"/>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5813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normAutofit/>
          </a:bodyPr>
          <a:lstStyle/>
          <a:p>
            <a:r>
              <a:rPr lang="en-US" sz="4000"/>
              <a:t>RRR Engagement Graphing Procedures</a:t>
            </a:r>
          </a:p>
        </p:txBody>
      </p:sp>
      <p:pic>
        <p:nvPicPr>
          <p:cNvPr id="15" name="Picture" descr="RRR Engagement Graphing Handout">
            <a:extLst>
              <a:ext uri="{FF2B5EF4-FFF2-40B4-BE49-F238E27FC236}">
                <a16:creationId xmlns:a16="http://schemas.microsoft.com/office/drawing/2014/main" id="{2BAC806B-99BC-1083-430B-61C25DE6AE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5840" y="1581154"/>
            <a:ext cx="6684263" cy="5168915"/>
          </a:xfrm>
          <a:prstGeom prst="rect">
            <a:avLst/>
          </a:prstGeom>
        </p:spPr>
      </p:pic>
      <p:grpSp>
        <p:nvGrpSpPr>
          <p:cNvPr id="10" name="RRR">
            <a:extLst>
              <a:ext uri="{FF2B5EF4-FFF2-40B4-BE49-F238E27FC236}">
                <a16:creationId xmlns:a16="http://schemas.microsoft.com/office/drawing/2014/main" id="{7D445BE0-0B9F-AC37-CC68-D77CF72E432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4D9A963D-587B-AA17-6577-DBEBB164702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5CE857E0-3607-63D4-FDA7-B396F7BFCB7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776953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6DBE5-80FB-A5F7-3AF6-7457C36A54C6}"/>
              </a:ext>
            </a:extLst>
          </p:cNvPr>
          <p:cNvSpPr>
            <a:spLocks noGrp="1"/>
          </p:cNvSpPr>
          <p:nvPr>
            <p:ph type="title"/>
          </p:nvPr>
        </p:nvSpPr>
        <p:spPr/>
        <p:txBody>
          <a:bodyPr/>
          <a:lstStyle/>
          <a:p>
            <a:r>
              <a:rPr lang="en-US"/>
              <a:t>Step 4 Provide RRR Instruction</a:t>
            </a:r>
          </a:p>
        </p:txBody>
      </p:sp>
      <p:pic>
        <p:nvPicPr>
          <p:cNvPr id="5" name="Picture 1" descr="Image of Ci3T: Implementing Secondary (Tier 2) Interventions Module covers from the website">
            <a:extLst>
              <a:ext uri="{FF2B5EF4-FFF2-40B4-BE49-F238E27FC236}">
                <a16:creationId xmlns:a16="http://schemas.microsoft.com/office/drawing/2014/main" id="{44AD4E4E-5181-8DBB-3C89-4D5B622F8D6F}"/>
              </a:ext>
              <a:ext uri="{C183D7F6-B498-43B3-948B-1728B52AA6E4}">
                <adec:decorative xmlns:adec="http://schemas.microsoft.com/office/drawing/2017/decorative" val="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3411" y="1545198"/>
            <a:ext cx="3787813" cy="2721824"/>
          </a:xfrm>
          <a:prstGeom prst="rect">
            <a:avLst/>
          </a:prstGeom>
          <a:ln>
            <a:solidFill>
              <a:schemeClr val="tx1">
                <a:lumMod val="75000"/>
                <a:lumOff val="25000"/>
              </a:schemeClr>
            </a:solidFill>
          </a:ln>
        </p:spPr>
      </p:pic>
      <p:pic>
        <p:nvPicPr>
          <p:cNvPr id="7" name="Picture 2" descr="Image of the RRR Strategy Card Gallery from the RRR module">
            <a:extLst>
              <a:ext uri="{FF2B5EF4-FFF2-40B4-BE49-F238E27FC236}">
                <a16:creationId xmlns:a16="http://schemas.microsoft.com/office/drawing/2014/main" id="{690041C3-9882-FF8B-B471-654FDC9EC0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37912" y="2182858"/>
            <a:ext cx="3968869" cy="2830511"/>
          </a:xfrm>
          <a:prstGeom prst="rect">
            <a:avLst/>
          </a:prstGeom>
        </p:spPr>
      </p:pic>
      <p:pic>
        <p:nvPicPr>
          <p:cNvPr id="9" name="Picture 3" descr="Image of the RRR Materials Preview from the RRR module">
            <a:extLst>
              <a:ext uri="{FF2B5EF4-FFF2-40B4-BE49-F238E27FC236}">
                <a16:creationId xmlns:a16="http://schemas.microsoft.com/office/drawing/2014/main" id="{87E7FA71-8603-8B92-D27B-7E4362F677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46661" y="2828317"/>
            <a:ext cx="3990079" cy="2877411"/>
          </a:xfrm>
          <a:prstGeom prst="rect">
            <a:avLst/>
          </a:prstGeom>
        </p:spPr>
      </p:pic>
      <p:pic>
        <p:nvPicPr>
          <p:cNvPr id="11" name="Picture 4" descr="Image of RRR Frequently Asked Questions from the RRR module">
            <a:extLst>
              <a:ext uri="{FF2B5EF4-FFF2-40B4-BE49-F238E27FC236}">
                <a16:creationId xmlns:a16="http://schemas.microsoft.com/office/drawing/2014/main" id="{84D38D78-908A-9D47-5856-1B8514B2A5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82218" y="3598114"/>
            <a:ext cx="4222479" cy="3042588"/>
          </a:xfrm>
          <a:prstGeom prst="rect">
            <a:avLst/>
          </a:prstGeom>
        </p:spPr>
      </p:pic>
    </p:spTree>
    <p:extLst>
      <p:ext uri="{BB962C8B-B14F-4D97-AF65-F5344CB8AC3E}">
        <p14:creationId xmlns:p14="http://schemas.microsoft.com/office/powerpoint/2010/main" val="21410042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RRR Instruction</a:t>
            </a:r>
          </a:p>
        </p:txBody>
      </p:sp>
      <p:sp>
        <p:nvSpPr>
          <p:cNvPr id="3" name="Content Placeholder 2">
            <a:extLst>
              <a:ext uri="{FF2B5EF4-FFF2-40B4-BE49-F238E27FC236}">
                <a16:creationId xmlns:a16="http://schemas.microsoft.com/office/drawing/2014/main" id="{A1B0D031-23EB-262A-A152-87FB2C3ED175}"/>
              </a:ext>
            </a:extLst>
          </p:cNvPr>
          <p:cNvSpPr>
            <a:spLocks noGrp="1"/>
          </p:cNvSpPr>
          <p:nvPr>
            <p:ph idx="1"/>
          </p:nvPr>
        </p:nvSpPr>
        <p:spPr>
          <a:xfrm>
            <a:off x="838200" y="1690688"/>
            <a:ext cx="10691192" cy="4351338"/>
          </a:xfrm>
        </p:spPr>
        <p:txBody>
          <a:bodyPr/>
          <a:lstStyle/>
          <a:p>
            <a:r>
              <a:rPr lang="en-US"/>
              <a:t>Deliver small group RRR Lessons</a:t>
            </a:r>
          </a:p>
          <a:p>
            <a:pPr lvl="1"/>
            <a:r>
              <a:rPr lang="en-US"/>
              <a:t>~20-30 minutes per lesson</a:t>
            </a:r>
          </a:p>
          <a:p>
            <a:pPr lvl="1"/>
            <a:r>
              <a:rPr lang="en-US"/>
              <a:t> Up to 15 lessons (with optional lessons); likely to teach only 10-13 lessons</a:t>
            </a:r>
          </a:p>
          <a:p>
            <a:pPr lvl="1"/>
            <a:r>
              <a:rPr lang="en-US"/>
              <a:t>Taught during a </a:t>
            </a:r>
            <a:r>
              <a:rPr lang="en-US" i="1"/>
              <a:t>different time </a:t>
            </a:r>
            <a:r>
              <a:rPr lang="en-US"/>
              <a:t>than RRR Rating Period</a:t>
            </a:r>
          </a:p>
          <a:p>
            <a:r>
              <a:rPr lang="en-US"/>
              <a:t>Teachers continue to collect DBR data four times a week (Monday-Thursday) during the RRR Rating Period</a:t>
            </a:r>
          </a:p>
          <a:p>
            <a:endParaRPr lang="en-US"/>
          </a:p>
        </p:txBody>
      </p:sp>
      <p:pic>
        <p:nvPicPr>
          <p:cNvPr id="7" name="Picture 6" descr="Image of a DBR form">
            <a:extLst>
              <a:ext uri="{FF2B5EF4-FFF2-40B4-BE49-F238E27FC236}">
                <a16:creationId xmlns:a16="http://schemas.microsoft.com/office/drawing/2014/main" id="{68EB415E-FB0F-D92B-1C2D-2864B0AB83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79989" y="4674742"/>
            <a:ext cx="2670933" cy="2063903"/>
          </a:xfrm>
          <a:prstGeom prst="rect">
            <a:avLst/>
          </a:prstGeom>
          <a:ln>
            <a:solidFill>
              <a:schemeClr val="tx1"/>
            </a:solidFill>
          </a:ln>
        </p:spPr>
      </p:pic>
      <p:pic>
        <p:nvPicPr>
          <p:cNvPr id="4" name="Picture 3">
            <a:extLst>
              <a:ext uri="{FF2B5EF4-FFF2-40B4-BE49-F238E27FC236}">
                <a16:creationId xmlns:a16="http://schemas.microsoft.com/office/drawing/2014/main" id="{BC77D430-BDD3-DB6D-4153-8F350D80FDA5}"/>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16212" y="4674742"/>
            <a:ext cx="1605258" cy="2063903"/>
          </a:xfrm>
          <a:prstGeom prst="rect">
            <a:avLst/>
          </a:prstGeom>
          <a:ln>
            <a:solidFill>
              <a:schemeClr val="tx1"/>
            </a:solidFill>
          </a:ln>
        </p:spPr>
      </p:pic>
    </p:spTree>
    <p:extLst>
      <p:ext uri="{BB962C8B-B14F-4D97-AF65-F5344CB8AC3E}">
        <p14:creationId xmlns:p14="http://schemas.microsoft.com/office/powerpoint/2010/main" val="4041060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5AD3258-20F7-65B7-F62C-D79F7F5DA647}"/>
              </a:ext>
            </a:extLst>
          </p:cNvPr>
          <p:cNvSpPr>
            <a:spLocks noGrp="1"/>
          </p:cNvSpPr>
          <p:nvPr>
            <p:ph type="title"/>
          </p:nvPr>
        </p:nvSpPr>
        <p:spPr/>
        <p:txBody>
          <a:bodyPr/>
          <a:lstStyle/>
          <a:p>
            <a:r>
              <a:rPr lang="en-US"/>
              <a:t>Lesson Plans Overview</a:t>
            </a:r>
          </a:p>
        </p:txBody>
      </p:sp>
      <p:sp>
        <p:nvSpPr>
          <p:cNvPr id="10" name="Content 1">
            <a:extLst>
              <a:ext uri="{FF2B5EF4-FFF2-40B4-BE49-F238E27FC236}">
                <a16:creationId xmlns:a16="http://schemas.microsoft.com/office/drawing/2014/main" id="{9051D312-EF04-EE78-A36C-882E9081FDF3}"/>
              </a:ext>
            </a:extLst>
          </p:cNvPr>
          <p:cNvSpPr>
            <a:spLocks noGrp="1"/>
          </p:cNvSpPr>
          <p:nvPr>
            <p:ph sz="half" idx="1"/>
          </p:nvPr>
        </p:nvSpPr>
        <p:spPr/>
        <p:txBody>
          <a:bodyPr>
            <a:normAutofit/>
          </a:bodyPr>
          <a:lstStyle/>
          <a:p>
            <a:r>
              <a:rPr lang="en-US"/>
              <a:t>15 lessons available</a:t>
            </a:r>
          </a:p>
          <a:p>
            <a:pPr lvl="1"/>
            <a:r>
              <a:rPr lang="en-US"/>
              <a:t>Recognize - 3 lessons</a:t>
            </a:r>
          </a:p>
          <a:p>
            <a:pPr lvl="1"/>
            <a:r>
              <a:rPr lang="en-US"/>
              <a:t>Relax - 8 lessons*</a:t>
            </a:r>
          </a:p>
          <a:p>
            <a:pPr lvl="1"/>
            <a:r>
              <a:rPr lang="en-US"/>
              <a:t>Record - 2 lessons</a:t>
            </a:r>
          </a:p>
          <a:p>
            <a:pPr lvl="1"/>
            <a:r>
              <a:rPr lang="en-US"/>
              <a:t>Ready-Go! </a:t>
            </a:r>
          </a:p>
          <a:p>
            <a:pPr lvl="1"/>
            <a:r>
              <a:rPr lang="en-US"/>
              <a:t>Review (optional)</a:t>
            </a:r>
          </a:p>
          <a:p>
            <a:r>
              <a:rPr lang="en-US"/>
              <a:t>20-30 min each lesson</a:t>
            </a:r>
          </a:p>
          <a:p>
            <a:r>
              <a:rPr lang="en-US"/>
              <a:t>Semi-scripted</a:t>
            </a:r>
          </a:p>
          <a:p>
            <a:r>
              <a:rPr lang="en-US"/>
              <a:t>Teacher-led</a:t>
            </a:r>
          </a:p>
        </p:txBody>
      </p:sp>
      <p:pic>
        <p:nvPicPr>
          <p:cNvPr id="2" name="Picture 1" descr="Image of RRR Intervention Material and Lesson Plans printed binder">
            <a:extLst>
              <a:ext uri="{FF2B5EF4-FFF2-40B4-BE49-F238E27FC236}">
                <a16:creationId xmlns:a16="http://schemas.microsoft.com/office/drawing/2014/main" id="{DA365103-8CE2-39E7-98B4-87B0C5461C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72427" y="1422462"/>
            <a:ext cx="4157832" cy="5157663"/>
          </a:xfrm>
          <a:prstGeom prst="rect">
            <a:avLst/>
          </a:prstGeom>
        </p:spPr>
      </p:pic>
      <p:grpSp>
        <p:nvGrpSpPr>
          <p:cNvPr id="39" name="RRR">
            <a:extLst>
              <a:ext uri="{FF2B5EF4-FFF2-40B4-BE49-F238E27FC236}">
                <a16:creationId xmlns:a16="http://schemas.microsoft.com/office/drawing/2014/main" id="{6586495C-26AE-5815-7685-458C256E1AD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40" name="Logo">
              <a:extLst>
                <a:ext uri="{FF2B5EF4-FFF2-40B4-BE49-F238E27FC236}">
                  <a16:creationId xmlns:a16="http://schemas.microsoft.com/office/drawing/2014/main" id="{B5B97C6A-F3FB-5D6D-AE0C-C768ACEF59E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41" name="Module" descr="Module 6.3.2.6 Recognize. Relax. Record.">
              <a:extLst>
                <a:ext uri="{FF2B5EF4-FFF2-40B4-BE49-F238E27FC236}">
                  <a16:creationId xmlns:a16="http://schemas.microsoft.com/office/drawing/2014/main" id="{5DBF9F40-6281-C60E-CA05-7D91BB90D4B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908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E2CDE-804F-FB86-DA2F-DC95D64B6CC3}"/>
              </a:ext>
            </a:extLst>
          </p:cNvPr>
          <p:cNvSpPr>
            <a:spLocks noGrp="1"/>
          </p:cNvSpPr>
          <p:nvPr>
            <p:ph type="title"/>
          </p:nvPr>
        </p:nvSpPr>
        <p:spPr/>
        <p:txBody>
          <a:bodyPr/>
          <a:lstStyle/>
          <a:p>
            <a:r>
              <a:rPr lang="en-US"/>
              <a:t>Family Materials (1)</a:t>
            </a:r>
          </a:p>
        </p:txBody>
      </p:sp>
      <p:pic>
        <p:nvPicPr>
          <p:cNvPr id="6" name="Picture 1" descr="Image of a Family Strategy Note">
            <a:extLst>
              <a:ext uri="{FF2B5EF4-FFF2-40B4-BE49-F238E27FC236}">
                <a16:creationId xmlns:a16="http://schemas.microsoft.com/office/drawing/2014/main" id="{325FE4C4-7D4A-62AF-FCA3-9B3C6BDFE1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1596" y="2016933"/>
            <a:ext cx="2744724" cy="1961106"/>
          </a:xfrm>
          <a:prstGeom prst="rect">
            <a:avLst/>
          </a:prstGeom>
        </p:spPr>
      </p:pic>
      <p:pic>
        <p:nvPicPr>
          <p:cNvPr id="4" name="Picture 2" descr="Image of the Family Relaxation Strategy Card ring">
            <a:extLst>
              <a:ext uri="{FF2B5EF4-FFF2-40B4-BE49-F238E27FC236}">
                <a16:creationId xmlns:a16="http://schemas.microsoft.com/office/drawing/2014/main" id="{A80A0C6A-4C61-3C39-86AF-64FCB64F70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4539" y="1921180"/>
            <a:ext cx="2826207" cy="1992189"/>
          </a:xfrm>
          <a:prstGeom prst="rect">
            <a:avLst/>
          </a:prstGeom>
        </p:spPr>
      </p:pic>
      <p:pic>
        <p:nvPicPr>
          <p:cNvPr id="7" name="Picture 3" descr="Image of a Family Strategy Note in Spanish">
            <a:extLst>
              <a:ext uri="{FF2B5EF4-FFF2-40B4-BE49-F238E27FC236}">
                <a16:creationId xmlns:a16="http://schemas.microsoft.com/office/drawing/2014/main" id="{7D5D86F8-BA98-F78A-6D2B-00B403574E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199" y="4481020"/>
            <a:ext cx="2751518" cy="1965960"/>
          </a:xfrm>
          <a:prstGeom prst="rect">
            <a:avLst/>
          </a:prstGeom>
        </p:spPr>
      </p:pic>
      <p:pic>
        <p:nvPicPr>
          <p:cNvPr id="5" name="Picture 4" descr="Image of the Family Relaxation Strategy Card ring in Spanish">
            <a:extLst>
              <a:ext uri="{FF2B5EF4-FFF2-40B4-BE49-F238E27FC236}">
                <a16:creationId xmlns:a16="http://schemas.microsoft.com/office/drawing/2014/main" id="{5A0DD43A-AA99-7DDC-B0F6-EB563DC64C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04539" y="4340917"/>
            <a:ext cx="3043430" cy="2010508"/>
          </a:xfrm>
          <a:prstGeom prst="rect">
            <a:avLst/>
          </a:prstGeom>
        </p:spPr>
      </p:pic>
      <p:pic>
        <p:nvPicPr>
          <p:cNvPr id="8" name="Picture 5" descr="Image of the Wrapping up! page from the RRR lesson plans">
            <a:extLst>
              <a:ext uri="{FF2B5EF4-FFF2-40B4-BE49-F238E27FC236}">
                <a16:creationId xmlns:a16="http://schemas.microsoft.com/office/drawing/2014/main" id="{2999A03E-6842-D69E-CA9F-CD95D28C34D1}"/>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7899471" y="1573377"/>
            <a:ext cx="3973166" cy="5130749"/>
          </a:xfrm>
          <a:prstGeom prst="rect">
            <a:avLst/>
          </a:prstGeom>
          <a:ln>
            <a:noFill/>
          </a:ln>
          <a:effectLst>
            <a:outerShdw blurRad="292100" dist="139700" dir="2700000" algn="tl" rotWithShape="0">
              <a:srgbClr val="333333">
                <a:alpha val="65000"/>
              </a:srgbClr>
            </a:outerShdw>
          </a:effectLst>
        </p:spPr>
      </p:pic>
      <p:sp>
        <p:nvSpPr>
          <p:cNvPr id="9" name="Callout: Line 8">
            <a:extLst>
              <a:ext uri="{FF2B5EF4-FFF2-40B4-BE49-F238E27FC236}">
                <a16:creationId xmlns:a16="http://schemas.microsoft.com/office/drawing/2014/main" id="{5B2EE69B-81DF-19ED-9E52-9D6C2A067F63}"/>
              </a:ext>
            </a:extLst>
          </p:cNvPr>
          <p:cNvSpPr/>
          <p:nvPr/>
        </p:nvSpPr>
        <p:spPr>
          <a:xfrm>
            <a:off x="7128153" y="5033759"/>
            <a:ext cx="3333370" cy="1497971"/>
          </a:xfrm>
          <a:prstGeom prst="borderCallout1">
            <a:avLst>
              <a:gd name="adj1" fmla="val 2785"/>
              <a:gd name="adj2" fmla="val 8730"/>
              <a:gd name="adj3" fmla="val -145227"/>
              <a:gd name="adj4" fmla="val 53086"/>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a:t>Guidance for sending materials is in each lesson plan, as appropriate</a:t>
            </a:r>
          </a:p>
        </p:txBody>
      </p:sp>
    </p:spTree>
    <p:extLst>
      <p:ext uri="{BB962C8B-B14F-4D97-AF65-F5344CB8AC3E}">
        <p14:creationId xmlns:p14="http://schemas.microsoft.com/office/powerpoint/2010/main" val="34770669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744ED-1A49-E90E-7FEE-1C9390F93E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7744A-2C56-117B-87F2-BE17D795FCA8}"/>
              </a:ext>
            </a:extLst>
          </p:cNvPr>
          <p:cNvSpPr>
            <a:spLocks noGrp="1"/>
          </p:cNvSpPr>
          <p:nvPr>
            <p:ph type="title"/>
          </p:nvPr>
        </p:nvSpPr>
        <p:spPr/>
        <p:txBody>
          <a:bodyPr/>
          <a:lstStyle/>
          <a:p>
            <a:r>
              <a:rPr lang="en-US"/>
              <a:t>Teacher Materials </a:t>
            </a:r>
          </a:p>
        </p:txBody>
      </p:sp>
      <p:pic>
        <p:nvPicPr>
          <p:cNvPr id="14" name="Picture 1" descr="Screenshot of the RRR Instruction Hub">
            <a:extLst>
              <a:ext uri="{FF2B5EF4-FFF2-40B4-BE49-F238E27FC236}">
                <a16:creationId xmlns:a16="http://schemas.microsoft.com/office/drawing/2014/main" id="{5B2F7E92-7DFF-9121-229E-59589BA4EC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9626" y="1866701"/>
            <a:ext cx="3200103" cy="2052971"/>
          </a:xfrm>
          <a:prstGeom prst="rect">
            <a:avLst/>
          </a:prstGeom>
        </p:spPr>
      </p:pic>
      <p:pic>
        <p:nvPicPr>
          <p:cNvPr id="10" name="Picture 2" descr="RRR Story Cards">
            <a:extLst>
              <a:ext uri="{FF2B5EF4-FFF2-40B4-BE49-F238E27FC236}">
                <a16:creationId xmlns:a16="http://schemas.microsoft.com/office/drawing/2014/main" id="{D7855AB9-F8E1-7424-BA9A-6C693EF6F0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70736" y="1690688"/>
            <a:ext cx="2510676" cy="2431098"/>
          </a:xfrm>
          <a:prstGeom prst="rect">
            <a:avLst/>
          </a:prstGeom>
        </p:spPr>
      </p:pic>
      <p:pic>
        <p:nvPicPr>
          <p:cNvPr id="11" name="Picture 3" descr="RRR Engaged or Distracted activity cards">
            <a:extLst>
              <a:ext uri="{FF2B5EF4-FFF2-40B4-BE49-F238E27FC236}">
                <a16:creationId xmlns:a16="http://schemas.microsoft.com/office/drawing/2014/main" id="{167295F5-14C3-859D-83F1-0772C304445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405472" y="1771755"/>
            <a:ext cx="2267099" cy="2268964"/>
          </a:xfrm>
          <a:prstGeom prst="rect">
            <a:avLst/>
          </a:prstGeom>
        </p:spPr>
      </p:pic>
      <p:pic>
        <p:nvPicPr>
          <p:cNvPr id="13" name="Picture 4" descr="Strategy Cards Ring">
            <a:extLst>
              <a:ext uri="{FF2B5EF4-FFF2-40B4-BE49-F238E27FC236}">
                <a16:creationId xmlns:a16="http://schemas.microsoft.com/office/drawing/2014/main" id="{AC3A2651-6C5F-54E9-0C46-36F44EE3237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6872" y="3919672"/>
            <a:ext cx="3641632" cy="2655727"/>
          </a:xfrm>
          <a:prstGeom prst="rect">
            <a:avLst/>
          </a:prstGeom>
        </p:spPr>
      </p:pic>
      <p:pic>
        <p:nvPicPr>
          <p:cNvPr id="12" name="Picture 5" descr="RRR Visual Cue Cards (relax icons)">
            <a:extLst>
              <a:ext uri="{FF2B5EF4-FFF2-40B4-BE49-F238E27FC236}">
                <a16:creationId xmlns:a16="http://schemas.microsoft.com/office/drawing/2014/main" id="{A06B1A0D-9EA1-1859-5AD4-54BFFC1D5D0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15563" y="4156650"/>
            <a:ext cx="2352747" cy="2336225"/>
          </a:xfrm>
          <a:prstGeom prst="rect">
            <a:avLst/>
          </a:prstGeom>
        </p:spPr>
      </p:pic>
      <p:pic>
        <p:nvPicPr>
          <p:cNvPr id="7" name="Picture 6" descr="Screenshot of the digital RRR Lesson Plan Materials available on Google Slides">
            <a:extLst>
              <a:ext uri="{FF2B5EF4-FFF2-40B4-BE49-F238E27FC236}">
                <a16:creationId xmlns:a16="http://schemas.microsoft.com/office/drawing/2014/main" id="{E693ECB2-2C9F-33B4-C20C-7E637450E8E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62429" y="4484187"/>
            <a:ext cx="3730752" cy="1926322"/>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F8937EB1-2568-ECD1-73B2-F4488EF24EE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76467D80-106F-8316-19FD-7CD6D80CF114}"/>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17A9CD8B-7369-59C2-C0B7-9246142E462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370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9BEA4-C0B0-109F-3BC1-7F3896569FE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03DDC4D-25AC-0471-A64F-2B185B8D7D51}"/>
              </a:ext>
            </a:extLst>
          </p:cNvPr>
          <p:cNvSpPr>
            <a:spLocks noGrp="1"/>
          </p:cNvSpPr>
          <p:nvPr>
            <p:ph type="title"/>
          </p:nvPr>
        </p:nvSpPr>
        <p:spPr/>
        <p:txBody>
          <a:bodyPr/>
          <a:lstStyle/>
          <a:p>
            <a:r>
              <a:rPr lang="en-US"/>
              <a:t>Instructional Hub</a:t>
            </a:r>
            <a:br>
              <a:rPr lang="en-US"/>
            </a:br>
            <a:endParaRPr lang="en-US"/>
          </a:p>
        </p:txBody>
      </p:sp>
      <p:pic>
        <p:nvPicPr>
          <p:cNvPr id="3" name="Picture 2" descr="Image of Recognize. Relax. Record. Instruction Hub">
            <a:extLst>
              <a:ext uri="{FF2B5EF4-FFF2-40B4-BE49-F238E27FC236}">
                <a16:creationId xmlns:a16="http://schemas.microsoft.com/office/drawing/2014/main" id="{4C2D16B1-7DEB-9FA4-376B-AD031BFFF58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34739" y="2061268"/>
            <a:ext cx="5553413" cy="3553148"/>
          </a:xfrm>
          <a:prstGeom prst="rect">
            <a:avLst/>
          </a:prstGeom>
          <a:ln>
            <a:noFill/>
          </a:ln>
          <a:effectLst>
            <a:outerShdw blurRad="292100" dist="139700" dir="2700000" algn="tl" rotWithShape="0">
              <a:srgbClr val="333333">
                <a:alpha val="65000"/>
              </a:srgbClr>
            </a:outerShdw>
          </a:effectLst>
        </p:spPr>
      </p:pic>
      <p:pic>
        <p:nvPicPr>
          <p:cNvPr id="5" name="Picture 4" descr="Image of Recognize Lesson 1 lesson page">
            <a:extLst>
              <a:ext uri="{FF2B5EF4-FFF2-40B4-BE49-F238E27FC236}">
                <a16:creationId xmlns:a16="http://schemas.microsoft.com/office/drawing/2014/main" id="{617144C5-26FC-58F3-0A9E-5CFF148EC01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2572" y="1371853"/>
            <a:ext cx="2244879" cy="2861716"/>
          </a:xfrm>
          <a:prstGeom prst="rect">
            <a:avLst/>
          </a:prstGeom>
          <a:ln>
            <a:noFill/>
          </a:ln>
          <a:effectLst>
            <a:outerShdw blurRad="292100" dist="139700" dir="2700000" algn="tl" rotWithShape="0">
              <a:srgbClr val="333333">
                <a:alpha val="65000"/>
              </a:srgbClr>
            </a:outerShdw>
          </a:effectLst>
        </p:spPr>
      </p:pic>
      <p:pic>
        <p:nvPicPr>
          <p:cNvPr id="8" name="Picture 7" descr="Image of a page from Recognize Lesson 1 showing AI generated images">
            <a:extLst>
              <a:ext uri="{FF2B5EF4-FFF2-40B4-BE49-F238E27FC236}">
                <a16:creationId xmlns:a16="http://schemas.microsoft.com/office/drawing/2014/main" id="{7E2039A5-1BE0-1640-EA78-FB18BCA780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39408" y="1632725"/>
            <a:ext cx="3038812" cy="2339971"/>
          </a:xfrm>
          <a:prstGeom prst="rect">
            <a:avLst/>
          </a:prstGeom>
          <a:ln>
            <a:noFill/>
          </a:ln>
          <a:effectLst>
            <a:outerShdw blurRad="292100" dist="139700" dir="2700000" algn="tl" rotWithShape="0">
              <a:srgbClr val="333333">
                <a:alpha val="65000"/>
              </a:srgbClr>
            </a:outerShdw>
          </a:effectLst>
        </p:spPr>
      </p:pic>
      <p:pic>
        <p:nvPicPr>
          <p:cNvPr id="11" name="Picture 10" descr="Image of the RRR Plan Materials Table of Contents for Google Slides">
            <a:extLst>
              <a:ext uri="{FF2B5EF4-FFF2-40B4-BE49-F238E27FC236}">
                <a16:creationId xmlns:a16="http://schemas.microsoft.com/office/drawing/2014/main" id="{E0C23359-119E-C4F9-6541-37A78F6860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41819" y="4367028"/>
            <a:ext cx="3730752" cy="19263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707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14324-E1A6-8C10-526F-5614017DD35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5FA399F-3E0B-D450-6D86-6294F947C359}"/>
              </a:ext>
            </a:extLst>
          </p:cNvPr>
          <p:cNvSpPr>
            <a:spLocks noGrp="1"/>
          </p:cNvSpPr>
          <p:nvPr>
            <p:ph type="title"/>
          </p:nvPr>
        </p:nvSpPr>
        <p:spPr/>
        <p:txBody>
          <a:bodyPr/>
          <a:lstStyle/>
          <a:p>
            <a:r>
              <a:rPr lang="en-US" dirty="0"/>
              <a:t>Video Model: The Instructional Hub</a:t>
            </a:r>
            <a:br>
              <a:rPr lang="en-US" dirty="0"/>
            </a:br>
            <a:endParaRPr lang="en-US" dirty="0"/>
          </a:p>
        </p:txBody>
      </p:sp>
      <p:pic>
        <p:nvPicPr>
          <p:cNvPr id="10" name="Graphic 9">
            <a:extLst>
              <a:ext uri="{FF2B5EF4-FFF2-40B4-BE49-F238E27FC236}">
                <a16:creationId xmlns:a16="http://schemas.microsoft.com/office/drawing/2014/main" id="{DF41006B-D600-FB0C-3DC7-7B09E3312D6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06" y="6202837"/>
            <a:ext cx="554107" cy="554107"/>
          </a:xfrm>
          <a:prstGeom prst="rect">
            <a:avLst/>
          </a:prstGeom>
        </p:spPr>
      </p:pic>
      <p:pic>
        <p:nvPicPr>
          <p:cNvPr id="2" name="Online Media 1" title="RRR Training 2: Instructional Hub Overview">
            <a:hlinkClick r:id="" action="ppaction://media"/>
            <a:extLst>
              <a:ext uri="{FF2B5EF4-FFF2-40B4-BE49-F238E27FC236}">
                <a16:creationId xmlns:a16="http://schemas.microsoft.com/office/drawing/2014/main" id="{03F14A60-85A7-0482-DB96-3FFC6935DFEF}"/>
              </a:ext>
            </a:extLst>
          </p:cNvPr>
          <p:cNvPicPr>
            <a:picLocks noRot="1" noChangeAspect="1"/>
          </p:cNvPicPr>
          <p:nvPr>
            <a:videoFile r:link="rId1"/>
          </p:nvPr>
        </p:nvPicPr>
        <p:blipFill>
          <a:blip r:embed="rId6"/>
          <a:stretch>
            <a:fillRect/>
          </a:stretch>
        </p:blipFill>
        <p:spPr>
          <a:xfrm>
            <a:off x="1844994" y="1550450"/>
            <a:ext cx="8240756" cy="4652387"/>
          </a:xfrm>
          <a:prstGeom prst="rect">
            <a:avLst/>
          </a:prstGeom>
        </p:spPr>
      </p:pic>
    </p:spTree>
    <p:extLst>
      <p:ext uri="{BB962C8B-B14F-4D97-AF65-F5344CB8AC3E}">
        <p14:creationId xmlns:p14="http://schemas.microsoft.com/office/powerpoint/2010/main" val="110536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7309DA-B1C8-8C12-2DA7-C54D9D659392}"/>
              </a:ext>
            </a:extLst>
          </p:cNvPr>
          <p:cNvSpPr>
            <a:spLocks noGrp="1"/>
          </p:cNvSpPr>
          <p:nvPr>
            <p:ph type="title"/>
          </p:nvPr>
        </p:nvSpPr>
        <p:spPr/>
        <p:txBody>
          <a:bodyPr/>
          <a:lstStyle/>
          <a:p>
            <a:r>
              <a:rPr lang="en-US"/>
              <a:t>Key Intervention Lesson Features (1)</a:t>
            </a:r>
          </a:p>
        </p:txBody>
      </p:sp>
      <p:pic>
        <p:nvPicPr>
          <p:cNvPr id="5" name="Picture 4" descr="Image of the Relax: Breathing strategies lesson plan page">
            <a:extLst>
              <a:ext uri="{FF2B5EF4-FFF2-40B4-BE49-F238E27FC236}">
                <a16:creationId xmlns:a16="http://schemas.microsoft.com/office/drawing/2014/main" id="{8F4A3699-93F7-4796-8121-E5497417B6B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619880" y="1512784"/>
            <a:ext cx="4039928" cy="5198571"/>
          </a:xfrm>
          <a:prstGeom prst="rect">
            <a:avLst/>
          </a:prstGeom>
          <a:ln>
            <a:noFill/>
          </a:ln>
          <a:effectLst>
            <a:outerShdw blurRad="292100" dist="139700" dir="2700000" algn="tl" rotWithShape="0">
              <a:srgbClr val="333333">
                <a:alpha val="65000"/>
              </a:srgbClr>
            </a:outerShdw>
          </a:effectLst>
        </p:spPr>
      </p:pic>
      <p:sp>
        <p:nvSpPr>
          <p:cNvPr id="12" name="Callout: Line 11">
            <a:extLst>
              <a:ext uri="{FF2B5EF4-FFF2-40B4-BE49-F238E27FC236}">
                <a16:creationId xmlns:a16="http://schemas.microsoft.com/office/drawing/2014/main" id="{5CA7751A-96AB-43B4-A614-9D79F0774DE7}"/>
              </a:ext>
            </a:extLst>
          </p:cNvPr>
          <p:cNvSpPr/>
          <p:nvPr/>
        </p:nvSpPr>
        <p:spPr>
          <a:xfrm>
            <a:off x="8444342" y="1556436"/>
            <a:ext cx="2909455" cy="862446"/>
          </a:xfrm>
          <a:prstGeom prst="borderCallout1">
            <a:avLst>
              <a:gd name="adj1" fmla="val 51280"/>
              <a:gd name="adj2" fmla="val -1190"/>
              <a:gd name="adj3" fmla="val 51542"/>
              <a:gd name="adj4" fmla="val -106068"/>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Lesson title</a:t>
            </a:r>
          </a:p>
          <a:p>
            <a:pPr algn="ctr"/>
            <a:r>
              <a:rPr lang="en-US" sz="2400"/>
              <a:t>Lesson timing</a:t>
            </a:r>
          </a:p>
        </p:txBody>
      </p:sp>
      <p:sp>
        <p:nvSpPr>
          <p:cNvPr id="13" name="Callout: Line 12">
            <a:extLst>
              <a:ext uri="{FF2B5EF4-FFF2-40B4-BE49-F238E27FC236}">
                <a16:creationId xmlns:a16="http://schemas.microsoft.com/office/drawing/2014/main" id="{657630D0-EACD-4364-8E0B-9754C704E3E1}"/>
              </a:ext>
            </a:extLst>
          </p:cNvPr>
          <p:cNvSpPr/>
          <p:nvPr/>
        </p:nvSpPr>
        <p:spPr>
          <a:xfrm>
            <a:off x="8444342" y="2676607"/>
            <a:ext cx="2909455" cy="862446"/>
          </a:xfrm>
          <a:prstGeom prst="borderCallout1">
            <a:avLst>
              <a:gd name="adj1" fmla="val 51280"/>
              <a:gd name="adj2" fmla="val -1190"/>
              <a:gd name="adj3" fmla="val -44751"/>
              <a:gd name="adj4" fmla="val -83793"/>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Learning objectives</a:t>
            </a:r>
          </a:p>
        </p:txBody>
      </p:sp>
      <p:sp>
        <p:nvSpPr>
          <p:cNvPr id="2" name="Callout: Line 1">
            <a:extLst>
              <a:ext uri="{FF2B5EF4-FFF2-40B4-BE49-F238E27FC236}">
                <a16:creationId xmlns:a16="http://schemas.microsoft.com/office/drawing/2014/main" id="{8D05AB2B-BA0B-B8EB-D3CF-B12810D68F76}"/>
              </a:ext>
            </a:extLst>
          </p:cNvPr>
          <p:cNvSpPr/>
          <p:nvPr/>
        </p:nvSpPr>
        <p:spPr>
          <a:xfrm>
            <a:off x="8444343" y="3818575"/>
            <a:ext cx="2909455" cy="862446"/>
          </a:xfrm>
          <a:prstGeom prst="borderCallout1">
            <a:avLst>
              <a:gd name="adj1" fmla="val 51280"/>
              <a:gd name="adj2" fmla="val -1190"/>
              <a:gd name="adj3" fmla="val -23372"/>
              <a:gd name="adj4" fmla="val -44712"/>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Big Ideas of the lesson</a:t>
            </a:r>
          </a:p>
        </p:txBody>
      </p:sp>
      <p:sp>
        <p:nvSpPr>
          <p:cNvPr id="14" name="Callout: Line 13">
            <a:extLst>
              <a:ext uri="{FF2B5EF4-FFF2-40B4-BE49-F238E27FC236}">
                <a16:creationId xmlns:a16="http://schemas.microsoft.com/office/drawing/2014/main" id="{3C66E6DA-2F52-48F9-B049-DCFD8E62D0AC}"/>
              </a:ext>
            </a:extLst>
          </p:cNvPr>
          <p:cNvSpPr/>
          <p:nvPr/>
        </p:nvSpPr>
        <p:spPr>
          <a:xfrm>
            <a:off x="8444344" y="4913992"/>
            <a:ext cx="2909455" cy="862446"/>
          </a:xfrm>
          <a:prstGeom prst="borderCallout1">
            <a:avLst>
              <a:gd name="adj1" fmla="val 51280"/>
              <a:gd name="adj2" fmla="val -1190"/>
              <a:gd name="adj3" fmla="val -43048"/>
              <a:gd name="adj4" fmla="val -44762"/>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Materials</a:t>
            </a:r>
          </a:p>
        </p:txBody>
      </p:sp>
    </p:spTree>
    <p:extLst>
      <p:ext uri="{BB962C8B-B14F-4D97-AF65-F5344CB8AC3E}">
        <p14:creationId xmlns:p14="http://schemas.microsoft.com/office/powerpoint/2010/main" val="22567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77435" y="908543"/>
            <a:ext cx="2072454" cy="3236976"/>
          </a:xfrm>
          <a:prstGeom prst="rect">
            <a:avLst/>
          </a:prstGeom>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8D02F0A-6562-DC33-A492-F7EBD0ABC4D2}"/>
              </a:ext>
            </a:extLst>
          </p:cNvPr>
          <p:cNvSpPr>
            <a:spLocks noGrp="1"/>
          </p:cNvSpPr>
          <p:nvPr>
            <p:ph type="title"/>
          </p:nvPr>
        </p:nvSpPr>
        <p:spPr/>
        <p:txBody>
          <a:bodyPr/>
          <a:lstStyle/>
          <a:p>
            <a:r>
              <a:rPr lang="en-US"/>
              <a:t>Key Intervention Lesson Features (2)</a:t>
            </a:r>
          </a:p>
        </p:txBody>
      </p:sp>
      <p:pic>
        <p:nvPicPr>
          <p:cNvPr id="5" name="Picture 4" descr="Image of a page from the RRR lesson plan">
            <a:extLst>
              <a:ext uri="{FF2B5EF4-FFF2-40B4-BE49-F238E27FC236}">
                <a16:creationId xmlns:a16="http://schemas.microsoft.com/office/drawing/2014/main" id="{A3A8FDAE-8D40-42CB-ACD6-930C0674413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274932" y="1540042"/>
            <a:ext cx="4005047" cy="5168388"/>
          </a:xfrm>
          <a:prstGeom prst="rect">
            <a:avLst/>
          </a:prstGeom>
          <a:ln>
            <a:noFill/>
          </a:ln>
          <a:effectLst>
            <a:outerShdw blurRad="292100" dist="139700" dir="2700000" algn="tl" rotWithShape="0">
              <a:srgbClr val="333333">
                <a:alpha val="65000"/>
              </a:srgbClr>
            </a:outerShdw>
          </a:effectLst>
        </p:spPr>
      </p:pic>
      <p:sp>
        <p:nvSpPr>
          <p:cNvPr id="6" name="Callout: Line 5">
            <a:extLst>
              <a:ext uri="{FF2B5EF4-FFF2-40B4-BE49-F238E27FC236}">
                <a16:creationId xmlns:a16="http://schemas.microsoft.com/office/drawing/2014/main" id="{D4E79F3C-C791-4F25-8DFD-1C87934E00B8}"/>
              </a:ext>
            </a:extLst>
          </p:cNvPr>
          <p:cNvSpPr/>
          <p:nvPr/>
        </p:nvSpPr>
        <p:spPr>
          <a:xfrm>
            <a:off x="8767027" y="1540042"/>
            <a:ext cx="3075710" cy="1212645"/>
          </a:xfrm>
          <a:prstGeom prst="borderCallout1">
            <a:avLst>
              <a:gd name="adj1" fmla="val 51280"/>
              <a:gd name="adj2" fmla="val -1190"/>
              <a:gd name="adj3" fmla="val 306142"/>
              <a:gd name="adj4" fmla="val -32488"/>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Treatment Integrity </a:t>
            </a:r>
          </a:p>
        </p:txBody>
      </p:sp>
      <p:sp>
        <p:nvSpPr>
          <p:cNvPr id="12" name="Callout: Line 11">
            <a:extLst>
              <a:ext uri="{FF2B5EF4-FFF2-40B4-BE49-F238E27FC236}">
                <a16:creationId xmlns:a16="http://schemas.microsoft.com/office/drawing/2014/main" id="{5CA7751A-96AB-43B4-A614-9D79F0774DE7}"/>
              </a:ext>
            </a:extLst>
          </p:cNvPr>
          <p:cNvSpPr/>
          <p:nvPr/>
        </p:nvSpPr>
        <p:spPr>
          <a:xfrm>
            <a:off x="505496" y="3429000"/>
            <a:ext cx="3075710" cy="3063875"/>
          </a:xfrm>
          <a:prstGeom prst="borderCallout1">
            <a:avLst>
              <a:gd name="adj1" fmla="val 51280"/>
              <a:gd name="adj2" fmla="val -1190"/>
              <a:gd name="adj3" fmla="val 41896"/>
              <a:gd name="adj4" fmla="val 13256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t>Pacing Guide </a:t>
            </a:r>
          </a:p>
          <a:p>
            <a:pPr algn="ctr"/>
            <a:r>
              <a:rPr lang="en-US" sz="2400"/>
              <a:t>Headings</a:t>
            </a:r>
          </a:p>
          <a:p>
            <a:pPr marL="285750" indent="-285750">
              <a:buFont typeface="Arial" panose="020B0604020202020204" pitchFamily="34" charset="0"/>
              <a:buChar char="•"/>
            </a:pPr>
            <a:r>
              <a:rPr lang="en-US" sz="2400"/>
              <a:t>Tell</a:t>
            </a:r>
          </a:p>
          <a:p>
            <a:pPr marL="285750" indent="-285750">
              <a:buFont typeface="Arial" panose="020B0604020202020204" pitchFamily="34" charset="0"/>
              <a:buChar char="•"/>
            </a:pPr>
            <a:r>
              <a:rPr lang="en-US" sz="2400"/>
              <a:t>Show </a:t>
            </a:r>
          </a:p>
          <a:p>
            <a:pPr marL="285750" indent="-285750">
              <a:buFont typeface="Arial" panose="020B0604020202020204" pitchFamily="34" charset="0"/>
              <a:buChar char="•"/>
            </a:pPr>
            <a:r>
              <a:rPr lang="en-US" sz="2400"/>
              <a:t>Do</a:t>
            </a:r>
          </a:p>
          <a:p>
            <a:pPr marL="285750" indent="-285750">
              <a:buFont typeface="Arial" panose="020B0604020202020204" pitchFamily="34" charset="0"/>
              <a:buChar char="•"/>
            </a:pPr>
            <a:r>
              <a:rPr lang="en-US" sz="2400"/>
              <a:t>Practice &amp; Monitor</a:t>
            </a:r>
          </a:p>
          <a:p>
            <a:pPr marL="285750" indent="-285750">
              <a:buFont typeface="Arial" panose="020B0604020202020204" pitchFamily="34" charset="0"/>
              <a:buChar char="•"/>
            </a:pPr>
            <a:r>
              <a:rPr lang="en-US" sz="2400"/>
              <a:t>Generalize &amp; Close</a:t>
            </a:r>
          </a:p>
        </p:txBody>
      </p:sp>
      <p:pic>
        <p:nvPicPr>
          <p:cNvPr id="11" name="Picture 10" descr="Image of a RRR Instruction Treatment Integrity checklist">
            <a:extLst>
              <a:ext uri="{FF2B5EF4-FFF2-40B4-BE49-F238E27FC236}">
                <a16:creationId xmlns:a16="http://schemas.microsoft.com/office/drawing/2014/main" id="{747DA596-0440-479B-9892-06CFE52FB91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061917" y="2927386"/>
            <a:ext cx="2291882" cy="29636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162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08629D-579B-F680-0DE4-8DEE038E8F97}"/>
              </a:ext>
            </a:extLst>
          </p:cNvPr>
          <p:cNvSpPr>
            <a:spLocks noGrp="1"/>
          </p:cNvSpPr>
          <p:nvPr>
            <p:ph type="title"/>
          </p:nvPr>
        </p:nvSpPr>
        <p:spPr/>
        <p:txBody>
          <a:bodyPr/>
          <a:lstStyle/>
          <a:p>
            <a:r>
              <a:rPr lang="en-US"/>
              <a:t>Key Intervention Lesson Features (3)</a:t>
            </a:r>
          </a:p>
        </p:txBody>
      </p:sp>
      <p:pic>
        <p:nvPicPr>
          <p:cNvPr id="8" name="Picture 7" descr="Image of a RRR lesson plan">
            <a:extLst>
              <a:ext uri="{FF2B5EF4-FFF2-40B4-BE49-F238E27FC236}">
                <a16:creationId xmlns:a16="http://schemas.microsoft.com/office/drawing/2014/main" id="{3C011E2B-6998-4D48-9569-9053A6C49D6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040696" y="1567239"/>
            <a:ext cx="3910004" cy="4990245"/>
          </a:xfrm>
          <a:prstGeom prst="rect">
            <a:avLst/>
          </a:prstGeom>
          <a:ln>
            <a:noFill/>
          </a:ln>
          <a:effectLst>
            <a:outerShdw blurRad="292100" dist="139700" dir="2700000" algn="tl" rotWithShape="0">
              <a:srgbClr val="333333">
                <a:alpha val="65000"/>
              </a:srgbClr>
            </a:outerShdw>
          </a:effectLst>
        </p:spPr>
      </p:pic>
      <p:sp>
        <p:nvSpPr>
          <p:cNvPr id="6" name="Callout: Line 5">
            <a:extLst>
              <a:ext uri="{FF2B5EF4-FFF2-40B4-BE49-F238E27FC236}">
                <a16:creationId xmlns:a16="http://schemas.microsoft.com/office/drawing/2014/main" id="{D4E79F3C-C791-4F25-8DFD-1C87934E00B8}"/>
              </a:ext>
            </a:extLst>
          </p:cNvPr>
          <p:cNvSpPr/>
          <p:nvPr/>
        </p:nvSpPr>
        <p:spPr>
          <a:xfrm>
            <a:off x="6636889" y="1361704"/>
            <a:ext cx="4404941" cy="1562885"/>
          </a:xfrm>
          <a:prstGeom prst="borderCallout1">
            <a:avLst>
              <a:gd name="adj1" fmla="val 51280"/>
              <a:gd name="adj2" fmla="val -1190"/>
              <a:gd name="adj3" fmla="val 129593"/>
              <a:gd name="adj4" fmla="val -53669"/>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Situational stories and other examples</a:t>
            </a:r>
          </a:p>
        </p:txBody>
      </p:sp>
      <p:grpSp>
        <p:nvGrpSpPr>
          <p:cNvPr id="2" name="Group 1" descr="Example of a classroom set-up when teaching RRR lessons, includes a kidney table with chairs, laptop, and second monitor screen">
            <a:extLst>
              <a:ext uri="{FF2B5EF4-FFF2-40B4-BE49-F238E27FC236}">
                <a16:creationId xmlns:a16="http://schemas.microsoft.com/office/drawing/2014/main" id="{98244525-68A8-51B4-0EDE-287C0398AEE9}"/>
              </a:ext>
            </a:extLst>
          </p:cNvPr>
          <p:cNvGrpSpPr/>
          <p:nvPr/>
        </p:nvGrpSpPr>
        <p:grpSpPr>
          <a:xfrm>
            <a:off x="6056263" y="2994443"/>
            <a:ext cx="5563562" cy="4757935"/>
            <a:chOff x="6056263" y="2994443"/>
            <a:chExt cx="5563562" cy="4757935"/>
          </a:xfrm>
        </p:grpSpPr>
        <p:pic>
          <p:nvPicPr>
            <p:cNvPr id="22" name="Picture 21">
              <a:extLst>
                <a:ext uri="{FF2B5EF4-FFF2-40B4-BE49-F238E27FC236}">
                  <a16:creationId xmlns:a16="http://schemas.microsoft.com/office/drawing/2014/main" id="{E71AFCB3-C478-C6B5-000D-4228019891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92820" y="4246179"/>
              <a:ext cx="844623" cy="1123348"/>
            </a:xfrm>
            <a:prstGeom prst="rect">
              <a:avLst/>
            </a:prstGeom>
          </p:spPr>
        </p:pic>
        <p:pic>
          <p:nvPicPr>
            <p:cNvPr id="1032" name="Picture 8" descr="Mobile TV Stand Tilt Rolling TV Cart with Wheels for LCD LED TVs up to ...">
              <a:extLst>
                <a:ext uri="{FF2B5EF4-FFF2-40B4-BE49-F238E27FC236}">
                  <a16:creationId xmlns:a16="http://schemas.microsoft.com/office/drawing/2014/main" id="{1B2B1ABD-2A9D-B415-9EB9-EB53215AAF9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56263" y="2994443"/>
              <a:ext cx="2835856" cy="28358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white table with metal legs&#10;&#10;Description automatically generated">
              <a:extLst>
                <a:ext uri="{FF2B5EF4-FFF2-40B4-BE49-F238E27FC236}">
                  <a16:creationId xmlns:a16="http://schemas.microsoft.com/office/drawing/2014/main" id="{F0A1AB63-516C-A591-83D0-CABB353E9DF0}"/>
                </a:ext>
              </a:extLst>
            </p:cNvPr>
            <p:cNvPicPr>
              <a:picLocks noChangeAspect="1"/>
            </p:cNvPicPr>
            <p:nvPr/>
          </p:nvPicPr>
          <p:blipFill>
            <a:blip r:embed="rId6"/>
            <a:stretch>
              <a:fillRect/>
            </a:stretch>
          </p:blipFill>
          <p:spPr>
            <a:xfrm>
              <a:off x="6692873" y="4062361"/>
              <a:ext cx="4926952" cy="3690017"/>
            </a:xfrm>
            <a:prstGeom prst="rect">
              <a:avLst/>
            </a:prstGeom>
          </p:spPr>
        </p:pic>
        <p:sp>
          <p:nvSpPr>
            <p:cNvPr id="15" name="Rectangle 14">
              <a:extLst>
                <a:ext uri="{FF2B5EF4-FFF2-40B4-BE49-F238E27FC236}">
                  <a16:creationId xmlns:a16="http://schemas.microsoft.com/office/drawing/2014/main" id="{1A6A3F91-0C05-1BA2-174A-9A2A5E489933}"/>
                </a:ext>
              </a:extLst>
            </p:cNvPr>
            <p:cNvSpPr/>
            <p:nvPr/>
          </p:nvSpPr>
          <p:spPr>
            <a:xfrm>
              <a:off x="6549004" y="3034397"/>
              <a:ext cx="1850373" cy="103255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C1F6B88-78D8-D7EB-05B0-0AB230158AB3}"/>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6954957" y="3173712"/>
              <a:ext cx="887782" cy="812166"/>
            </a:xfrm>
            <a:prstGeom prst="rect">
              <a:avLst/>
            </a:prstGeom>
          </p:spPr>
        </p:pic>
        <p:pic>
          <p:nvPicPr>
            <p:cNvPr id="1036" name="Picture 12" descr="Laptop , The back side of a laptop on a desk 24725108 PNG">
              <a:extLst>
                <a:ext uri="{FF2B5EF4-FFF2-40B4-BE49-F238E27FC236}">
                  <a16:creationId xmlns:a16="http://schemas.microsoft.com/office/drawing/2014/main" id="{06CE94EB-C809-5009-2AF2-AEE8E05D34BF}"/>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22582" y="4560408"/>
              <a:ext cx="1399882" cy="10258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EE487FE-16D3-9071-9716-06DD561766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96805" y="5614043"/>
              <a:ext cx="844623" cy="1123348"/>
            </a:xfrm>
            <a:prstGeom prst="rect">
              <a:avLst/>
            </a:prstGeom>
          </p:spPr>
        </p:pic>
        <p:pic>
          <p:nvPicPr>
            <p:cNvPr id="19" name="Picture 18">
              <a:extLst>
                <a:ext uri="{FF2B5EF4-FFF2-40B4-BE49-F238E27FC236}">
                  <a16:creationId xmlns:a16="http://schemas.microsoft.com/office/drawing/2014/main" id="{32880413-13BA-1580-6475-0C91F5AF03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89984" y="5719550"/>
              <a:ext cx="844623" cy="1123348"/>
            </a:xfrm>
            <a:prstGeom prst="rect">
              <a:avLst/>
            </a:prstGeom>
          </p:spPr>
        </p:pic>
        <p:pic>
          <p:nvPicPr>
            <p:cNvPr id="20" name="Picture 19">
              <a:extLst>
                <a:ext uri="{FF2B5EF4-FFF2-40B4-BE49-F238E27FC236}">
                  <a16:creationId xmlns:a16="http://schemas.microsoft.com/office/drawing/2014/main" id="{3CB4A2AA-E0CB-28C2-DB96-925FE4AAE1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75202" y="5614043"/>
              <a:ext cx="844623" cy="1123348"/>
            </a:xfrm>
            <a:prstGeom prst="rect">
              <a:avLst/>
            </a:prstGeom>
          </p:spPr>
        </p:pic>
      </p:grpSp>
    </p:spTree>
    <p:extLst>
      <p:ext uri="{BB962C8B-B14F-4D97-AF65-F5344CB8AC3E}">
        <p14:creationId xmlns:p14="http://schemas.microsoft.com/office/powerpoint/2010/main" val="375813296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72E71-2F10-77C1-8701-AC3BF8EF2A3C}"/>
              </a:ext>
            </a:extLst>
          </p:cNvPr>
          <p:cNvSpPr>
            <a:spLocks noGrp="1"/>
          </p:cNvSpPr>
          <p:nvPr>
            <p:ph type="title"/>
          </p:nvPr>
        </p:nvSpPr>
        <p:spPr/>
        <p:txBody>
          <a:bodyPr/>
          <a:lstStyle/>
          <a:p>
            <a:r>
              <a:rPr lang="en-US"/>
              <a:t>Key Intervention Lesson Features (4)</a:t>
            </a:r>
          </a:p>
        </p:txBody>
      </p:sp>
      <p:pic>
        <p:nvPicPr>
          <p:cNvPr id="7" name="Picture 6" descr="Image of a RRR lesson plan page">
            <a:extLst>
              <a:ext uri="{FF2B5EF4-FFF2-40B4-BE49-F238E27FC236}">
                <a16:creationId xmlns:a16="http://schemas.microsoft.com/office/drawing/2014/main" id="{0E0E1D9F-56B8-4136-B74C-E7DB1ED98D6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205310" y="1528010"/>
            <a:ext cx="3890690" cy="4995599"/>
          </a:xfrm>
          <a:prstGeom prst="rect">
            <a:avLst/>
          </a:prstGeom>
          <a:ln>
            <a:noFill/>
          </a:ln>
          <a:effectLst>
            <a:outerShdw blurRad="292100" dist="139700" dir="2700000" algn="tl" rotWithShape="0">
              <a:srgbClr val="333333">
                <a:alpha val="65000"/>
              </a:srgbClr>
            </a:outerShdw>
          </a:effectLst>
        </p:spPr>
      </p:pic>
      <p:sp>
        <p:nvSpPr>
          <p:cNvPr id="3" name="Callout: Line 2">
            <a:extLst>
              <a:ext uri="{FF2B5EF4-FFF2-40B4-BE49-F238E27FC236}">
                <a16:creationId xmlns:a16="http://schemas.microsoft.com/office/drawing/2014/main" id="{E8901B49-CC72-637A-BF99-D2F0FB72C18C}"/>
              </a:ext>
            </a:extLst>
          </p:cNvPr>
          <p:cNvSpPr/>
          <p:nvPr/>
        </p:nvSpPr>
        <p:spPr>
          <a:xfrm>
            <a:off x="7375288" y="1528010"/>
            <a:ext cx="4404941" cy="1562885"/>
          </a:xfrm>
          <a:prstGeom prst="borderCallout1">
            <a:avLst>
              <a:gd name="adj1" fmla="val 51280"/>
              <a:gd name="adj2" fmla="val -1190"/>
              <a:gd name="adj3" fmla="val 129593"/>
              <a:gd name="adj4" fmla="val -53669"/>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Embedded materials</a:t>
            </a:r>
          </a:p>
        </p:txBody>
      </p:sp>
    </p:spTree>
    <p:extLst>
      <p:ext uri="{BB962C8B-B14F-4D97-AF65-F5344CB8AC3E}">
        <p14:creationId xmlns:p14="http://schemas.microsoft.com/office/powerpoint/2010/main" val="275857113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3909-6458-B7F4-A2CF-110A0869F73F}"/>
              </a:ext>
            </a:extLst>
          </p:cNvPr>
          <p:cNvSpPr>
            <a:spLocks noGrp="1"/>
          </p:cNvSpPr>
          <p:nvPr>
            <p:ph type="title"/>
          </p:nvPr>
        </p:nvSpPr>
        <p:spPr/>
        <p:txBody>
          <a:bodyPr/>
          <a:lstStyle/>
          <a:p>
            <a:r>
              <a:rPr lang="en-US"/>
              <a:t>Planning Your RRR Journey</a:t>
            </a:r>
          </a:p>
        </p:txBody>
      </p:sp>
      <p:pic>
        <p:nvPicPr>
          <p:cNvPr id="15" name="Picture 1" descr="Image of Relax Breathing Strategies lesson plan page">
            <a:extLst>
              <a:ext uri="{FF2B5EF4-FFF2-40B4-BE49-F238E27FC236}">
                <a16:creationId xmlns:a16="http://schemas.microsoft.com/office/drawing/2014/main" id="{9D0402CE-FA82-F315-B46F-769821580E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2491" y="1536098"/>
            <a:ext cx="4000642" cy="5100820"/>
          </a:xfrm>
          <a:prstGeom prst="rect">
            <a:avLst/>
          </a:prstGeom>
          <a:ln>
            <a:noFill/>
          </a:ln>
          <a:effectLst>
            <a:outerShdw blurRad="292100" dist="139700" dir="2700000" algn="tl" rotWithShape="0">
              <a:srgbClr val="333333">
                <a:alpha val="65000"/>
              </a:srgbClr>
            </a:outerShdw>
          </a:effectLst>
        </p:spPr>
      </p:pic>
      <p:sp>
        <p:nvSpPr>
          <p:cNvPr id="5" name="Rectangle 1" descr="Red rectangle highlighting Breathing Strategies: Day 1">
            <a:extLst>
              <a:ext uri="{FF2B5EF4-FFF2-40B4-BE49-F238E27FC236}">
                <a16:creationId xmlns:a16="http://schemas.microsoft.com/office/drawing/2014/main" id="{D4FFF6DB-AB8A-C10C-B729-3F4779193480}"/>
              </a:ext>
            </a:extLst>
          </p:cNvPr>
          <p:cNvSpPr/>
          <p:nvPr/>
        </p:nvSpPr>
        <p:spPr>
          <a:xfrm>
            <a:off x="2076651" y="2126107"/>
            <a:ext cx="1268128" cy="159894"/>
          </a:xfrm>
          <a:prstGeom prst="rect">
            <a:avLst/>
          </a:prstGeom>
          <a:noFill/>
          <a:ln w="2857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Image of Relax Breathing Strategies lesson plan page">
            <a:extLst>
              <a:ext uri="{FF2B5EF4-FFF2-40B4-BE49-F238E27FC236}">
                <a16:creationId xmlns:a16="http://schemas.microsoft.com/office/drawing/2014/main" id="{DA78A348-136A-B05C-1E72-92C3A8BFF4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7714" y="1523640"/>
            <a:ext cx="4035027" cy="5125735"/>
          </a:xfrm>
          <a:prstGeom prst="rect">
            <a:avLst/>
          </a:prstGeom>
          <a:ln>
            <a:noFill/>
          </a:ln>
          <a:effectLst>
            <a:outerShdw blurRad="292100" dist="139700" dir="2700000" algn="tl" rotWithShape="0">
              <a:srgbClr val="333333">
                <a:alpha val="65000"/>
              </a:srgbClr>
            </a:outerShdw>
          </a:effectLst>
        </p:spPr>
      </p:pic>
      <p:sp>
        <p:nvSpPr>
          <p:cNvPr id="6" name="Rectangle 2" descr="Red rectangle highlighting Breathing Strategies: Day 2">
            <a:extLst>
              <a:ext uri="{FF2B5EF4-FFF2-40B4-BE49-F238E27FC236}">
                <a16:creationId xmlns:a16="http://schemas.microsoft.com/office/drawing/2014/main" id="{1F8AC594-2042-58DA-3107-5A4E276C0A8E}"/>
              </a:ext>
            </a:extLst>
          </p:cNvPr>
          <p:cNvSpPr/>
          <p:nvPr/>
        </p:nvSpPr>
        <p:spPr>
          <a:xfrm>
            <a:off x="6431328" y="2114075"/>
            <a:ext cx="1268128" cy="159894"/>
          </a:xfrm>
          <a:prstGeom prst="rect">
            <a:avLst/>
          </a:prstGeom>
          <a:noFill/>
          <a:ln w="28575">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94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6E7F-5374-CB4E-F9E1-B2070C1CF7DB}"/>
              </a:ext>
            </a:extLst>
          </p:cNvPr>
          <p:cNvSpPr>
            <a:spLocks noGrp="1"/>
          </p:cNvSpPr>
          <p:nvPr>
            <p:ph type="title"/>
          </p:nvPr>
        </p:nvSpPr>
        <p:spPr/>
        <p:txBody>
          <a:bodyPr/>
          <a:lstStyle/>
          <a:p>
            <a:r>
              <a:rPr lang="en-US"/>
              <a:t>Lesson Activities</a:t>
            </a:r>
          </a:p>
        </p:txBody>
      </p:sp>
      <p:pic>
        <p:nvPicPr>
          <p:cNvPr id="10" name="Picture 9" descr="Image of a page from an RRR lesson">
            <a:extLst>
              <a:ext uri="{FF2B5EF4-FFF2-40B4-BE49-F238E27FC236}">
                <a16:creationId xmlns:a16="http://schemas.microsoft.com/office/drawing/2014/main" id="{E7612AE6-93FF-455B-BCEE-F7286FF39D6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83935" y="1660912"/>
            <a:ext cx="3764210" cy="4873662"/>
          </a:xfrm>
          <a:prstGeom prst="rect">
            <a:avLst/>
          </a:prstGeom>
          <a:ln>
            <a:noFill/>
          </a:ln>
          <a:effectLst>
            <a:outerShdw blurRad="292100" dist="139700" dir="2700000" algn="tl" rotWithShape="0">
              <a:srgbClr val="333333">
                <a:alpha val="65000"/>
              </a:srgbClr>
            </a:outerShdw>
          </a:effectLst>
        </p:spPr>
      </p:pic>
      <p:sp>
        <p:nvSpPr>
          <p:cNvPr id="6" name="Callout: Line 5">
            <a:extLst>
              <a:ext uri="{FF2B5EF4-FFF2-40B4-BE49-F238E27FC236}">
                <a16:creationId xmlns:a16="http://schemas.microsoft.com/office/drawing/2014/main" id="{D4E79F3C-C791-4F25-8DFD-1C87934E00B8}"/>
              </a:ext>
            </a:extLst>
          </p:cNvPr>
          <p:cNvSpPr/>
          <p:nvPr/>
        </p:nvSpPr>
        <p:spPr>
          <a:xfrm>
            <a:off x="6505125" y="783091"/>
            <a:ext cx="3294139" cy="748147"/>
          </a:xfrm>
          <a:prstGeom prst="borderCallout1">
            <a:avLst>
              <a:gd name="adj1" fmla="val 51280"/>
              <a:gd name="adj2" fmla="val -1190"/>
              <a:gd name="adj3" fmla="val 204866"/>
              <a:gd name="adj4" fmla="val -51117"/>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Embedded materials throughout</a:t>
            </a:r>
          </a:p>
        </p:txBody>
      </p:sp>
      <p:pic>
        <p:nvPicPr>
          <p:cNvPr id="15" name="Picture 14" descr="Image of an activity page from an RRR lesson">
            <a:extLst>
              <a:ext uri="{FF2B5EF4-FFF2-40B4-BE49-F238E27FC236}">
                <a16:creationId xmlns:a16="http://schemas.microsoft.com/office/drawing/2014/main" id="{3E44224E-20B2-092D-C6E1-D5C16379F1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3959" y="1686162"/>
            <a:ext cx="3836473" cy="4848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5001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4C7DA-603C-CDA3-920D-E7576E0567A9}"/>
              </a:ext>
            </a:extLst>
          </p:cNvPr>
          <p:cNvSpPr>
            <a:spLocks noGrp="1"/>
          </p:cNvSpPr>
          <p:nvPr>
            <p:ph type="title"/>
          </p:nvPr>
        </p:nvSpPr>
        <p:spPr/>
        <p:txBody>
          <a:bodyPr/>
          <a:lstStyle/>
          <a:p>
            <a:r>
              <a:rPr lang="en-US"/>
              <a:t>Family Materials (2)</a:t>
            </a:r>
          </a:p>
        </p:txBody>
      </p:sp>
      <p:pic>
        <p:nvPicPr>
          <p:cNvPr id="6" name="Picture 5" descr="Image of a page from the RRR lesson plan showing the  &quot;Wrapping up!&quot; section">
            <a:extLst>
              <a:ext uri="{FF2B5EF4-FFF2-40B4-BE49-F238E27FC236}">
                <a16:creationId xmlns:a16="http://schemas.microsoft.com/office/drawing/2014/main" id="{BF4FC2EA-E7DA-3BE4-8995-A71D333810A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838200" y="1557960"/>
            <a:ext cx="3835068" cy="4934915"/>
          </a:xfrm>
          <a:prstGeom prst="rect">
            <a:avLst/>
          </a:prstGeom>
          <a:ln>
            <a:noFill/>
          </a:ln>
          <a:effectLst>
            <a:outerShdw blurRad="292100" dist="139700" dir="2700000" algn="tl" rotWithShape="0">
              <a:srgbClr val="333333">
                <a:alpha val="65000"/>
              </a:srgbClr>
            </a:outerShdw>
          </a:effectLst>
        </p:spPr>
      </p:pic>
      <p:sp>
        <p:nvSpPr>
          <p:cNvPr id="7" name="Callout: Line 6">
            <a:extLst>
              <a:ext uri="{FF2B5EF4-FFF2-40B4-BE49-F238E27FC236}">
                <a16:creationId xmlns:a16="http://schemas.microsoft.com/office/drawing/2014/main" id="{BE9248B7-70EF-FEBC-41D4-6E43F268AB22}"/>
              </a:ext>
            </a:extLst>
          </p:cNvPr>
          <p:cNvSpPr/>
          <p:nvPr/>
        </p:nvSpPr>
        <p:spPr>
          <a:xfrm>
            <a:off x="5117353" y="1945237"/>
            <a:ext cx="4094886" cy="1743948"/>
          </a:xfrm>
          <a:prstGeom prst="borderCallout1">
            <a:avLst>
              <a:gd name="adj1" fmla="val 51280"/>
              <a:gd name="adj2" fmla="val -1190"/>
              <a:gd name="adj3" fmla="val 74414"/>
              <a:gd name="adj4" fmla="val -19494"/>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After Breathing Strategies Lesson 1, you will send home a copy of the Strategy Step Cards to families</a:t>
            </a:r>
          </a:p>
        </p:txBody>
      </p:sp>
      <p:sp>
        <p:nvSpPr>
          <p:cNvPr id="8" name="Callout: Line 7">
            <a:extLst>
              <a:ext uri="{FF2B5EF4-FFF2-40B4-BE49-F238E27FC236}">
                <a16:creationId xmlns:a16="http://schemas.microsoft.com/office/drawing/2014/main" id="{FE9A4804-AF73-5A86-39E6-C7B1C073B970}"/>
              </a:ext>
            </a:extLst>
          </p:cNvPr>
          <p:cNvSpPr/>
          <p:nvPr/>
        </p:nvSpPr>
        <p:spPr>
          <a:xfrm>
            <a:off x="5117353" y="3846963"/>
            <a:ext cx="4094886" cy="1743948"/>
          </a:xfrm>
          <a:prstGeom prst="borderCallout1">
            <a:avLst>
              <a:gd name="adj1" fmla="val 51280"/>
              <a:gd name="adj2" fmla="val -1190"/>
              <a:gd name="adj3" fmla="val 21330"/>
              <a:gd name="adj4" fmla="val -26826"/>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After each strategy lesson- you will send home a Family Strategy Note</a:t>
            </a:r>
          </a:p>
        </p:txBody>
      </p:sp>
      <p:pic>
        <p:nvPicPr>
          <p:cNvPr id="20" name="Picture 19" descr="Image of the Family strategy cards written in Spanish">
            <a:extLst>
              <a:ext uri="{FF2B5EF4-FFF2-40B4-BE49-F238E27FC236}">
                <a16:creationId xmlns:a16="http://schemas.microsoft.com/office/drawing/2014/main" id="{6F7282CC-6636-4A0B-C42E-3911B92111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07774" y="1369504"/>
            <a:ext cx="2747251" cy="1814851"/>
          </a:xfrm>
          <a:prstGeom prst="rect">
            <a:avLst/>
          </a:prstGeom>
        </p:spPr>
      </p:pic>
      <p:pic>
        <p:nvPicPr>
          <p:cNvPr id="21" name="Picture 20" descr="Image of one of the Family Strategy Notes in spanish&#10;">
            <a:extLst>
              <a:ext uri="{FF2B5EF4-FFF2-40B4-BE49-F238E27FC236}">
                <a16:creationId xmlns:a16="http://schemas.microsoft.com/office/drawing/2014/main" id="{035669B4-F469-864A-0A8F-58046B755A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14530" y="3387475"/>
            <a:ext cx="1863488" cy="1331462"/>
          </a:xfrm>
          <a:prstGeom prst="rect">
            <a:avLst/>
          </a:prstGeom>
        </p:spPr>
      </p:pic>
    </p:spTree>
    <p:extLst>
      <p:ext uri="{BB962C8B-B14F-4D97-AF65-F5344CB8AC3E}">
        <p14:creationId xmlns:p14="http://schemas.microsoft.com/office/powerpoint/2010/main" val="424751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CB670E-4570-234A-FA7B-55A617D03F63}"/>
              </a:ext>
            </a:extLst>
          </p:cNvPr>
          <p:cNvSpPr>
            <a:spLocks noGrp="1"/>
          </p:cNvSpPr>
          <p:nvPr>
            <p:ph type="title"/>
          </p:nvPr>
        </p:nvSpPr>
        <p:spPr/>
        <p:txBody>
          <a:bodyPr/>
          <a:lstStyle/>
          <a:p>
            <a:r>
              <a:rPr lang="en-US"/>
              <a:t>3 Intervention Components</a:t>
            </a:r>
          </a:p>
        </p:txBody>
      </p:sp>
    </p:spTree>
    <p:extLst>
      <p:ext uri="{BB962C8B-B14F-4D97-AF65-F5344CB8AC3E}">
        <p14:creationId xmlns:p14="http://schemas.microsoft.com/office/powerpoint/2010/main" val="157386214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5181697-CAFB-D607-9638-F56ABD0774E1}"/>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solidFill>
                  <a:schemeClr val="tx2"/>
                </a:solidFill>
              </a:rPr>
              <a:t>Recognize. </a:t>
            </a:r>
            <a:r>
              <a:rPr lang="en-US"/>
              <a:t>Relax. Record.</a:t>
            </a:r>
            <a:br>
              <a:rPr lang="en-US"/>
            </a:br>
            <a:r>
              <a:rPr lang="en-US"/>
              <a:t>Intervention Component</a:t>
            </a:r>
          </a:p>
        </p:txBody>
      </p:sp>
      <p:sp>
        <p:nvSpPr>
          <p:cNvPr id="2" name="Title 1">
            <a:extLst>
              <a:ext uri="{FF2B5EF4-FFF2-40B4-BE49-F238E27FC236}">
                <a16:creationId xmlns:a16="http://schemas.microsoft.com/office/drawing/2014/main" id="{F4E7004D-8008-81C1-E5A1-398B13E9E6C9}"/>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Recognize. Relax. Record. Intervention Component 1</a:t>
            </a:r>
          </a:p>
        </p:txBody>
      </p:sp>
      <p:sp>
        <p:nvSpPr>
          <p:cNvPr id="8" name="Content">
            <a:extLst>
              <a:ext uri="{FF2B5EF4-FFF2-40B4-BE49-F238E27FC236}">
                <a16:creationId xmlns:a16="http://schemas.microsoft.com/office/drawing/2014/main" id="{8716C52F-BB47-48B9-9872-B49EE1BF5E12}"/>
              </a:ext>
            </a:extLst>
          </p:cNvPr>
          <p:cNvSpPr>
            <a:spLocks noGrp="1"/>
          </p:cNvSpPr>
          <p:nvPr>
            <p:ph sz="half" idx="2"/>
          </p:nvPr>
        </p:nvSpPr>
        <p:spPr/>
        <p:txBody>
          <a:bodyPr>
            <a:normAutofit lnSpcReduction="10000"/>
          </a:bodyPr>
          <a:lstStyle/>
          <a:p>
            <a:r>
              <a:rPr lang="en-US"/>
              <a:t>Recognizing and understanding our emotions is a key component for self-awareness</a:t>
            </a:r>
          </a:p>
          <a:p>
            <a:r>
              <a:rPr lang="en-US"/>
              <a:t>Students learn to: </a:t>
            </a:r>
          </a:p>
          <a:p>
            <a:pPr lvl="1"/>
            <a:r>
              <a:rPr lang="en-US"/>
              <a:t>Lesson 1: Understanding anxious feelings</a:t>
            </a:r>
          </a:p>
          <a:p>
            <a:pPr lvl="1"/>
            <a:r>
              <a:rPr lang="en-US"/>
              <a:t>Lesson 2: Identifying anxious thoughts and feelings</a:t>
            </a:r>
          </a:p>
          <a:p>
            <a:pPr lvl="1"/>
            <a:r>
              <a:rPr lang="en-US"/>
              <a:t>Lesson 3: Choosing strategies to help manage anxious thoughts and feelings</a:t>
            </a:r>
          </a:p>
        </p:txBody>
      </p:sp>
      <p:pic>
        <p:nvPicPr>
          <p:cNvPr id="12" name="Picture 1" descr="Screenshot of the first page of a RRR lesson plan (Recognize 1 Lesson 1)">
            <a:extLst>
              <a:ext uri="{FF2B5EF4-FFF2-40B4-BE49-F238E27FC236}">
                <a16:creationId xmlns:a16="http://schemas.microsoft.com/office/drawing/2014/main" id="{0F5BA9D0-EE10-4E0A-9435-5947177663C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876425" y="1895475"/>
            <a:ext cx="3638550" cy="4752975"/>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D2170CC6-5FE1-4A78-AD5C-B620F5925228}"/>
              </a:ext>
              <a:ext uri="{C183D7F6-B498-43B3-948B-1728B52AA6E4}">
                <adec:decorative xmlns:adec="http://schemas.microsoft.com/office/drawing/2017/decorative" val="1"/>
              </a:ext>
            </a:extLst>
          </p:cNvPr>
          <p:cNvSpPr/>
          <p:nvPr/>
        </p:nvSpPr>
        <p:spPr>
          <a:xfrm>
            <a:off x="918830" y="374722"/>
            <a:ext cx="2821133" cy="653184"/>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RRR">
            <a:extLst>
              <a:ext uri="{FF2B5EF4-FFF2-40B4-BE49-F238E27FC236}">
                <a16:creationId xmlns:a16="http://schemas.microsoft.com/office/drawing/2014/main" id="{DB78C47D-1817-530D-8674-5DD5DE2514F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C189593B-8B68-3725-2836-E4196B1BD83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7C36BE5A-04E4-8E38-5BB2-C9A0CDBE4F4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901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6DBA47F-1F28-FEF0-3D53-16D95DBF9FAB}"/>
              </a:ext>
              <a:ext uri="{C183D7F6-B498-43B3-948B-1728B52AA6E4}">
                <adec:decorative xmlns:adec="http://schemas.microsoft.com/office/drawing/2017/decorative" val="1"/>
              </a:ext>
            </a:extLst>
          </p:cNvPr>
          <p:cNvSpPr>
            <a:spLocks/>
          </p:cNvSpPr>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Recognize.</a:t>
            </a:r>
            <a:r>
              <a:rPr kumimoji="0" lang="en-US" sz="4400" b="1" i="0" u="none" strike="noStrike" kern="1200" cap="none" spc="-150" normalizeH="0" baseline="0" noProof="0">
                <a:ln>
                  <a:noFill/>
                </a:ln>
                <a:solidFill>
                  <a:schemeClr val="tx2"/>
                </a:solidFill>
                <a:effectLst/>
                <a:uLnTx/>
                <a:uFillTx/>
                <a:latin typeface="+mj-lt"/>
                <a:ea typeface="+mj-ea"/>
                <a:cs typeface="+mj-cs"/>
              </a:rPr>
              <a:t> </a:t>
            </a:r>
            <a:r>
              <a:rPr kumimoji="0" lang="en-US" sz="4400" b="1" i="0" u="none" strike="noStrike" kern="1200" cap="none" spc="-150" normalizeH="0" baseline="0" noProof="0">
                <a:ln>
                  <a:noFill/>
                </a:ln>
                <a:solidFill>
                  <a:schemeClr val="accent5"/>
                </a:solidFill>
                <a:effectLst/>
                <a:uLnTx/>
                <a:uFillTx/>
                <a:latin typeface="+mj-lt"/>
                <a:ea typeface="+mj-ea"/>
                <a:cs typeface="+mj-cs"/>
              </a:rPr>
              <a:t>Relax. </a:t>
            </a:r>
            <a:r>
              <a:rPr kumimoji="0" lang="en-US" sz="4400" b="1" i="0" u="none" strike="noStrike" kern="1200" cap="none" spc="-150" normalizeH="0" baseline="0" noProof="0">
                <a:ln>
                  <a:noFill/>
                </a:ln>
                <a:solidFill>
                  <a:schemeClr val="tx1"/>
                </a:solidFill>
                <a:effectLst/>
                <a:uLnTx/>
                <a:uFillTx/>
                <a:latin typeface="+mj-lt"/>
                <a:ea typeface="+mj-ea"/>
                <a:cs typeface="+mj-cs"/>
              </a:rPr>
              <a:t>Record.</a:t>
            </a:r>
            <a:br>
              <a:rPr kumimoji="0" lang="en-US" sz="4400" b="1" i="0" u="none" strike="noStrike" kern="1200" cap="none" spc="-150" normalizeH="0" baseline="0" noProof="0">
                <a:ln>
                  <a:noFill/>
                </a:ln>
                <a:solidFill>
                  <a:schemeClr val="tx1"/>
                </a:solidFill>
                <a:effectLst/>
                <a:uLnTx/>
                <a:uFillTx/>
                <a:latin typeface="+mj-lt"/>
                <a:ea typeface="+mj-ea"/>
                <a:cs typeface="+mj-cs"/>
              </a:rPr>
            </a:br>
            <a:r>
              <a:rPr kumimoji="0" lang="en-US" sz="4400" b="1" i="0" u="none" strike="noStrike" kern="1200" cap="none" spc="-150" normalizeH="0" baseline="0" noProof="0">
                <a:ln>
                  <a:noFill/>
                </a:ln>
                <a:solidFill>
                  <a:schemeClr val="tx1"/>
                </a:solidFill>
                <a:effectLst/>
                <a:uLnTx/>
                <a:uFillTx/>
                <a:latin typeface="+mj-lt"/>
                <a:ea typeface="+mj-ea"/>
                <a:cs typeface="+mj-cs"/>
              </a:rPr>
              <a:t>Intervention Component</a:t>
            </a:r>
          </a:p>
        </p:txBody>
      </p:sp>
      <p:sp>
        <p:nvSpPr>
          <p:cNvPr id="4" name="Title 1">
            <a:extLst>
              <a:ext uri="{FF2B5EF4-FFF2-40B4-BE49-F238E27FC236}">
                <a16:creationId xmlns:a16="http://schemas.microsoft.com/office/drawing/2014/main" id="{48C65396-3912-B9E0-B0F3-D3AF70CB2477}"/>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Recognize. Relax. Record. Intervention Component 2</a:t>
            </a:r>
          </a:p>
        </p:txBody>
      </p:sp>
      <p:sp>
        <p:nvSpPr>
          <p:cNvPr id="8" name="Content">
            <a:extLst>
              <a:ext uri="{FF2B5EF4-FFF2-40B4-BE49-F238E27FC236}">
                <a16:creationId xmlns:a16="http://schemas.microsoft.com/office/drawing/2014/main" id="{8716C52F-BB47-48B9-9872-B49EE1BF5E12}"/>
              </a:ext>
            </a:extLst>
          </p:cNvPr>
          <p:cNvSpPr>
            <a:spLocks noGrp="1"/>
          </p:cNvSpPr>
          <p:nvPr>
            <p:ph sz="half" idx="2"/>
          </p:nvPr>
        </p:nvSpPr>
        <p:spPr>
          <a:xfrm>
            <a:off x="6172199" y="1825624"/>
            <a:ext cx="5522495" cy="4801317"/>
          </a:xfrm>
        </p:spPr>
        <p:txBody>
          <a:bodyPr>
            <a:normAutofit lnSpcReduction="10000"/>
          </a:bodyPr>
          <a:lstStyle/>
          <a:p>
            <a:r>
              <a:rPr lang="en-US"/>
              <a:t>Students learn strategies to respond when they feel anxious</a:t>
            </a:r>
          </a:p>
          <a:p>
            <a:pPr lvl="1"/>
            <a:r>
              <a:rPr lang="en-US"/>
              <a:t>Breathing Strategies</a:t>
            </a:r>
          </a:p>
          <a:p>
            <a:pPr lvl="1"/>
            <a:r>
              <a:rPr lang="en-US"/>
              <a:t>Self-talk</a:t>
            </a:r>
          </a:p>
          <a:p>
            <a:pPr lvl="1"/>
            <a:r>
              <a:rPr lang="en-US"/>
              <a:t>Guided Imagery</a:t>
            </a:r>
          </a:p>
          <a:p>
            <a:pPr lvl="1"/>
            <a:r>
              <a:rPr lang="en-US"/>
              <a:t>Progressive Muscle Relaxation</a:t>
            </a:r>
          </a:p>
          <a:p>
            <a:r>
              <a:rPr lang="en-US"/>
              <a:t>For each strategy, students will:</a:t>
            </a:r>
          </a:p>
          <a:p>
            <a:pPr lvl="1"/>
            <a:r>
              <a:rPr lang="en-US"/>
              <a:t>Define</a:t>
            </a:r>
          </a:p>
          <a:p>
            <a:pPr lvl="1"/>
            <a:r>
              <a:rPr lang="en-US"/>
              <a:t>Learn to use</a:t>
            </a:r>
          </a:p>
          <a:p>
            <a:pPr lvl="1"/>
            <a:r>
              <a:rPr lang="en-US"/>
              <a:t>Recognize situations for when to use</a:t>
            </a:r>
          </a:p>
          <a:p>
            <a:pPr lvl="1"/>
            <a:r>
              <a:rPr lang="en-US"/>
              <a:t>Demonstrate (and practice)</a:t>
            </a:r>
          </a:p>
        </p:txBody>
      </p:sp>
      <p:pic>
        <p:nvPicPr>
          <p:cNvPr id="6" name="Picture" descr="RRR Visual Cue Cards (relax icons)">
            <a:extLst>
              <a:ext uri="{FF2B5EF4-FFF2-40B4-BE49-F238E27FC236}">
                <a16:creationId xmlns:a16="http://schemas.microsoft.com/office/drawing/2014/main" id="{8875B98E-B428-2EE2-01F4-CF64F5C8D0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38995" y="2033337"/>
            <a:ext cx="3958389" cy="3970995"/>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D2170CC6-5FE1-4A78-AD5C-B620F5925228}"/>
              </a:ext>
              <a:ext uri="{C183D7F6-B498-43B3-948B-1728B52AA6E4}">
                <adec:decorative xmlns:adec="http://schemas.microsoft.com/office/drawing/2017/decorative" val="1"/>
              </a:ext>
            </a:extLst>
          </p:cNvPr>
          <p:cNvSpPr/>
          <p:nvPr/>
        </p:nvSpPr>
        <p:spPr>
          <a:xfrm>
            <a:off x="3751522" y="415307"/>
            <a:ext cx="1645862" cy="612600"/>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RRR">
            <a:extLst>
              <a:ext uri="{FF2B5EF4-FFF2-40B4-BE49-F238E27FC236}">
                <a16:creationId xmlns:a16="http://schemas.microsoft.com/office/drawing/2014/main" id="{59B1EE6E-65F0-D1AC-9246-22E709FC630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6A574EB7-575C-9E1E-1DAA-8E32B77CFC7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80126B9D-D708-1E3D-F617-F571D9C20FC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437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B64E9-1712-5FFB-12CD-52D9C405A161}"/>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67574EC8-7445-43D7-13B8-1EF3215722A1}"/>
              </a:ext>
              <a:ext uri="{C183D7F6-B498-43B3-948B-1728B52AA6E4}">
                <adec:decorative xmlns:adec="http://schemas.microsoft.com/office/drawing/2017/decorative" val="1"/>
              </a:ext>
            </a:extLst>
          </p:cNvPr>
          <p:cNvSpPr>
            <a:spLocks/>
          </p:cNvSpPr>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Recognize.</a:t>
            </a:r>
            <a:r>
              <a:rPr kumimoji="0" lang="en-US" sz="4400" b="1" i="0" u="none" strike="noStrike" kern="1200" cap="none" spc="-150" normalizeH="0" baseline="0" noProof="0">
                <a:ln>
                  <a:noFill/>
                </a:ln>
                <a:solidFill>
                  <a:schemeClr val="tx2"/>
                </a:solidFill>
                <a:effectLst/>
                <a:uLnTx/>
                <a:uFillTx/>
                <a:latin typeface="+mj-lt"/>
                <a:ea typeface="+mj-ea"/>
                <a:cs typeface="+mj-cs"/>
              </a:rPr>
              <a:t> </a:t>
            </a:r>
            <a:r>
              <a:rPr kumimoji="0" lang="en-US" sz="4400" b="1" i="0" u="none" strike="noStrike" kern="1200" cap="none" spc="-150" normalizeH="0" baseline="0" noProof="0">
                <a:ln>
                  <a:noFill/>
                </a:ln>
                <a:solidFill>
                  <a:schemeClr val="tx1"/>
                </a:solidFill>
                <a:effectLst/>
                <a:uLnTx/>
                <a:uFillTx/>
                <a:latin typeface="+mj-lt"/>
                <a:ea typeface="+mj-ea"/>
                <a:cs typeface="+mj-cs"/>
              </a:rPr>
              <a:t>Relax.</a:t>
            </a:r>
            <a:r>
              <a:rPr kumimoji="0" lang="en-US" sz="4400" b="1" i="0" u="none" strike="noStrike" kern="1200" cap="none" spc="-150" normalizeH="0" baseline="0" noProof="0">
                <a:ln>
                  <a:noFill/>
                </a:ln>
                <a:solidFill>
                  <a:schemeClr val="accent5"/>
                </a:solidFill>
                <a:effectLst/>
                <a:uLnTx/>
                <a:uFillTx/>
                <a:latin typeface="+mj-lt"/>
                <a:ea typeface="+mj-ea"/>
                <a:cs typeface="+mj-cs"/>
              </a:rPr>
              <a:t> Record.</a:t>
            </a:r>
            <a:br>
              <a:rPr kumimoji="0" lang="en-US" sz="4400" b="1" i="0" u="none" strike="noStrike" kern="1200" cap="none" spc="-150" normalizeH="0" baseline="0" noProof="0">
                <a:ln>
                  <a:noFill/>
                </a:ln>
                <a:solidFill>
                  <a:schemeClr val="accent5"/>
                </a:solidFill>
                <a:effectLst/>
                <a:uLnTx/>
                <a:uFillTx/>
                <a:latin typeface="+mj-lt"/>
                <a:ea typeface="+mj-ea"/>
                <a:cs typeface="+mj-cs"/>
              </a:rPr>
            </a:br>
            <a:r>
              <a:rPr kumimoji="0" lang="en-US" sz="4400" b="1" i="0" u="none" strike="noStrike" kern="1200" cap="none" spc="-150" normalizeH="0" baseline="0" noProof="0">
                <a:ln>
                  <a:noFill/>
                </a:ln>
                <a:solidFill>
                  <a:schemeClr val="tx1"/>
                </a:solidFill>
                <a:effectLst/>
                <a:uLnTx/>
                <a:uFillTx/>
                <a:latin typeface="+mj-lt"/>
                <a:ea typeface="+mj-ea"/>
                <a:cs typeface="+mj-cs"/>
              </a:rPr>
              <a:t>Intervention Component</a:t>
            </a:r>
          </a:p>
        </p:txBody>
      </p:sp>
      <p:sp>
        <p:nvSpPr>
          <p:cNvPr id="2" name="Title 1">
            <a:extLst>
              <a:ext uri="{FF2B5EF4-FFF2-40B4-BE49-F238E27FC236}">
                <a16:creationId xmlns:a16="http://schemas.microsoft.com/office/drawing/2014/main" id="{84E370A8-E64E-95CD-1E94-E65BA2B7548F}"/>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Recognize. Relax. Record. Intervention Component 3</a:t>
            </a:r>
          </a:p>
        </p:txBody>
      </p:sp>
      <p:pic>
        <p:nvPicPr>
          <p:cNvPr id="6" name="Picture" descr="Screenshot of the first page of a RRR lesson plan (Record Lesson 1)">
            <a:extLst>
              <a:ext uri="{FF2B5EF4-FFF2-40B4-BE49-F238E27FC236}">
                <a16:creationId xmlns:a16="http://schemas.microsoft.com/office/drawing/2014/main" id="{85B1B864-1481-D7B2-B959-9853A642EB2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190625" y="1951021"/>
            <a:ext cx="3257550" cy="4202130"/>
          </a:xfrm>
          <a:prstGeom prst="rect">
            <a:avLst/>
          </a:prstGeom>
          <a:ln>
            <a:noFill/>
          </a:ln>
          <a:effectLst>
            <a:outerShdw blurRad="292100" dist="139700" dir="2700000" algn="tl" rotWithShape="0">
              <a:srgbClr val="333333">
                <a:alpha val="65000"/>
              </a:srgbClr>
            </a:outerShdw>
          </a:effectLst>
        </p:spPr>
      </p:pic>
      <p:sp>
        <p:nvSpPr>
          <p:cNvPr id="18" name="Content">
            <a:extLst>
              <a:ext uri="{FF2B5EF4-FFF2-40B4-BE49-F238E27FC236}">
                <a16:creationId xmlns:a16="http://schemas.microsoft.com/office/drawing/2014/main" id="{EE28FB24-0030-A627-85E3-B7A4AABF007F}"/>
              </a:ext>
            </a:extLst>
          </p:cNvPr>
          <p:cNvSpPr>
            <a:spLocks noGrp="1"/>
          </p:cNvSpPr>
          <p:nvPr>
            <p:ph sz="half" idx="4294967295"/>
          </p:nvPr>
        </p:nvSpPr>
        <p:spPr>
          <a:xfrm>
            <a:off x="4953156" y="1881204"/>
            <a:ext cx="6688238" cy="4755570"/>
          </a:xfrm>
        </p:spPr>
        <p:txBody>
          <a:bodyPr>
            <a:normAutofit/>
          </a:bodyPr>
          <a:lstStyle/>
          <a:p>
            <a:pPr marL="0" indent="0">
              <a:buNone/>
            </a:pPr>
            <a:r>
              <a:rPr lang="en-US"/>
              <a:t>Students learn how to monitor their own feelings and behaviors</a:t>
            </a:r>
          </a:p>
          <a:p>
            <a:pPr lvl="1"/>
            <a:r>
              <a:rPr lang="en-US" sz="2600"/>
              <a:t>Lesson 1: Learning to Self-Monitor (Record) our Behaviors</a:t>
            </a:r>
          </a:p>
          <a:p>
            <a:pPr lvl="2"/>
            <a:r>
              <a:rPr lang="en-US" sz="2400"/>
              <a:t>Focus: Academic Engagement</a:t>
            </a:r>
          </a:p>
          <a:p>
            <a:pPr lvl="1"/>
            <a:r>
              <a:rPr lang="en-US" sz="2600"/>
              <a:t>Lesson 2: Learning to Self-Monitor (Record) our Thoughts, Feelings, and Behaviors</a:t>
            </a:r>
          </a:p>
          <a:p>
            <a:pPr lvl="2"/>
            <a:r>
              <a:rPr lang="en-US" sz="2400"/>
              <a:t>Focus: Anxious thoughts and feelings</a:t>
            </a:r>
          </a:p>
          <a:p>
            <a:pPr lvl="2"/>
            <a:r>
              <a:rPr lang="en-US" sz="2400"/>
              <a:t>Focus: Use of relaxation strategies</a:t>
            </a:r>
          </a:p>
        </p:txBody>
      </p:sp>
      <p:sp>
        <p:nvSpPr>
          <p:cNvPr id="3" name="Rectangle">
            <a:extLst>
              <a:ext uri="{FF2B5EF4-FFF2-40B4-BE49-F238E27FC236}">
                <a16:creationId xmlns:a16="http://schemas.microsoft.com/office/drawing/2014/main" id="{6C756E2A-DFFC-D1C0-69E5-3138AD2EBDD5}"/>
              </a:ext>
              <a:ext uri="{C183D7F6-B498-43B3-948B-1728B52AA6E4}">
                <adec:decorative xmlns:adec="http://schemas.microsoft.com/office/drawing/2017/decorative" val="1"/>
              </a:ext>
            </a:extLst>
          </p:cNvPr>
          <p:cNvSpPr/>
          <p:nvPr/>
        </p:nvSpPr>
        <p:spPr>
          <a:xfrm>
            <a:off x="5414764" y="365125"/>
            <a:ext cx="2028217" cy="612600"/>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RRR">
            <a:extLst>
              <a:ext uri="{FF2B5EF4-FFF2-40B4-BE49-F238E27FC236}">
                <a16:creationId xmlns:a16="http://schemas.microsoft.com/office/drawing/2014/main" id="{38D71AE0-2A21-0227-5D08-7B82E4DBCB44}"/>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B92E0340-DCD2-7300-F042-65B7F5D964F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FA8ADB1B-293C-05CD-B696-45A69445F15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627436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 uri="{C183D7F6-B498-43B3-948B-1728B52AA6E4}">
                <adec:decorative xmlns:adec="http://schemas.microsoft.com/office/drawing/2017/decorative" val="1"/>
              </a:ext>
            </a:extLst>
          </p:cNvPr>
          <p:cNvSpPr>
            <a:spLocks noGrp="1"/>
          </p:cNvSpPr>
          <p:nvPr>
            <p:ph type="title"/>
          </p:nvPr>
        </p:nvSpPr>
        <p:spPr/>
        <p:txBody>
          <a:bodyPr/>
          <a:lstStyle/>
          <a:p>
            <a:r>
              <a:rPr lang="en-US"/>
              <a:t>Enhancing Ci3T Modules</a:t>
            </a:r>
          </a:p>
        </p:txBody>
      </p:sp>
      <p:sp>
        <p:nvSpPr>
          <p:cNvPr id="3" name="Title">
            <a:extLst>
              <a:ext uri="{FF2B5EF4-FFF2-40B4-BE49-F238E27FC236}">
                <a16:creationId xmlns:a16="http://schemas.microsoft.com/office/drawing/2014/main" id="{E230DEA1-9EA1-CE91-97B2-724BCD91DD34}"/>
              </a:ext>
            </a:extLst>
          </p:cNvPr>
          <p:cNvSpPr txBox="1">
            <a:spLocks/>
          </p:cNvSpPr>
          <p:nvPr/>
        </p:nvSpPr>
        <p:spPr>
          <a:xfrm>
            <a:off x="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Enhancing Ci3T  Modules 1</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137294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3134E-6040-9E5F-BAD9-65AF8B4FD7B4}"/>
              </a:ext>
            </a:extLst>
          </p:cNvPr>
          <p:cNvSpPr>
            <a:spLocks noGrp="1"/>
          </p:cNvSpPr>
          <p:nvPr>
            <p:ph type="title"/>
          </p:nvPr>
        </p:nvSpPr>
        <p:spPr/>
        <p:txBody>
          <a:bodyPr/>
          <a:lstStyle/>
          <a:p>
            <a:r>
              <a:rPr lang="en-US"/>
              <a:t>Video Model: Opening &amp; Closing a Lesson</a:t>
            </a:r>
          </a:p>
        </p:txBody>
      </p:sp>
      <p:pic>
        <p:nvPicPr>
          <p:cNvPr id="9" name="Online Media 8" descr="RRR Training 2: Opening / Closing of Lesson">
            <a:hlinkClick r:id="" action="ppaction://media"/>
            <a:extLst>
              <a:ext uri="{FF2B5EF4-FFF2-40B4-BE49-F238E27FC236}">
                <a16:creationId xmlns:a16="http://schemas.microsoft.com/office/drawing/2014/main" id="{89E861CD-08AB-C5B6-2947-5672C19FB6E3}"/>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a:ln>
            <a:solidFill>
              <a:schemeClr val="tx1"/>
            </a:solidFill>
          </a:ln>
        </p:spPr>
      </p:pic>
      <p:grpSp>
        <p:nvGrpSpPr>
          <p:cNvPr id="4" name="Group 3">
            <a:extLst>
              <a:ext uri="{FF2B5EF4-FFF2-40B4-BE49-F238E27FC236}">
                <a16:creationId xmlns:a16="http://schemas.microsoft.com/office/drawing/2014/main" id="{9752075A-1646-A04E-36DB-137455642C8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5" name="Picture 4">
              <a:extLst>
                <a:ext uri="{FF2B5EF4-FFF2-40B4-BE49-F238E27FC236}">
                  <a16:creationId xmlns:a16="http://schemas.microsoft.com/office/drawing/2014/main" id="{9A857F66-4B0C-1966-2EA3-D911069740D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6" name="Picture 2" descr="Module 6.3.2.6 Recognize. Relax. Record.">
              <a:extLst>
                <a:ext uri="{FF2B5EF4-FFF2-40B4-BE49-F238E27FC236}">
                  <a16:creationId xmlns:a16="http://schemas.microsoft.com/office/drawing/2014/main" id="{626FEB4A-2281-45FD-F2B4-73B66B5AB43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4122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33642A3-AC7D-4B35-2CF3-F1A7E9A381C5}"/>
              </a:ext>
              <a:ext uri="{C183D7F6-B498-43B3-948B-1728B52AA6E4}">
                <adec:decorative xmlns:adec="http://schemas.microsoft.com/office/drawing/2017/decorative" val="0"/>
              </a:ext>
            </a:extLst>
          </p:cNvPr>
          <p:cNvSpPr txBox="1">
            <a:spLocks noGrp="1"/>
          </p:cNvSpPr>
          <p:nvPr>
            <p:ph type="title" idx="4294967295"/>
          </p:nvPr>
        </p:nvSpPr>
        <p:spPr>
          <a:xfrm>
            <a:off x="516083" y="310963"/>
            <a:ext cx="4383947" cy="750000"/>
          </a:xfrm>
          <a:prstGeom prst="rect">
            <a:avLst/>
          </a:prstGeom>
          <a:solidFill>
            <a:schemeClr val="accent5"/>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bg1"/>
                </a:solidFill>
                <a:effectLst/>
                <a:uLnTx/>
                <a:uFillTx/>
                <a:latin typeface="+mj-lt"/>
                <a:ea typeface="+mj-ea"/>
                <a:cs typeface="+mj-cs"/>
              </a:rPr>
              <a:t>Work Time</a:t>
            </a:r>
          </a:p>
        </p:txBody>
      </p:sp>
      <p:graphicFrame>
        <p:nvGraphicFramePr>
          <p:cNvPr id="3" name="Table">
            <a:extLst>
              <a:ext uri="{FF2B5EF4-FFF2-40B4-BE49-F238E27FC236}">
                <a16:creationId xmlns:a16="http://schemas.microsoft.com/office/drawing/2014/main" id="{8087F850-36DF-94F6-5D10-26571560593C}"/>
              </a:ext>
            </a:extLst>
          </p:cNvPr>
          <p:cNvGraphicFramePr>
            <a:graphicFrameLocks noGrp="1"/>
          </p:cNvGraphicFramePr>
          <p:nvPr>
            <p:extLst>
              <p:ext uri="{D42A27DB-BD31-4B8C-83A1-F6EECF244321}">
                <p14:modId xmlns:p14="http://schemas.microsoft.com/office/powerpoint/2010/main" val="3178453834"/>
              </p:ext>
            </p:extLst>
          </p:nvPr>
        </p:nvGraphicFramePr>
        <p:xfrm>
          <a:off x="514782" y="1060963"/>
          <a:ext cx="4385248" cy="3764280"/>
        </p:xfrm>
        <a:graphic>
          <a:graphicData uri="http://schemas.openxmlformats.org/drawingml/2006/table">
            <a:tbl>
              <a:tblPr firstRow="1" bandRow="1">
                <a:tableStyleId>{5C22544A-7EE6-4342-B048-85BDC9FD1C3A}</a:tableStyleId>
              </a:tblPr>
              <a:tblGrid>
                <a:gridCol w="4385248">
                  <a:extLst>
                    <a:ext uri="{9D8B030D-6E8A-4147-A177-3AD203B41FA5}">
                      <a16:colId xmlns:a16="http://schemas.microsoft.com/office/drawing/2014/main" val="753282578"/>
                    </a:ext>
                  </a:extLst>
                </a:gridCol>
              </a:tblGrid>
              <a:tr h="3653392">
                <a:tc>
                  <a:txBody>
                    <a:bodyPr/>
                    <a:lstStyle/>
                    <a:p>
                      <a:pPr marL="285750" indent="-285750" algn="l">
                        <a:spcAft>
                          <a:spcPts val="600"/>
                        </a:spcAft>
                        <a:buFont typeface="Arial" panose="020B0604020202020204" pitchFamily="34" charset="0"/>
                        <a:buChar char="•"/>
                      </a:pPr>
                      <a:r>
                        <a:rPr lang="en-US" sz="2400" b="1" i="0" u="sng" kern="1200">
                          <a:solidFill>
                            <a:sysClr val="windowText" lastClr="000000"/>
                          </a:solidFill>
                          <a:latin typeface="+mn-lt"/>
                          <a:ea typeface="+mn-ea"/>
                          <a:cs typeface="+mn-cs"/>
                        </a:rPr>
                        <a:t>Locate</a:t>
                      </a:r>
                      <a:r>
                        <a:rPr lang="en-US" sz="2400" b="1" i="0" u="none" kern="1200">
                          <a:solidFill>
                            <a:sysClr val="windowText" lastClr="000000"/>
                          </a:solidFill>
                          <a:latin typeface="+mn-lt"/>
                          <a:ea typeface="+mn-ea"/>
                          <a:cs typeface="+mn-cs"/>
                        </a:rPr>
                        <a:t> </a:t>
                      </a:r>
                      <a:r>
                        <a:rPr lang="en-US" sz="2400" b="0" i="0" u="none" kern="1200">
                          <a:solidFill>
                            <a:sysClr val="windowText" lastClr="000000"/>
                          </a:solidFill>
                          <a:latin typeface="+mn-lt"/>
                          <a:ea typeface="+mn-ea"/>
                          <a:cs typeface="+mn-cs"/>
                        </a:rPr>
                        <a:t>the</a:t>
                      </a:r>
                      <a:r>
                        <a:rPr lang="en-US" sz="2400" b="1" i="0" u="none" kern="1200">
                          <a:solidFill>
                            <a:sysClr val="windowText" lastClr="000000"/>
                          </a:solidFill>
                          <a:latin typeface="+mn-lt"/>
                          <a:ea typeface="+mn-ea"/>
                          <a:cs typeface="+mn-cs"/>
                        </a:rPr>
                        <a:t> </a:t>
                      </a:r>
                      <a:r>
                        <a:rPr lang="en-US" sz="2400" b="0" i="0" u="none" kern="1200">
                          <a:solidFill>
                            <a:sysClr val="windowText" lastClr="000000"/>
                          </a:solidFill>
                          <a:latin typeface="+mn-lt"/>
                          <a:ea typeface="+mn-ea"/>
                          <a:cs typeface="+mn-cs"/>
                        </a:rPr>
                        <a:t>RRR Instructional Hub (see Steps)</a:t>
                      </a:r>
                    </a:p>
                    <a:p>
                      <a:pPr marL="285750" indent="-285750" algn="l">
                        <a:spcAft>
                          <a:spcPts val="600"/>
                        </a:spcAft>
                        <a:buFont typeface="Arial" panose="020B0604020202020204" pitchFamily="34" charset="0"/>
                        <a:buChar char="•"/>
                      </a:pPr>
                      <a:endParaRPr lang="en-US" sz="2400" b="0" i="0" u="none" kern="1200">
                        <a:solidFill>
                          <a:sysClr val="windowText" lastClr="000000"/>
                        </a:solidFill>
                        <a:latin typeface="+mn-lt"/>
                        <a:ea typeface="+mn-ea"/>
                        <a:cs typeface="+mn-cs"/>
                      </a:endParaRPr>
                    </a:p>
                    <a:p>
                      <a:pPr marL="285750" indent="-285750" algn="l">
                        <a:spcAft>
                          <a:spcPts val="600"/>
                        </a:spcAft>
                        <a:buFont typeface="Arial" panose="020B0604020202020204" pitchFamily="34" charset="0"/>
                        <a:buChar char="•"/>
                      </a:pPr>
                      <a:endParaRPr lang="en-US" sz="2400" b="0" i="0" u="none" kern="1200">
                        <a:solidFill>
                          <a:sysClr val="windowText" lastClr="000000"/>
                        </a:solidFill>
                        <a:latin typeface="+mn-lt"/>
                        <a:ea typeface="+mn-ea"/>
                        <a:cs typeface="+mn-cs"/>
                      </a:endParaRPr>
                    </a:p>
                    <a:p>
                      <a:pPr marL="0" indent="0" algn="l">
                        <a:spcAft>
                          <a:spcPts val="600"/>
                        </a:spcAft>
                        <a:buFont typeface="Arial" panose="020B0604020202020204" pitchFamily="34" charset="0"/>
                        <a:buNone/>
                      </a:pPr>
                      <a:endParaRPr lang="en-US" sz="2400" b="0" i="0" u="none" kern="1200">
                        <a:solidFill>
                          <a:sysClr val="windowText" lastClr="000000"/>
                        </a:solidFill>
                        <a:latin typeface="+mn-lt"/>
                        <a:ea typeface="+mn-ea"/>
                        <a:cs typeface="+mn-cs"/>
                      </a:endParaRPr>
                    </a:p>
                    <a:p>
                      <a:pPr marL="285750" indent="-285750" algn="l">
                        <a:spcAft>
                          <a:spcPts val="600"/>
                        </a:spcAft>
                        <a:buFont typeface="Arial" panose="020B0604020202020204" pitchFamily="34" charset="0"/>
                        <a:buChar char="•"/>
                      </a:pPr>
                      <a:r>
                        <a:rPr lang="en-US" sz="2400" b="1" i="0" u="sng" kern="1200">
                          <a:solidFill>
                            <a:sysClr val="windowText" lastClr="000000"/>
                          </a:solidFill>
                          <a:latin typeface="+mn-lt"/>
                          <a:ea typeface="+mn-ea"/>
                          <a:cs typeface="+mn-cs"/>
                        </a:rPr>
                        <a:t>Explore</a:t>
                      </a:r>
                      <a:r>
                        <a:rPr lang="en-US" sz="2400" b="1" i="0" u="none" kern="1200">
                          <a:solidFill>
                            <a:sysClr val="windowText" lastClr="000000"/>
                          </a:solidFill>
                          <a:latin typeface="+mn-lt"/>
                          <a:ea typeface="+mn-ea"/>
                          <a:cs typeface="+mn-cs"/>
                        </a:rPr>
                        <a:t> </a:t>
                      </a:r>
                      <a:r>
                        <a:rPr lang="en-US" sz="2400" b="0" i="0" u="none" kern="1200">
                          <a:solidFill>
                            <a:sysClr val="windowText" lastClr="000000"/>
                          </a:solidFill>
                          <a:latin typeface="+mn-lt"/>
                          <a:ea typeface="+mn-ea"/>
                          <a:cs typeface="+mn-cs"/>
                        </a:rPr>
                        <a:t>one of the lesson plans. </a:t>
                      </a:r>
                    </a:p>
                    <a:p>
                      <a:pPr marL="285750" indent="-285750" algn="l">
                        <a:spcAft>
                          <a:spcPts val="600"/>
                        </a:spcAft>
                        <a:buFont typeface="Arial" panose="020B0604020202020204" pitchFamily="34" charset="0"/>
                        <a:buChar char="•"/>
                      </a:pPr>
                      <a:r>
                        <a:rPr lang="en-US" sz="2400" b="1" i="0" u="sng" kern="1200">
                          <a:solidFill>
                            <a:sysClr val="windowText" lastClr="000000"/>
                          </a:solidFill>
                          <a:latin typeface="+mn-lt"/>
                          <a:ea typeface="+mn-ea"/>
                          <a:cs typeface="+mn-cs"/>
                        </a:rPr>
                        <a:t>Review</a:t>
                      </a:r>
                      <a:r>
                        <a:rPr lang="en-US" sz="2400" b="0" i="0" u="none" kern="1200">
                          <a:solidFill>
                            <a:sysClr val="windowText" lastClr="000000"/>
                          </a:solidFill>
                          <a:latin typeface="+mn-lt"/>
                          <a:ea typeface="+mn-ea"/>
                          <a:cs typeface="+mn-cs"/>
                        </a:rPr>
                        <a:t> screening data.</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sp>
        <p:nvSpPr>
          <p:cNvPr id="4" name="TextBox 3">
            <a:extLst>
              <a:ext uri="{FF2B5EF4-FFF2-40B4-BE49-F238E27FC236}">
                <a16:creationId xmlns:a16="http://schemas.microsoft.com/office/drawing/2014/main" id="{FC35D00C-9DBD-7322-17EF-799E204FDD09}"/>
              </a:ext>
            </a:extLst>
          </p:cNvPr>
          <p:cNvSpPr txBox="1"/>
          <p:nvPr/>
        </p:nvSpPr>
        <p:spPr>
          <a:xfrm>
            <a:off x="5060985" y="98374"/>
            <a:ext cx="6599344" cy="461665"/>
          </a:xfrm>
          <a:prstGeom prst="rect">
            <a:avLst/>
          </a:prstGeom>
          <a:solidFill>
            <a:srgbClr val="F0F0F0"/>
          </a:solidFill>
          <a:ln w="12700">
            <a:solidFill>
              <a:schemeClr val="tx1"/>
            </a:solidFill>
          </a:ln>
        </p:spPr>
        <p:txBody>
          <a:bodyPr wrap="square" rtlCol="0">
            <a:spAutoFit/>
          </a:bodyPr>
          <a:lstStyle/>
          <a:p>
            <a:r>
              <a:rPr lang="en-US" sz="2400" b="1"/>
              <a:t>Step 1: </a:t>
            </a:r>
            <a:r>
              <a:rPr lang="en-US" sz="2400"/>
              <a:t>Go to ci3t.org/enhance</a:t>
            </a:r>
          </a:p>
        </p:txBody>
      </p:sp>
      <p:sp>
        <p:nvSpPr>
          <p:cNvPr id="12" name="TextBox 11">
            <a:extLst>
              <a:ext uri="{FF2B5EF4-FFF2-40B4-BE49-F238E27FC236}">
                <a16:creationId xmlns:a16="http://schemas.microsoft.com/office/drawing/2014/main" id="{67A4D0F8-9169-E945-97F2-5031728B3D0A}"/>
              </a:ext>
            </a:extLst>
          </p:cNvPr>
          <p:cNvSpPr txBox="1"/>
          <p:nvPr/>
        </p:nvSpPr>
        <p:spPr>
          <a:xfrm>
            <a:off x="5060986" y="658144"/>
            <a:ext cx="6599343" cy="2677656"/>
          </a:xfrm>
          <a:prstGeom prst="rect">
            <a:avLst/>
          </a:prstGeom>
          <a:solidFill>
            <a:srgbClr val="F0F0F0"/>
          </a:solidFill>
          <a:ln>
            <a:solidFill>
              <a:schemeClr val="tx1"/>
            </a:solidFill>
          </a:ln>
        </p:spPr>
        <p:txBody>
          <a:bodyPr wrap="square" rtlCol="0">
            <a:spAutoFit/>
          </a:bodyPr>
          <a:lstStyle/>
          <a:p>
            <a:r>
              <a:rPr lang="en-US" sz="2400" b="1"/>
              <a:t>Step 2: </a:t>
            </a:r>
            <a:r>
              <a:rPr lang="en-US" sz="2400"/>
              <a:t>Locate the </a:t>
            </a:r>
            <a:r>
              <a:rPr lang="en-US" sz="2400" i="1"/>
              <a:t>Recognize. Relax. Record. </a:t>
            </a:r>
            <a:r>
              <a:rPr lang="en-US" sz="2400"/>
              <a:t>module (see Ci3T: Implementing Secondary (Tier 2) Interventions)</a:t>
            </a:r>
          </a:p>
          <a:p>
            <a:endParaRPr lang="en-US" sz="2400"/>
          </a:p>
          <a:p>
            <a:endParaRPr lang="en-US" sz="2400"/>
          </a:p>
          <a:p>
            <a:endParaRPr lang="en-US" sz="2400"/>
          </a:p>
          <a:p>
            <a:endParaRPr lang="en-US" sz="2400"/>
          </a:p>
        </p:txBody>
      </p:sp>
      <p:sp>
        <p:nvSpPr>
          <p:cNvPr id="5" name="TextBox 4">
            <a:extLst>
              <a:ext uri="{FF2B5EF4-FFF2-40B4-BE49-F238E27FC236}">
                <a16:creationId xmlns:a16="http://schemas.microsoft.com/office/drawing/2014/main" id="{1CA788BA-381A-86D4-D27A-B05262E7F860}"/>
              </a:ext>
            </a:extLst>
          </p:cNvPr>
          <p:cNvSpPr txBox="1"/>
          <p:nvPr/>
        </p:nvSpPr>
        <p:spPr>
          <a:xfrm>
            <a:off x="5060985" y="3407776"/>
            <a:ext cx="6599347" cy="1200329"/>
          </a:xfrm>
          <a:prstGeom prst="rect">
            <a:avLst/>
          </a:prstGeom>
          <a:solidFill>
            <a:srgbClr val="F0F0F0"/>
          </a:solidFill>
          <a:ln w="12700">
            <a:solidFill>
              <a:schemeClr val="tx1"/>
            </a:solidFill>
          </a:ln>
        </p:spPr>
        <p:txBody>
          <a:bodyPr wrap="square" rtlCol="0">
            <a:spAutoFit/>
          </a:bodyPr>
          <a:lstStyle/>
          <a:p>
            <a:r>
              <a:rPr lang="en-US" sz="2400" b="1"/>
              <a:t>Step 3: </a:t>
            </a:r>
            <a:r>
              <a:rPr lang="en-US" sz="2400"/>
              <a:t>Sign into the module using your district email (if you haven’t yet registered, directions will be provided to do so)</a:t>
            </a:r>
          </a:p>
        </p:txBody>
      </p:sp>
      <p:sp>
        <p:nvSpPr>
          <p:cNvPr id="16" name="TextBox 15">
            <a:extLst>
              <a:ext uri="{FF2B5EF4-FFF2-40B4-BE49-F238E27FC236}">
                <a16:creationId xmlns:a16="http://schemas.microsoft.com/office/drawing/2014/main" id="{51EABA62-4434-5CF3-3924-619439D378EA}"/>
              </a:ext>
            </a:extLst>
          </p:cNvPr>
          <p:cNvSpPr txBox="1"/>
          <p:nvPr/>
        </p:nvSpPr>
        <p:spPr>
          <a:xfrm>
            <a:off x="5060984" y="4680081"/>
            <a:ext cx="6599343" cy="1938992"/>
          </a:xfrm>
          <a:prstGeom prst="rect">
            <a:avLst/>
          </a:prstGeom>
          <a:solidFill>
            <a:srgbClr val="F0F0F0"/>
          </a:solidFill>
          <a:ln>
            <a:solidFill>
              <a:schemeClr val="tx1"/>
            </a:solidFill>
          </a:ln>
        </p:spPr>
        <p:txBody>
          <a:bodyPr wrap="square" rtlCol="0">
            <a:spAutoFit/>
          </a:bodyPr>
          <a:lstStyle/>
          <a:p>
            <a:r>
              <a:rPr lang="en-US" sz="2400" b="1"/>
              <a:t>Step 4: </a:t>
            </a:r>
            <a:r>
              <a:rPr lang="en-US" sz="2400"/>
              <a:t>On the toolbar, Section 13 (</a:t>
            </a:r>
            <a:r>
              <a:rPr lang="en-US" sz="2400" i="1"/>
              <a:t>Getting Started with Recognize. Relax. Record.</a:t>
            </a:r>
            <a:r>
              <a:rPr lang="en-US" sz="2400"/>
              <a:t>). Scroll down until you find the RRR Instructional Hub.</a:t>
            </a:r>
          </a:p>
          <a:p>
            <a:endParaRPr lang="en-US" sz="2400"/>
          </a:p>
          <a:p>
            <a:endParaRPr lang="en-US" sz="2400"/>
          </a:p>
        </p:txBody>
      </p:sp>
      <p:pic>
        <p:nvPicPr>
          <p:cNvPr id="11" name="Picture 10">
            <a:extLst>
              <a:ext uri="{FF2B5EF4-FFF2-40B4-BE49-F238E27FC236}">
                <a16:creationId xmlns:a16="http://schemas.microsoft.com/office/drawing/2014/main" id="{44AD4E4E-5181-8DBB-3C89-4D5B622F8D6F}"/>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60656" y="1513171"/>
            <a:ext cx="2346672" cy="1686257"/>
          </a:xfrm>
          <a:prstGeom prst="rect">
            <a:avLst/>
          </a:prstGeom>
          <a:ln>
            <a:solidFill>
              <a:schemeClr val="tx1">
                <a:lumMod val="75000"/>
                <a:lumOff val="25000"/>
              </a:schemeClr>
            </a:solidFill>
          </a:ln>
        </p:spPr>
      </p:pic>
      <p:sp>
        <p:nvSpPr>
          <p:cNvPr id="10" name="Rectangle 9">
            <a:extLst>
              <a:ext uri="{FF2B5EF4-FFF2-40B4-BE49-F238E27FC236}">
                <a16:creationId xmlns:a16="http://schemas.microsoft.com/office/drawing/2014/main" id="{251062F2-8846-D3C1-5217-780EC5153ED4}"/>
              </a:ext>
              <a:ext uri="{C183D7F6-B498-43B3-948B-1728B52AA6E4}">
                <adec:decorative xmlns:adec="http://schemas.microsoft.com/office/drawing/2017/decorative" val="1"/>
              </a:ext>
            </a:extLst>
          </p:cNvPr>
          <p:cNvSpPr/>
          <p:nvPr/>
        </p:nvSpPr>
        <p:spPr>
          <a:xfrm>
            <a:off x="8278760" y="2349943"/>
            <a:ext cx="599690" cy="849486"/>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E9EC321-A6E6-EA52-6E88-BBA0F58832F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0591" y="2337663"/>
            <a:ext cx="1668162" cy="1091337"/>
          </a:xfrm>
          <a:prstGeom prst="rect">
            <a:avLst/>
          </a:prstGeom>
        </p:spPr>
      </p:pic>
      <p:pic>
        <p:nvPicPr>
          <p:cNvPr id="21" name="Picture 20">
            <a:extLst>
              <a:ext uri="{FF2B5EF4-FFF2-40B4-BE49-F238E27FC236}">
                <a16:creationId xmlns:a16="http://schemas.microsoft.com/office/drawing/2014/main" id="{7E90BBC5-0529-B877-7D22-07FAF3062C3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04207" y="5863822"/>
            <a:ext cx="1756380" cy="895804"/>
          </a:xfrm>
          <a:prstGeom prst="rect">
            <a:avLst/>
          </a:prstGeom>
          <a:ln>
            <a:solidFill>
              <a:schemeClr val="tx1">
                <a:lumMod val="75000"/>
                <a:lumOff val="25000"/>
              </a:schemeClr>
            </a:solidFill>
          </a:ln>
        </p:spPr>
      </p:pic>
      <p:sp>
        <p:nvSpPr>
          <p:cNvPr id="23" name="Rectangle 22">
            <a:extLst>
              <a:ext uri="{FF2B5EF4-FFF2-40B4-BE49-F238E27FC236}">
                <a16:creationId xmlns:a16="http://schemas.microsoft.com/office/drawing/2014/main" id="{E5AC1D9A-91E7-CB1B-71B1-E14280155C7E}"/>
              </a:ext>
              <a:ext uri="{C183D7F6-B498-43B3-948B-1728B52AA6E4}">
                <adec:decorative xmlns:adec="http://schemas.microsoft.com/office/drawing/2017/decorative" val="1"/>
              </a:ext>
            </a:extLst>
          </p:cNvPr>
          <p:cNvSpPr/>
          <p:nvPr/>
        </p:nvSpPr>
        <p:spPr>
          <a:xfrm>
            <a:off x="10225715" y="6274773"/>
            <a:ext cx="1834872" cy="230005"/>
          </a:xfrm>
          <a:prstGeom prst="rect">
            <a:avLst/>
          </a:prstGeom>
          <a:noFill/>
          <a:ln w="28575">
            <a:solidFill>
              <a:schemeClr val="accent3"/>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5" name="Picture">
            <a:extLst>
              <a:ext uri="{FF2B5EF4-FFF2-40B4-BE49-F238E27FC236}">
                <a16:creationId xmlns:a16="http://schemas.microsoft.com/office/drawing/2014/main" id="{313ECE36-A6EF-E6A8-A0A6-79A4C6799ABE}"/>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rcRect l="2073" t="8358" r="25499" b="46866"/>
          <a:stretch>
            <a:fillRect/>
          </a:stretch>
        </p:blipFill>
        <p:spPr>
          <a:xfrm>
            <a:off x="2454562" y="2337662"/>
            <a:ext cx="2284532" cy="1091337"/>
          </a:xfrm>
          <a:prstGeom prst="rect">
            <a:avLst/>
          </a:prstGeom>
          <a:ln>
            <a:noFill/>
          </a:ln>
          <a:effectLst>
            <a:outerShdw blurRad="292100" dist="139700" dir="2700000" algn="tl" rotWithShape="0">
              <a:srgbClr val="333333">
                <a:alpha val="65000"/>
              </a:srgbClr>
            </a:outerShdw>
          </a:effectLst>
        </p:spPr>
      </p:pic>
      <p:pic>
        <p:nvPicPr>
          <p:cNvPr id="26" name="15:00">
            <a:extLst>
              <a:ext uri="{FF2B5EF4-FFF2-40B4-BE49-F238E27FC236}">
                <a16:creationId xmlns:a16="http://schemas.microsoft.com/office/drawing/2014/main" id="{039B16A5-DAFA-1DB8-F983-85CBEBC9617F}"/>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752503" y="5128640"/>
            <a:ext cx="3769755" cy="1336792"/>
          </a:xfrm>
          <a:prstGeom prst="rect">
            <a:avLst/>
          </a:prstGeom>
          <a:noFill/>
        </p:spPr>
      </p:pic>
      <p:pic>
        <p:nvPicPr>
          <p:cNvPr id="27" name="14:00">
            <a:extLst>
              <a:ext uri="{FF2B5EF4-FFF2-40B4-BE49-F238E27FC236}">
                <a16:creationId xmlns:a16="http://schemas.microsoft.com/office/drawing/2014/main" id="{A5EFB735-D015-D8F0-FD9B-87812AC4DB04}"/>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752195" y="5128640"/>
            <a:ext cx="3769755" cy="1336792"/>
          </a:xfrm>
          <a:prstGeom prst="rect">
            <a:avLst/>
          </a:prstGeom>
          <a:noFill/>
        </p:spPr>
      </p:pic>
      <p:pic>
        <p:nvPicPr>
          <p:cNvPr id="28" name="13:00">
            <a:extLst>
              <a:ext uri="{FF2B5EF4-FFF2-40B4-BE49-F238E27FC236}">
                <a16:creationId xmlns:a16="http://schemas.microsoft.com/office/drawing/2014/main" id="{32A9535A-61C6-2214-B526-3981C4EB0330}"/>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752519" y="5128640"/>
            <a:ext cx="3769755" cy="1336792"/>
          </a:xfrm>
          <a:prstGeom prst="rect">
            <a:avLst/>
          </a:prstGeom>
          <a:noFill/>
        </p:spPr>
      </p:pic>
      <p:pic>
        <p:nvPicPr>
          <p:cNvPr id="29" name="12:00">
            <a:extLst>
              <a:ext uri="{FF2B5EF4-FFF2-40B4-BE49-F238E27FC236}">
                <a16:creationId xmlns:a16="http://schemas.microsoft.com/office/drawing/2014/main" id="{A0DED9D5-7C78-B2E4-A85B-5C44298C6AF2}"/>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752251" y="5128640"/>
            <a:ext cx="3769755" cy="1336792"/>
          </a:xfrm>
          <a:prstGeom prst="rect">
            <a:avLst/>
          </a:prstGeom>
          <a:noFill/>
        </p:spPr>
      </p:pic>
      <p:pic>
        <p:nvPicPr>
          <p:cNvPr id="30" name="11:00">
            <a:extLst>
              <a:ext uri="{FF2B5EF4-FFF2-40B4-BE49-F238E27FC236}">
                <a16:creationId xmlns:a16="http://schemas.microsoft.com/office/drawing/2014/main" id="{B259543F-6B81-FEAD-2B88-22343D2047F5}"/>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752251" y="5128640"/>
            <a:ext cx="3769755" cy="1336792"/>
          </a:xfrm>
          <a:prstGeom prst="rect">
            <a:avLst/>
          </a:prstGeom>
          <a:noFill/>
        </p:spPr>
      </p:pic>
      <p:pic>
        <p:nvPicPr>
          <p:cNvPr id="31" name="10:00">
            <a:extLst>
              <a:ext uri="{FF2B5EF4-FFF2-40B4-BE49-F238E27FC236}">
                <a16:creationId xmlns:a16="http://schemas.microsoft.com/office/drawing/2014/main" id="{5A31F9C9-2AB0-055B-FD8C-9DC55069D17B}"/>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752307" y="5128640"/>
            <a:ext cx="3769755" cy="1336792"/>
          </a:xfrm>
          <a:prstGeom prst="rect">
            <a:avLst/>
          </a:prstGeom>
          <a:noFill/>
        </p:spPr>
      </p:pic>
      <p:pic>
        <p:nvPicPr>
          <p:cNvPr id="32" name="09:00">
            <a:extLst>
              <a:ext uri="{FF2B5EF4-FFF2-40B4-BE49-F238E27FC236}">
                <a16:creationId xmlns:a16="http://schemas.microsoft.com/office/drawing/2014/main" id="{D38EE167-9D0C-CD1D-7AF0-24432CA1D41D}"/>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52363" y="5128640"/>
            <a:ext cx="3769755" cy="1336792"/>
          </a:xfrm>
          <a:prstGeom prst="rect">
            <a:avLst/>
          </a:prstGeom>
          <a:noFill/>
        </p:spPr>
      </p:pic>
      <p:pic>
        <p:nvPicPr>
          <p:cNvPr id="33" name="08:00">
            <a:extLst>
              <a:ext uri="{FF2B5EF4-FFF2-40B4-BE49-F238E27FC236}">
                <a16:creationId xmlns:a16="http://schemas.microsoft.com/office/drawing/2014/main" id="{D3137B9F-3386-B1DB-8BA4-9D5B4D0E9548}"/>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752527" y="5128640"/>
            <a:ext cx="3769755" cy="1336792"/>
          </a:xfrm>
          <a:prstGeom prst="rect">
            <a:avLst/>
          </a:prstGeom>
          <a:noFill/>
        </p:spPr>
      </p:pic>
      <p:pic>
        <p:nvPicPr>
          <p:cNvPr id="34" name="07:00">
            <a:extLst>
              <a:ext uri="{FF2B5EF4-FFF2-40B4-BE49-F238E27FC236}">
                <a16:creationId xmlns:a16="http://schemas.microsoft.com/office/drawing/2014/main" id="{26BE0478-DF83-99F7-9B3A-0C58CC8436B3}"/>
              </a:ext>
              <a:ext uri="{C183D7F6-B498-43B3-948B-1728B52AA6E4}">
                <adec:decorative xmlns:adec="http://schemas.microsoft.com/office/drawing/2017/decorative" val="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752529" y="5128640"/>
            <a:ext cx="3769755" cy="1336792"/>
          </a:xfrm>
          <a:prstGeom prst="rect">
            <a:avLst/>
          </a:prstGeom>
          <a:noFill/>
        </p:spPr>
      </p:pic>
      <p:pic>
        <p:nvPicPr>
          <p:cNvPr id="35" name="06:00">
            <a:extLst>
              <a:ext uri="{FF2B5EF4-FFF2-40B4-BE49-F238E27FC236}">
                <a16:creationId xmlns:a16="http://schemas.microsoft.com/office/drawing/2014/main" id="{EE7E8A5A-1878-9A59-252E-59163B999EA1}"/>
              </a:ext>
              <a:ext uri="{C183D7F6-B498-43B3-948B-1728B52AA6E4}">
                <adec:decorative xmlns:adec="http://schemas.microsoft.com/office/drawing/2017/decorative" val="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752529" y="5128640"/>
            <a:ext cx="3769755" cy="1336792"/>
          </a:xfrm>
          <a:prstGeom prst="rect">
            <a:avLst/>
          </a:prstGeom>
          <a:noFill/>
        </p:spPr>
      </p:pic>
      <p:pic>
        <p:nvPicPr>
          <p:cNvPr id="36" name="05:00">
            <a:extLst>
              <a:ext uri="{FF2B5EF4-FFF2-40B4-BE49-F238E27FC236}">
                <a16:creationId xmlns:a16="http://schemas.microsoft.com/office/drawing/2014/main" id="{C93FD305-139A-3FFC-FA5F-E18047CCCB87}"/>
              </a:ext>
              <a:ext uri="{C183D7F6-B498-43B3-948B-1728B52AA6E4}">
                <adec:decorative xmlns:adec="http://schemas.microsoft.com/office/drawing/2017/decorative" val="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752529" y="5128640"/>
            <a:ext cx="3769755" cy="1336792"/>
          </a:xfrm>
          <a:prstGeom prst="rect">
            <a:avLst/>
          </a:prstGeom>
          <a:noFill/>
        </p:spPr>
      </p:pic>
      <p:pic>
        <p:nvPicPr>
          <p:cNvPr id="37" name="04:00">
            <a:extLst>
              <a:ext uri="{FF2B5EF4-FFF2-40B4-BE49-F238E27FC236}">
                <a16:creationId xmlns:a16="http://schemas.microsoft.com/office/drawing/2014/main" id="{AABE6AD8-B92F-E258-88C7-C8D241B6D859}"/>
              </a:ext>
              <a:ext uri="{C183D7F6-B498-43B3-948B-1728B52AA6E4}">
                <adec:decorative xmlns:adec="http://schemas.microsoft.com/office/drawing/2017/decorative" val="1"/>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752363" y="5128640"/>
            <a:ext cx="3769755" cy="1336792"/>
          </a:xfrm>
          <a:prstGeom prst="rect">
            <a:avLst/>
          </a:prstGeom>
          <a:noFill/>
        </p:spPr>
      </p:pic>
      <p:pic>
        <p:nvPicPr>
          <p:cNvPr id="38" name="03:00">
            <a:extLst>
              <a:ext uri="{FF2B5EF4-FFF2-40B4-BE49-F238E27FC236}">
                <a16:creationId xmlns:a16="http://schemas.microsoft.com/office/drawing/2014/main" id="{8E263D50-D90C-A2AA-A39C-C8C0DECD14C9}"/>
              </a:ext>
              <a:ext uri="{C183D7F6-B498-43B3-948B-1728B52AA6E4}">
                <adec:decorative xmlns:adec="http://schemas.microsoft.com/office/drawing/2017/decorative" val="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752529" y="5128642"/>
            <a:ext cx="3769755" cy="1336792"/>
          </a:xfrm>
          <a:prstGeom prst="rect">
            <a:avLst/>
          </a:prstGeom>
          <a:noFill/>
        </p:spPr>
      </p:pic>
      <p:pic>
        <p:nvPicPr>
          <p:cNvPr id="39" name="02:00">
            <a:extLst>
              <a:ext uri="{FF2B5EF4-FFF2-40B4-BE49-F238E27FC236}">
                <a16:creationId xmlns:a16="http://schemas.microsoft.com/office/drawing/2014/main" id="{0159F307-8258-1225-7C25-9C1B794C4293}"/>
              </a:ext>
              <a:ext uri="{C183D7F6-B498-43B3-948B-1728B52AA6E4}">
                <adec:decorative xmlns:adec="http://schemas.microsoft.com/office/drawing/2017/decorative" val="1"/>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tretch>
            <a:fillRect/>
          </a:stretch>
        </p:blipFill>
        <p:spPr bwMode="auto">
          <a:xfrm>
            <a:off x="752531" y="5128642"/>
            <a:ext cx="3769755" cy="1336792"/>
          </a:xfrm>
          <a:prstGeom prst="rect">
            <a:avLst/>
          </a:prstGeom>
          <a:noFill/>
        </p:spPr>
      </p:pic>
      <p:pic>
        <p:nvPicPr>
          <p:cNvPr id="40" name="01:00">
            <a:extLst>
              <a:ext uri="{FF2B5EF4-FFF2-40B4-BE49-F238E27FC236}">
                <a16:creationId xmlns:a16="http://schemas.microsoft.com/office/drawing/2014/main" id="{FFF69DBD-29A7-A2B3-F0D0-34E2C1260015}"/>
              </a:ext>
              <a:ext uri="{C183D7F6-B498-43B3-948B-1728B52AA6E4}">
                <adec:decorative xmlns:adec="http://schemas.microsoft.com/office/drawing/2017/decorative" val="1"/>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a:off x="752531" y="5128644"/>
            <a:ext cx="3769755" cy="1336792"/>
          </a:xfrm>
          <a:prstGeom prst="rect">
            <a:avLst/>
          </a:prstGeom>
          <a:noFill/>
        </p:spPr>
      </p:pic>
      <p:pic>
        <p:nvPicPr>
          <p:cNvPr id="41" name="00:30">
            <a:extLst>
              <a:ext uri="{FF2B5EF4-FFF2-40B4-BE49-F238E27FC236}">
                <a16:creationId xmlns:a16="http://schemas.microsoft.com/office/drawing/2014/main" id="{EAE3B698-28B8-2C31-9084-ADE598EB7D87}"/>
              </a:ext>
              <a:ext uri="{C183D7F6-B498-43B3-948B-1728B52AA6E4}">
                <adec:decorative xmlns:adec="http://schemas.microsoft.com/office/drawing/2017/decorative" val="1"/>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tretch>
            <a:fillRect/>
          </a:stretch>
        </p:blipFill>
        <p:spPr bwMode="auto">
          <a:xfrm>
            <a:off x="752419" y="5128640"/>
            <a:ext cx="3769755" cy="1336792"/>
          </a:xfrm>
          <a:prstGeom prst="rect">
            <a:avLst/>
          </a:prstGeom>
          <a:noFill/>
        </p:spPr>
      </p:pic>
      <p:pic>
        <p:nvPicPr>
          <p:cNvPr id="42" name="00:00">
            <a:extLst>
              <a:ext uri="{FF2B5EF4-FFF2-40B4-BE49-F238E27FC236}">
                <a16:creationId xmlns:a16="http://schemas.microsoft.com/office/drawing/2014/main" id="{FE2146D5-4E51-44C7-5361-3793FCA24450}"/>
              </a:ext>
              <a:ext uri="{C183D7F6-B498-43B3-948B-1728B52AA6E4}">
                <adec:decorative xmlns:adec="http://schemas.microsoft.com/office/drawing/2017/decorative" val="1"/>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tretch>
            <a:fillRect/>
          </a:stretch>
        </p:blipFill>
        <p:spPr bwMode="auto">
          <a:xfrm>
            <a:off x="752474" y="5128640"/>
            <a:ext cx="3769753" cy="1336793"/>
          </a:xfrm>
          <a:prstGeom prst="rect">
            <a:avLst/>
          </a:prstGeom>
          <a:noFill/>
        </p:spPr>
      </p:pic>
    </p:spTree>
    <p:extLst>
      <p:ext uri="{BB962C8B-B14F-4D97-AF65-F5344CB8AC3E}">
        <p14:creationId xmlns:p14="http://schemas.microsoft.com/office/powerpoint/2010/main" val="1789245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1000">
        <p159:morph option="byObject"/>
      </p:transition>
    </mc:Choice>
    <mc:Fallback xmlns="">
      <p:transition spd="slow" advClick="0" advTm="30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9"/>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30"/>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31"/>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3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34"/>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35"/>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37"/>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38"/>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39"/>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40"/>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41"/>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Step 5: Implement RRR In-Class &amp; Monitor Student Performance</a:t>
            </a:r>
          </a:p>
        </p:txBody>
      </p:sp>
      <p:sp>
        <p:nvSpPr>
          <p:cNvPr id="3" name="Content Placeholder 2">
            <a:extLst>
              <a:ext uri="{FF2B5EF4-FFF2-40B4-BE49-F238E27FC236}">
                <a16:creationId xmlns:a16="http://schemas.microsoft.com/office/drawing/2014/main" id="{A1B0D031-23EB-262A-A152-87FB2C3ED175}"/>
              </a:ext>
            </a:extLst>
          </p:cNvPr>
          <p:cNvSpPr>
            <a:spLocks noGrp="1"/>
          </p:cNvSpPr>
          <p:nvPr>
            <p:ph idx="1"/>
          </p:nvPr>
        </p:nvSpPr>
        <p:spPr/>
        <p:txBody>
          <a:bodyPr/>
          <a:lstStyle/>
          <a:p>
            <a:r>
              <a:rPr lang="en-US"/>
              <a:t>Teachers continue to collect DBR data four times a week (Monday-Thursday)</a:t>
            </a:r>
          </a:p>
          <a:p>
            <a:r>
              <a:rPr lang="en-US"/>
              <a:t>Students use the Student Self-Monitoring sheet to self-monitor their engagement, anxious feelings, and use of relaxation strategies</a:t>
            </a:r>
          </a:p>
          <a:p>
            <a:r>
              <a:rPr lang="en-US"/>
              <a:t>Teachers facilitate self-monitoring </a:t>
            </a:r>
            <a:r>
              <a:rPr lang="en-US" sz="2400"/>
              <a:t>(e.g., audio cue, brief check-ins)</a:t>
            </a:r>
            <a:endParaRPr lang="en-US"/>
          </a:p>
        </p:txBody>
      </p:sp>
      <p:pic>
        <p:nvPicPr>
          <p:cNvPr id="5" name="Picture 4">
            <a:extLst>
              <a:ext uri="{FF2B5EF4-FFF2-40B4-BE49-F238E27FC236}">
                <a16:creationId xmlns:a16="http://schemas.microsoft.com/office/drawing/2014/main" id="{915823A1-C60D-5D89-6561-B438720DDC2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55350" y="4571213"/>
            <a:ext cx="2661913" cy="2056933"/>
          </a:xfrm>
          <a:prstGeom prst="rect">
            <a:avLst/>
          </a:prstGeom>
          <a:ln>
            <a:solidFill>
              <a:schemeClr val="tx1"/>
            </a:solidFill>
          </a:ln>
        </p:spPr>
      </p:pic>
      <p:pic>
        <p:nvPicPr>
          <p:cNvPr id="9" name="Picture 8">
            <a:extLst>
              <a:ext uri="{FF2B5EF4-FFF2-40B4-BE49-F238E27FC236}">
                <a16:creationId xmlns:a16="http://schemas.microsoft.com/office/drawing/2014/main" id="{7B041D14-6904-90B8-AA0D-28D1A044CD7D}"/>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563948" y="4571999"/>
            <a:ext cx="2661913" cy="2056933"/>
          </a:xfrm>
          <a:prstGeom prst="rect">
            <a:avLst/>
          </a:prstGeom>
        </p:spPr>
      </p:pic>
      <p:pic>
        <p:nvPicPr>
          <p:cNvPr id="4" name="Picture 3">
            <a:extLst>
              <a:ext uri="{FF2B5EF4-FFF2-40B4-BE49-F238E27FC236}">
                <a16:creationId xmlns:a16="http://schemas.microsoft.com/office/drawing/2014/main" id="{6595FEAE-5139-CCC9-2573-4CCDD4FE0747}"/>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565422" y="4571213"/>
            <a:ext cx="1250367" cy="2052455"/>
          </a:xfrm>
          <a:prstGeom prst="rect">
            <a:avLst/>
          </a:prstGeom>
          <a:ln>
            <a:solidFill>
              <a:schemeClr val="tx1"/>
            </a:solidFill>
          </a:ln>
        </p:spPr>
      </p:pic>
    </p:spTree>
    <p:extLst>
      <p:ext uri="{BB962C8B-B14F-4D97-AF65-F5344CB8AC3E}">
        <p14:creationId xmlns:p14="http://schemas.microsoft.com/office/powerpoint/2010/main" val="563278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C4AC-15C0-FE30-E6FD-5F60A992F312}"/>
              </a:ext>
            </a:extLst>
          </p:cNvPr>
          <p:cNvSpPr>
            <a:spLocks noGrp="1"/>
          </p:cNvSpPr>
          <p:nvPr>
            <p:ph type="title"/>
          </p:nvPr>
        </p:nvSpPr>
        <p:spPr/>
        <p:txBody>
          <a:bodyPr/>
          <a:lstStyle/>
          <a:p>
            <a:r>
              <a:rPr lang="en-US"/>
              <a:t>Student Self-Monitoring Sheet</a:t>
            </a:r>
          </a:p>
        </p:txBody>
      </p:sp>
      <p:pic>
        <p:nvPicPr>
          <p:cNvPr id="7" name="Picture 6" descr="Image of a Student Self-Monitoring Sheet">
            <a:extLst>
              <a:ext uri="{FF2B5EF4-FFF2-40B4-BE49-F238E27FC236}">
                <a16:creationId xmlns:a16="http://schemas.microsoft.com/office/drawing/2014/main" id="{1A634E5E-F76B-2484-E0DE-1AEF797C9F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2364" y="1567962"/>
            <a:ext cx="6540760" cy="5054224"/>
          </a:xfrm>
          <a:prstGeom prst="rect">
            <a:avLst/>
          </a:prstGeom>
          <a:ln>
            <a:solidFill>
              <a:schemeClr val="tx1"/>
            </a:solidFill>
          </a:ln>
        </p:spPr>
      </p:pic>
      <p:sp>
        <p:nvSpPr>
          <p:cNvPr id="4" name="Rectangle 1" descr="Red rectangle highlighting the section of the Student Self-Monitoring Sheet showing When I feel... anxious I can use...Breathing, Guided Imagery, Muscle relaxation or Self-Talk">
            <a:extLst>
              <a:ext uri="{FF2B5EF4-FFF2-40B4-BE49-F238E27FC236}">
                <a16:creationId xmlns:a16="http://schemas.microsoft.com/office/drawing/2014/main" id="{A380FAAD-F9BD-76D9-8E4F-C562B1B0317E}"/>
              </a:ext>
            </a:extLst>
          </p:cNvPr>
          <p:cNvSpPr/>
          <p:nvPr/>
        </p:nvSpPr>
        <p:spPr>
          <a:xfrm rot="5400000">
            <a:off x="5544879" y="292396"/>
            <a:ext cx="574158" cy="5326911"/>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descr="Red rectangle highlighting the Time block section of the Student Self-Monitoring Sheet (1, 2,3, 4)">
            <a:extLst>
              <a:ext uri="{FF2B5EF4-FFF2-40B4-BE49-F238E27FC236}">
                <a16:creationId xmlns:a16="http://schemas.microsoft.com/office/drawing/2014/main" id="{F6FAA7E7-E3BB-242A-D36E-0D3EBDAB1C5C}"/>
              </a:ext>
            </a:extLst>
          </p:cNvPr>
          <p:cNvSpPr/>
          <p:nvPr/>
        </p:nvSpPr>
        <p:spPr>
          <a:xfrm>
            <a:off x="3168503" y="3375834"/>
            <a:ext cx="574158" cy="1834119"/>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3" descr="Red rectangle highlighting the Strategies used section of the Student Self-Monitoring Sheet.">
            <a:extLst>
              <a:ext uri="{FF2B5EF4-FFF2-40B4-BE49-F238E27FC236}">
                <a16:creationId xmlns:a16="http://schemas.microsoft.com/office/drawing/2014/main" id="{1BDAD58D-FBAA-E1A4-3177-264702B0C30E}"/>
              </a:ext>
            </a:extLst>
          </p:cNvPr>
          <p:cNvSpPr/>
          <p:nvPr/>
        </p:nvSpPr>
        <p:spPr>
          <a:xfrm rot="5400000">
            <a:off x="7122927" y="3731143"/>
            <a:ext cx="1834118" cy="1123505"/>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4" descr="Blue rectangle highlighting the Overall rating section of the Student Self-Monitoring Sheet for How engaged was I? and How was I feeling?">
            <a:extLst>
              <a:ext uri="{FF2B5EF4-FFF2-40B4-BE49-F238E27FC236}">
                <a16:creationId xmlns:a16="http://schemas.microsoft.com/office/drawing/2014/main" id="{840B3A8B-0D91-8F4F-3967-1F7356EAF735}"/>
              </a:ext>
            </a:extLst>
          </p:cNvPr>
          <p:cNvSpPr/>
          <p:nvPr/>
        </p:nvSpPr>
        <p:spPr>
          <a:xfrm rot="5400000">
            <a:off x="5164763" y="3226098"/>
            <a:ext cx="329612" cy="4297325"/>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8287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3FD3594D-53B2-1084-DAE3-132C7AD69547}"/>
              </a:ext>
            </a:extLst>
          </p:cNvPr>
          <p:cNvSpPr>
            <a:spLocks noGrp="1"/>
          </p:cNvSpPr>
          <p:nvPr>
            <p:ph type="title"/>
          </p:nvPr>
        </p:nvSpPr>
        <p:spPr/>
        <p:txBody>
          <a:bodyPr/>
          <a:lstStyle/>
          <a:p>
            <a:r>
              <a:rPr lang="en-US"/>
              <a:t>Self-Monitoring Treatment Integrity Checklist</a:t>
            </a:r>
          </a:p>
        </p:txBody>
      </p:sp>
      <p:sp>
        <p:nvSpPr>
          <p:cNvPr id="10" name="Content 1">
            <a:extLst>
              <a:ext uri="{FF2B5EF4-FFF2-40B4-BE49-F238E27FC236}">
                <a16:creationId xmlns:a16="http://schemas.microsoft.com/office/drawing/2014/main" id="{F9EB898D-414D-2842-51E2-62099FFA1179}"/>
              </a:ext>
            </a:extLst>
          </p:cNvPr>
          <p:cNvSpPr>
            <a:spLocks noGrp="1"/>
          </p:cNvSpPr>
          <p:nvPr>
            <p:ph sz="half" idx="1"/>
          </p:nvPr>
        </p:nvSpPr>
        <p:spPr/>
        <p:txBody>
          <a:bodyPr>
            <a:normAutofit/>
          </a:bodyPr>
          <a:lstStyle/>
          <a:p>
            <a:r>
              <a:rPr lang="en-US"/>
              <a:t>Self-Monitoring Treatment Integrity Checklist located on the back of the RRR Rating Form</a:t>
            </a:r>
          </a:p>
          <a:p>
            <a:r>
              <a:rPr lang="en-US"/>
              <a:t>Completed daily at end of RRR In-Class Period</a:t>
            </a:r>
          </a:p>
        </p:txBody>
      </p:sp>
      <p:pic>
        <p:nvPicPr>
          <p:cNvPr id="11" name="Content 2" descr="Self-Monitoring Treatment Integrity Checklist">
            <a:extLst>
              <a:ext uri="{FF2B5EF4-FFF2-40B4-BE49-F238E27FC236}">
                <a16:creationId xmlns:a16="http://schemas.microsoft.com/office/drawing/2014/main" id="{1BA7D97E-2644-7F46-30FF-01F674301716}"/>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2" y="2274803"/>
            <a:ext cx="5181600" cy="3093376"/>
          </a:xfrm>
          <a:ln>
            <a:solidFill>
              <a:schemeClr val="tx1"/>
            </a:solidFill>
          </a:ln>
        </p:spPr>
      </p:pic>
      <p:grpSp>
        <p:nvGrpSpPr>
          <p:cNvPr id="5" name="RRR">
            <a:extLst>
              <a:ext uri="{FF2B5EF4-FFF2-40B4-BE49-F238E27FC236}">
                <a16:creationId xmlns:a16="http://schemas.microsoft.com/office/drawing/2014/main" id="{1346541E-87A7-BA7D-3A51-C85D577262C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4D37490B-71BC-AC40-8589-772C645B512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63279EF4-2805-B7C6-FAAE-FD558850401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5527683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0815-C9C1-CE2B-B8ED-1A61BFDC9BFC}"/>
              </a:ext>
            </a:extLst>
          </p:cNvPr>
          <p:cNvSpPr>
            <a:spLocks noGrp="1"/>
          </p:cNvSpPr>
          <p:nvPr>
            <p:ph type="title"/>
          </p:nvPr>
        </p:nvSpPr>
        <p:spPr/>
        <p:txBody>
          <a:bodyPr/>
          <a:lstStyle/>
          <a:p>
            <a:r>
              <a:rPr lang="en-US"/>
              <a:t>Video Model: RRR In-Class Procedures</a:t>
            </a:r>
          </a:p>
        </p:txBody>
      </p:sp>
      <p:pic>
        <p:nvPicPr>
          <p:cNvPr id="7" name="Content Placeholder 6" descr="Image of the Recognize. Relax. Record Self-Monitoring Sheet">
            <a:extLst>
              <a:ext uri="{FF2B5EF4-FFF2-40B4-BE49-F238E27FC236}">
                <a16:creationId xmlns:a16="http://schemas.microsoft.com/office/drawing/2014/main" id="{E74EDAEB-D820-B881-88EA-D3DA6DB12527}"/>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2786576" y="1825625"/>
            <a:ext cx="6618847" cy="4351338"/>
          </a:xfrm>
          <a:prstGeom prst="rect">
            <a:avLst/>
          </a:prstGeom>
          <a:ln>
            <a:solidFill>
              <a:schemeClr val="tx1"/>
            </a:solidFill>
          </a:ln>
          <a:effectLst/>
        </p:spPr>
      </p:pic>
      <p:pic>
        <p:nvPicPr>
          <p:cNvPr id="5" name="Graphic 4">
            <a:extLst>
              <a:ext uri="{FF2B5EF4-FFF2-40B4-BE49-F238E27FC236}">
                <a16:creationId xmlns:a16="http://schemas.microsoft.com/office/drawing/2014/main" id="{B5CC903D-7E90-9FAF-6A74-C8B762A943F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06" y="6202837"/>
            <a:ext cx="554107" cy="554107"/>
          </a:xfrm>
          <a:prstGeom prst="rect">
            <a:avLst/>
          </a:prstGeom>
        </p:spPr>
      </p:pic>
    </p:spTree>
    <p:extLst>
      <p:ext uri="{BB962C8B-B14F-4D97-AF65-F5344CB8AC3E}">
        <p14:creationId xmlns:p14="http://schemas.microsoft.com/office/powerpoint/2010/main" val="211649277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BDFE3-11D8-180C-4653-351F24E51C92}"/>
              </a:ext>
              <a:ext uri="{C183D7F6-B498-43B3-948B-1728B52AA6E4}">
                <adec:decorative xmlns:adec="http://schemas.microsoft.com/office/drawing/2017/decorative" val="0"/>
              </a:ext>
            </a:extLst>
          </p:cNvPr>
          <p:cNvSpPr>
            <a:spLocks noGrp="1"/>
          </p:cNvSpPr>
          <p:nvPr>
            <p:ph type="title"/>
          </p:nvPr>
        </p:nvSpPr>
        <p:spPr/>
        <p:txBody>
          <a:bodyPr/>
          <a:lstStyle/>
          <a:p>
            <a:r>
              <a:rPr lang="en-US"/>
              <a:t>Engagement Graphing (1)</a:t>
            </a:r>
          </a:p>
        </p:txBody>
      </p:sp>
      <p:pic>
        <p:nvPicPr>
          <p:cNvPr id="8" name="Picture 1" descr="Screenshot of a student self-monitoring form with the overall rating of 3 for engagement highlighted">
            <a:extLst>
              <a:ext uri="{FF2B5EF4-FFF2-40B4-BE49-F238E27FC236}">
                <a16:creationId xmlns:a16="http://schemas.microsoft.com/office/drawing/2014/main" id="{9AF80128-83F9-F11E-F234-B47E7B2DD9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3481" y="1724741"/>
            <a:ext cx="6020594" cy="2223550"/>
          </a:xfrm>
          <a:prstGeom prst="rect">
            <a:avLst/>
          </a:prstGeom>
        </p:spPr>
      </p:pic>
      <p:pic>
        <p:nvPicPr>
          <p:cNvPr id="4" name="Picture 2" descr="Screenshot of a teacher recording form with the overall rating of 6 for engagement highlighted">
            <a:extLst>
              <a:ext uri="{FF2B5EF4-FFF2-40B4-BE49-F238E27FC236}">
                <a16:creationId xmlns:a16="http://schemas.microsoft.com/office/drawing/2014/main" id="{89589852-DAAD-48C9-FEB6-B7E333DABE3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53481" y="4117145"/>
            <a:ext cx="6019571" cy="976973"/>
          </a:xfrm>
          <a:prstGeom prst="rect">
            <a:avLst/>
          </a:prstGeom>
        </p:spPr>
      </p:pic>
      <p:pic>
        <p:nvPicPr>
          <p:cNvPr id="9" name="Picture 3" descr="Example of a completed RRR Engagement Graphing Handout with the student rating of 3 and the teacher rating of 6 added.">
            <a:extLst>
              <a:ext uri="{FF2B5EF4-FFF2-40B4-BE49-F238E27FC236}">
                <a16:creationId xmlns:a16="http://schemas.microsoft.com/office/drawing/2014/main" id="{8C5143BC-F80F-974A-DF07-603774A52E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21043" y="1441896"/>
            <a:ext cx="5870957" cy="4499238"/>
          </a:xfrm>
          <a:prstGeom prst="rect">
            <a:avLst/>
          </a:prstGeom>
        </p:spPr>
      </p:pic>
      <p:grpSp>
        <p:nvGrpSpPr>
          <p:cNvPr id="11" name="RRR">
            <a:extLst>
              <a:ext uri="{FF2B5EF4-FFF2-40B4-BE49-F238E27FC236}">
                <a16:creationId xmlns:a16="http://schemas.microsoft.com/office/drawing/2014/main" id="{22F5381B-E179-B04C-9079-4CFCFF42557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B70E330A-E4BC-70F5-E41A-98DFC0775FA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3" name="Module" descr="Module 6.3.2.6 Recognize. Relax. Record.">
              <a:extLst>
                <a:ext uri="{FF2B5EF4-FFF2-40B4-BE49-F238E27FC236}">
                  <a16:creationId xmlns:a16="http://schemas.microsoft.com/office/drawing/2014/main" id="{DCCCD39F-2A2E-6E67-2385-F34B5ACD9BD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6925576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3AE0B-1A81-710C-0626-7CE46B80833B}"/>
              </a:ext>
            </a:extLst>
          </p:cNvPr>
          <p:cNvSpPr>
            <a:spLocks noGrp="1"/>
          </p:cNvSpPr>
          <p:nvPr>
            <p:ph type="title"/>
          </p:nvPr>
        </p:nvSpPr>
        <p:spPr/>
        <p:txBody>
          <a:bodyPr/>
          <a:lstStyle/>
          <a:p>
            <a:r>
              <a:rPr lang="en-US"/>
              <a:t>Engagement Graphing (2)</a:t>
            </a:r>
          </a:p>
        </p:txBody>
      </p:sp>
      <p:pic>
        <p:nvPicPr>
          <p:cNvPr id="2050" name="Picture 2" descr="Examples of completed DBR Engagement Graphing Handouts with both student and teacher ratings.">
            <a:extLst>
              <a:ext uri="{FF2B5EF4-FFF2-40B4-BE49-F238E27FC236}">
                <a16:creationId xmlns:a16="http://schemas.microsoft.com/office/drawing/2014/main" id="{495EC7B3-1500-16CB-4100-B729584A364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9095" y="1833563"/>
            <a:ext cx="10515600" cy="415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42139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63D3A-33AE-C909-D6E0-4EE680635527}"/>
              </a:ext>
            </a:extLst>
          </p:cNvPr>
          <p:cNvSpPr>
            <a:spLocks noGrp="1"/>
          </p:cNvSpPr>
          <p:nvPr>
            <p:ph type="title"/>
          </p:nvPr>
        </p:nvSpPr>
        <p:spPr/>
        <p:txBody>
          <a:bodyPr>
            <a:normAutofit/>
          </a:bodyPr>
          <a:lstStyle/>
          <a:p>
            <a:r>
              <a:rPr lang="en-US"/>
              <a:t>Step 6: </a:t>
            </a:r>
            <a:r>
              <a:rPr lang="en-US" sz="4400">
                <a:cs typeface="Arial"/>
              </a:rPr>
              <a:t>Monitor maintenance and generalization</a:t>
            </a:r>
            <a:endParaRPr lang="en-US"/>
          </a:p>
        </p:txBody>
      </p:sp>
      <p:pic>
        <p:nvPicPr>
          <p:cNvPr id="11" name="Picture 1" descr="Relaxation Strategy Step Cards">
            <a:extLst>
              <a:ext uri="{FF2B5EF4-FFF2-40B4-BE49-F238E27FC236}">
                <a16:creationId xmlns:a16="http://schemas.microsoft.com/office/drawing/2014/main" id="{EDEE4847-DFD2-D7E2-2D21-74165393C8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144" y="1991295"/>
            <a:ext cx="5540641" cy="4077297"/>
          </a:xfrm>
          <a:prstGeom prst="rect">
            <a:avLst/>
          </a:prstGeom>
        </p:spPr>
      </p:pic>
      <p:pic>
        <p:nvPicPr>
          <p:cNvPr id="6" name="Picture 2" descr="Recognize. Relax. Record. Infographic">
            <a:extLst>
              <a:ext uri="{FF2B5EF4-FFF2-40B4-BE49-F238E27FC236}">
                <a16:creationId xmlns:a16="http://schemas.microsoft.com/office/drawing/2014/main" id="{62B900FE-5E28-40D1-9692-3E726726F9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71801" y="1903984"/>
            <a:ext cx="3324606" cy="4432808"/>
          </a:xfrm>
          <a:prstGeom prst="rect">
            <a:avLst/>
          </a:prstGeom>
          <a:ln w="9525">
            <a:solidFill>
              <a:schemeClr val="tx1"/>
            </a:solidFill>
          </a:ln>
          <a:effectLst>
            <a:outerShdw blurRad="292100" dist="139700" dir="2700000" algn="tl" rotWithShape="0">
              <a:srgbClr val="333333">
                <a:alpha val="65000"/>
              </a:srgbClr>
            </a:outerShdw>
          </a:effectLst>
        </p:spPr>
      </p:pic>
      <p:grpSp>
        <p:nvGrpSpPr>
          <p:cNvPr id="7" name="RRR">
            <a:extLst>
              <a:ext uri="{FF2B5EF4-FFF2-40B4-BE49-F238E27FC236}">
                <a16:creationId xmlns:a16="http://schemas.microsoft.com/office/drawing/2014/main" id="{FA8F3C07-4227-EEF9-AD38-38B09348FDB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EB02D11C-4CC2-314B-4E8F-948505B96661}"/>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6B6EB9ED-DA4A-1FA9-E703-B8C9A8AFE01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603981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25087-EC76-910C-BE6B-593AA4043A29}"/>
              </a:ext>
            </a:extLst>
          </p:cNvPr>
          <p:cNvSpPr>
            <a:spLocks noGrp="1"/>
          </p:cNvSpPr>
          <p:nvPr>
            <p:ph type="title"/>
          </p:nvPr>
        </p:nvSpPr>
        <p:spPr/>
        <p:txBody>
          <a:bodyPr>
            <a:normAutofit/>
          </a:bodyPr>
          <a:lstStyle/>
          <a:p>
            <a:r>
              <a:rPr lang="en-US"/>
              <a:t>Step 7: </a:t>
            </a:r>
            <a:r>
              <a:rPr lang="en-US" sz="4400">
                <a:cs typeface="Arial"/>
              </a:rPr>
              <a:t>Seek input from student, families, and teachers</a:t>
            </a:r>
            <a:endParaRPr lang="en-US"/>
          </a:p>
        </p:txBody>
      </p:sp>
      <p:pic>
        <p:nvPicPr>
          <p:cNvPr id="6" name="Picture 1" descr="Recognize. Relax. Record. Social Validity Questionnaire (students) post-intervention">
            <a:extLst>
              <a:ext uri="{FF2B5EF4-FFF2-40B4-BE49-F238E27FC236}">
                <a16:creationId xmlns:a16="http://schemas.microsoft.com/office/drawing/2014/main" id="{06B739AC-557D-0398-DA9F-F03638A653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3849" y="1749056"/>
            <a:ext cx="3343941" cy="4327452"/>
          </a:xfrm>
          <a:prstGeom prst="rect">
            <a:avLst/>
          </a:prstGeom>
          <a:ln>
            <a:solidFill>
              <a:schemeClr val="tx1"/>
            </a:solidFill>
          </a:ln>
        </p:spPr>
      </p:pic>
      <p:pic>
        <p:nvPicPr>
          <p:cNvPr id="8" name="Picture 2" descr="Recognize. Relax. Record. Social Validity Questionnaire (parent/family member) post-intervention">
            <a:extLst>
              <a:ext uri="{FF2B5EF4-FFF2-40B4-BE49-F238E27FC236}">
                <a16:creationId xmlns:a16="http://schemas.microsoft.com/office/drawing/2014/main" id="{E5BAFD24-1D44-DDDD-C10D-E65621FA38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2617" y="1749056"/>
            <a:ext cx="3343941" cy="4327452"/>
          </a:xfrm>
          <a:prstGeom prst="rect">
            <a:avLst/>
          </a:prstGeom>
          <a:ln>
            <a:solidFill>
              <a:schemeClr val="tx1"/>
            </a:solidFill>
          </a:ln>
        </p:spPr>
      </p:pic>
      <p:pic>
        <p:nvPicPr>
          <p:cNvPr id="4" name="Picture 3" descr="Post-intervention Adapted Version of the Intervention Rating Profile 15">
            <a:hlinkClick r:id="rId4"/>
            <a:extLst>
              <a:ext uri="{FF2B5EF4-FFF2-40B4-BE49-F238E27FC236}">
                <a16:creationId xmlns:a16="http://schemas.microsoft.com/office/drawing/2014/main" id="{ECFC6ED8-AF92-0D6B-5369-15E7A4466F0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01386" y="1749055"/>
            <a:ext cx="3343942" cy="4327455"/>
          </a:xfrm>
          <a:prstGeom prst="rect">
            <a:avLst/>
          </a:prstGeom>
          <a:ln>
            <a:solidFill>
              <a:schemeClr val="tx1"/>
            </a:solidFill>
          </a:ln>
        </p:spPr>
      </p:pic>
    </p:spTree>
    <p:extLst>
      <p:ext uri="{BB962C8B-B14F-4D97-AF65-F5344CB8AC3E}">
        <p14:creationId xmlns:p14="http://schemas.microsoft.com/office/powerpoint/2010/main" val="3160093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A57AB-DD45-A341-898F-25D4D829E9DB}"/>
              </a:ext>
            </a:extLst>
          </p:cNvPr>
          <p:cNvSpPr>
            <a:spLocks noGrp="1"/>
          </p:cNvSpPr>
          <p:nvPr>
            <p:ph type="title"/>
          </p:nvPr>
        </p:nvSpPr>
        <p:spPr>
          <a:xfrm>
            <a:off x="834314" y="0"/>
            <a:ext cx="10515600" cy="1325563"/>
          </a:xfrm>
        </p:spPr>
        <p:txBody>
          <a:bodyPr/>
          <a:lstStyle/>
          <a:p>
            <a:pPr algn="ctr"/>
            <a:r>
              <a:rPr lang="en-US" dirty="0"/>
              <a:t>Implementation Science (1 of 2) </a:t>
            </a:r>
            <a:br>
              <a:rPr lang="en-US" dirty="0"/>
            </a:br>
            <a:r>
              <a:rPr lang="en-US" sz="2400" b="0" spc="0" dirty="0">
                <a:solidFill>
                  <a:schemeClr val="tx2"/>
                </a:solidFill>
              </a:rPr>
              <a:t>Adapted from Fixsen &amp; Blasé, 2005</a:t>
            </a:r>
          </a:p>
        </p:txBody>
      </p:sp>
      <p:graphicFrame>
        <p:nvGraphicFramePr>
          <p:cNvPr id="7" name="Content Placeholder 3" descr="Infographic showing steps of Implementation Science: Exploration and Adoption (We think we know what we need so we are planning to move forward (evidence based)), Installation (Let's make sure we're ready to implement (capacity infrastructure)), Initial Implementation (Let's give it a try and evaluate (demonstration)), Full Implementation (That worked, let's do it for real (investment)), Sustainability and Continuous Regeneration (Let's make it our way of doing business (institutionalized use))">
            <a:extLst>
              <a:ext uri="{FF2B5EF4-FFF2-40B4-BE49-F238E27FC236}">
                <a16:creationId xmlns:a16="http://schemas.microsoft.com/office/drawing/2014/main" id="{1FB4491D-E2F7-C346-A718-9D9EAF8118D8}"/>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632086002"/>
              </p:ext>
            </p:extLst>
          </p:nvPr>
        </p:nvGraphicFramePr>
        <p:xfrm>
          <a:off x="736248" y="1232756"/>
          <a:ext cx="10719504" cy="5472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5-Point Star 8" descr="Image of a red star next to Sustainability and Continuous Regeneration step">
            <a:extLst>
              <a:ext uri="{FF2B5EF4-FFF2-40B4-BE49-F238E27FC236}">
                <a16:creationId xmlns:a16="http://schemas.microsoft.com/office/drawing/2014/main" id="{9AC6C80C-BEC0-AB46-8390-79881A669612}"/>
              </a:ext>
              <a:ext uri="{C183D7F6-B498-43B3-948B-1728B52AA6E4}">
                <adec:decorative xmlns:adec="http://schemas.microsoft.com/office/drawing/2017/decorative" val="0"/>
              </a:ext>
            </a:extLst>
          </p:cNvPr>
          <p:cNvSpPr/>
          <p:nvPr/>
        </p:nvSpPr>
        <p:spPr>
          <a:xfrm>
            <a:off x="487998" y="5188268"/>
            <a:ext cx="914400" cy="914400"/>
          </a:xfrm>
          <a:prstGeom prst="star5">
            <a:avLst/>
          </a:prstGeom>
          <a:solidFill>
            <a:srgbClr val="FF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46100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8B8CE-D344-9038-4095-59E5FC839F8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1A2693-EC77-D76F-939E-6698E7AA9CE2}"/>
              </a:ext>
            </a:extLst>
          </p:cNvPr>
          <p:cNvSpPr>
            <a:spLocks noGrp="1"/>
          </p:cNvSpPr>
          <p:nvPr>
            <p:ph type="title"/>
          </p:nvPr>
        </p:nvSpPr>
        <p:spPr/>
        <p:txBody>
          <a:bodyPr/>
          <a:lstStyle/>
          <a:p>
            <a:r>
              <a:rPr lang="en-US"/>
              <a:t>Teacher Interviews</a:t>
            </a:r>
          </a:p>
        </p:txBody>
      </p:sp>
      <p:sp>
        <p:nvSpPr>
          <p:cNvPr id="4" name="Content Placeholder 3">
            <a:extLst>
              <a:ext uri="{FF2B5EF4-FFF2-40B4-BE49-F238E27FC236}">
                <a16:creationId xmlns:a16="http://schemas.microsoft.com/office/drawing/2014/main" id="{82C40937-B921-7097-88C1-33425075197E}"/>
              </a:ext>
            </a:extLst>
          </p:cNvPr>
          <p:cNvSpPr>
            <a:spLocks noGrp="1"/>
          </p:cNvSpPr>
          <p:nvPr>
            <p:ph sz="half" idx="1"/>
          </p:nvPr>
        </p:nvSpPr>
        <p:spPr>
          <a:xfrm>
            <a:off x="838200" y="1825625"/>
            <a:ext cx="4761322" cy="4351338"/>
          </a:xfrm>
        </p:spPr>
        <p:txBody>
          <a:bodyPr>
            <a:normAutofit lnSpcReduction="10000"/>
          </a:bodyPr>
          <a:lstStyle/>
          <a:p>
            <a:r>
              <a:rPr lang="en-US"/>
              <a:t>“At first I thought it was going to be a lot of work, but it worked seamlessly into our routine.”</a:t>
            </a:r>
          </a:p>
          <a:p>
            <a:r>
              <a:rPr lang="en-US"/>
              <a:t>In this school we have a lot of trauma and students struggling. I think kids with anxiety are often overlooked-they have a need and now we have something to do for them for the first time.”</a:t>
            </a:r>
          </a:p>
        </p:txBody>
      </p:sp>
      <p:pic>
        <p:nvPicPr>
          <p:cNvPr id="2" name="Picture 1" descr="Student was a great student for this program. He has always been very open in talking about his anxiety. This program really helped identify those feelings and how he could help himself! He thrived in the self-evaluation portion, I am excited for him!">
            <a:extLst>
              <a:ext uri="{FF2B5EF4-FFF2-40B4-BE49-F238E27FC236}">
                <a16:creationId xmlns:a16="http://schemas.microsoft.com/office/drawing/2014/main" id="{5179685D-0662-FE85-F0EC-F32EB0FE7E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10226" y="1519693"/>
            <a:ext cx="5572223" cy="1430032"/>
          </a:xfrm>
          <a:prstGeom prst="rect">
            <a:avLst/>
          </a:prstGeom>
          <a:ln>
            <a:solidFill>
              <a:schemeClr val="tx1"/>
            </a:solidFill>
          </a:ln>
        </p:spPr>
      </p:pic>
      <p:pic>
        <p:nvPicPr>
          <p:cNvPr id="6" name="Picture 5" descr="Student was very receptive to this intervention. She quickly became accountable to the strategies and procedures required of her.">
            <a:extLst>
              <a:ext uri="{FF2B5EF4-FFF2-40B4-BE49-F238E27FC236}">
                <a16:creationId xmlns:a16="http://schemas.microsoft.com/office/drawing/2014/main" id="{04896289-BA40-C947-CCFB-96FE9C2741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91937" y="3234905"/>
            <a:ext cx="6190511" cy="823614"/>
          </a:xfrm>
          <a:prstGeom prst="rect">
            <a:avLst/>
          </a:prstGeom>
          <a:ln>
            <a:solidFill>
              <a:schemeClr val="tx1"/>
            </a:solidFill>
          </a:ln>
        </p:spPr>
      </p:pic>
      <p:pic>
        <p:nvPicPr>
          <p:cNvPr id="7" name="Picture 6" descr="Student has really grown to monitor himself through this program. He truly has grown to calm himself down with the breathing strategies. He really enjoyed the program.">
            <a:extLst>
              <a:ext uri="{FF2B5EF4-FFF2-40B4-BE49-F238E27FC236}">
                <a16:creationId xmlns:a16="http://schemas.microsoft.com/office/drawing/2014/main" id="{F103EB9A-6230-D944-AFEB-F30D505695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81013" y="4343699"/>
            <a:ext cx="5901435" cy="1363253"/>
          </a:xfrm>
          <a:prstGeom prst="rect">
            <a:avLst/>
          </a:prstGeom>
          <a:ln>
            <a:solidFill>
              <a:schemeClr val="tx1"/>
            </a:solidFill>
          </a:ln>
        </p:spPr>
      </p:pic>
    </p:spTree>
    <p:extLst>
      <p:ext uri="{BB962C8B-B14F-4D97-AF65-F5344CB8AC3E}">
        <p14:creationId xmlns:p14="http://schemas.microsoft.com/office/powerpoint/2010/main" val="317400727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157C30-0B5A-3D44-B215-ECFEF11F3F94}"/>
              </a:ext>
            </a:extLst>
          </p:cNvPr>
          <p:cNvSpPr>
            <a:spLocks noGrp="1"/>
          </p:cNvSpPr>
          <p:nvPr>
            <p:ph type="title"/>
          </p:nvPr>
        </p:nvSpPr>
        <p:spPr/>
        <p:txBody>
          <a:bodyPr/>
          <a:lstStyle/>
          <a:p>
            <a:r>
              <a:rPr lang="en-US"/>
              <a:t>Student Interviews</a:t>
            </a:r>
          </a:p>
        </p:txBody>
      </p:sp>
      <p:sp>
        <p:nvSpPr>
          <p:cNvPr id="5" name="Content Placeholder 4">
            <a:extLst>
              <a:ext uri="{FF2B5EF4-FFF2-40B4-BE49-F238E27FC236}">
                <a16:creationId xmlns:a16="http://schemas.microsoft.com/office/drawing/2014/main" id="{543FD37B-EECA-CBDD-5939-0C86B5077AC0}"/>
              </a:ext>
            </a:extLst>
          </p:cNvPr>
          <p:cNvSpPr>
            <a:spLocks noGrp="1"/>
          </p:cNvSpPr>
          <p:nvPr>
            <p:ph sz="half" idx="2"/>
          </p:nvPr>
        </p:nvSpPr>
        <p:spPr>
          <a:xfrm>
            <a:off x="975360" y="1825625"/>
            <a:ext cx="10378440" cy="4351338"/>
          </a:xfrm>
        </p:spPr>
        <p:txBody>
          <a:bodyPr>
            <a:normAutofit fontScale="92500" lnSpcReduction="10000"/>
          </a:bodyPr>
          <a:lstStyle/>
          <a:p>
            <a:r>
              <a:rPr lang="en-US" sz="3200"/>
              <a:t>“I got really mad at home and did some breathing.”</a:t>
            </a:r>
          </a:p>
          <a:p>
            <a:r>
              <a:rPr lang="en-US" sz="3200"/>
              <a:t>It definitely made me improve on a bunch of stuff. Helped with my self-control.”</a:t>
            </a:r>
          </a:p>
          <a:p>
            <a:r>
              <a:rPr lang="en-US" sz="3200"/>
              <a:t>“Helped when I couldn’t sleep at night.”</a:t>
            </a:r>
          </a:p>
          <a:p>
            <a:r>
              <a:rPr lang="en-US" sz="3200"/>
              <a:t>“When I am frustrated, it helps me remember to take a breath.”</a:t>
            </a:r>
          </a:p>
          <a:p>
            <a:r>
              <a:rPr lang="en-US" sz="3200"/>
              <a:t>“This would help my friends in math say, “I can do this”.”</a:t>
            </a:r>
          </a:p>
          <a:p>
            <a:r>
              <a:rPr lang="en-US" sz="3200"/>
              <a:t>“When my brother makes me mad, I take deep breaths and visualize being somewhere calm.”</a:t>
            </a:r>
          </a:p>
        </p:txBody>
      </p:sp>
    </p:spTree>
    <p:extLst>
      <p:ext uri="{BB962C8B-B14F-4D97-AF65-F5344CB8AC3E}">
        <p14:creationId xmlns:p14="http://schemas.microsoft.com/office/powerpoint/2010/main" val="153901153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237921-F02D-205A-5642-24DA0D5A2FA4}"/>
              </a:ext>
            </a:extLst>
          </p:cNvPr>
          <p:cNvSpPr>
            <a:spLocks noGrp="1"/>
          </p:cNvSpPr>
          <p:nvPr>
            <p:ph type="title"/>
          </p:nvPr>
        </p:nvSpPr>
        <p:spPr/>
        <p:txBody>
          <a:bodyPr/>
          <a:lstStyle/>
          <a:p>
            <a:r>
              <a:rPr lang="en-US"/>
              <a:t>Tier 2: </a:t>
            </a:r>
            <a:r>
              <a:rPr lang="en-US" err="1"/>
              <a:t>Recognize.Relax.Record</a:t>
            </a:r>
            <a:endParaRPr lang="en-US"/>
          </a:p>
        </p:txBody>
      </p:sp>
      <p:pic>
        <p:nvPicPr>
          <p:cNvPr id="4" name="Picture 1" descr="A Secondary (Tier 2) Intervention Grid for Recognize.Relax.Record">
            <a:extLst>
              <a:ext uri="{FF2B5EF4-FFF2-40B4-BE49-F238E27FC236}">
                <a16:creationId xmlns:a16="http://schemas.microsoft.com/office/drawing/2014/main" id="{8DCD617B-D5BC-3EA1-B0E5-56F78B721C6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849880" y="1690688"/>
            <a:ext cx="6492240" cy="4872880"/>
          </a:xfrm>
          <a:prstGeom prst="rect">
            <a:avLst/>
          </a:prstGeom>
          <a:ln>
            <a:solidFill>
              <a:schemeClr val="tx1"/>
            </a:solidFill>
          </a:ln>
        </p:spPr>
      </p:pic>
      <p:pic>
        <p:nvPicPr>
          <p:cNvPr id="6" name="Picture 2" descr="Recognize, Relax, Record. module cover">
            <a:extLst>
              <a:ext uri="{FF2B5EF4-FFF2-40B4-BE49-F238E27FC236}">
                <a16:creationId xmlns:a16="http://schemas.microsoft.com/office/drawing/2014/main" id="{9D9F37E3-ECE1-16DC-132F-B5FE6DC29237}"/>
              </a:ext>
              <a:ext uri="{C183D7F6-B498-43B3-948B-1728B52AA6E4}">
                <adec:decorative xmlns:adec="http://schemas.microsoft.com/office/drawing/2017/decorative" val="0"/>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11021569" y="0"/>
            <a:ext cx="1170431" cy="1828800"/>
          </a:xfrm>
        </p:spPr>
      </p:pic>
    </p:spTree>
    <p:extLst>
      <p:ext uri="{BB962C8B-B14F-4D97-AF65-F5344CB8AC3E}">
        <p14:creationId xmlns:p14="http://schemas.microsoft.com/office/powerpoint/2010/main" val="148050461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A09E0CE8-8A0B-E565-0161-4B1ED932FA7A}"/>
              </a:ext>
            </a:extLst>
          </p:cNvPr>
          <p:cNvSpPr txBox="1">
            <a:spLocks noGrp="1"/>
          </p:cNvSpPr>
          <p:nvPr>
            <p:ph type="title" idx="4294967295"/>
          </p:nvPr>
        </p:nvSpPr>
        <p:spPr>
          <a:xfrm>
            <a:off x="-11278" y="-1627686"/>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Secondary (Tier 2 ) Intervention Grid 2</a:t>
            </a:r>
          </a:p>
        </p:txBody>
      </p:sp>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p:cNvSpPr>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endParaRPr kumimoji="0" lang="en-US" altLang="en-US" sz="3200" b="0" i="0" u="none" strike="noStrike" kern="1200" cap="none" spc="0" normalizeH="0" baseline="0" noProof="0" dirty="0">
              <a:ln>
                <a:noFill/>
              </a:ln>
              <a:solidFill>
                <a:srgbClr val="000000"/>
              </a:solidFill>
              <a:effectLst/>
              <a:uLnTx/>
              <a:uFillTx/>
              <a:latin typeface="Times New Roman" charset="0"/>
              <a:ea typeface="MS PGothic" charset="-128"/>
              <a:cs typeface="Times New Roman" charset="0"/>
            </a:endParaRP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45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78C230-BA51-950C-B611-EC2E0DC3423F}"/>
              </a:ext>
            </a:extLst>
          </p:cNvPr>
          <p:cNvSpPr>
            <a:spLocks noGrp="1"/>
          </p:cNvSpPr>
          <p:nvPr>
            <p:ph type="title"/>
          </p:nvPr>
        </p:nvSpPr>
        <p:spPr/>
        <p:txBody>
          <a:bodyPr>
            <a:normAutofit fontScale="90000"/>
          </a:bodyPr>
          <a:lstStyle/>
          <a:p>
            <a:r>
              <a:rPr lang="en-US"/>
              <a:t>Module Connection!</a:t>
            </a:r>
            <a:br>
              <a:rPr lang="en-US"/>
            </a:br>
            <a:r>
              <a:rPr lang="en-US">
                <a:solidFill>
                  <a:schemeClr val="accent5"/>
                </a:solidFill>
              </a:rPr>
              <a:t>The Tier 2 Process: Using Data to Connect Students to Validated Supports</a:t>
            </a:r>
            <a:endParaRPr lang="en-US"/>
          </a:p>
        </p:txBody>
      </p:sp>
      <p:pic>
        <p:nvPicPr>
          <p:cNvPr id="12" name="Picture 1" descr="Screenshot of Examining multiple data sources for Tier 2 decision making video">
            <a:extLst>
              <a:ext uri="{FF2B5EF4-FFF2-40B4-BE49-F238E27FC236}">
                <a16:creationId xmlns:a16="http://schemas.microsoft.com/office/drawing/2014/main" id="{7A9A655F-A61F-7DE7-9D11-B1CA18B63D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 y="2171475"/>
            <a:ext cx="3414550" cy="2235425"/>
          </a:xfrm>
          <a:prstGeom prst="rect">
            <a:avLst/>
          </a:prstGeom>
        </p:spPr>
      </p:pic>
      <p:pic>
        <p:nvPicPr>
          <p:cNvPr id="24" name="Picture 2" descr="Screenshot of Ci3T class-at-a-glance intervention planner YouTube video">
            <a:extLst>
              <a:ext uri="{FF2B5EF4-FFF2-40B4-BE49-F238E27FC236}">
                <a16:creationId xmlns:a16="http://schemas.microsoft.com/office/drawing/2014/main" id="{AE20763E-2080-6940-DC9E-556F8C3E9D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833" y="4436777"/>
            <a:ext cx="3462917" cy="2103872"/>
          </a:xfrm>
          <a:prstGeom prst="rect">
            <a:avLst/>
          </a:prstGeom>
        </p:spPr>
      </p:pic>
      <p:pic>
        <p:nvPicPr>
          <p:cNvPr id="16" name="Picture 3" descr="Screenshot of simulation of an interactive data dashboard">
            <a:extLst>
              <a:ext uri="{FF2B5EF4-FFF2-40B4-BE49-F238E27FC236}">
                <a16:creationId xmlns:a16="http://schemas.microsoft.com/office/drawing/2014/main" id="{F203AA59-F4DC-D376-7F01-EAD7A9AE53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52750" y="2205135"/>
            <a:ext cx="3603224" cy="2201766"/>
          </a:xfrm>
          <a:prstGeom prst="rect">
            <a:avLst/>
          </a:prstGeom>
        </p:spPr>
      </p:pic>
      <p:pic>
        <p:nvPicPr>
          <p:cNvPr id="22" name="Picture 4" descr="Screenshot of Ci3T Tier 2 and Tier 3 Intervention Tracker YouTube video">
            <a:extLst>
              <a:ext uri="{FF2B5EF4-FFF2-40B4-BE49-F238E27FC236}">
                <a16:creationId xmlns:a16="http://schemas.microsoft.com/office/drawing/2014/main" id="{88A0905F-BC73-D0B7-2ED3-3DD6924A6A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52750" y="4436777"/>
            <a:ext cx="3462918" cy="2075643"/>
          </a:xfrm>
          <a:prstGeom prst="rect">
            <a:avLst/>
          </a:prstGeom>
        </p:spPr>
      </p:pic>
      <p:pic>
        <p:nvPicPr>
          <p:cNvPr id="5" name="Picture 5" descr="The Tier 2 Process module cover">
            <a:extLst>
              <a:ext uri="{FF2B5EF4-FFF2-40B4-BE49-F238E27FC236}">
                <a16:creationId xmlns:a16="http://schemas.microsoft.com/office/drawing/2014/main" id="{F6BA787A-ED71-4584-2F16-B264BBF9E074}"/>
              </a:ext>
            </a:extLst>
          </p:cNvPr>
          <p:cNvPicPr>
            <a:picLocks noGrp="1" noChangeAspect="1"/>
          </p:cNvPicPr>
          <p:nvPr>
            <p:ph idx="1"/>
          </p:nvPr>
        </p:nvPicPr>
        <p:blipFill>
          <a:blip r:embed="rId6" cstate="email">
            <a:extLst>
              <a:ext uri="{28A0092B-C50C-407E-A947-70E740481C1C}">
                <a14:useLocalDpi xmlns:a14="http://schemas.microsoft.com/office/drawing/2010/main"/>
              </a:ext>
            </a:extLst>
          </a:blip>
          <a:srcRect/>
          <a:stretch/>
        </p:blipFill>
        <p:spPr>
          <a:xfrm>
            <a:off x="7939252" y="2205135"/>
            <a:ext cx="2407919" cy="3762375"/>
          </a:xfrm>
        </p:spPr>
      </p:pic>
    </p:spTree>
    <p:extLst>
      <p:ext uri="{BB962C8B-B14F-4D97-AF65-F5344CB8AC3E}">
        <p14:creationId xmlns:p14="http://schemas.microsoft.com/office/powerpoint/2010/main" val="7144748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217D4-C35D-F983-FB67-965A73797DF1}"/>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CACFC19D-71AF-8E33-F98B-F359D6367D50}"/>
              </a:ext>
              <a:ext uri="{C183D7F6-B498-43B3-948B-1728B52AA6E4}">
                <adec:decorative xmlns:adec="http://schemas.microsoft.com/office/drawing/2017/decorative" val="0"/>
              </a:ext>
            </a:extLst>
          </p:cNvPr>
          <p:cNvSpPr txBox="1">
            <a:spLocks noGrp="1"/>
          </p:cNvSpPr>
          <p:nvPr>
            <p:ph type="title" idx="4294967295"/>
          </p:nvPr>
        </p:nvSpPr>
        <p:spPr>
          <a:xfrm>
            <a:off x="260048" y="258579"/>
            <a:ext cx="8042704" cy="830998"/>
          </a:xfrm>
          <a:prstGeom prst="rect">
            <a:avLst/>
          </a:prstGeom>
          <a:solidFill>
            <a:schemeClr val="accent5"/>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bg1"/>
                </a:solidFill>
                <a:effectLst/>
                <a:uLnTx/>
                <a:uFillTx/>
                <a:latin typeface="+mj-lt"/>
                <a:ea typeface="+mj-ea"/>
                <a:cs typeface="+mj-cs"/>
              </a:rPr>
              <a:t>Work Time: Tier 2 Interventions</a:t>
            </a:r>
          </a:p>
        </p:txBody>
      </p:sp>
      <p:sp>
        <p:nvSpPr>
          <p:cNvPr id="4" name="TextBox 3">
            <a:extLst>
              <a:ext uri="{FF2B5EF4-FFF2-40B4-BE49-F238E27FC236}">
                <a16:creationId xmlns:a16="http://schemas.microsoft.com/office/drawing/2014/main" id="{F0138077-D984-1AE0-5A4C-396911A9E8B8}"/>
              </a:ext>
            </a:extLst>
          </p:cNvPr>
          <p:cNvSpPr txBox="1"/>
          <p:nvPr/>
        </p:nvSpPr>
        <p:spPr>
          <a:xfrm>
            <a:off x="260048" y="1259669"/>
            <a:ext cx="8896698" cy="461665"/>
          </a:xfrm>
          <a:prstGeom prst="rect">
            <a:avLst/>
          </a:prstGeom>
          <a:solidFill>
            <a:srgbClr val="F0F0F0"/>
          </a:solidFill>
          <a:ln w="12700">
            <a:solidFill>
              <a:schemeClr val="tx1"/>
            </a:solidFill>
          </a:ln>
        </p:spPr>
        <p:txBody>
          <a:bodyPr wrap="square" rtlCol="0">
            <a:spAutoFit/>
          </a:bodyPr>
          <a:lstStyle/>
          <a:p>
            <a:r>
              <a:rPr lang="en-US" sz="2400" b="1"/>
              <a:t>Step 1: </a:t>
            </a:r>
            <a:r>
              <a:rPr lang="en-US" sz="2400"/>
              <a:t>Go to the </a:t>
            </a: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hlinkClick r:id="rId3"/>
              </a:rPr>
              <a:t>Ci3T Website on the Enhance tab</a:t>
            </a:r>
            <a:endParaRPr lang="en-US" sz="2400"/>
          </a:p>
        </p:txBody>
      </p:sp>
      <p:sp>
        <p:nvSpPr>
          <p:cNvPr id="12" name="TextBox 11">
            <a:extLst>
              <a:ext uri="{FF2B5EF4-FFF2-40B4-BE49-F238E27FC236}">
                <a16:creationId xmlns:a16="http://schemas.microsoft.com/office/drawing/2014/main" id="{7D13E50F-1D04-A179-C3C9-1D6F88BC96B8}"/>
              </a:ext>
            </a:extLst>
          </p:cNvPr>
          <p:cNvSpPr txBox="1"/>
          <p:nvPr/>
        </p:nvSpPr>
        <p:spPr>
          <a:xfrm>
            <a:off x="260048" y="1829475"/>
            <a:ext cx="8896698" cy="2062103"/>
          </a:xfrm>
          <a:prstGeom prst="rect">
            <a:avLst/>
          </a:prstGeom>
          <a:solidFill>
            <a:srgbClr val="F0F0F0"/>
          </a:solidFill>
          <a:ln>
            <a:solidFill>
              <a:schemeClr val="tx1"/>
            </a:solidFill>
          </a:ln>
        </p:spPr>
        <p:txBody>
          <a:bodyPr wrap="square" rtlCol="0">
            <a:spAutoFit/>
          </a:bodyPr>
          <a:lstStyle/>
          <a:p>
            <a:r>
              <a:rPr lang="en-US" sz="2400" b="1"/>
              <a:t>Step 2: </a:t>
            </a:r>
            <a:r>
              <a:rPr lang="en-US" sz="2400"/>
              <a:t>Select one Tier 2 Interventions module to explore</a:t>
            </a:r>
          </a:p>
          <a:p>
            <a:endParaRPr lang="en-US" sz="2000"/>
          </a:p>
          <a:p>
            <a:endParaRPr lang="en-US" sz="2000"/>
          </a:p>
          <a:p>
            <a:endParaRPr lang="en-US" sz="2000"/>
          </a:p>
          <a:p>
            <a:endParaRPr lang="en-US" sz="2000"/>
          </a:p>
          <a:p>
            <a:endParaRPr lang="en-US" sz="2400"/>
          </a:p>
        </p:txBody>
      </p:sp>
      <p:grpSp>
        <p:nvGrpSpPr>
          <p:cNvPr id="3" name="Group 2" descr="Images of the Tier 2 Intervention modules covers from the Ci3T website">
            <a:extLst>
              <a:ext uri="{FF2B5EF4-FFF2-40B4-BE49-F238E27FC236}">
                <a16:creationId xmlns:a16="http://schemas.microsoft.com/office/drawing/2014/main" id="{B0D82B8E-2878-1D1F-F147-81CDA33EFCE3}"/>
              </a:ext>
            </a:extLst>
          </p:cNvPr>
          <p:cNvGrpSpPr/>
          <p:nvPr/>
        </p:nvGrpSpPr>
        <p:grpSpPr>
          <a:xfrm>
            <a:off x="316802" y="2323422"/>
            <a:ext cx="8783190" cy="1540492"/>
            <a:chOff x="298149" y="2383440"/>
            <a:chExt cx="8783190" cy="1540492"/>
          </a:xfrm>
        </p:grpSpPr>
        <p:pic>
          <p:nvPicPr>
            <p:cNvPr id="7" name="Picture 6">
              <a:extLst>
                <a:ext uri="{FF2B5EF4-FFF2-40B4-BE49-F238E27FC236}">
                  <a16:creationId xmlns:a16="http://schemas.microsoft.com/office/drawing/2014/main" id="{C02B2150-D0A2-EB1B-3CEA-06633A837B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8149" y="2385941"/>
              <a:ext cx="4908852" cy="1537991"/>
            </a:xfrm>
            <a:prstGeom prst="rect">
              <a:avLst/>
            </a:prstGeom>
          </p:spPr>
        </p:pic>
        <p:pic>
          <p:nvPicPr>
            <p:cNvPr id="9" name="Picture 8" descr="A collage of children and adults&#10;&#10;AI-generated content may be incorrect.">
              <a:extLst>
                <a:ext uri="{FF2B5EF4-FFF2-40B4-BE49-F238E27FC236}">
                  <a16:creationId xmlns:a16="http://schemas.microsoft.com/office/drawing/2014/main" id="{7A8FB950-D14D-5904-A23B-D4509E61C05F}"/>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168901" y="2383440"/>
              <a:ext cx="3912438" cy="1540492"/>
            </a:xfrm>
            <a:prstGeom prst="rect">
              <a:avLst/>
            </a:prstGeom>
          </p:spPr>
        </p:pic>
      </p:grpSp>
      <p:sp>
        <p:nvSpPr>
          <p:cNvPr id="5" name="TextBox 4">
            <a:extLst>
              <a:ext uri="{FF2B5EF4-FFF2-40B4-BE49-F238E27FC236}">
                <a16:creationId xmlns:a16="http://schemas.microsoft.com/office/drawing/2014/main" id="{DF06D64D-3ADB-96A3-DAF7-4878F7E702E6}"/>
              </a:ext>
            </a:extLst>
          </p:cNvPr>
          <p:cNvSpPr txBox="1"/>
          <p:nvPr/>
        </p:nvSpPr>
        <p:spPr>
          <a:xfrm>
            <a:off x="260048" y="3983788"/>
            <a:ext cx="8896698" cy="1415772"/>
          </a:xfrm>
          <a:prstGeom prst="rect">
            <a:avLst/>
          </a:prstGeom>
          <a:solidFill>
            <a:srgbClr val="F0F0F0"/>
          </a:solidFill>
          <a:ln w="12700">
            <a:solidFill>
              <a:schemeClr val="tx1"/>
            </a:solidFill>
          </a:ln>
        </p:spPr>
        <p:txBody>
          <a:bodyPr wrap="square" rtlCol="0">
            <a:spAutoFit/>
          </a:bodyPr>
          <a:lstStyle/>
          <a:p>
            <a:r>
              <a:rPr lang="en-US" sz="2400" b="1"/>
              <a:t>Step 3: </a:t>
            </a:r>
            <a:r>
              <a:rPr lang="en-US" sz="2400"/>
              <a:t>Review the selected module’s resources</a:t>
            </a:r>
          </a:p>
          <a:p>
            <a:pPr marL="1257300" lvl="2" indent="-342900">
              <a:buFont typeface="Arial" panose="020B0604020202020204" pitchFamily="34" charset="0"/>
              <a:buChar char="•"/>
            </a:pPr>
            <a:r>
              <a:rPr lang="en-US" sz="2400"/>
              <a:t>Download the intervention grid</a:t>
            </a:r>
          </a:p>
          <a:p>
            <a:pPr marL="1257300" lvl="2" indent="-342900">
              <a:buFont typeface="Arial" panose="020B0604020202020204" pitchFamily="34" charset="0"/>
              <a:buChar char="•"/>
            </a:pPr>
            <a:r>
              <a:rPr lang="en-US" sz="2400"/>
              <a:t>Edit the intervention grid for your context</a:t>
            </a:r>
          </a:p>
          <a:p>
            <a:pPr marL="1257300" lvl="2" indent="-342900">
              <a:buFont typeface="Arial" panose="020B0604020202020204" pitchFamily="34" charset="0"/>
              <a:buChar char="•"/>
            </a:pPr>
            <a:endParaRPr lang="en-US" sz="1400"/>
          </a:p>
        </p:txBody>
      </p:sp>
      <p:pic>
        <p:nvPicPr>
          <p:cNvPr id="14" name="Picture 13" descr="Image of a Tier 2 Intervention Grid">
            <a:extLst>
              <a:ext uri="{FF2B5EF4-FFF2-40B4-BE49-F238E27FC236}">
                <a16:creationId xmlns:a16="http://schemas.microsoft.com/office/drawing/2014/main" id="{D9583204-503C-1D1D-AD2F-7672F63091B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72350" y="4027819"/>
            <a:ext cx="1727642" cy="1335806"/>
          </a:xfrm>
          <a:prstGeom prst="rect">
            <a:avLst/>
          </a:prstGeom>
          <a:ln>
            <a:solidFill>
              <a:schemeClr val="tx1"/>
            </a:solidFill>
          </a:ln>
        </p:spPr>
      </p:pic>
      <p:sp>
        <p:nvSpPr>
          <p:cNvPr id="6" name="TextBox 5">
            <a:extLst>
              <a:ext uri="{FF2B5EF4-FFF2-40B4-BE49-F238E27FC236}">
                <a16:creationId xmlns:a16="http://schemas.microsoft.com/office/drawing/2014/main" id="{BED516F5-421B-2BEE-5F54-7AD1B51FC74B}"/>
              </a:ext>
            </a:extLst>
          </p:cNvPr>
          <p:cNvSpPr txBox="1"/>
          <p:nvPr/>
        </p:nvSpPr>
        <p:spPr>
          <a:xfrm>
            <a:off x="260048" y="5501852"/>
            <a:ext cx="8896698" cy="1200329"/>
          </a:xfrm>
          <a:prstGeom prst="rect">
            <a:avLst/>
          </a:prstGeom>
          <a:solidFill>
            <a:srgbClr val="F0F0F0"/>
          </a:solidFill>
          <a:ln w="12700">
            <a:solidFill>
              <a:schemeClr val="tx1"/>
            </a:solidFill>
          </a:ln>
        </p:spPr>
        <p:txBody>
          <a:bodyPr wrap="square" rtlCol="0">
            <a:spAutoFit/>
          </a:bodyPr>
          <a:lstStyle/>
          <a:p>
            <a:r>
              <a:rPr lang="en-US" sz="2400" b="1"/>
              <a:t>Step 4: </a:t>
            </a:r>
            <a:r>
              <a:rPr lang="en-US" sz="2400"/>
              <a:t>Create an action plan for:</a:t>
            </a:r>
          </a:p>
          <a:p>
            <a:pPr marL="1257300" lvl="2" indent="-342900">
              <a:buFont typeface="Arial" panose="020B0604020202020204" pitchFamily="34" charset="0"/>
              <a:buChar char="•"/>
            </a:pPr>
            <a:r>
              <a:rPr lang="en-US" sz="2400"/>
              <a:t>Sharing this intervention with one or more colleagues</a:t>
            </a:r>
          </a:p>
          <a:p>
            <a:pPr marL="1257300" lvl="2" indent="-342900">
              <a:buFont typeface="Arial" panose="020B0604020202020204" pitchFamily="34" charset="0"/>
              <a:buChar char="•"/>
            </a:pPr>
            <a:r>
              <a:rPr lang="en-US" sz="2400"/>
              <a:t>Using this intervention</a:t>
            </a:r>
          </a:p>
        </p:txBody>
      </p:sp>
      <p:pic>
        <p:nvPicPr>
          <p:cNvPr id="8" name="15:00">
            <a:extLst>
              <a:ext uri="{FF2B5EF4-FFF2-40B4-BE49-F238E27FC236}">
                <a16:creationId xmlns:a16="http://schemas.microsoft.com/office/drawing/2014/main" id="{436F829C-E0AD-B3D9-6F72-0DF2248FDC20}"/>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9330136" y="3125456"/>
            <a:ext cx="2861836" cy="1014835"/>
          </a:xfrm>
          <a:prstGeom prst="rect">
            <a:avLst/>
          </a:prstGeom>
          <a:noFill/>
        </p:spPr>
      </p:pic>
      <p:pic>
        <p:nvPicPr>
          <p:cNvPr id="10" name="14:00">
            <a:extLst>
              <a:ext uri="{FF2B5EF4-FFF2-40B4-BE49-F238E27FC236}">
                <a16:creationId xmlns:a16="http://schemas.microsoft.com/office/drawing/2014/main" id="{B7AF403B-BC09-82D5-C786-A70E1F1A9AD5}"/>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9329828" y="3125456"/>
            <a:ext cx="2861836" cy="1014835"/>
          </a:xfrm>
          <a:prstGeom prst="rect">
            <a:avLst/>
          </a:prstGeom>
          <a:noFill/>
        </p:spPr>
      </p:pic>
      <p:pic>
        <p:nvPicPr>
          <p:cNvPr id="11" name="13:00">
            <a:extLst>
              <a:ext uri="{FF2B5EF4-FFF2-40B4-BE49-F238E27FC236}">
                <a16:creationId xmlns:a16="http://schemas.microsoft.com/office/drawing/2014/main" id="{635FD7B9-2FBA-DC57-1256-50915904B137}"/>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9330152" y="3125456"/>
            <a:ext cx="2861836" cy="1014835"/>
          </a:xfrm>
          <a:prstGeom prst="rect">
            <a:avLst/>
          </a:prstGeom>
          <a:noFill/>
        </p:spPr>
      </p:pic>
      <p:pic>
        <p:nvPicPr>
          <p:cNvPr id="13" name="12:00">
            <a:extLst>
              <a:ext uri="{FF2B5EF4-FFF2-40B4-BE49-F238E27FC236}">
                <a16:creationId xmlns:a16="http://schemas.microsoft.com/office/drawing/2014/main" id="{18EBD21B-3C4B-A4AC-217A-A1A8FAD09822}"/>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9329884" y="3125456"/>
            <a:ext cx="2861836" cy="1014835"/>
          </a:xfrm>
          <a:prstGeom prst="rect">
            <a:avLst/>
          </a:prstGeom>
          <a:noFill/>
        </p:spPr>
      </p:pic>
      <p:pic>
        <p:nvPicPr>
          <p:cNvPr id="15" name="11:00">
            <a:extLst>
              <a:ext uri="{FF2B5EF4-FFF2-40B4-BE49-F238E27FC236}">
                <a16:creationId xmlns:a16="http://schemas.microsoft.com/office/drawing/2014/main" id="{EE455B7E-AFB8-D664-8D1D-29B90708B5E0}"/>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9329884" y="3125456"/>
            <a:ext cx="2861836" cy="1014835"/>
          </a:xfrm>
          <a:prstGeom prst="rect">
            <a:avLst/>
          </a:prstGeom>
          <a:noFill/>
        </p:spPr>
      </p:pic>
      <p:pic>
        <p:nvPicPr>
          <p:cNvPr id="16" name="10:00">
            <a:extLst>
              <a:ext uri="{FF2B5EF4-FFF2-40B4-BE49-F238E27FC236}">
                <a16:creationId xmlns:a16="http://schemas.microsoft.com/office/drawing/2014/main" id="{AA934E4F-3950-34D0-C162-EE85CBBC6321}"/>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9329940" y="3125456"/>
            <a:ext cx="2861836" cy="1014835"/>
          </a:xfrm>
          <a:prstGeom prst="rect">
            <a:avLst/>
          </a:prstGeom>
          <a:noFill/>
        </p:spPr>
      </p:pic>
      <p:pic>
        <p:nvPicPr>
          <p:cNvPr id="17" name="09:00">
            <a:extLst>
              <a:ext uri="{FF2B5EF4-FFF2-40B4-BE49-F238E27FC236}">
                <a16:creationId xmlns:a16="http://schemas.microsoft.com/office/drawing/2014/main" id="{1D6C97EE-6D1D-7FD3-309E-7F59BA8BCFA3}"/>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9329996" y="3125456"/>
            <a:ext cx="2861836" cy="1014835"/>
          </a:xfrm>
          <a:prstGeom prst="rect">
            <a:avLst/>
          </a:prstGeom>
          <a:noFill/>
        </p:spPr>
      </p:pic>
      <p:pic>
        <p:nvPicPr>
          <p:cNvPr id="18" name="08:00">
            <a:extLst>
              <a:ext uri="{FF2B5EF4-FFF2-40B4-BE49-F238E27FC236}">
                <a16:creationId xmlns:a16="http://schemas.microsoft.com/office/drawing/2014/main" id="{657D6B4C-5391-B35A-E332-8C60F9AEC8EA}"/>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9330160" y="3125456"/>
            <a:ext cx="2861836" cy="1014835"/>
          </a:xfrm>
          <a:prstGeom prst="rect">
            <a:avLst/>
          </a:prstGeom>
          <a:noFill/>
        </p:spPr>
      </p:pic>
      <p:pic>
        <p:nvPicPr>
          <p:cNvPr id="19" name="07:00">
            <a:extLst>
              <a:ext uri="{FF2B5EF4-FFF2-40B4-BE49-F238E27FC236}">
                <a16:creationId xmlns:a16="http://schemas.microsoft.com/office/drawing/2014/main" id="{57A567E7-428D-89AF-CF46-66419CE6270D}"/>
              </a:ext>
              <a:ext uri="{C183D7F6-B498-43B3-948B-1728B52AA6E4}">
                <adec:decorative xmlns:adec="http://schemas.microsoft.com/office/drawing/2017/decorative" val="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9330162" y="3125456"/>
            <a:ext cx="2861836" cy="1014835"/>
          </a:xfrm>
          <a:prstGeom prst="rect">
            <a:avLst/>
          </a:prstGeom>
          <a:noFill/>
        </p:spPr>
      </p:pic>
      <p:pic>
        <p:nvPicPr>
          <p:cNvPr id="20" name="06:00">
            <a:extLst>
              <a:ext uri="{FF2B5EF4-FFF2-40B4-BE49-F238E27FC236}">
                <a16:creationId xmlns:a16="http://schemas.microsoft.com/office/drawing/2014/main" id="{4E697938-1F2D-B4D1-0BBD-403BA12A1229}"/>
              </a:ext>
              <a:ext uri="{C183D7F6-B498-43B3-948B-1728B52AA6E4}">
                <adec:decorative xmlns:adec="http://schemas.microsoft.com/office/drawing/2017/decorative" val="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9330162" y="3125456"/>
            <a:ext cx="2861836" cy="1014835"/>
          </a:xfrm>
          <a:prstGeom prst="rect">
            <a:avLst/>
          </a:prstGeom>
          <a:noFill/>
        </p:spPr>
      </p:pic>
      <p:pic>
        <p:nvPicPr>
          <p:cNvPr id="21" name="05:00">
            <a:extLst>
              <a:ext uri="{FF2B5EF4-FFF2-40B4-BE49-F238E27FC236}">
                <a16:creationId xmlns:a16="http://schemas.microsoft.com/office/drawing/2014/main" id="{0024CBE4-57B9-A302-6F9B-673E53E019F3}"/>
              </a:ext>
              <a:ext uri="{C183D7F6-B498-43B3-948B-1728B52AA6E4}">
                <adec:decorative xmlns:adec="http://schemas.microsoft.com/office/drawing/2017/decorative" val="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9330162" y="3125456"/>
            <a:ext cx="2861836" cy="1014835"/>
          </a:xfrm>
          <a:prstGeom prst="rect">
            <a:avLst/>
          </a:prstGeom>
          <a:noFill/>
        </p:spPr>
      </p:pic>
      <p:pic>
        <p:nvPicPr>
          <p:cNvPr id="22" name="04:00">
            <a:extLst>
              <a:ext uri="{FF2B5EF4-FFF2-40B4-BE49-F238E27FC236}">
                <a16:creationId xmlns:a16="http://schemas.microsoft.com/office/drawing/2014/main" id="{2B2294F6-0555-E624-1EEA-1B9FAC6910BF}"/>
              </a:ext>
              <a:ext uri="{C183D7F6-B498-43B3-948B-1728B52AA6E4}">
                <adec:decorative xmlns:adec="http://schemas.microsoft.com/office/drawing/2017/decorative" val="1"/>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9329996" y="3125456"/>
            <a:ext cx="2861836" cy="1014835"/>
          </a:xfrm>
          <a:prstGeom prst="rect">
            <a:avLst/>
          </a:prstGeom>
          <a:noFill/>
        </p:spPr>
      </p:pic>
      <p:pic>
        <p:nvPicPr>
          <p:cNvPr id="23" name="03:00">
            <a:extLst>
              <a:ext uri="{FF2B5EF4-FFF2-40B4-BE49-F238E27FC236}">
                <a16:creationId xmlns:a16="http://schemas.microsoft.com/office/drawing/2014/main" id="{0C1F5963-C11C-3C6A-2227-22328A94C48F}"/>
              </a:ext>
              <a:ext uri="{C183D7F6-B498-43B3-948B-1728B52AA6E4}">
                <adec:decorative xmlns:adec="http://schemas.microsoft.com/office/drawing/2017/decorative" val="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9330162" y="3125458"/>
            <a:ext cx="2861836" cy="1014835"/>
          </a:xfrm>
          <a:prstGeom prst="rect">
            <a:avLst/>
          </a:prstGeom>
          <a:noFill/>
        </p:spPr>
      </p:pic>
      <p:pic>
        <p:nvPicPr>
          <p:cNvPr id="24" name="02:00">
            <a:extLst>
              <a:ext uri="{FF2B5EF4-FFF2-40B4-BE49-F238E27FC236}">
                <a16:creationId xmlns:a16="http://schemas.microsoft.com/office/drawing/2014/main" id="{50EDD866-439F-1973-8A5D-862CD257AB8B}"/>
              </a:ext>
              <a:ext uri="{C183D7F6-B498-43B3-948B-1728B52AA6E4}">
                <adec:decorative xmlns:adec="http://schemas.microsoft.com/office/drawing/2017/decorative" val="1"/>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tretch>
            <a:fillRect/>
          </a:stretch>
        </p:blipFill>
        <p:spPr bwMode="auto">
          <a:xfrm>
            <a:off x="9330164" y="3125458"/>
            <a:ext cx="2861836" cy="1014835"/>
          </a:xfrm>
          <a:prstGeom prst="rect">
            <a:avLst/>
          </a:prstGeom>
          <a:noFill/>
        </p:spPr>
      </p:pic>
      <p:pic>
        <p:nvPicPr>
          <p:cNvPr id="25" name="01:00">
            <a:extLst>
              <a:ext uri="{FF2B5EF4-FFF2-40B4-BE49-F238E27FC236}">
                <a16:creationId xmlns:a16="http://schemas.microsoft.com/office/drawing/2014/main" id="{97626A50-BE93-7DBD-839C-C6C4290F74A5}"/>
              </a:ext>
              <a:ext uri="{C183D7F6-B498-43B3-948B-1728B52AA6E4}">
                <adec:decorative xmlns:adec="http://schemas.microsoft.com/office/drawing/2017/decorative" val="1"/>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a:off x="9330164" y="3125460"/>
            <a:ext cx="2861836" cy="1014835"/>
          </a:xfrm>
          <a:prstGeom prst="rect">
            <a:avLst/>
          </a:prstGeom>
          <a:noFill/>
        </p:spPr>
      </p:pic>
      <p:pic>
        <p:nvPicPr>
          <p:cNvPr id="26" name="00:30">
            <a:extLst>
              <a:ext uri="{FF2B5EF4-FFF2-40B4-BE49-F238E27FC236}">
                <a16:creationId xmlns:a16="http://schemas.microsoft.com/office/drawing/2014/main" id="{6144C104-DCE7-30AF-8DF3-0AB7693CF1E6}"/>
              </a:ext>
              <a:ext uri="{C183D7F6-B498-43B3-948B-1728B52AA6E4}">
                <adec:decorative xmlns:adec="http://schemas.microsoft.com/office/drawing/2017/decorative" val="1"/>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tretch>
            <a:fillRect/>
          </a:stretch>
        </p:blipFill>
        <p:spPr bwMode="auto">
          <a:xfrm>
            <a:off x="9330052" y="3125456"/>
            <a:ext cx="2861836" cy="1014835"/>
          </a:xfrm>
          <a:prstGeom prst="rect">
            <a:avLst/>
          </a:prstGeom>
          <a:noFill/>
        </p:spPr>
      </p:pic>
      <p:pic>
        <p:nvPicPr>
          <p:cNvPr id="27" name="00:00">
            <a:extLst>
              <a:ext uri="{FF2B5EF4-FFF2-40B4-BE49-F238E27FC236}">
                <a16:creationId xmlns:a16="http://schemas.microsoft.com/office/drawing/2014/main" id="{1781BA01-0192-89A0-72AF-712763039127}"/>
              </a:ext>
              <a:ext uri="{C183D7F6-B498-43B3-948B-1728B52AA6E4}">
                <adec:decorative xmlns:adec="http://schemas.microsoft.com/office/drawing/2017/decorative" val="1"/>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tretch>
            <a:fillRect/>
          </a:stretch>
        </p:blipFill>
        <p:spPr bwMode="auto">
          <a:xfrm>
            <a:off x="9330108" y="3125457"/>
            <a:ext cx="2861834" cy="1014835"/>
          </a:xfrm>
          <a:prstGeom prst="rect">
            <a:avLst/>
          </a:prstGeom>
          <a:noFill/>
        </p:spPr>
      </p:pic>
    </p:spTree>
    <p:extLst>
      <p:ext uri="{BB962C8B-B14F-4D97-AF65-F5344CB8AC3E}">
        <p14:creationId xmlns:p14="http://schemas.microsoft.com/office/powerpoint/2010/main" val="41809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1000">
        <p159:morph option="byObject"/>
      </p:transition>
    </mc:Choice>
    <mc:Fallback xmlns="">
      <p:transition spd="slow" advClick="0" advTm="30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8"/>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2"/>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3"/>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4"/>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5"/>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6"/>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D67AF-5AA6-F7A3-2666-B1DA19CB9B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1CE7A2-EF2D-37FF-63DF-80D5877A3F14}"/>
              </a:ext>
            </a:extLst>
          </p:cNvPr>
          <p:cNvSpPr txBox="1">
            <a:spLocks noGrp="1"/>
          </p:cNvSpPr>
          <p:nvPr>
            <p:ph type="title" idx="4294967295"/>
          </p:nvPr>
        </p:nvSpPr>
        <p:spPr>
          <a:xfrm>
            <a:off x="4889770" y="-369332"/>
            <a:ext cx="241246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Break time 2 </a:t>
            </a:r>
          </a:p>
        </p:txBody>
      </p:sp>
      <p:sp>
        <p:nvSpPr>
          <p:cNvPr id="3" name="Title 1">
            <a:extLst>
              <a:ext uri="{FF2B5EF4-FFF2-40B4-BE49-F238E27FC236}">
                <a16:creationId xmlns:a16="http://schemas.microsoft.com/office/drawing/2014/main" id="{90C8EA42-48B1-3978-B783-CB8E313D3371}"/>
              </a:ext>
            </a:extLst>
          </p:cNvPr>
          <p:cNvSpPr txBox="1">
            <a:spLocks/>
          </p:cNvSpPr>
          <p:nvPr/>
        </p:nvSpPr>
        <p:spPr>
          <a:xfrm>
            <a:off x="4120207" y="1749684"/>
            <a:ext cx="3513222" cy="792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Bio Break!</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150" normalizeH="0" baseline="0" noProof="0" dirty="0">
              <a:ln>
                <a:noFill/>
              </a:ln>
              <a:solidFill>
                <a:schemeClr val="tx1"/>
              </a:solidFill>
              <a:effectLst/>
              <a:uLnTx/>
              <a:uFillTx/>
              <a:latin typeface="+mj-lt"/>
              <a:ea typeface="+mj-ea"/>
              <a:cs typeface="+mj-cs"/>
            </a:endParaRPr>
          </a:p>
        </p:txBody>
      </p:sp>
      <p:pic>
        <p:nvPicPr>
          <p:cNvPr id="4" name="00:00">
            <a:extLst>
              <a:ext uri="{FF2B5EF4-FFF2-40B4-BE49-F238E27FC236}">
                <a16:creationId xmlns:a16="http://schemas.microsoft.com/office/drawing/2014/main" id="{33A24876-752A-B304-26D5-F3C951C862C0}"/>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3901025" y="2728364"/>
            <a:ext cx="3951586" cy="1401272"/>
          </a:xfrm>
          <a:prstGeom prst="rect">
            <a:avLst/>
          </a:prstGeom>
          <a:noFill/>
        </p:spPr>
      </p:pic>
    </p:spTree>
    <p:extLst>
      <p:ext uri="{BB962C8B-B14F-4D97-AF65-F5344CB8AC3E}">
        <p14:creationId xmlns:p14="http://schemas.microsoft.com/office/powerpoint/2010/main" val="239976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5E7B19C7-FB95-9C83-13E0-9F6F770AEF43}"/>
              </a:ext>
            </a:extLst>
          </p:cNvPr>
          <p:cNvSpPr txBox="1">
            <a:spLocks noGrp="1"/>
          </p:cNvSpPr>
          <p:nvPr>
            <p:ph type="title" idx="4294967295"/>
          </p:nvPr>
        </p:nvSpPr>
        <p:spPr>
          <a:xfrm>
            <a:off x="-11278" y="-1627686"/>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Tertiary (Tier 3 ) Intervention Grid 2</a:t>
            </a:r>
          </a:p>
        </p:txBody>
      </p:sp>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p:cNvSpPr>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806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E7ECD-0D7D-E8FA-DB2F-8385EBBC53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10BA67-CC66-070A-E4CE-FB263387E38B}"/>
              </a:ext>
            </a:extLst>
          </p:cNvPr>
          <p:cNvSpPr>
            <a:spLocks noGrp="1"/>
          </p:cNvSpPr>
          <p:nvPr>
            <p:ph type="title"/>
          </p:nvPr>
        </p:nvSpPr>
        <p:spPr>
          <a:xfrm>
            <a:off x="0" y="0"/>
            <a:ext cx="11353800" cy="712561"/>
          </a:xfrm>
        </p:spPr>
        <p:txBody>
          <a:bodyPr>
            <a:normAutofit fontScale="90000"/>
          </a:bodyPr>
          <a:lstStyle/>
          <a:p>
            <a:r>
              <a:rPr lang="en-US"/>
              <a:t>Tier 3: Functional Assessment-Based Intervention</a:t>
            </a:r>
          </a:p>
        </p:txBody>
      </p:sp>
      <p:graphicFrame>
        <p:nvGraphicFramePr>
          <p:cNvPr id="8" name="Content Placeholder 7">
            <a:extLst>
              <a:ext uri="{FF2B5EF4-FFF2-40B4-BE49-F238E27FC236}">
                <a16:creationId xmlns:a16="http://schemas.microsoft.com/office/drawing/2014/main" id="{BF082589-439D-C97B-FD2F-29FEAA719D14}"/>
              </a:ext>
            </a:extLst>
          </p:cNvPr>
          <p:cNvGraphicFramePr>
            <a:graphicFrameLocks noGrp="1"/>
          </p:cNvGraphicFramePr>
          <p:nvPr>
            <p:ph idx="1"/>
            <p:extLst>
              <p:ext uri="{D42A27DB-BD31-4B8C-83A1-F6EECF244321}">
                <p14:modId xmlns:p14="http://schemas.microsoft.com/office/powerpoint/2010/main" val="2759818996"/>
              </p:ext>
            </p:extLst>
          </p:nvPr>
        </p:nvGraphicFramePr>
        <p:xfrm>
          <a:off x="166116" y="606424"/>
          <a:ext cx="11859767" cy="8049387"/>
        </p:xfrm>
        <a:graphic>
          <a:graphicData uri="http://schemas.openxmlformats.org/drawingml/2006/table">
            <a:tbl>
              <a:tblPr firstRow="1" firstCol="1" bandRow="1"/>
              <a:tblGrid>
                <a:gridCol w="1271016">
                  <a:extLst>
                    <a:ext uri="{9D8B030D-6E8A-4147-A177-3AD203B41FA5}">
                      <a16:colId xmlns:a16="http://schemas.microsoft.com/office/drawing/2014/main" val="3990751928"/>
                    </a:ext>
                  </a:extLst>
                </a:gridCol>
                <a:gridCol w="3416310">
                  <a:extLst>
                    <a:ext uri="{9D8B030D-6E8A-4147-A177-3AD203B41FA5}">
                      <a16:colId xmlns:a16="http://schemas.microsoft.com/office/drawing/2014/main" val="4291264841"/>
                    </a:ext>
                  </a:extLst>
                </a:gridCol>
                <a:gridCol w="3189281">
                  <a:extLst>
                    <a:ext uri="{9D8B030D-6E8A-4147-A177-3AD203B41FA5}">
                      <a16:colId xmlns:a16="http://schemas.microsoft.com/office/drawing/2014/main" val="3300184543"/>
                    </a:ext>
                  </a:extLst>
                </a:gridCol>
                <a:gridCol w="2154485">
                  <a:extLst>
                    <a:ext uri="{9D8B030D-6E8A-4147-A177-3AD203B41FA5}">
                      <a16:colId xmlns:a16="http://schemas.microsoft.com/office/drawing/2014/main" val="4094403356"/>
                    </a:ext>
                  </a:extLst>
                </a:gridCol>
                <a:gridCol w="1828675">
                  <a:extLst>
                    <a:ext uri="{9D8B030D-6E8A-4147-A177-3AD203B41FA5}">
                      <a16:colId xmlns:a16="http://schemas.microsoft.com/office/drawing/2014/main" val="1657331712"/>
                    </a:ext>
                  </a:extLst>
                </a:gridCol>
              </a:tblGrid>
              <a:tr h="191705">
                <a:tc>
                  <a:txBody>
                    <a:bodyPr/>
                    <a:lstStyle/>
                    <a:p>
                      <a:pPr marL="0" marR="0">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Support</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Description</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6985"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School-wide Data Entry Criteria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6985"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Data to Monitor Progress</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Exit Criteria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4023710102"/>
                  </a:ext>
                </a:extLst>
              </a:tr>
              <a:tr h="4840671">
                <a:tc>
                  <a:txBody>
                    <a:bodyPr/>
                    <a:lstStyle/>
                    <a:p>
                      <a:pPr marL="0" marR="0">
                        <a:lnSpc>
                          <a:spcPct val="115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Functional Assessment-Based Intervention</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FABIs are interventions based on the function of the target behavior, as determined by the functional assessment and determined with the aid of the </a:t>
                      </a:r>
                      <a:r>
                        <a:rPr lang="en-US" sz="1800" i="1">
                          <a:effectLst/>
                          <a:latin typeface="Arial" panose="020B0604020202020204" pitchFamily="34" charset="0"/>
                          <a:ea typeface="Calibri" panose="020F0502020204030204" pitchFamily="34" charset="0"/>
                          <a:cs typeface="Arial" panose="020B0604020202020204" pitchFamily="34" charset="0"/>
                        </a:rPr>
                        <a:t>Function Matrix</a:t>
                      </a:r>
                      <a:r>
                        <a:rPr lang="en-US" sz="1800">
                          <a:effectLst/>
                          <a:latin typeface="Arial" panose="020B0604020202020204" pitchFamily="34" charset="0"/>
                          <a:ea typeface="Calibri" panose="020F0502020204030204" pitchFamily="34" charset="0"/>
                          <a:cs typeface="Arial" panose="020B0604020202020204" pitchFamily="34" charset="0"/>
                        </a:rPr>
                        <a:t>. </a:t>
                      </a:r>
                      <a:r>
                        <a:rPr lang="en-US" sz="1800" i="1">
                          <a:effectLst/>
                          <a:latin typeface="Arial" panose="020B0604020202020204" pitchFamily="34" charset="0"/>
                          <a:ea typeface="Calibri" panose="020F0502020204030204" pitchFamily="34" charset="0"/>
                          <a:cs typeface="Arial" panose="020B0604020202020204" pitchFamily="34" charset="0"/>
                        </a:rPr>
                        <a:t>The Function-Based Intervention Decision Model</a:t>
                      </a:r>
                      <a:r>
                        <a:rPr lang="en-US" sz="1800">
                          <a:effectLst/>
                          <a:latin typeface="Arial" panose="020B0604020202020204" pitchFamily="34" charset="0"/>
                          <a:ea typeface="Calibri" panose="020F0502020204030204" pitchFamily="34" charset="0"/>
                          <a:cs typeface="Arial" panose="020B0604020202020204" pitchFamily="34" charset="0"/>
                        </a:rPr>
                        <a:t> is used to determine the intervention focus, including: Method 1: Teach the replacement behavior; Method 2: Adjust the environment; Method 3: Shift the contingencies; and a combination of Method 1 and Method 2. A package intervention is designed and implemented, including antecedent adjustments, reinforcement adjustments, and extinction procedures directly linked to the function of the target behavior.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985" marR="0">
                        <a:lnSpc>
                          <a:spcPct val="115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One or more of the following:</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6985" marR="0">
                        <a:lnSpc>
                          <a:spcPct val="115000"/>
                        </a:lnSpc>
                        <a:spcAft>
                          <a:spcPts val="800"/>
                        </a:spcAft>
                        <a:buNone/>
                      </a:pPr>
                      <a:r>
                        <a:rPr lang="en-US" sz="1800" b="1">
                          <a:effectLst/>
                          <a:latin typeface="Arial" panose="020B0604020202020204" pitchFamily="34" charset="0"/>
                          <a:ea typeface="Calibri" panose="020F0502020204030204" pitchFamily="34" charset="0"/>
                          <a:cs typeface="Arial" panose="020B0604020202020204" pitchFamily="34" charset="0"/>
                        </a:rPr>
                        <a:t>Behavior: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800"/>
                        </a:spcAft>
                        <a:buFont typeface="Wingdings" panose="05000000000000000000" pitchFamily="2" charset="2"/>
                        <a:buChar char=""/>
                        <a:tabLst>
                          <a:tab pos="457200" algn="l"/>
                        </a:tabLst>
                      </a:pPr>
                      <a:r>
                        <a:rPr lang="en-US" sz="1800">
                          <a:effectLst/>
                          <a:latin typeface="Arial" panose="020B0604020202020204" pitchFamily="34" charset="0"/>
                          <a:ea typeface="Calibri" panose="020F0502020204030204" pitchFamily="34" charset="0"/>
                          <a:cs typeface="Arial" panose="020B0604020202020204" pitchFamily="34" charset="0"/>
                        </a:rPr>
                        <a:t>SRSS-E7: High (9-21)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800"/>
                        </a:spcAft>
                        <a:buFont typeface="Wingdings" panose="05000000000000000000" pitchFamily="2" charset="2"/>
                        <a:buChar char=""/>
                        <a:tabLst>
                          <a:tab pos="457200" algn="l"/>
                        </a:tabLst>
                      </a:pPr>
                      <a:r>
                        <a:rPr lang="en-US" sz="1800">
                          <a:effectLst/>
                          <a:latin typeface="Arial" panose="020B0604020202020204" pitchFamily="34" charset="0"/>
                          <a:ea typeface="Calibri" panose="020F0502020204030204" pitchFamily="34" charset="0"/>
                          <a:cs typeface="Arial" panose="020B0604020202020204" pitchFamily="34" charset="0"/>
                        </a:rPr>
                        <a:t>SRSS-I5: High (4-15)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800"/>
                        </a:spcAft>
                        <a:buFont typeface="Wingdings" panose="05000000000000000000" pitchFamily="2" charset="2"/>
                        <a:buChar char=""/>
                        <a:tabLst>
                          <a:tab pos="457200" algn="l"/>
                        </a:tabLst>
                      </a:pPr>
                      <a:r>
                        <a:rPr lang="en-US" sz="1800">
                          <a:effectLst/>
                          <a:latin typeface="Arial" panose="020B0604020202020204" pitchFamily="34" charset="0"/>
                          <a:ea typeface="Calibri" panose="020F0502020204030204" pitchFamily="34" charset="0"/>
                          <a:cs typeface="Arial" panose="020B0604020202020204" pitchFamily="34" charset="0"/>
                        </a:rPr>
                        <a:t>SSiS-PSG ranking of 1, 2, or 3 on Motivation to Learn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800"/>
                        </a:spcAft>
                        <a:buFont typeface="Wingdings" panose="05000000000000000000" pitchFamily="2" charset="2"/>
                        <a:buChar char=""/>
                        <a:tabLst>
                          <a:tab pos="457200" algn="l"/>
                        </a:tabLst>
                      </a:pPr>
                      <a:r>
                        <a:rPr lang="en-US" sz="1800">
                          <a:effectLst/>
                          <a:latin typeface="Arial" panose="020B0604020202020204" pitchFamily="34" charset="0"/>
                          <a:ea typeface="Calibri" panose="020F0502020204030204" pitchFamily="34" charset="0"/>
                          <a:cs typeface="Arial" panose="020B0604020202020204" pitchFamily="34" charset="0"/>
                        </a:rPr>
                        <a:t>Office discipline referrals (ODRs) 6 or more within a grading period</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8890" marR="0" algn="ctr">
                        <a:lnSpc>
                          <a:spcPct val="115000"/>
                        </a:lnSpc>
                        <a:spcBef>
                          <a:spcPts val="300"/>
                        </a:spcBef>
                        <a:spcAft>
                          <a:spcPts val="300"/>
                        </a:spcAft>
                        <a:buNone/>
                      </a:pPr>
                      <a:r>
                        <a:rPr lang="en-US" sz="1800" i="1">
                          <a:effectLst/>
                          <a:latin typeface="Arial" panose="020B0604020202020204" pitchFamily="34" charset="0"/>
                          <a:ea typeface="Calibri" panose="020F0502020204030204" pitchFamily="34" charset="0"/>
                          <a:cs typeface="Arial" panose="020B0604020202020204" pitchFamily="34" charset="0"/>
                        </a:rPr>
                        <a:t>AND/OR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6985" marR="0">
                        <a:lnSpc>
                          <a:spcPct val="115000"/>
                        </a:lnSpc>
                        <a:spcAft>
                          <a:spcPts val="800"/>
                        </a:spcAft>
                        <a:buNone/>
                      </a:pPr>
                      <a:r>
                        <a:rPr lang="en-US" sz="1800" b="1">
                          <a:effectLst/>
                          <a:latin typeface="Arial" panose="020B0604020202020204" pitchFamily="34" charset="0"/>
                          <a:ea typeface="Calibri" panose="020F0502020204030204" pitchFamily="34" charset="0"/>
                          <a:cs typeface="Arial" panose="020B0604020202020204" pitchFamily="34" charset="0"/>
                        </a:rPr>
                        <a:t>Academic: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7000"/>
                        </a:lnSpc>
                        <a:spcAft>
                          <a:spcPts val="600"/>
                        </a:spcAft>
                        <a:buFont typeface="Wingdings" panose="05000000000000000000" pitchFamily="2" charset="2"/>
                        <a:buChar char=""/>
                        <a:tabLst>
                          <a:tab pos="457200" algn="l"/>
                        </a:tabLst>
                      </a:pPr>
                      <a:r>
                        <a:rPr lang="en-US" sz="1800">
                          <a:effectLst/>
                          <a:latin typeface="Arial" panose="020B0604020202020204" pitchFamily="34" charset="0"/>
                          <a:ea typeface="Calibri" panose="020F0502020204030204" pitchFamily="34" charset="0"/>
                          <a:cs typeface="Arial" panose="020B0604020202020204" pitchFamily="34" charset="0"/>
                        </a:rPr>
                        <a:t>Progress report: 1 or more course failures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7000"/>
                        </a:lnSpc>
                        <a:spcAft>
                          <a:spcPts val="600"/>
                        </a:spcAft>
                        <a:buFont typeface="Wingdings" panose="05000000000000000000" pitchFamily="2" charset="2"/>
                        <a:buChar char=""/>
                        <a:tabLst>
                          <a:tab pos="457200" algn="l"/>
                        </a:tabLst>
                      </a:pPr>
                      <a:r>
                        <a:rPr lang="en-US" sz="1800">
                          <a:effectLst/>
                          <a:latin typeface="Arial" panose="020B0604020202020204" pitchFamily="34" charset="0"/>
                          <a:ea typeface="Calibri" panose="020F0502020204030204" pitchFamily="34" charset="0"/>
                          <a:cs typeface="Arial" panose="020B0604020202020204" pitchFamily="34" charset="0"/>
                        </a:rPr>
                        <a:t>Missing assignments: 5 or more within a grading period</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7000"/>
                        </a:lnSpc>
                        <a:spcAft>
                          <a:spcPts val="600"/>
                        </a:spcAft>
                        <a:buFont typeface="Wingdings" panose="05000000000000000000" pitchFamily="2" charset="2"/>
                        <a:buChar char=""/>
                        <a:tabLst>
                          <a:tab pos="457200" algn="l"/>
                        </a:tabLst>
                      </a:pPr>
                      <a:r>
                        <a:rPr lang="en-US" sz="1800">
                          <a:effectLst/>
                          <a:latin typeface="Arial" panose="020B0604020202020204" pitchFamily="34" charset="0"/>
                          <a:ea typeface="Calibri" panose="020F0502020204030204" pitchFamily="34" charset="0"/>
                          <a:cs typeface="Arial" panose="020B0604020202020204" pitchFamily="34" charset="0"/>
                        </a:rPr>
                        <a:t>AIMSweb: intensive level (math or reading)</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985" marR="0">
                        <a:lnSpc>
                          <a:spcPct val="115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Student behavior targeted for improvement (e.g., target or replacement behavior) using direct observation</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6985" marR="0">
                        <a:lnSpc>
                          <a:spcPct val="115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6985" marR="0">
                        <a:lnSpc>
                          <a:spcPct val="115000"/>
                        </a:lnSpc>
                        <a:spcAft>
                          <a:spcPts val="800"/>
                        </a:spcAft>
                        <a:buNone/>
                      </a:pPr>
                      <a:r>
                        <a:rPr lang="en-US" sz="1800" b="1">
                          <a:effectLst/>
                          <a:latin typeface="Arial" panose="020B0604020202020204" pitchFamily="34" charset="0"/>
                          <a:ea typeface="Calibri" panose="020F0502020204030204" pitchFamily="34" charset="0"/>
                          <a:cs typeface="Arial" panose="020B0604020202020204" pitchFamily="34" charset="0"/>
                        </a:rPr>
                        <a:t>Treatment integrity</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800"/>
                        </a:spcAft>
                        <a:buFont typeface="Wingdings" panose="05000000000000000000" pitchFamily="2" charset="2"/>
                        <a:buChar char=""/>
                        <a:tabLst>
                          <a:tab pos="457200" algn="l"/>
                        </a:tabLst>
                      </a:pPr>
                      <a:r>
                        <a:rPr lang="en-US" sz="1800">
                          <a:effectLst/>
                          <a:latin typeface="Arial" panose="020B0604020202020204" pitchFamily="34" charset="0"/>
                          <a:ea typeface="Calibri" panose="020F0502020204030204" pitchFamily="34" charset="0"/>
                          <a:cs typeface="Arial" panose="020B0604020202020204" pitchFamily="34" charset="0"/>
                        </a:rPr>
                        <a:t>FABI step checklists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800"/>
                        </a:spcAft>
                        <a:buFont typeface="Wingdings" panose="05000000000000000000" pitchFamily="2" charset="2"/>
                        <a:buChar char=""/>
                        <a:tabLst>
                          <a:tab pos="457200" algn="l"/>
                        </a:tabLst>
                      </a:pPr>
                      <a:r>
                        <a:rPr lang="en-US" sz="1800">
                          <a:effectLst/>
                          <a:latin typeface="Arial" panose="020B0604020202020204" pitchFamily="34" charset="0"/>
                          <a:ea typeface="Calibri" panose="020F0502020204030204" pitchFamily="34" charset="0"/>
                          <a:cs typeface="Arial" panose="020B0604020202020204" pitchFamily="34" charset="0"/>
                        </a:rPr>
                        <a:t>Treatment integrity checklist</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6985" marR="0">
                        <a:lnSpc>
                          <a:spcPct val="115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6985" marR="0">
                        <a:lnSpc>
                          <a:spcPct val="115000"/>
                        </a:lnSpc>
                        <a:spcAft>
                          <a:spcPts val="800"/>
                        </a:spcAft>
                        <a:buNone/>
                      </a:pPr>
                      <a:r>
                        <a:rPr lang="en-US" sz="1800" b="1">
                          <a:effectLst/>
                          <a:latin typeface="Arial" panose="020B0604020202020204" pitchFamily="34" charset="0"/>
                          <a:ea typeface="Calibri" panose="020F0502020204030204" pitchFamily="34" charset="0"/>
                          <a:cs typeface="Arial" panose="020B0604020202020204" pitchFamily="34" charset="0"/>
                        </a:rPr>
                        <a:t>Social validity</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800"/>
                        </a:spcAft>
                        <a:buFont typeface="Wingdings" panose="05000000000000000000" pitchFamily="2" charset="2"/>
                        <a:buChar char=""/>
                        <a:tabLst>
                          <a:tab pos="457200" algn="l"/>
                        </a:tabLst>
                      </a:pPr>
                      <a:r>
                        <a:rPr lang="en-US" sz="1800">
                          <a:effectLst/>
                          <a:latin typeface="Arial" panose="020B0604020202020204" pitchFamily="34" charset="0"/>
                          <a:ea typeface="Calibri" panose="020F0502020204030204" pitchFamily="34" charset="0"/>
                          <a:cs typeface="Arial" panose="020B0604020202020204" pitchFamily="34" charset="0"/>
                        </a:rPr>
                        <a:t>IRP-15 (teacher)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800"/>
                        </a:spcAft>
                        <a:buFont typeface="Wingdings" panose="05000000000000000000" pitchFamily="2" charset="2"/>
                        <a:buChar char=""/>
                        <a:tabLst>
                          <a:tab pos="457200" algn="l"/>
                        </a:tabLst>
                      </a:pPr>
                      <a:r>
                        <a:rPr lang="en-US" sz="1800">
                          <a:effectLst/>
                          <a:latin typeface="Arial" panose="020B0604020202020204" pitchFamily="34" charset="0"/>
                          <a:ea typeface="Calibri" panose="020F0502020204030204" pitchFamily="34" charset="0"/>
                          <a:cs typeface="Arial" panose="020B0604020202020204" pitchFamily="34" charset="0"/>
                        </a:rPr>
                        <a:t>CIRP (student)</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800">
                          <a:effectLst/>
                          <a:latin typeface="Arial" panose="020B0604020202020204" pitchFamily="34" charset="0"/>
                          <a:ea typeface="Calibri" panose="020F0502020204030204" pitchFamily="34" charset="0"/>
                          <a:cs typeface="Arial" panose="020B0604020202020204" pitchFamily="34" charset="0"/>
                        </a:rPr>
                        <a:t>The FABI will be faded once a functional relation is demonstrated using a validated single-case research design (e.g., A-B-A-B withdrawal) and:</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Aft>
                          <a:spcPts val="800"/>
                        </a:spcAft>
                        <a:buFont typeface="Wingdings" panose="05000000000000000000" pitchFamily="2" charset="2"/>
                        <a:buChar char=""/>
                        <a:tabLst>
                          <a:tab pos="295910" algn="l"/>
                        </a:tabLst>
                      </a:pPr>
                      <a:r>
                        <a:rPr lang="en-US" sz="1800">
                          <a:effectLst/>
                          <a:latin typeface="Arial" panose="020B0604020202020204" pitchFamily="34" charset="0"/>
                          <a:ea typeface="Calibri" panose="020F0502020204030204" pitchFamily="34" charset="0"/>
                          <a:cs typeface="Arial" panose="020B0604020202020204" pitchFamily="34" charset="0"/>
                        </a:rPr>
                        <a:t>Behavior objective for the student is met (see behavior intervention plan).</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4739484"/>
                  </a:ext>
                </a:extLst>
              </a:tr>
            </a:tbl>
          </a:graphicData>
        </a:graphic>
      </p:graphicFrame>
    </p:spTree>
    <p:extLst>
      <p:ext uri="{BB962C8B-B14F-4D97-AF65-F5344CB8AC3E}">
        <p14:creationId xmlns:p14="http://schemas.microsoft.com/office/powerpoint/2010/main" val="125297655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CBD43-4D4D-1D19-8017-A99ED48EEB5B}"/>
              </a:ext>
            </a:extLst>
          </p:cNvPr>
          <p:cNvSpPr>
            <a:spLocks noGrp="1"/>
          </p:cNvSpPr>
          <p:nvPr>
            <p:ph type="title"/>
          </p:nvPr>
        </p:nvSpPr>
        <p:spPr/>
        <p:txBody>
          <a:bodyPr/>
          <a:lstStyle/>
          <a:p>
            <a:r>
              <a:rPr lang="en-US"/>
              <a:t>Tier 3: Students with Internalizing Behaviors</a:t>
            </a:r>
          </a:p>
        </p:txBody>
      </p:sp>
      <p:sp>
        <p:nvSpPr>
          <p:cNvPr id="3" name="Content Placeholder 2">
            <a:extLst>
              <a:ext uri="{FF2B5EF4-FFF2-40B4-BE49-F238E27FC236}">
                <a16:creationId xmlns:a16="http://schemas.microsoft.com/office/drawing/2014/main" id="{C7F1F737-A380-4EE3-B579-467BEE223A1C}"/>
              </a:ext>
            </a:extLst>
          </p:cNvPr>
          <p:cNvSpPr>
            <a:spLocks noGrp="1"/>
          </p:cNvSpPr>
          <p:nvPr>
            <p:ph idx="1"/>
          </p:nvPr>
        </p:nvSpPr>
        <p:spPr/>
        <p:txBody>
          <a:bodyPr/>
          <a:lstStyle/>
          <a:p>
            <a:endParaRPr lang="en-US"/>
          </a:p>
        </p:txBody>
      </p:sp>
      <p:pic>
        <p:nvPicPr>
          <p:cNvPr id="4098" name="Picture 2" descr="Module 6.5 Supporting students with internalizing concerns at Tier 3">
            <a:extLst>
              <a:ext uri="{FF2B5EF4-FFF2-40B4-BE49-F238E27FC236}">
                <a16:creationId xmlns:a16="http://schemas.microsoft.com/office/drawing/2014/main" id="{DBEB958F-7E18-5C28-9902-8519DB37A2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47192" y="1391476"/>
            <a:ext cx="3220953"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262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Transparency, Access, &amp; </a:t>
            </a:r>
            <a:br>
              <a:rPr lang="en-US"/>
            </a:br>
            <a:r>
              <a:rPr lang="en-US"/>
              <a:t>Collaboration</a:t>
            </a:r>
          </a:p>
        </p:txBody>
      </p:sp>
      <p:sp>
        <p:nvSpPr>
          <p:cNvPr id="4" name="Text Placeholder 3"/>
          <p:cNvSpPr>
            <a:spLocks noGrp="1"/>
          </p:cNvSpPr>
          <p:nvPr>
            <p:ph type="body" idx="1"/>
          </p:nvPr>
        </p:nvSpPr>
        <p:spPr/>
        <p:txBody>
          <a:bodyPr/>
          <a:lstStyle/>
          <a:p>
            <a:r>
              <a:rPr lang="en-US"/>
              <a:t>Benefits of Ci3T Models</a:t>
            </a:r>
          </a:p>
        </p:txBody>
      </p:sp>
    </p:spTree>
    <p:extLst>
      <p:ext uri="{BB962C8B-B14F-4D97-AF65-F5344CB8AC3E}">
        <p14:creationId xmlns:p14="http://schemas.microsoft.com/office/powerpoint/2010/main" val="185456619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5C7FD-0AA9-AC7C-A764-650B0A2EBA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9B7B52-774F-BDD6-F681-2E44B9B0D6D2}"/>
              </a:ext>
            </a:extLst>
          </p:cNvPr>
          <p:cNvSpPr>
            <a:spLocks noGrp="1"/>
          </p:cNvSpPr>
          <p:nvPr>
            <p:ph type="title"/>
          </p:nvPr>
        </p:nvSpPr>
        <p:spPr>
          <a:xfrm>
            <a:off x="838200" y="365125"/>
            <a:ext cx="10515600" cy="712561"/>
          </a:xfrm>
        </p:spPr>
        <p:txBody>
          <a:bodyPr>
            <a:normAutofit/>
          </a:bodyPr>
          <a:lstStyle/>
          <a:p>
            <a:r>
              <a:rPr lang="en-US"/>
              <a:t>Tier 3: Social Skills Intervention</a:t>
            </a:r>
          </a:p>
        </p:txBody>
      </p:sp>
      <p:graphicFrame>
        <p:nvGraphicFramePr>
          <p:cNvPr id="8" name="Content Placeholder 7">
            <a:extLst>
              <a:ext uri="{FF2B5EF4-FFF2-40B4-BE49-F238E27FC236}">
                <a16:creationId xmlns:a16="http://schemas.microsoft.com/office/drawing/2014/main" id="{34DC6B3E-15F0-2E22-BAA9-5DA6977C5357}"/>
              </a:ext>
            </a:extLst>
          </p:cNvPr>
          <p:cNvGraphicFramePr>
            <a:graphicFrameLocks noGrp="1"/>
          </p:cNvGraphicFramePr>
          <p:nvPr>
            <p:ph idx="1"/>
            <p:extLst>
              <p:ext uri="{D42A27DB-BD31-4B8C-83A1-F6EECF244321}">
                <p14:modId xmlns:p14="http://schemas.microsoft.com/office/powerpoint/2010/main" val="1093717564"/>
              </p:ext>
            </p:extLst>
          </p:nvPr>
        </p:nvGraphicFramePr>
        <p:xfrm>
          <a:off x="91440" y="998310"/>
          <a:ext cx="11859767" cy="10250424"/>
        </p:xfrm>
        <a:graphic>
          <a:graphicData uri="http://schemas.openxmlformats.org/drawingml/2006/table">
            <a:tbl>
              <a:tblPr firstRow="1" firstCol="1" bandRow="1"/>
              <a:tblGrid>
                <a:gridCol w="1271016">
                  <a:extLst>
                    <a:ext uri="{9D8B030D-6E8A-4147-A177-3AD203B41FA5}">
                      <a16:colId xmlns:a16="http://schemas.microsoft.com/office/drawing/2014/main" val="3990751928"/>
                    </a:ext>
                  </a:extLst>
                </a:gridCol>
                <a:gridCol w="3416310">
                  <a:extLst>
                    <a:ext uri="{9D8B030D-6E8A-4147-A177-3AD203B41FA5}">
                      <a16:colId xmlns:a16="http://schemas.microsoft.com/office/drawing/2014/main" val="4291264841"/>
                    </a:ext>
                  </a:extLst>
                </a:gridCol>
                <a:gridCol w="3189281">
                  <a:extLst>
                    <a:ext uri="{9D8B030D-6E8A-4147-A177-3AD203B41FA5}">
                      <a16:colId xmlns:a16="http://schemas.microsoft.com/office/drawing/2014/main" val="3300184543"/>
                    </a:ext>
                  </a:extLst>
                </a:gridCol>
                <a:gridCol w="2154485">
                  <a:extLst>
                    <a:ext uri="{9D8B030D-6E8A-4147-A177-3AD203B41FA5}">
                      <a16:colId xmlns:a16="http://schemas.microsoft.com/office/drawing/2014/main" val="4094403356"/>
                    </a:ext>
                  </a:extLst>
                </a:gridCol>
                <a:gridCol w="1828675">
                  <a:extLst>
                    <a:ext uri="{9D8B030D-6E8A-4147-A177-3AD203B41FA5}">
                      <a16:colId xmlns:a16="http://schemas.microsoft.com/office/drawing/2014/main" val="1657331712"/>
                    </a:ext>
                  </a:extLst>
                </a:gridCol>
              </a:tblGrid>
              <a:tr h="191705">
                <a:tc>
                  <a:txBody>
                    <a:bodyPr/>
                    <a:lstStyle/>
                    <a:p>
                      <a:pPr marL="0" marR="0">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Support</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Description</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6985"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School-wide Data Entry Criteria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6985"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Data to Monitor Progress</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algn="ctr">
                        <a:lnSpc>
                          <a:spcPct val="115000"/>
                        </a:lnSpc>
                        <a:spcAft>
                          <a:spcPts val="800"/>
                        </a:spcAft>
                        <a:buNone/>
                      </a:pPr>
                      <a:r>
                        <a:rPr lang="en-US" sz="1600" b="1">
                          <a:solidFill>
                            <a:srgbClr val="FFFFFF"/>
                          </a:solidFill>
                          <a:effectLst/>
                          <a:latin typeface="Arial" panose="020B0604020202020204" pitchFamily="34" charset="0"/>
                          <a:ea typeface="Calibri" panose="020F0502020204030204" pitchFamily="34" charset="0"/>
                          <a:cs typeface="Arial" panose="020B0604020202020204" pitchFamily="34" charset="0"/>
                        </a:rPr>
                        <a:t>Exit Criteria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59063" marR="590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4023710102"/>
                  </a:ext>
                </a:extLst>
              </a:tr>
              <a:tr h="4840671">
                <a:tc>
                  <a:txBody>
                    <a:bodyPr/>
                    <a:lstStyle/>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Counselor-Led Social Skills Group + Individual Follow up</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In addition, to the counselor-led small groups of 3-5 students, the counselor meets once a week 1:1 for 30 min with a student to revisit the lessons taught during the week to re-visit lessons taught. The counselor sends a note home each week to share skills taught that week, with tips for using and acknowledging these skills at home. Instruction uses Positive Action materials (core and/or Positive Action Counselor’s Kit) and lasts for 30-40 min, 5 days per week. Individual instruction will supplement Tier 1 and Tier 2 Positive Action instruction by re-teaching skills taught in the classroom and small group sessions, and/or targeting specific social and emotional competencies in the student has not yet mastered. Skill areas targeted are shared with classroom teacher(s) so they can provide precorrection and reinforcement when students engage in these behaviors.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Consider using rating scales as diagnostic tools to identify skill and performance deficits (e.g., Social Skill Improvement System; Gresham &amp; Elliott; Skills for Greatness; Allred).</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Times New Roman" panose="02020603050405020304" pitchFamily="18" charset="0"/>
                        </a:rPr>
                        <a:t>Behavior: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6000"/>
                        </a:lnSpc>
                        <a:spcAft>
                          <a:spcPts val="800"/>
                        </a:spcAft>
                        <a:buFont typeface="Wingdings" panose="05000000000000000000" pitchFamily="2" charset="2"/>
                        <a:buChar char=""/>
                        <a:tabLst>
                          <a:tab pos="210185"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SRSS-E7 score: High (9-21)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6000"/>
                        </a:lnSpc>
                        <a:spcAft>
                          <a:spcPts val="800"/>
                        </a:spcAft>
                        <a:buFont typeface="Wingdings" panose="05000000000000000000" pitchFamily="2" charset="2"/>
                        <a:buChar char=""/>
                        <a:tabLst>
                          <a:tab pos="210185"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SRSS-I5 score: High (4-15)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Aft>
                          <a:spcPts val="800"/>
                        </a:spcAft>
                        <a:buNone/>
                      </a:pPr>
                      <a:r>
                        <a:rPr lang="en-US" sz="1600" i="1">
                          <a:effectLst/>
                          <a:latin typeface="Arial" panose="020B0604020202020204" pitchFamily="34" charset="0"/>
                          <a:ea typeface="Calibri" panose="020F0502020204030204" pitchFamily="34" charset="0"/>
                          <a:cs typeface="Times New Roman" panose="02020603050405020304" pitchFamily="18" charset="0"/>
                        </a:rPr>
                        <a:t>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6000"/>
                        </a:lnSpc>
                        <a:spcAft>
                          <a:spcPts val="800"/>
                        </a:spcAft>
                        <a:buFont typeface="Wingdings" panose="05000000000000000000" pitchFamily="2" charset="2"/>
                        <a:buChar char=""/>
                        <a:tabLst>
                          <a:tab pos="210185" algn="l"/>
                        </a:tabLst>
                      </a:pPr>
                      <a:r>
                        <a:rPr lang="en-US" sz="1600">
                          <a:effectLst/>
                          <a:latin typeface="Arial" panose="020B0604020202020204" pitchFamily="34" charset="0"/>
                          <a:ea typeface="Calibri" panose="020F0502020204030204" pitchFamily="34" charset="0"/>
                          <a:cs typeface="Times New Roman" panose="02020603050405020304" pitchFamily="18" charset="0"/>
                        </a:rPr>
                        <a:t>2 or more office discipline referrals (ODR)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600"/>
                        </a:spcBef>
                        <a:spcAft>
                          <a:spcPts val="600"/>
                        </a:spcAft>
                        <a:buNone/>
                      </a:pPr>
                      <a:r>
                        <a:rPr lang="en-US" sz="1600" b="1">
                          <a:effectLst/>
                          <a:latin typeface="Arial" panose="020B0604020202020204" pitchFamily="34" charset="0"/>
                          <a:ea typeface="Calibri" panose="020F0502020204030204" pitchFamily="34" charset="0"/>
                          <a:cs typeface="Times New Roman" panose="02020603050405020304" pitchFamily="18" charset="0"/>
                        </a:rPr>
                        <a:t>AND</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600"/>
                        </a:spcBef>
                        <a:spcAft>
                          <a:spcPts val="600"/>
                        </a:spcAft>
                        <a:buFont typeface="Wingdings" panose="05000000000000000000" pitchFamily="2" charset="2"/>
                        <a:buChar char=""/>
                      </a:pPr>
                      <a:r>
                        <a:rPr lang="en-US" sz="1600">
                          <a:effectLst/>
                          <a:latin typeface="Arial" panose="020B0604020202020204" pitchFamily="34" charset="0"/>
                          <a:ea typeface="Calibri" panose="020F0502020204030204" pitchFamily="34" charset="0"/>
                          <a:cs typeface="Times New Roman" panose="02020603050405020304" pitchFamily="18" charset="0"/>
                        </a:rPr>
                        <a:t>Parent permission</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Bef>
                          <a:spcPts val="600"/>
                        </a:spcBef>
                        <a:spcAft>
                          <a:spcPts val="600"/>
                        </a:spcAft>
                        <a:buNone/>
                      </a:pPr>
                      <a:r>
                        <a:rPr lang="en-US" sz="1600" b="1">
                          <a:effectLst/>
                          <a:latin typeface="Arial" panose="020B0604020202020204" pitchFamily="34" charset="0"/>
                          <a:ea typeface="Calibri" panose="020F0502020204030204" pitchFamily="34" charset="0"/>
                          <a:cs typeface="Times New Roman" panose="02020603050405020304" pitchFamily="18" charset="0"/>
                        </a:rPr>
                        <a:t>AND</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600"/>
                        </a:spcBef>
                        <a:spcAft>
                          <a:spcPts val="600"/>
                        </a:spcAft>
                        <a:buFont typeface="Wingdings" panose="05000000000000000000" pitchFamily="2" charset="2"/>
                        <a:buChar char=""/>
                      </a:pPr>
                      <a:r>
                        <a:rPr lang="en-US" sz="1600">
                          <a:effectLst/>
                          <a:latin typeface="Arial" panose="020B0604020202020204" pitchFamily="34" charset="0"/>
                          <a:ea typeface="Calibri" panose="020F0502020204030204" pitchFamily="34" charset="0"/>
                          <a:cs typeface="Times New Roman" panose="02020603050405020304" pitchFamily="18" charset="0"/>
                        </a:rPr>
                        <a:t>Rating scales (Social Skill Improvement System; Skills for Greatness) indicating student has specific social skill acquisition deficit (i.e., ‘can’t do’ the skill as opposed to ‘won’t do’ the skill).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Times New Roman" panose="02020603050405020304" pitchFamily="18" charset="0"/>
                        </a:rPr>
                        <a:t>Student Performance:</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Direct Behavior Rating (DBR) or progress monitoring of specific target skills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Times New Roman" panose="02020603050405020304" pitchFamily="18" charset="0"/>
                        </a:rPr>
                        <a:t>Treatment Integrity:</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Treatment Integrity Checklist</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Times New Roman" panose="02020603050405020304" pitchFamily="18" charset="0"/>
                        </a:rPr>
                        <a:t>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Times New Roman" panose="02020603050405020304" pitchFamily="18" charset="0"/>
                        </a:rPr>
                        <a:t>Social Validity:</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Teacher: </a:t>
                      </a:r>
                      <a:r>
                        <a:rPr lang="en-US" sz="1600" u="sng">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2"/>
                        </a:rPr>
                        <a:t>IRP-15</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Student: </a:t>
                      </a:r>
                      <a:r>
                        <a:rPr lang="en-US" sz="1600" u="sng">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CIRP</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800"/>
                        </a:spcAft>
                        <a:buNone/>
                      </a:pPr>
                      <a:r>
                        <a:rPr lang="en-US" sz="1600" b="1">
                          <a:effectLst/>
                          <a:latin typeface="Arial" panose="020B0604020202020204" pitchFamily="34" charset="0"/>
                          <a:ea typeface="Calibri" panose="020F0502020204030204" pitchFamily="34" charset="0"/>
                          <a:cs typeface="Times New Roman" panose="02020603050405020304" pitchFamily="18" charset="0"/>
                        </a:rPr>
                        <a:t>Behavior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SRSS-E7: Low (0-3)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SRSS-I5: Low (0-1)</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Aft>
                          <a:spcPts val="800"/>
                        </a:spcAft>
                        <a:buNone/>
                      </a:pPr>
                      <a:r>
                        <a:rPr lang="en-US" sz="1600" i="1">
                          <a:effectLst/>
                          <a:latin typeface="Arial" panose="020B0604020202020204" pitchFamily="34" charset="0"/>
                          <a:ea typeface="Calibri" panose="020F0502020204030204" pitchFamily="34" charset="0"/>
                          <a:cs typeface="Times New Roman" panose="02020603050405020304" pitchFamily="18" charset="0"/>
                        </a:rPr>
                        <a:t>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No office discipline referrals (ODRs) over 8 weeks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gn="ctr">
                        <a:lnSpc>
                          <a:spcPct val="115000"/>
                        </a:lnSpc>
                        <a:spcAft>
                          <a:spcPts val="800"/>
                        </a:spcAft>
                        <a:buNone/>
                      </a:pPr>
                      <a:r>
                        <a:rPr lang="en-US" sz="1600" i="1">
                          <a:effectLst/>
                          <a:latin typeface="Arial" panose="020B0604020202020204" pitchFamily="34" charset="0"/>
                          <a:ea typeface="Calibri" panose="020F0502020204030204" pitchFamily="34" charset="0"/>
                          <a:cs typeface="Times New Roman" panose="02020603050405020304" pitchFamily="18" charset="0"/>
                        </a:rPr>
                        <a:t>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Student DBR goals met for 10-12 weeks (team review of progress to determine)</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600">
                          <a:effectLst/>
                          <a:latin typeface="Arial" panose="020B0604020202020204" pitchFamily="34" charset="0"/>
                          <a:ea typeface="Calibri" panose="020F0502020204030204" pitchFamily="34" charset="0"/>
                          <a:cs typeface="Times New Roman" panose="02020603050405020304" pitchFamily="18" charset="0"/>
                        </a:rPr>
                        <a:t>SRSS-E7 and I5 scores are in the low risk category</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4739484"/>
                  </a:ext>
                </a:extLst>
              </a:tr>
            </a:tbl>
          </a:graphicData>
        </a:graphic>
      </p:graphicFrame>
    </p:spTree>
    <p:extLst>
      <p:ext uri="{BB962C8B-B14F-4D97-AF65-F5344CB8AC3E}">
        <p14:creationId xmlns:p14="http://schemas.microsoft.com/office/powerpoint/2010/main" val="372895722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63D00CD-CED5-3963-C099-2E9851C3EED7}"/>
              </a:ext>
              <a:ext uri="{C183D7F6-B498-43B3-948B-1728B52AA6E4}">
                <adec:decorative xmlns:adec="http://schemas.microsoft.com/office/drawing/2017/decorative" val="1"/>
              </a:ext>
            </a:extLst>
          </p:cNvPr>
          <p:cNvSpPr>
            <a:spLocks noGrp="1"/>
          </p:cNvSpPr>
          <p:nvPr>
            <p:ph type="title"/>
          </p:nvPr>
        </p:nvSpPr>
        <p:spPr/>
        <p:txBody>
          <a:bodyPr/>
          <a:lstStyle/>
          <a:p>
            <a:r>
              <a:rPr lang="en-US"/>
              <a:t>Selecting an Intervention</a:t>
            </a:r>
          </a:p>
        </p:txBody>
      </p:sp>
      <p:sp>
        <p:nvSpPr>
          <p:cNvPr id="4" name="Title hidden">
            <a:extLst>
              <a:ext uri="{FF2B5EF4-FFF2-40B4-BE49-F238E27FC236}">
                <a16:creationId xmlns:a16="http://schemas.microsoft.com/office/drawing/2014/main" id="{A97A6F06-1F60-20D5-F15E-E961122A1C9A}"/>
              </a:ext>
            </a:extLst>
          </p:cNvPr>
          <p:cNvSpPr txBox="1">
            <a:spLocks/>
          </p:cNvSpPr>
          <p:nvPr/>
        </p:nvSpPr>
        <p:spPr>
          <a:xfrm>
            <a:off x="673768" y="-1388065"/>
            <a:ext cx="1083243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defRPr/>
            </a:pPr>
            <a:r>
              <a:rPr lang="en-US"/>
              <a:t>Selecting an Intervention 1</a:t>
            </a:r>
          </a:p>
        </p:txBody>
      </p:sp>
      <p:pic>
        <p:nvPicPr>
          <p:cNvPr id="15" name="Picture" descr="Image of a man with a speech bubble asking &quot;How do I decide when the entry criteria are similar for multiple interventions?&quot;">
            <a:extLst>
              <a:ext uri="{FF2B5EF4-FFF2-40B4-BE49-F238E27FC236}">
                <a16:creationId xmlns:a16="http://schemas.microsoft.com/office/drawing/2014/main" id="{17C1CA03-6FFA-7AA2-07FF-0CFA840774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334" y="1690688"/>
            <a:ext cx="4623745" cy="6858000"/>
          </a:xfrm>
          <a:prstGeom prst="rect">
            <a:avLst/>
          </a:prstGeom>
        </p:spPr>
      </p:pic>
      <p:grpSp>
        <p:nvGrpSpPr>
          <p:cNvPr id="16" name="Image" descr="Three intervention grids, includes grids for Direct Behavior Rating, Behavior Contract, and Secondary (Tier 2)">
            <a:extLst>
              <a:ext uri="{FF2B5EF4-FFF2-40B4-BE49-F238E27FC236}">
                <a16:creationId xmlns:a16="http://schemas.microsoft.com/office/drawing/2014/main" id="{8A4B25B6-2F64-C8DA-EE78-798947164F09}"/>
              </a:ext>
            </a:extLst>
          </p:cNvPr>
          <p:cNvGrpSpPr/>
          <p:nvPr/>
        </p:nvGrpSpPr>
        <p:grpSpPr>
          <a:xfrm>
            <a:off x="5978107" y="1537949"/>
            <a:ext cx="6023270" cy="5155769"/>
            <a:chOff x="5978107" y="1537949"/>
            <a:chExt cx="6023270" cy="5155769"/>
          </a:xfrm>
        </p:grpSpPr>
        <p:pic>
          <p:nvPicPr>
            <p:cNvPr id="7" name="Picture 3">
              <a:extLst>
                <a:ext uri="{FF2B5EF4-FFF2-40B4-BE49-F238E27FC236}">
                  <a16:creationId xmlns:a16="http://schemas.microsoft.com/office/drawing/2014/main" id="{DDCC85FC-B92C-4622-DC62-8A4F148EDA72}"/>
                </a:ext>
              </a:extLst>
            </p:cNvPr>
            <p:cNvPicPr/>
            <p:nvPr/>
          </p:nvPicPr>
          <p:blipFill>
            <a:blip r:embed="rId4" cstate="email">
              <a:extLst>
                <a:ext uri="{28A0092B-C50C-407E-A947-70E740481C1C}">
                  <a14:useLocalDpi xmlns:a14="http://schemas.microsoft.com/office/drawing/2010/main"/>
                </a:ext>
              </a:extLst>
            </a:blip>
            <a:srcRect l="5425" t="5324" r="4925" b="4166"/>
            <a:stretch/>
          </p:blipFill>
          <p:spPr>
            <a:xfrm>
              <a:off x="5978107" y="1537949"/>
              <a:ext cx="3841972" cy="3118137"/>
            </a:xfrm>
            <a:prstGeom prst="rect">
              <a:avLst/>
            </a:prstGeom>
            <a:ln>
              <a:solidFill>
                <a:schemeClr val="tx1"/>
              </a:solidFill>
            </a:ln>
          </p:spPr>
        </p:pic>
        <p:pic>
          <p:nvPicPr>
            <p:cNvPr id="11" name="Picture 2">
              <a:extLst>
                <a:ext uri="{FF2B5EF4-FFF2-40B4-BE49-F238E27FC236}">
                  <a16:creationId xmlns:a16="http://schemas.microsoft.com/office/drawing/2014/main" id="{DB14917C-600F-6CF5-9DD8-D520C8D85E2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869157" y="2499761"/>
              <a:ext cx="3973421" cy="3182676"/>
            </a:xfrm>
            <a:prstGeom prst="rect">
              <a:avLst/>
            </a:prstGeom>
            <a:ln>
              <a:solidFill>
                <a:schemeClr val="tx1"/>
              </a:solidFill>
            </a:ln>
          </p:spPr>
        </p:pic>
        <p:pic>
          <p:nvPicPr>
            <p:cNvPr id="14" name="Picture 1">
              <a:extLst>
                <a:ext uri="{FF2B5EF4-FFF2-40B4-BE49-F238E27FC236}">
                  <a16:creationId xmlns:a16="http://schemas.microsoft.com/office/drawing/2014/main" id="{DAD0C0BA-54E9-9557-7AB0-6BE6E21FC48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07201" y="4091099"/>
              <a:ext cx="4294176" cy="2602619"/>
            </a:xfrm>
            <a:prstGeom prst="rect">
              <a:avLst/>
            </a:prstGeom>
            <a:ln>
              <a:solidFill>
                <a:schemeClr val="tx1"/>
              </a:solidFill>
            </a:ln>
          </p:spPr>
        </p:pic>
      </p:grpSp>
    </p:spTree>
    <p:extLst>
      <p:ext uri="{BB962C8B-B14F-4D97-AF65-F5344CB8AC3E}">
        <p14:creationId xmlns:p14="http://schemas.microsoft.com/office/powerpoint/2010/main" val="370115900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00CD-CED5-3963-C099-2E9851C3EED7}"/>
              </a:ext>
              <a:ext uri="{C183D7F6-B498-43B3-948B-1728B52AA6E4}">
                <adec:decorative xmlns:adec="http://schemas.microsoft.com/office/drawing/2017/decorative" val="1"/>
              </a:ext>
            </a:extLst>
          </p:cNvPr>
          <p:cNvSpPr>
            <a:spLocks/>
          </p:cNvSpPr>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Selecting an Intervention</a:t>
            </a:r>
          </a:p>
        </p:txBody>
      </p:sp>
      <p:sp>
        <p:nvSpPr>
          <p:cNvPr id="3" name="Title (hidden)">
            <a:extLst>
              <a:ext uri="{FF2B5EF4-FFF2-40B4-BE49-F238E27FC236}">
                <a16:creationId xmlns:a16="http://schemas.microsoft.com/office/drawing/2014/main" id="{BD236FAA-087B-CA66-35E9-B5975CCADDCB}"/>
              </a:ext>
            </a:extLst>
          </p:cNvPr>
          <p:cNvSpPr txBox="1">
            <a:spLocks noGrp="1"/>
          </p:cNvSpPr>
          <p:nvPr>
            <p:ph type="title" idx="4294967295"/>
          </p:nvPr>
        </p:nvSpPr>
        <p:spPr>
          <a:xfrm>
            <a:off x="578318"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Selecting an Intervention 2</a:t>
            </a:r>
          </a:p>
        </p:txBody>
      </p:sp>
      <p:sp>
        <p:nvSpPr>
          <p:cNvPr id="5" name="Content">
            <a:extLst>
              <a:ext uri="{FF2B5EF4-FFF2-40B4-BE49-F238E27FC236}">
                <a16:creationId xmlns:a16="http://schemas.microsoft.com/office/drawing/2014/main" id="{6D4A894C-987C-A603-E93C-0BD3210FFC74}"/>
              </a:ext>
            </a:extLst>
          </p:cNvPr>
          <p:cNvSpPr>
            <a:spLocks noGrp="1"/>
          </p:cNvSpPr>
          <p:nvPr>
            <p:ph idx="1"/>
          </p:nvPr>
        </p:nvSpPr>
        <p:spPr/>
        <p:txBody>
          <a:bodyPr>
            <a:normAutofit/>
          </a:bodyPr>
          <a:lstStyle/>
          <a:p>
            <a:r>
              <a:rPr lang="en-US"/>
              <a:t>Collaborate with families, colleagues, and the student to review available options</a:t>
            </a:r>
          </a:p>
          <a:p>
            <a:r>
              <a:rPr lang="en-US"/>
              <a:t>Consider what you know about the student </a:t>
            </a:r>
          </a:p>
          <a:p>
            <a:r>
              <a:rPr lang="en-US"/>
              <a:t>Consider possible function of the behavior</a:t>
            </a:r>
          </a:p>
          <a:p>
            <a:r>
              <a:rPr lang="en-US"/>
              <a:t>Consider your own strengths, support available (e.g., coach, professional learning), and feasibility of available options</a:t>
            </a:r>
          </a:p>
          <a:p>
            <a:r>
              <a:rPr lang="en-US"/>
              <a:t>Adjust as needed based on pre-intervention social validity </a:t>
            </a:r>
          </a:p>
        </p:txBody>
      </p:sp>
      <p:pic>
        <p:nvPicPr>
          <p:cNvPr id="7" name="Picture 2" descr="The Tier 2 Process module cover">
            <a:extLst>
              <a:ext uri="{FF2B5EF4-FFF2-40B4-BE49-F238E27FC236}">
                <a16:creationId xmlns:a16="http://schemas.microsoft.com/office/drawing/2014/main" id="{2B0EED5F-D81E-C12A-5F34-1C74B1AFCF95}"/>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8617" y="0"/>
            <a:ext cx="928623" cy="1450974"/>
          </a:xfrm>
          <a:prstGeom prst="rect">
            <a:avLst/>
          </a:prstGeom>
        </p:spPr>
      </p:pic>
      <p:pic>
        <p:nvPicPr>
          <p:cNvPr id="8" name="Picture 3" descr="The Tier 3 module cover">
            <a:extLst>
              <a:ext uri="{FF2B5EF4-FFF2-40B4-BE49-F238E27FC236}">
                <a16:creationId xmlns:a16="http://schemas.microsoft.com/office/drawing/2014/main" id="{1A2EA044-167A-9694-96D0-424D74BEB225}"/>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63377" y="0"/>
            <a:ext cx="928623" cy="1450975"/>
          </a:xfrm>
          <a:prstGeom prst="rect">
            <a:avLst/>
          </a:prstGeom>
        </p:spPr>
      </p:pic>
    </p:spTree>
    <p:extLst>
      <p:ext uri="{BB962C8B-B14F-4D97-AF65-F5344CB8AC3E}">
        <p14:creationId xmlns:p14="http://schemas.microsoft.com/office/powerpoint/2010/main" val="407537891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lstStyle/>
          <a:p>
            <a:r>
              <a:rPr lang="en-US"/>
              <a:t>Let’s Practice Together!</a:t>
            </a:r>
          </a:p>
        </p:txBody>
      </p:sp>
      <p:pic>
        <p:nvPicPr>
          <p:cNvPr id="6" name="Picture 1" descr="Ci3T Data Dashboard example">
            <a:extLst>
              <a:ext uri="{FF2B5EF4-FFF2-40B4-BE49-F238E27FC236}">
                <a16:creationId xmlns:a16="http://schemas.microsoft.com/office/drawing/2014/main" id="{F2AD3134-FE98-5961-0B17-64C2224D5A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5320" y="1690688"/>
            <a:ext cx="9941158" cy="4710112"/>
          </a:xfrm>
          <a:prstGeom prst="rect">
            <a:avLst/>
          </a:prstGeom>
          <a:ln>
            <a:solidFill>
              <a:schemeClr val="tx1"/>
            </a:solidFill>
          </a:ln>
        </p:spPr>
      </p:pic>
      <p:pic>
        <p:nvPicPr>
          <p:cNvPr id="5" name="Picture 2" descr="The Tier 2 Process module cover">
            <a:extLst>
              <a:ext uri="{FF2B5EF4-FFF2-40B4-BE49-F238E27FC236}">
                <a16:creationId xmlns:a16="http://schemas.microsoft.com/office/drawing/2014/main" id="{310DED5F-A0CB-FA2E-1423-D16582B8F98B}"/>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58617" y="0"/>
            <a:ext cx="928623" cy="1450974"/>
          </a:xfrm>
          <a:prstGeom prst="rect">
            <a:avLst/>
          </a:prstGeom>
        </p:spPr>
      </p:pic>
      <p:pic>
        <p:nvPicPr>
          <p:cNvPr id="7" name="Picture 3" descr="The Tier 3 module cover">
            <a:extLst>
              <a:ext uri="{FF2B5EF4-FFF2-40B4-BE49-F238E27FC236}">
                <a16:creationId xmlns:a16="http://schemas.microsoft.com/office/drawing/2014/main" id="{335F94CD-E953-ABC3-A0CB-1738AA249FB0}"/>
              </a:ext>
              <a:ext uri="{C183D7F6-B498-43B3-948B-1728B52AA6E4}">
                <adec:decorative xmlns:adec="http://schemas.microsoft.com/office/drawing/2017/decorative" val="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263377" y="0"/>
            <a:ext cx="928623" cy="1450975"/>
          </a:xfrm>
          <a:prstGeom prst="rect">
            <a:avLst/>
          </a:prstGeom>
        </p:spPr>
      </p:pic>
    </p:spTree>
    <p:extLst>
      <p:ext uri="{BB962C8B-B14F-4D97-AF65-F5344CB8AC3E}">
        <p14:creationId xmlns:p14="http://schemas.microsoft.com/office/powerpoint/2010/main" val="200927391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A3C3-0F81-55D0-E169-BDB7AFB11A50}"/>
              </a:ext>
              <a:ext uri="{C183D7F6-B498-43B3-948B-1728B52AA6E4}">
                <adec:decorative xmlns:adec="http://schemas.microsoft.com/office/drawing/2017/decorative" val="1"/>
              </a:ext>
            </a:extLst>
          </p:cNvPr>
          <p:cNvSpPr>
            <a:spLocks noGrp="1"/>
          </p:cNvSpPr>
          <p:nvPr>
            <p:ph type="title"/>
          </p:nvPr>
        </p:nvSpPr>
        <p:spPr>
          <a:xfrm>
            <a:off x="838200" y="365125"/>
            <a:ext cx="9361424" cy="1325563"/>
          </a:xfrm>
        </p:spPr>
        <p:txBody>
          <a:bodyPr/>
          <a:lstStyle/>
          <a:p>
            <a:r>
              <a:rPr lang="en-US"/>
              <a:t>Document Decisions and Plan for Next Steps</a:t>
            </a:r>
          </a:p>
        </p:txBody>
      </p:sp>
      <p:sp>
        <p:nvSpPr>
          <p:cNvPr id="3" name="Title (hidden)">
            <a:extLst>
              <a:ext uri="{FF2B5EF4-FFF2-40B4-BE49-F238E27FC236}">
                <a16:creationId xmlns:a16="http://schemas.microsoft.com/office/drawing/2014/main" id="{E52506C1-F3E6-3F69-EF14-68F1E81CCBBE}"/>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Document Decisions and Plan for Next Steps 1</a:t>
            </a:r>
          </a:p>
        </p:txBody>
      </p:sp>
      <p:pic>
        <p:nvPicPr>
          <p:cNvPr id="5" name="Picture 1" descr="Ci3T Tier 2 and Tier 3 Intervention Tracker (tab: class at-a-glance planner)">
            <a:extLst>
              <a:ext uri="{FF2B5EF4-FFF2-40B4-BE49-F238E27FC236}">
                <a16:creationId xmlns:a16="http://schemas.microsoft.com/office/drawing/2014/main" id="{69C124C6-CF68-6060-5C37-2AA53E3185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1950" y="1778000"/>
            <a:ext cx="8674100" cy="4815869"/>
          </a:xfrm>
          <a:prstGeom prst="rect">
            <a:avLst/>
          </a:prstGeom>
          <a:ln>
            <a:solidFill>
              <a:schemeClr val="tx1"/>
            </a:solidFill>
          </a:ln>
        </p:spPr>
      </p:pic>
      <p:pic>
        <p:nvPicPr>
          <p:cNvPr id="6" name="Picture 2" descr="The Tier 2 Process module cover">
            <a:extLst>
              <a:ext uri="{FF2B5EF4-FFF2-40B4-BE49-F238E27FC236}">
                <a16:creationId xmlns:a16="http://schemas.microsoft.com/office/drawing/2014/main" id="{1E7B9221-6226-4842-74AF-1B0CAA7EDD0B}"/>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8617" y="0"/>
            <a:ext cx="928623" cy="1450974"/>
          </a:xfrm>
          <a:prstGeom prst="rect">
            <a:avLst/>
          </a:prstGeom>
        </p:spPr>
      </p:pic>
      <p:pic>
        <p:nvPicPr>
          <p:cNvPr id="7" name="Picture 3" descr="The Tier 3 module cover">
            <a:extLst>
              <a:ext uri="{FF2B5EF4-FFF2-40B4-BE49-F238E27FC236}">
                <a16:creationId xmlns:a16="http://schemas.microsoft.com/office/drawing/2014/main" id="{46B1D2A4-B21D-9F3D-9317-22DF473B10EF}"/>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63377" y="0"/>
            <a:ext cx="928623" cy="1450975"/>
          </a:xfrm>
          <a:prstGeom prst="rect">
            <a:avLst/>
          </a:prstGeom>
        </p:spPr>
      </p:pic>
    </p:spTree>
    <p:extLst>
      <p:ext uri="{BB962C8B-B14F-4D97-AF65-F5344CB8AC3E}">
        <p14:creationId xmlns:p14="http://schemas.microsoft.com/office/powerpoint/2010/main" val="400253987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8E08017-EA8C-771A-D3EB-B02729935D7F}"/>
              </a:ext>
              <a:ext uri="{C183D7F6-B498-43B3-948B-1728B52AA6E4}">
                <adec:decorative xmlns:adec="http://schemas.microsoft.com/office/drawing/2017/decorative" val="1"/>
              </a:ext>
            </a:extLst>
          </p:cNvPr>
          <p:cNvSpPr>
            <a:spLocks/>
          </p:cNvSpPr>
          <p:nvPr/>
        </p:nvSpPr>
        <p:spPr>
          <a:xfrm>
            <a:off x="838200" y="365125"/>
            <a:ext cx="9361424"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Document Decisions and Plan for Next Steps</a:t>
            </a:r>
          </a:p>
        </p:txBody>
      </p:sp>
      <p:sp>
        <p:nvSpPr>
          <p:cNvPr id="4" name="Title (hidden)">
            <a:extLst>
              <a:ext uri="{FF2B5EF4-FFF2-40B4-BE49-F238E27FC236}">
                <a16:creationId xmlns:a16="http://schemas.microsoft.com/office/drawing/2014/main" id="{7F119509-4897-40AA-7F5B-030A4928E957}"/>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Document Decisions and Plan for Next Steps 2</a:t>
            </a:r>
          </a:p>
        </p:txBody>
      </p:sp>
      <p:pic>
        <p:nvPicPr>
          <p:cNvPr id="7" name="Picture 1" descr="Ci3T Tier 2 and Tier 3 Intervention Tracker (tab: tier 2 and tier 3 tracker)">
            <a:extLst>
              <a:ext uri="{FF2B5EF4-FFF2-40B4-BE49-F238E27FC236}">
                <a16:creationId xmlns:a16="http://schemas.microsoft.com/office/drawing/2014/main" id="{AD5B3BAE-D5AA-5D54-1114-9313E7F22CC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967626" y="1690688"/>
            <a:ext cx="8256748" cy="4938908"/>
          </a:xfrm>
          <a:prstGeom prst="rect">
            <a:avLst/>
          </a:prstGeom>
          <a:ln>
            <a:solidFill>
              <a:schemeClr val="tx1"/>
            </a:solidFill>
          </a:ln>
        </p:spPr>
      </p:pic>
      <p:pic>
        <p:nvPicPr>
          <p:cNvPr id="2" name="Picture 2" descr="The Tier 2 Process module cover">
            <a:extLst>
              <a:ext uri="{FF2B5EF4-FFF2-40B4-BE49-F238E27FC236}">
                <a16:creationId xmlns:a16="http://schemas.microsoft.com/office/drawing/2014/main" id="{597EAE28-EAE1-A3C4-67DF-8AEBA4155D1C}"/>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58617" y="0"/>
            <a:ext cx="928623" cy="1450974"/>
          </a:xfrm>
          <a:prstGeom prst="rect">
            <a:avLst/>
          </a:prstGeom>
        </p:spPr>
      </p:pic>
      <p:pic>
        <p:nvPicPr>
          <p:cNvPr id="3" name="Picture 3" descr="The Tier 3 Process module cover">
            <a:extLst>
              <a:ext uri="{FF2B5EF4-FFF2-40B4-BE49-F238E27FC236}">
                <a16:creationId xmlns:a16="http://schemas.microsoft.com/office/drawing/2014/main" id="{51C56AEE-460C-7285-881F-583609468C6C}"/>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63377" y="0"/>
            <a:ext cx="928623" cy="1450975"/>
          </a:xfrm>
          <a:prstGeom prst="rect">
            <a:avLst/>
          </a:prstGeom>
        </p:spPr>
      </p:pic>
    </p:spTree>
    <p:extLst>
      <p:ext uri="{BB962C8B-B14F-4D97-AF65-F5344CB8AC3E}">
        <p14:creationId xmlns:p14="http://schemas.microsoft.com/office/powerpoint/2010/main" val="15798008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BE516-912B-46F6-AF5A-ACE14C0675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93500D-FFF1-002F-B3C4-9F04B3608E4B}"/>
              </a:ext>
            </a:extLst>
          </p:cNvPr>
          <p:cNvSpPr>
            <a:spLocks noGrp="1"/>
          </p:cNvSpPr>
          <p:nvPr>
            <p:ph type="title"/>
          </p:nvPr>
        </p:nvSpPr>
        <p:spPr/>
        <p:txBody>
          <a:bodyPr>
            <a:normAutofit fontScale="90000"/>
          </a:bodyPr>
          <a:lstStyle/>
          <a:p>
            <a:r>
              <a:rPr lang="en-US"/>
              <a:t>Module Connection!</a:t>
            </a:r>
            <a:br>
              <a:rPr lang="en-US"/>
            </a:br>
            <a:r>
              <a:rPr lang="en-US">
                <a:solidFill>
                  <a:schemeClr val="accent5"/>
                </a:solidFill>
              </a:rPr>
              <a:t>The Tier 3 Process: Using Data to Connect Students to Validated Supports</a:t>
            </a:r>
            <a:endParaRPr lang="en-US"/>
          </a:p>
        </p:txBody>
      </p:sp>
      <p:pic>
        <p:nvPicPr>
          <p:cNvPr id="4" name="Picture 1" descr="Clarifying Tier 3 Supports infographic">
            <a:extLst>
              <a:ext uri="{FF2B5EF4-FFF2-40B4-BE49-F238E27FC236}">
                <a16:creationId xmlns:a16="http://schemas.microsoft.com/office/drawing/2014/main" id="{7083FF73-B880-1CCB-D331-5FF69E4D98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3128" y="2290869"/>
            <a:ext cx="2563586" cy="3662266"/>
          </a:xfrm>
          <a:prstGeom prst="rect">
            <a:avLst/>
          </a:prstGeom>
        </p:spPr>
      </p:pic>
      <p:pic>
        <p:nvPicPr>
          <p:cNvPr id="9" name="Picture 2" descr="Screenshot of Examining Multiple Data Sources for Tier 3 Decision Making video">
            <a:extLst>
              <a:ext uri="{FF2B5EF4-FFF2-40B4-BE49-F238E27FC236}">
                <a16:creationId xmlns:a16="http://schemas.microsoft.com/office/drawing/2014/main" id="{4B0E7A3D-4215-EAE0-0DAB-181E2859C2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63357" y="2218091"/>
            <a:ext cx="3717736" cy="2421818"/>
          </a:xfrm>
          <a:prstGeom prst="rect">
            <a:avLst/>
          </a:prstGeom>
        </p:spPr>
      </p:pic>
      <p:pic>
        <p:nvPicPr>
          <p:cNvPr id="24" name="Picture 3" descr="Screenshot of Ci3T class-at-a-glance intervention planner YouTube video">
            <a:extLst>
              <a:ext uri="{FF2B5EF4-FFF2-40B4-BE49-F238E27FC236}">
                <a16:creationId xmlns:a16="http://schemas.microsoft.com/office/drawing/2014/main" id="{63FFBF70-1E7A-617F-CA6C-FAA34A2235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52235" y="4831308"/>
            <a:ext cx="1943765" cy="1180921"/>
          </a:xfrm>
          <a:prstGeom prst="rect">
            <a:avLst/>
          </a:prstGeom>
        </p:spPr>
      </p:pic>
      <p:pic>
        <p:nvPicPr>
          <p:cNvPr id="22" name="Picture 4" descr="Screenshot of Ci3T Tier 2 and Tier 3 Intervention Tracker YouTube video">
            <a:extLst>
              <a:ext uri="{FF2B5EF4-FFF2-40B4-BE49-F238E27FC236}">
                <a16:creationId xmlns:a16="http://schemas.microsoft.com/office/drawing/2014/main" id="{593C24E1-C831-3EF8-3693-733D6719C3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11098" y="4831308"/>
            <a:ext cx="1803184" cy="1080813"/>
          </a:xfrm>
          <a:prstGeom prst="rect">
            <a:avLst/>
          </a:prstGeom>
        </p:spPr>
      </p:pic>
      <p:pic>
        <p:nvPicPr>
          <p:cNvPr id="14" name="Picture 5" descr="The Tier 3 Process module cover">
            <a:extLst>
              <a:ext uri="{FF2B5EF4-FFF2-40B4-BE49-F238E27FC236}">
                <a16:creationId xmlns:a16="http://schemas.microsoft.com/office/drawing/2014/main" id="{02FA91F9-7FF0-544C-13E6-85CF143E31D9}"/>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8397737" y="2294822"/>
            <a:ext cx="2402860" cy="3754468"/>
          </a:xfrm>
          <a:prstGeom prst="rect">
            <a:avLst/>
          </a:prstGeom>
        </p:spPr>
      </p:pic>
    </p:spTree>
    <p:extLst>
      <p:ext uri="{BB962C8B-B14F-4D97-AF65-F5344CB8AC3E}">
        <p14:creationId xmlns:p14="http://schemas.microsoft.com/office/powerpoint/2010/main" val="27478023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B10A70-D96E-577E-1C6B-81F4EE4057EB}"/>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34136271-AB50-ACB2-95CB-E21207D6A1B6}"/>
              </a:ext>
              <a:ext uri="{C183D7F6-B498-43B3-948B-1728B52AA6E4}">
                <adec:decorative xmlns:adec="http://schemas.microsoft.com/office/drawing/2017/decorative" val="0"/>
              </a:ext>
            </a:extLst>
          </p:cNvPr>
          <p:cNvSpPr txBox="1">
            <a:spLocks noGrp="1"/>
          </p:cNvSpPr>
          <p:nvPr>
            <p:ph type="title" idx="4294967295"/>
          </p:nvPr>
        </p:nvSpPr>
        <p:spPr>
          <a:xfrm>
            <a:off x="260048" y="304745"/>
            <a:ext cx="9030050" cy="830998"/>
          </a:xfrm>
          <a:prstGeom prst="rect">
            <a:avLst/>
          </a:prstGeom>
          <a:solidFill>
            <a:schemeClr val="accent5"/>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bg1"/>
                </a:solidFill>
                <a:effectLst/>
                <a:uLnTx/>
                <a:uFillTx/>
                <a:latin typeface="+mj-lt"/>
                <a:ea typeface="+mj-ea"/>
                <a:cs typeface="+mj-cs"/>
              </a:rPr>
              <a:t>Work Time Tier 3 Interventions</a:t>
            </a:r>
          </a:p>
        </p:txBody>
      </p:sp>
      <p:sp>
        <p:nvSpPr>
          <p:cNvPr id="4" name="TextBox 3">
            <a:extLst>
              <a:ext uri="{FF2B5EF4-FFF2-40B4-BE49-F238E27FC236}">
                <a16:creationId xmlns:a16="http://schemas.microsoft.com/office/drawing/2014/main" id="{77D691AB-FAD8-A3A7-E84D-FDE6935F1109}"/>
              </a:ext>
            </a:extLst>
          </p:cNvPr>
          <p:cNvSpPr txBox="1"/>
          <p:nvPr/>
        </p:nvSpPr>
        <p:spPr>
          <a:xfrm>
            <a:off x="260047" y="1259669"/>
            <a:ext cx="9030051" cy="461665"/>
          </a:xfrm>
          <a:prstGeom prst="rect">
            <a:avLst/>
          </a:prstGeom>
          <a:solidFill>
            <a:srgbClr val="F0F0F0"/>
          </a:solidFill>
          <a:ln w="12700">
            <a:solidFill>
              <a:schemeClr val="tx1"/>
            </a:solidFill>
          </a:ln>
        </p:spPr>
        <p:txBody>
          <a:bodyPr wrap="square" rtlCol="0">
            <a:spAutoFit/>
          </a:bodyPr>
          <a:lstStyle/>
          <a:p>
            <a:r>
              <a:rPr lang="en-US" sz="2400" b="1"/>
              <a:t>Step 1: </a:t>
            </a:r>
            <a:r>
              <a:rPr lang="en-US" sz="2400"/>
              <a:t>Go to the </a:t>
            </a:r>
            <a:r>
              <a:rPr lang="en-US" sz="2400">
                <a:hlinkClick r:id="rId3"/>
              </a:rPr>
              <a:t>Ci3T Website on the Enhance tab</a:t>
            </a:r>
            <a:endParaRPr lang="en-US" sz="2400"/>
          </a:p>
        </p:txBody>
      </p:sp>
      <p:sp>
        <p:nvSpPr>
          <p:cNvPr id="12" name="TextBox 11">
            <a:extLst>
              <a:ext uri="{FF2B5EF4-FFF2-40B4-BE49-F238E27FC236}">
                <a16:creationId xmlns:a16="http://schemas.microsoft.com/office/drawing/2014/main" id="{FD70849E-22F3-DD29-91C4-EF470F94340E}"/>
              </a:ext>
            </a:extLst>
          </p:cNvPr>
          <p:cNvSpPr txBox="1"/>
          <p:nvPr/>
        </p:nvSpPr>
        <p:spPr>
          <a:xfrm>
            <a:off x="260047" y="1829475"/>
            <a:ext cx="9030051" cy="2062103"/>
          </a:xfrm>
          <a:prstGeom prst="rect">
            <a:avLst/>
          </a:prstGeom>
          <a:solidFill>
            <a:srgbClr val="F0F0F0"/>
          </a:solidFill>
          <a:ln>
            <a:solidFill>
              <a:schemeClr val="tx1"/>
            </a:solidFill>
          </a:ln>
        </p:spPr>
        <p:txBody>
          <a:bodyPr wrap="square" rtlCol="0">
            <a:spAutoFit/>
          </a:bodyPr>
          <a:lstStyle/>
          <a:p>
            <a:r>
              <a:rPr lang="en-US" sz="2400" b="1"/>
              <a:t>Step 2: </a:t>
            </a:r>
            <a:r>
              <a:rPr lang="en-US" sz="2400"/>
              <a:t>Select one Tier 3 Interventions module to explore</a:t>
            </a:r>
          </a:p>
          <a:p>
            <a:endParaRPr lang="en-US" sz="2000"/>
          </a:p>
          <a:p>
            <a:endParaRPr lang="en-US" sz="2000"/>
          </a:p>
          <a:p>
            <a:endParaRPr lang="en-US" sz="2000"/>
          </a:p>
          <a:p>
            <a:endParaRPr lang="en-US" sz="2000"/>
          </a:p>
          <a:p>
            <a:endParaRPr lang="en-US" sz="2400"/>
          </a:p>
        </p:txBody>
      </p:sp>
      <p:grpSp>
        <p:nvGrpSpPr>
          <p:cNvPr id="10" name="Group 9" descr="Images of Tier 3 Intervention module covers form the Ci3T website">
            <a:extLst>
              <a:ext uri="{FF2B5EF4-FFF2-40B4-BE49-F238E27FC236}">
                <a16:creationId xmlns:a16="http://schemas.microsoft.com/office/drawing/2014/main" id="{202C0B2F-08D5-811E-AB20-AD17C41795AC}"/>
              </a:ext>
            </a:extLst>
          </p:cNvPr>
          <p:cNvGrpSpPr/>
          <p:nvPr/>
        </p:nvGrpSpPr>
        <p:grpSpPr>
          <a:xfrm>
            <a:off x="553777" y="2361082"/>
            <a:ext cx="8474553" cy="1351002"/>
            <a:chOff x="553777" y="2361082"/>
            <a:chExt cx="8474553" cy="1351002"/>
          </a:xfrm>
        </p:grpSpPr>
        <p:pic>
          <p:nvPicPr>
            <p:cNvPr id="13" name="Picture 12">
              <a:extLst>
                <a:ext uri="{FF2B5EF4-FFF2-40B4-BE49-F238E27FC236}">
                  <a16:creationId xmlns:a16="http://schemas.microsoft.com/office/drawing/2014/main" id="{051E5ACF-5D36-8198-6DDB-CB6BECEB4C2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775072" y="2361082"/>
              <a:ext cx="4253258" cy="1334923"/>
            </a:xfrm>
            <a:prstGeom prst="rect">
              <a:avLst/>
            </a:prstGeom>
          </p:spPr>
        </p:pic>
        <p:pic>
          <p:nvPicPr>
            <p:cNvPr id="11" name="Picture 10" descr="A collage of children reading&#10;&#10;AI-generated content may be incorrect.">
              <a:extLst>
                <a:ext uri="{FF2B5EF4-FFF2-40B4-BE49-F238E27FC236}">
                  <a16:creationId xmlns:a16="http://schemas.microsoft.com/office/drawing/2014/main" id="{325A10D7-EFB1-9E86-8D7E-44E336BAB3D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53777" y="2377159"/>
              <a:ext cx="4249870" cy="1334925"/>
            </a:xfrm>
            <a:prstGeom prst="rect">
              <a:avLst/>
            </a:prstGeom>
          </p:spPr>
        </p:pic>
      </p:grpSp>
      <p:sp>
        <p:nvSpPr>
          <p:cNvPr id="5" name="TextBox 4">
            <a:extLst>
              <a:ext uri="{FF2B5EF4-FFF2-40B4-BE49-F238E27FC236}">
                <a16:creationId xmlns:a16="http://schemas.microsoft.com/office/drawing/2014/main" id="{3C051DB6-8462-AE4B-EAA3-835ECB2EC0EE}"/>
              </a:ext>
            </a:extLst>
          </p:cNvPr>
          <p:cNvSpPr txBox="1"/>
          <p:nvPr/>
        </p:nvSpPr>
        <p:spPr>
          <a:xfrm>
            <a:off x="260047" y="3983788"/>
            <a:ext cx="9030051" cy="1415772"/>
          </a:xfrm>
          <a:prstGeom prst="rect">
            <a:avLst/>
          </a:prstGeom>
          <a:solidFill>
            <a:srgbClr val="F0F0F0"/>
          </a:solidFill>
          <a:ln w="12700">
            <a:solidFill>
              <a:schemeClr val="tx1"/>
            </a:solidFill>
          </a:ln>
        </p:spPr>
        <p:txBody>
          <a:bodyPr wrap="square" rtlCol="0">
            <a:spAutoFit/>
          </a:bodyPr>
          <a:lstStyle/>
          <a:p>
            <a:r>
              <a:rPr lang="en-US" sz="2400" b="1"/>
              <a:t>Step 3: </a:t>
            </a:r>
            <a:r>
              <a:rPr lang="en-US" sz="2400"/>
              <a:t>Review the selected module’s resources</a:t>
            </a:r>
          </a:p>
          <a:p>
            <a:pPr marL="1257300" lvl="2" indent="-342900">
              <a:buFont typeface="Arial" panose="020B0604020202020204" pitchFamily="34" charset="0"/>
              <a:buChar char="•"/>
            </a:pPr>
            <a:r>
              <a:rPr lang="en-US" sz="2400"/>
              <a:t>Download the intervention grid</a:t>
            </a:r>
          </a:p>
          <a:p>
            <a:pPr marL="1257300" lvl="2" indent="-342900">
              <a:buFont typeface="Arial" panose="020B0604020202020204" pitchFamily="34" charset="0"/>
              <a:buChar char="•"/>
            </a:pPr>
            <a:r>
              <a:rPr lang="en-US" sz="2400"/>
              <a:t>Edit the intervention grid for your context</a:t>
            </a:r>
          </a:p>
          <a:p>
            <a:pPr marL="1257300" lvl="2" indent="-342900">
              <a:buFont typeface="Arial" panose="020B0604020202020204" pitchFamily="34" charset="0"/>
              <a:buChar char="•"/>
            </a:pPr>
            <a:endParaRPr lang="en-US" sz="1400"/>
          </a:p>
        </p:txBody>
      </p:sp>
      <p:pic>
        <p:nvPicPr>
          <p:cNvPr id="8" name="Picture 7" descr="Image of a Tier 3 Intervention Grid ">
            <a:extLst>
              <a:ext uri="{FF2B5EF4-FFF2-40B4-BE49-F238E27FC236}">
                <a16:creationId xmlns:a16="http://schemas.microsoft.com/office/drawing/2014/main" id="{244355A7-9648-3508-E2BE-C591A69E93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61271" y="4112299"/>
            <a:ext cx="1962150" cy="1158750"/>
          </a:xfrm>
          <a:prstGeom prst="rect">
            <a:avLst/>
          </a:prstGeom>
        </p:spPr>
      </p:pic>
      <p:sp>
        <p:nvSpPr>
          <p:cNvPr id="6" name="TextBox 5">
            <a:extLst>
              <a:ext uri="{FF2B5EF4-FFF2-40B4-BE49-F238E27FC236}">
                <a16:creationId xmlns:a16="http://schemas.microsoft.com/office/drawing/2014/main" id="{8A78806D-9606-A8A7-F7B7-38B93E7D9E68}"/>
              </a:ext>
            </a:extLst>
          </p:cNvPr>
          <p:cNvSpPr txBox="1"/>
          <p:nvPr/>
        </p:nvSpPr>
        <p:spPr>
          <a:xfrm>
            <a:off x="260047" y="5501852"/>
            <a:ext cx="9030051" cy="1200329"/>
          </a:xfrm>
          <a:prstGeom prst="rect">
            <a:avLst/>
          </a:prstGeom>
          <a:solidFill>
            <a:srgbClr val="F0F0F0"/>
          </a:solidFill>
          <a:ln w="12700">
            <a:solidFill>
              <a:schemeClr val="tx1"/>
            </a:solidFill>
          </a:ln>
        </p:spPr>
        <p:txBody>
          <a:bodyPr wrap="square" rtlCol="0">
            <a:spAutoFit/>
          </a:bodyPr>
          <a:lstStyle/>
          <a:p>
            <a:r>
              <a:rPr lang="en-US" sz="2400" b="1"/>
              <a:t>Step 4: </a:t>
            </a:r>
            <a:r>
              <a:rPr lang="en-US" sz="2400"/>
              <a:t>Create an action plan for:</a:t>
            </a:r>
          </a:p>
          <a:p>
            <a:pPr marL="1257300" lvl="2" indent="-342900">
              <a:buFont typeface="Arial" panose="020B0604020202020204" pitchFamily="34" charset="0"/>
              <a:buChar char="•"/>
            </a:pPr>
            <a:r>
              <a:rPr lang="en-US" sz="2400"/>
              <a:t>Sharing this intervention with one or more colleagues</a:t>
            </a:r>
          </a:p>
          <a:p>
            <a:pPr marL="1257300" lvl="2" indent="-342900">
              <a:buFont typeface="Arial" panose="020B0604020202020204" pitchFamily="34" charset="0"/>
              <a:buChar char="•"/>
            </a:pPr>
            <a:r>
              <a:rPr lang="en-US" sz="2400"/>
              <a:t>Using this intervention</a:t>
            </a:r>
          </a:p>
        </p:txBody>
      </p:sp>
      <p:pic>
        <p:nvPicPr>
          <p:cNvPr id="3" name="15:00">
            <a:extLst>
              <a:ext uri="{FF2B5EF4-FFF2-40B4-BE49-F238E27FC236}">
                <a16:creationId xmlns:a16="http://schemas.microsoft.com/office/drawing/2014/main" id="{30F3671D-C442-3753-26BE-0208F0352035}"/>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9482880" y="3084911"/>
            <a:ext cx="2534830" cy="898875"/>
          </a:xfrm>
          <a:prstGeom prst="rect">
            <a:avLst/>
          </a:prstGeom>
          <a:noFill/>
        </p:spPr>
      </p:pic>
      <p:pic>
        <p:nvPicPr>
          <p:cNvPr id="7" name="14:00">
            <a:extLst>
              <a:ext uri="{FF2B5EF4-FFF2-40B4-BE49-F238E27FC236}">
                <a16:creationId xmlns:a16="http://schemas.microsoft.com/office/drawing/2014/main" id="{3CC04020-AEF9-592C-BA50-61C33146879F}"/>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9482572" y="3084911"/>
            <a:ext cx="2534830" cy="898875"/>
          </a:xfrm>
          <a:prstGeom prst="rect">
            <a:avLst/>
          </a:prstGeom>
          <a:noFill/>
        </p:spPr>
      </p:pic>
      <p:pic>
        <p:nvPicPr>
          <p:cNvPr id="9" name="13:00">
            <a:extLst>
              <a:ext uri="{FF2B5EF4-FFF2-40B4-BE49-F238E27FC236}">
                <a16:creationId xmlns:a16="http://schemas.microsoft.com/office/drawing/2014/main" id="{A006F216-3778-F80D-198D-052271092EA6}"/>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9482896" y="3084911"/>
            <a:ext cx="2534830" cy="898875"/>
          </a:xfrm>
          <a:prstGeom prst="rect">
            <a:avLst/>
          </a:prstGeom>
          <a:noFill/>
        </p:spPr>
      </p:pic>
      <p:pic>
        <p:nvPicPr>
          <p:cNvPr id="14" name="12:00">
            <a:extLst>
              <a:ext uri="{FF2B5EF4-FFF2-40B4-BE49-F238E27FC236}">
                <a16:creationId xmlns:a16="http://schemas.microsoft.com/office/drawing/2014/main" id="{76C6A598-C25B-0CFF-E1F1-4A4D673D52E1}"/>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9482628" y="3084911"/>
            <a:ext cx="2534830" cy="898875"/>
          </a:xfrm>
          <a:prstGeom prst="rect">
            <a:avLst/>
          </a:prstGeom>
          <a:noFill/>
        </p:spPr>
      </p:pic>
      <p:pic>
        <p:nvPicPr>
          <p:cNvPr id="15" name="11:00">
            <a:extLst>
              <a:ext uri="{FF2B5EF4-FFF2-40B4-BE49-F238E27FC236}">
                <a16:creationId xmlns:a16="http://schemas.microsoft.com/office/drawing/2014/main" id="{BDCB2558-13B7-8A3C-0711-8AA75FE96CB3}"/>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9482628" y="3084911"/>
            <a:ext cx="2534830" cy="898875"/>
          </a:xfrm>
          <a:prstGeom prst="rect">
            <a:avLst/>
          </a:prstGeom>
          <a:noFill/>
        </p:spPr>
      </p:pic>
      <p:pic>
        <p:nvPicPr>
          <p:cNvPr id="16" name="10:00">
            <a:extLst>
              <a:ext uri="{FF2B5EF4-FFF2-40B4-BE49-F238E27FC236}">
                <a16:creationId xmlns:a16="http://schemas.microsoft.com/office/drawing/2014/main" id="{61B1C8BB-D75B-6305-40F4-170E0239FDBB}"/>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9482684" y="3084911"/>
            <a:ext cx="2534830" cy="898875"/>
          </a:xfrm>
          <a:prstGeom prst="rect">
            <a:avLst/>
          </a:prstGeom>
          <a:noFill/>
        </p:spPr>
      </p:pic>
      <p:pic>
        <p:nvPicPr>
          <p:cNvPr id="17" name="09:00">
            <a:extLst>
              <a:ext uri="{FF2B5EF4-FFF2-40B4-BE49-F238E27FC236}">
                <a16:creationId xmlns:a16="http://schemas.microsoft.com/office/drawing/2014/main" id="{BA36A2EE-F48F-040C-D2B2-0E8F4D0472FA}"/>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9482740" y="3084911"/>
            <a:ext cx="2534830" cy="898875"/>
          </a:xfrm>
          <a:prstGeom prst="rect">
            <a:avLst/>
          </a:prstGeom>
          <a:noFill/>
        </p:spPr>
      </p:pic>
      <p:pic>
        <p:nvPicPr>
          <p:cNvPr id="18" name="08:00">
            <a:extLst>
              <a:ext uri="{FF2B5EF4-FFF2-40B4-BE49-F238E27FC236}">
                <a16:creationId xmlns:a16="http://schemas.microsoft.com/office/drawing/2014/main" id="{DD1696E7-4BC1-D086-C8D0-6A345A7C64C9}"/>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9482904" y="3084911"/>
            <a:ext cx="2534830" cy="898875"/>
          </a:xfrm>
          <a:prstGeom prst="rect">
            <a:avLst/>
          </a:prstGeom>
          <a:noFill/>
        </p:spPr>
      </p:pic>
      <p:pic>
        <p:nvPicPr>
          <p:cNvPr id="19" name="07:00">
            <a:extLst>
              <a:ext uri="{FF2B5EF4-FFF2-40B4-BE49-F238E27FC236}">
                <a16:creationId xmlns:a16="http://schemas.microsoft.com/office/drawing/2014/main" id="{69AEE6A2-A75D-A6D8-CF9F-8818F840E409}"/>
              </a:ext>
              <a:ext uri="{C183D7F6-B498-43B3-948B-1728B52AA6E4}">
                <adec:decorative xmlns:adec="http://schemas.microsoft.com/office/drawing/2017/decorative" val="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9482906" y="3084911"/>
            <a:ext cx="2534830" cy="898875"/>
          </a:xfrm>
          <a:prstGeom prst="rect">
            <a:avLst/>
          </a:prstGeom>
          <a:noFill/>
        </p:spPr>
      </p:pic>
      <p:pic>
        <p:nvPicPr>
          <p:cNvPr id="20" name="06:00">
            <a:extLst>
              <a:ext uri="{FF2B5EF4-FFF2-40B4-BE49-F238E27FC236}">
                <a16:creationId xmlns:a16="http://schemas.microsoft.com/office/drawing/2014/main" id="{404D4D07-B056-463E-DFB3-E58DCA3318C8}"/>
              </a:ext>
              <a:ext uri="{C183D7F6-B498-43B3-948B-1728B52AA6E4}">
                <adec:decorative xmlns:adec="http://schemas.microsoft.com/office/drawing/2017/decorative" val="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9482906" y="3084911"/>
            <a:ext cx="2534830" cy="898875"/>
          </a:xfrm>
          <a:prstGeom prst="rect">
            <a:avLst/>
          </a:prstGeom>
          <a:noFill/>
        </p:spPr>
      </p:pic>
      <p:pic>
        <p:nvPicPr>
          <p:cNvPr id="21" name="05:00">
            <a:extLst>
              <a:ext uri="{FF2B5EF4-FFF2-40B4-BE49-F238E27FC236}">
                <a16:creationId xmlns:a16="http://schemas.microsoft.com/office/drawing/2014/main" id="{C5195472-777B-01EB-0A85-1CFFDE5C83FB}"/>
              </a:ext>
              <a:ext uri="{C183D7F6-B498-43B3-948B-1728B52AA6E4}">
                <adec:decorative xmlns:adec="http://schemas.microsoft.com/office/drawing/2017/decorative" val="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9482906" y="3084911"/>
            <a:ext cx="2534830" cy="898875"/>
          </a:xfrm>
          <a:prstGeom prst="rect">
            <a:avLst/>
          </a:prstGeom>
          <a:noFill/>
        </p:spPr>
      </p:pic>
      <p:pic>
        <p:nvPicPr>
          <p:cNvPr id="22" name="04:00">
            <a:extLst>
              <a:ext uri="{FF2B5EF4-FFF2-40B4-BE49-F238E27FC236}">
                <a16:creationId xmlns:a16="http://schemas.microsoft.com/office/drawing/2014/main" id="{2D28CB55-875D-DD90-50D8-B844EB1EB59A}"/>
              </a:ext>
              <a:ext uri="{C183D7F6-B498-43B3-948B-1728B52AA6E4}">
                <adec:decorative xmlns:adec="http://schemas.microsoft.com/office/drawing/2017/decorative" val="1"/>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9482740" y="3084911"/>
            <a:ext cx="2534830" cy="898875"/>
          </a:xfrm>
          <a:prstGeom prst="rect">
            <a:avLst/>
          </a:prstGeom>
          <a:noFill/>
        </p:spPr>
      </p:pic>
      <p:pic>
        <p:nvPicPr>
          <p:cNvPr id="23" name="03:00">
            <a:extLst>
              <a:ext uri="{FF2B5EF4-FFF2-40B4-BE49-F238E27FC236}">
                <a16:creationId xmlns:a16="http://schemas.microsoft.com/office/drawing/2014/main" id="{ACDDFA13-7946-7B93-4E84-D344D99179A1}"/>
              </a:ext>
              <a:ext uri="{C183D7F6-B498-43B3-948B-1728B52AA6E4}">
                <adec:decorative xmlns:adec="http://schemas.microsoft.com/office/drawing/2017/decorative" val="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9482906" y="3084913"/>
            <a:ext cx="2534830" cy="898875"/>
          </a:xfrm>
          <a:prstGeom prst="rect">
            <a:avLst/>
          </a:prstGeom>
          <a:noFill/>
        </p:spPr>
      </p:pic>
      <p:pic>
        <p:nvPicPr>
          <p:cNvPr id="24" name="02:00">
            <a:extLst>
              <a:ext uri="{FF2B5EF4-FFF2-40B4-BE49-F238E27FC236}">
                <a16:creationId xmlns:a16="http://schemas.microsoft.com/office/drawing/2014/main" id="{5AB6D87C-8C6F-1FCE-C7E5-0D8412FFE746}"/>
              </a:ext>
              <a:ext uri="{C183D7F6-B498-43B3-948B-1728B52AA6E4}">
                <adec:decorative xmlns:adec="http://schemas.microsoft.com/office/drawing/2017/decorative" val="1"/>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tretch>
            <a:fillRect/>
          </a:stretch>
        </p:blipFill>
        <p:spPr bwMode="auto">
          <a:xfrm>
            <a:off x="9482908" y="3084913"/>
            <a:ext cx="2534830" cy="898875"/>
          </a:xfrm>
          <a:prstGeom prst="rect">
            <a:avLst/>
          </a:prstGeom>
          <a:noFill/>
        </p:spPr>
      </p:pic>
      <p:pic>
        <p:nvPicPr>
          <p:cNvPr id="25" name="01:00">
            <a:extLst>
              <a:ext uri="{FF2B5EF4-FFF2-40B4-BE49-F238E27FC236}">
                <a16:creationId xmlns:a16="http://schemas.microsoft.com/office/drawing/2014/main" id="{A3D69E9F-E9BF-D324-64F5-D66795CFCCA8}"/>
              </a:ext>
              <a:ext uri="{C183D7F6-B498-43B3-948B-1728B52AA6E4}">
                <adec:decorative xmlns:adec="http://schemas.microsoft.com/office/drawing/2017/decorative" val="1"/>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a:off x="9482908" y="3084915"/>
            <a:ext cx="2534830" cy="898875"/>
          </a:xfrm>
          <a:prstGeom prst="rect">
            <a:avLst/>
          </a:prstGeom>
          <a:noFill/>
        </p:spPr>
      </p:pic>
      <p:pic>
        <p:nvPicPr>
          <p:cNvPr id="26" name="00:30">
            <a:extLst>
              <a:ext uri="{FF2B5EF4-FFF2-40B4-BE49-F238E27FC236}">
                <a16:creationId xmlns:a16="http://schemas.microsoft.com/office/drawing/2014/main" id="{3DC8BA17-A2A4-35BD-4F6D-6FD04BD7A08F}"/>
              </a:ext>
              <a:ext uri="{C183D7F6-B498-43B3-948B-1728B52AA6E4}">
                <adec:decorative xmlns:adec="http://schemas.microsoft.com/office/drawing/2017/decorative" val="1"/>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tretch>
            <a:fillRect/>
          </a:stretch>
        </p:blipFill>
        <p:spPr bwMode="auto">
          <a:xfrm>
            <a:off x="9482796" y="3084911"/>
            <a:ext cx="2534830" cy="898875"/>
          </a:xfrm>
          <a:prstGeom prst="rect">
            <a:avLst/>
          </a:prstGeom>
          <a:noFill/>
        </p:spPr>
      </p:pic>
      <p:pic>
        <p:nvPicPr>
          <p:cNvPr id="27" name="00:00">
            <a:extLst>
              <a:ext uri="{FF2B5EF4-FFF2-40B4-BE49-F238E27FC236}">
                <a16:creationId xmlns:a16="http://schemas.microsoft.com/office/drawing/2014/main" id="{78C3342D-FF76-B06D-FF29-7344970A6F28}"/>
              </a:ext>
              <a:ext uri="{C183D7F6-B498-43B3-948B-1728B52AA6E4}">
                <adec:decorative xmlns:adec="http://schemas.microsoft.com/office/drawing/2017/decorative" val="1"/>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tretch>
            <a:fillRect/>
          </a:stretch>
        </p:blipFill>
        <p:spPr bwMode="auto">
          <a:xfrm>
            <a:off x="9482850" y="3084912"/>
            <a:ext cx="2534828" cy="898876"/>
          </a:xfrm>
          <a:prstGeom prst="rect">
            <a:avLst/>
          </a:prstGeom>
          <a:noFill/>
        </p:spPr>
      </p:pic>
    </p:spTree>
    <p:extLst>
      <p:ext uri="{BB962C8B-B14F-4D97-AF65-F5344CB8AC3E}">
        <p14:creationId xmlns:p14="http://schemas.microsoft.com/office/powerpoint/2010/main" val="1657324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1000">
        <p159:morph option="byObject"/>
      </p:transition>
    </mc:Choice>
    <mc:Fallback xmlns="">
      <p:transition spd="slow" advClick="0" advTm="30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8"/>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2"/>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3"/>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4"/>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5"/>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6"/>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46105-465C-D4E0-8208-734C2C369F8D}"/>
              </a:ext>
            </a:extLst>
          </p:cNvPr>
          <p:cNvSpPr>
            <a:spLocks noGrp="1"/>
          </p:cNvSpPr>
          <p:nvPr>
            <p:ph type="title"/>
          </p:nvPr>
        </p:nvSpPr>
        <p:spPr/>
        <p:txBody>
          <a:bodyPr/>
          <a:lstStyle/>
          <a:p>
            <a:r>
              <a:rPr lang="en-US"/>
              <a:t>Wrapping Up and Moving Forward</a:t>
            </a:r>
          </a:p>
        </p:txBody>
      </p:sp>
    </p:spTree>
    <p:extLst>
      <p:ext uri="{BB962C8B-B14F-4D97-AF65-F5344CB8AC3E}">
        <p14:creationId xmlns:p14="http://schemas.microsoft.com/office/powerpoint/2010/main" val="124551557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B5717-E7DF-721E-2AE6-5B2EBA87D97D}"/>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5BAFFE51-9485-C44A-4F0E-B41780FBA89E}"/>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Comprehensive, Integrated, Three-Tiered Model of Prevention 2.5</a:t>
            </a:r>
          </a:p>
        </p:txBody>
      </p:sp>
      <p:pic>
        <p:nvPicPr>
          <p:cNvPr id="3" name="Picture 1" descr="Comprehensive, Integrated, Three-Tiered Model of Prevention pyramid.">
            <a:extLst>
              <a:ext uri="{FF2B5EF4-FFF2-40B4-BE49-F238E27FC236}">
                <a16:creationId xmlns:a16="http://schemas.microsoft.com/office/drawing/2014/main" id="{A8317CF2-E258-37D3-838C-B45EE0D164AA}"/>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F1D0EE2B-49EE-AA9A-4453-97FA0308BF0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CBD7D1BA-867C-BCEE-AE0C-6F7B6FDAD5A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4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4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5691BB27-F442-9D4D-95F7-6D65FA698CA7}"/>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400" kern="0" noProof="0">
                <a:solidFill>
                  <a:prstClr val="white"/>
                </a:solidFill>
                <a:latin typeface="Calibri" panose="020F0502020204030204"/>
                <a:ea typeface="MS PGothic" charset="-128"/>
              </a:rPr>
              <a:t>Interventions</a:t>
            </a:r>
            <a:r>
              <a:rPr kumimoji="0" lang="en-US" sz="24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389E368B-3259-8E74-14FF-72E28572E4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BE8F88C1-C225-CC77-DE44-780E58F97B5E}"/>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4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009838AA-4B06-FAB5-0A04-DA63E8600B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728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649DA-5A8B-BDC7-6092-F754DEFF3E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789E0-A075-8BA7-6AEB-FAC451946129}"/>
              </a:ext>
            </a:extLst>
          </p:cNvPr>
          <p:cNvSpPr>
            <a:spLocks noGrp="1"/>
          </p:cNvSpPr>
          <p:nvPr>
            <p:ph type="title"/>
          </p:nvPr>
        </p:nvSpPr>
        <p:spPr>
          <a:xfrm>
            <a:off x="831850" y="1519238"/>
            <a:ext cx="8824214" cy="2852737"/>
          </a:xfrm>
        </p:spPr>
        <p:txBody>
          <a:bodyPr>
            <a:normAutofit/>
          </a:bodyPr>
          <a:lstStyle/>
          <a:p>
            <a:r>
              <a:rPr lang="en-US"/>
              <a:t>Systematic Screening…</a:t>
            </a:r>
          </a:p>
        </p:txBody>
      </p:sp>
      <p:sp>
        <p:nvSpPr>
          <p:cNvPr id="3" name="Text">
            <a:extLst>
              <a:ext uri="{FF2B5EF4-FFF2-40B4-BE49-F238E27FC236}">
                <a16:creationId xmlns:a16="http://schemas.microsoft.com/office/drawing/2014/main" id="{891146A0-A74D-E105-12E2-D197FA1E2433}"/>
              </a:ext>
            </a:extLst>
          </p:cNvPr>
          <p:cNvSpPr>
            <a:spLocks noGrp="1"/>
          </p:cNvSpPr>
          <p:nvPr>
            <p:ph type="body" idx="1"/>
          </p:nvPr>
        </p:nvSpPr>
        <p:spPr>
          <a:xfrm>
            <a:off x="831850" y="4398963"/>
            <a:ext cx="10515600" cy="1500187"/>
          </a:xfrm>
        </p:spPr>
        <p:txBody>
          <a:bodyPr>
            <a:normAutofit/>
          </a:bodyPr>
          <a:lstStyle/>
          <a:p>
            <a:r>
              <a:rPr lang="en-US"/>
              <a:t>Behavioral Screening: Tools and Logistics </a:t>
            </a:r>
          </a:p>
        </p:txBody>
      </p:sp>
    </p:spTree>
    <p:extLst>
      <p:ext uri="{BB962C8B-B14F-4D97-AF65-F5344CB8AC3E}">
        <p14:creationId xmlns:p14="http://schemas.microsoft.com/office/powerpoint/2010/main" val="72942342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A555B-5393-243D-4645-63E1BA82D1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DFB5CC-7C9E-B1CB-75E0-3752B5C1B0A5}"/>
              </a:ext>
            </a:extLst>
          </p:cNvPr>
          <p:cNvSpPr>
            <a:spLocks noGrp="1"/>
          </p:cNvSpPr>
          <p:nvPr>
            <p:ph type="title"/>
          </p:nvPr>
        </p:nvSpPr>
        <p:spPr/>
        <p:txBody>
          <a:bodyPr/>
          <a:lstStyle/>
          <a:p>
            <a:r>
              <a:rPr lang="en-US" dirty="0"/>
              <a:t>Essential Components: </a:t>
            </a:r>
            <a:br>
              <a:rPr lang="en-US" dirty="0"/>
            </a:br>
            <a:r>
              <a:rPr lang="en-US" dirty="0"/>
              <a:t>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345E595F-E979-D217-082F-2592427EBA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4C149153-86A6-388A-D433-6EFE800CAD0B}"/>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88104288-D5B0-6C63-908D-40EA4A5F72CB}"/>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09470" y="1665936"/>
            <a:ext cx="2042680" cy="3091947"/>
          </a:xfrm>
          <a:prstGeom prst="rect">
            <a:avLst/>
          </a:prstGeom>
          <a:ln>
            <a:solidFill>
              <a:schemeClr val="tx1"/>
            </a:solidFill>
          </a:ln>
        </p:spPr>
      </p:pic>
      <p:pic>
        <p:nvPicPr>
          <p:cNvPr id="3" name="Picture 4">
            <a:extLst>
              <a:ext uri="{FF2B5EF4-FFF2-40B4-BE49-F238E27FC236}">
                <a16:creationId xmlns:a16="http://schemas.microsoft.com/office/drawing/2014/main" id="{D045F236-1433-8AA6-B1A1-322C436CBA02}"/>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571383" y="5230112"/>
            <a:ext cx="2379117" cy="1369247"/>
          </a:xfrm>
          <a:prstGeom prst="rect">
            <a:avLst/>
          </a:prstGeom>
          <a:ln w="6350">
            <a:solidFill>
              <a:schemeClr val="tx1">
                <a:lumMod val="50000"/>
                <a:lumOff val="50000"/>
              </a:schemeClr>
            </a:solidFill>
          </a:ln>
        </p:spPr>
      </p:pic>
      <p:sp>
        <p:nvSpPr>
          <p:cNvPr id="5" name="Rectangle 4" descr="Yellow rectangle highlighting Systematic Universal Screening (Academic and Behavior)">
            <a:extLst>
              <a:ext uri="{FF2B5EF4-FFF2-40B4-BE49-F238E27FC236}">
                <a16:creationId xmlns:a16="http://schemas.microsoft.com/office/drawing/2014/main" id="{3B729C69-247C-A761-3129-9BCBEE45FDBC}"/>
              </a:ext>
            </a:extLst>
          </p:cNvPr>
          <p:cNvSpPr/>
          <p:nvPr/>
        </p:nvSpPr>
        <p:spPr>
          <a:xfrm>
            <a:off x="552450" y="4966184"/>
            <a:ext cx="11398050" cy="176375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descr="Yellow rectangle highlighting Systematic Universal Screening (Academic and Behavior)">
            <a:extLst>
              <a:ext uri="{FF2B5EF4-FFF2-40B4-BE49-F238E27FC236}">
                <a16:creationId xmlns:a16="http://schemas.microsoft.com/office/drawing/2014/main" id="{922877E2-86D0-5B16-4E4E-707F061E6058}"/>
              </a:ext>
            </a:extLst>
          </p:cNvPr>
          <p:cNvSpPr/>
          <p:nvPr/>
        </p:nvSpPr>
        <p:spPr>
          <a:xfrm>
            <a:off x="552450" y="1579633"/>
            <a:ext cx="11398050" cy="3255971"/>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790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803D4-212B-7496-778B-D2C663B2298A}"/>
            </a:ext>
          </a:extLst>
        </p:cNvPr>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AD05A87E-DAEE-BBA7-B998-733AD6C5ECA9}"/>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925519D2-F59C-E772-8F11-C6527E7027B7}"/>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itle">
            <a:extLst>
              <a:ext uri="{FF2B5EF4-FFF2-40B4-BE49-F238E27FC236}">
                <a16:creationId xmlns:a16="http://schemas.microsoft.com/office/drawing/2014/main" id="{EE4532ED-461E-5C59-E4A1-CE41F0261B40}"/>
              </a:ext>
            </a:extLst>
          </p:cNvPr>
          <p:cNvSpPr txBox="1">
            <a:spLocks/>
          </p:cNvSpPr>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endParaRPr kumimoji="0" lang="en-US" altLang="en-US" sz="3200" b="0" i="0" u="none" strike="noStrike" kern="1200" cap="none" spc="0" normalizeH="0" baseline="0" noProof="0" dirty="0">
              <a:ln>
                <a:noFill/>
              </a:ln>
              <a:solidFill>
                <a:srgbClr val="000000"/>
              </a:solidFill>
              <a:effectLst/>
              <a:uLnTx/>
              <a:uFillTx/>
              <a:latin typeface="Times New Roman" charset="0"/>
              <a:ea typeface="MS PGothic" charset="-128"/>
              <a:cs typeface="Times New Roman" charset="0"/>
            </a:endParaRPr>
          </a:p>
        </p:txBody>
      </p:sp>
      <p:pic>
        <p:nvPicPr>
          <p:cNvPr id="6" name="Chart" descr="Secondary (Tier 2) interventions grid">
            <a:extLst>
              <a:ext uri="{FF2B5EF4-FFF2-40B4-BE49-F238E27FC236}">
                <a16:creationId xmlns:a16="http://schemas.microsoft.com/office/drawing/2014/main" id="{9E770348-3AB6-FA2F-66D9-89275573DC80}"/>
              </a:ext>
            </a:extLst>
          </p:cNvPr>
          <p:cNvPicPr>
            <a:picLocks noChangeAspect="1"/>
          </p:cNvPicPr>
          <p:nvPr/>
        </p:nvPicPr>
        <p:blipFill>
          <a:blip r:embed="rId4"/>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The Tier 2 Process module cover">
            <a:extLst>
              <a:ext uri="{FF2B5EF4-FFF2-40B4-BE49-F238E27FC236}">
                <a16:creationId xmlns:a16="http://schemas.microsoft.com/office/drawing/2014/main" id="{E17AE6AD-2C69-A074-6A9F-C3563587AD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3" name="Title 2">
            <a:extLst>
              <a:ext uri="{FF2B5EF4-FFF2-40B4-BE49-F238E27FC236}">
                <a16:creationId xmlns:a16="http://schemas.microsoft.com/office/drawing/2014/main" id="{0888625C-8B0E-C483-33E2-6B8BE6E4C07C}"/>
              </a:ext>
            </a:extLst>
          </p:cNvPr>
          <p:cNvSpPr txBox="1">
            <a:spLocks noGrp="1"/>
          </p:cNvSpPr>
          <p:nvPr>
            <p:ph type="title" idx="4294967295"/>
          </p:nvPr>
        </p:nvSpPr>
        <p:spPr>
          <a:xfrm>
            <a:off x="4161719" y="-371487"/>
            <a:ext cx="3868561"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Secondary: Tier 2 Interventions </a:t>
            </a:r>
          </a:p>
        </p:txBody>
      </p:sp>
    </p:spTree>
    <p:extLst>
      <p:ext uri="{BB962C8B-B14F-4D97-AF65-F5344CB8AC3E}">
        <p14:creationId xmlns:p14="http://schemas.microsoft.com/office/powerpoint/2010/main" val="234812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5FEF7-CD94-3486-612D-A663344F2BB1}"/>
            </a:ext>
          </a:extLst>
        </p:cNvPr>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E2228368-6895-8E99-2205-6100D0311345}"/>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B316B072-C8F9-E7F3-48FB-FF4D87BD523B}"/>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itle">
            <a:extLst>
              <a:ext uri="{FF2B5EF4-FFF2-40B4-BE49-F238E27FC236}">
                <a16:creationId xmlns:a16="http://schemas.microsoft.com/office/drawing/2014/main" id="{E5E766C9-99D3-8DA5-FBB1-E4A284267EE5}"/>
              </a:ext>
            </a:extLst>
          </p:cNvPr>
          <p:cNvSpPr txBox="1">
            <a:spLocks/>
          </p:cNvSpPr>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F2C06910-4F0D-435C-15D0-EFDB4B9D771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The Tier 3 Process module cover">
            <a:extLst>
              <a:ext uri="{FF2B5EF4-FFF2-40B4-BE49-F238E27FC236}">
                <a16:creationId xmlns:a16="http://schemas.microsoft.com/office/drawing/2014/main" id="{322E6AE8-151F-8FE9-7B8E-396199A269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77435" y="908543"/>
            <a:ext cx="2072454" cy="3236976"/>
          </a:xfrm>
          <a:prstGeom prst="rect">
            <a:avLst/>
          </a:prstGeom>
        </p:spPr>
      </p:pic>
      <p:sp>
        <p:nvSpPr>
          <p:cNvPr id="2" name="Title 1">
            <a:extLst>
              <a:ext uri="{FF2B5EF4-FFF2-40B4-BE49-F238E27FC236}">
                <a16:creationId xmlns:a16="http://schemas.microsoft.com/office/drawing/2014/main" id="{46CD752B-CE05-20DA-8BA0-E0F352AC0178}"/>
              </a:ext>
            </a:extLst>
          </p:cNvPr>
          <p:cNvSpPr txBox="1">
            <a:spLocks noGrp="1"/>
          </p:cNvSpPr>
          <p:nvPr>
            <p:ph type="title" idx="4294967295"/>
          </p:nvPr>
        </p:nvSpPr>
        <p:spPr>
          <a:xfrm>
            <a:off x="3773002" y="-343195"/>
            <a:ext cx="4416357"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Tertiary: Tier 3 Interventions</a:t>
            </a:r>
          </a:p>
        </p:txBody>
      </p:sp>
    </p:spTree>
    <p:extLst>
      <p:ext uri="{BB962C8B-B14F-4D97-AF65-F5344CB8AC3E}">
        <p14:creationId xmlns:p14="http://schemas.microsoft.com/office/powerpoint/2010/main" val="330810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FE2F3-E59B-EACE-03AE-A15A9BDEAAF0}"/>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62C965C8-3281-49BC-C6E0-00405CFADAFB}"/>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Enhancing Ci3T  Modules 1</a:t>
            </a:r>
          </a:p>
        </p:txBody>
      </p:sp>
      <p:sp>
        <p:nvSpPr>
          <p:cNvPr id="2" name="Title">
            <a:extLst>
              <a:ext uri="{FF2B5EF4-FFF2-40B4-BE49-F238E27FC236}">
                <a16:creationId xmlns:a16="http://schemas.microsoft.com/office/drawing/2014/main" id="{9C47B49B-9C89-EC7A-1DDE-E86340140AFE}"/>
              </a:ext>
              <a:ext uri="{C183D7F6-B498-43B3-948B-1728B52AA6E4}">
                <adec:decorative xmlns:adec="http://schemas.microsoft.com/office/drawing/2017/decorative" val="1"/>
              </a:ext>
            </a:extLst>
          </p:cNvPr>
          <p:cNvSpPr>
            <a:spLocks/>
          </p:cNvSpPr>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Enhancing Ci3T Modules</a:t>
            </a:r>
          </a:p>
        </p:txBody>
      </p:sp>
      <p:grpSp>
        <p:nvGrpSpPr>
          <p:cNvPr id="20" name="Image" descr="Computer screen with Ci3T modules displayed">
            <a:extLst>
              <a:ext uri="{FF2B5EF4-FFF2-40B4-BE49-F238E27FC236}">
                <a16:creationId xmlns:a16="http://schemas.microsoft.com/office/drawing/2014/main" id="{539CA626-C4EE-B9A9-4AAD-EC344F9D957C}"/>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1796472-2D07-7EF9-1FE6-B9446A200633}"/>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94262B35-1027-7461-D827-13E96402F48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B875DA82-B874-572A-55C7-CD41D4BBBB29}"/>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F8C393FF-B345-DDC8-1F8C-EEBFE4327FD4}"/>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0C844B19-0683-611C-C07D-B0E54A2553C7}"/>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4AB95A87-D922-FCE4-5ED3-CC082B0C1B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320278F-CC50-3019-974D-CCE7DAC1CB91}"/>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907492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BC608-91D7-3E17-B383-EAC4B4122B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6B5E59-FDEC-FEA3-EEFA-D082C52AB1E4}"/>
              </a:ext>
            </a:extLst>
          </p:cNvPr>
          <p:cNvSpPr>
            <a:spLocks noGrp="1"/>
          </p:cNvSpPr>
          <p:nvPr>
            <p:ph type="title"/>
          </p:nvPr>
        </p:nvSpPr>
        <p:spPr>
          <a:xfrm>
            <a:off x="834314" y="0"/>
            <a:ext cx="10515600" cy="1325563"/>
          </a:xfrm>
        </p:spPr>
        <p:txBody>
          <a:bodyPr/>
          <a:lstStyle/>
          <a:p>
            <a:pPr algn="ctr"/>
            <a:r>
              <a:rPr lang="en-US" dirty="0"/>
              <a:t>Implementation Science (2 of 2) </a:t>
            </a:r>
            <a:br>
              <a:rPr lang="en-US" dirty="0"/>
            </a:br>
            <a:r>
              <a:rPr lang="en-US" sz="2400" b="0" spc="0" dirty="0">
                <a:solidFill>
                  <a:schemeClr val="tx2"/>
                </a:solidFill>
              </a:rPr>
              <a:t>Adapted from Fixsen &amp; Blasé, 2005</a:t>
            </a:r>
          </a:p>
        </p:txBody>
      </p:sp>
      <p:graphicFrame>
        <p:nvGraphicFramePr>
          <p:cNvPr id="7" name="Content Placeholder 3" descr="Infographic showing steps of Implementation Science: Exploration and Adoption (We think we know what we need so we are planning to move forward (evidence based)), Installation (Let's make sure we're ready to implement (capacity infrastructure)), Initial Implementation (Let's give it a try and evaluate (demonstration)), Full Implementation (That worked, let's do it for real (investment)), Sustainability and Continuous Regeneration (Let's make it our way of doing business (institutionalized use))">
            <a:extLst>
              <a:ext uri="{FF2B5EF4-FFF2-40B4-BE49-F238E27FC236}">
                <a16:creationId xmlns:a16="http://schemas.microsoft.com/office/drawing/2014/main" id="{27DEAA22-F88D-CB2F-3E08-33B62DC2F086}"/>
              </a:ext>
              <a:ext uri="{C183D7F6-B498-43B3-948B-1728B52AA6E4}">
                <adec:decorative xmlns:adec="http://schemas.microsoft.com/office/drawing/2017/decorative" val="0"/>
              </a:ext>
            </a:extLst>
          </p:cNvPr>
          <p:cNvGraphicFramePr>
            <a:graphicFrameLocks/>
          </p:cNvGraphicFramePr>
          <p:nvPr/>
        </p:nvGraphicFramePr>
        <p:xfrm>
          <a:off x="736248" y="1232756"/>
          <a:ext cx="10719504" cy="5472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5-Point Star 8" descr="Image of a red star next to Sustainability and Continuous Regeneration step">
            <a:extLst>
              <a:ext uri="{FF2B5EF4-FFF2-40B4-BE49-F238E27FC236}">
                <a16:creationId xmlns:a16="http://schemas.microsoft.com/office/drawing/2014/main" id="{35E0466C-5062-8E23-A112-B8F6D919D441}"/>
              </a:ext>
              <a:ext uri="{C183D7F6-B498-43B3-948B-1728B52AA6E4}">
                <adec:decorative xmlns:adec="http://schemas.microsoft.com/office/drawing/2017/decorative" val="0"/>
              </a:ext>
            </a:extLst>
          </p:cNvPr>
          <p:cNvSpPr/>
          <p:nvPr/>
        </p:nvSpPr>
        <p:spPr>
          <a:xfrm>
            <a:off x="487998" y="5188268"/>
            <a:ext cx="914400" cy="914400"/>
          </a:xfrm>
          <a:prstGeom prst="star5">
            <a:avLst/>
          </a:prstGeom>
          <a:solidFill>
            <a:srgbClr val="FF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9563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B871B-03BF-9528-C4D4-8731756100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A754B5-D07D-7B23-2042-BB995B2FF78B}"/>
              </a:ext>
            </a:extLst>
          </p:cNvPr>
          <p:cNvSpPr>
            <a:spLocks noGrp="1"/>
          </p:cNvSpPr>
          <p:nvPr>
            <p:ph type="title"/>
          </p:nvPr>
        </p:nvSpPr>
        <p:spPr/>
        <p:txBody>
          <a:bodyPr/>
          <a:lstStyle/>
          <a:p>
            <a:r>
              <a:rPr lang="en-US"/>
              <a:t>Teachers Well-Being in Ci3T Models</a:t>
            </a:r>
          </a:p>
        </p:txBody>
      </p:sp>
      <p:pic>
        <p:nvPicPr>
          <p:cNvPr id="5" name="Picture 4" descr="Three-Tiered Models of Prevention: Teacher Efficacy and Burnout">
            <a:extLst>
              <a:ext uri="{FF2B5EF4-FFF2-40B4-BE49-F238E27FC236}">
                <a16:creationId xmlns:a16="http://schemas.microsoft.com/office/drawing/2014/main" id="{85283B83-7CE5-B4E4-7E4A-FDAB6C2E5B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5666" y="1690688"/>
            <a:ext cx="3322144" cy="5017116"/>
          </a:xfrm>
          <a:prstGeom prst="rect">
            <a:avLst/>
          </a:prstGeom>
          <a:ln>
            <a:solidFill>
              <a:schemeClr val="bg2"/>
            </a:solidFill>
          </a:ln>
          <a:effectLst>
            <a:outerShdw blurRad="292100" dist="139700" dir="2700000" algn="tl" rotWithShape="0">
              <a:srgbClr val="333333">
                <a:alpha val="65000"/>
              </a:srgbClr>
            </a:outerShdw>
          </a:effectLst>
        </p:spPr>
      </p:pic>
      <p:pic>
        <p:nvPicPr>
          <p:cNvPr id="7" name="Picture 6" descr="Elementary Teachers' Self-Efficacy During Initial Implementation of Comprehensive, Integrated, Three-Tiered Models of Prevention">
            <a:extLst>
              <a:ext uri="{FF2B5EF4-FFF2-40B4-BE49-F238E27FC236}">
                <a16:creationId xmlns:a16="http://schemas.microsoft.com/office/drawing/2014/main" id="{530F28E7-1067-4226-3DC8-2A45CD49A3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21554" y="1692124"/>
            <a:ext cx="3862650" cy="5015680"/>
          </a:xfrm>
          <a:prstGeom prst="rect">
            <a:avLst/>
          </a:prstGeom>
          <a:ln>
            <a:solidFill>
              <a:schemeClr val="bg2"/>
            </a:solidFill>
          </a:ln>
          <a:effectLst>
            <a:outerShdw blurRad="292100" dist="139700" dir="2700000" algn="tl" rotWithShape="0">
              <a:srgbClr val="333333">
                <a:alpha val="65000"/>
              </a:srgbClr>
            </a:outerShdw>
          </a:effectLst>
        </p:spPr>
      </p:pic>
      <p:pic>
        <p:nvPicPr>
          <p:cNvPr id="9" name="Picture 8" descr="Secondary Teachers' Self-Efficacy During Initial Implementation of Comprehensive, Integrated, Three-Tiered Models">
            <a:extLst>
              <a:ext uri="{FF2B5EF4-FFF2-40B4-BE49-F238E27FC236}">
                <a16:creationId xmlns:a16="http://schemas.microsoft.com/office/drawing/2014/main" id="{C81E899A-648A-2ABC-FED0-B93929D871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97947" y="1690687"/>
            <a:ext cx="3863757" cy="5017117"/>
          </a:xfrm>
          <a:prstGeom prst="rect">
            <a:avLst/>
          </a:prstGeom>
          <a:ln>
            <a:solidFill>
              <a:schemeClr val="bg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387261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FA900-A404-4A01-230F-BF81CC75DB2D}"/>
              </a:ext>
            </a:extLst>
          </p:cNvPr>
          <p:cNvSpPr>
            <a:spLocks noGrp="1"/>
          </p:cNvSpPr>
          <p:nvPr>
            <p:ph type="title"/>
          </p:nvPr>
        </p:nvSpPr>
        <p:spPr/>
        <p:txBody>
          <a:bodyPr/>
          <a:lstStyle/>
          <a:p>
            <a:r>
              <a:rPr lang="en-US"/>
              <a:t>Onboarding</a:t>
            </a:r>
          </a:p>
        </p:txBody>
      </p:sp>
      <p:pic>
        <p:nvPicPr>
          <p:cNvPr id="10" name="Picture 9" descr="Data-Informed Professional Learning and Instruction in Integrated Tiered Systems">
            <a:extLst>
              <a:ext uri="{FF2B5EF4-FFF2-40B4-BE49-F238E27FC236}">
                <a16:creationId xmlns:a16="http://schemas.microsoft.com/office/drawing/2014/main" id="{FF871410-269A-8056-D9ED-71BC5299F4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0490" y="1573835"/>
            <a:ext cx="3441020" cy="4468191"/>
          </a:xfrm>
          <a:prstGeom prst="rect">
            <a:avLst/>
          </a:prstGeom>
          <a:ln>
            <a:solidFill>
              <a:schemeClr val="tx1"/>
            </a:solidFill>
          </a:ln>
        </p:spPr>
      </p:pic>
      <p:pic>
        <p:nvPicPr>
          <p:cNvPr id="6" name="Content Placeholder 5" descr="Integrated Multi-Tiered Systems of Support: A Special Series">
            <a:extLst>
              <a:ext uri="{FF2B5EF4-FFF2-40B4-BE49-F238E27FC236}">
                <a16:creationId xmlns:a16="http://schemas.microsoft.com/office/drawing/2014/main" id="{BF57EC37-35F6-9369-F200-B9AA1B6C12B7}"/>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6240491" y="336491"/>
            <a:ext cx="4393262" cy="5705535"/>
          </a:xfrm>
        </p:spPr>
      </p:pic>
    </p:spTree>
    <p:extLst>
      <p:ext uri="{BB962C8B-B14F-4D97-AF65-F5344CB8AC3E}">
        <p14:creationId xmlns:p14="http://schemas.microsoft.com/office/powerpoint/2010/main" val="402633185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F2CF8-64AC-8249-45A1-B4D38698C3A5}"/>
              </a:ext>
            </a:extLst>
          </p:cNvPr>
          <p:cNvSpPr>
            <a:spLocks noGrp="1"/>
          </p:cNvSpPr>
          <p:nvPr>
            <p:ph type="title"/>
          </p:nvPr>
        </p:nvSpPr>
        <p:spPr/>
        <p:txBody>
          <a:bodyPr/>
          <a:lstStyle/>
          <a:p>
            <a:r>
              <a:rPr lang="en-US" dirty="0"/>
              <a:t>Resource Spotlight! (2 of 2) </a:t>
            </a:r>
          </a:p>
        </p:txBody>
      </p:sp>
      <p:pic>
        <p:nvPicPr>
          <p:cNvPr id="6" name="Picture 5" descr="Teacher-Delivered Behavioral Interventions in Grades K-5">
            <a:extLst>
              <a:ext uri="{FF2B5EF4-FFF2-40B4-BE49-F238E27FC236}">
                <a16:creationId xmlns:a16="http://schemas.microsoft.com/office/drawing/2014/main" id="{7BCC563C-2818-BAA0-E085-CAA2AED8BC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825625"/>
            <a:ext cx="3365810" cy="4347305"/>
          </a:xfrm>
          <a:prstGeom prst="rect">
            <a:avLst/>
          </a:prstGeom>
          <a:ln>
            <a:solidFill>
              <a:schemeClr val="tx1"/>
            </a:solidFill>
          </a:ln>
        </p:spPr>
      </p:pic>
      <p:pic>
        <p:nvPicPr>
          <p:cNvPr id="8" name="Content Placeholder 7" descr="Screenshot of What Works Clearinghouse Website on a tab for a practice guide on Teacher-Delivered Behavioral Interventions in Grades K-5">
            <a:extLst>
              <a:ext uri="{FF2B5EF4-FFF2-40B4-BE49-F238E27FC236}">
                <a16:creationId xmlns:a16="http://schemas.microsoft.com/office/drawing/2014/main" id="{5A510B38-0B90-DC18-5C5F-4FC2A5FD941E}"/>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4575733" y="1509920"/>
            <a:ext cx="6240174" cy="4982955"/>
          </a:xfrm>
          <a:ln>
            <a:solidFill>
              <a:schemeClr val="tx1"/>
            </a:solidFill>
          </a:ln>
        </p:spPr>
      </p:pic>
      <p:sp>
        <p:nvSpPr>
          <p:cNvPr id="11" name="Rectangle 10" descr="Yellow rectangle outlining steps 4 and 5 of the practice guide">
            <a:extLst>
              <a:ext uri="{FF2B5EF4-FFF2-40B4-BE49-F238E27FC236}">
                <a16:creationId xmlns:a16="http://schemas.microsoft.com/office/drawing/2014/main" id="{973030BB-D6C9-F269-9069-73BB6AC029F7}"/>
              </a:ext>
            </a:extLst>
          </p:cNvPr>
          <p:cNvSpPr/>
          <p:nvPr/>
        </p:nvSpPr>
        <p:spPr>
          <a:xfrm>
            <a:off x="4575733" y="5201672"/>
            <a:ext cx="6240174" cy="1006157"/>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691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6BE9C-0933-5655-51F8-0DB1F9B45F3B}"/>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3F088C0A-A3F5-AEED-6019-AE1DF05E0E19}"/>
              </a:ext>
            </a:extLst>
          </p:cNvPr>
          <p:cNvSpPr>
            <a:spLocks noGrp="1"/>
          </p:cNvSpPr>
          <p:nvPr>
            <p:ph type="title"/>
          </p:nvPr>
        </p:nvSpPr>
        <p:spPr/>
        <p:txBody>
          <a:bodyPr/>
          <a:lstStyle/>
          <a:p>
            <a:r>
              <a:rPr lang="en-US"/>
              <a:t>Action Items</a:t>
            </a:r>
          </a:p>
        </p:txBody>
      </p:sp>
      <p:graphicFrame>
        <p:nvGraphicFramePr>
          <p:cNvPr id="3" name="Content Placeholder">
            <a:extLst>
              <a:ext uri="{FF2B5EF4-FFF2-40B4-BE49-F238E27FC236}">
                <a16:creationId xmlns:a16="http://schemas.microsoft.com/office/drawing/2014/main" id="{30524532-F97D-4EEA-1234-CF51C3F8287E}"/>
              </a:ext>
            </a:extLst>
          </p:cNvPr>
          <p:cNvGraphicFramePr>
            <a:graphicFrameLocks noGrp="1"/>
          </p:cNvGraphicFramePr>
          <p:nvPr>
            <p:ph idx="1"/>
            <p:extLst>
              <p:ext uri="{D42A27DB-BD31-4B8C-83A1-F6EECF244321}">
                <p14:modId xmlns:p14="http://schemas.microsoft.com/office/powerpoint/2010/main" val="3996813675"/>
              </p:ext>
            </p:extLst>
          </p:nvPr>
        </p:nvGraphicFramePr>
        <p:xfrm>
          <a:off x="255639" y="1587500"/>
          <a:ext cx="11592232" cy="3957320"/>
        </p:xfrm>
        <a:graphic>
          <a:graphicData uri="http://schemas.openxmlformats.org/drawingml/2006/table">
            <a:tbl>
              <a:tblPr firstRow="1"/>
              <a:tblGrid>
                <a:gridCol w="5541201">
                  <a:extLst>
                    <a:ext uri="{9D8B030D-6E8A-4147-A177-3AD203B41FA5}">
                      <a16:colId xmlns:a16="http://schemas.microsoft.com/office/drawing/2014/main" val="869296340"/>
                    </a:ext>
                  </a:extLst>
                </a:gridCol>
                <a:gridCol w="2093961">
                  <a:extLst>
                    <a:ext uri="{9D8B030D-6E8A-4147-A177-3AD203B41FA5}">
                      <a16:colId xmlns:a16="http://schemas.microsoft.com/office/drawing/2014/main" val="2651280458"/>
                    </a:ext>
                  </a:extLst>
                </a:gridCol>
                <a:gridCol w="2165627">
                  <a:extLst>
                    <a:ext uri="{9D8B030D-6E8A-4147-A177-3AD203B41FA5}">
                      <a16:colId xmlns:a16="http://schemas.microsoft.com/office/drawing/2014/main" val="496005596"/>
                    </a:ext>
                  </a:extLst>
                </a:gridCol>
                <a:gridCol w="1791443">
                  <a:extLst>
                    <a:ext uri="{9D8B030D-6E8A-4147-A177-3AD203B41FA5}">
                      <a16:colId xmlns:a16="http://schemas.microsoft.com/office/drawing/2014/main" val="373414327"/>
                    </a:ext>
                  </a:extLst>
                </a:gridCol>
              </a:tblGrid>
              <a:tr h="494069">
                <a:tc>
                  <a:txBody>
                    <a:bodyPr/>
                    <a:lstStyle/>
                    <a:p>
                      <a:pPr rtl="0" fontAlgn="b">
                        <a:spcBef>
                          <a:spcPts val="100"/>
                        </a:spcBef>
                        <a:spcAft>
                          <a:spcPts val="100"/>
                        </a:spcAft>
                        <a:buNone/>
                      </a:pPr>
                      <a:r>
                        <a:rPr lang="en-US" sz="2400" b="1" i="0" u="none" strike="noStrike">
                          <a:solidFill>
                            <a:srgbClr val="FFFFFF"/>
                          </a:solidFill>
                          <a:effectLst/>
                          <a:latin typeface="Arial" panose="020B0604020202020204" pitchFamily="34" charset="0"/>
                        </a:rPr>
                        <a:t>Action Item</a:t>
                      </a:r>
                      <a:endParaRPr lang="en-US" sz="240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2400" b="1" i="0" u="none" strike="noStrike">
                          <a:solidFill>
                            <a:srgbClr val="FFFFFF"/>
                          </a:solidFill>
                          <a:effectLst/>
                          <a:latin typeface="Arial" panose="020B0604020202020204" pitchFamily="34" charset="0"/>
                        </a:rPr>
                        <a:t>Person(s) Responsible</a:t>
                      </a:r>
                      <a:endParaRPr lang="en-US" sz="24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2400" b="1" i="0" u="none" strike="noStrike">
                          <a:solidFill>
                            <a:srgbClr val="FFFFFF"/>
                          </a:solidFill>
                          <a:effectLst/>
                          <a:latin typeface="Arial" panose="020B0604020202020204" pitchFamily="34" charset="0"/>
                        </a:rPr>
                        <a:t>Planned</a:t>
                      </a:r>
                      <a:endParaRPr lang="en-US" sz="2400">
                        <a:effectLst/>
                      </a:endParaRPr>
                    </a:p>
                    <a:p>
                      <a:pPr algn="ctr" rtl="0" fontAlgn="b">
                        <a:spcBef>
                          <a:spcPts val="100"/>
                        </a:spcBef>
                        <a:spcAft>
                          <a:spcPts val="100"/>
                        </a:spcAft>
                        <a:buNone/>
                      </a:pPr>
                      <a:r>
                        <a:rPr lang="en-US" sz="2400" b="1" i="0" u="none" strike="noStrike">
                          <a:solidFill>
                            <a:srgbClr val="FFFFFF"/>
                          </a:solidFill>
                          <a:effectLst/>
                          <a:latin typeface="Arial" panose="020B0604020202020204" pitchFamily="34" charset="0"/>
                        </a:rPr>
                        <a:t>Completion Date</a:t>
                      </a:r>
                      <a:endParaRPr lang="en-US" sz="24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2400" b="1" i="0" u="none" strike="noStrike">
                          <a:solidFill>
                            <a:srgbClr val="FFFFFF"/>
                          </a:solidFill>
                          <a:effectLst/>
                          <a:latin typeface="Arial" panose="020B0604020202020204" pitchFamily="34" charset="0"/>
                        </a:rPr>
                        <a:t>Date Completed</a:t>
                      </a:r>
                      <a:endParaRPr lang="en-US" sz="24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907765434"/>
                  </a:ext>
                </a:extLst>
              </a:tr>
              <a:tr h="1005840">
                <a:tc>
                  <a:txBody>
                    <a:bodyPr/>
                    <a:lstStyle/>
                    <a:p>
                      <a:pPr algn="l" fontAlgn="t"/>
                      <a:r>
                        <a:rPr lang="en-US" sz="2400" kern="1200">
                          <a:solidFill>
                            <a:schemeClr val="tx1"/>
                          </a:solidFill>
                          <a:effectLst/>
                          <a:latin typeface="+mn-lt"/>
                          <a:ea typeface="+mn-ea"/>
                          <a:cs typeface="+mn-cs"/>
                        </a:rPr>
                        <a:t>Locate my school’s Reactive Plan: Is the 6-step instructional approach for responding to challenging behavior included?</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l" defTabSz="914400" rtl="0" eaLnBrk="1" fontAlgn="t" latinLnBrk="0" hangingPunct="1"/>
                      <a:r>
                        <a:rPr lang="en-US" sz="2400" kern="1200">
                          <a:solidFill>
                            <a:schemeClr val="tx1"/>
                          </a:solidFill>
                          <a:effectLst/>
                          <a:latin typeface="+mn-lt"/>
                          <a:ea typeface="+mn-ea"/>
                          <a:cs typeface="+mn-cs"/>
                        </a:rPr>
                        <a:t>Kathleen</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sz="2400">
                          <a:effectLst/>
                          <a:latin typeface="+mn-lt"/>
                        </a:rPr>
                      </a:br>
                      <a:endParaRPr lang="en-US" sz="2400">
                        <a:effectLst/>
                        <a:latin typeface="+mn-l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sz="2400">
                          <a:effectLst/>
                          <a:latin typeface="+mn-lt"/>
                        </a:rPr>
                      </a:br>
                      <a:endParaRPr lang="en-US" sz="2400">
                        <a:effectLst/>
                        <a:latin typeface="+mn-l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930262"/>
                  </a:ext>
                </a:extLst>
              </a:tr>
              <a:tr h="100584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2400" kern="1200">
                          <a:solidFill>
                            <a:schemeClr val="tx1"/>
                          </a:solidFill>
                          <a:effectLst/>
                          <a:latin typeface="+mn-lt"/>
                          <a:ea typeface="+mn-ea"/>
                          <a:cs typeface="+mn-cs"/>
                        </a:rPr>
                        <a:t>Print out the infographic, email to grade level and department team, post in my classroom</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l" defTabSz="914400" rtl="0" eaLnBrk="1" fontAlgn="t" latinLnBrk="0" hangingPunct="1"/>
                      <a:r>
                        <a:rPr lang="en-US" sz="2400" kern="1200">
                          <a:solidFill>
                            <a:schemeClr val="tx1"/>
                          </a:solidFill>
                          <a:effectLst/>
                          <a:latin typeface="+mn-lt"/>
                          <a:ea typeface="+mn-ea"/>
                          <a:cs typeface="+mn-cs"/>
                        </a:rPr>
                        <a:t>Kathleen &amp; 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sz="2400">
                          <a:effectLst/>
                          <a:latin typeface="+mn-lt"/>
                        </a:rPr>
                      </a:br>
                      <a:endParaRPr lang="en-US" sz="2400">
                        <a:effectLst/>
                        <a:latin typeface="+mn-l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sz="2400">
                          <a:effectLst/>
                          <a:latin typeface="+mn-lt"/>
                        </a:rPr>
                      </a:br>
                      <a:endParaRPr lang="en-US" sz="2400">
                        <a:effectLst/>
                        <a:latin typeface="+mn-l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689589"/>
                  </a:ext>
                </a:extLst>
              </a:tr>
            </a:tbl>
          </a:graphicData>
        </a:graphic>
      </p:graphicFrame>
    </p:spTree>
    <p:extLst>
      <p:ext uri="{BB962C8B-B14F-4D97-AF65-F5344CB8AC3E}">
        <p14:creationId xmlns:p14="http://schemas.microsoft.com/office/powerpoint/2010/main" val="106915145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AB85A-2772-15AC-8DAE-CD89644A49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077E48-83A1-71C6-3EC2-8679ADDE1D17}"/>
              </a:ext>
            </a:extLst>
          </p:cNvPr>
          <p:cNvSpPr>
            <a:spLocks noGrp="1"/>
          </p:cNvSpPr>
          <p:nvPr>
            <p:ph type="title"/>
          </p:nvPr>
        </p:nvSpPr>
        <p:spPr/>
        <p:txBody>
          <a:bodyPr>
            <a:normAutofit fontScale="90000"/>
          </a:bodyPr>
          <a:lstStyle/>
          <a:p>
            <a:r>
              <a:rPr lang="en-US"/>
              <a:t>Talk Time: Revisiting Initial Impressions: Potential Benefit of Integrated Tiered Systems</a:t>
            </a:r>
          </a:p>
        </p:txBody>
      </p:sp>
      <p:sp>
        <p:nvSpPr>
          <p:cNvPr id="3" name="Content 1">
            <a:extLst>
              <a:ext uri="{FF2B5EF4-FFF2-40B4-BE49-F238E27FC236}">
                <a16:creationId xmlns:a16="http://schemas.microsoft.com/office/drawing/2014/main" id="{0408D66C-FB48-45AC-838E-9B74EF680F33}"/>
              </a:ext>
            </a:extLst>
          </p:cNvPr>
          <p:cNvSpPr>
            <a:spLocks noGrp="1"/>
          </p:cNvSpPr>
          <p:nvPr>
            <p:ph sz="half" idx="1"/>
          </p:nvPr>
        </p:nvSpPr>
        <p:spPr>
          <a:xfrm>
            <a:off x="838200" y="1825625"/>
            <a:ext cx="6330696" cy="4351338"/>
          </a:xfrm>
        </p:spPr>
        <p:txBody>
          <a:bodyPr>
            <a:noAutofit/>
          </a:bodyPr>
          <a:lstStyle/>
          <a:p>
            <a:pPr>
              <a:lnSpc>
                <a:spcPct val="100000"/>
              </a:lnSpc>
              <a:spcBef>
                <a:spcPts val="0"/>
              </a:spcBef>
              <a:defRPr/>
            </a:pPr>
            <a:r>
              <a:rPr lang="en-US" sz="3200"/>
              <a:t>What would be beneficial about Ci3T models of prevention for your district and each Pre-K-12 school?</a:t>
            </a:r>
          </a:p>
          <a:p>
            <a:pPr>
              <a:lnSpc>
                <a:spcPct val="100000"/>
              </a:lnSpc>
              <a:spcBef>
                <a:spcPts val="0"/>
              </a:spcBef>
              <a:defRPr/>
            </a:pPr>
            <a:r>
              <a:rPr lang="en-US" sz="3200"/>
              <a:t>How might systematic screening be used to inform Tier 1 practices?</a:t>
            </a:r>
          </a:p>
        </p:txBody>
      </p:sp>
      <p:pic>
        <p:nvPicPr>
          <p:cNvPr id="5" name="Picture">
            <a:extLst>
              <a:ext uri="{FF2B5EF4-FFF2-40B4-BE49-F238E27FC236}">
                <a16:creationId xmlns:a16="http://schemas.microsoft.com/office/drawing/2014/main" id="{9CBE0DCC-2DAF-D048-A2C3-31BAA67B86E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6960198" y="1850425"/>
            <a:ext cx="3822774" cy="2772670"/>
          </a:xfrm>
          <a:prstGeom prst="rect">
            <a:avLst/>
          </a:prstGeom>
        </p:spPr>
      </p:pic>
      <p:pic>
        <p:nvPicPr>
          <p:cNvPr id="4" name="15:00">
            <a:extLst>
              <a:ext uri="{FF2B5EF4-FFF2-40B4-BE49-F238E27FC236}">
                <a16:creationId xmlns:a16="http://schemas.microsoft.com/office/drawing/2014/main" id="{E78B489B-5506-4C5E-9A01-BAE246272328}"/>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510979" y="4821236"/>
            <a:ext cx="4714022" cy="1671638"/>
          </a:xfrm>
          <a:prstGeom prst="rect">
            <a:avLst/>
          </a:prstGeom>
          <a:noFill/>
        </p:spPr>
      </p:pic>
      <p:pic>
        <p:nvPicPr>
          <p:cNvPr id="6" name="14:00">
            <a:extLst>
              <a:ext uri="{FF2B5EF4-FFF2-40B4-BE49-F238E27FC236}">
                <a16:creationId xmlns:a16="http://schemas.microsoft.com/office/drawing/2014/main" id="{4DB54761-6356-3F7D-F85F-20FE2D1B58C2}"/>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3510671" y="4821236"/>
            <a:ext cx="4714022" cy="1671638"/>
          </a:xfrm>
          <a:prstGeom prst="rect">
            <a:avLst/>
          </a:prstGeom>
          <a:noFill/>
        </p:spPr>
      </p:pic>
      <p:pic>
        <p:nvPicPr>
          <p:cNvPr id="7" name="13:00">
            <a:extLst>
              <a:ext uri="{FF2B5EF4-FFF2-40B4-BE49-F238E27FC236}">
                <a16:creationId xmlns:a16="http://schemas.microsoft.com/office/drawing/2014/main" id="{A7FAE9CE-5466-753D-F784-55BFFC25CCE2}"/>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3510995" y="4821236"/>
            <a:ext cx="4714022" cy="1671638"/>
          </a:xfrm>
          <a:prstGeom prst="rect">
            <a:avLst/>
          </a:prstGeom>
          <a:noFill/>
        </p:spPr>
      </p:pic>
      <p:pic>
        <p:nvPicPr>
          <p:cNvPr id="8" name="12:00">
            <a:extLst>
              <a:ext uri="{FF2B5EF4-FFF2-40B4-BE49-F238E27FC236}">
                <a16:creationId xmlns:a16="http://schemas.microsoft.com/office/drawing/2014/main" id="{FAE5CB00-1430-F454-F430-02A8F4001D61}"/>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3510727" y="4821236"/>
            <a:ext cx="4714022" cy="1671638"/>
          </a:xfrm>
          <a:prstGeom prst="rect">
            <a:avLst/>
          </a:prstGeom>
          <a:noFill/>
        </p:spPr>
      </p:pic>
      <p:pic>
        <p:nvPicPr>
          <p:cNvPr id="9" name="11:00">
            <a:extLst>
              <a:ext uri="{FF2B5EF4-FFF2-40B4-BE49-F238E27FC236}">
                <a16:creationId xmlns:a16="http://schemas.microsoft.com/office/drawing/2014/main" id="{B10CE0A2-5CE2-429B-DC4A-AC1DA07254AB}"/>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3510727" y="4821236"/>
            <a:ext cx="4714022" cy="1671638"/>
          </a:xfrm>
          <a:prstGeom prst="rect">
            <a:avLst/>
          </a:prstGeom>
          <a:noFill/>
        </p:spPr>
      </p:pic>
      <p:pic>
        <p:nvPicPr>
          <p:cNvPr id="10" name="10:00">
            <a:extLst>
              <a:ext uri="{FF2B5EF4-FFF2-40B4-BE49-F238E27FC236}">
                <a16:creationId xmlns:a16="http://schemas.microsoft.com/office/drawing/2014/main" id="{B4946800-427B-6C5F-F775-689564770B78}"/>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3510783" y="4821236"/>
            <a:ext cx="4714022" cy="1671638"/>
          </a:xfrm>
          <a:prstGeom prst="rect">
            <a:avLst/>
          </a:prstGeom>
          <a:noFill/>
        </p:spPr>
      </p:pic>
      <p:pic>
        <p:nvPicPr>
          <p:cNvPr id="11" name="09:00">
            <a:extLst>
              <a:ext uri="{FF2B5EF4-FFF2-40B4-BE49-F238E27FC236}">
                <a16:creationId xmlns:a16="http://schemas.microsoft.com/office/drawing/2014/main" id="{187BEFA4-68F7-A921-2962-A63EE2246ADD}"/>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3510839" y="4821236"/>
            <a:ext cx="4714022" cy="1671638"/>
          </a:xfrm>
          <a:prstGeom prst="rect">
            <a:avLst/>
          </a:prstGeom>
          <a:noFill/>
        </p:spPr>
      </p:pic>
      <p:pic>
        <p:nvPicPr>
          <p:cNvPr id="15" name="08:00">
            <a:extLst>
              <a:ext uri="{FF2B5EF4-FFF2-40B4-BE49-F238E27FC236}">
                <a16:creationId xmlns:a16="http://schemas.microsoft.com/office/drawing/2014/main" id="{57CEF4AC-0BFD-F8E3-C9A5-E48C5571F7A0}"/>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3511003" y="4821236"/>
            <a:ext cx="4714022" cy="1671638"/>
          </a:xfrm>
          <a:prstGeom prst="rect">
            <a:avLst/>
          </a:prstGeom>
          <a:noFill/>
        </p:spPr>
      </p:pic>
      <p:pic>
        <p:nvPicPr>
          <p:cNvPr id="16" name="07:00">
            <a:extLst>
              <a:ext uri="{FF2B5EF4-FFF2-40B4-BE49-F238E27FC236}">
                <a16:creationId xmlns:a16="http://schemas.microsoft.com/office/drawing/2014/main" id="{F89313B5-B9AF-7AEE-4CCA-69C7A8632A7B}"/>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7" name="06:00">
            <a:extLst>
              <a:ext uri="{FF2B5EF4-FFF2-40B4-BE49-F238E27FC236}">
                <a16:creationId xmlns:a16="http://schemas.microsoft.com/office/drawing/2014/main" id="{B1CEBC6D-D8DE-3AA7-4E1F-EF143EC6A58F}"/>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8" name="05:00">
            <a:extLst>
              <a:ext uri="{FF2B5EF4-FFF2-40B4-BE49-F238E27FC236}">
                <a16:creationId xmlns:a16="http://schemas.microsoft.com/office/drawing/2014/main" id="{42D5B53B-1CC7-DF66-1250-E5ED789930AA}"/>
              </a:ext>
              <a:ext uri="{C183D7F6-B498-43B3-948B-1728B52AA6E4}">
                <adec:decorative xmlns:adec="http://schemas.microsoft.com/office/drawing/2017/decorative" val="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9" name="04:00">
            <a:extLst>
              <a:ext uri="{FF2B5EF4-FFF2-40B4-BE49-F238E27FC236}">
                <a16:creationId xmlns:a16="http://schemas.microsoft.com/office/drawing/2014/main" id="{5887609B-82D4-FF7F-7A0F-D51ADA4E94F8}"/>
              </a:ext>
              <a:ext uri="{C183D7F6-B498-43B3-948B-1728B52AA6E4}">
                <adec:decorative xmlns:adec="http://schemas.microsoft.com/office/drawing/2017/decorative" val="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3510839" y="4821236"/>
            <a:ext cx="4714022" cy="1671638"/>
          </a:xfrm>
          <a:prstGeom prst="rect">
            <a:avLst/>
          </a:prstGeom>
          <a:noFill/>
        </p:spPr>
      </p:pic>
      <p:pic>
        <p:nvPicPr>
          <p:cNvPr id="20" name="03:00">
            <a:extLst>
              <a:ext uri="{FF2B5EF4-FFF2-40B4-BE49-F238E27FC236}">
                <a16:creationId xmlns:a16="http://schemas.microsoft.com/office/drawing/2014/main" id="{AF0056DA-8CE4-91AF-54C0-F34011B2A13E}"/>
              </a:ext>
              <a:ext uri="{C183D7F6-B498-43B3-948B-1728B52AA6E4}">
                <adec:decorative xmlns:adec="http://schemas.microsoft.com/office/drawing/2017/decorative" val="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3511005" y="4821238"/>
            <a:ext cx="4714022" cy="1671638"/>
          </a:xfrm>
          <a:prstGeom prst="rect">
            <a:avLst/>
          </a:prstGeom>
          <a:noFill/>
        </p:spPr>
      </p:pic>
      <p:pic>
        <p:nvPicPr>
          <p:cNvPr id="21" name="02:00">
            <a:extLst>
              <a:ext uri="{FF2B5EF4-FFF2-40B4-BE49-F238E27FC236}">
                <a16:creationId xmlns:a16="http://schemas.microsoft.com/office/drawing/2014/main" id="{575650AD-B0A0-DCCC-1F6D-ED7E7051566C}"/>
              </a:ext>
              <a:ext uri="{C183D7F6-B498-43B3-948B-1728B52AA6E4}">
                <adec:decorative xmlns:adec="http://schemas.microsoft.com/office/drawing/2017/decorative" val="1"/>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3511007" y="4821238"/>
            <a:ext cx="4714022" cy="1671638"/>
          </a:xfrm>
          <a:prstGeom prst="rect">
            <a:avLst/>
          </a:prstGeom>
          <a:noFill/>
        </p:spPr>
      </p:pic>
      <p:pic>
        <p:nvPicPr>
          <p:cNvPr id="26" name="01:00">
            <a:extLst>
              <a:ext uri="{FF2B5EF4-FFF2-40B4-BE49-F238E27FC236}">
                <a16:creationId xmlns:a16="http://schemas.microsoft.com/office/drawing/2014/main" id="{298B445D-71F2-5DEF-52FF-470B5713032D}"/>
              </a:ext>
              <a:ext uri="{C183D7F6-B498-43B3-948B-1728B52AA6E4}">
                <adec:decorative xmlns:adec="http://schemas.microsoft.com/office/drawing/2017/decorative" val="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3511007" y="4821240"/>
            <a:ext cx="4714022" cy="1671638"/>
          </a:xfrm>
          <a:prstGeom prst="rect">
            <a:avLst/>
          </a:prstGeom>
          <a:noFill/>
        </p:spPr>
      </p:pic>
      <p:pic>
        <p:nvPicPr>
          <p:cNvPr id="27" name="00:30">
            <a:extLst>
              <a:ext uri="{FF2B5EF4-FFF2-40B4-BE49-F238E27FC236}">
                <a16:creationId xmlns:a16="http://schemas.microsoft.com/office/drawing/2014/main" id="{87932DD3-4F2E-215C-D956-ADED36C6A808}"/>
              </a:ext>
              <a:ext uri="{C183D7F6-B498-43B3-948B-1728B52AA6E4}">
                <adec:decorative xmlns:adec="http://schemas.microsoft.com/office/drawing/2017/decorative" val="1"/>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tretch>
            <a:fillRect/>
          </a:stretch>
        </p:blipFill>
        <p:spPr bwMode="auto">
          <a:xfrm>
            <a:off x="3510895" y="4821236"/>
            <a:ext cx="4714022" cy="1671638"/>
          </a:xfrm>
          <a:prstGeom prst="rect">
            <a:avLst/>
          </a:prstGeom>
          <a:noFill/>
        </p:spPr>
      </p:pic>
      <p:pic>
        <p:nvPicPr>
          <p:cNvPr id="28" name="00:00">
            <a:extLst>
              <a:ext uri="{FF2B5EF4-FFF2-40B4-BE49-F238E27FC236}">
                <a16:creationId xmlns:a16="http://schemas.microsoft.com/office/drawing/2014/main" id="{DF52F132-DAEF-60CE-0B93-9282257AA8A6}"/>
              </a:ext>
              <a:ext uri="{C183D7F6-B498-43B3-948B-1728B52AA6E4}">
                <adec:decorative xmlns:adec="http://schemas.microsoft.com/office/drawing/2017/decorative" val="1"/>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a:off x="3510951" y="4821236"/>
            <a:ext cx="4714020" cy="1671639"/>
          </a:xfrm>
          <a:prstGeom prst="rect">
            <a:avLst/>
          </a:prstGeom>
          <a:noFill/>
        </p:spPr>
      </p:pic>
    </p:spTree>
    <p:extLst>
      <p:ext uri="{BB962C8B-B14F-4D97-AF65-F5344CB8AC3E}">
        <p14:creationId xmlns:p14="http://schemas.microsoft.com/office/powerpoint/2010/main" val="229272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a:extLst>
              <a:ext uri="{FF2B5EF4-FFF2-40B4-BE49-F238E27FC236}">
                <a16:creationId xmlns:a16="http://schemas.microsoft.com/office/drawing/2014/main" id="{95DADD45-810C-4629-A65A-D59C0B76A534}"/>
              </a:ext>
            </a:extLst>
          </p:cNvPr>
          <p:cNvSpPr txBox="1">
            <a:spLocks noGrp="1" noChangeArrowheads="1"/>
          </p:cNvSpPr>
          <p:nvPr>
            <p:ph type="title" idx="4294967295"/>
          </p:nvPr>
        </p:nvSpPr>
        <p:spPr bwMode="auto">
          <a:xfrm>
            <a:off x="1285077" y="28555"/>
            <a:ext cx="9144000" cy="8002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Kalberg, &amp; Menzies, 2009)</a:t>
            </a:r>
          </a:p>
        </p:txBody>
      </p:sp>
      <p:grpSp>
        <p:nvGrpSpPr>
          <p:cNvPr id="19" name="Group 18" descr="Comprehensive, Integrated, Three-Tiered Model of Prevention pyramid.">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1"/>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 name="Up Arrow 1" descr="Blue arrow pointing from Tier 1 to Tier 2"/>
          <p:cNvSpPr/>
          <p:nvPr/>
        </p:nvSpPr>
        <p:spPr>
          <a:xfrm>
            <a:off x="5715170" y="2904825"/>
            <a:ext cx="546827" cy="808072"/>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 descr="Blue arrow pointing from Tier 2 to Tier 3"/>
          <p:cNvSpPr/>
          <p:nvPr/>
        </p:nvSpPr>
        <p:spPr>
          <a:xfrm>
            <a:off x="5768606" y="1594140"/>
            <a:ext cx="439957" cy="571659"/>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920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C5754-068E-8AB0-DE0B-3194175F2485}"/>
            </a:ext>
          </a:extLst>
        </p:cNvPr>
        <p:cNvGrpSpPr/>
        <p:nvPr/>
      </p:nvGrpSpPr>
      <p:grpSpPr>
        <a:xfrm>
          <a:off x="0" y="0"/>
          <a:ext cx="0" cy="0"/>
          <a:chOff x="0" y="0"/>
          <a:chExt cx="0" cy="0"/>
        </a:xfrm>
      </p:grpSpPr>
      <p:sp>
        <p:nvSpPr>
          <p:cNvPr id="2" name="Title (hidden)">
            <a:extLst>
              <a:ext uri="{FF2B5EF4-FFF2-40B4-BE49-F238E27FC236}">
                <a16:creationId xmlns:a16="http://schemas.microsoft.com/office/drawing/2014/main" id="{07E30886-BA43-ABE4-D5DF-672AB54C4174}"/>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Ci3T Comprehensive Professional Learning Plan 1</a:t>
            </a:r>
          </a:p>
        </p:txBody>
      </p:sp>
      <p:sp>
        <p:nvSpPr>
          <p:cNvPr id="3" name="Title">
            <a:extLst>
              <a:ext uri="{FF2B5EF4-FFF2-40B4-BE49-F238E27FC236}">
                <a16:creationId xmlns:a16="http://schemas.microsoft.com/office/drawing/2014/main" id="{FF37324B-8438-A9EF-3C82-A187AF94EAEF}"/>
              </a:ext>
              <a:ext uri="{C183D7F6-B498-43B3-948B-1728B52AA6E4}">
                <adec:decorative xmlns:adec="http://schemas.microsoft.com/office/drawing/2017/decorative" val="1"/>
              </a:ext>
            </a:extLst>
          </p:cNvPr>
          <p:cNvSpPr>
            <a:spLocks noGrp="1"/>
          </p:cNvSpPr>
          <p:nvPr>
            <p:ph type="title"/>
          </p:nvPr>
        </p:nvSpPr>
        <p:spPr>
          <a:xfrm>
            <a:off x="304800" y="283845"/>
            <a:ext cx="11887200" cy="1325563"/>
          </a:xfrm>
        </p:spPr>
        <p:txBody>
          <a:bodyPr>
            <a:normAutofit/>
          </a:bodyPr>
          <a:lstStyle/>
          <a:p>
            <a:r>
              <a:rPr lang="en-US" dirty="0"/>
              <a:t>Ci3T </a:t>
            </a:r>
            <a:r>
              <a:rPr lang="en-US" dirty="0">
                <a:solidFill>
                  <a:schemeClr val="accent5"/>
                </a:solidFill>
              </a:rPr>
              <a:t>Comprehensive</a:t>
            </a:r>
            <a:br>
              <a:rPr lang="en-US" dirty="0"/>
            </a:br>
            <a:r>
              <a:rPr lang="en-US" dirty="0"/>
              <a:t>Professional Learning Plan (1 of 2) </a:t>
            </a:r>
          </a:p>
        </p:txBody>
      </p:sp>
      <p:pic>
        <p:nvPicPr>
          <p:cNvPr id="10" name="PL Series" descr="Ci3T Professional Learning Series infographic which gives information for each session plus pre-training activities. Pre-Training activities include team member selection and school expectations survey for specific settings. Session 1 is two hours and includes Ci3T overview. Session 2 is full day and includes building the primary prevention plan. Session 3 is 2 hours and includes how to monitor the plan and student team members attend. Session 4 is full day and includes building Tier 2 supports. Session 5 is two hours and includes building Tier 3 supports and student team member attend. Session 6 is full day and includes preparing to implement. Infographic also lists homework for each session: Session 1: Share overview with faculty and staff; Build reactive plan. Session 2: finalize and share expectation matric and teaching and reinforcing components. Session 3: Share screeners; complete assessment schedule Session 4: Share  plan; complete PIRS; complete secondary grid. Session 5: Share revised Ci3T plan; complete Ci3T feedback form. After all the sessions, implementation begins.">
            <a:extLst>
              <a:ext uri="{FF2B5EF4-FFF2-40B4-BE49-F238E27FC236}">
                <a16:creationId xmlns:a16="http://schemas.microsoft.com/office/drawing/2014/main" id="{D297DA81-F795-5C56-67D3-3C26AF39C82D}"/>
              </a:ext>
            </a:extLst>
          </p:cNvPr>
          <p:cNvPicPr>
            <a:picLocks noChangeAspect="1"/>
          </p:cNvPicPr>
          <p:nvPr/>
        </p:nvPicPr>
        <p:blipFill>
          <a:blip r:embed="rId2"/>
          <a:stretch>
            <a:fillRect/>
          </a:stretch>
        </p:blipFill>
        <p:spPr>
          <a:xfrm>
            <a:off x="152399" y="1709737"/>
            <a:ext cx="8318647" cy="4853492"/>
          </a:xfrm>
          <a:prstGeom prst="rect">
            <a:avLst/>
          </a:prstGeom>
        </p:spPr>
      </p:pic>
      <p:pic>
        <p:nvPicPr>
          <p:cNvPr id="7" name="Arrow">
            <a:extLst>
              <a:ext uri="{FF2B5EF4-FFF2-40B4-BE49-F238E27FC236}">
                <a16:creationId xmlns:a16="http://schemas.microsoft.com/office/drawing/2014/main" id="{8C332D45-8F62-15F1-F126-3BD0DC6B1A37}"/>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26536" y="3082940"/>
            <a:ext cx="1911350" cy="1447800"/>
          </a:xfrm>
          <a:prstGeom prst="rect">
            <a:avLst/>
          </a:prstGeom>
        </p:spPr>
      </p:pic>
    </p:spTree>
    <p:extLst>
      <p:ext uri="{BB962C8B-B14F-4D97-AF65-F5344CB8AC3E}">
        <p14:creationId xmlns:p14="http://schemas.microsoft.com/office/powerpoint/2010/main" val="4607362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068B8C2-77F7-0078-5279-C2E5A1F63202}"/>
              </a:ext>
            </a:extLst>
          </p:cNvPr>
          <p:cNvSpPr>
            <a:spLocks noGrp="1"/>
          </p:cNvSpPr>
          <p:nvPr>
            <p:ph type="title"/>
          </p:nvPr>
        </p:nvSpPr>
        <p:spPr/>
        <p:txBody>
          <a:bodyPr/>
          <a:lstStyle/>
          <a:p>
            <a:r>
              <a:rPr lang="en-US">
                <a:cs typeface="Arial"/>
              </a:rPr>
              <a:t>Ci3T Implementation Professional Learning Series</a:t>
            </a:r>
            <a:endParaRPr lang="en-US"/>
          </a:p>
        </p:txBody>
      </p:sp>
      <p:pic>
        <p:nvPicPr>
          <p:cNvPr id="4" name="Content" descr="A screenshot of the Ci3T Implementation Professional Learning Series">
            <a:extLst>
              <a:ext uri="{FF2B5EF4-FFF2-40B4-BE49-F238E27FC236}">
                <a16:creationId xmlns:a16="http://schemas.microsoft.com/office/drawing/2014/main" id="{6AF6E88D-BCE3-D537-50D5-F0EB34749760}"/>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r="-118"/>
          <a:stretch>
            <a:fillRect/>
          </a:stretch>
        </p:blipFill>
        <p:spPr>
          <a:xfrm>
            <a:off x="1013347" y="1835271"/>
            <a:ext cx="10165317" cy="4476534"/>
          </a:xfrm>
          <a:prstGeom prst="rect">
            <a:avLst/>
          </a:prstGeom>
        </p:spPr>
      </p:pic>
    </p:spTree>
    <p:extLst>
      <p:ext uri="{BB962C8B-B14F-4D97-AF65-F5344CB8AC3E}">
        <p14:creationId xmlns:p14="http://schemas.microsoft.com/office/powerpoint/2010/main" val="8353087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hidden)">
            <a:extLst>
              <a:ext uri="{FF2B5EF4-FFF2-40B4-BE49-F238E27FC236}">
                <a16:creationId xmlns:a16="http://schemas.microsoft.com/office/drawing/2014/main" id="{996E5F4C-3A25-A82E-F776-D4B7FFE27993}"/>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Ci3T Comprehensive Professional Learning Plan 2</a:t>
            </a:r>
          </a:p>
        </p:txBody>
      </p:sp>
      <p:sp>
        <p:nvSpPr>
          <p:cNvPr id="3" name="Title">
            <a:extLst>
              <a:ext uri="{FF2B5EF4-FFF2-40B4-BE49-F238E27FC236}">
                <a16:creationId xmlns:a16="http://schemas.microsoft.com/office/drawing/2014/main" id="{963B96C5-6770-A43D-80E0-2B3BDDBEC828}"/>
              </a:ext>
              <a:ext uri="{C183D7F6-B498-43B3-948B-1728B52AA6E4}">
                <adec:decorative xmlns:adec="http://schemas.microsoft.com/office/drawing/2017/decorative" val="1"/>
              </a:ext>
            </a:extLst>
          </p:cNvPr>
          <p:cNvSpPr>
            <a:spLocks/>
          </p:cNvSpPr>
          <p:nvPr/>
        </p:nvSpPr>
        <p:spPr>
          <a:xfrm>
            <a:off x="304800" y="283845"/>
            <a:ext cx="118872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Ci3T </a:t>
            </a:r>
            <a:r>
              <a:rPr kumimoji="0" lang="en-US" sz="4400" b="1" i="0" u="none" strike="noStrike" kern="1200" cap="none" spc="-150" normalizeH="0" baseline="0" noProof="0" dirty="0">
                <a:ln>
                  <a:noFill/>
                </a:ln>
                <a:solidFill>
                  <a:schemeClr val="accent5"/>
                </a:solidFill>
                <a:effectLst/>
                <a:uLnTx/>
                <a:uFillTx/>
                <a:latin typeface="+mj-lt"/>
                <a:ea typeface="+mj-ea"/>
                <a:cs typeface="+mj-cs"/>
              </a:rPr>
              <a:t>Comprehensive</a:t>
            </a:r>
            <a:br>
              <a:rPr kumimoji="0" lang="en-US" sz="4400" b="1" i="0" u="none" strike="noStrike" kern="1200" cap="none" spc="-150" normalizeH="0" baseline="0" noProof="0" dirty="0">
                <a:ln>
                  <a:noFill/>
                </a:ln>
                <a:solidFill>
                  <a:schemeClr val="tx1"/>
                </a:solidFill>
                <a:effectLst/>
                <a:uLnTx/>
                <a:uFillTx/>
                <a:latin typeface="+mj-lt"/>
                <a:ea typeface="+mj-ea"/>
                <a:cs typeface="+mj-cs"/>
              </a:rPr>
            </a:br>
            <a:r>
              <a:rPr kumimoji="0" lang="en-US" sz="4400" b="1" i="0" u="none" strike="noStrike" kern="1200" cap="none" spc="-150" normalizeH="0" baseline="0" noProof="0" dirty="0">
                <a:ln>
                  <a:noFill/>
                </a:ln>
                <a:solidFill>
                  <a:schemeClr val="tx1"/>
                </a:solidFill>
                <a:effectLst/>
                <a:uLnTx/>
                <a:uFillTx/>
                <a:latin typeface="+mj-lt"/>
                <a:ea typeface="+mj-ea"/>
                <a:cs typeface="+mj-cs"/>
              </a:rPr>
              <a:t>Professional Learning Plan</a:t>
            </a:r>
          </a:p>
        </p:txBody>
      </p:sp>
      <p:pic>
        <p:nvPicPr>
          <p:cNvPr id="10" name="PL Series" descr="Ci3T Professional Learning Series graphic">
            <a:extLst>
              <a:ext uri="{FF2B5EF4-FFF2-40B4-BE49-F238E27FC236}">
                <a16:creationId xmlns:a16="http://schemas.microsoft.com/office/drawing/2014/main" id="{DDFF7B59-308C-DA24-AF46-289C02EA1A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709737"/>
            <a:ext cx="5562600" cy="3245484"/>
          </a:xfrm>
          <a:prstGeom prst="rect">
            <a:avLst/>
          </a:prstGeom>
        </p:spPr>
      </p:pic>
      <p:pic>
        <p:nvPicPr>
          <p:cNvPr id="7" name="Arrow">
            <a:extLst>
              <a:ext uri="{FF2B5EF4-FFF2-40B4-BE49-F238E27FC236}">
                <a16:creationId xmlns:a16="http://schemas.microsoft.com/office/drawing/2014/main" id="{26AFCDE7-9670-3A3B-0475-8AA70EBDD0EA}"/>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6248" y="2488580"/>
            <a:ext cx="1911350" cy="1447800"/>
          </a:xfrm>
          <a:prstGeom prst="rect">
            <a:avLst/>
          </a:prstGeom>
        </p:spPr>
      </p:pic>
      <p:pic>
        <p:nvPicPr>
          <p:cNvPr id="8" name="IMP Series" descr="Ci3T Implementation Learning Series graphic">
            <a:extLst>
              <a:ext uri="{FF2B5EF4-FFF2-40B4-BE49-F238E27FC236}">
                <a16:creationId xmlns:a16="http://schemas.microsoft.com/office/drawing/2014/main" id="{96CFF851-22F7-D280-9A2D-D87721AA9B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42025" y="1804987"/>
            <a:ext cx="5988050" cy="3207384"/>
          </a:xfrm>
          <a:prstGeom prst="rect">
            <a:avLst/>
          </a:prstGeom>
        </p:spPr>
      </p:pic>
      <p:pic>
        <p:nvPicPr>
          <p:cNvPr id="4" name="Tier 1" descr="Tier 1 modules">
            <a:extLst>
              <a:ext uri="{FF2B5EF4-FFF2-40B4-BE49-F238E27FC236}">
                <a16:creationId xmlns:a16="http://schemas.microsoft.com/office/drawing/2014/main" id="{6F431138-D3C5-B67E-252E-51DC39B3B288}"/>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49836" y="5316399"/>
            <a:ext cx="3471118" cy="1356235"/>
          </a:xfrm>
          <a:prstGeom prst="rect">
            <a:avLst/>
          </a:prstGeom>
        </p:spPr>
      </p:pic>
      <p:pic>
        <p:nvPicPr>
          <p:cNvPr id="5" name="Tier 2" descr="Tier 2 modules">
            <a:extLst>
              <a:ext uri="{FF2B5EF4-FFF2-40B4-BE49-F238E27FC236}">
                <a16:creationId xmlns:a16="http://schemas.microsoft.com/office/drawing/2014/main" id="{CAA606A7-D5FF-4736-DCEB-3349DE935ABA}"/>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950659" y="5332646"/>
            <a:ext cx="4290683" cy="1344061"/>
          </a:xfrm>
          <a:prstGeom prst="rect">
            <a:avLst/>
          </a:prstGeom>
        </p:spPr>
      </p:pic>
      <p:pic>
        <p:nvPicPr>
          <p:cNvPr id="6" name="Tier 3" descr="Tier 3 modules">
            <a:extLst>
              <a:ext uri="{FF2B5EF4-FFF2-40B4-BE49-F238E27FC236}">
                <a16:creationId xmlns:a16="http://schemas.microsoft.com/office/drawing/2014/main" id="{4D67B3CE-76DC-7A21-E4F5-D0EDE40742C7}"/>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8471047" y="5332646"/>
            <a:ext cx="3442888" cy="1344061"/>
          </a:xfrm>
          <a:prstGeom prst="rect">
            <a:avLst/>
          </a:prstGeom>
        </p:spPr>
      </p:pic>
    </p:spTree>
    <p:extLst>
      <p:ext uri="{BB962C8B-B14F-4D97-AF65-F5344CB8AC3E}">
        <p14:creationId xmlns:p14="http://schemas.microsoft.com/office/powerpoint/2010/main" val="411784910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FB2CED-AC05-FE02-6533-BD4D23CA9427}"/>
              </a:ext>
            </a:extLst>
          </p:cNvPr>
          <p:cNvSpPr>
            <a:spLocks noGrp="1"/>
          </p:cNvSpPr>
          <p:nvPr>
            <p:ph type="title"/>
          </p:nvPr>
        </p:nvSpPr>
        <p:spPr/>
        <p:txBody>
          <a:bodyPr/>
          <a:lstStyle/>
          <a:p>
            <a:r>
              <a:rPr lang="en-US">
                <a:effectLst/>
                <a:latin typeface="Segoe UI" panose="020B0502040204020203" pitchFamily="34" charset="0"/>
              </a:rPr>
              <a:t>Enhanced Ci3T Implementation Series and Delivery</a:t>
            </a:r>
            <a:endParaRPr lang="en-US"/>
          </a:p>
        </p:txBody>
      </p:sp>
      <p:grpSp>
        <p:nvGrpSpPr>
          <p:cNvPr id="2" name="Group 1" descr="Table of yearlong Ci3T Implementation Series and Delivery activities with a yellow box outlining the Ci3T Implementation Professional Learning Series (6 sessions).">
            <a:extLst>
              <a:ext uri="{FF2B5EF4-FFF2-40B4-BE49-F238E27FC236}">
                <a16:creationId xmlns:a16="http://schemas.microsoft.com/office/drawing/2014/main" id="{DA38EA6D-AFE5-68A9-3540-DCC83C3356E5}"/>
              </a:ext>
            </a:extLst>
          </p:cNvPr>
          <p:cNvGrpSpPr/>
          <p:nvPr/>
        </p:nvGrpSpPr>
        <p:grpSpPr>
          <a:xfrm>
            <a:off x="2782529" y="1690688"/>
            <a:ext cx="7259502" cy="4973168"/>
            <a:chOff x="2683040" y="1505412"/>
            <a:chExt cx="7358991" cy="5158444"/>
          </a:xfrm>
        </p:grpSpPr>
        <p:pic>
          <p:nvPicPr>
            <p:cNvPr id="3" name="Picture">
              <a:extLst>
                <a:ext uri="{FF2B5EF4-FFF2-40B4-BE49-F238E27FC236}">
                  <a16:creationId xmlns:a16="http://schemas.microsoft.com/office/drawing/2014/main" id="{9927B3F7-E306-CDAE-C2C1-A52BEF7AA1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83040" y="1505412"/>
              <a:ext cx="7358991" cy="5158444"/>
            </a:xfrm>
            <a:prstGeom prst="rect">
              <a:avLst/>
            </a:prstGeom>
          </p:spPr>
        </p:pic>
        <p:sp>
          <p:nvSpPr>
            <p:cNvPr id="7" name="Rectangle">
              <a:extLst>
                <a:ext uri="{FF2B5EF4-FFF2-40B4-BE49-F238E27FC236}">
                  <a16:creationId xmlns:a16="http://schemas.microsoft.com/office/drawing/2014/main" id="{2D378C1D-F90A-1E9B-855A-A23BA6CB0546}"/>
                </a:ext>
              </a:extLst>
            </p:cNvPr>
            <p:cNvSpPr/>
            <p:nvPr/>
          </p:nvSpPr>
          <p:spPr>
            <a:xfrm>
              <a:off x="2683040" y="320040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3383099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p>
            <a:r>
              <a:rPr lang="en-US" sz="4000"/>
              <a:t>Accessing Professional Learning Materials</a:t>
            </a:r>
          </a:p>
        </p:txBody>
      </p:sp>
      <p:sp>
        <p:nvSpPr>
          <p:cNvPr id="7" name="Rectangle">
            <a:extLst>
              <a:ext uri="{FF2B5EF4-FFF2-40B4-BE49-F238E27FC236}">
                <a16:creationId xmlns:a16="http://schemas.microsoft.com/office/drawing/2014/main" id="{11924B91-7965-4A44-9D61-7C7524088403}"/>
              </a:ext>
            </a:extLst>
          </p:cNvPr>
          <p:cNvSpPr/>
          <p:nvPr/>
        </p:nvSpPr>
        <p:spPr>
          <a:xfrm>
            <a:off x="838199" y="1364802"/>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ci3t.org/imp</a:t>
            </a:r>
          </a:p>
        </p:txBody>
      </p:sp>
      <p:pic>
        <p:nvPicPr>
          <p:cNvPr id="4" name="Picture 1" descr="A screenshot of the Ci3T website on the Implementing Your Ci3T Model tab">
            <a:extLst>
              <a:ext uri="{FF2B5EF4-FFF2-40B4-BE49-F238E27FC236}">
                <a16:creationId xmlns:a16="http://schemas.microsoft.com/office/drawing/2014/main" id="{511BE24F-4000-6202-2DBF-09322D6C13D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03" b="-136"/>
          <a:stretch>
            <a:fillRect/>
          </a:stretch>
        </p:blipFill>
        <p:spPr>
          <a:xfrm>
            <a:off x="925008" y="1941902"/>
            <a:ext cx="5414921" cy="4923455"/>
          </a:xfrm>
          <a:prstGeom prst="rect">
            <a:avLst/>
          </a:prstGeom>
        </p:spPr>
      </p:pic>
      <p:grpSp>
        <p:nvGrpSpPr>
          <p:cNvPr id="6" name="Group" descr="Screenshot of Ci3T Implementation Professional Learning Series Companion eBooks and Resources with a yellow box outlining session 1">
            <a:extLst>
              <a:ext uri="{FF2B5EF4-FFF2-40B4-BE49-F238E27FC236}">
                <a16:creationId xmlns:a16="http://schemas.microsoft.com/office/drawing/2014/main" id="{C48BF32C-889F-39B9-27C5-E766320B0874}"/>
              </a:ext>
            </a:extLst>
          </p:cNvPr>
          <p:cNvGrpSpPr/>
          <p:nvPr/>
        </p:nvGrpSpPr>
        <p:grpSpPr>
          <a:xfrm>
            <a:off x="6587211" y="1495063"/>
            <a:ext cx="4766589" cy="4909595"/>
            <a:chOff x="6587211" y="1495063"/>
            <a:chExt cx="4766589" cy="4909595"/>
          </a:xfrm>
        </p:grpSpPr>
        <p:pic>
          <p:nvPicPr>
            <p:cNvPr id="3" name="Picture 2" descr="A screenshot of a computer&#10;&#10;AI-generated content may be incorrect.">
              <a:extLst>
                <a:ext uri="{FF2B5EF4-FFF2-40B4-BE49-F238E27FC236}">
                  <a16:creationId xmlns:a16="http://schemas.microsoft.com/office/drawing/2014/main" id="{91CE8CC1-DE2C-F4AC-8254-AFD5F0C276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6658" y="1495063"/>
              <a:ext cx="4602482" cy="4909595"/>
            </a:xfrm>
            <a:prstGeom prst="rect">
              <a:avLst/>
            </a:prstGeom>
          </p:spPr>
        </p:pic>
        <p:sp>
          <p:nvSpPr>
            <p:cNvPr id="5" name="Yellow Box">
              <a:extLst>
                <a:ext uri="{FF2B5EF4-FFF2-40B4-BE49-F238E27FC236}">
                  <a16:creationId xmlns:a16="http://schemas.microsoft.com/office/drawing/2014/main" id="{BC95FC8A-9970-F02E-926D-8DCC3990488C}"/>
                </a:ext>
              </a:extLst>
            </p:cNvPr>
            <p:cNvSpPr/>
            <p:nvPr/>
          </p:nvSpPr>
          <p:spPr>
            <a:xfrm>
              <a:off x="6587211" y="3691054"/>
              <a:ext cx="4766589" cy="42374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946074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8F51-8AB9-A8E0-F928-A696CACF3697}"/>
              </a:ext>
            </a:extLst>
          </p:cNvPr>
          <p:cNvSpPr>
            <a:spLocks noGrp="1"/>
          </p:cNvSpPr>
          <p:nvPr>
            <p:ph type="title"/>
          </p:nvPr>
        </p:nvSpPr>
        <p:spPr/>
        <p:txBody>
          <a:bodyPr/>
          <a:lstStyle/>
          <a:p>
            <a:r>
              <a:rPr lang="en-US"/>
              <a:t>Module Pathways</a:t>
            </a:r>
          </a:p>
        </p:txBody>
      </p:sp>
      <p:pic>
        <p:nvPicPr>
          <p:cNvPr id="6" name="Content Placeholder 5" descr="An image of the Orientating Principal Leaders to Ci3T Pathway available at ci3t.org/enhance">
            <a:extLst>
              <a:ext uri="{FF2B5EF4-FFF2-40B4-BE49-F238E27FC236}">
                <a16:creationId xmlns:a16="http://schemas.microsoft.com/office/drawing/2014/main" id="{A181AAB5-CA9B-FF49-2D65-0804F50C8068}"/>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38200" y="1773289"/>
            <a:ext cx="3180740" cy="4114800"/>
          </a:xfrm>
        </p:spPr>
      </p:pic>
      <p:pic>
        <p:nvPicPr>
          <p:cNvPr id="8" name="Picture 7" descr="An image of the General Education Teacher Pathway available at ci3t.org/enhance">
            <a:extLst>
              <a:ext uri="{FF2B5EF4-FFF2-40B4-BE49-F238E27FC236}">
                <a16:creationId xmlns:a16="http://schemas.microsoft.com/office/drawing/2014/main" id="{70FFEA2F-3F61-8C7A-ED80-D29FBBBC27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28922" y="1773289"/>
            <a:ext cx="3180740" cy="4114800"/>
          </a:xfrm>
          <a:prstGeom prst="rect">
            <a:avLst/>
          </a:prstGeom>
        </p:spPr>
      </p:pic>
      <p:pic>
        <p:nvPicPr>
          <p:cNvPr id="10" name="Picture 9" descr="An image of the Paraprofessional Pathway available at ci3t.org/enhance">
            <a:extLst>
              <a:ext uri="{FF2B5EF4-FFF2-40B4-BE49-F238E27FC236}">
                <a16:creationId xmlns:a16="http://schemas.microsoft.com/office/drawing/2014/main" id="{304D5034-9671-ED78-2508-4249360A69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03770" y="1773289"/>
            <a:ext cx="3180740" cy="4114800"/>
          </a:xfrm>
          <a:prstGeom prst="rect">
            <a:avLst/>
          </a:prstGeom>
        </p:spPr>
      </p:pic>
    </p:spTree>
    <p:extLst>
      <p:ext uri="{BB962C8B-B14F-4D97-AF65-F5344CB8AC3E}">
        <p14:creationId xmlns:p14="http://schemas.microsoft.com/office/powerpoint/2010/main" val="409603618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9DC25-3AD9-92CD-B36C-A3696AFC49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8CFD71-E5CB-8001-85F0-B61838009B27}"/>
              </a:ext>
            </a:extLst>
          </p:cNvPr>
          <p:cNvSpPr>
            <a:spLocks noGrp="1"/>
          </p:cNvSpPr>
          <p:nvPr>
            <p:ph type="title"/>
          </p:nvPr>
        </p:nvSpPr>
        <p:spPr/>
        <p:txBody>
          <a:bodyPr>
            <a:normAutofit/>
          </a:bodyPr>
          <a:lstStyle/>
          <a:p>
            <a:r>
              <a:rPr lang="en-US"/>
              <a:t>Exploring Resources</a:t>
            </a:r>
          </a:p>
        </p:txBody>
      </p:sp>
      <p:sp>
        <p:nvSpPr>
          <p:cNvPr id="3" name="Content 1">
            <a:extLst>
              <a:ext uri="{FF2B5EF4-FFF2-40B4-BE49-F238E27FC236}">
                <a16:creationId xmlns:a16="http://schemas.microsoft.com/office/drawing/2014/main" id="{80852A9F-71AD-61C9-EE53-D74006DAB8C3}"/>
              </a:ext>
            </a:extLst>
          </p:cNvPr>
          <p:cNvSpPr>
            <a:spLocks noGrp="1"/>
          </p:cNvSpPr>
          <p:nvPr>
            <p:ph sz="half" idx="1"/>
          </p:nvPr>
        </p:nvSpPr>
        <p:spPr>
          <a:xfrm>
            <a:off x="838200" y="1825625"/>
            <a:ext cx="6330696" cy="4351338"/>
          </a:xfrm>
        </p:spPr>
        <p:txBody>
          <a:bodyPr>
            <a:noAutofit/>
          </a:bodyPr>
          <a:lstStyle/>
          <a:p>
            <a:pPr>
              <a:lnSpc>
                <a:spcPct val="100000"/>
              </a:lnSpc>
              <a:spcBef>
                <a:spcPts val="0"/>
              </a:spcBef>
              <a:defRPr/>
            </a:pPr>
            <a:r>
              <a:rPr lang="en-US" sz="3200"/>
              <a:t>Pick one module pathway</a:t>
            </a:r>
          </a:p>
          <a:p>
            <a:pPr>
              <a:lnSpc>
                <a:spcPct val="100000"/>
              </a:lnSpc>
              <a:spcBef>
                <a:spcPts val="0"/>
              </a:spcBef>
              <a:defRPr/>
            </a:pPr>
            <a:r>
              <a:rPr lang="en-US" sz="3200"/>
              <a:t>Look over content and explore activities:</a:t>
            </a:r>
          </a:p>
          <a:p>
            <a:pPr>
              <a:lnSpc>
                <a:spcPct val="100000"/>
              </a:lnSpc>
              <a:spcBef>
                <a:spcPts val="0"/>
              </a:spcBef>
              <a:defRPr/>
            </a:pPr>
            <a:r>
              <a:rPr lang="en-US" sz="3200"/>
              <a:t>How might you use this information?</a:t>
            </a:r>
          </a:p>
        </p:txBody>
      </p:sp>
      <p:pic>
        <p:nvPicPr>
          <p:cNvPr id="4" name="15:00">
            <a:extLst>
              <a:ext uri="{FF2B5EF4-FFF2-40B4-BE49-F238E27FC236}">
                <a16:creationId xmlns:a16="http://schemas.microsoft.com/office/drawing/2014/main" id="{C4875451-F704-E98E-0228-EF58A0C3A472}"/>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3510979" y="4821236"/>
            <a:ext cx="4714022" cy="1671638"/>
          </a:xfrm>
          <a:prstGeom prst="rect">
            <a:avLst/>
          </a:prstGeom>
          <a:noFill/>
        </p:spPr>
      </p:pic>
      <p:pic>
        <p:nvPicPr>
          <p:cNvPr id="6" name="14:00">
            <a:extLst>
              <a:ext uri="{FF2B5EF4-FFF2-40B4-BE49-F238E27FC236}">
                <a16:creationId xmlns:a16="http://schemas.microsoft.com/office/drawing/2014/main" id="{D4BECD53-765E-29A3-6BB9-1D25CFAAA826}"/>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3510671" y="4821236"/>
            <a:ext cx="4714022" cy="1671638"/>
          </a:xfrm>
          <a:prstGeom prst="rect">
            <a:avLst/>
          </a:prstGeom>
          <a:noFill/>
        </p:spPr>
      </p:pic>
      <p:pic>
        <p:nvPicPr>
          <p:cNvPr id="7" name="13:00">
            <a:extLst>
              <a:ext uri="{FF2B5EF4-FFF2-40B4-BE49-F238E27FC236}">
                <a16:creationId xmlns:a16="http://schemas.microsoft.com/office/drawing/2014/main" id="{5AFE2227-F12D-719D-2957-DE042D637210}"/>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510995" y="4821236"/>
            <a:ext cx="4714022" cy="1671638"/>
          </a:xfrm>
          <a:prstGeom prst="rect">
            <a:avLst/>
          </a:prstGeom>
          <a:noFill/>
        </p:spPr>
      </p:pic>
      <p:pic>
        <p:nvPicPr>
          <p:cNvPr id="8" name="12:00">
            <a:extLst>
              <a:ext uri="{FF2B5EF4-FFF2-40B4-BE49-F238E27FC236}">
                <a16:creationId xmlns:a16="http://schemas.microsoft.com/office/drawing/2014/main" id="{755DC2EE-76D8-3824-A9E4-79F0068FE53C}"/>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3510727" y="4821236"/>
            <a:ext cx="4714022" cy="1671638"/>
          </a:xfrm>
          <a:prstGeom prst="rect">
            <a:avLst/>
          </a:prstGeom>
          <a:noFill/>
        </p:spPr>
      </p:pic>
      <p:pic>
        <p:nvPicPr>
          <p:cNvPr id="9" name="11:00">
            <a:extLst>
              <a:ext uri="{FF2B5EF4-FFF2-40B4-BE49-F238E27FC236}">
                <a16:creationId xmlns:a16="http://schemas.microsoft.com/office/drawing/2014/main" id="{107BDD19-3343-0148-1FED-918AEAE86621}"/>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3510727" y="4821236"/>
            <a:ext cx="4714022" cy="1671638"/>
          </a:xfrm>
          <a:prstGeom prst="rect">
            <a:avLst/>
          </a:prstGeom>
          <a:noFill/>
        </p:spPr>
      </p:pic>
      <p:pic>
        <p:nvPicPr>
          <p:cNvPr id="10" name="10:00">
            <a:extLst>
              <a:ext uri="{FF2B5EF4-FFF2-40B4-BE49-F238E27FC236}">
                <a16:creationId xmlns:a16="http://schemas.microsoft.com/office/drawing/2014/main" id="{19708E4A-200B-0B30-9DEF-378F04BCAD41}"/>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3510783" y="4821236"/>
            <a:ext cx="4714022" cy="1671638"/>
          </a:xfrm>
          <a:prstGeom prst="rect">
            <a:avLst/>
          </a:prstGeom>
          <a:noFill/>
        </p:spPr>
      </p:pic>
      <p:pic>
        <p:nvPicPr>
          <p:cNvPr id="11" name="09:00">
            <a:extLst>
              <a:ext uri="{FF2B5EF4-FFF2-40B4-BE49-F238E27FC236}">
                <a16:creationId xmlns:a16="http://schemas.microsoft.com/office/drawing/2014/main" id="{04E85225-3FEC-B095-08BF-DF5CA616C5CC}"/>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3510839" y="4821236"/>
            <a:ext cx="4714022" cy="1671638"/>
          </a:xfrm>
          <a:prstGeom prst="rect">
            <a:avLst/>
          </a:prstGeom>
          <a:noFill/>
        </p:spPr>
      </p:pic>
      <p:pic>
        <p:nvPicPr>
          <p:cNvPr id="15" name="08:00">
            <a:extLst>
              <a:ext uri="{FF2B5EF4-FFF2-40B4-BE49-F238E27FC236}">
                <a16:creationId xmlns:a16="http://schemas.microsoft.com/office/drawing/2014/main" id="{6B705BDE-A84F-5840-FC79-010F85CDB209}"/>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3511003" y="4821236"/>
            <a:ext cx="4714022" cy="1671638"/>
          </a:xfrm>
          <a:prstGeom prst="rect">
            <a:avLst/>
          </a:prstGeom>
          <a:noFill/>
        </p:spPr>
      </p:pic>
      <p:pic>
        <p:nvPicPr>
          <p:cNvPr id="16" name="07:00">
            <a:extLst>
              <a:ext uri="{FF2B5EF4-FFF2-40B4-BE49-F238E27FC236}">
                <a16:creationId xmlns:a16="http://schemas.microsoft.com/office/drawing/2014/main" id="{461B0D60-CAF7-75FB-712B-272073E9D015}"/>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7" name="06:00">
            <a:extLst>
              <a:ext uri="{FF2B5EF4-FFF2-40B4-BE49-F238E27FC236}">
                <a16:creationId xmlns:a16="http://schemas.microsoft.com/office/drawing/2014/main" id="{880478EC-DBB4-198B-FA69-CC74901D4E4E}"/>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8" name="05:00">
            <a:extLst>
              <a:ext uri="{FF2B5EF4-FFF2-40B4-BE49-F238E27FC236}">
                <a16:creationId xmlns:a16="http://schemas.microsoft.com/office/drawing/2014/main" id="{F4A0B392-B4B2-98CB-7AB4-9E8C70AF0FCF}"/>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9" name="04:00">
            <a:extLst>
              <a:ext uri="{FF2B5EF4-FFF2-40B4-BE49-F238E27FC236}">
                <a16:creationId xmlns:a16="http://schemas.microsoft.com/office/drawing/2014/main" id="{0519B22C-81C3-F004-F779-66DD4063BB0A}"/>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3510839" y="4821236"/>
            <a:ext cx="4714022" cy="1671638"/>
          </a:xfrm>
          <a:prstGeom prst="rect">
            <a:avLst/>
          </a:prstGeom>
          <a:noFill/>
        </p:spPr>
      </p:pic>
      <p:pic>
        <p:nvPicPr>
          <p:cNvPr id="20" name="03:00">
            <a:extLst>
              <a:ext uri="{FF2B5EF4-FFF2-40B4-BE49-F238E27FC236}">
                <a16:creationId xmlns:a16="http://schemas.microsoft.com/office/drawing/2014/main" id="{A269D482-2B7B-668A-ACB9-09CB5E860155}"/>
              </a:ext>
              <a:ext uri="{C183D7F6-B498-43B3-948B-1728B52AA6E4}">
                <adec:decorative xmlns:adec="http://schemas.microsoft.com/office/drawing/2017/decorative" val="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3511005" y="4821238"/>
            <a:ext cx="4714022" cy="1671638"/>
          </a:xfrm>
          <a:prstGeom prst="rect">
            <a:avLst/>
          </a:prstGeom>
          <a:noFill/>
        </p:spPr>
      </p:pic>
      <p:pic>
        <p:nvPicPr>
          <p:cNvPr id="21" name="02:00">
            <a:extLst>
              <a:ext uri="{FF2B5EF4-FFF2-40B4-BE49-F238E27FC236}">
                <a16:creationId xmlns:a16="http://schemas.microsoft.com/office/drawing/2014/main" id="{4D63EA67-FC05-AD5F-A172-98B68174BDB7}"/>
              </a:ext>
              <a:ext uri="{C183D7F6-B498-43B3-948B-1728B52AA6E4}">
                <adec:decorative xmlns:adec="http://schemas.microsoft.com/office/drawing/2017/decorative" val="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3511007" y="4821238"/>
            <a:ext cx="4714022" cy="1671638"/>
          </a:xfrm>
          <a:prstGeom prst="rect">
            <a:avLst/>
          </a:prstGeom>
          <a:noFill/>
        </p:spPr>
      </p:pic>
      <p:pic>
        <p:nvPicPr>
          <p:cNvPr id="26" name="01:00">
            <a:extLst>
              <a:ext uri="{FF2B5EF4-FFF2-40B4-BE49-F238E27FC236}">
                <a16:creationId xmlns:a16="http://schemas.microsoft.com/office/drawing/2014/main" id="{1BF1B4B7-9550-5BBE-48BC-6B5542A90C8D}"/>
              </a:ext>
              <a:ext uri="{C183D7F6-B498-43B3-948B-1728B52AA6E4}">
                <adec:decorative xmlns:adec="http://schemas.microsoft.com/office/drawing/2017/decorative" val="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3511007" y="4821240"/>
            <a:ext cx="4714022" cy="1671638"/>
          </a:xfrm>
          <a:prstGeom prst="rect">
            <a:avLst/>
          </a:prstGeom>
          <a:noFill/>
        </p:spPr>
      </p:pic>
      <p:pic>
        <p:nvPicPr>
          <p:cNvPr id="27" name="00:30">
            <a:extLst>
              <a:ext uri="{FF2B5EF4-FFF2-40B4-BE49-F238E27FC236}">
                <a16:creationId xmlns:a16="http://schemas.microsoft.com/office/drawing/2014/main" id="{A7BB683E-2CBB-39B7-B0B1-37124210E7E1}"/>
              </a:ext>
              <a:ext uri="{C183D7F6-B498-43B3-948B-1728B52AA6E4}">
                <adec:decorative xmlns:adec="http://schemas.microsoft.com/office/drawing/2017/decorative" val="1"/>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3510895" y="4821236"/>
            <a:ext cx="4714022" cy="1671638"/>
          </a:xfrm>
          <a:prstGeom prst="rect">
            <a:avLst/>
          </a:prstGeom>
          <a:noFill/>
        </p:spPr>
      </p:pic>
      <p:pic>
        <p:nvPicPr>
          <p:cNvPr id="28" name="00:00">
            <a:extLst>
              <a:ext uri="{FF2B5EF4-FFF2-40B4-BE49-F238E27FC236}">
                <a16:creationId xmlns:a16="http://schemas.microsoft.com/office/drawing/2014/main" id="{F2F4CB58-C81E-1D71-8BF4-96654A5907F1}"/>
              </a:ext>
              <a:ext uri="{C183D7F6-B498-43B3-948B-1728B52AA6E4}">
                <adec:decorative xmlns:adec="http://schemas.microsoft.com/office/drawing/2017/decorative" val="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3510951" y="4821236"/>
            <a:ext cx="4714020" cy="1671639"/>
          </a:xfrm>
          <a:prstGeom prst="rect">
            <a:avLst/>
          </a:prstGeom>
          <a:noFill/>
        </p:spPr>
      </p:pic>
      <p:pic>
        <p:nvPicPr>
          <p:cNvPr id="12" name="Content Placeholder 5" descr="An image of the Orientating Principal Leaders to Ci3T Pathway available at ci3t.org/enhance">
            <a:extLst>
              <a:ext uri="{FF2B5EF4-FFF2-40B4-BE49-F238E27FC236}">
                <a16:creationId xmlns:a16="http://schemas.microsoft.com/office/drawing/2014/main" id="{EF8FE592-CDD1-72B1-E1F2-4D3AE38AE6BD}"/>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638938" y="1825625"/>
            <a:ext cx="1585756" cy="2051431"/>
          </a:xfrm>
          <a:prstGeom prst="rect">
            <a:avLst/>
          </a:prstGeom>
        </p:spPr>
      </p:pic>
      <p:pic>
        <p:nvPicPr>
          <p:cNvPr id="13" name="Picture 12" descr="An image of the General Education Teacher Pathway available at ci3t.org/enhance">
            <a:extLst>
              <a:ext uri="{FF2B5EF4-FFF2-40B4-BE49-F238E27FC236}">
                <a16:creationId xmlns:a16="http://schemas.microsoft.com/office/drawing/2014/main" id="{271E61F9-9155-9AC1-2608-29729D516DCC}"/>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8352282" y="1825625"/>
            <a:ext cx="1585756" cy="2051431"/>
          </a:xfrm>
          <a:prstGeom prst="rect">
            <a:avLst/>
          </a:prstGeom>
        </p:spPr>
      </p:pic>
      <p:pic>
        <p:nvPicPr>
          <p:cNvPr id="14" name="Picture 13" descr="An image of the Paraprofessional Pathway available at ci3t.org/enhance">
            <a:extLst>
              <a:ext uri="{FF2B5EF4-FFF2-40B4-BE49-F238E27FC236}">
                <a16:creationId xmlns:a16="http://schemas.microsoft.com/office/drawing/2014/main" id="{6FB5A36B-6EEB-728D-E202-4F40262F4A5E}"/>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0075164" y="1825625"/>
            <a:ext cx="1585756" cy="2051431"/>
          </a:xfrm>
          <a:prstGeom prst="rect">
            <a:avLst/>
          </a:prstGeom>
        </p:spPr>
      </p:pic>
    </p:spTree>
    <p:extLst>
      <p:ext uri="{BB962C8B-B14F-4D97-AF65-F5344CB8AC3E}">
        <p14:creationId xmlns:p14="http://schemas.microsoft.com/office/powerpoint/2010/main" val="234975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0A8CF-C91A-0DAD-6CC1-DC21614151D9}"/>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92C47794-C5E3-DD38-9829-B91FE241360A}"/>
              </a:ext>
              <a:ext uri="{C183D7F6-B498-43B3-948B-1728B52AA6E4}">
                <adec:decorative xmlns:adec="http://schemas.microsoft.com/office/drawing/2017/decorative" val="0"/>
              </a:ext>
            </a:extLst>
          </p:cNvPr>
          <p:cNvSpPr>
            <a:spLocks noGrp="1"/>
          </p:cNvSpPr>
          <p:nvPr>
            <p:ph type="title"/>
          </p:nvPr>
        </p:nvSpPr>
        <p:spPr/>
        <p:txBody>
          <a:bodyPr/>
          <a:lstStyle/>
          <a:p>
            <a:r>
              <a:rPr lang="en-US"/>
              <a:t>Knowledge, Application, and Impact</a:t>
            </a:r>
          </a:p>
        </p:txBody>
      </p:sp>
      <p:pic>
        <p:nvPicPr>
          <p:cNvPr id="19" name="Flowchart" descr="Flowchart including the word Knowledge with an arrow to the word Application with an arrow to the word Impact">
            <a:extLst>
              <a:ext uri="{FF2B5EF4-FFF2-40B4-BE49-F238E27FC236}">
                <a16:creationId xmlns:a16="http://schemas.microsoft.com/office/drawing/2014/main" id="{8A0D70D7-9A9A-6A0B-91E3-A81C73B16B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435" y="1442289"/>
            <a:ext cx="11046909" cy="1981372"/>
          </a:xfrm>
          <a:prstGeom prst="rect">
            <a:avLst/>
          </a:prstGeom>
        </p:spPr>
      </p:pic>
      <p:grpSp>
        <p:nvGrpSpPr>
          <p:cNvPr id="8" name="Picture 1" descr="An example of a PowerPoint slide on a computer screen as the Knowledge component">
            <a:extLst>
              <a:ext uri="{FF2B5EF4-FFF2-40B4-BE49-F238E27FC236}">
                <a16:creationId xmlns:a16="http://schemas.microsoft.com/office/drawing/2014/main" id="{D4F8C7E1-0DBF-6BF4-7972-4ACD59B169BD}"/>
              </a:ext>
            </a:extLst>
          </p:cNvPr>
          <p:cNvGrpSpPr/>
          <p:nvPr/>
        </p:nvGrpSpPr>
        <p:grpSpPr>
          <a:xfrm>
            <a:off x="838200" y="3130486"/>
            <a:ext cx="2764022" cy="2764022"/>
            <a:chOff x="838200" y="3130486"/>
            <a:chExt cx="2764022" cy="2764022"/>
          </a:xfrm>
        </p:grpSpPr>
        <p:pic>
          <p:nvPicPr>
            <p:cNvPr id="9" name="Powerpoint Image" descr="Monitor outline">
              <a:extLst>
                <a:ext uri="{FF2B5EF4-FFF2-40B4-BE49-F238E27FC236}">
                  <a16:creationId xmlns:a16="http://schemas.microsoft.com/office/drawing/2014/main" id="{F406480E-6DF9-BB47-A20F-50779EF092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3130486"/>
              <a:ext cx="2764022" cy="2764022"/>
            </a:xfrm>
            <a:prstGeom prst="rect">
              <a:avLst/>
            </a:prstGeom>
          </p:spPr>
        </p:pic>
        <p:pic>
          <p:nvPicPr>
            <p:cNvPr id="15" name="Computer">
              <a:extLst>
                <a:ext uri="{FF2B5EF4-FFF2-40B4-BE49-F238E27FC236}">
                  <a16:creationId xmlns:a16="http://schemas.microsoft.com/office/drawing/2014/main" id="{9634AAD7-79F9-69D3-ED32-BFDA4F6928D8}"/>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288876" y="3832476"/>
              <a:ext cx="1862668" cy="1047751"/>
            </a:xfrm>
            <a:prstGeom prst="rect">
              <a:avLst/>
            </a:prstGeom>
          </p:spPr>
        </p:pic>
      </p:grpSp>
      <p:pic>
        <p:nvPicPr>
          <p:cNvPr id="2" name="Checklist" descr="Behavior-Specific Praise Implementation Checklist.">
            <a:extLst>
              <a:ext uri="{FF2B5EF4-FFF2-40B4-BE49-F238E27FC236}">
                <a16:creationId xmlns:a16="http://schemas.microsoft.com/office/drawing/2014/main" id="{00BB16E1-0D46-B0FE-39DA-6F8799697075}"/>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4845968" y="3448231"/>
            <a:ext cx="1530292" cy="1980378"/>
          </a:xfrm>
          <a:prstGeom prst="rect">
            <a:avLst/>
          </a:prstGeom>
          <a:ln>
            <a:solidFill>
              <a:schemeClr val="tx1"/>
            </a:solidFill>
          </a:ln>
        </p:spPr>
      </p:pic>
      <p:pic>
        <p:nvPicPr>
          <p:cNvPr id="4" name="Picture 3" descr="Precorrection Implementation checklist.">
            <a:extLst>
              <a:ext uri="{FF2B5EF4-FFF2-40B4-BE49-F238E27FC236}">
                <a16:creationId xmlns:a16="http://schemas.microsoft.com/office/drawing/2014/main" id="{62F07D15-9F6D-4718-F0A6-55BFD26958D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76260" y="3448231"/>
            <a:ext cx="1542443" cy="1995174"/>
          </a:xfrm>
          <a:prstGeom prst="rect">
            <a:avLst/>
          </a:prstGeom>
        </p:spPr>
      </p:pic>
      <p:pic>
        <p:nvPicPr>
          <p:cNvPr id="5" name="Picture 4" descr="Engagement Graph">
            <a:extLst>
              <a:ext uri="{FF2B5EF4-FFF2-40B4-BE49-F238E27FC236}">
                <a16:creationId xmlns:a16="http://schemas.microsoft.com/office/drawing/2014/main" id="{2E06C28D-1CA7-E753-46A1-CEE5B7A871C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07558" y="3678535"/>
            <a:ext cx="2816962" cy="1522876"/>
          </a:xfrm>
          <a:prstGeom prst="rect">
            <a:avLst/>
          </a:prstGeom>
          <a:ln>
            <a:solidFill>
              <a:schemeClr val="tx1"/>
            </a:solidFill>
          </a:ln>
        </p:spPr>
      </p:pic>
    </p:spTree>
    <p:extLst>
      <p:ext uri="{BB962C8B-B14F-4D97-AF65-F5344CB8AC3E}">
        <p14:creationId xmlns:p14="http://schemas.microsoft.com/office/powerpoint/2010/main" val="176241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30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fill="hold" nodeType="withEffect">
                                  <p:stCondLst>
                                    <p:cond delay="75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par>
                                <p:cTn id="14" presetID="22" presetClass="entr" presetSubtype="8" fill="hold" nodeType="withEffect">
                                  <p:stCondLst>
                                    <p:cond delay="75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22" presetClass="entr" presetSubtype="8" fill="hold" nodeType="withEffect">
                                  <p:stCondLst>
                                    <p:cond delay="200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extLst>
              <p:ext uri="{D42A27DB-BD31-4B8C-83A1-F6EECF244321}">
                <p14:modId xmlns:p14="http://schemas.microsoft.com/office/powerpoint/2010/main" val="867392082"/>
              </p:ext>
            </p:extLst>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384990797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26715-FA62-975A-7A7E-33B55D6754D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1556CDC-7D1E-6762-A303-0DAB68C08368}"/>
              </a:ext>
              <a:ext uri="{C183D7F6-B498-43B3-948B-1728B52AA6E4}">
                <adec:decorative xmlns:adec="http://schemas.microsoft.com/office/drawing/2017/decorative" val="0"/>
              </a:ext>
            </a:extLst>
          </p:cNvPr>
          <p:cNvSpPr>
            <a:spLocks noGrp="1"/>
          </p:cNvSpPr>
          <p:nvPr>
            <p:ph type="title"/>
          </p:nvPr>
        </p:nvSpPr>
        <p:spPr/>
        <p:txBody>
          <a:bodyPr/>
          <a:lstStyle/>
          <a:p>
            <a:r>
              <a:rPr lang="en-US"/>
              <a:t>Join us at future EMPOWER+ to learn more!</a:t>
            </a:r>
          </a:p>
        </p:txBody>
      </p:sp>
      <p:graphicFrame>
        <p:nvGraphicFramePr>
          <p:cNvPr id="5" name="Content">
            <a:extLst>
              <a:ext uri="{FF2B5EF4-FFF2-40B4-BE49-F238E27FC236}">
                <a16:creationId xmlns:a16="http://schemas.microsoft.com/office/drawing/2014/main" id="{1F1526F7-ECF8-ED69-7D20-661174DEC4F6}"/>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Tier 2 Support for Students Experiencing Anxious Feelings: Recognize. Relax. Record. on March 25, 2026 Wednesday">
            <a:extLst>
              <a:ext uri="{FF2B5EF4-FFF2-40B4-BE49-F238E27FC236}">
                <a16:creationId xmlns:a16="http://schemas.microsoft.com/office/drawing/2014/main" id="{AD4F7C35-D8B0-FC32-4497-CBCC1EE6EB4F}"/>
              </a:ext>
            </a:extLst>
          </p:cNvPr>
          <p:cNvSpPr/>
          <p:nvPr/>
        </p:nvSpPr>
        <p:spPr>
          <a:xfrm>
            <a:off x="744685" y="4954188"/>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Picture 2" descr="Recognize. Relax. Record. module cover">
            <a:extLst>
              <a:ext uri="{FF2B5EF4-FFF2-40B4-BE49-F238E27FC236}">
                <a16:creationId xmlns:a16="http://schemas.microsoft.com/office/drawing/2014/main" id="{AD03701E-4409-4FE4-BA3B-F74EAA23B277}"/>
              </a:ext>
              <a:ext uri="{C183D7F6-B498-43B3-948B-1728B52AA6E4}">
                <adec:decorative xmlns:adec="http://schemas.microsoft.com/office/drawing/2017/decorative" val="0"/>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0004740" y="2632811"/>
            <a:ext cx="1689679" cy="2640126"/>
          </a:xfrm>
          <a:prstGeom prst="rect">
            <a:avLst/>
          </a:prstGeom>
        </p:spPr>
      </p:pic>
    </p:spTree>
    <p:extLst>
      <p:ext uri="{BB962C8B-B14F-4D97-AF65-F5344CB8AC3E}">
        <p14:creationId xmlns:p14="http://schemas.microsoft.com/office/powerpoint/2010/main" val="24955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2D380-DA5E-EE83-B60C-BFA188177A25}"/>
              </a:ext>
            </a:extLst>
          </p:cNvPr>
          <p:cNvSpPr>
            <a:spLocks noGrp="1"/>
          </p:cNvSpPr>
          <p:nvPr>
            <p:ph type="title"/>
          </p:nvPr>
        </p:nvSpPr>
        <p:spPr/>
        <p:txBody>
          <a:bodyPr/>
          <a:lstStyle/>
          <a:p>
            <a:r>
              <a:rPr lang="en-US"/>
              <a:t>Systematic Screening … Logistics</a:t>
            </a:r>
          </a:p>
        </p:txBody>
      </p:sp>
      <p:sp>
        <p:nvSpPr>
          <p:cNvPr id="5" name="Triangle">
            <a:extLst>
              <a:ext uri="{FF2B5EF4-FFF2-40B4-BE49-F238E27FC236}">
                <a16:creationId xmlns:a16="http://schemas.microsoft.com/office/drawing/2014/main" id="{B851AE31-195D-155F-A910-4700FCA5E2B1}"/>
              </a:ext>
              <a:ext uri="{C183D7F6-B498-43B3-948B-1728B52AA6E4}">
                <adec:decorative xmlns:adec="http://schemas.microsoft.com/office/drawing/2017/decorative" val="1"/>
              </a:ext>
            </a:extLst>
          </p:cNvPr>
          <p:cNvSpPr/>
          <p:nvPr/>
        </p:nvSpPr>
        <p:spPr>
          <a:xfrm>
            <a:off x="5807420" y="1128425"/>
            <a:ext cx="6400800" cy="5695721"/>
          </a:xfrm>
          <a:prstGeom prst="triangl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descr="Flowchart connecting the words Fall Winter Spring">
            <a:extLst>
              <a:ext uri="{FF2B5EF4-FFF2-40B4-BE49-F238E27FC236}">
                <a16:creationId xmlns:a16="http://schemas.microsoft.com/office/drawing/2014/main" id="{CE8CC4A8-3BB8-7144-4537-A18BD33D4787}"/>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368116329"/>
              </p:ext>
            </p:extLst>
          </p:nvPr>
        </p:nvGraphicFramePr>
        <p:xfrm>
          <a:off x="-1159471" y="648330"/>
          <a:ext cx="10515600" cy="4076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a:extLst>
              <a:ext uri="{FF2B5EF4-FFF2-40B4-BE49-F238E27FC236}">
                <a16:creationId xmlns:a16="http://schemas.microsoft.com/office/drawing/2014/main" id="{E4599AD1-6DBA-B110-9C75-45347F62C157}"/>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4050639"/>
            <a:ext cx="4572000" cy="3015179"/>
          </a:xfrm>
          <a:prstGeom prst="rect">
            <a:avLst/>
          </a:prstGeom>
        </p:spPr>
      </p:pic>
      <p:graphicFrame>
        <p:nvGraphicFramePr>
          <p:cNvPr id="3" name="Diagram 2" descr="Infographic flowchart showing an arrow pointing right with three green boxes: selecting, installing, and analyzing">
            <a:extLst>
              <a:ext uri="{FF2B5EF4-FFF2-40B4-BE49-F238E27FC236}">
                <a16:creationId xmlns:a16="http://schemas.microsoft.com/office/drawing/2014/main" id="{8E09CF52-1CC7-E6CF-A16B-2AB035AA12A5}"/>
              </a:ext>
              <a:ext uri="{C183D7F6-B498-43B3-948B-1728B52AA6E4}">
                <adec:decorative xmlns:adec="http://schemas.microsoft.com/office/drawing/2017/decorative" val="0"/>
              </a:ext>
            </a:extLst>
          </p:cNvPr>
          <p:cNvGraphicFramePr/>
          <p:nvPr/>
        </p:nvGraphicFramePr>
        <p:xfrm>
          <a:off x="5680954" y="3415367"/>
          <a:ext cx="5664736" cy="340877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58960128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29059388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F4162-1CF3-0434-CB64-4F470A16B3C5}"/>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BB4B43FC-2186-A006-CF0F-E06D6C0785ED}"/>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dirty="0">
                <a:ln>
                  <a:noFill/>
                </a:ln>
                <a:solidFill>
                  <a:schemeClr val="tx1"/>
                </a:solidFill>
                <a:effectLst/>
                <a:uLnTx/>
                <a:uFillTx/>
                <a:latin typeface="+mj-lt"/>
                <a:ea typeface="+mj-ea"/>
                <a:cs typeface="+mj-cs"/>
              </a:rPr>
              <a:t>Enhancing Ci3T Modules 2</a:t>
            </a:r>
          </a:p>
        </p:txBody>
      </p:sp>
      <p:sp>
        <p:nvSpPr>
          <p:cNvPr id="2" name="Title">
            <a:extLst>
              <a:ext uri="{FF2B5EF4-FFF2-40B4-BE49-F238E27FC236}">
                <a16:creationId xmlns:a16="http://schemas.microsoft.com/office/drawing/2014/main" id="{8242AC46-0301-447A-D768-1767818FA32A}"/>
              </a:ext>
              <a:ext uri="{C183D7F6-B498-43B3-948B-1728B52AA6E4}">
                <adec:decorative xmlns:adec="http://schemas.microsoft.com/office/drawing/2017/decorative" val="1"/>
              </a:ext>
            </a:extLst>
          </p:cNvPr>
          <p:cNvSpPr>
            <a:spLocks/>
          </p:cNvSpPr>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Enhancing Ci3T Modules</a:t>
            </a:r>
          </a:p>
        </p:txBody>
      </p:sp>
      <p:grpSp>
        <p:nvGrpSpPr>
          <p:cNvPr id="20" name="Image" descr="Computer screen with Ci3T modules displayed">
            <a:extLst>
              <a:ext uri="{FF2B5EF4-FFF2-40B4-BE49-F238E27FC236}">
                <a16:creationId xmlns:a16="http://schemas.microsoft.com/office/drawing/2014/main" id="{9FD31206-9FEC-B01C-81E8-6E821E883D6A}"/>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B93F8755-D5C9-6BDD-FEC3-4DFABF3A0741}"/>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9858F3C9-0389-CF1D-4921-7D9F02CE691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BE6A114F-8F0A-D1BE-056F-F749D101FD2D}"/>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5ECBAFC7-C405-150F-6261-6ACEF82CEA61}"/>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3D11A8D0-8A9A-FA63-B212-5B4E5AC3C82A}"/>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D6111C71-CDD2-23E8-8AD2-B9D00F2708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D6680D87-E955-6B14-0B47-0851A4488506}"/>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2">
            <a:extLst>
              <a:ext uri="{FF2B5EF4-FFF2-40B4-BE49-F238E27FC236}">
                <a16:creationId xmlns:a16="http://schemas.microsoft.com/office/drawing/2014/main" id="{94D30255-3214-BBC9-AAB5-68309F9B619C}"/>
              </a:ext>
              <a:ext uri="{C183D7F6-B498-43B3-948B-1728B52AA6E4}">
                <adec:decorative xmlns:adec="http://schemas.microsoft.com/office/drawing/2017/decorative" val="0"/>
              </a:ext>
            </a:extLst>
          </p:cNvPr>
          <p:cNvSpPr txBox="1">
            <a:spLocks/>
          </p:cNvSpPr>
          <p:nvPr/>
        </p:nvSpPr>
        <p:spPr>
          <a:xfrm>
            <a:off x="6319520" y="5971934"/>
            <a:ext cx="4853853" cy="590931"/>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0" normalizeH="0" baseline="0" noProof="0">
                <a:ln w="3175">
                  <a:solidFill>
                    <a:prstClr val="white">
                      <a:lumMod val="95000"/>
                    </a:prstClr>
                  </a:solidFill>
                </a:ln>
                <a:solidFill>
                  <a:srgbClr val="4D4D4D"/>
                </a:solidFill>
                <a:effectLst/>
                <a:uLnTx/>
                <a:uFillTx/>
                <a:latin typeface="+mn-lt"/>
                <a:ea typeface="+mj-ea"/>
                <a:cs typeface="+mj-cs"/>
                <a:hlinkClick r:id="rId5"/>
              </a:rPr>
              <a:t>Kathleen.Lane@ku.edu</a:t>
            </a:r>
            <a:r>
              <a:rPr kumimoji="0" lang="en-US" sz="3600" b="0" i="0" u="none" strike="noStrike" kern="1200" cap="none" spc="-500" normalizeH="0" baseline="0" noProof="0">
                <a:ln w="3175">
                  <a:solidFill>
                    <a:prstClr val="white">
                      <a:lumMod val="95000"/>
                    </a:prstClr>
                  </a:solidFill>
                </a:ln>
                <a:solidFill>
                  <a:srgbClr val="4D4D4D"/>
                </a:solidFill>
                <a:effectLst/>
                <a:uLnTx/>
                <a:uFillTx/>
                <a:latin typeface="+mn-lt"/>
                <a:ea typeface="+mj-ea"/>
                <a:cs typeface="+mj-cs"/>
              </a:rPr>
              <a:t> </a:t>
            </a:r>
            <a:endParaRPr kumimoji="0" lang="en-US" sz="3200" b="0" i="0" u="none" strike="noStrike" kern="1200" cap="none" spc="0" normalizeH="0" baseline="0" noProof="0">
              <a:ln>
                <a:noFill/>
              </a:ln>
              <a:effectLst/>
              <a:uLnTx/>
              <a:uFillTx/>
              <a:latin typeface="+mn-lt"/>
              <a:ea typeface="+mj-ea"/>
              <a:cs typeface="+mj-cs"/>
            </a:endParaRPr>
          </a:p>
        </p:txBody>
      </p:sp>
    </p:spTree>
    <p:extLst>
      <p:ext uri="{BB962C8B-B14F-4D97-AF65-F5344CB8AC3E}">
        <p14:creationId xmlns:p14="http://schemas.microsoft.com/office/powerpoint/2010/main" val="253375876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364C9F-A0FF-4899-A41F-DF8DEBEF41D5}"/>
              </a:ext>
            </a:extLst>
          </p:cNvPr>
          <p:cNvSpPr>
            <a:spLocks noGrp="1"/>
          </p:cNvSpPr>
          <p:nvPr>
            <p:ph type="title" idx="4294967295"/>
          </p:nvPr>
        </p:nvSpPr>
        <p:spPr>
          <a:xfrm>
            <a:off x="770225" y="27890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Resources for screening: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PBIS.org…</a:t>
            </a:r>
          </a:p>
        </p:txBody>
      </p:sp>
      <p:pic>
        <p:nvPicPr>
          <p:cNvPr id="7" name="Picture 6" descr="Screenshot of the PBIS website with the Data-based Decision Making tab selected">
            <a:extLst>
              <a:ext uri="{FF2B5EF4-FFF2-40B4-BE49-F238E27FC236}">
                <a16:creationId xmlns:a16="http://schemas.microsoft.com/office/drawing/2014/main" id="{BC791F54-D5A3-19D6-4904-B5514EBA52B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0996" y="2042229"/>
            <a:ext cx="7911221" cy="429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nfographic: Resources to Support Systematic Screening in K-12 Schools">
            <a:extLst>
              <a:ext uri="{FF2B5EF4-FFF2-40B4-BE49-F238E27FC236}">
                <a16:creationId xmlns:a16="http://schemas.microsoft.com/office/drawing/2014/main" id="{A343141F-DE8F-0802-3D57-7EC40A4964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46976" y="0"/>
            <a:ext cx="2745024" cy="6858000"/>
          </a:xfrm>
          <a:prstGeom prst="rect">
            <a:avLst/>
          </a:prstGeom>
        </p:spPr>
      </p:pic>
    </p:spTree>
    <p:extLst>
      <p:ext uri="{BB962C8B-B14F-4D97-AF65-F5344CB8AC3E}">
        <p14:creationId xmlns:p14="http://schemas.microsoft.com/office/powerpoint/2010/main" val="318474817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4B1C2D-A0C4-C14D-B1E0-E54B1F530E35}"/>
              </a:ext>
            </a:extLst>
          </p:cNvPr>
          <p:cNvSpPr>
            <a:spLocks noGrp="1"/>
          </p:cNvSpPr>
          <p:nvPr>
            <p:ph type="title" idx="4294967295"/>
          </p:nvPr>
        </p:nvSpPr>
        <p:spPr>
          <a:xfrm>
            <a:off x="763072" y="513235"/>
            <a:ext cx="723053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Tips for Communicating with Your Community about Systematic Screening</a:t>
            </a:r>
          </a:p>
        </p:txBody>
      </p:sp>
      <p:pic>
        <p:nvPicPr>
          <p:cNvPr id="5" name="Picture 4" descr="Screenshot from the PBIS website of the download button for the resource: Tips for Communicating with Your Community about Systematic Screening: What does your district and school leadership team need to know?">
            <a:hlinkClick r:id="rId2"/>
            <a:extLst>
              <a:ext uri="{FF2B5EF4-FFF2-40B4-BE49-F238E27FC236}">
                <a16:creationId xmlns:a16="http://schemas.microsoft.com/office/drawing/2014/main" id="{19EB1182-BEE4-B844-9CD9-61DBFF2B04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7663" y="2558594"/>
            <a:ext cx="7230533" cy="1663021"/>
          </a:xfrm>
          <a:prstGeom prst="rect">
            <a:avLst/>
          </a:prstGeom>
          <a:effectLst>
            <a:glow>
              <a:schemeClr val="accent1">
                <a:alpha val="40000"/>
              </a:schemeClr>
            </a:glow>
          </a:effectLst>
        </p:spPr>
      </p:pic>
      <p:pic>
        <p:nvPicPr>
          <p:cNvPr id="6" name="Picture 5" descr="Handout: Tips for Communicating with Your Community about Systematic Screening: What does your district and school leadership team need to know?">
            <a:extLst>
              <a:ext uri="{FF2B5EF4-FFF2-40B4-BE49-F238E27FC236}">
                <a16:creationId xmlns:a16="http://schemas.microsoft.com/office/drawing/2014/main" id="{FABC64AC-C31F-E54C-80A1-4F1DBAD63A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68196" y="1233031"/>
            <a:ext cx="4086141" cy="5289505"/>
          </a:xfrm>
          <a:prstGeom prst="rect">
            <a:avLst/>
          </a:prstGeom>
          <a:effectLst>
            <a:glow rad="444500">
              <a:srgbClr val="92D050">
                <a:alpha val="40000"/>
              </a:srgbClr>
            </a:glow>
          </a:effectLst>
        </p:spPr>
      </p:pic>
      <p:sp>
        <p:nvSpPr>
          <p:cNvPr id="7" name="Left Arrow 11">
            <a:extLst>
              <a:ext uri="{FF2B5EF4-FFF2-40B4-BE49-F238E27FC236}">
                <a16:creationId xmlns:a16="http://schemas.microsoft.com/office/drawing/2014/main" id="{C191E7C2-49CC-6245-BCDC-780C5BFD26A9}"/>
              </a:ext>
              <a:ext uri="{C183D7F6-B498-43B3-948B-1728B52AA6E4}">
                <adec:decorative xmlns:adec="http://schemas.microsoft.com/office/drawing/2017/decorative" val="1"/>
              </a:ext>
            </a:extLst>
          </p:cNvPr>
          <p:cNvSpPr/>
          <p:nvPr/>
        </p:nvSpPr>
        <p:spPr>
          <a:xfrm rot="18757218">
            <a:off x="7172004" y="2643552"/>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5316758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C4B1C2D-A0C4-C14D-B1E0-E54B1F530E35}"/>
              </a:ext>
            </a:extLst>
          </p:cNvPr>
          <p:cNvSpPr>
            <a:spLocks noGrp="1"/>
          </p:cNvSpPr>
          <p:nvPr>
            <p:ph type="title" idx="4294967295"/>
          </p:nvPr>
        </p:nvSpPr>
        <p:spPr>
          <a:xfrm>
            <a:off x="763072" y="513235"/>
            <a:ext cx="7230533"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The Whys and </a:t>
            </a:r>
            <a:r>
              <a:rPr kumimoji="0" lang="en-US" sz="4400" b="1" i="0" u="none" strike="noStrike" kern="1200" cap="none" spc="-150" normalizeH="0" baseline="0" noProof="0" err="1">
                <a:ln>
                  <a:noFill/>
                </a:ln>
                <a:solidFill>
                  <a:schemeClr val="tx1"/>
                </a:solidFill>
                <a:effectLst/>
                <a:uLnTx/>
                <a:uFillTx/>
                <a:latin typeface="+mj-lt"/>
                <a:ea typeface="+mj-ea"/>
                <a:cs typeface="+mj-cs"/>
              </a:rPr>
              <a:t>Hows</a:t>
            </a:r>
            <a:r>
              <a:rPr kumimoji="0" lang="en-US" sz="4400" b="1" i="0" u="none" strike="noStrike" kern="1200" cap="none" spc="-150" normalizeH="0" baseline="0" noProof="0">
                <a:ln>
                  <a:noFill/>
                </a:ln>
                <a:solidFill>
                  <a:schemeClr val="tx1"/>
                </a:solidFill>
                <a:effectLst/>
                <a:uLnTx/>
                <a:uFillTx/>
                <a:latin typeface="+mj-lt"/>
                <a:ea typeface="+mj-ea"/>
                <a:cs typeface="+mj-cs"/>
              </a:rPr>
              <a:t> of Screening: Frequently Asked Questions for Families</a:t>
            </a:r>
          </a:p>
        </p:txBody>
      </p:sp>
      <p:pic>
        <p:nvPicPr>
          <p:cNvPr id="3" name="Picture 2" descr="Screenshot from the PBIS website of the download button for the resource: The Whys and Hows of Screening: Frequently Asked Questions for Families">
            <a:extLst>
              <a:ext uri="{FF2B5EF4-FFF2-40B4-BE49-F238E27FC236}">
                <a16:creationId xmlns:a16="http://schemas.microsoft.com/office/drawing/2014/main" id="{69C0F70E-5D91-2B0B-EA2A-896A044584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5901" y="2574232"/>
            <a:ext cx="6550642" cy="2507271"/>
          </a:xfrm>
          <a:prstGeom prst="rect">
            <a:avLst/>
          </a:prstGeom>
          <a:ln>
            <a:noFill/>
          </a:ln>
          <a:effectLst>
            <a:outerShdw blurRad="292100" dist="139700" dir="2700000" algn="tl" rotWithShape="0">
              <a:srgbClr val="333333">
                <a:alpha val="65000"/>
              </a:srgbClr>
            </a:outerShdw>
          </a:effectLst>
        </p:spPr>
      </p:pic>
      <p:pic>
        <p:nvPicPr>
          <p:cNvPr id="9" name="Picture 8" descr="Handout: The Whys and Hows of Screening: Frequently Asked Questions for Families">
            <a:extLst>
              <a:ext uri="{FF2B5EF4-FFF2-40B4-BE49-F238E27FC236}">
                <a16:creationId xmlns:a16="http://schemas.microsoft.com/office/drawing/2014/main" id="{3993A594-138C-E036-A2CB-E289BAAC53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09958" y="1176016"/>
            <a:ext cx="4086141" cy="5285461"/>
          </a:xfrm>
          <a:prstGeom prst="rect">
            <a:avLst/>
          </a:prstGeom>
          <a:effectLst>
            <a:glow rad="444500">
              <a:srgbClr val="92D050">
                <a:alpha val="40000"/>
              </a:srgbClr>
            </a:glow>
          </a:effectLst>
        </p:spPr>
      </p:pic>
      <p:sp>
        <p:nvSpPr>
          <p:cNvPr id="7" name="Left Arrow 11">
            <a:extLst>
              <a:ext uri="{FF2B5EF4-FFF2-40B4-BE49-F238E27FC236}">
                <a16:creationId xmlns:a16="http://schemas.microsoft.com/office/drawing/2014/main" id="{C191E7C2-49CC-6245-BCDC-780C5BFD26A9}"/>
              </a:ext>
              <a:ext uri="{C183D7F6-B498-43B3-948B-1728B52AA6E4}">
                <adec:decorative xmlns:adec="http://schemas.microsoft.com/office/drawing/2017/decorative" val="1"/>
              </a:ext>
            </a:extLst>
          </p:cNvPr>
          <p:cNvSpPr/>
          <p:nvPr/>
        </p:nvSpPr>
        <p:spPr>
          <a:xfrm rot="18757218">
            <a:off x="6935369" y="2547758"/>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35717732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7E366-B461-C36F-C854-75616D0AE2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B7F220-D3A9-2622-2611-772D9C0FEA89}"/>
              </a:ext>
            </a:extLst>
          </p:cNvPr>
          <p:cNvSpPr>
            <a:spLocks noGrp="1"/>
          </p:cNvSpPr>
          <p:nvPr>
            <p:ph type="title"/>
          </p:nvPr>
        </p:nvSpPr>
        <p:spPr/>
        <p:txBody>
          <a:bodyPr/>
          <a:lstStyle/>
          <a:p>
            <a:r>
              <a:rPr lang="en-US"/>
              <a:t>Exploring Systematic Screening Tools: Check out </a:t>
            </a:r>
            <a:r>
              <a:rPr lang="en-US" err="1"/>
              <a:t>LDBase</a:t>
            </a:r>
            <a:r>
              <a:rPr lang="en-US"/>
              <a:t>!</a:t>
            </a:r>
          </a:p>
        </p:txBody>
      </p:sp>
      <p:sp>
        <p:nvSpPr>
          <p:cNvPr id="3" name="Content 1">
            <a:extLst>
              <a:ext uri="{FF2B5EF4-FFF2-40B4-BE49-F238E27FC236}">
                <a16:creationId xmlns:a16="http://schemas.microsoft.com/office/drawing/2014/main" id="{9167FD55-D5FB-8D62-CAA0-7528DA7EDE51}"/>
              </a:ext>
            </a:extLst>
          </p:cNvPr>
          <p:cNvSpPr>
            <a:spLocks noGrp="1"/>
          </p:cNvSpPr>
          <p:nvPr>
            <p:ph sz="half" idx="1"/>
          </p:nvPr>
        </p:nvSpPr>
        <p:spPr>
          <a:xfrm>
            <a:off x="838199" y="1825625"/>
            <a:ext cx="6406148" cy="4351338"/>
          </a:xfrm>
        </p:spPr>
        <p:txBody>
          <a:bodyPr>
            <a:noAutofit/>
          </a:bodyPr>
          <a:lstStyle/>
          <a:p>
            <a:r>
              <a:rPr lang="en-US" sz="2400"/>
              <a:t>Pelton, K. S. L., Lane, K. L., Oakes, W. P., Buckman, M. M., Royer, D. J., &amp; Sherod, R. L. (2025). Mapping the research base for universal behavior screeners. </a:t>
            </a:r>
            <a:r>
              <a:rPr lang="en-US" sz="2400" i="1"/>
              <a:t>Review of Educational Research</a:t>
            </a:r>
            <a:r>
              <a:rPr lang="en-US" sz="2400"/>
              <a:t>, 00346543251315168.</a:t>
            </a:r>
          </a:p>
          <a:p>
            <a:r>
              <a:rPr lang="en-US" sz="2400"/>
              <a:t>To access the data set from our scoping review – </a:t>
            </a:r>
            <a:r>
              <a:rPr lang="en-US" sz="2400" i="1" u="sng">
                <a:hlinkClick r:id="rId3"/>
              </a:rPr>
              <a:t>Mapping the Research Base for Universal Behavior Screeners</a:t>
            </a:r>
            <a:r>
              <a:rPr lang="en-US" sz="2400"/>
              <a:t> – visit this link at </a:t>
            </a:r>
            <a:r>
              <a:rPr lang="en-US" sz="2400" err="1"/>
              <a:t>LDBase</a:t>
            </a:r>
            <a:r>
              <a:rPr lang="en-US" sz="2400"/>
              <a:t>: </a:t>
            </a:r>
            <a:r>
              <a:rPr lang="en-US" sz="2400" u="sng">
                <a:hlinkClick r:id="rId4"/>
              </a:rPr>
              <a:t>https://ldbase.org/projects/0a153f89-2424-449f-8aea-d4d82cae9805</a:t>
            </a:r>
            <a:r>
              <a:rPr lang="en-US" sz="2400" b="1"/>
              <a:t> </a:t>
            </a:r>
          </a:p>
          <a:p>
            <a:endParaRPr lang="en-US" sz="3600"/>
          </a:p>
        </p:txBody>
      </p:sp>
      <p:pic>
        <p:nvPicPr>
          <p:cNvPr id="14" name="Picture 13" descr="Mapping the Research Base for Universal Behavior Screeners">
            <a:extLst>
              <a:ext uri="{FF2B5EF4-FFF2-40B4-BE49-F238E27FC236}">
                <a16:creationId xmlns:a16="http://schemas.microsoft.com/office/drawing/2014/main" id="{F13453B2-514E-1DEC-A66C-21A672D597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44431" y="1288914"/>
            <a:ext cx="4020977" cy="3772838"/>
          </a:xfrm>
          <a:prstGeom prst="rect">
            <a:avLst/>
          </a:prstGeom>
        </p:spPr>
      </p:pic>
    </p:spTree>
    <p:extLst>
      <p:ext uri="{BB962C8B-B14F-4D97-AF65-F5344CB8AC3E}">
        <p14:creationId xmlns:p14="http://schemas.microsoft.com/office/powerpoint/2010/main" val="357359506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9E95A-276E-D09D-55EB-6D448CBA96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844707-F39D-E00D-2238-0F99FA1ADF5D}"/>
              </a:ext>
            </a:extLst>
          </p:cNvPr>
          <p:cNvSpPr>
            <a:spLocks noGrp="1"/>
          </p:cNvSpPr>
          <p:nvPr>
            <p:ph type="title"/>
          </p:nvPr>
        </p:nvSpPr>
        <p:spPr/>
        <p:txBody>
          <a:bodyPr>
            <a:normAutofit/>
          </a:bodyPr>
          <a:lstStyle/>
          <a:p>
            <a:r>
              <a:rPr lang="en-US"/>
              <a:t>Exploring Resources: Choose your own professional learning journey</a:t>
            </a:r>
          </a:p>
        </p:txBody>
      </p:sp>
      <p:sp>
        <p:nvSpPr>
          <p:cNvPr id="3" name="Content 1">
            <a:extLst>
              <a:ext uri="{FF2B5EF4-FFF2-40B4-BE49-F238E27FC236}">
                <a16:creationId xmlns:a16="http://schemas.microsoft.com/office/drawing/2014/main" id="{DFC7525B-F5A5-63C0-ECBB-2CE0B81DD19A}"/>
              </a:ext>
            </a:extLst>
          </p:cNvPr>
          <p:cNvSpPr>
            <a:spLocks noGrp="1"/>
          </p:cNvSpPr>
          <p:nvPr>
            <p:ph sz="half" idx="1"/>
          </p:nvPr>
        </p:nvSpPr>
        <p:spPr>
          <a:xfrm>
            <a:off x="838200" y="1825625"/>
            <a:ext cx="5992906" cy="4351338"/>
          </a:xfrm>
        </p:spPr>
        <p:txBody>
          <a:bodyPr>
            <a:noAutofit/>
          </a:bodyPr>
          <a:lstStyle/>
          <a:p>
            <a:r>
              <a:rPr lang="en-US" sz="3200"/>
              <a:t>Consider 1 topic you would like to explore further</a:t>
            </a:r>
          </a:p>
          <a:p>
            <a:r>
              <a:rPr lang="en-US" sz="3200"/>
              <a:t>Identify professional learning resources to explore</a:t>
            </a:r>
          </a:p>
          <a:p>
            <a:r>
              <a:rPr lang="en-US" sz="3200"/>
              <a:t>Create 2-3 actionable items</a:t>
            </a:r>
          </a:p>
          <a:p>
            <a:r>
              <a:rPr lang="en-US" sz="3200"/>
              <a:t>Calendar your proposed plans </a:t>
            </a:r>
          </a:p>
        </p:txBody>
      </p:sp>
      <p:pic>
        <p:nvPicPr>
          <p:cNvPr id="5" name="Picture">
            <a:extLst>
              <a:ext uri="{FF2B5EF4-FFF2-40B4-BE49-F238E27FC236}">
                <a16:creationId xmlns:a16="http://schemas.microsoft.com/office/drawing/2014/main" id="{8DAC6A82-6147-08BD-D988-28145CF542C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7412154" y="1690688"/>
            <a:ext cx="3822774" cy="2772670"/>
          </a:xfrm>
          <a:prstGeom prst="rect">
            <a:avLst/>
          </a:prstGeom>
        </p:spPr>
      </p:pic>
      <p:pic>
        <p:nvPicPr>
          <p:cNvPr id="4" name="15:00">
            <a:extLst>
              <a:ext uri="{FF2B5EF4-FFF2-40B4-BE49-F238E27FC236}">
                <a16:creationId xmlns:a16="http://schemas.microsoft.com/office/drawing/2014/main" id="{C0ABAE8F-1370-A4E7-658E-9B0ED34B2890}"/>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6639808" y="4226876"/>
            <a:ext cx="4714022" cy="1671638"/>
          </a:xfrm>
          <a:prstGeom prst="rect">
            <a:avLst/>
          </a:prstGeom>
          <a:noFill/>
        </p:spPr>
      </p:pic>
      <p:pic>
        <p:nvPicPr>
          <p:cNvPr id="6" name="14:00">
            <a:extLst>
              <a:ext uri="{FF2B5EF4-FFF2-40B4-BE49-F238E27FC236}">
                <a16:creationId xmlns:a16="http://schemas.microsoft.com/office/drawing/2014/main" id="{401AAA84-5F49-A2C6-1B2C-AEA1F222752E}"/>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6639500" y="4226876"/>
            <a:ext cx="4714022" cy="1671638"/>
          </a:xfrm>
          <a:prstGeom prst="rect">
            <a:avLst/>
          </a:prstGeom>
          <a:noFill/>
        </p:spPr>
      </p:pic>
      <p:pic>
        <p:nvPicPr>
          <p:cNvPr id="7" name="13:00">
            <a:extLst>
              <a:ext uri="{FF2B5EF4-FFF2-40B4-BE49-F238E27FC236}">
                <a16:creationId xmlns:a16="http://schemas.microsoft.com/office/drawing/2014/main" id="{FC39F28C-DA50-8F9D-C13D-918995366E54}"/>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6639824" y="4226876"/>
            <a:ext cx="4714022" cy="1671638"/>
          </a:xfrm>
          <a:prstGeom prst="rect">
            <a:avLst/>
          </a:prstGeom>
          <a:noFill/>
        </p:spPr>
      </p:pic>
      <p:pic>
        <p:nvPicPr>
          <p:cNvPr id="8" name="12:00">
            <a:extLst>
              <a:ext uri="{FF2B5EF4-FFF2-40B4-BE49-F238E27FC236}">
                <a16:creationId xmlns:a16="http://schemas.microsoft.com/office/drawing/2014/main" id="{DCE18F6B-4FE3-CA57-CE79-3874BCCCCC72}"/>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6639556" y="4226876"/>
            <a:ext cx="4714022" cy="1671638"/>
          </a:xfrm>
          <a:prstGeom prst="rect">
            <a:avLst/>
          </a:prstGeom>
          <a:noFill/>
        </p:spPr>
      </p:pic>
      <p:pic>
        <p:nvPicPr>
          <p:cNvPr id="9" name="11:00">
            <a:extLst>
              <a:ext uri="{FF2B5EF4-FFF2-40B4-BE49-F238E27FC236}">
                <a16:creationId xmlns:a16="http://schemas.microsoft.com/office/drawing/2014/main" id="{9B423DAE-12D7-5038-6A3D-EA57DE07D47C}"/>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6639556" y="4226876"/>
            <a:ext cx="4714022" cy="1671638"/>
          </a:xfrm>
          <a:prstGeom prst="rect">
            <a:avLst/>
          </a:prstGeom>
          <a:noFill/>
        </p:spPr>
      </p:pic>
      <p:pic>
        <p:nvPicPr>
          <p:cNvPr id="10" name="10:00">
            <a:extLst>
              <a:ext uri="{FF2B5EF4-FFF2-40B4-BE49-F238E27FC236}">
                <a16:creationId xmlns:a16="http://schemas.microsoft.com/office/drawing/2014/main" id="{319C9D15-A68B-CEA0-65D7-0809E435844F}"/>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6639612" y="4226876"/>
            <a:ext cx="4714022" cy="1671638"/>
          </a:xfrm>
          <a:prstGeom prst="rect">
            <a:avLst/>
          </a:prstGeom>
          <a:noFill/>
        </p:spPr>
      </p:pic>
      <p:pic>
        <p:nvPicPr>
          <p:cNvPr id="11" name="09:00">
            <a:extLst>
              <a:ext uri="{FF2B5EF4-FFF2-40B4-BE49-F238E27FC236}">
                <a16:creationId xmlns:a16="http://schemas.microsoft.com/office/drawing/2014/main" id="{10FA25CF-4063-29E3-1FA7-A9278D8F6BB3}"/>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6639668" y="4226876"/>
            <a:ext cx="4714022" cy="1671638"/>
          </a:xfrm>
          <a:prstGeom prst="rect">
            <a:avLst/>
          </a:prstGeom>
          <a:noFill/>
        </p:spPr>
      </p:pic>
      <p:pic>
        <p:nvPicPr>
          <p:cNvPr id="15" name="08:00">
            <a:extLst>
              <a:ext uri="{FF2B5EF4-FFF2-40B4-BE49-F238E27FC236}">
                <a16:creationId xmlns:a16="http://schemas.microsoft.com/office/drawing/2014/main" id="{829F9EDD-C787-6CD8-F9DF-2282F2F18BC9}"/>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6639832" y="4226876"/>
            <a:ext cx="4714022" cy="1671638"/>
          </a:xfrm>
          <a:prstGeom prst="rect">
            <a:avLst/>
          </a:prstGeom>
          <a:noFill/>
        </p:spPr>
      </p:pic>
      <p:pic>
        <p:nvPicPr>
          <p:cNvPr id="16" name="07:00">
            <a:extLst>
              <a:ext uri="{FF2B5EF4-FFF2-40B4-BE49-F238E27FC236}">
                <a16:creationId xmlns:a16="http://schemas.microsoft.com/office/drawing/2014/main" id="{B10B5975-CC15-6A3F-09EC-D696F5E8E6D6}"/>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6639834" y="4226876"/>
            <a:ext cx="4714022" cy="1671638"/>
          </a:xfrm>
          <a:prstGeom prst="rect">
            <a:avLst/>
          </a:prstGeom>
          <a:noFill/>
        </p:spPr>
      </p:pic>
      <p:pic>
        <p:nvPicPr>
          <p:cNvPr id="17" name="06:00">
            <a:extLst>
              <a:ext uri="{FF2B5EF4-FFF2-40B4-BE49-F238E27FC236}">
                <a16:creationId xmlns:a16="http://schemas.microsoft.com/office/drawing/2014/main" id="{6396DF2A-CA5C-FEF3-333B-D3886C99542B}"/>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6639834" y="4226876"/>
            <a:ext cx="4714022" cy="1671638"/>
          </a:xfrm>
          <a:prstGeom prst="rect">
            <a:avLst/>
          </a:prstGeom>
          <a:noFill/>
        </p:spPr>
      </p:pic>
      <p:pic>
        <p:nvPicPr>
          <p:cNvPr id="18" name="05:00">
            <a:extLst>
              <a:ext uri="{FF2B5EF4-FFF2-40B4-BE49-F238E27FC236}">
                <a16:creationId xmlns:a16="http://schemas.microsoft.com/office/drawing/2014/main" id="{030F99F4-683B-DF1E-347E-413669B6028F}"/>
              </a:ext>
              <a:ext uri="{C183D7F6-B498-43B3-948B-1728B52AA6E4}">
                <adec:decorative xmlns:adec="http://schemas.microsoft.com/office/drawing/2017/decorative" val="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6639834" y="4226876"/>
            <a:ext cx="4714022" cy="1671638"/>
          </a:xfrm>
          <a:prstGeom prst="rect">
            <a:avLst/>
          </a:prstGeom>
          <a:noFill/>
        </p:spPr>
      </p:pic>
      <p:pic>
        <p:nvPicPr>
          <p:cNvPr id="19" name="04:00">
            <a:extLst>
              <a:ext uri="{FF2B5EF4-FFF2-40B4-BE49-F238E27FC236}">
                <a16:creationId xmlns:a16="http://schemas.microsoft.com/office/drawing/2014/main" id="{59A5FB9D-C1E8-CE56-85A6-369F4BFE82D4}"/>
              </a:ext>
              <a:ext uri="{C183D7F6-B498-43B3-948B-1728B52AA6E4}">
                <adec:decorative xmlns:adec="http://schemas.microsoft.com/office/drawing/2017/decorative" val="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6639668" y="4226876"/>
            <a:ext cx="4714022" cy="1671638"/>
          </a:xfrm>
          <a:prstGeom prst="rect">
            <a:avLst/>
          </a:prstGeom>
          <a:noFill/>
        </p:spPr>
      </p:pic>
      <p:pic>
        <p:nvPicPr>
          <p:cNvPr id="20" name="03:00">
            <a:extLst>
              <a:ext uri="{FF2B5EF4-FFF2-40B4-BE49-F238E27FC236}">
                <a16:creationId xmlns:a16="http://schemas.microsoft.com/office/drawing/2014/main" id="{9799B29B-16E7-CC3E-AB11-728C5FF42CD2}"/>
              </a:ext>
              <a:ext uri="{C183D7F6-B498-43B3-948B-1728B52AA6E4}">
                <adec:decorative xmlns:adec="http://schemas.microsoft.com/office/drawing/2017/decorative" val="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6639834" y="4226878"/>
            <a:ext cx="4714022" cy="1671638"/>
          </a:xfrm>
          <a:prstGeom prst="rect">
            <a:avLst/>
          </a:prstGeom>
          <a:noFill/>
        </p:spPr>
      </p:pic>
      <p:pic>
        <p:nvPicPr>
          <p:cNvPr id="21" name="02:00">
            <a:extLst>
              <a:ext uri="{FF2B5EF4-FFF2-40B4-BE49-F238E27FC236}">
                <a16:creationId xmlns:a16="http://schemas.microsoft.com/office/drawing/2014/main" id="{A5C840D6-1C94-3348-12AC-CF3191843AD7}"/>
              </a:ext>
              <a:ext uri="{C183D7F6-B498-43B3-948B-1728B52AA6E4}">
                <adec:decorative xmlns:adec="http://schemas.microsoft.com/office/drawing/2017/decorative" val="1"/>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6639836" y="4226878"/>
            <a:ext cx="4714022" cy="1671638"/>
          </a:xfrm>
          <a:prstGeom prst="rect">
            <a:avLst/>
          </a:prstGeom>
          <a:noFill/>
        </p:spPr>
      </p:pic>
      <p:pic>
        <p:nvPicPr>
          <p:cNvPr id="26" name="01:00">
            <a:extLst>
              <a:ext uri="{FF2B5EF4-FFF2-40B4-BE49-F238E27FC236}">
                <a16:creationId xmlns:a16="http://schemas.microsoft.com/office/drawing/2014/main" id="{A84C39A7-FFAB-D1F3-0165-B068B74C22C0}"/>
              </a:ext>
              <a:ext uri="{C183D7F6-B498-43B3-948B-1728B52AA6E4}">
                <adec:decorative xmlns:adec="http://schemas.microsoft.com/office/drawing/2017/decorative" val="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6639836" y="4226880"/>
            <a:ext cx="4714022" cy="1671638"/>
          </a:xfrm>
          <a:prstGeom prst="rect">
            <a:avLst/>
          </a:prstGeom>
          <a:noFill/>
        </p:spPr>
      </p:pic>
      <p:pic>
        <p:nvPicPr>
          <p:cNvPr id="27" name="00:30">
            <a:extLst>
              <a:ext uri="{FF2B5EF4-FFF2-40B4-BE49-F238E27FC236}">
                <a16:creationId xmlns:a16="http://schemas.microsoft.com/office/drawing/2014/main" id="{02CD2B06-8DD8-0D3E-2E69-97101229F7DD}"/>
              </a:ext>
              <a:ext uri="{C183D7F6-B498-43B3-948B-1728B52AA6E4}">
                <adec:decorative xmlns:adec="http://schemas.microsoft.com/office/drawing/2017/decorative" val="1"/>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tretch>
            <a:fillRect/>
          </a:stretch>
        </p:blipFill>
        <p:spPr bwMode="auto">
          <a:xfrm>
            <a:off x="6639724" y="4226876"/>
            <a:ext cx="4714022" cy="1671638"/>
          </a:xfrm>
          <a:prstGeom prst="rect">
            <a:avLst/>
          </a:prstGeom>
          <a:noFill/>
        </p:spPr>
      </p:pic>
      <p:pic>
        <p:nvPicPr>
          <p:cNvPr id="28" name="00:00">
            <a:extLst>
              <a:ext uri="{FF2B5EF4-FFF2-40B4-BE49-F238E27FC236}">
                <a16:creationId xmlns:a16="http://schemas.microsoft.com/office/drawing/2014/main" id="{A691E836-5ECF-B0CF-F461-CAE92D6D95AC}"/>
              </a:ext>
              <a:ext uri="{C183D7F6-B498-43B3-948B-1728B52AA6E4}">
                <adec:decorative xmlns:adec="http://schemas.microsoft.com/office/drawing/2017/decorative" val="1"/>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a:off x="6639780" y="4226876"/>
            <a:ext cx="4714020" cy="1671639"/>
          </a:xfrm>
          <a:prstGeom prst="rect">
            <a:avLst/>
          </a:prstGeom>
          <a:noFill/>
        </p:spPr>
      </p:pic>
    </p:spTree>
    <p:extLst>
      <p:ext uri="{BB962C8B-B14F-4D97-AF65-F5344CB8AC3E}">
        <p14:creationId xmlns:p14="http://schemas.microsoft.com/office/powerpoint/2010/main" val="12839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F13B-4022-2DF1-7481-B2131E49EF2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Family Fun 1</a:t>
            </a:r>
          </a:p>
        </p:txBody>
      </p:sp>
      <p:pic>
        <p:nvPicPr>
          <p:cNvPr id="5" name="Picture 4" descr="Photograph of a young man blowing bubbles outsid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556619" cy="8341111"/>
          </a:xfrm>
          <a:prstGeom prst="rect">
            <a:avLst/>
          </a:prstGeom>
        </p:spPr>
      </p:pic>
      <p:pic>
        <p:nvPicPr>
          <p:cNvPr id="4" name="Content Placeholder 3" descr="Image of a smiling young woman holding a smiling young man who is showing the peace sign with his hands"/>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829780" y="1"/>
            <a:ext cx="4742034" cy="7115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608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FBDAF-B7CB-C4D5-AE9C-EFF97F4D766C}"/>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84A6FA5-A2C8-2CD2-E3AF-F07739C38136}"/>
              </a:ext>
            </a:extLst>
          </p:cNvPr>
          <p:cNvSpPr txBox="1">
            <a:spLocks noGrp="1"/>
          </p:cNvSpPr>
          <p:nvPr>
            <p:ph type="title" idx="4294967295"/>
          </p:nvPr>
        </p:nvSpPr>
        <p:spPr>
          <a:xfrm>
            <a:off x="838200" y="-157214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Family Fun 2</a:t>
            </a:r>
          </a:p>
        </p:txBody>
      </p:sp>
      <p:pic>
        <p:nvPicPr>
          <p:cNvPr id="5" name="Picture 4" descr="image of a young man signing 'I love you&quot; with his hands">
            <a:extLst>
              <a:ext uri="{FF2B5EF4-FFF2-40B4-BE49-F238E27FC236}">
                <a16:creationId xmlns:a16="http://schemas.microsoft.com/office/drawing/2014/main" id="{3AB9FE10-A373-65B7-16D5-D9E8041066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964" y="-246580"/>
            <a:ext cx="5512853" cy="8903581"/>
          </a:xfrm>
          <a:prstGeom prst="rect">
            <a:avLst/>
          </a:prstGeom>
        </p:spPr>
      </p:pic>
      <p:pic>
        <p:nvPicPr>
          <p:cNvPr id="8" name="Picture 7" descr="Image of a young man swinging outside">
            <a:extLst>
              <a:ext uri="{FF2B5EF4-FFF2-40B4-BE49-F238E27FC236}">
                <a16:creationId xmlns:a16="http://schemas.microsoft.com/office/drawing/2014/main" id="{1838DCB7-8387-C85A-9D0D-11D202FCDEC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36889" y="0"/>
            <a:ext cx="6757586" cy="4930219"/>
          </a:xfrm>
          <a:prstGeom prst="rect">
            <a:avLst/>
          </a:prstGeom>
        </p:spPr>
      </p:pic>
      <p:pic>
        <p:nvPicPr>
          <p:cNvPr id="4" name="Content Placeholder 4" descr="Title in image: Comprehensive, Integrated, Three-Tiered Model of Prevention (Lane, Menzies, 2009)&#10;&#10;A pyramid with three levels:&#10;bottom: Tier 1 Primary Prevention (=80%)&#10;Goal: Prevent Harm. &#10;School/classroom-wide systems for all students, staff, &amp; settings.&#10;middle: Tier 2 Secondary Prevention (=15%)&#10;Goal: Reverse Harm.&#10;Specialized group systems for students at risk.&#10;top: Tier 3 Tertiary Prevention (=5%)&#10;Goal: Reduce Harm&#10;At the base of pyramid: Academic validated curricula, Behavioral PBIS framework, Social validated curricula">
            <a:extLst>
              <a:ext uri="{FF2B5EF4-FFF2-40B4-BE49-F238E27FC236}">
                <a16:creationId xmlns:a16="http://schemas.microsoft.com/office/drawing/2014/main" id="{DBFEAD54-4892-E76B-DB05-C856FFCB8B0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29351" y="3429000"/>
            <a:ext cx="5181600" cy="3351100"/>
          </a:xfrm>
          <a:prstGeom prst="rect">
            <a:avLst/>
          </a:prstGeom>
        </p:spPr>
      </p:pic>
    </p:spTree>
    <p:extLst>
      <p:ext uri="{BB962C8B-B14F-4D97-AF65-F5344CB8AC3E}">
        <p14:creationId xmlns:p14="http://schemas.microsoft.com/office/powerpoint/2010/main" val="159810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2971A0-649E-354C-B037-99B8CE82B8B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16F9D304-705C-70A2-E70E-CC098D07617F}"/>
              </a:ext>
            </a:extLst>
          </p:cNvPr>
          <p:cNvSpPr>
            <a:spLocks noGrp="1"/>
          </p:cNvSpPr>
          <p:nvPr>
            <p:ph type="title"/>
          </p:nvPr>
        </p:nvSpPr>
        <p:spPr>
          <a:xfrm>
            <a:off x="5669792" y="5465216"/>
            <a:ext cx="4391024" cy="1173700"/>
          </a:xfrm>
        </p:spPr>
        <p:txBody>
          <a:bodyPr vert="horz" lIns="91440" tIns="45720" rIns="91440" bIns="45720" rtlCol="0" anchor="t">
            <a:normAutofit/>
          </a:bodyPr>
          <a:lstStyle/>
          <a:p>
            <a:r>
              <a:rPr lang="en-US" sz="3100" kern="1200">
                <a:solidFill>
                  <a:schemeClr val="bg1"/>
                </a:solidFill>
                <a:latin typeface="+mj-lt"/>
                <a:ea typeface="+mj-ea"/>
                <a:cs typeface="+mj-cs"/>
              </a:rPr>
              <a:t>Thank you </a:t>
            </a:r>
            <a:r>
              <a:rPr lang="en-US" sz="3100" kern="1200">
                <a:solidFill>
                  <a:schemeClr val="bg1"/>
                </a:solidFill>
                <a:latin typeface="+mj-lt"/>
                <a:ea typeface="+mj-ea"/>
                <a:cs typeface="+mj-cs"/>
                <a:hlinkClick r:id="rId2">
                  <a:extLst>
                    <a:ext uri="{A12FA001-AC4F-418D-AE19-62706E023703}">
                      <ahyp:hlinkClr xmlns:ahyp="http://schemas.microsoft.com/office/drawing/2018/hyperlinkcolor" val="tx"/>
                    </a:ext>
                  </a:extLst>
                </a:hlinkClick>
              </a:rPr>
              <a:t>Kathleen.Lane@ku.edu</a:t>
            </a:r>
            <a:endParaRPr lang="en-US" sz="3100" kern="1200">
              <a:solidFill>
                <a:schemeClr val="bg1"/>
              </a:solidFill>
              <a:latin typeface="+mj-lt"/>
              <a:ea typeface="+mj-ea"/>
              <a:cs typeface="+mj-cs"/>
            </a:endParaRPr>
          </a:p>
        </p:txBody>
      </p:sp>
      <p:pic>
        <p:nvPicPr>
          <p:cNvPr id="7" name="Picture 6" descr="Photograph of boy swinging outside">
            <a:extLst>
              <a:ext uri="{FF2B5EF4-FFF2-40B4-BE49-F238E27FC236}">
                <a16:creationId xmlns:a16="http://schemas.microsoft.com/office/drawing/2014/main" id="{4E8A8DCB-AC7A-F934-3018-828E69803C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8" name="Picture 7" descr="Image of a boy and girl blowing bubbles">
            <a:extLst>
              <a:ext uri="{FF2B5EF4-FFF2-40B4-BE49-F238E27FC236}">
                <a16:creationId xmlns:a16="http://schemas.microsoft.com/office/drawing/2014/main" id="{127C0DBC-ADF4-CAD5-7432-FF52DB4D8D5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1" name="Group 10">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6" name="Freeform: Shape 15">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pic>
        <p:nvPicPr>
          <p:cNvPr id="5" name="Picture 4" descr="Screenshot of the Ci3T website">
            <a:extLst>
              <a:ext uri="{FF2B5EF4-FFF2-40B4-BE49-F238E27FC236}">
                <a16:creationId xmlns:a16="http://schemas.microsoft.com/office/drawing/2014/main" id="{52B8356A-B5D9-67BB-D3F7-5F7F158B536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1891" y="4409337"/>
            <a:ext cx="3738599" cy="23260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A8189323-E596-33B2-CA70-B94008F2685F}"/>
              </a:ext>
            </a:extLst>
          </p:cNvPr>
          <p:cNvSpPr txBox="1"/>
          <p:nvPr/>
        </p:nvSpPr>
        <p:spPr>
          <a:xfrm>
            <a:off x="5661026" y="4396935"/>
            <a:ext cx="5692774" cy="1077411"/>
          </a:xfrm>
          <a:prstGeom prst="rect">
            <a:avLst/>
          </a:prstGeom>
        </p:spPr>
        <p:txBody>
          <a:bodyPr vert="horz" lIns="91440" tIns="45720" rIns="91440" bIns="45720" rtlCol="0">
            <a:norm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1900" b="0" i="0" u="none" strike="noStrike" kern="1200" cap="none" spc="0" normalizeH="0" baseline="0" noProof="0">
                <a:ln>
                  <a:noFill/>
                </a:ln>
                <a:solidFill>
                  <a:prstClr val="white">
                    <a:alpha val="80000"/>
                  </a:prstClr>
                </a:solidFill>
                <a:effectLst/>
                <a:uLnTx/>
                <a:uFillTx/>
                <a:latin typeface="Arial" panose="020B0604020202020204"/>
                <a:ea typeface="+mn-ea"/>
                <a:cs typeface="+mn-cs"/>
              </a:rPr>
              <a:t>Dream the life you want to live and the contributions you want to make … then arrange the contingencies to fulfill your dreams (Lane, 2017).</a:t>
            </a:r>
          </a:p>
        </p:txBody>
      </p:sp>
    </p:spTree>
    <p:extLst>
      <p:ext uri="{BB962C8B-B14F-4D97-AF65-F5344CB8AC3E}">
        <p14:creationId xmlns:p14="http://schemas.microsoft.com/office/powerpoint/2010/main" val="3305438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p:txBody>
          <a:bodyPr vert="horz" lIns="91440" tIns="45720" rIns="91440" bIns="45720" rtlCol="0" anchor="t">
            <a:noAutofit/>
          </a:bodyPr>
          <a:lstStyle/>
          <a:p>
            <a:pPr marL="514350" indent="-514350">
              <a:buFont typeface="+mj-lt"/>
              <a:buAutoNum type="arabicPeriod"/>
            </a:pPr>
            <a:r>
              <a:rPr lang="en-US" sz="3200"/>
              <a:t>Welcome &amp; Introductions</a:t>
            </a:r>
            <a:endParaRPr lang="en-US" sz="3200">
              <a:cs typeface="Arial"/>
            </a:endParaRPr>
          </a:p>
          <a:p>
            <a:pPr marL="514350" indent="-514350">
              <a:buAutoNum type="arabicPeriod"/>
            </a:pPr>
            <a:r>
              <a:rPr lang="en-US" sz="3200">
                <a:solidFill>
                  <a:prstClr val="black"/>
                </a:solidFill>
                <a:ea typeface="MS PGothic"/>
              </a:rPr>
              <a:t>Overview of Comprehensive, Integrated, Three-tiered (Ci3T) Models of Prevention</a:t>
            </a:r>
          </a:p>
          <a:p>
            <a:pPr marL="514350" indent="-514350">
              <a:buAutoNum type="arabicPeriod"/>
            </a:pPr>
            <a:r>
              <a:rPr lang="en-US" sz="3200">
                <a:solidFill>
                  <a:prstClr val="black"/>
                </a:solidFill>
                <a:ea typeface="MS PGothic"/>
                <a:cs typeface="Arial"/>
              </a:rPr>
              <a:t>Systematic Screening: Tools &amp; Logistics</a:t>
            </a:r>
          </a:p>
          <a:p>
            <a:pPr marL="514350" indent="-514350">
              <a:buAutoNum type="arabicPeriod"/>
            </a:pPr>
            <a:r>
              <a:rPr lang="en-US" sz="3200">
                <a:solidFill>
                  <a:prstClr val="black"/>
                </a:solidFill>
                <a:ea typeface="MS PGothic"/>
                <a:cs typeface="Arial"/>
              </a:rPr>
              <a:t>Using Systematic Screening to</a:t>
            </a:r>
          </a:p>
          <a:p>
            <a:pPr marL="971550" lvl="1" indent="-514350">
              <a:buAutoNum type="arabicPeriod"/>
            </a:pPr>
            <a:r>
              <a:rPr lang="en-US" sz="2800">
                <a:solidFill>
                  <a:prstClr val="black"/>
                </a:solidFill>
                <a:cs typeface="Arial"/>
              </a:rPr>
              <a:t>Inform Instruction at Tier 1</a:t>
            </a:r>
          </a:p>
          <a:p>
            <a:pPr marL="971550" lvl="1" indent="-514350">
              <a:buAutoNum type="arabicPeriod"/>
            </a:pPr>
            <a:r>
              <a:rPr lang="en-US" sz="2800">
                <a:solidFill>
                  <a:prstClr val="black"/>
                </a:solidFill>
                <a:cs typeface="Arial"/>
              </a:rPr>
              <a:t>Empower Educators with Low-Intensity Strategies</a:t>
            </a:r>
          </a:p>
          <a:p>
            <a:pPr marL="971550" lvl="1" indent="-514350">
              <a:buAutoNum type="arabicPeriod"/>
            </a:pPr>
            <a:r>
              <a:rPr lang="en-US" sz="2800">
                <a:solidFill>
                  <a:prstClr val="black"/>
                </a:solidFill>
                <a:cs typeface="Arial"/>
              </a:rPr>
              <a:t>Connect Students to Tier 2 and Tier 3 Interventions</a:t>
            </a:r>
          </a:p>
          <a:p>
            <a:pPr marL="514350" indent="-514350">
              <a:buFont typeface="+mj-lt"/>
              <a:buAutoNum type="arabicPeriod"/>
            </a:pPr>
            <a:r>
              <a:rPr lang="en-US" sz="3200"/>
              <a:t>Wrapping Up and Moving Forward</a:t>
            </a:r>
            <a:endParaRPr lang="en-US" sz="3200">
              <a:cs typeface="Arial"/>
            </a:endParaRPr>
          </a:p>
        </p:txBody>
      </p:sp>
      <p:sp>
        <p:nvSpPr>
          <p:cNvPr id="4" name="Star: 5 Points 3" descr="Image of a green star next to Step 4.2 Empower Educators with Low-Intensity Strategies">
            <a:extLst>
              <a:ext uri="{FF2B5EF4-FFF2-40B4-BE49-F238E27FC236}">
                <a16:creationId xmlns:a16="http://schemas.microsoft.com/office/drawing/2014/main" id="{FB80ADFC-349B-4DD6-009F-3BF287C34140}"/>
              </a:ext>
            </a:extLst>
          </p:cNvPr>
          <p:cNvSpPr/>
          <p:nvPr/>
        </p:nvSpPr>
        <p:spPr>
          <a:xfrm>
            <a:off x="682752" y="4837176"/>
            <a:ext cx="630936" cy="5577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descr="Image of a green star next to Step 4.3 Connect Students to Tir 2 and Tier 3 Interventions">
            <a:extLst>
              <a:ext uri="{FF2B5EF4-FFF2-40B4-BE49-F238E27FC236}">
                <a16:creationId xmlns:a16="http://schemas.microsoft.com/office/drawing/2014/main" id="{EB1EABBC-7470-ED98-C7FC-6BD75B8CB91B}"/>
              </a:ext>
            </a:extLst>
          </p:cNvPr>
          <p:cNvSpPr/>
          <p:nvPr/>
        </p:nvSpPr>
        <p:spPr>
          <a:xfrm>
            <a:off x="682752" y="5394960"/>
            <a:ext cx="630936" cy="557784"/>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769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FC31-6886-ED06-977D-27072AE9B6CE}"/>
              </a:ext>
              <a:ext uri="{C183D7F6-B498-43B3-948B-1728B52AA6E4}">
                <adec:decorative xmlns:adec="http://schemas.microsoft.com/office/drawing/2017/decorative" val="0"/>
              </a:ext>
            </a:extLst>
          </p:cNvPr>
          <p:cNvSpPr>
            <a:spLocks noGrp="1"/>
          </p:cNvSpPr>
          <p:nvPr>
            <p:ph type="title"/>
          </p:nvPr>
        </p:nvSpPr>
        <p:spPr/>
        <p:txBody>
          <a:bodyPr/>
          <a:lstStyle/>
          <a:p>
            <a:r>
              <a:rPr lang="en-US" dirty="0"/>
              <a:t>Behavioral and Academic Screening</a:t>
            </a:r>
            <a:br>
              <a:rPr lang="en-US" dirty="0"/>
            </a:br>
            <a:r>
              <a:rPr lang="en-US" b="0" dirty="0"/>
              <a:t>How are students responding? (1 of 2) </a:t>
            </a:r>
            <a:endParaRPr lang="en-US" dirty="0"/>
          </a:p>
        </p:txBody>
      </p:sp>
      <p:pic>
        <p:nvPicPr>
          <p:cNvPr id="6" name="Picture 5" descr="Excerpt from an infographic that states screening can be used to inform tier 1 instruction, identify opportunities for teacher-delivered low-intensity strategies, and connect students to tier 2 and tier 3 interventions">
            <a:extLst>
              <a:ext uri="{FF2B5EF4-FFF2-40B4-BE49-F238E27FC236}">
                <a16:creationId xmlns:a16="http://schemas.microsoft.com/office/drawing/2014/main" id="{6C1F6E1A-11FC-5941-090D-5C7E4E1E520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448421" y="2087796"/>
            <a:ext cx="9295157" cy="2193925"/>
          </a:xfrm>
          <a:prstGeom prst="rect">
            <a:avLst/>
          </a:prstGeom>
          <a:ln>
            <a:noFill/>
          </a:ln>
        </p:spPr>
      </p:pic>
      <p:sp>
        <p:nvSpPr>
          <p:cNvPr id="9" name="TextBox 8">
            <a:extLst>
              <a:ext uri="{FF2B5EF4-FFF2-40B4-BE49-F238E27FC236}">
                <a16:creationId xmlns:a16="http://schemas.microsoft.com/office/drawing/2014/main" id="{408A19C9-7F14-C547-8214-A38E90EBCD0D}"/>
              </a:ext>
            </a:extLst>
          </p:cNvPr>
          <p:cNvSpPr txBox="1"/>
          <p:nvPr/>
        </p:nvSpPr>
        <p:spPr>
          <a:xfrm>
            <a:off x="1761689" y="4392844"/>
            <a:ext cx="1946711" cy="830997"/>
          </a:xfrm>
          <a:prstGeom prst="rect">
            <a:avLst/>
          </a:prstGeom>
          <a:noFill/>
        </p:spPr>
        <p:txBody>
          <a:bodyPr wrap="square" rtlCol="0">
            <a:spAutoFit/>
          </a:bodyPr>
          <a:lstStyle/>
          <a:p>
            <a:pPr algn="ctr"/>
            <a:r>
              <a:rPr lang="en-US" sz="2400"/>
              <a:t>Inform Tier 1 Instruction</a:t>
            </a:r>
          </a:p>
        </p:txBody>
      </p:sp>
      <p:sp>
        <p:nvSpPr>
          <p:cNvPr id="10" name="TextBox 9">
            <a:extLst>
              <a:ext uri="{FF2B5EF4-FFF2-40B4-BE49-F238E27FC236}">
                <a16:creationId xmlns:a16="http://schemas.microsoft.com/office/drawing/2014/main" id="{04526745-4976-6442-5A1B-5989444268C4}"/>
              </a:ext>
            </a:extLst>
          </p:cNvPr>
          <p:cNvSpPr txBox="1"/>
          <p:nvPr/>
        </p:nvSpPr>
        <p:spPr>
          <a:xfrm>
            <a:off x="4894354" y="4395491"/>
            <a:ext cx="1946711" cy="2308324"/>
          </a:xfrm>
          <a:prstGeom prst="rect">
            <a:avLst/>
          </a:prstGeom>
          <a:noFill/>
        </p:spPr>
        <p:txBody>
          <a:bodyPr wrap="square" rtlCol="0">
            <a:spAutoFit/>
          </a:bodyPr>
          <a:lstStyle/>
          <a:p>
            <a:pPr algn="ctr"/>
            <a:r>
              <a:rPr lang="en-US" sz="2400"/>
              <a:t>Identify opportunities for teacher-delivered, low-intensity strategies</a:t>
            </a:r>
          </a:p>
        </p:txBody>
      </p:sp>
      <p:sp>
        <p:nvSpPr>
          <p:cNvPr id="11" name="TextBox 10">
            <a:extLst>
              <a:ext uri="{FF2B5EF4-FFF2-40B4-BE49-F238E27FC236}">
                <a16:creationId xmlns:a16="http://schemas.microsoft.com/office/drawing/2014/main" id="{8C952D63-623C-59D6-630D-D18E856B2094}"/>
              </a:ext>
            </a:extLst>
          </p:cNvPr>
          <p:cNvSpPr txBox="1"/>
          <p:nvPr/>
        </p:nvSpPr>
        <p:spPr>
          <a:xfrm>
            <a:off x="8281021" y="4395491"/>
            <a:ext cx="1946711" cy="1938992"/>
          </a:xfrm>
          <a:prstGeom prst="rect">
            <a:avLst/>
          </a:prstGeom>
          <a:noFill/>
        </p:spPr>
        <p:txBody>
          <a:bodyPr wrap="square" rtlCol="0">
            <a:spAutoFit/>
          </a:bodyPr>
          <a:lstStyle/>
          <a:p>
            <a:pPr algn="ctr"/>
            <a:r>
              <a:rPr lang="en-US" sz="2400"/>
              <a:t>Connect students to Tier 2 and Tier 3 interventions</a:t>
            </a:r>
          </a:p>
        </p:txBody>
      </p:sp>
    </p:spTree>
    <p:extLst>
      <p:ext uri="{BB962C8B-B14F-4D97-AF65-F5344CB8AC3E}">
        <p14:creationId xmlns:p14="http://schemas.microsoft.com/office/powerpoint/2010/main" val="268964522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D57BB5E7-AA39-1AD7-58EE-6D8D94F038F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Comprehensive, Integrated, Three-Tiered Model of Prevention 3</a:t>
            </a:r>
            <a:endParaRPr lang="en-US"/>
          </a:p>
        </p:txBody>
      </p:sp>
      <p:pic>
        <p:nvPicPr>
          <p:cNvPr id="3" name="Picture"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4076804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FCBF-9924-6D6C-3398-415A8D99000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Behavior Screening? 1</a:t>
            </a:r>
          </a:p>
        </p:txBody>
      </p:sp>
      <p:pic>
        <p:nvPicPr>
          <p:cNvPr id="7" name="Picture" descr="What is Behavior Screening? Infographic that includes its features, which are being reliable and valid, completed for all students, and conducted in fall, winter, and spring.">
            <a:extLst>
              <a:ext uri="{FF2B5EF4-FFF2-40B4-BE49-F238E27FC236}">
                <a16:creationId xmlns:a16="http://schemas.microsoft.com/office/drawing/2014/main" id="{00DA776C-235D-C137-36DB-E73435AC2E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7459" y="0"/>
            <a:ext cx="8897082" cy="11517257"/>
          </a:xfrm>
          <a:prstGeom prst="rect">
            <a:avLst/>
          </a:prstGeom>
          <a:ln>
            <a:solidFill>
              <a:schemeClr val="tx2"/>
            </a:solidFill>
          </a:ln>
        </p:spPr>
      </p:pic>
    </p:spTree>
    <p:extLst>
      <p:ext uri="{BB962C8B-B14F-4D97-AF65-F5344CB8AC3E}">
        <p14:creationId xmlns:p14="http://schemas.microsoft.com/office/powerpoint/2010/main" val="1665217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9AAA9-B34E-F464-56BB-81FE069AB2C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Behavior Screening? 2</a:t>
            </a:r>
          </a:p>
        </p:txBody>
      </p:sp>
      <p:pic>
        <p:nvPicPr>
          <p:cNvPr id="7" name="Picture" descr="What is Behavior Screening? Infographic that includes its benefits, which is that data are used to shape instruction to meet students' multiple needs, as well as how that behavior screening data is used, which is to inform tier 1 instruction, identify opportunities for teacher-delivered low-intensity strategies, and connect students to tier 2 and tier 3 interventions.">
            <a:extLst>
              <a:ext uri="{FF2B5EF4-FFF2-40B4-BE49-F238E27FC236}">
                <a16:creationId xmlns:a16="http://schemas.microsoft.com/office/drawing/2014/main" id="{00DA776C-235D-C137-36DB-E73435AC2E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7459" y="-4659257"/>
            <a:ext cx="8897082" cy="11517257"/>
          </a:xfrm>
          <a:prstGeom prst="rect">
            <a:avLst/>
          </a:prstGeom>
          <a:ln>
            <a:solidFill>
              <a:schemeClr val="tx2"/>
            </a:solidFill>
          </a:ln>
        </p:spPr>
      </p:pic>
    </p:spTree>
    <p:extLst>
      <p:ext uri="{BB962C8B-B14F-4D97-AF65-F5344CB8AC3E}">
        <p14:creationId xmlns:p14="http://schemas.microsoft.com/office/powerpoint/2010/main" val="1867114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9962ED4-EF9E-13B7-18C6-89412F20C807}"/>
              </a:ext>
            </a:extLst>
          </p:cNvPr>
          <p:cNvSpPr>
            <a:spLocks noGrp="1"/>
          </p:cNvSpPr>
          <p:nvPr>
            <p:ph type="title"/>
          </p:nvPr>
        </p:nvSpPr>
        <p:spPr/>
        <p:txBody>
          <a:bodyPr/>
          <a:lstStyle/>
          <a:p>
            <a:r>
              <a:rPr lang="en-US"/>
              <a:t>Selecting a Systematic Screener</a:t>
            </a:r>
          </a:p>
        </p:txBody>
      </p:sp>
      <p:pic>
        <p:nvPicPr>
          <p:cNvPr id="6" name="Chart" descr="Diagram of Ci3T building sessions">
            <a:extLst>
              <a:ext uri="{FF2B5EF4-FFF2-40B4-BE49-F238E27FC236}">
                <a16:creationId xmlns:a16="http://schemas.microsoft.com/office/drawing/2014/main" id="{56E75C03-F1DA-83E6-370C-7F5DB3E6F6BA}"/>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838200" y="1826875"/>
            <a:ext cx="6092825" cy="3027362"/>
          </a:xfrm>
        </p:spPr>
      </p:pic>
      <p:pic>
        <p:nvPicPr>
          <p:cNvPr id="4" name="Picture" descr="Flyer for Selecting a Universal Behavior Screening Tool: Questions to Consider">
            <a:hlinkClick r:id="rId4"/>
            <a:extLst>
              <a:ext uri="{FF2B5EF4-FFF2-40B4-BE49-F238E27FC236}">
                <a16:creationId xmlns:a16="http://schemas.microsoft.com/office/drawing/2014/main" id="{A406F6E2-5F99-16B7-74C9-15D3FE7898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54126" y="1826875"/>
            <a:ext cx="3433473" cy="4443319"/>
          </a:xfrm>
          <a:prstGeom prst="rect">
            <a:avLst/>
          </a:prstGeom>
          <a:ln>
            <a:solidFill>
              <a:schemeClr val="tx1"/>
            </a:solidFill>
          </a:ln>
        </p:spPr>
      </p:pic>
    </p:spTree>
    <p:extLst>
      <p:ext uri="{BB962C8B-B14F-4D97-AF65-F5344CB8AC3E}">
        <p14:creationId xmlns:p14="http://schemas.microsoft.com/office/powerpoint/2010/main" val="3549930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a:xfrm>
            <a:off x="831850" y="1519238"/>
            <a:ext cx="7741337" cy="2852737"/>
          </a:xfrm>
        </p:spPr>
        <p:txBody>
          <a:bodyPr>
            <a:normAutofit/>
          </a:bodyPr>
          <a:lstStyle/>
          <a:p>
            <a:r>
              <a:rPr lang="en-US" dirty="0"/>
              <a:t>Using Systematic Screening Data to… (1 of 4) </a:t>
            </a:r>
          </a:p>
        </p:txBody>
      </p:sp>
      <p:sp>
        <p:nvSpPr>
          <p:cNvPr id="3" name="Text">
            <a:extLst>
              <a:ext uri="{FF2B5EF4-FFF2-40B4-BE49-F238E27FC236}">
                <a16:creationId xmlns:a16="http://schemas.microsoft.com/office/drawing/2014/main" id="{870111B2-FB37-6757-2551-492873BB2EB9}"/>
              </a:ext>
            </a:extLst>
          </p:cNvPr>
          <p:cNvSpPr>
            <a:spLocks noGrp="1"/>
          </p:cNvSpPr>
          <p:nvPr>
            <p:ph type="body" idx="1"/>
          </p:nvPr>
        </p:nvSpPr>
        <p:spPr>
          <a:xfrm>
            <a:off x="831850" y="4398963"/>
            <a:ext cx="10515600" cy="1500187"/>
          </a:xfrm>
        </p:spPr>
        <p:txBody>
          <a:bodyPr>
            <a:normAutofit/>
          </a:bodyPr>
          <a:lstStyle/>
          <a:p>
            <a:r>
              <a:rPr lang="en-US"/>
              <a:t>Inform Instruction at Tier 1</a:t>
            </a:r>
          </a:p>
          <a:p>
            <a:r>
              <a:rPr lang="en-US"/>
              <a:t>Empower Teachers with Low-Intensity Strategies</a:t>
            </a:r>
          </a:p>
          <a:p>
            <a:r>
              <a:rPr lang="en-US"/>
              <a:t>Connect Students to Validated Tier 2 and Tier 3 Supports</a:t>
            </a:r>
          </a:p>
        </p:txBody>
      </p:sp>
    </p:spTree>
    <p:extLst>
      <p:ext uri="{BB962C8B-B14F-4D97-AF65-F5344CB8AC3E}">
        <p14:creationId xmlns:p14="http://schemas.microsoft.com/office/powerpoint/2010/main" val="3973010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2493C-9ECB-E083-49BF-94E4FE0E92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E2A7D6-A667-9581-E99D-8B10A3C003A2}"/>
              </a:ext>
              <a:ext uri="{C183D7F6-B498-43B3-948B-1728B52AA6E4}">
                <adec:decorative xmlns:adec="http://schemas.microsoft.com/office/drawing/2017/decorative" val="0"/>
              </a:ext>
            </a:extLst>
          </p:cNvPr>
          <p:cNvSpPr>
            <a:spLocks noGrp="1"/>
          </p:cNvSpPr>
          <p:nvPr>
            <p:ph type="title"/>
          </p:nvPr>
        </p:nvSpPr>
        <p:spPr/>
        <p:txBody>
          <a:bodyPr/>
          <a:lstStyle/>
          <a:p>
            <a:r>
              <a:rPr lang="en-US" dirty="0"/>
              <a:t>Behavioral and Academic Screening</a:t>
            </a:r>
            <a:br>
              <a:rPr lang="en-US" dirty="0"/>
            </a:br>
            <a:r>
              <a:rPr lang="en-US" b="0" dirty="0"/>
              <a:t>How are students responding? (2 of 2) </a:t>
            </a:r>
            <a:endParaRPr lang="en-US" dirty="0"/>
          </a:p>
        </p:txBody>
      </p:sp>
      <p:pic>
        <p:nvPicPr>
          <p:cNvPr id="6" name="Picture 5" descr="Excerpt from an infographic that states screening can be used to inform tier 1 instruction, identify opportunities for teacher-delivered low-intensity strategies, and connect students to tier 2 and tier 3 interventions">
            <a:extLst>
              <a:ext uri="{FF2B5EF4-FFF2-40B4-BE49-F238E27FC236}">
                <a16:creationId xmlns:a16="http://schemas.microsoft.com/office/drawing/2014/main" id="{498493F0-39BD-FFCB-5D4B-DC72E2BEB00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448421" y="2087796"/>
            <a:ext cx="9295157" cy="2193925"/>
          </a:xfrm>
          <a:prstGeom prst="rect">
            <a:avLst/>
          </a:prstGeom>
          <a:ln>
            <a:noFill/>
          </a:ln>
        </p:spPr>
      </p:pic>
      <p:sp>
        <p:nvSpPr>
          <p:cNvPr id="9" name="TextBox 8">
            <a:extLst>
              <a:ext uri="{FF2B5EF4-FFF2-40B4-BE49-F238E27FC236}">
                <a16:creationId xmlns:a16="http://schemas.microsoft.com/office/drawing/2014/main" id="{C83142F8-953F-8847-D3CC-A02D13CF0C5F}"/>
              </a:ext>
            </a:extLst>
          </p:cNvPr>
          <p:cNvSpPr txBox="1"/>
          <p:nvPr/>
        </p:nvSpPr>
        <p:spPr>
          <a:xfrm>
            <a:off x="1761689" y="4392844"/>
            <a:ext cx="1946711" cy="830997"/>
          </a:xfrm>
          <a:prstGeom prst="rect">
            <a:avLst/>
          </a:prstGeom>
          <a:noFill/>
        </p:spPr>
        <p:txBody>
          <a:bodyPr wrap="square" rtlCol="0">
            <a:spAutoFit/>
          </a:bodyPr>
          <a:lstStyle/>
          <a:p>
            <a:pPr algn="ctr"/>
            <a:r>
              <a:rPr lang="en-US" sz="2400"/>
              <a:t>Inform Tier 1 Instruction</a:t>
            </a:r>
          </a:p>
        </p:txBody>
      </p:sp>
      <p:sp>
        <p:nvSpPr>
          <p:cNvPr id="10" name="TextBox 9">
            <a:extLst>
              <a:ext uri="{FF2B5EF4-FFF2-40B4-BE49-F238E27FC236}">
                <a16:creationId xmlns:a16="http://schemas.microsoft.com/office/drawing/2014/main" id="{E52B7628-CF03-771E-2FBF-E637D0AA6728}"/>
              </a:ext>
            </a:extLst>
          </p:cNvPr>
          <p:cNvSpPr txBox="1"/>
          <p:nvPr/>
        </p:nvSpPr>
        <p:spPr>
          <a:xfrm>
            <a:off x="4894354" y="4395491"/>
            <a:ext cx="1946711" cy="2308324"/>
          </a:xfrm>
          <a:prstGeom prst="rect">
            <a:avLst/>
          </a:prstGeom>
          <a:noFill/>
        </p:spPr>
        <p:txBody>
          <a:bodyPr wrap="square" rtlCol="0">
            <a:spAutoFit/>
          </a:bodyPr>
          <a:lstStyle/>
          <a:p>
            <a:pPr algn="ctr"/>
            <a:r>
              <a:rPr lang="en-US" sz="2400"/>
              <a:t>Identify opportunities for teacher-delivered, low-intensity strategies</a:t>
            </a:r>
          </a:p>
        </p:txBody>
      </p:sp>
      <p:sp>
        <p:nvSpPr>
          <p:cNvPr id="11" name="TextBox 10">
            <a:extLst>
              <a:ext uri="{FF2B5EF4-FFF2-40B4-BE49-F238E27FC236}">
                <a16:creationId xmlns:a16="http://schemas.microsoft.com/office/drawing/2014/main" id="{6AC8D94B-E285-045E-7F36-3D3D25F7645C}"/>
              </a:ext>
            </a:extLst>
          </p:cNvPr>
          <p:cNvSpPr txBox="1"/>
          <p:nvPr/>
        </p:nvSpPr>
        <p:spPr>
          <a:xfrm>
            <a:off x="8281021" y="4395491"/>
            <a:ext cx="1946711" cy="1938992"/>
          </a:xfrm>
          <a:prstGeom prst="rect">
            <a:avLst/>
          </a:prstGeom>
          <a:noFill/>
        </p:spPr>
        <p:txBody>
          <a:bodyPr wrap="square" rtlCol="0">
            <a:spAutoFit/>
          </a:bodyPr>
          <a:lstStyle/>
          <a:p>
            <a:pPr algn="ctr"/>
            <a:r>
              <a:rPr lang="en-US" sz="2400"/>
              <a:t>Connect students to Tier 2 and Tier 3 interventions</a:t>
            </a:r>
          </a:p>
        </p:txBody>
      </p:sp>
    </p:spTree>
    <p:extLst>
      <p:ext uri="{BB962C8B-B14F-4D97-AF65-F5344CB8AC3E}">
        <p14:creationId xmlns:p14="http://schemas.microsoft.com/office/powerpoint/2010/main" val="4247661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423BC-750B-C0BA-F2DC-5B27AB0B22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F07F08-02F4-950B-C0FD-F53A9CA0BBE4}"/>
              </a:ext>
            </a:extLst>
          </p:cNvPr>
          <p:cNvSpPr>
            <a:spLocks noGrp="1"/>
          </p:cNvSpPr>
          <p:nvPr>
            <p:ph type="title"/>
          </p:nvPr>
        </p:nvSpPr>
        <p:spPr>
          <a:xfrm>
            <a:off x="831850" y="1519238"/>
            <a:ext cx="7741337" cy="2852737"/>
          </a:xfrm>
        </p:spPr>
        <p:txBody>
          <a:bodyPr>
            <a:normAutofit/>
          </a:bodyPr>
          <a:lstStyle/>
          <a:p>
            <a:r>
              <a:rPr lang="en-US" dirty="0"/>
              <a:t>Using Systematic Screening Data to… (2 of 4) </a:t>
            </a:r>
          </a:p>
        </p:txBody>
      </p:sp>
      <p:sp>
        <p:nvSpPr>
          <p:cNvPr id="3" name="Text">
            <a:extLst>
              <a:ext uri="{FF2B5EF4-FFF2-40B4-BE49-F238E27FC236}">
                <a16:creationId xmlns:a16="http://schemas.microsoft.com/office/drawing/2014/main" id="{089044D3-4C0C-098E-688E-45386D8425C6}"/>
              </a:ext>
            </a:extLst>
          </p:cNvPr>
          <p:cNvSpPr>
            <a:spLocks noGrp="1"/>
          </p:cNvSpPr>
          <p:nvPr>
            <p:ph type="body" idx="1"/>
          </p:nvPr>
        </p:nvSpPr>
        <p:spPr>
          <a:xfrm>
            <a:off x="831850" y="4398963"/>
            <a:ext cx="10515600" cy="1500187"/>
          </a:xfrm>
        </p:spPr>
        <p:txBody>
          <a:bodyPr>
            <a:normAutofit/>
          </a:bodyPr>
          <a:lstStyle/>
          <a:p>
            <a:r>
              <a:rPr lang="en-US" b="1"/>
              <a:t>Inform Instruction at Tier 1</a:t>
            </a:r>
          </a:p>
        </p:txBody>
      </p:sp>
    </p:spTree>
    <p:extLst>
      <p:ext uri="{BB962C8B-B14F-4D97-AF65-F5344CB8AC3E}">
        <p14:creationId xmlns:p14="http://schemas.microsoft.com/office/powerpoint/2010/main" val="632271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2EACD089-2B87-9177-5066-F720456AD8D1}"/>
              </a:ext>
            </a:extLst>
          </p:cNvPr>
          <p:cNvSpPr>
            <a:spLocks noGrp="1"/>
          </p:cNvSpPr>
          <p:nvPr>
            <p:ph type="title"/>
          </p:nvPr>
        </p:nvSpPr>
        <p:spPr/>
        <p:txBody>
          <a:bodyPr>
            <a:normAutofit/>
          </a:bodyPr>
          <a:lstStyle/>
          <a:p>
            <a:r>
              <a:rPr lang="en-US" sz="4900"/>
              <a:t>Inform Instruction at </a:t>
            </a:r>
            <a:br>
              <a:rPr lang="en-US" sz="4900"/>
            </a:br>
            <a:r>
              <a:rPr lang="en-US" sz="4900"/>
              <a:t>Tier 1</a:t>
            </a:r>
            <a:br>
              <a:rPr lang="en-US"/>
            </a:br>
            <a:endParaRPr lang="en-US" b="0"/>
          </a:p>
        </p:txBody>
      </p:sp>
    </p:spTree>
    <p:extLst>
      <p:ext uri="{BB962C8B-B14F-4D97-AF65-F5344CB8AC3E}">
        <p14:creationId xmlns:p14="http://schemas.microsoft.com/office/powerpoint/2010/main" val="1361937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7F527-1AC8-2788-BCD8-09D88C46DE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9395DB-D0E3-517A-FDE9-79F9C169CDA7}"/>
              </a:ext>
              <a:ext uri="{C183D7F6-B498-43B3-948B-1728B52AA6E4}">
                <adec:decorative xmlns:adec="http://schemas.microsoft.com/office/drawing/2017/decorative" val="0"/>
              </a:ext>
            </a:extLst>
          </p:cNvPr>
          <p:cNvSpPr>
            <a:spLocks noGrp="1"/>
          </p:cNvSpPr>
          <p:nvPr>
            <p:ph type="title"/>
          </p:nvPr>
        </p:nvSpPr>
        <p:spPr>
          <a:xfrm>
            <a:off x="838200" y="1"/>
            <a:ext cx="10515600" cy="1690688"/>
          </a:xfrm>
          <a:solidFill>
            <a:srgbClr val="CEDCEA"/>
          </a:solidFill>
          <a:effectLst>
            <a:softEdge rad="127000"/>
          </a:effectLst>
        </p:spPr>
        <p:txBody>
          <a:bodyPr>
            <a:noAutofit/>
          </a:bodyPr>
          <a:lstStyle/>
          <a:p>
            <a:pPr algn="ctr"/>
            <a:r>
              <a:rPr lang="en-US" sz="4000"/>
              <a:t>Fall Over Time</a:t>
            </a:r>
            <a:br>
              <a:rPr lang="en-US" sz="4000"/>
            </a:br>
            <a:r>
              <a:rPr lang="en-US" sz="4000"/>
              <a:t>SRSS-</a:t>
            </a:r>
            <a:r>
              <a:rPr lang="en-US" sz="4000" u="sng"/>
              <a:t>Internalizing </a:t>
            </a:r>
            <a:r>
              <a:rPr lang="en-US" sz="4000"/>
              <a:t>Results – Elementary School Level</a:t>
            </a:r>
          </a:p>
        </p:txBody>
      </p:sp>
      <p:graphicFrame>
        <p:nvGraphicFramePr>
          <p:cNvPr id="5" name="Chart 4" descr="Graph of the Fall SRSS-Internalizing Results: number and percent of students screened over time at the elementary school level">
            <a:extLst>
              <a:ext uri="{FF2B5EF4-FFF2-40B4-BE49-F238E27FC236}">
                <a16:creationId xmlns:a16="http://schemas.microsoft.com/office/drawing/2014/main" id="{9420D0DD-7876-310E-2513-F7C424728365}"/>
              </a:ext>
            </a:extLst>
          </p:cNvPr>
          <p:cNvGraphicFramePr/>
          <p:nvPr/>
        </p:nvGraphicFramePr>
        <p:xfrm>
          <a:off x="591704" y="1690688"/>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FFA0495C-07A0-8FB5-7942-65B5DA53C71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Fall Over Time SRSS-Internalizing Results-Elementary 2</a:t>
            </a:r>
          </a:p>
        </p:txBody>
      </p:sp>
    </p:spTree>
    <p:extLst>
      <p:ext uri="{BB962C8B-B14F-4D97-AF65-F5344CB8AC3E}">
        <p14:creationId xmlns:p14="http://schemas.microsoft.com/office/powerpoint/2010/main" val="4074285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DBC67-492D-036F-C883-6C73E504B0C6}"/>
            </a:ext>
          </a:extLst>
        </p:cNvPr>
        <p:cNvGrpSpPr/>
        <p:nvPr/>
      </p:nvGrpSpPr>
      <p:grpSpPr>
        <a:xfrm>
          <a:off x="0" y="0"/>
          <a:ext cx="0" cy="0"/>
          <a:chOff x="0" y="0"/>
          <a:chExt cx="0" cy="0"/>
        </a:xfrm>
      </p:grpSpPr>
      <p:sp>
        <p:nvSpPr>
          <p:cNvPr id="6" name="Title">
            <a:extLst>
              <a:ext uri="{FF2B5EF4-FFF2-40B4-BE49-F238E27FC236}">
                <a16:creationId xmlns:a16="http://schemas.microsoft.com/office/drawing/2014/main" id="{E160AADF-E567-ADF9-CFC3-DA181AE5CE4F}"/>
              </a:ext>
            </a:extLst>
          </p:cNvPr>
          <p:cNvSpPr>
            <a:spLocks noGrp="1"/>
          </p:cNvSpPr>
          <p:nvPr>
            <p:ph type="title"/>
          </p:nvPr>
        </p:nvSpPr>
        <p:spPr/>
        <p:txBody>
          <a:bodyPr/>
          <a:lstStyle/>
          <a:p>
            <a:r>
              <a:rPr lang="en-US"/>
              <a:t>Data to Indicate a Focus on Tier 1: School Level</a:t>
            </a:r>
          </a:p>
        </p:txBody>
      </p:sp>
      <p:sp>
        <p:nvSpPr>
          <p:cNvPr id="7" name="TextBox 6">
            <a:extLst>
              <a:ext uri="{FF2B5EF4-FFF2-40B4-BE49-F238E27FC236}">
                <a16:creationId xmlns:a16="http://schemas.microsoft.com/office/drawing/2014/main" id="{5FD5550E-3DD5-91A0-65B3-B47A92C0133C}"/>
              </a:ext>
            </a:extLst>
          </p:cNvPr>
          <p:cNvSpPr txBox="1"/>
          <p:nvPr/>
        </p:nvSpPr>
        <p:spPr>
          <a:xfrm>
            <a:off x="1005996" y="1616354"/>
            <a:ext cx="10694158" cy="830997"/>
          </a:xfrm>
          <a:prstGeom prst="rect">
            <a:avLst/>
          </a:prstGeom>
          <a:noFill/>
        </p:spPr>
        <p:txBody>
          <a:bodyPr wrap="square">
            <a:spAutoFit/>
          </a:bodyPr>
          <a:lstStyle/>
          <a:p>
            <a:pPr algn="ctr"/>
            <a:r>
              <a:rPr lang="en-US" sz="2400" b="1">
                <a:cs typeface="Times New Roman" pitchFamily="18" charset="0"/>
              </a:rPr>
              <a:t>Social Skills Improvement System – Performance Screening Guide Spring 2012 – Total School</a:t>
            </a:r>
            <a:endParaRPr lang="en-US" sz="2400" b="1"/>
          </a:p>
        </p:txBody>
      </p:sp>
      <p:pic>
        <p:nvPicPr>
          <p:cNvPr id="2" name="Content" descr="Chart that displays which percent of students are making adequate progress, have moderate difficulties, or have significant difficulties in reading skills, math skills, prosocial behavior, and motivation to learn.">
            <a:extLst>
              <a:ext uri="{FF2B5EF4-FFF2-40B4-BE49-F238E27FC236}">
                <a16:creationId xmlns:a16="http://schemas.microsoft.com/office/drawing/2014/main" id="{F0848193-71EF-6D61-1EF3-FB898DA0AD87}"/>
              </a:ext>
            </a:extLst>
          </p:cNvPr>
          <p:cNvPicPr>
            <a:picLocks noChangeAspect="1"/>
          </p:cNvPicPr>
          <p:nvPr/>
        </p:nvPicPr>
        <p:blipFill>
          <a:blip r:embed="rId2" cstate="email">
            <a:extLst>
              <a:ext uri="{28A0092B-C50C-407E-A947-70E740481C1C}">
                <a14:useLocalDpi xmlns:a14="http://schemas.microsoft.com/office/drawing/2010/main"/>
              </a:ext>
            </a:extLst>
          </a:blip>
          <a:stretch/>
        </p:blipFill>
        <p:spPr>
          <a:xfrm>
            <a:off x="3049138" y="2373017"/>
            <a:ext cx="6093724" cy="3899425"/>
          </a:xfrm>
          <a:prstGeom prst="rect">
            <a:avLst/>
          </a:prstGeom>
        </p:spPr>
      </p:pic>
      <p:sp>
        <p:nvSpPr>
          <p:cNvPr id="3" name="TextBox">
            <a:extLst>
              <a:ext uri="{FF2B5EF4-FFF2-40B4-BE49-F238E27FC236}">
                <a16:creationId xmlns:a16="http://schemas.microsoft.com/office/drawing/2014/main" id="{EB46E8E9-B642-2B2A-29E2-77947F93142F}"/>
              </a:ext>
              <a:ext uri="{C183D7F6-B498-43B3-948B-1728B52AA6E4}">
                <adec:decorative xmlns:adec="http://schemas.microsoft.com/office/drawing/2017/decorative" val="0"/>
              </a:ext>
            </a:extLst>
          </p:cNvPr>
          <p:cNvSpPr txBox="1"/>
          <p:nvPr/>
        </p:nvSpPr>
        <p:spPr>
          <a:xfrm>
            <a:off x="0" y="6396335"/>
            <a:ext cx="10413242" cy="461665"/>
          </a:xfrm>
          <a:prstGeom prst="rect">
            <a:avLst/>
          </a:prstGeom>
          <a:noFill/>
        </p:spPr>
        <p:txBody>
          <a:bodyPr wrap="square" rtlCol="0">
            <a:spAutoFit/>
          </a:bodyPr>
          <a:lstStyle/>
          <a:p>
            <a:r>
              <a:rPr lang="en-US" sz="1200">
                <a:solidFill>
                  <a:prstClr val="black"/>
                </a:solidFill>
              </a:rPr>
              <a:t>Lane, K. L., Oakes, W. P., &amp; Magill, L. (2013). Primary prevention efforts: How do we implemented and monitor the Tier 1 component of our Comprehensive, Integrated, Three-Tiered (Ci3T) Model?, </a:t>
            </a:r>
            <a:r>
              <a:rPr lang="en-US" sz="1200" i="1">
                <a:solidFill>
                  <a:prstClr val="black"/>
                </a:solidFill>
              </a:rPr>
              <a:t>Preventing School Failure, 58</a:t>
            </a:r>
            <a:r>
              <a:rPr lang="en-US" sz="1200">
                <a:solidFill>
                  <a:prstClr val="black"/>
                </a:solidFill>
              </a:rPr>
              <a:t>(1), 143-158. </a:t>
            </a:r>
          </a:p>
        </p:txBody>
      </p:sp>
    </p:spTree>
    <p:extLst>
      <p:ext uri="{BB962C8B-B14F-4D97-AF65-F5344CB8AC3E}">
        <p14:creationId xmlns:p14="http://schemas.microsoft.com/office/powerpoint/2010/main" val="28373940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D57BB5E7-AA39-1AD7-58EE-6D8D94F038F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Comprehensive, Integrated, Three-Tiered Model of Prevention 1</a:t>
            </a:r>
            <a:endParaRPr lang="en-US"/>
          </a:p>
        </p:txBody>
      </p:sp>
      <p:pic>
        <p:nvPicPr>
          <p:cNvPr id="3" name="Picture"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5A6CCFD2-BFBB-8EF6-605C-9A686324FD5D}"/>
              </a:ext>
              <a:ext uri="{C183D7F6-B498-43B3-948B-1728B52AA6E4}">
                <adec:decorative xmlns:adec="http://schemas.microsoft.com/office/drawing/2017/decorative" val="1"/>
              </a:ext>
            </a:extLst>
          </p:cNvPr>
          <p:cNvSpPr>
            <a:spLocks noGrp="1"/>
          </p:cNvSpPr>
          <p:nvPr>
            <p:ph type="title"/>
          </p:nvPr>
        </p:nvSpPr>
        <p:spPr/>
        <p:txBody>
          <a:bodyPr/>
          <a:lstStyle/>
          <a:p>
            <a:r>
              <a:rPr lang="en-US"/>
              <a:t>Academics</a:t>
            </a:r>
          </a:p>
        </p:txBody>
      </p:sp>
      <p:sp>
        <p:nvSpPr>
          <p:cNvPr id="4" name="Title hidden">
            <a:extLst>
              <a:ext uri="{FF2B5EF4-FFF2-40B4-BE49-F238E27FC236}">
                <a16:creationId xmlns:a16="http://schemas.microsoft.com/office/drawing/2014/main" id="{18D4CA06-5D48-D22D-1FB5-D7ECA992444D}"/>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Academics 2</a:t>
            </a:r>
          </a:p>
        </p:txBody>
      </p:sp>
      <p:pic>
        <p:nvPicPr>
          <p:cNvPr id="3" name="Picture 1" descr="Ci3T Blueprint A Primary Tier 1 Plan 1 with a highlighted sentence in Area 1: Academics Responsibilities that states Use teacher-delivered, low-intensity strategies to support students’ active engagement">
            <a:extLst>
              <a:ext uri="{FF2B5EF4-FFF2-40B4-BE49-F238E27FC236}">
                <a16:creationId xmlns:a16="http://schemas.microsoft.com/office/drawing/2014/main" id="{089444FC-9DC4-3E94-ED44-CE6B08B631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566" y="1627476"/>
            <a:ext cx="11296867" cy="3603048"/>
          </a:xfrm>
          <a:prstGeom prst="rect">
            <a:avLst/>
          </a:prstGeom>
        </p:spPr>
      </p:pic>
      <p:pic>
        <p:nvPicPr>
          <p:cNvPr id="16" name="Picture 2" descr="Seven purple Ci3T Low Intensity Teacher-Delivered Strategies module covers">
            <a:extLst>
              <a:ext uri="{FF2B5EF4-FFF2-40B4-BE49-F238E27FC236}">
                <a16:creationId xmlns:a16="http://schemas.microsoft.com/office/drawing/2014/main" id="{6A39DD43-A545-7C30-4406-35BAE4A391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6490" y="2953039"/>
            <a:ext cx="5241817" cy="374803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 name="Picture 3">
            <a:extLst>
              <a:ext uri="{FF2B5EF4-FFF2-40B4-BE49-F238E27FC236}">
                <a16:creationId xmlns:a16="http://schemas.microsoft.com/office/drawing/2014/main" id="{94A771AA-10F9-DBC2-20BA-EB6CBFE0D7C9}"/>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337057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948C2C2-FA1F-8350-D8A7-9ED200F54C2C}"/>
              </a:ext>
              <a:ext uri="{C183D7F6-B498-43B3-948B-1728B52AA6E4}">
                <adec:decorative xmlns:adec="http://schemas.microsoft.com/office/drawing/2017/decorative" val="1"/>
              </a:ext>
            </a:extLst>
          </p:cNvPr>
          <p:cNvSpPr>
            <a:spLocks noGrp="1"/>
          </p:cNvSpPr>
          <p:nvPr>
            <p:ph type="title"/>
          </p:nvPr>
        </p:nvSpPr>
        <p:spPr/>
        <p:txBody>
          <a:bodyPr/>
          <a:lstStyle/>
          <a:p>
            <a:r>
              <a:rPr lang="en-US" dirty="0"/>
              <a:t>Behavioral (1 of 2) </a:t>
            </a:r>
          </a:p>
        </p:txBody>
      </p:sp>
      <p:sp>
        <p:nvSpPr>
          <p:cNvPr id="3" name="Title hidden">
            <a:extLst>
              <a:ext uri="{FF2B5EF4-FFF2-40B4-BE49-F238E27FC236}">
                <a16:creationId xmlns:a16="http://schemas.microsoft.com/office/drawing/2014/main" id="{E6707EB5-E995-4AF0-384D-C6B887C98AFE}"/>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Behavioral 1</a:t>
            </a:r>
          </a:p>
        </p:txBody>
      </p:sp>
      <p:pic>
        <p:nvPicPr>
          <p:cNvPr id="2" name="Picture 1" descr="Ci3T Blueprint A Primary Tier 1 Plan 1 with a highlighted sentence in Area 2: Behavior Responsibilities that states Teach all setting Expectations within the first week of school and reteach Expectations (monthly).">
            <a:extLst>
              <a:ext uri="{FF2B5EF4-FFF2-40B4-BE49-F238E27FC236}">
                <a16:creationId xmlns:a16="http://schemas.microsoft.com/office/drawing/2014/main" id="{433406BF-0C0C-CDA3-E444-D6243B707E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1647" y="1690688"/>
            <a:ext cx="10528705" cy="4627265"/>
          </a:xfrm>
          <a:prstGeom prst="rect">
            <a:avLst/>
          </a:prstGeom>
        </p:spPr>
      </p:pic>
      <p:pic>
        <p:nvPicPr>
          <p:cNvPr id="5" name="Picture 2" descr="Example of classroom expectations poster">
            <a:extLst>
              <a:ext uri="{FF2B5EF4-FFF2-40B4-BE49-F238E27FC236}">
                <a16:creationId xmlns:a16="http://schemas.microsoft.com/office/drawing/2014/main" id="{E7965210-D8A6-7C27-D788-AB3976D279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39050" y="1208002"/>
            <a:ext cx="3317321" cy="4293003"/>
          </a:xfrm>
          <a:prstGeom prst="rect">
            <a:avLst/>
          </a:prstGeom>
          <a:ln>
            <a:solidFill>
              <a:schemeClr val="tx1"/>
            </a:solidFill>
          </a:ln>
        </p:spPr>
      </p:pic>
      <p:pic>
        <p:nvPicPr>
          <p:cNvPr id="14" name="Picture 3" descr="Example of classroom expectations lesson plan">
            <a:extLst>
              <a:ext uri="{FF2B5EF4-FFF2-40B4-BE49-F238E27FC236}">
                <a16:creationId xmlns:a16="http://schemas.microsoft.com/office/drawing/2014/main" id="{C4ECBADD-07DF-B794-6DB4-23246E81079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030215" y="2885769"/>
            <a:ext cx="2943599" cy="3809364"/>
          </a:xfrm>
          <a:prstGeom prst="rect">
            <a:avLst/>
          </a:prstGeom>
          <a:ln>
            <a:solidFill>
              <a:schemeClr val="tx1"/>
            </a:solidFill>
          </a:ln>
        </p:spPr>
      </p:pic>
      <p:pic>
        <p:nvPicPr>
          <p:cNvPr id="6" name="Picture 4">
            <a:extLst>
              <a:ext uri="{FF2B5EF4-FFF2-40B4-BE49-F238E27FC236}">
                <a16:creationId xmlns:a16="http://schemas.microsoft.com/office/drawing/2014/main" id="{44DF494E-1706-7BBF-8088-B1B3F58E0B55}"/>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343640" y="7488"/>
            <a:ext cx="877824" cy="1371600"/>
          </a:xfrm>
          <a:prstGeom prst="rect">
            <a:avLst/>
          </a:prstGeom>
        </p:spPr>
      </p:pic>
    </p:spTree>
    <p:extLst>
      <p:ext uri="{BB962C8B-B14F-4D97-AF65-F5344CB8AC3E}">
        <p14:creationId xmlns:p14="http://schemas.microsoft.com/office/powerpoint/2010/main" val="376646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948C2C2-FA1F-8350-D8A7-9ED200F54C2C}"/>
              </a:ext>
              <a:ext uri="{C183D7F6-B498-43B3-948B-1728B52AA6E4}">
                <adec:decorative xmlns:adec="http://schemas.microsoft.com/office/drawing/2017/decorative" val="1"/>
              </a:ext>
            </a:extLst>
          </p:cNvPr>
          <p:cNvSpPr>
            <a:spLocks noGrp="1"/>
          </p:cNvSpPr>
          <p:nvPr>
            <p:ph type="title"/>
          </p:nvPr>
        </p:nvSpPr>
        <p:spPr/>
        <p:txBody>
          <a:bodyPr/>
          <a:lstStyle/>
          <a:p>
            <a:r>
              <a:rPr lang="en-US" dirty="0"/>
              <a:t>Behavioral (2 of 2) </a:t>
            </a:r>
          </a:p>
        </p:txBody>
      </p:sp>
      <p:sp>
        <p:nvSpPr>
          <p:cNvPr id="2" name="Title hidden">
            <a:extLst>
              <a:ext uri="{FF2B5EF4-FFF2-40B4-BE49-F238E27FC236}">
                <a16:creationId xmlns:a16="http://schemas.microsoft.com/office/drawing/2014/main" id="{65AACE57-D066-7EF6-BF26-12BD6598F54E}"/>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Behavioral 2</a:t>
            </a:r>
          </a:p>
        </p:txBody>
      </p:sp>
      <p:pic>
        <p:nvPicPr>
          <p:cNvPr id="3" name="Picture 1" descr="Ci3T Blueprint A Primary Tier 1 Plan 1 with a highlighted sentence in Area 2: Behavior Responsibilities that states Display and model school-wide expectations in classrooms and other key settings.">
            <a:extLst>
              <a:ext uri="{FF2B5EF4-FFF2-40B4-BE49-F238E27FC236}">
                <a16:creationId xmlns:a16="http://schemas.microsoft.com/office/drawing/2014/main" id="{18D99C63-413F-4B01-DA89-CC97FC3DFC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1647" y="1690688"/>
            <a:ext cx="10528705" cy="4627265"/>
          </a:xfrm>
          <a:prstGeom prst="rect">
            <a:avLst/>
          </a:prstGeom>
        </p:spPr>
      </p:pic>
      <p:pic>
        <p:nvPicPr>
          <p:cNvPr id="14" name="Picture 2" descr="Example of expectation matrix">
            <a:extLst>
              <a:ext uri="{FF2B5EF4-FFF2-40B4-BE49-F238E27FC236}">
                <a16:creationId xmlns:a16="http://schemas.microsoft.com/office/drawing/2014/main" id="{C4ECBADD-07DF-B794-6DB4-23246E8107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8120" y="3584870"/>
            <a:ext cx="4246726" cy="3185044"/>
          </a:xfrm>
          <a:prstGeom prst="rect">
            <a:avLst/>
          </a:prstGeom>
          <a:ln>
            <a:solidFill>
              <a:schemeClr val="tx1"/>
            </a:solidFill>
          </a:ln>
        </p:spPr>
      </p:pic>
      <p:pic>
        <p:nvPicPr>
          <p:cNvPr id="5" name="Picture 3">
            <a:extLst>
              <a:ext uri="{FF2B5EF4-FFF2-40B4-BE49-F238E27FC236}">
                <a16:creationId xmlns:a16="http://schemas.microsoft.com/office/drawing/2014/main" id="{BE238031-65A6-8D72-3CDE-353A09CFAF94}"/>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43640" y="7488"/>
            <a:ext cx="877824" cy="1371600"/>
          </a:xfrm>
          <a:prstGeom prst="rect">
            <a:avLst/>
          </a:prstGeom>
        </p:spPr>
      </p:pic>
    </p:spTree>
    <p:extLst>
      <p:ext uri="{BB962C8B-B14F-4D97-AF65-F5344CB8AC3E}">
        <p14:creationId xmlns:p14="http://schemas.microsoft.com/office/powerpoint/2010/main" val="51776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4652C22-C8F7-AEC8-5ED9-16FE67C78CE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6-Step Instructional Approach for Responding to Challenging Behavior</a:t>
            </a:r>
          </a:p>
        </p:txBody>
      </p:sp>
      <p:pic>
        <p:nvPicPr>
          <p:cNvPr id="5" name="Content" descr="6-Step Instructional Approach for Responding to Challenging Behavior Infographic that includes step 1 show empathy step 2 maintain flow of instruction step 3 acknowledge other students meeting expectations 4 redirect and reteach expected behavior step 5 allow time and space step 6 recognize and reinforce appropriate behavior when demonstrated">
            <a:extLst>
              <a:ext uri="{FF2B5EF4-FFF2-40B4-BE49-F238E27FC236}">
                <a16:creationId xmlns:a16="http://schemas.microsoft.com/office/drawing/2014/main" id="{9AEFA6C4-AE17-DB8D-5A4B-982466F07E50}"/>
              </a:ext>
            </a:extLst>
          </p:cNvPr>
          <p:cNvPicPr>
            <a:picLocks noGrp="1" noChangeAspect="1"/>
          </p:cNvPicPr>
          <p:nvPr>
            <p:ph idx="4294967295"/>
          </p:nvPr>
        </p:nvPicPr>
        <p:blipFill>
          <a:blip r:embed="rId2" cstate="email">
            <a:extLst>
              <a:ext uri="{28A0092B-C50C-407E-A947-70E740481C1C}">
                <a14:useLocalDpi xmlns:a14="http://schemas.microsoft.com/office/drawing/2010/main"/>
              </a:ext>
            </a:extLst>
          </a:blip>
          <a:stretch>
            <a:fillRect/>
          </a:stretch>
        </p:blipFill>
        <p:spPr>
          <a:xfrm>
            <a:off x="115248" y="443171"/>
            <a:ext cx="11026775" cy="6202363"/>
          </a:xfrm>
        </p:spPr>
      </p:pic>
      <p:pic>
        <p:nvPicPr>
          <p:cNvPr id="6" name="Picture" descr="A Six-Step Instructioal Approach for Responding to Challenging Behavior">
            <a:extLst>
              <a:ext uri="{FF2B5EF4-FFF2-40B4-BE49-F238E27FC236}">
                <a16:creationId xmlns:a16="http://schemas.microsoft.com/office/drawing/2014/main" id="{E6DE8082-BC23-92D6-AC08-D61D1C80E68A}"/>
              </a:ext>
              <a:ext uri="{C183D7F6-B498-43B3-948B-1728B52AA6E4}">
                <adec:decorative xmlns:adec="http://schemas.microsoft.com/office/drawing/2017/decorative" val="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11142023" y="-77606"/>
            <a:ext cx="1170432" cy="18288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46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7A2C7BF5-C6FF-55FE-23F0-8B6867E4FB42}"/>
              </a:ext>
            </a:extLst>
          </p:cNvPr>
          <p:cNvSpPr>
            <a:spLocks noGrp="1"/>
          </p:cNvSpPr>
          <p:nvPr>
            <p:ph type="title"/>
          </p:nvPr>
        </p:nvSpPr>
        <p:spPr/>
        <p:txBody>
          <a:bodyPr/>
          <a:lstStyle/>
          <a:p>
            <a:r>
              <a:rPr lang="en-US"/>
              <a:t>Social</a:t>
            </a:r>
          </a:p>
        </p:txBody>
      </p:sp>
      <p:pic>
        <p:nvPicPr>
          <p:cNvPr id="2" name="Picture 1" descr="Ci3T Blueprint A Primary Tier 1 Plan 1 with three highlighted sentences in Area 3: Social Responsibilities that states Teach schoolwide social skills/ character education curricula with integrity. Teach daily Second Step lessons (link to grade level instructional schedules). Seek ways to engage parents as partners in the school program.">
            <a:extLst>
              <a:ext uri="{FF2B5EF4-FFF2-40B4-BE49-F238E27FC236}">
                <a16:creationId xmlns:a16="http://schemas.microsoft.com/office/drawing/2014/main" id="{BC01A5E7-6F89-708A-41ED-2A96589282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566" y="2099115"/>
            <a:ext cx="11296867" cy="3603048"/>
          </a:xfrm>
          <a:prstGeom prst="rect">
            <a:avLst/>
          </a:prstGeom>
        </p:spPr>
      </p:pic>
      <p:pic>
        <p:nvPicPr>
          <p:cNvPr id="3" name="Picture 4" descr="Screenshot of What Works Clearinghouse website">
            <a:extLst>
              <a:ext uri="{FF2B5EF4-FFF2-40B4-BE49-F238E27FC236}">
                <a16:creationId xmlns:a16="http://schemas.microsoft.com/office/drawing/2014/main" id="{37A728CB-194F-DB2E-9692-1CA681B070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55509" y="130344"/>
            <a:ext cx="2913327" cy="1900121"/>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3721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1668C-697D-4C8F-D134-14F5C14AE58B}"/>
              </a:ext>
            </a:extLst>
          </p:cNvPr>
          <p:cNvSpPr>
            <a:spLocks noGrp="1"/>
          </p:cNvSpPr>
          <p:nvPr>
            <p:ph type="title"/>
          </p:nvPr>
        </p:nvSpPr>
        <p:spPr/>
        <p:txBody>
          <a:bodyPr/>
          <a:lstStyle/>
          <a:p>
            <a:r>
              <a:rPr lang="en-US"/>
              <a:t>Providing Integrated Instruction:</a:t>
            </a:r>
            <a:br>
              <a:rPr lang="en-US"/>
            </a:br>
            <a:r>
              <a:rPr lang="en-US"/>
              <a:t>Ci3T Integrated Lesson Planning</a:t>
            </a:r>
          </a:p>
        </p:txBody>
      </p:sp>
      <p:grpSp>
        <p:nvGrpSpPr>
          <p:cNvPr id="5" name="Group" descr="Comprehensive, Integrated, Three-Tiered Model of Prevention pyramid with an arrow pointing to the bottom green tier (Tier 1).">
            <a:extLst>
              <a:ext uri="{FF2B5EF4-FFF2-40B4-BE49-F238E27FC236}">
                <a16:creationId xmlns:a16="http://schemas.microsoft.com/office/drawing/2014/main" id="{12EF95F1-8F50-1E72-9EAF-D53E25F509AE}"/>
              </a:ext>
            </a:extLst>
          </p:cNvPr>
          <p:cNvGrpSpPr/>
          <p:nvPr/>
        </p:nvGrpSpPr>
        <p:grpSpPr>
          <a:xfrm>
            <a:off x="461276" y="2112963"/>
            <a:ext cx="5836071" cy="4043114"/>
            <a:chOff x="461276" y="2112963"/>
            <a:chExt cx="5836071" cy="4043114"/>
          </a:xfrm>
        </p:grpSpPr>
        <p:pic>
          <p:nvPicPr>
            <p:cNvPr id="9" name="Picture 1" descr="Diagram&#10;&#10;Description automatically generated">
              <a:extLst>
                <a:ext uri="{FF2B5EF4-FFF2-40B4-BE49-F238E27FC236}">
                  <a16:creationId xmlns:a16="http://schemas.microsoft.com/office/drawing/2014/main" id="{2CBD09DB-9E70-B078-791A-4C4FED6DE8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498" y="2112963"/>
              <a:ext cx="5827849" cy="4043114"/>
            </a:xfrm>
            <a:prstGeom prst="rect">
              <a:avLst/>
            </a:prstGeom>
          </p:spPr>
        </p:pic>
        <p:sp>
          <p:nvSpPr>
            <p:cNvPr id="10" name="Arrow">
              <a:extLst>
                <a:ext uri="{FF2B5EF4-FFF2-40B4-BE49-F238E27FC236}">
                  <a16:creationId xmlns:a16="http://schemas.microsoft.com/office/drawing/2014/main" id="{0487792D-380F-E773-B511-AC244F6251A8}"/>
                </a:ext>
                <a:ext uri="{C183D7F6-B498-43B3-948B-1728B52AA6E4}">
                  <adec:decorative xmlns:adec="http://schemas.microsoft.com/office/drawing/2017/decorative" val="0"/>
                </a:ext>
              </a:extLst>
            </p:cNvPr>
            <p:cNvSpPr/>
            <p:nvPr/>
          </p:nvSpPr>
          <p:spPr>
            <a:xfrm rot="1671121">
              <a:off x="461276" y="4002406"/>
              <a:ext cx="1024570" cy="516823"/>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3" name="Picture 2"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A0560071-6F20-D39D-2422-49FDBE65F6F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09242" y="2278215"/>
            <a:ext cx="4744558" cy="3029581"/>
          </a:xfrm>
          <a:prstGeom prst="rect">
            <a:avLst/>
          </a:prstGeom>
          <a:ln>
            <a:solidFill>
              <a:schemeClr val="tx1"/>
            </a:solidFill>
          </a:ln>
        </p:spPr>
      </p:pic>
      <p:sp>
        <p:nvSpPr>
          <p:cNvPr id="4" name="Citation">
            <a:extLst>
              <a:ext uri="{FF2B5EF4-FFF2-40B4-BE49-F238E27FC236}">
                <a16:creationId xmlns:a16="http://schemas.microsoft.com/office/drawing/2014/main" id="{00BB1C7F-3FEE-B691-C793-304B1990882B}"/>
              </a:ext>
              <a:ext uri="{C183D7F6-B498-43B3-948B-1728B52AA6E4}">
                <adec:decorative xmlns:adec="http://schemas.microsoft.com/office/drawing/2017/decorative" val="0"/>
              </a:ext>
            </a:extLst>
          </p:cNvPr>
          <p:cNvSpPr txBox="1"/>
          <p:nvPr/>
        </p:nvSpPr>
        <p:spPr>
          <a:xfrm>
            <a:off x="69448" y="6331191"/>
            <a:ext cx="11455802" cy="500137"/>
          </a:xfrm>
          <a:prstGeom prst="rect">
            <a:avLst/>
          </a:prstGeom>
          <a:noFill/>
        </p:spPr>
        <p:txBody>
          <a:bodyPr wrap="square">
            <a:spAutoFit/>
          </a:bodyPr>
          <a:lstStyle/>
          <a:p>
            <a:pPr marL="0" marR="0">
              <a:buNone/>
              <a:tabLst>
                <a:tab pos="2971800" algn="ctr"/>
                <a:tab pos="5943600" algn="r"/>
              </a:tabLst>
            </a:pP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Citation. Oakes, W. P., Lane, K. L., Lane, K. S., &amp; Buckman, M. M. (2019). </a:t>
            </a:r>
            <a:r>
              <a:rPr lang="en-US" sz="1050" i="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Ci3T integrated lessons plan template</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www.ci3t.org.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buNone/>
              <a:tabLst>
                <a:tab pos="2971800" algn="ctr"/>
                <a:tab pos="5943600" algn="r"/>
              </a:tabLst>
            </a:pP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Completed examples available in:</a:t>
            </a:r>
            <a:r>
              <a:rPr lang="en-US" sz="1600">
                <a:latin typeface="Calibri" panose="020F0502020204030204" pitchFamily="34" charset="0"/>
                <a:ea typeface="Calibri" panose="020F0502020204030204" pitchFamily="34" charset="0"/>
                <a:cs typeface="Times New Roman" panose="02020603050405020304" pitchFamily="18" charset="0"/>
              </a:rPr>
              <a:t> </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Ci3T Project ENHANCE Research Team. (2022, July). </a:t>
            </a:r>
            <a:r>
              <a:rPr lang="en-US" sz="1050" i="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Embedding and integrating Ci3T domains into daily instruction</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Author. </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hlinkClick r:id="rId5"/>
              </a:rPr>
              <a:t>https://doi.org/10.17161/ci3t.42880</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3" descr="Embedding and Integrating Ci3T Domains into Daily Instuction module cover">
            <a:extLst>
              <a:ext uri="{FF2B5EF4-FFF2-40B4-BE49-F238E27FC236}">
                <a16:creationId xmlns:a16="http://schemas.microsoft.com/office/drawing/2014/main" id="{04FE7E35-DF58-3A68-0348-AE9AA5EDD1F4}"/>
              </a:ext>
              <a:ext uri="{C183D7F6-B498-43B3-948B-1728B52AA6E4}">
                <adec:decorative xmlns:adec="http://schemas.microsoft.com/office/drawing/2017/decorative" val="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4262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EF20-D550-4249-9C55-88E579BEE54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Integrated Lesson Plan</a:t>
            </a:r>
          </a:p>
        </p:txBody>
      </p:sp>
      <p:pic>
        <p:nvPicPr>
          <p:cNvPr id="9" name="Picture 1"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5A29E1D8-7908-D04C-68F3-09B4F6764EB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78297" y="75721"/>
            <a:ext cx="10502990" cy="6706558"/>
          </a:xfrm>
          <a:prstGeom prst="rect">
            <a:avLst/>
          </a:prstGeom>
          <a:ln>
            <a:solidFill>
              <a:schemeClr val="tx1"/>
            </a:solidFill>
          </a:ln>
        </p:spPr>
      </p:pic>
      <p:sp>
        <p:nvSpPr>
          <p:cNvPr id="15" name="Rectangle 1" descr="Blue rectangle highlighting Academic Objectives, Social skills objectives and Behavioral Expectations">
            <a:extLst>
              <a:ext uri="{FF2B5EF4-FFF2-40B4-BE49-F238E27FC236}">
                <a16:creationId xmlns:a16="http://schemas.microsoft.com/office/drawing/2014/main" id="{614F4E20-F682-20BC-CEDD-F9704CBCE9A0}"/>
              </a:ext>
              <a:ext uri="{C183D7F6-B498-43B3-948B-1728B52AA6E4}">
                <adec:decorative xmlns:adec="http://schemas.microsoft.com/office/drawing/2017/decorative" val="0"/>
              </a:ext>
            </a:extLst>
          </p:cNvPr>
          <p:cNvSpPr/>
          <p:nvPr/>
        </p:nvSpPr>
        <p:spPr>
          <a:xfrm>
            <a:off x="1094864" y="2574758"/>
            <a:ext cx="2033337" cy="1540042"/>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2" descr="Blue rectangle highlighting Active supervision, Behavior-specific praise, High-P request sequence, Instructional choice, Opportunities to respond, and Precorrection">
            <a:extLst>
              <a:ext uri="{FF2B5EF4-FFF2-40B4-BE49-F238E27FC236}">
                <a16:creationId xmlns:a16="http://schemas.microsoft.com/office/drawing/2014/main" id="{4D10287F-4A8E-6334-0A27-66115EF16611}"/>
              </a:ext>
              <a:ext uri="{C183D7F6-B498-43B3-948B-1728B52AA6E4}">
                <adec:decorative xmlns:adec="http://schemas.microsoft.com/office/drawing/2017/decorative" val="0"/>
              </a:ext>
            </a:extLst>
          </p:cNvPr>
          <p:cNvSpPr/>
          <p:nvPr/>
        </p:nvSpPr>
        <p:spPr>
          <a:xfrm>
            <a:off x="8410259" y="502723"/>
            <a:ext cx="2694880" cy="1819371"/>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Teacher Reflection form">
            <a:extLst>
              <a:ext uri="{FF2B5EF4-FFF2-40B4-BE49-F238E27FC236}">
                <a16:creationId xmlns:a16="http://schemas.microsoft.com/office/drawing/2014/main" id="{EEFCEB27-F8CB-6812-A317-974ED324FE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55023" y="4335556"/>
            <a:ext cx="9926052" cy="2420731"/>
          </a:xfrm>
          <a:prstGeom prst="rect">
            <a:avLst/>
          </a:prstGeom>
          <a:ln>
            <a:noFill/>
          </a:ln>
          <a:effectLst/>
        </p:spPr>
      </p:pic>
      <p:sp>
        <p:nvSpPr>
          <p:cNvPr id="4" name="TextBox 3">
            <a:extLst>
              <a:ext uri="{FF2B5EF4-FFF2-40B4-BE49-F238E27FC236}">
                <a16:creationId xmlns:a16="http://schemas.microsoft.com/office/drawing/2014/main" id="{CE1B9D07-790B-3BB6-D566-CBC274150597}"/>
              </a:ext>
              <a:ext uri="{C183D7F6-B498-43B3-948B-1728B52AA6E4}">
                <adec:decorative xmlns:adec="http://schemas.microsoft.com/office/drawing/2017/decorative" val="1"/>
              </a:ext>
            </a:extLst>
          </p:cNvPr>
          <p:cNvSpPr txBox="1"/>
          <p:nvPr/>
        </p:nvSpPr>
        <p:spPr>
          <a:xfrm>
            <a:off x="878297" y="6593199"/>
            <a:ext cx="6706559" cy="233975"/>
          </a:xfrm>
          <a:prstGeom prst="rect">
            <a:avLst/>
          </a:prstGeom>
          <a:noFill/>
        </p:spPr>
        <p:txBody>
          <a:bodyPr wrap="square">
            <a:spAutoFit/>
          </a:bodyPr>
          <a:lstStyle/>
          <a:p>
            <a:pPr algn="l" rtl="0" fontAlgn="base">
              <a:lnSpc>
                <a:spcPts val="1150"/>
              </a:lnSpc>
              <a:buNone/>
            </a:pPr>
            <a:r>
              <a:rPr lang="en-US" sz="900" b="0" i="0" u="none" strike="noStrike">
                <a:solidFill>
                  <a:srgbClr val="808080"/>
                </a:solidFill>
                <a:effectLst/>
              </a:rPr>
              <a:t>Citation. Oakes, W. P., Lane, K. L., Lane, K. S., &amp; Buckman, M. M. (2019). </a:t>
            </a:r>
            <a:r>
              <a:rPr lang="en-US" sz="900" b="0" i="1" u="none" strike="noStrike">
                <a:solidFill>
                  <a:srgbClr val="808080"/>
                </a:solidFill>
                <a:effectLst/>
              </a:rPr>
              <a:t>Ci3T integrated lessons plan template</a:t>
            </a:r>
            <a:r>
              <a:rPr lang="en-US" sz="900" b="0" i="0" u="none" strike="noStrike">
                <a:solidFill>
                  <a:srgbClr val="808080"/>
                </a:solidFill>
                <a:effectLst/>
              </a:rPr>
              <a:t>. www.ci3t.org.</a:t>
            </a:r>
            <a:r>
              <a:rPr lang="en-US" sz="900" b="0" i="0">
                <a:effectLst/>
              </a:rPr>
              <a:t>​</a:t>
            </a:r>
          </a:p>
        </p:txBody>
      </p:sp>
    </p:spTree>
    <p:extLst>
      <p:ext uri="{BB962C8B-B14F-4D97-AF65-F5344CB8AC3E}">
        <p14:creationId xmlns:p14="http://schemas.microsoft.com/office/powerpoint/2010/main" val="3059996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3D7C9-913E-E29B-DC45-3B4FECD19222}"/>
              </a:ext>
            </a:extLst>
          </p:cNvPr>
          <p:cNvSpPr>
            <a:spLocks noGrp="1"/>
          </p:cNvSpPr>
          <p:nvPr>
            <p:ph type="title"/>
          </p:nvPr>
        </p:nvSpPr>
        <p:spPr/>
        <p:txBody>
          <a:bodyPr/>
          <a:lstStyle/>
          <a:p>
            <a:r>
              <a:rPr lang="en-US"/>
              <a:t>Tier 1: Support for All</a:t>
            </a:r>
          </a:p>
        </p:txBody>
      </p:sp>
      <p:pic>
        <p:nvPicPr>
          <p:cNvPr id="4" name="Picture 1" descr="Image of an Implementation Manual.">
            <a:extLst>
              <a:ext uri="{FF2B5EF4-FFF2-40B4-BE49-F238E27FC236}">
                <a16:creationId xmlns:a16="http://schemas.microsoft.com/office/drawing/2014/main" id="{6A7A488F-376B-2574-B495-DF7101B51E7F}"/>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9265" y="1847478"/>
            <a:ext cx="3338049" cy="4319830"/>
          </a:xfrm>
          <a:prstGeom prst="rect">
            <a:avLst/>
          </a:prstGeom>
          <a:ln>
            <a:solidFill>
              <a:schemeClr val="tx1"/>
            </a:solidFill>
          </a:ln>
        </p:spPr>
      </p:pic>
      <p:pic>
        <p:nvPicPr>
          <p:cNvPr id="6" name="Picture 2" descr="Infographic reading  Ci3T =  Proactive + Reactive Approaches to support positive behavior">
            <a:extLst>
              <a:ext uri="{FF2B5EF4-FFF2-40B4-BE49-F238E27FC236}">
                <a16:creationId xmlns:a16="http://schemas.microsoft.com/office/drawing/2014/main" id="{A77BCA14-1EF5-7068-FC00-C1D3AA92F2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24162" y="1997011"/>
            <a:ext cx="6529638" cy="1160088"/>
          </a:xfrm>
          <a:prstGeom prst="rect">
            <a:avLst/>
          </a:prstGeom>
        </p:spPr>
      </p:pic>
      <p:pic>
        <p:nvPicPr>
          <p:cNvPr id="8" name="Picture 3" descr="Images of 3 module covers: Principles of Behavior Science, Universal Reinforcement System and Understanding Consequences in a Ci3T Model.">
            <a:extLst>
              <a:ext uri="{FF2B5EF4-FFF2-40B4-BE49-F238E27FC236}">
                <a16:creationId xmlns:a16="http://schemas.microsoft.com/office/drawing/2014/main" id="{1CB7810F-70C1-69B5-88FB-ED952D1648EF}"/>
              </a:ext>
            </a:extLst>
          </p:cNvPr>
          <p:cNvPicPr>
            <a:picLocks noChangeAspect="1"/>
          </p:cNvPicPr>
          <p:nvPr/>
        </p:nvPicPr>
        <p:blipFill>
          <a:blip r:embed="rId5"/>
          <a:stretch>
            <a:fillRect/>
          </a:stretch>
        </p:blipFill>
        <p:spPr>
          <a:xfrm>
            <a:off x="5790524" y="3334454"/>
            <a:ext cx="4596914" cy="2348207"/>
          </a:xfrm>
          <a:prstGeom prst="rect">
            <a:avLst/>
          </a:prstGeom>
        </p:spPr>
      </p:pic>
      <p:pic>
        <p:nvPicPr>
          <p:cNvPr id="1026" name="Picture 4">
            <a:extLst>
              <a:ext uri="{FF2B5EF4-FFF2-40B4-BE49-F238E27FC236}">
                <a16:creationId xmlns:a16="http://schemas.microsoft.com/office/drawing/2014/main" id="{70A8BC8A-387C-54FE-7E77-CE57B2FBE495}"/>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314113" y="0"/>
            <a:ext cx="877887"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836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CB1A0-9DD1-430D-A6B6-5D2DE23B152F}"/>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7657A296-CCCB-3E1E-15F3-3A89B2A8CA45}"/>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6-Step Instructional Approach for Responding to Challenging Behavior 1</a:t>
            </a:r>
          </a:p>
        </p:txBody>
      </p:sp>
      <p:pic>
        <p:nvPicPr>
          <p:cNvPr id="3" name="Picture" descr="Infographic: 6-Step Instructional Approach for Responding to Challenging Behavior. Step 1: Show empathy&#10;Step 2: Maintain flow of instruction&#10;Step 3: Acknowledge other students meeting expectations&#10;Step 4: Redirect and reteach expected behavior&#10;Step 5: Allow time and space&#10;Step 6: Recognize and reinforce appropriate behavior when demonstrated">
            <a:extLst>
              <a:ext uri="{FF2B5EF4-FFF2-40B4-BE49-F238E27FC236}">
                <a16:creationId xmlns:a16="http://schemas.microsoft.com/office/drawing/2014/main" id="{41DE84AA-6481-7464-AC48-14129135C3B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descr="Red rectangle highlighting text: How we first respond is likely to influence whether the student's behavior escalates towards a crisis, or de-escalates toward a calm state conducive to learning!">
            <a:extLst>
              <a:ext uri="{FF2B5EF4-FFF2-40B4-BE49-F238E27FC236}">
                <a16:creationId xmlns:a16="http://schemas.microsoft.com/office/drawing/2014/main" id="{DA2072B6-B841-762F-C31D-1643504E82D3}"/>
              </a:ext>
            </a:extLst>
          </p:cNvPr>
          <p:cNvSpPr/>
          <p:nvPr/>
        </p:nvSpPr>
        <p:spPr>
          <a:xfrm>
            <a:off x="908002" y="5437220"/>
            <a:ext cx="10041352" cy="1010472"/>
          </a:xfrm>
          <a:prstGeom prst="rect">
            <a:avLst/>
          </a:prstGeom>
          <a:noFill/>
          <a:ln w="762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89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EE6D5-4951-1147-F2F9-E786336DAD2A}"/>
            </a:ext>
          </a:extLst>
        </p:cNvPr>
        <p:cNvGrpSpPr/>
        <p:nvPr/>
      </p:nvGrpSpPr>
      <p:grpSpPr>
        <a:xfrm>
          <a:off x="0" y="0"/>
          <a:ext cx="0" cy="0"/>
          <a:chOff x="0" y="0"/>
          <a:chExt cx="0" cy="0"/>
        </a:xfrm>
      </p:grpSpPr>
      <p:sp>
        <p:nvSpPr>
          <p:cNvPr id="15" name="Title 1">
            <a:extLst>
              <a:ext uri="{FF2B5EF4-FFF2-40B4-BE49-F238E27FC236}">
                <a16:creationId xmlns:a16="http://schemas.microsoft.com/office/drawing/2014/main" id="{63D77522-F9C7-8644-603B-4A4693BA42B8}"/>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How Do I Implement a 6-Step Instructional Approach at My School?</a:t>
            </a:r>
          </a:p>
        </p:txBody>
      </p:sp>
      <p:sp>
        <p:nvSpPr>
          <p:cNvPr id="2" name="Title 1">
            <a:extLst>
              <a:ext uri="{FF2B5EF4-FFF2-40B4-BE49-F238E27FC236}">
                <a16:creationId xmlns:a16="http://schemas.microsoft.com/office/drawing/2014/main" id="{F28F0C17-1C0C-FF81-63B9-2C10284087A7}"/>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How Do I Implement a 6-Step Instructional Approach at My School 1</a:t>
            </a:r>
          </a:p>
        </p:txBody>
      </p:sp>
      <p:sp>
        <p:nvSpPr>
          <p:cNvPr id="4" name="Step 1">
            <a:extLst>
              <a:ext uri="{FF2B5EF4-FFF2-40B4-BE49-F238E27FC236}">
                <a16:creationId xmlns:a16="http://schemas.microsoft.com/office/drawing/2014/main" id="{7B127B77-877B-63B5-0FD4-03D2CC1046E6}"/>
              </a:ext>
            </a:extLst>
          </p:cNvPr>
          <p:cNvSpPr/>
          <p:nvPr/>
        </p:nvSpPr>
        <p:spPr>
          <a:xfrm>
            <a:off x="847783" y="1676123"/>
            <a:ext cx="1947673" cy="469433"/>
          </a:xfrm>
          <a:custGeom>
            <a:avLst/>
            <a:gdLst>
              <a:gd name="connsiteX0" fmla="*/ 0 w 1947673"/>
              <a:gd name="connsiteY0" fmla="*/ 134062 h 804356"/>
              <a:gd name="connsiteX1" fmla="*/ 134062 w 1947673"/>
              <a:gd name="connsiteY1" fmla="*/ 0 h 804356"/>
              <a:gd name="connsiteX2" fmla="*/ 1813611 w 1947673"/>
              <a:gd name="connsiteY2" fmla="*/ 0 h 804356"/>
              <a:gd name="connsiteX3" fmla="*/ 1947673 w 1947673"/>
              <a:gd name="connsiteY3" fmla="*/ 134062 h 804356"/>
              <a:gd name="connsiteX4" fmla="*/ 1947673 w 1947673"/>
              <a:gd name="connsiteY4" fmla="*/ 670294 h 804356"/>
              <a:gd name="connsiteX5" fmla="*/ 1813611 w 1947673"/>
              <a:gd name="connsiteY5" fmla="*/ 804356 h 804356"/>
              <a:gd name="connsiteX6" fmla="*/ 134062 w 1947673"/>
              <a:gd name="connsiteY6" fmla="*/ 804356 h 804356"/>
              <a:gd name="connsiteX7" fmla="*/ 0 w 1947673"/>
              <a:gd name="connsiteY7" fmla="*/ 670294 h 804356"/>
              <a:gd name="connsiteX8" fmla="*/ 0 w 1947673"/>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3" h="804356">
                <a:moveTo>
                  <a:pt x="0" y="134062"/>
                </a:moveTo>
                <a:cubicBezTo>
                  <a:pt x="0" y="60022"/>
                  <a:pt x="60022" y="0"/>
                  <a:pt x="134062" y="0"/>
                </a:cubicBezTo>
                <a:lnTo>
                  <a:pt x="1813611" y="0"/>
                </a:lnTo>
                <a:cubicBezTo>
                  <a:pt x="1887651" y="0"/>
                  <a:pt x="1947673" y="60022"/>
                  <a:pt x="1947673" y="134062"/>
                </a:cubicBezTo>
                <a:lnTo>
                  <a:pt x="1947673" y="670294"/>
                </a:lnTo>
                <a:cubicBezTo>
                  <a:pt x="1947673" y="744334"/>
                  <a:pt x="1887651" y="804356"/>
                  <a:pt x="1813611"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1</a:t>
            </a:r>
          </a:p>
        </p:txBody>
      </p:sp>
      <p:sp>
        <p:nvSpPr>
          <p:cNvPr id="3" name="Text 1">
            <a:extLst>
              <a:ext uri="{FF2B5EF4-FFF2-40B4-BE49-F238E27FC236}">
                <a16:creationId xmlns:a16="http://schemas.microsoft.com/office/drawing/2014/main" id="{A54553B6-DEAD-481E-FF0C-9436D7E4C1D5}"/>
              </a:ext>
            </a:extLst>
          </p:cNvPr>
          <p:cNvSpPr/>
          <p:nvPr/>
        </p:nvSpPr>
        <p:spPr>
          <a:xfrm>
            <a:off x="2782731" y="1719540"/>
            <a:ext cx="9122853" cy="375546"/>
          </a:xfrm>
          <a:custGeom>
            <a:avLst/>
            <a:gdLst>
              <a:gd name="connsiteX0" fmla="*/ 107250 w 643485"/>
              <a:gd name="connsiteY0" fmla="*/ 0 h 8561485"/>
              <a:gd name="connsiteX1" fmla="*/ 536235 w 643485"/>
              <a:gd name="connsiteY1" fmla="*/ 0 h 8561485"/>
              <a:gd name="connsiteX2" fmla="*/ 643485 w 643485"/>
              <a:gd name="connsiteY2" fmla="*/ 107250 h 8561485"/>
              <a:gd name="connsiteX3" fmla="*/ 643485 w 643485"/>
              <a:gd name="connsiteY3" fmla="*/ 8561485 h 8561485"/>
              <a:gd name="connsiteX4" fmla="*/ 643485 w 643485"/>
              <a:gd name="connsiteY4" fmla="*/ 8561485 h 8561485"/>
              <a:gd name="connsiteX5" fmla="*/ 0 w 643485"/>
              <a:gd name="connsiteY5" fmla="*/ 8561485 h 8561485"/>
              <a:gd name="connsiteX6" fmla="*/ 0 w 643485"/>
              <a:gd name="connsiteY6" fmla="*/ 8561485 h 8561485"/>
              <a:gd name="connsiteX7" fmla="*/ 0 w 643485"/>
              <a:gd name="connsiteY7" fmla="*/ 107250 h 8561485"/>
              <a:gd name="connsiteX8" fmla="*/ 107250 w 643485"/>
              <a:gd name="connsiteY8" fmla="*/ 0 h 856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1485">
                <a:moveTo>
                  <a:pt x="643485" y="1426952"/>
                </a:moveTo>
                <a:lnTo>
                  <a:pt x="643485" y="7134533"/>
                </a:lnTo>
                <a:cubicBezTo>
                  <a:pt x="643485" y="7922619"/>
                  <a:pt x="639876" y="8561478"/>
                  <a:pt x="635424" y="8561478"/>
                </a:cubicBezTo>
                <a:lnTo>
                  <a:pt x="0" y="8561478"/>
                </a:lnTo>
                <a:lnTo>
                  <a:pt x="0" y="8561478"/>
                </a:lnTo>
                <a:lnTo>
                  <a:pt x="0" y="7"/>
                </a:lnTo>
                <a:lnTo>
                  <a:pt x="0" y="7"/>
                </a:lnTo>
                <a:lnTo>
                  <a:pt x="635424" y="7"/>
                </a:lnTo>
                <a:cubicBezTo>
                  <a:pt x="639876" y="7"/>
                  <a:pt x="643485" y="638866"/>
                  <a:pt x="643485" y="1426952"/>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228600" lvl="1" indent="-228600" defTabSz="933450">
              <a:lnSpc>
                <a:spcPct val="90000"/>
              </a:lnSpc>
              <a:spcBef>
                <a:spcPct val="0"/>
              </a:spcBef>
              <a:spcAft>
                <a:spcPct val="15000"/>
              </a:spcAft>
            </a:pPr>
            <a:r>
              <a:rPr lang="en-US" sz="2400"/>
              <a:t>Show empathy</a:t>
            </a:r>
            <a:endParaRPr lang="en-US" sz="2400" kern="1200"/>
          </a:p>
        </p:txBody>
      </p:sp>
      <p:sp>
        <p:nvSpPr>
          <p:cNvPr id="6" name="Step 2">
            <a:extLst>
              <a:ext uri="{FF2B5EF4-FFF2-40B4-BE49-F238E27FC236}">
                <a16:creationId xmlns:a16="http://schemas.microsoft.com/office/drawing/2014/main" id="{A779157E-D45D-99E9-6D84-AAF3AA0B4C8B}"/>
              </a:ext>
            </a:extLst>
          </p:cNvPr>
          <p:cNvSpPr/>
          <p:nvPr/>
        </p:nvSpPr>
        <p:spPr>
          <a:xfrm>
            <a:off x="857285" y="2351134"/>
            <a:ext cx="1943868" cy="469433"/>
          </a:xfrm>
          <a:custGeom>
            <a:avLst/>
            <a:gdLst>
              <a:gd name="connsiteX0" fmla="*/ 0 w 1943868"/>
              <a:gd name="connsiteY0" fmla="*/ 134062 h 804356"/>
              <a:gd name="connsiteX1" fmla="*/ 134062 w 1943868"/>
              <a:gd name="connsiteY1" fmla="*/ 0 h 804356"/>
              <a:gd name="connsiteX2" fmla="*/ 1809806 w 1943868"/>
              <a:gd name="connsiteY2" fmla="*/ 0 h 804356"/>
              <a:gd name="connsiteX3" fmla="*/ 1943868 w 1943868"/>
              <a:gd name="connsiteY3" fmla="*/ 134062 h 804356"/>
              <a:gd name="connsiteX4" fmla="*/ 1943868 w 1943868"/>
              <a:gd name="connsiteY4" fmla="*/ 670294 h 804356"/>
              <a:gd name="connsiteX5" fmla="*/ 1809806 w 1943868"/>
              <a:gd name="connsiteY5" fmla="*/ 804356 h 804356"/>
              <a:gd name="connsiteX6" fmla="*/ 134062 w 1943868"/>
              <a:gd name="connsiteY6" fmla="*/ 804356 h 804356"/>
              <a:gd name="connsiteX7" fmla="*/ 0 w 1943868"/>
              <a:gd name="connsiteY7" fmla="*/ 670294 h 804356"/>
              <a:gd name="connsiteX8" fmla="*/ 0 w 194386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3868" h="804356">
                <a:moveTo>
                  <a:pt x="0" y="134062"/>
                </a:moveTo>
                <a:cubicBezTo>
                  <a:pt x="0" y="60022"/>
                  <a:pt x="60022" y="0"/>
                  <a:pt x="134062" y="0"/>
                </a:cubicBezTo>
                <a:lnTo>
                  <a:pt x="1809806" y="0"/>
                </a:lnTo>
                <a:cubicBezTo>
                  <a:pt x="1883846" y="0"/>
                  <a:pt x="1943868" y="60022"/>
                  <a:pt x="1943868" y="134062"/>
                </a:cubicBezTo>
                <a:lnTo>
                  <a:pt x="1943868" y="670294"/>
                </a:lnTo>
                <a:cubicBezTo>
                  <a:pt x="1943868" y="744334"/>
                  <a:pt x="1883846" y="804356"/>
                  <a:pt x="180980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2</a:t>
            </a:r>
          </a:p>
        </p:txBody>
      </p:sp>
      <p:sp>
        <p:nvSpPr>
          <p:cNvPr id="5" name="Text 2">
            <a:extLst>
              <a:ext uri="{FF2B5EF4-FFF2-40B4-BE49-F238E27FC236}">
                <a16:creationId xmlns:a16="http://schemas.microsoft.com/office/drawing/2014/main" id="{3AB25C8E-7B24-2E1B-E8BE-C695F7AFA471}"/>
              </a:ext>
            </a:extLst>
          </p:cNvPr>
          <p:cNvSpPr/>
          <p:nvPr/>
        </p:nvSpPr>
        <p:spPr>
          <a:xfrm>
            <a:off x="2801153" y="2387820"/>
            <a:ext cx="9125376" cy="375547"/>
          </a:xfrm>
          <a:custGeom>
            <a:avLst/>
            <a:gdLst>
              <a:gd name="connsiteX0" fmla="*/ 107250 w 643485"/>
              <a:gd name="connsiteY0" fmla="*/ 0 h 8569862"/>
              <a:gd name="connsiteX1" fmla="*/ 536235 w 643485"/>
              <a:gd name="connsiteY1" fmla="*/ 0 h 8569862"/>
              <a:gd name="connsiteX2" fmla="*/ 643485 w 643485"/>
              <a:gd name="connsiteY2" fmla="*/ 107250 h 8569862"/>
              <a:gd name="connsiteX3" fmla="*/ 643485 w 643485"/>
              <a:gd name="connsiteY3" fmla="*/ 8569862 h 8569862"/>
              <a:gd name="connsiteX4" fmla="*/ 643485 w 643485"/>
              <a:gd name="connsiteY4" fmla="*/ 8569862 h 8569862"/>
              <a:gd name="connsiteX5" fmla="*/ 0 w 643485"/>
              <a:gd name="connsiteY5" fmla="*/ 8569862 h 8569862"/>
              <a:gd name="connsiteX6" fmla="*/ 0 w 643485"/>
              <a:gd name="connsiteY6" fmla="*/ 8569862 h 8569862"/>
              <a:gd name="connsiteX7" fmla="*/ 0 w 643485"/>
              <a:gd name="connsiteY7" fmla="*/ 107250 h 8569862"/>
              <a:gd name="connsiteX8" fmla="*/ 107250 w 643485"/>
              <a:gd name="connsiteY8" fmla="*/ 0 h 85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9862">
                <a:moveTo>
                  <a:pt x="643485" y="1428348"/>
                </a:moveTo>
                <a:lnTo>
                  <a:pt x="643485" y="7141514"/>
                </a:lnTo>
                <a:cubicBezTo>
                  <a:pt x="643485" y="7930371"/>
                  <a:pt x="639880" y="8569855"/>
                  <a:pt x="635432" y="8569855"/>
                </a:cubicBezTo>
                <a:lnTo>
                  <a:pt x="0" y="8569855"/>
                </a:lnTo>
                <a:lnTo>
                  <a:pt x="0" y="8569855"/>
                </a:lnTo>
                <a:lnTo>
                  <a:pt x="0" y="7"/>
                </a:lnTo>
                <a:lnTo>
                  <a:pt x="0" y="7"/>
                </a:lnTo>
                <a:lnTo>
                  <a:pt x="635432" y="7"/>
                </a:lnTo>
                <a:cubicBezTo>
                  <a:pt x="639880" y="7"/>
                  <a:pt x="643485" y="639491"/>
                  <a:pt x="643485" y="1428348"/>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237" rIns="279062" bIns="155238" numCol="1" spcCol="1270" anchor="ctr" anchorCtr="0">
            <a:noAutofit/>
          </a:bodyPr>
          <a:lstStyle/>
          <a:p>
            <a:pPr marL="228600" lvl="1" indent="-228600" defTabSz="933450">
              <a:lnSpc>
                <a:spcPct val="90000"/>
              </a:lnSpc>
              <a:spcBef>
                <a:spcPct val="0"/>
              </a:spcBef>
              <a:spcAft>
                <a:spcPct val="15000"/>
              </a:spcAft>
            </a:pPr>
            <a:r>
              <a:rPr lang="en-US" sz="2400">
                <a:latin typeface="Arial" panose="020B0604020202020204"/>
              </a:rPr>
              <a:t>Maintain the flow of instruction</a:t>
            </a:r>
            <a:endParaRPr lang="en-US" sz="2400" b="0" kern="1200">
              <a:solidFill>
                <a:prstClr val="black">
                  <a:hueOff val="0"/>
                  <a:satOff val="0"/>
                  <a:lumOff val="0"/>
                  <a:alphaOff val="0"/>
                </a:prstClr>
              </a:solidFill>
              <a:latin typeface="Arial" panose="020B0604020202020204"/>
              <a:ea typeface="+mn-ea"/>
              <a:cs typeface="+mn-cs"/>
            </a:endParaRPr>
          </a:p>
        </p:txBody>
      </p:sp>
      <p:sp>
        <p:nvSpPr>
          <p:cNvPr id="8" name="Step 3">
            <a:extLst>
              <a:ext uri="{FF2B5EF4-FFF2-40B4-BE49-F238E27FC236}">
                <a16:creationId xmlns:a16="http://schemas.microsoft.com/office/drawing/2014/main" id="{7632AA5E-0E4E-49A8-2502-E38E6BAF94EE}"/>
              </a:ext>
            </a:extLst>
          </p:cNvPr>
          <p:cNvSpPr/>
          <p:nvPr/>
        </p:nvSpPr>
        <p:spPr>
          <a:xfrm>
            <a:off x="846483" y="3017765"/>
            <a:ext cx="1947683" cy="483997"/>
          </a:xfrm>
          <a:custGeom>
            <a:avLst/>
            <a:gdLst>
              <a:gd name="connsiteX0" fmla="*/ 0 w 1947683"/>
              <a:gd name="connsiteY0" fmla="*/ 134062 h 804356"/>
              <a:gd name="connsiteX1" fmla="*/ 134062 w 1947683"/>
              <a:gd name="connsiteY1" fmla="*/ 0 h 804356"/>
              <a:gd name="connsiteX2" fmla="*/ 1813621 w 1947683"/>
              <a:gd name="connsiteY2" fmla="*/ 0 h 804356"/>
              <a:gd name="connsiteX3" fmla="*/ 1947683 w 1947683"/>
              <a:gd name="connsiteY3" fmla="*/ 134062 h 804356"/>
              <a:gd name="connsiteX4" fmla="*/ 1947683 w 1947683"/>
              <a:gd name="connsiteY4" fmla="*/ 670294 h 804356"/>
              <a:gd name="connsiteX5" fmla="*/ 1813621 w 1947683"/>
              <a:gd name="connsiteY5" fmla="*/ 804356 h 804356"/>
              <a:gd name="connsiteX6" fmla="*/ 134062 w 1947683"/>
              <a:gd name="connsiteY6" fmla="*/ 804356 h 804356"/>
              <a:gd name="connsiteX7" fmla="*/ 0 w 1947683"/>
              <a:gd name="connsiteY7" fmla="*/ 670294 h 804356"/>
              <a:gd name="connsiteX8" fmla="*/ 0 w 1947683"/>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83" h="804356">
                <a:moveTo>
                  <a:pt x="0" y="134062"/>
                </a:moveTo>
                <a:cubicBezTo>
                  <a:pt x="0" y="60022"/>
                  <a:pt x="60022" y="0"/>
                  <a:pt x="134062" y="0"/>
                </a:cubicBezTo>
                <a:lnTo>
                  <a:pt x="1813621" y="0"/>
                </a:lnTo>
                <a:cubicBezTo>
                  <a:pt x="1887661" y="0"/>
                  <a:pt x="1947683" y="60022"/>
                  <a:pt x="1947683" y="134062"/>
                </a:cubicBezTo>
                <a:lnTo>
                  <a:pt x="1947683" y="670294"/>
                </a:lnTo>
                <a:cubicBezTo>
                  <a:pt x="1947683" y="744334"/>
                  <a:pt x="1887661" y="804356"/>
                  <a:pt x="1813621"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3</a:t>
            </a:r>
          </a:p>
        </p:txBody>
      </p:sp>
      <p:sp>
        <p:nvSpPr>
          <p:cNvPr id="7" name="Text 3">
            <a:extLst>
              <a:ext uri="{FF2B5EF4-FFF2-40B4-BE49-F238E27FC236}">
                <a16:creationId xmlns:a16="http://schemas.microsoft.com/office/drawing/2014/main" id="{0AB566F4-6078-3EE0-4F89-17A346923759}"/>
              </a:ext>
            </a:extLst>
          </p:cNvPr>
          <p:cNvSpPr/>
          <p:nvPr/>
        </p:nvSpPr>
        <p:spPr>
          <a:xfrm>
            <a:off x="2782731" y="3058219"/>
            <a:ext cx="9110134" cy="372902"/>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228600" lvl="1" indent="-228600" defTabSz="933450">
              <a:lnSpc>
                <a:spcPct val="90000"/>
              </a:lnSpc>
              <a:spcBef>
                <a:spcPct val="0"/>
              </a:spcBef>
              <a:spcAft>
                <a:spcPct val="15000"/>
              </a:spcAft>
            </a:pPr>
            <a:r>
              <a:rPr lang="en-US" sz="2400">
                <a:latin typeface="Arial" panose="020B0604020202020204"/>
              </a:rPr>
              <a:t>Acknowledge other students meeting expectations</a:t>
            </a:r>
            <a:endParaRPr lang="en-US" sz="2400" b="0" kern="1200">
              <a:latin typeface="Arial" panose="020B0604020202020204"/>
              <a:ea typeface="+mn-ea"/>
              <a:cs typeface="+mn-cs"/>
            </a:endParaRPr>
          </a:p>
        </p:txBody>
      </p:sp>
      <p:sp>
        <p:nvSpPr>
          <p:cNvPr id="10" name="Step 4">
            <a:extLst>
              <a:ext uri="{FF2B5EF4-FFF2-40B4-BE49-F238E27FC236}">
                <a16:creationId xmlns:a16="http://schemas.microsoft.com/office/drawing/2014/main" id="{26FC93A2-CB69-BA35-9222-90DD3BEA9183}"/>
              </a:ext>
            </a:extLst>
          </p:cNvPr>
          <p:cNvSpPr/>
          <p:nvPr/>
        </p:nvSpPr>
        <p:spPr>
          <a:xfrm>
            <a:off x="857285" y="3724653"/>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4</a:t>
            </a:r>
          </a:p>
        </p:txBody>
      </p:sp>
      <p:sp>
        <p:nvSpPr>
          <p:cNvPr id="9" name="Text 4">
            <a:extLst>
              <a:ext uri="{FF2B5EF4-FFF2-40B4-BE49-F238E27FC236}">
                <a16:creationId xmlns:a16="http://schemas.microsoft.com/office/drawing/2014/main" id="{B37D47DB-5EC5-03E0-06DC-3CD0568DFEDA}"/>
              </a:ext>
            </a:extLst>
          </p:cNvPr>
          <p:cNvSpPr/>
          <p:nvPr/>
        </p:nvSpPr>
        <p:spPr>
          <a:xfrm>
            <a:off x="2804964" y="3782167"/>
            <a:ext cx="9110134" cy="375546"/>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7" numCol="1" spcCol="1270" anchor="ctr" anchorCtr="0">
            <a:noAutofit/>
          </a:bodyPr>
          <a:lstStyle/>
          <a:p>
            <a:pPr marL="0" lvl="1" defTabSz="933450">
              <a:lnSpc>
                <a:spcPct val="90000"/>
              </a:lnSpc>
              <a:spcBef>
                <a:spcPct val="0"/>
              </a:spcBef>
              <a:spcAft>
                <a:spcPct val="15000"/>
              </a:spcAft>
            </a:pPr>
            <a:r>
              <a:rPr lang="en-US" sz="2400" b="0" kern="1200"/>
              <a:t>Redirect and reteach expected behavior</a:t>
            </a:r>
          </a:p>
        </p:txBody>
      </p:sp>
      <p:sp>
        <p:nvSpPr>
          <p:cNvPr id="12" name="Step 5">
            <a:extLst>
              <a:ext uri="{FF2B5EF4-FFF2-40B4-BE49-F238E27FC236}">
                <a16:creationId xmlns:a16="http://schemas.microsoft.com/office/drawing/2014/main" id="{D58E2DFD-50E3-CC4B-F799-955285350FE8}"/>
              </a:ext>
            </a:extLst>
          </p:cNvPr>
          <p:cNvSpPr/>
          <p:nvPr/>
        </p:nvSpPr>
        <p:spPr>
          <a:xfrm>
            <a:off x="868716" y="4410772"/>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5</a:t>
            </a:r>
          </a:p>
        </p:txBody>
      </p:sp>
      <p:sp>
        <p:nvSpPr>
          <p:cNvPr id="11" name="Text 5">
            <a:extLst>
              <a:ext uri="{FF2B5EF4-FFF2-40B4-BE49-F238E27FC236}">
                <a16:creationId xmlns:a16="http://schemas.microsoft.com/office/drawing/2014/main" id="{B27D7912-45B1-9AB7-45A2-6A3B393513FC}"/>
              </a:ext>
            </a:extLst>
          </p:cNvPr>
          <p:cNvSpPr/>
          <p:nvPr/>
        </p:nvSpPr>
        <p:spPr>
          <a:xfrm>
            <a:off x="2816395" y="4473252"/>
            <a:ext cx="9110134" cy="375547"/>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8" numCol="1" spcCol="1270" anchor="ctr" anchorCtr="0">
            <a:noAutofit/>
          </a:bodyPr>
          <a:lstStyle/>
          <a:p>
            <a:pPr marL="228600" lvl="1" indent="-228600" defTabSz="933450">
              <a:lnSpc>
                <a:spcPct val="90000"/>
              </a:lnSpc>
              <a:spcBef>
                <a:spcPct val="0"/>
              </a:spcBef>
              <a:spcAft>
                <a:spcPct val="15000"/>
              </a:spcAft>
            </a:pPr>
            <a:r>
              <a:rPr lang="en-US" sz="2400">
                <a:cs typeface="Arial"/>
              </a:rPr>
              <a:t>Allow time and space</a:t>
            </a:r>
            <a:endParaRPr lang="en-US" sz="2400" b="0" kern="1200">
              <a:cs typeface="Arial"/>
            </a:endParaRPr>
          </a:p>
        </p:txBody>
      </p:sp>
      <p:sp>
        <p:nvSpPr>
          <p:cNvPr id="14" name="Step 6">
            <a:extLst>
              <a:ext uri="{FF2B5EF4-FFF2-40B4-BE49-F238E27FC236}">
                <a16:creationId xmlns:a16="http://schemas.microsoft.com/office/drawing/2014/main" id="{665B0BA4-9991-4CA8-E901-2ED6102A62AB}"/>
              </a:ext>
            </a:extLst>
          </p:cNvPr>
          <p:cNvSpPr/>
          <p:nvPr/>
        </p:nvSpPr>
        <p:spPr>
          <a:xfrm>
            <a:off x="874571" y="5070852"/>
            <a:ext cx="1947678" cy="469433"/>
          </a:xfrm>
          <a:custGeom>
            <a:avLst/>
            <a:gdLst>
              <a:gd name="connsiteX0" fmla="*/ 0 w 1947678"/>
              <a:gd name="connsiteY0" fmla="*/ 134062 h 804356"/>
              <a:gd name="connsiteX1" fmla="*/ 134062 w 1947678"/>
              <a:gd name="connsiteY1" fmla="*/ 0 h 804356"/>
              <a:gd name="connsiteX2" fmla="*/ 1813616 w 1947678"/>
              <a:gd name="connsiteY2" fmla="*/ 0 h 804356"/>
              <a:gd name="connsiteX3" fmla="*/ 1947678 w 1947678"/>
              <a:gd name="connsiteY3" fmla="*/ 134062 h 804356"/>
              <a:gd name="connsiteX4" fmla="*/ 1947678 w 1947678"/>
              <a:gd name="connsiteY4" fmla="*/ 670294 h 804356"/>
              <a:gd name="connsiteX5" fmla="*/ 1813616 w 1947678"/>
              <a:gd name="connsiteY5" fmla="*/ 804356 h 804356"/>
              <a:gd name="connsiteX6" fmla="*/ 134062 w 1947678"/>
              <a:gd name="connsiteY6" fmla="*/ 804356 h 804356"/>
              <a:gd name="connsiteX7" fmla="*/ 0 w 1947678"/>
              <a:gd name="connsiteY7" fmla="*/ 670294 h 804356"/>
              <a:gd name="connsiteX8" fmla="*/ 0 w 1947678"/>
              <a:gd name="connsiteY8" fmla="*/ 134062 h 80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678" h="804356">
                <a:moveTo>
                  <a:pt x="0" y="134062"/>
                </a:moveTo>
                <a:cubicBezTo>
                  <a:pt x="0" y="60022"/>
                  <a:pt x="60022" y="0"/>
                  <a:pt x="134062" y="0"/>
                </a:cubicBezTo>
                <a:lnTo>
                  <a:pt x="1813616" y="0"/>
                </a:lnTo>
                <a:cubicBezTo>
                  <a:pt x="1887656" y="0"/>
                  <a:pt x="1947678" y="60022"/>
                  <a:pt x="1947678" y="134062"/>
                </a:cubicBezTo>
                <a:lnTo>
                  <a:pt x="1947678" y="670294"/>
                </a:lnTo>
                <a:cubicBezTo>
                  <a:pt x="1947678" y="744334"/>
                  <a:pt x="1887656" y="804356"/>
                  <a:pt x="1813616" y="804356"/>
                </a:cubicBezTo>
                <a:lnTo>
                  <a:pt x="134062" y="804356"/>
                </a:lnTo>
                <a:cubicBezTo>
                  <a:pt x="60022" y="804356"/>
                  <a:pt x="0" y="744334"/>
                  <a:pt x="0" y="670294"/>
                </a:cubicBezTo>
                <a:lnTo>
                  <a:pt x="0" y="134062"/>
                </a:lnTo>
                <a:close/>
              </a:path>
            </a:pathLst>
          </a:custGeom>
          <a:solidFill>
            <a:srgbClr val="2F4E6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38325" tIns="88795" rIns="138325" bIns="88795" numCol="1" spcCol="1270" anchor="ctr" anchorCtr="0">
            <a:noAutofit/>
          </a:bodyPr>
          <a:lstStyle/>
          <a:p>
            <a:pPr marL="0" lvl="0" indent="0" algn="ctr" defTabSz="1155700">
              <a:lnSpc>
                <a:spcPct val="90000"/>
              </a:lnSpc>
              <a:spcBef>
                <a:spcPct val="0"/>
              </a:spcBef>
              <a:spcAft>
                <a:spcPct val="35000"/>
              </a:spcAft>
              <a:buNone/>
            </a:pPr>
            <a:r>
              <a:rPr lang="en-US" sz="2600" b="1" kern="1200"/>
              <a:t>Step 6</a:t>
            </a:r>
          </a:p>
        </p:txBody>
      </p:sp>
      <p:sp>
        <p:nvSpPr>
          <p:cNvPr id="13" name="Text 6">
            <a:extLst>
              <a:ext uri="{FF2B5EF4-FFF2-40B4-BE49-F238E27FC236}">
                <a16:creationId xmlns:a16="http://schemas.microsoft.com/office/drawing/2014/main" id="{B726C5AB-B375-A260-3002-8F98E72F5ECF}"/>
              </a:ext>
            </a:extLst>
          </p:cNvPr>
          <p:cNvSpPr/>
          <p:nvPr/>
        </p:nvSpPr>
        <p:spPr>
          <a:xfrm>
            <a:off x="2816394" y="5114196"/>
            <a:ext cx="9208458" cy="382743"/>
          </a:xfrm>
          <a:custGeom>
            <a:avLst/>
            <a:gdLst>
              <a:gd name="connsiteX0" fmla="*/ 107250 w 643485"/>
              <a:gd name="connsiteY0" fmla="*/ 0 h 8560355"/>
              <a:gd name="connsiteX1" fmla="*/ 536235 w 643485"/>
              <a:gd name="connsiteY1" fmla="*/ 0 h 8560355"/>
              <a:gd name="connsiteX2" fmla="*/ 643485 w 643485"/>
              <a:gd name="connsiteY2" fmla="*/ 107250 h 8560355"/>
              <a:gd name="connsiteX3" fmla="*/ 643485 w 643485"/>
              <a:gd name="connsiteY3" fmla="*/ 8560355 h 8560355"/>
              <a:gd name="connsiteX4" fmla="*/ 643485 w 643485"/>
              <a:gd name="connsiteY4" fmla="*/ 8560355 h 8560355"/>
              <a:gd name="connsiteX5" fmla="*/ 0 w 643485"/>
              <a:gd name="connsiteY5" fmla="*/ 8560355 h 8560355"/>
              <a:gd name="connsiteX6" fmla="*/ 0 w 643485"/>
              <a:gd name="connsiteY6" fmla="*/ 8560355 h 8560355"/>
              <a:gd name="connsiteX7" fmla="*/ 0 w 643485"/>
              <a:gd name="connsiteY7" fmla="*/ 107250 h 8560355"/>
              <a:gd name="connsiteX8" fmla="*/ 107250 w 643485"/>
              <a:gd name="connsiteY8" fmla="*/ 0 h 8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3485" h="8560355">
                <a:moveTo>
                  <a:pt x="643485" y="1426764"/>
                </a:moveTo>
                <a:lnTo>
                  <a:pt x="643485" y="7133591"/>
                </a:lnTo>
                <a:cubicBezTo>
                  <a:pt x="643485" y="7921574"/>
                  <a:pt x="639876" y="8560348"/>
                  <a:pt x="635423" y="8560348"/>
                </a:cubicBezTo>
                <a:lnTo>
                  <a:pt x="0" y="8560348"/>
                </a:lnTo>
                <a:lnTo>
                  <a:pt x="0" y="8560348"/>
                </a:lnTo>
                <a:lnTo>
                  <a:pt x="0" y="7"/>
                </a:lnTo>
                <a:lnTo>
                  <a:pt x="0" y="7"/>
                </a:lnTo>
                <a:lnTo>
                  <a:pt x="635423" y="7"/>
                </a:lnTo>
                <a:cubicBezTo>
                  <a:pt x="639876" y="7"/>
                  <a:pt x="643485" y="638781"/>
                  <a:pt x="643485" y="1426764"/>
                </a:cubicBezTo>
                <a:close/>
              </a:path>
            </a:pathLst>
          </a:custGeom>
          <a:solidFill>
            <a:srgbClr val="D6E3EA"/>
          </a:solidFill>
        </p:spPr>
        <p:style>
          <a:lnRef idx="2">
            <a:schemeClr val="accent5">
              <a:alpha val="90000"/>
              <a:tint val="40000"/>
              <a:hueOff val="0"/>
              <a:satOff val="0"/>
              <a:lumOff val="0"/>
              <a:alphaOff val="0"/>
            </a:schemeClr>
          </a:lnRef>
          <a:fillRef idx="1">
            <a:scrgbClr r="0" g="0" b="0"/>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0" tIns="155237" rIns="279062" bIns="155238" numCol="1" spcCol="1270" anchor="ctr" anchorCtr="0">
            <a:noAutofit/>
          </a:bodyPr>
          <a:lstStyle/>
          <a:p>
            <a:pPr marL="228600" lvl="1" indent="-228600" defTabSz="933450">
              <a:lnSpc>
                <a:spcPct val="90000"/>
              </a:lnSpc>
              <a:spcBef>
                <a:spcPct val="0"/>
              </a:spcBef>
              <a:spcAft>
                <a:spcPct val="15000"/>
              </a:spcAft>
            </a:pPr>
            <a:r>
              <a:rPr lang="en-US" sz="2400">
                <a:cs typeface="Arial"/>
              </a:rPr>
              <a:t>Recognize and reinforce expected behavior when demonstrated</a:t>
            </a:r>
            <a:endParaRPr lang="en-US" sz="2400" b="0" kern="1200">
              <a:cs typeface="Arial"/>
            </a:endParaRPr>
          </a:p>
        </p:txBody>
      </p:sp>
      <p:pic>
        <p:nvPicPr>
          <p:cNvPr id="16" name="Checkmarks">
            <a:extLst>
              <a:ext uri="{FF2B5EF4-FFF2-40B4-BE49-F238E27FC236}">
                <a16:creationId xmlns:a16="http://schemas.microsoft.com/office/drawing/2014/main" id="{48A07D13-467B-4CA0-0A64-1630E2723396}"/>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60" y="1355784"/>
            <a:ext cx="944962" cy="4291956"/>
          </a:xfrm>
          <a:prstGeom prst="rect">
            <a:avLst/>
          </a:prstGeom>
        </p:spPr>
      </p:pic>
    </p:spTree>
    <p:extLst>
      <p:ext uri="{BB962C8B-B14F-4D97-AF65-F5344CB8AC3E}">
        <p14:creationId xmlns:p14="http://schemas.microsoft.com/office/powerpoint/2010/main" val="3417890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4C7E7"/>
            </a:gs>
            <a:gs pos="46000">
              <a:srgbClr val="4D79C7"/>
            </a:gs>
            <a:gs pos="100000">
              <a:srgbClr val="264478"/>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he Journey of Ci3T">
            <a:extLst>
              <a:ext uri="{FF2B5EF4-FFF2-40B4-BE49-F238E27FC236}">
                <a16:creationId xmlns:a16="http://schemas.microsoft.com/office/drawing/2014/main" id="{C024B7DD-57C1-E846-BF1F-0297F13B2A7F}"/>
              </a:ext>
            </a:extLst>
          </p:cNvPr>
          <p:cNvSpPr>
            <a:spLocks noGrp="1"/>
          </p:cNvSpPr>
          <p:nvPr>
            <p:ph type="title"/>
          </p:nvPr>
        </p:nvSpPr>
        <p:spPr>
          <a:xfrm>
            <a:off x="0" y="0"/>
            <a:ext cx="12192000" cy="1039855"/>
          </a:xfrm>
        </p:spPr>
        <p:txBody>
          <a:bodyPr anchor="ctr" anchorCtr="0">
            <a:normAutofit/>
          </a:bodyPr>
          <a:lstStyle/>
          <a:p>
            <a:pPr algn="ctr"/>
            <a:r>
              <a:rPr lang="en-US" altLang="en-US" sz="5400" b="1">
                <a:ln w="3175">
                  <a:solidFill>
                    <a:schemeClr val="bg1">
                      <a:alpha val="75000"/>
                    </a:schemeClr>
                  </a:solidFill>
                </a:ln>
                <a:effectLst>
                  <a:outerShdw blurRad="127000" dist="38100" dir="2700000" algn="tl" rotWithShape="0">
                    <a:schemeClr val="tx1">
                      <a:alpha val="40000"/>
                    </a:schemeClr>
                  </a:outerShdw>
                </a:effectLst>
                <a:latin typeface="Arial" panose="020B0604020202020204" pitchFamily="34" charset="0"/>
                <a:cs typeface="Arial" panose="020B0604020202020204" pitchFamily="34" charset="0"/>
              </a:rPr>
              <a:t>The Journey of Ci3T</a:t>
            </a:r>
            <a:endParaRPr lang="en-US" sz="5400" b="1">
              <a:ln w="3175">
                <a:solidFill>
                  <a:schemeClr val="bg1">
                    <a:alpha val="75000"/>
                  </a:schemeClr>
                </a:solidFill>
              </a:ln>
              <a:effectLst>
                <a:outerShdw blurRad="127000" dist="38100" dir="2700000" algn="tl" rotWithShape="0">
                  <a:schemeClr val="tx1">
                    <a:alpha val="40000"/>
                  </a:schemeClr>
                </a:outerShdw>
              </a:effectLst>
              <a:latin typeface="Arial" panose="020B0604020202020204" pitchFamily="34" charset="0"/>
              <a:cs typeface="Arial" panose="020B0604020202020204" pitchFamily="34" charset="0"/>
            </a:endParaRPr>
          </a:p>
        </p:txBody>
      </p:sp>
      <p:pic>
        <p:nvPicPr>
          <p:cNvPr id="8" name="USA map" descr="USA map">
            <a:extLst>
              <a:ext uri="{FF2B5EF4-FFF2-40B4-BE49-F238E27FC236}">
                <a16:creationId xmlns:a16="http://schemas.microsoft.com/office/drawing/2014/main" id="{CA050F3D-11D3-B6AE-5516-809A13DBAD36}"/>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60166" y="637446"/>
            <a:ext cx="10730455" cy="6220554"/>
          </a:xfrm>
          <a:prstGeom prst="rect">
            <a:avLst/>
          </a:prstGeom>
        </p:spPr>
      </p:pic>
      <p:pic>
        <p:nvPicPr>
          <p:cNvPr id="5" name="Ci3T logo" descr="Ci3T Logo">
            <a:extLst>
              <a:ext uri="{FF2B5EF4-FFF2-40B4-BE49-F238E27FC236}">
                <a16:creationId xmlns:a16="http://schemas.microsoft.com/office/drawing/2014/main" id="{5698720C-BFEB-9A49-822B-253C4D95BB45}"/>
              </a:ext>
              <a:ext uri="{C183D7F6-B498-43B3-948B-1728B52AA6E4}">
                <adec:decorative xmlns:adec="http://schemas.microsoft.com/office/drawing/2017/decorative" val="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bwMode="auto">
          <a:xfrm>
            <a:off x="1432395" y="2560539"/>
            <a:ext cx="12573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1996">
            <a:extLst>
              <a:ext uri="{FF2B5EF4-FFF2-40B4-BE49-F238E27FC236}">
                <a16:creationId xmlns:a16="http://schemas.microsoft.com/office/drawing/2014/main" id="{6D5440BA-95F5-7235-4F26-D3D77E6BC600}"/>
              </a:ext>
            </a:extLst>
          </p:cNvPr>
          <p:cNvSpPr txBox="1"/>
          <p:nvPr/>
        </p:nvSpPr>
        <p:spPr>
          <a:xfrm>
            <a:off x="1294372" y="3675099"/>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1996</a:t>
            </a:r>
          </a:p>
        </p:txBody>
      </p:sp>
      <p:pic>
        <p:nvPicPr>
          <p:cNvPr id="6" name="Southern California" descr="Southern California">
            <a:extLst>
              <a:ext uri="{FF2B5EF4-FFF2-40B4-BE49-F238E27FC236}">
                <a16:creationId xmlns:a16="http://schemas.microsoft.com/office/drawing/2014/main" id="{B32F7FE8-95A9-8541-92D9-F76C17DABCA9}"/>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p:blipFill>
        <p:spPr bwMode="auto">
          <a:xfrm flipH="1">
            <a:off x="2423423" y="3494005"/>
            <a:ext cx="762496" cy="731520"/>
          </a:xfrm>
          <a:prstGeom prst="rect">
            <a:avLst/>
          </a:prstGeom>
        </p:spPr>
      </p:pic>
      <p:pic>
        <p:nvPicPr>
          <p:cNvPr id="34" name="Arizona" descr="Arizona">
            <a:extLst>
              <a:ext uri="{FF2B5EF4-FFF2-40B4-BE49-F238E27FC236}">
                <a16:creationId xmlns:a16="http://schemas.microsoft.com/office/drawing/2014/main" id="{D930A914-EE3F-B52C-C6BB-188993D2036F}"/>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3339251" y="3908391"/>
            <a:ext cx="762497" cy="731520"/>
          </a:xfrm>
          <a:prstGeom prst="rect">
            <a:avLst/>
          </a:prstGeom>
        </p:spPr>
      </p:pic>
      <p:pic>
        <p:nvPicPr>
          <p:cNvPr id="48" name="Tennessee" descr="Tennessee">
            <a:extLst>
              <a:ext uri="{FF2B5EF4-FFF2-40B4-BE49-F238E27FC236}">
                <a16:creationId xmlns:a16="http://schemas.microsoft.com/office/drawing/2014/main" id="{B7864170-B746-5BE0-CA10-83FF5A9ACDC3}"/>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861501" y="3542631"/>
            <a:ext cx="762497" cy="731520"/>
          </a:xfrm>
          <a:prstGeom prst="rect">
            <a:avLst/>
          </a:prstGeom>
        </p:spPr>
      </p:pic>
      <p:pic>
        <p:nvPicPr>
          <p:cNvPr id="49" name="North Carolina" descr="North Carolina">
            <a:extLst>
              <a:ext uri="{FF2B5EF4-FFF2-40B4-BE49-F238E27FC236}">
                <a16:creationId xmlns:a16="http://schemas.microsoft.com/office/drawing/2014/main" id="{90019CB0-251F-F3CA-8EAF-98A62B73F931}"/>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397689" y="3421612"/>
            <a:ext cx="762497" cy="731520"/>
          </a:xfrm>
          <a:prstGeom prst="rect">
            <a:avLst/>
          </a:prstGeom>
        </p:spPr>
      </p:pic>
      <p:pic>
        <p:nvPicPr>
          <p:cNvPr id="42" name="Kansas" descr="Kansas">
            <a:extLst>
              <a:ext uri="{FF2B5EF4-FFF2-40B4-BE49-F238E27FC236}">
                <a16:creationId xmlns:a16="http://schemas.microsoft.com/office/drawing/2014/main" id="{0AA44A8C-21C0-B3A9-183F-A295D9AB6815}"/>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5811213" y="3031681"/>
            <a:ext cx="762497" cy="731520"/>
          </a:xfrm>
          <a:prstGeom prst="rect">
            <a:avLst/>
          </a:prstGeom>
        </p:spPr>
      </p:pic>
      <p:pic>
        <p:nvPicPr>
          <p:cNvPr id="47" name="Alabama" descr="Alabama">
            <a:extLst>
              <a:ext uri="{FF2B5EF4-FFF2-40B4-BE49-F238E27FC236}">
                <a16:creationId xmlns:a16="http://schemas.microsoft.com/office/drawing/2014/main" id="{0618F8D2-59DB-F738-AF6A-E09D543F47A4}"/>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933497" y="4405666"/>
            <a:ext cx="762497" cy="731520"/>
          </a:xfrm>
          <a:prstGeom prst="rect">
            <a:avLst/>
          </a:prstGeom>
        </p:spPr>
      </p:pic>
      <p:pic>
        <p:nvPicPr>
          <p:cNvPr id="44" name="Missouri" descr="Missouri">
            <a:extLst>
              <a:ext uri="{FF2B5EF4-FFF2-40B4-BE49-F238E27FC236}">
                <a16:creationId xmlns:a16="http://schemas.microsoft.com/office/drawing/2014/main" id="{642214EB-1143-F0E1-9A5A-4EEA1C7A9F4E}"/>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6830697" y="2999715"/>
            <a:ext cx="762497" cy="731520"/>
          </a:xfrm>
          <a:prstGeom prst="rect">
            <a:avLst/>
          </a:prstGeom>
        </p:spPr>
      </p:pic>
      <p:pic>
        <p:nvPicPr>
          <p:cNvPr id="45" name="Iowa" descr="Iowa">
            <a:extLst>
              <a:ext uri="{FF2B5EF4-FFF2-40B4-BE49-F238E27FC236}">
                <a16:creationId xmlns:a16="http://schemas.microsoft.com/office/drawing/2014/main" id="{815337C8-B880-BF30-8C97-46C4268179C6}"/>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6605664" y="2218341"/>
            <a:ext cx="762497" cy="731520"/>
          </a:xfrm>
          <a:prstGeom prst="rect">
            <a:avLst/>
          </a:prstGeom>
        </p:spPr>
      </p:pic>
      <p:pic>
        <p:nvPicPr>
          <p:cNvPr id="52" name="Hawaii" descr="Hawaii">
            <a:extLst>
              <a:ext uri="{FF2B5EF4-FFF2-40B4-BE49-F238E27FC236}">
                <a16:creationId xmlns:a16="http://schemas.microsoft.com/office/drawing/2014/main" id="{690E616F-98A8-4B18-9C6C-80E63F16F57A}"/>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4676375" y="5854794"/>
            <a:ext cx="762497" cy="731520"/>
          </a:xfrm>
          <a:prstGeom prst="rect">
            <a:avLst/>
          </a:prstGeom>
        </p:spPr>
      </p:pic>
      <p:pic>
        <p:nvPicPr>
          <p:cNvPr id="46" name="Washington" descr="Washington">
            <a:extLst>
              <a:ext uri="{FF2B5EF4-FFF2-40B4-BE49-F238E27FC236}">
                <a16:creationId xmlns:a16="http://schemas.microsoft.com/office/drawing/2014/main" id="{647FCC20-240E-C64E-09D8-F8FB17BC845A}"/>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2576754" y="644042"/>
            <a:ext cx="762497" cy="731520"/>
          </a:xfrm>
          <a:prstGeom prst="rect">
            <a:avLst/>
          </a:prstGeom>
        </p:spPr>
      </p:pic>
      <p:pic>
        <p:nvPicPr>
          <p:cNvPr id="50" name="Vermont" descr="Vermont">
            <a:extLst>
              <a:ext uri="{FF2B5EF4-FFF2-40B4-BE49-F238E27FC236}">
                <a16:creationId xmlns:a16="http://schemas.microsoft.com/office/drawing/2014/main" id="{968DE0A4-C33C-AA16-5DD9-3C243FA68691}"/>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918514" y="1277971"/>
            <a:ext cx="762497" cy="731520"/>
          </a:xfrm>
          <a:prstGeom prst="rect">
            <a:avLst/>
          </a:prstGeom>
        </p:spPr>
      </p:pic>
      <p:pic>
        <p:nvPicPr>
          <p:cNvPr id="53" name="South Carolina" descr="South Carolina">
            <a:extLst>
              <a:ext uri="{FF2B5EF4-FFF2-40B4-BE49-F238E27FC236}">
                <a16:creationId xmlns:a16="http://schemas.microsoft.com/office/drawing/2014/main" id="{6886EB22-B797-25BB-D3B0-2FA9B8047EB1}"/>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016440" y="3908391"/>
            <a:ext cx="762497" cy="731520"/>
          </a:xfrm>
          <a:prstGeom prst="rect">
            <a:avLst/>
          </a:prstGeom>
        </p:spPr>
      </p:pic>
      <p:pic>
        <p:nvPicPr>
          <p:cNvPr id="65" name="Kentucky" descr="Kentucky">
            <a:extLst>
              <a:ext uri="{FF2B5EF4-FFF2-40B4-BE49-F238E27FC236}">
                <a16:creationId xmlns:a16="http://schemas.microsoft.com/office/drawing/2014/main" id="{4DC35D9D-EBFD-8D81-8464-5C4E7E19A329}"/>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8314745" y="3063240"/>
            <a:ext cx="762497" cy="731520"/>
          </a:xfrm>
          <a:prstGeom prst="rect">
            <a:avLst/>
          </a:prstGeom>
        </p:spPr>
      </p:pic>
      <p:pic>
        <p:nvPicPr>
          <p:cNvPr id="4" name="Picture 3">
            <a:extLst>
              <a:ext uri="{FF2B5EF4-FFF2-40B4-BE49-F238E27FC236}">
                <a16:creationId xmlns:a16="http://schemas.microsoft.com/office/drawing/2014/main" id="{53F28895-2029-0709-8678-420B6A5C5B09}"/>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67036" y="0"/>
            <a:ext cx="1554480" cy="1554480"/>
          </a:xfrm>
          <a:prstGeom prst="rect">
            <a:avLst/>
          </a:prstGeom>
        </p:spPr>
      </p:pic>
      <p:pic>
        <p:nvPicPr>
          <p:cNvPr id="7" name="Picture 6">
            <a:extLst>
              <a:ext uri="{FF2B5EF4-FFF2-40B4-BE49-F238E27FC236}">
                <a16:creationId xmlns:a16="http://schemas.microsoft.com/office/drawing/2014/main" id="{19852E82-29B7-99FD-3E4C-5C755C37AAFB}"/>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34845" y="0"/>
            <a:ext cx="1554480" cy="1554480"/>
          </a:xfrm>
          <a:prstGeom prst="rect">
            <a:avLst/>
          </a:prstGeom>
        </p:spPr>
      </p:pic>
      <p:pic>
        <p:nvPicPr>
          <p:cNvPr id="9" name="Picture 8">
            <a:extLst>
              <a:ext uri="{FF2B5EF4-FFF2-40B4-BE49-F238E27FC236}">
                <a16:creationId xmlns:a16="http://schemas.microsoft.com/office/drawing/2014/main" id="{20E3249E-8DD0-862E-5CFA-3F00FDF65FD0}"/>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002653" y="0"/>
            <a:ext cx="1554480" cy="1554480"/>
          </a:xfrm>
          <a:prstGeom prst="rect">
            <a:avLst/>
          </a:prstGeom>
        </p:spPr>
      </p:pic>
      <p:pic>
        <p:nvPicPr>
          <p:cNvPr id="10" name="Picture 9">
            <a:extLst>
              <a:ext uri="{FF2B5EF4-FFF2-40B4-BE49-F238E27FC236}">
                <a16:creationId xmlns:a16="http://schemas.microsoft.com/office/drawing/2014/main" id="{153DC144-4F8B-B0F9-17A2-8B1806F73099}"/>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670461" y="0"/>
            <a:ext cx="1554480" cy="1554480"/>
          </a:xfrm>
          <a:prstGeom prst="rect">
            <a:avLst/>
          </a:prstGeom>
        </p:spPr>
      </p:pic>
      <p:pic>
        <p:nvPicPr>
          <p:cNvPr id="11" name="Picture 10">
            <a:extLst>
              <a:ext uri="{FF2B5EF4-FFF2-40B4-BE49-F238E27FC236}">
                <a16:creationId xmlns:a16="http://schemas.microsoft.com/office/drawing/2014/main" id="{8B1EA7CC-9B03-BCEE-9A0C-FCE3FA6CD710}"/>
              </a:ex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338269" y="0"/>
            <a:ext cx="1554480" cy="1554480"/>
          </a:xfrm>
          <a:prstGeom prst="rect">
            <a:avLst/>
          </a:prstGeom>
        </p:spPr>
      </p:pic>
      <p:pic>
        <p:nvPicPr>
          <p:cNvPr id="12" name="Picture 11">
            <a:extLst>
              <a:ext uri="{FF2B5EF4-FFF2-40B4-BE49-F238E27FC236}">
                <a16:creationId xmlns:a16="http://schemas.microsoft.com/office/drawing/2014/main" id="{FA646E6C-C61B-47BF-79C3-7A4E38565AF4}"/>
              </a:ext>
              <a:ext uri="{C183D7F6-B498-43B3-948B-1728B52AA6E4}">
                <adec:decorative xmlns:adec="http://schemas.microsoft.com/office/drawing/2017/decorative" val="1"/>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006077" y="0"/>
            <a:ext cx="1554480" cy="1554480"/>
          </a:xfrm>
          <a:prstGeom prst="rect">
            <a:avLst/>
          </a:prstGeom>
        </p:spPr>
      </p:pic>
      <p:pic>
        <p:nvPicPr>
          <p:cNvPr id="13" name="Picture 12">
            <a:extLst>
              <a:ext uri="{FF2B5EF4-FFF2-40B4-BE49-F238E27FC236}">
                <a16:creationId xmlns:a16="http://schemas.microsoft.com/office/drawing/2014/main" id="{BC028945-D41C-C0EB-F7AB-8FD9746A263C}"/>
              </a:ext>
              <a:ext uri="{C183D7F6-B498-43B3-948B-1728B52AA6E4}">
                <adec:decorative xmlns:adec="http://schemas.microsoft.com/office/drawing/2017/decorative" val="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673885" y="0"/>
            <a:ext cx="1554480" cy="1554480"/>
          </a:xfrm>
          <a:prstGeom prst="rect">
            <a:avLst/>
          </a:prstGeom>
        </p:spPr>
      </p:pic>
      <p:pic>
        <p:nvPicPr>
          <p:cNvPr id="58" name="Picture 57">
            <a:extLst>
              <a:ext uri="{FF2B5EF4-FFF2-40B4-BE49-F238E27FC236}">
                <a16:creationId xmlns:a16="http://schemas.microsoft.com/office/drawing/2014/main" id="{E163D536-60AA-0F7F-D839-AADB11200251}"/>
              </a:ext>
              <a:ext uri="{C183D7F6-B498-43B3-948B-1728B52AA6E4}">
                <adec:decorative xmlns:adec="http://schemas.microsoft.com/office/drawing/2017/decorative" val="1"/>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38781" y="0"/>
            <a:ext cx="1554480" cy="1554480"/>
          </a:xfrm>
          <a:prstGeom prst="rect">
            <a:avLst/>
          </a:prstGeom>
        </p:spPr>
      </p:pic>
      <p:pic>
        <p:nvPicPr>
          <p:cNvPr id="15" name="Picture 14">
            <a:extLst>
              <a:ext uri="{FF2B5EF4-FFF2-40B4-BE49-F238E27FC236}">
                <a16:creationId xmlns:a16="http://schemas.microsoft.com/office/drawing/2014/main" id="{8EA68762-80D8-E347-7BF4-363A35DC66BC}"/>
              </a:ext>
              <a:ext uri="{C183D7F6-B498-43B3-948B-1728B52AA6E4}">
                <adec:decorative xmlns:adec="http://schemas.microsoft.com/office/drawing/2017/decorative" val="1"/>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5500" y="0"/>
            <a:ext cx="1554480" cy="1554480"/>
          </a:xfrm>
          <a:prstGeom prst="rect">
            <a:avLst/>
          </a:prstGeom>
        </p:spPr>
      </p:pic>
      <p:pic>
        <p:nvPicPr>
          <p:cNvPr id="16" name="Picture 15">
            <a:extLst>
              <a:ext uri="{FF2B5EF4-FFF2-40B4-BE49-F238E27FC236}">
                <a16:creationId xmlns:a16="http://schemas.microsoft.com/office/drawing/2014/main" id="{A7979E4E-449E-4FD6-4A42-B684991633E1}"/>
              </a:ext>
              <a:ext uri="{C183D7F6-B498-43B3-948B-1728B52AA6E4}">
                <adec:decorative xmlns:adec="http://schemas.microsoft.com/office/drawing/2017/decorative" val="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667036" y="1328420"/>
            <a:ext cx="1554480" cy="1554480"/>
          </a:xfrm>
          <a:prstGeom prst="rect">
            <a:avLst/>
          </a:prstGeom>
        </p:spPr>
      </p:pic>
      <p:pic>
        <p:nvPicPr>
          <p:cNvPr id="17" name="Picture 16">
            <a:extLst>
              <a:ext uri="{FF2B5EF4-FFF2-40B4-BE49-F238E27FC236}">
                <a16:creationId xmlns:a16="http://schemas.microsoft.com/office/drawing/2014/main" id="{36671554-8BE6-EF3F-AB80-05C082301AA0}"/>
              </a:ext>
              <a:ext uri="{C183D7F6-B498-43B3-948B-1728B52AA6E4}">
                <adec:decorative xmlns:adec="http://schemas.microsoft.com/office/drawing/2017/decorative" val="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334604" y="1328420"/>
            <a:ext cx="1554480" cy="1554480"/>
          </a:xfrm>
          <a:prstGeom prst="rect">
            <a:avLst/>
          </a:prstGeom>
        </p:spPr>
      </p:pic>
      <p:pic>
        <p:nvPicPr>
          <p:cNvPr id="18" name="Picture 17">
            <a:extLst>
              <a:ext uri="{FF2B5EF4-FFF2-40B4-BE49-F238E27FC236}">
                <a16:creationId xmlns:a16="http://schemas.microsoft.com/office/drawing/2014/main" id="{DC169E19-28B8-0A42-1649-7A2D46CE6302}"/>
              </a:ext>
              <a:ext uri="{C183D7F6-B498-43B3-948B-1728B52AA6E4}">
                <adec:decorative xmlns:adec="http://schemas.microsoft.com/office/drawing/2017/decorative" val="1"/>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002169" y="1328420"/>
            <a:ext cx="1554480" cy="1554480"/>
          </a:xfrm>
          <a:prstGeom prst="rect">
            <a:avLst/>
          </a:prstGeom>
        </p:spPr>
      </p:pic>
      <p:pic>
        <p:nvPicPr>
          <p:cNvPr id="19" name="Picture 18">
            <a:extLst>
              <a:ext uri="{FF2B5EF4-FFF2-40B4-BE49-F238E27FC236}">
                <a16:creationId xmlns:a16="http://schemas.microsoft.com/office/drawing/2014/main" id="{147C6EA1-EA7E-575E-EBEF-7B879780CD6B}"/>
              </a:ext>
              <a:ext uri="{C183D7F6-B498-43B3-948B-1728B52AA6E4}">
                <adec:decorative xmlns:adec="http://schemas.microsoft.com/office/drawing/2017/decorative" val="1"/>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669734" y="1328420"/>
            <a:ext cx="1554480" cy="1554480"/>
          </a:xfrm>
          <a:prstGeom prst="rect">
            <a:avLst/>
          </a:prstGeom>
        </p:spPr>
      </p:pic>
      <p:pic>
        <p:nvPicPr>
          <p:cNvPr id="20" name="Picture 19">
            <a:extLst>
              <a:ext uri="{FF2B5EF4-FFF2-40B4-BE49-F238E27FC236}">
                <a16:creationId xmlns:a16="http://schemas.microsoft.com/office/drawing/2014/main" id="{540887B7-1011-202E-4D40-A20FF2E7D064}"/>
              </a:ext>
              <a:ext uri="{C183D7F6-B498-43B3-948B-1728B52AA6E4}">
                <adec:decorative xmlns:adec="http://schemas.microsoft.com/office/drawing/2017/decorative" val="1"/>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5337299" y="1328420"/>
            <a:ext cx="1554480" cy="1554480"/>
          </a:xfrm>
          <a:prstGeom prst="rect">
            <a:avLst/>
          </a:prstGeom>
        </p:spPr>
      </p:pic>
      <p:pic>
        <p:nvPicPr>
          <p:cNvPr id="21" name="Picture 20">
            <a:extLst>
              <a:ext uri="{FF2B5EF4-FFF2-40B4-BE49-F238E27FC236}">
                <a16:creationId xmlns:a16="http://schemas.microsoft.com/office/drawing/2014/main" id="{28A2A131-5821-93E1-7EB4-A2CF024C4525}"/>
              </a:ext>
              <a:ext uri="{C183D7F6-B498-43B3-948B-1728B52AA6E4}">
                <adec:decorative xmlns:adec="http://schemas.microsoft.com/office/drawing/2017/decorative" val="1"/>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4004864" y="1328420"/>
            <a:ext cx="1554480" cy="1554480"/>
          </a:xfrm>
          <a:prstGeom prst="rect">
            <a:avLst/>
          </a:prstGeom>
        </p:spPr>
      </p:pic>
      <p:pic>
        <p:nvPicPr>
          <p:cNvPr id="22" name="Picture 21">
            <a:extLst>
              <a:ext uri="{FF2B5EF4-FFF2-40B4-BE49-F238E27FC236}">
                <a16:creationId xmlns:a16="http://schemas.microsoft.com/office/drawing/2014/main" id="{6184D53E-E1D6-7483-7A24-AD167DE0C836}"/>
              </a:ext>
              <a:ext uri="{C183D7F6-B498-43B3-948B-1728B52AA6E4}">
                <adec:decorative xmlns:adec="http://schemas.microsoft.com/office/drawing/2017/decorative" val="1"/>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672429" y="1328420"/>
            <a:ext cx="1554480" cy="1554480"/>
          </a:xfrm>
          <a:prstGeom prst="rect">
            <a:avLst/>
          </a:prstGeom>
        </p:spPr>
      </p:pic>
      <p:pic>
        <p:nvPicPr>
          <p:cNvPr id="23" name="Picture 22">
            <a:extLst>
              <a:ext uri="{FF2B5EF4-FFF2-40B4-BE49-F238E27FC236}">
                <a16:creationId xmlns:a16="http://schemas.microsoft.com/office/drawing/2014/main" id="{5AE94329-FD65-940D-F31A-C59020BB2CD4}"/>
              </a:ext>
              <a:ext uri="{C183D7F6-B498-43B3-948B-1728B52AA6E4}">
                <adec:decorative xmlns:adec="http://schemas.microsoft.com/office/drawing/2017/decorative" val="1"/>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339994" y="1328420"/>
            <a:ext cx="1554480" cy="1554480"/>
          </a:xfrm>
          <a:prstGeom prst="rect">
            <a:avLst/>
          </a:prstGeom>
        </p:spPr>
      </p:pic>
      <p:pic>
        <p:nvPicPr>
          <p:cNvPr id="24" name="Picture 23">
            <a:extLst>
              <a:ext uri="{FF2B5EF4-FFF2-40B4-BE49-F238E27FC236}">
                <a16:creationId xmlns:a16="http://schemas.microsoft.com/office/drawing/2014/main" id="{C48497EE-4150-82C1-72A8-759F6D472270}"/>
              </a:ext>
              <a:ext uri="{C183D7F6-B498-43B3-948B-1728B52AA6E4}">
                <adec:decorative xmlns:adec="http://schemas.microsoft.com/office/drawing/2017/decorative" val="1"/>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5500" y="1328420"/>
            <a:ext cx="1554480" cy="1554480"/>
          </a:xfrm>
          <a:prstGeom prst="rect">
            <a:avLst/>
          </a:prstGeom>
        </p:spPr>
      </p:pic>
      <p:pic>
        <p:nvPicPr>
          <p:cNvPr id="25" name="Picture 24">
            <a:extLst>
              <a:ext uri="{FF2B5EF4-FFF2-40B4-BE49-F238E27FC236}">
                <a16:creationId xmlns:a16="http://schemas.microsoft.com/office/drawing/2014/main" id="{16EBDCC8-C72A-2F0B-9589-27BFF13EE7E3}"/>
              </a:ext>
              <a:ext uri="{C183D7F6-B498-43B3-948B-1728B52AA6E4}">
                <adec:decorative xmlns:adec="http://schemas.microsoft.com/office/drawing/2017/decorative" val="1"/>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0667036" y="2656840"/>
            <a:ext cx="1554480" cy="1554480"/>
          </a:xfrm>
          <a:prstGeom prst="rect">
            <a:avLst/>
          </a:prstGeom>
        </p:spPr>
      </p:pic>
      <p:pic>
        <p:nvPicPr>
          <p:cNvPr id="26" name="Picture 25">
            <a:extLst>
              <a:ext uri="{FF2B5EF4-FFF2-40B4-BE49-F238E27FC236}">
                <a16:creationId xmlns:a16="http://schemas.microsoft.com/office/drawing/2014/main" id="{7F8FA95E-76CD-3F17-A73E-3B63A17E6DAA}"/>
              </a:ext>
              <a:ext uri="{C183D7F6-B498-43B3-948B-1728B52AA6E4}">
                <adec:decorative xmlns:adec="http://schemas.microsoft.com/office/drawing/2017/decorative" val="1"/>
              </a:ext>
            </a:extLst>
          </p:cNvPr>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9333876" y="2656840"/>
            <a:ext cx="1554480" cy="1554480"/>
          </a:xfrm>
          <a:prstGeom prst="rect">
            <a:avLst/>
          </a:prstGeom>
        </p:spPr>
      </p:pic>
      <p:pic>
        <p:nvPicPr>
          <p:cNvPr id="27" name="Picture 26">
            <a:extLst>
              <a:ext uri="{FF2B5EF4-FFF2-40B4-BE49-F238E27FC236}">
                <a16:creationId xmlns:a16="http://schemas.microsoft.com/office/drawing/2014/main" id="{83E655C2-2340-6187-A57B-28910B775934}"/>
              </a:ext>
              <a:ext uri="{C183D7F6-B498-43B3-948B-1728B52AA6E4}">
                <adec:decorative xmlns:adec="http://schemas.microsoft.com/office/drawing/2017/decorative" val="1"/>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8002823" y="2656840"/>
            <a:ext cx="1554480" cy="1554480"/>
          </a:xfrm>
          <a:prstGeom prst="rect">
            <a:avLst/>
          </a:prstGeom>
        </p:spPr>
      </p:pic>
      <p:pic>
        <p:nvPicPr>
          <p:cNvPr id="28" name="Picture 27">
            <a:extLst>
              <a:ext uri="{FF2B5EF4-FFF2-40B4-BE49-F238E27FC236}">
                <a16:creationId xmlns:a16="http://schemas.microsoft.com/office/drawing/2014/main" id="{B6DE559F-0740-6F3F-E946-BBCC1818F2EC}"/>
              </a:ext>
              <a:ext uri="{C183D7F6-B498-43B3-948B-1728B52AA6E4}">
                <adec:decorative xmlns:adec="http://schemas.microsoft.com/office/drawing/2017/decorative" val="1"/>
              </a:ext>
            </a:extLst>
          </p:cNvPr>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6671770" y="2656840"/>
            <a:ext cx="1554480" cy="1554480"/>
          </a:xfrm>
          <a:prstGeom prst="rect">
            <a:avLst/>
          </a:prstGeom>
        </p:spPr>
      </p:pic>
      <p:pic>
        <p:nvPicPr>
          <p:cNvPr id="29" name="Picture 28">
            <a:extLst>
              <a:ext uri="{FF2B5EF4-FFF2-40B4-BE49-F238E27FC236}">
                <a16:creationId xmlns:a16="http://schemas.microsoft.com/office/drawing/2014/main" id="{DA5CEFFF-3BBD-E00B-4F8C-81940D95B82B}"/>
              </a:ext>
              <a:ext uri="{C183D7F6-B498-43B3-948B-1728B52AA6E4}">
                <adec:decorative xmlns:adec="http://schemas.microsoft.com/office/drawing/2017/decorative" val="1"/>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5340717" y="2656840"/>
            <a:ext cx="1554480" cy="1554480"/>
          </a:xfrm>
          <a:prstGeom prst="rect">
            <a:avLst/>
          </a:prstGeom>
        </p:spPr>
      </p:pic>
      <p:pic>
        <p:nvPicPr>
          <p:cNvPr id="30" name="Picture 29">
            <a:extLst>
              <a:ext uri="{FF2B5EF4-FFF2-40B4-BE49-F238E27FC236}">
                <a16:creationId xmlns:a16="http://schemas.microsoft.com/office/drawing/2014/main" id="{F11835ED-87E3-CAF4-E190-40789F2823D1}"/>
              </a:ext>
              <a:ext uri="{C183D7F6-B498-43B3-948B-1728B52AA6E4}">
                <adec:decorative xmlns:adec="http://schemas.microsoft.com/office/drawing/2017/decorative" val="1"/>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4009664" y="2656840"/>
            <a:ext cx="1554480" cy="1554480"/>
          </a:xfrm>
          <a:prstGeom prst="rect">
            <a:avLst/>
          </a:prstGeom>
        </p:spPr>
      </p:pic>
      <p:pic>
        <p:nvPicPr>
          <p:cNvPr id="31" name="Picture 30">
            <a:extLst>
              <a:ext uri="{FF2B5EF4-FFF2-40B4-BE49-F238E27FC236}">
                <a16:creationId xmlns:a16="http://schemas.microsoft.com/office/drawing/2014/main" id="{2A1FAFED-BCAF-07E8-7631-F5CA166D1D54}"/>
              </a:ext>
              <a:ext uri="{C183D7F6-B498-43B3-948B-1728B52AA6E4}">
                <adec:decorative xmlns:adec="http://schemas.microsoft.com/office/drawing/2017/decorative" val="1"/>
              </a:ext>
            </a:extLst>
          </p:cNvPr>
          <p:cNvPicPr>
            <a:picLocks noChangeAspect="1"/>
          </p:cNvPicPr>
          <p:nvPr/>
        </p:nvPicPr>
        <p:blipFill>
          <a:blip r:embed="rId31" cstate="email">
            <a:extLst>
              <a:ext uri="{28A0092B-C50C-407E-A947-70E740481C1C}">
                <a14:useLocalDpi xmlns:a14="http://schemas.microsoft.com/office/drawing/2010/main"/>
              </a:ext>
            </a:extLst>
          </a:blip>
          <a:stretch>
            <a:fillRect/>
          </a:stretch>
        </p:blipFill>
        <p:spPr>
          <a:xfrm>
            <a:off x="2678611" y="2656840"/>
            <a:ext cx="1554480" cy="1554480"/>
          </a:xfrm>
          <a:prstGeom prst="rect">
            <a:avLst/>
          </a:prstGeom>
        </p:spPr>
      </p:pic>
      <p:pic>
        <p:nvPicPr>
          <p:cNvPr id="33" name="Picture 32">
            <a:extLst>
              <a:ext uri="{FF2B5EF4-FFF2-40B4-BE49-F238E27FC236}">
                <a16:creationId xmlns:a16="http://schemas.microsoft.com/office/drawing/2014/main" id="{D83C6E87-A623-62B3-6F44-E1ECE61E4772}"/>
              </a:ext>
              <a:ext uri="{C183D7F6-B498-43B3-948B-1728B52AA6E4}">
                <adec:decorative xmlns:adec="http://schemas.microsoft.com/office/drawing/2017/decorative" val="1"/>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1347558" y="2656840"/>
            <a:ext cx="1554480" cy="1554480"/>
          </a:xfrm>
          <a:prstGeom prst="rect">
            <a:avLst/>
          </a:prstGeom>
        </p:spPr>
      </p:pic>
      <p:pic>
        <p:nvPicPr>
          <p:cNvPr id="35" name="Picture 34">
            <a:extLst>
              <a:ext uri="{FF2B5EF4-FFF2-40B4-BE49-F238E27FC236}">
                <a16:creationId xmlns:a16="http://schemas.microsoft.com/office/drawing/2014/main" id="{3B27D4BD-E2FA-C8E6-1DF7-8B88E14517E0}"/>
              </a:ext>
              <a:ext uri="{C183D7F6-B498-43B3-948B-1728B52AA6E4}">
                <adec:decorative xmlns:adec="http://schemas.microsoft.com/office/drawing/2017/decorative" val="1"/>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15500" y="2656840"/>
            <a:ext cx="1554480" cy="1554480"/>
          </a:xfrm>
          <a:prstGeom prst="rect">
            <a:avLst/>
          </a:prstGeom>
        </p:spPr>
      </p:pic>
      <p:pic>
        <p:nvPicPr>
          <p:cNvPr id="36" name="Picture 35">
            <a:extLst>
              <a:ext uri="{FF2B5EF4-FFF2-40B4-BE49-F238E27FC236}">
                <a16:creationId xmlns:a16="http://schemas.microsoft.com/office/drawing/2014/main" id="{E8270F15-8B11-2779-2A9F-09D14E45BA6F}"/>
              </a:ext>
              <a:ext uri="{C183D7F6-B498-43B3-948B-1728B52AA6E4}">
                <adec:decorative xmlns:adec="http://schemas.microsoft.com/office/drawing/2017/decorative" val="1"/>
              </a:ext>
            </a:extLst>
          </p:cNvPr>
          <p:cNvPicPr>
            <a:picLocks noChangeAspect="1"/>
          </p:cNvPicPr>
          <p:nvPr/>
        </p:nvPicPr>
        <p:blipFill>
          <a:blip r:embed="rId34" cstate="email">
            <a:extLst>
              <a:ext uri="{28A0092B-C50C-407E-A947-70E740481C1C}">
                <a14:useLocalDpi xmlns:a14="http://schemas.microsoft.com/office/drawing/2010/main"/>
              </a:ext>
            </a:extLst>
          </a:blip>
          <a:stretch>
            <a:fillRect/>
          </a:stretch>
        </p:blipFill>
        <p:spPr>
          <a:xfrm>
            <a:off x="10667036" y="3985260"/>
            <a:ext cx="1554480" cy="1554480"/>
          </a:xfrm>
          <a:prstGeom prst="rect">
            <a:avLst/>
          </a:prstGeom>
        </p:spPr>
      </p:pic>
      <p:pic>
        <p:nvPicPr>
          <p:cNvPr id="37" name="Picture 36">
            <a:extLst>
              <a:ext uri="{FF2B5EF4-FFF2-40B4-BE49-F238E27FC236}">
                <a16:creationId xmlns:a16="http://schemas.microsoft.com/office/drawing/2014/main" id="{B43E5F6F-FC60-0CB0-1A3F-7BFF94FEF62E}"/>
              </a:ext>
              <a:ext uri="{C183D7F6-B498-43B3-948B-1728B52AA6E4}">
                <adec:decorative xmlns:adec="http://schemas.microsoft.com/office/drawing/2017/decorative" val="1"/>
              </a:ext>
            </a:extLst>
          </p:cNvPr>
          <p:cNvPicPr>
            <a:picLocks noChangeAspect="1"/>
          </p:cNvPicPr>
          <p:nvPr/>
        </p:nvPicPr>
        <p:blipFill>
          <a:blip r:embed="rId35" cstate="email">
            <a:extLst>
              <a:ext uri="{28A0092B-C50C-407E-A947-70E740481C1C}">
                <a14:useLocalDpi xmlns:a14="http://schemas.microsoft.com/office/drawing/2010/main"/>
              </a:ext>
            </a:extLst>
          </a:blip>
          <a:stretch>
            <a:fillRect/>
          </a:stretch>
        </p:blipFill>
        <p:spPr>
          <a:xfrm>
            <a:off x="9335594" y="3985260"/>
            <a:ext cx="1554480" cy="1554480"/>
          </a:xfrm>
          <a:prstGeom prst="rect">
            <a:avLst/>
          </a:prstGeom>
        </p:spPr>
      </p:pic>
      <p:pic>
        <p:nvPicPr>
          <p:cNvPr id="38" name="Picture 37">
            <a:extLst>
              <a:ext uri="{FF2B5EF4-FFF2-40B4-BE49-F238E27FC236}">
                <a16:creationId xmlns:a16="http://schemas.microsoft.com/office/drawing/2014/main" id="{1A0804D3-7ABA-A1E6-D1BE-E4F83B222EAE}"/>
              </a:ext>
              <a:ext uri="{C183D7F6-B498-43B3-948B-1728B52AA6E4}">
                <adec:decorative xmlns:adec="http://schemas.microsoft.com/office/drawing/2017/decorative" val="1"/>
              </a:ext>
            </a:extLst>
          </p:cNvPr>
          <p:cNvPicPr>
            <a:picLocks noChangeAspect="1"/>
          </p:cNvPicPr>
          <p:nvPr/>
        </p:nvPicPr>
        <p:blipFill>
          <a:blip r:embed="rId36" cstate="email">
            <a:extLst>
              <a:ext uri="{28A0092B-C50C-407E-A947-70E740481C1C}">
                <a14:useLocalDpi xmlns:a14="http://schemas.microsoft.com/office/drawing/2010/main"/>
              </a:ext>
            </a:extLst>
          </a:blip>
          <a:stretch>
            <a:fillRect/>
          </a:stretch>
        </p:blipFill>
        <p:spPr>
          <a:xfrm>
            <a:off x="8004152" y="3985260"/>
            <a:ext cx="1554480" cy="1554480"/>
          </a:xfrm>
          <a:prstGeom prst="rect">
            <a:avLst/>
          </a:prstGeom>
        </p:spPr>
      </p:pic>
      <p:pic>
        <p:nvPicPr>
          <p:cNvPr id="57" name="Picture 56">
            <a:extLst>
              <a:ext uri="{FF2B5EF4-FFF2-40B4-BE49-F238E27FC236}">
                <a16:creationId xmlns:a16="http://schemas.microsoft.com/office/drawing/2014/main" id="{C41BADE4-39EC-19EC-BEFA-1A51D3225BF1}"/>
              </a:ext>
              <a:ext uri="{C183D7F6-B498-43B3-948B-1728B52AA6E4}">
                <adec:decorative xmlns:adec="http://schemas.microsoft.com/office/drawing/2017/decorative" val="1"/>
              </a:ext>
            </a:extLst>
          </p:cNvPr>
          <p:cNvPicPr>
            <a:picLocks noChangeAspect="1"/>
          </p:cNvPicPr>
          <p:nvPr/>
        </p:nvPicPr>
        <p:blipFill>
          <a:blip r:embed="rId37" cstate="email">
            <a:extLst>
              <a:ext uri="{28A0092B-C50C-407E-A947-70E740481C1C}">
                <a14:useLocalDpi xmlns:a14="http://schemas.microsoft.com/office/drawing/2010/main"/>
              </a:ext>
            </a:extLst>
          </a:blip>
          <a:stretch>
            <a:fillRect/>
          </a:stretch>
        </p:blipFill>
        <p:spPr>
          <a:xfrm>
            <a:off x="6653673" y="4011595"/>
            <a:ext cx="1554480" cy="1554480"/>
          </a:xfrm>
          <a:prstGeom prst="rect">
            <a:avLst/>
          </a:prstGeom>
        </p:spPr>
      </p:pic>
      <p:pic>
        <p:nvPicPr>
          <p:cNvPr id="40" name="Picture 39">
            <a:extLst>
              <a:ext uri="{FF2B5EF4-FFF2-40B4-BE49-F238E27FC236}">
                <a16:creationId xmlns:a16="http://schemas.microsoft.com/office/drawing/2014/main" id="{45938737-5E05-95DB-D85C-6DBC412B2113}"/>
              </a:ext>
              <a:ext uri="{C183D7F6-B498-43B3-948B-1728B52AA6E4}">
                <adec:decorative xmlns:adec="http://schemas.microsoft.com/office/drawing/2017/decorative" val="1"/>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5341268" y="3985260"/>
            <a:ext cx="1554480" cy="1554480"/>
          </a:xfrm>
          <a:prstGeom prst="rect">
            <a:avLst/>
          </a:prstGeom>
        </p:spPr>
      </p:pic>
      <p:pic>
        <p:nvPicPr>
          <p:cNvPr id="41" name="Picture 40">
            <a:extLst>
              <a:ext uri="{FF2B5EF4-FFF2-40B4-BE49-F238E27FC236}">
                <a16:creationId xmlns:a16="http://schemas.microsoft.com/office/drawing/2014/main" id="{13EE5439-F102-7B63-7371-33B40CC1F80D}"/>
              </a:ext>
              <a:ext uri="{C183D7F6-B498-43B3-948B-1728B52AA6E4}">
                <adec:decorative xmlns:adec="http://schemas.microsoft.com/office/drawing/2017/decorative" val="1"/>
              </a:ext>
            </a:extLst>
          </p:cNvPr>
          <p:cNvPicPr>
            <a:picLocks noChangeAspect="1"/>
          </p:cNvPicPr>
          <p:nvPr/>
        </p:nvPicPr>
        <p:blipFill>
          <a:blip r:embed="rId39" cstate="email">
            <a:extLst>
              <a:ext uri="{28A0092B-C50C-407E-A947-70E740481C1C}">
                <a14:useLocalDpi xmlns:a14="http://schemas.microsoft.com/office/drawing/2010/main"/>
              </a:ext>
            </a:extLst>
          </a:blip>
          <a:stretch>
            <a:fillRect/>
          </a:stretch>
        </p:blipFill>
        <p:spPr>
          <a:xfrm>
            <a:off x="4009826" y="3985260"/>
            <a:ext cx="1554480" cy="1554480"/>
          </a:xfrm>
          <a:prstGeom prst="rect">
            <a:avLst/>
          </a:prstGeom>
        </p:spPr>
      </p:pic>
      <p:pic>
        <p:nvPicPr>
          <p:cNvPr id="43" name="Picture 42">
            <a:extLst>
              <a:ext uri="{FF2B5EF4-FFF2-40B4-BE49-F238E27FC236}">
                <a16:creationId xmlns:a16="http://schemas.microsoft.com/office/drawing/2014/main" id="{C18E7647-755B-4238-E2B0-68FE44D67DB7}"/>
              </a:ext>
              <a:ext uri="{C183D7F6-B498-43B3-948B-1728B52AA6E4}">
                <adec:decorative xmlns:adec="http://schemas.microsoft.com/office/drawing/2017/decorative" val="1"/>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2678384" y="3985260"/>
            <a:ext cx="1554480" cy="1554480"/>
          </a:xfrm>
          <a:prstGeom prst="rect">
            <a:avLst/>
          </a:prstGeom>
        </p:spPr>
      </p:pic>
      <p:pic>
        <p:nvPicPr>
          <p:cNvPr id="54" name="Picture 53">
            <a:extLst>
              <a:ext uri="{FF2B5EF4-FFF2-40B4-BE49-F238E27FC236}">
                <a16:creationId xmlns:a16="http://schemas.microsoft.com/office/drawing/2014/main" id="{B03417CA-F057-C19F-997D-00F86A7B9ABE}"/>
              </a:ext>
              <a:ext uri="{C183D7F6-B498-43B3-948B-1728B52AA6E4}">
                <adec:decorative xmlns:adec="http://schemas.microsoft.com/office/drawing/2017/decorative" val="1"/>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1346942" y="3985260"/>
            <a:ext cx="1554480" cy="1554480"/>
          </a:xfrm>
          <a:prstGeom prst="rect">
            <a:avLst/>
          </a:prstGeom>
        </p:spPr>
      </p:pic>
      <p:pic>
        <p:nvPicPr>
          <p:cNvPr id="55" name="Picture 54">
            <a:extLst>
              <a:ext uri="{FF2B5EF4-FFF2-40B4-BE49-F238E27FC236}">
                <a16:creationId xmlns:a16="http://schemas.microsoft.com/office/drawing/2014/main" id="{74D2F90B-4238-5472-16D1-DAFD3D753BF5}"/>
              </a:ext>
              <a:ext uri="{C183D7F6-B498-43B3-948B-1728B52AA6E4}">
                <adec:decorative xmlns:adec="http://schemas.microsoft.com/office/drawing/2017/decorative" val="1"/>
              </a:ext>
            </a:extLst>
          </p:cNvPr>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15500" y="3985260"/>
            <a:ext cx="1554480" cy="1554480"/>
          </a:xfrm>
          <a:prstGeom prst="rect">
            <a:avLst/>
          </a:prstGeom>
        </p:spPr>
      </p:pic>
      <p:pic>
        <p:nvPicPr>
          <p:cNvPr id="56" name="Picture 55">
            <a:extLst>
              <a:ext uri="{FF2B5EF4-FFF2-40B4-BE49-F238E27FC236}">
                <a16:creationId xmlns:a16="http://schemas.microsoft.com/office/drawing/2014/main" id="{3607A908-D9A3-2E51-44F1-16410D753A77}"/>
              </a:ext>
              <a:ext uri="{C183D7F6-B498-43B3-948B-1728B52AA6E4}">
                <adec:decorative xmlns:adec="http://schemas.microsoft.com/office/drawing/2017/decorative" val="1"/>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8605706" y="5277357"/>
            <a:ext cx="1554480" cy="1554480"/>
          </a:xfrm>
          <a:prstGeom prst="rect">
            <a:avLst/>
          </a:prstGeom>
        </p:spPr>
      </p:pic>
      <p:pic>
        <p:nvPicPr>
          <p:cNvPr id="60" name="Picture 59">
            <a:extLst>
              <a:ext uri="{FF2B5EF4-FFF2-40B4-BE49-F238E27FC236}">
                <a16:creationId xmlns:a16="http://schemas.microsoft.com/office/drawing/2014/main" id="{C34D79A1-4A9F-8658-C6CD-429FDE3A3648}"/>
              </a:ext>
              <a:ext uri="{C183D7F6-B498-43B3-948B-1728B52AA6E4}">
                <adec:decorative xmlns:adec="http://schemas.microsoft.com/office/drawing/2017/decorative" val="1"/>
              </a:ext>
            </a:extLst>
          </p:cNvPr>
          <p:cNvPicPr>
            <a:picLocks noChangeAspect="1"/>
          </p:cNvPicPr>
          <p:nvPr/>
        </p:nvPicPr>
        <p:blipFill>
          <a:blip r:embed="rId44" cstate="email">
            <a:extLst>
              <a:ext uri="{28A0092B-C50C-407E-A947-70E740481C1C}">
                <a14:useLocalDpi xmlns:a14="http://schemas.microsoft.com/office/drawing/2010/main"/>
              </a:ext>
            </a:extLst>
          </a:blip>
          <a:stretch>
            <a:fillRect/>
          </a:stretch>
        </p:blipFill>
        <p:spPr>
          <a:xfrm>
            <a:off x="7319278" y="5277357"/>
            <a:ext cx="1554480" cy="1554480"/>
          </a:xfrm>
          <a:prstGeom prst="rect">
            <a:avLst/>
          </a:prstGeom>
        </p:spPr>
      </p:pic>
      <p:pic>
        <p:nvPicPr>
          <p:cNvPr id="61" name="Picture 60">
            <a:extLst>
              <a:ext uri="{FF2B5EF4-FFF2-40B4-BE49-F238E27FC236}">
                <a16:creationId xmlns:a16="http://schemas.microsoft.com/office/drawing/2014/main" id="{79339596-1DEC-6A6C-A709-0453DE1F6F8A}"/>
              </a:ext>
              <a:ext uri="{C183D7F6-B498-43B3-948B-1728B52AA6E4}">
                <adec:decorative xmlns:adec="http://schemas.microsoft.com/office/drawing/2017/decorative" val="1"/>
              </a:ext>
            </a:extLst>
          </p:cNvPr>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5987836" y="5277357"/>
            <a:ext cx="1554480" cy="1554480"/>
          </a:xfrm>
          <a:prstGeom prst="rect">
            <a:avLst/>
          </a:prstGeom>
        </p:spPr>
      </p:pic>
      <p:pic>
        <p:nvPicPr>
          <p:cNvPr id="62" name="Picture 61">
            <a:extLst>
              <a:ext uri="{FF2B5EF4-FFF2-40B4-BE49-F238E27FC236}">
                <a16:creationId xmlns:a16="http://schemas.microsoft.com/office/drawing/2014/main" id="{5BDBA717-8A6D-BDC4-AC81-43AA65EAB61D}"/>
              </a:ext>
              <a:ext uri="{C183D7F6-B498-43B3-948B-1728B52AA6E4}">
                <adec:decorative xmlns:adec="http://schemas.microsoft.com/office/drawing/2017/decorative" val="1"/>
              </a:ext>
            </a:extLst>
          </p:cNvPr>
          <p:cNvPicPr>
            <a:picLocks noChangeAspect="1"/>
          </p:cNvPicPr>
          <p:nvPr/>
        </p:nvPicPr>
        <p:blipFill>
          <a:blip r:embed="rId46" cstate="email">
            <a:extLst>
              <a:ext uri="{28A0092B-C50C-407E-A947-70E740481C1C}">
                <a14:useLocalDpi xmlns:a14="http://schemas.microsoft.com/office/drawing/2010/main"/>
              </a:ext>
            </a:extLst>
          </a:blip>
          <a:stretch>
            <a:fillRect/>
          </a:stretch>
        </p:blipFill>
        <p:spPr>
          <a:xfrm>
            <a:off x="4656394" y="5277357"/>
            <a:ext cx="1554480" cy="1554480"/>
          </a:xfrm>
          <a:prstGeom prst="rect">
            <a:avLst/>
          </a:prstGeom>
        </p:spPr>
      </p:pic>
      <p:pic>
        <p:nvPicPr>
          <p:cNvPr id="63" name="Picture 62">
            <a:extLst>
              <a:ext uri="{FF2B5EF4-FFF2-40B4-BE49-F238E27FC236}">
                <a16:creationId xmlns:a16="http://schemas.microsoft.com/office/drawing/2014/main" id="{B9CA7783-BD1F-D80F-B6E1-7C67AA8D4D82}"/>
              </a:ext>
              <a:ext uri="{C183D7F6-B498-43B3-948B-1728B52AA6E4}">
                <adec:decorative xmlns:adec="http://schemas.microsoft.com/office/drawing/2017/decorative" val="1"/>
              </a:ext>
            </a:extLst>
          </p:cNvPr>
          <p:cNvPicPr>
            <a:picLocks noChangeAspect="1"/>
          </p:cNvPicPr>
          <p:nvPr/>
        </p:nvPicPr>
        <p:blipFill>
          <a:blip r:embed="rId47" cstate="email">
            <a:extLst>
              <a:ext uri="{28A0092B-C50C-407E-A947-70E740481C1C}">
                <a14:useLocalDpi xmlns:a14="http://schemas.microsoft.com/office/drawing/2010/main"/>
              </a:ext>
            </a:extLst>
          </a:blip>
          <a:stretch>
            <a:fillRect/>
          </a:stretch>
        </p:blipFill>
        <p:spPr>
          <a:xfrm>
            <a:off x="3324952" y="5277357"/>
            <a:ext cx="1554480" cy="1554480"/>
          </a:xfrm>
          <a:prstGeom prst="rect">
            <a:avLst/>
          </a:prstGeom>
        </p:spPr>
      </p:pic>
      <p:pic>
        <p:nvPicPr>
          <p:cNvPr id="64" name="Picture 63">
            <a:extLst>
              <a:ext uri="{FF2B5EF4-FFF2-40B4-BE49-F238E27FC236}">
                <a16:creationId xmlns:a16="http://schemas.microsoft.com/office/drawing/2014/main" id="{31F3CD97-3ED4-E572-262E-5DBCB2E0C1A3}"/>
              </a:ext>
              <a:ext uri="{C183D7F6-B498-43B3-948B-1728B52AA6E4}">
                <adec:decorative xmlns:adec="http://schemas.microsoft.com/office/drawing/2017/decorative" val="1"/>
              </a:ext>
            </a:extLst>
          </p:cNvPr>
          <p:cNvPicPr>
            <a:picLocks noChangeAspect="1"/>
          </p:cNvPicPr>
          <p:nvPr/>
        </p:nvPicPr>
        <p:blipFill>
          <a:blip r:embed="rId48" cstate="email">
            <a:extLst>
              <a:ext uri="{28A0092B-C50C-407E-A947-70E740481C1C}">
                <a14:useLocalDpi xmlns:a14="http://schemas.microsoft.com/office/drawing/2010/main"/>
              </a:ext>
            </a:extLst>
          </a:blip>
          <a:stretch>
            <a:fillRect/>
          </a:stretch>
        </p:blipFill>
        <p:spPr>
          <a:xfrm>
            <a:off x="1993510" y="5277357"/>
            <a:ext cx="1554480" cy="1554480"/>
          </a:xfrm>
          <a:prstGeom prst="rect">
            <a:avLst/>
          </a:prstGeom>
        </p:spPr>
      </p:pic>
    </p:spTree>
    <p:extLst>
      <p:ext uri="{BB962C8B-B14F-4D97-AF65-F5344CB8AC3E}">
        <p14:creationId xmlns:p14="http://schemas.microsoft.com/office/powerpoint/2010/main" val="393125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ppt_x</p:attrName>
                                        </p:attrNameLst>
                                      </p:cBhvr>
                                      <p:tavLst>
                                        <p:tav tm="0">
                                          <p:val>
                                            <p:strVal val="#ppt_x"/>
                                          </p:val>
                                        </p:tav>
                                        <p:tav tm="100000">
                                          <p:val>
                                            <p:strVal val="#ppt_x"/>
                                          </p:val>
                                        </p:tav>
                                      </p:tavLst>
                                    </p:anim>
                                    <p:anim calcmode="lin" valueType="num">
                                      <p:cBhvr>
                                        <p:cTn id="9" dur="5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anim calcmode="lin" valueType="num">
                                      <p:cBhvr>
                                        <p:cTn id="14" dur="500" fill="hold"/>
                                        <p:tgtEl>
                                          <p:spTgt spid="48"/>
                                        </p:tgtEl>
                                        <p:attrNameLst>
                                          <p:attrName>ppt_x</p:attrName>
                                        </p:attrNameLst>
                                      </p:cBhvr>
                                      <p:tavLst>
                                        <p:tav tm="0">
                                          <p:val>
                                            <p:strVal val="#ppt_x"/>
                                          </p:val>
                                        </p:tav>
                                        <p:tav tm="100000">
                                          <p:val>
                                            <p:strVal val="#ppt_x"/>
                                          </p:val>
                                        </p:tav>
                                      </p:tavLst>
                                    </p:anim>
                                    <p:anim calcmode="lin" valueType="num">
                                      <p:cBhvr>
                                        <p:cTn id="15" dur="500" fill="hold"/>
                                        <p:tgtEl>
                                          <p:spTgt spid="4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anim calcmode="lin" valueType="num">
                                      <p:cBhvr>
                                        <p:cTn id="20" dur="500" fill="hold"/>
                                        <p:tgtEl>
                                          <p:spTgt spid="49"/>
                                        </p:tgtEl>
                                        <p:attrNameLst>
                                          <p:attrName>ppt_x</p:attrName>
                                        </p:attrNameLst>
                                      </p:cBhvr>
                                      <p:tavLst>
                                        <p:tav tm="0">
                                          <p:val>
                                            <p:strVal val="#ppt_x"/>
                                          </p:val>
                                        </p:tav>
                                        <p:tav tm="100000">
                                          <p:val>
                                            <p:strVal val="#ppt_x"/>
                                          </p:val>
                                        </p:tav>
                                      </p:tavLst>
                                    </p:anim>
                                    <p:anim calcmode="lin" valueType="num">
                                      <p:cBhvr>
                                        <p:cTn id="21" dur="500" fill="hold"/>
                                        <p:tgtEl>
                                          <p:spTgt spid="4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anim calcmode="lin" valueType="num">
                                      <p:cBhvr>
                                        <p:cTn id="26" dur="500" fill="hold"/>
                                        <p:tgtEl>
                                          <p:spTgt spid="42"/>
                                        </p:tgtEl>
                                        <p:attrNameLst>
                                          <p:attrName>ppt_x</p:attrName>
                                        </p:attrNameLst>
                                      </p:cBhvr>
                                      <p:tavLst>
                                        <p:tav tm="0">
                                          <p:val>
                                            <p:strVal val="#ppt_x"/>
                                          </p:val>
                                        </p:tav>
                                        <p:tav tm="100000">
                                          <p:val>
                                            <p:strVal val="#ppt_x"/>
                                          </p:val>
                                        </p:tav>
                                      </p:tavLst>
                                    </p:anim>
                                    <p:anim calcmode="lin" valueType="num">
                                      <p:cBhvr>
                                        <p:cTn id="27" dur="500" fill="hold"/>
                                        <p:tgtEl>
                                          <p:spTgt spid="4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anim calcmode="lin" valueType="num">
                                      <p:cBhvr>
                                        <p:cTn id="32" dur="500" fill="hold"/>
                                        <p:tgtEl>
                                          <p:spTgt spid="47"/>
                                        </p:tgtEl>
                                        <p:attrNameLst>
                                          <p:attrName>ppt_x</p:attrName>
                                        </p:attrNameLst>
                                      </p:cBhvr>
                                      <p:tavLst>
                                        <p:tav tm="0">
                                          <p:val>
                                            <p:strVal val="#ppt_x"/>
                                          </p:val>
                                        </p:tav>
                                        <p:tav tm="100000">
                                          <p:val>
                                            <p:strVal val="#ppt_x"/>
                                          </p:val>
                                        </p:tav>
                                      </p:tavLst>
                                    </p:anim>
                                    <p:anim calcmode="lin" valueType="num">
                                      <p:cBhvr>
                                        <p:cTn id="33" dur="500" fill="hold"/>
                                        <p:tgtEl>
                                          <p:spTgt spid="4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7" presetClass="entr" presetSubtype="0"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anim calcmode="lin" valueType="num">
                                      <p:cBhvr>
                                        <p:cTn id="38" dur="500" fill="hold"/>
                                        <p:tgtEl>
                                          <p:spTgt spid="44"/>
                                        </p:tgtEl>
                                        <p:attrNameLst>
                                          <p:attrName>ppt_x</p:attrName>
                                        </p:attrNameLst>
                                      </p:cBhvr>
                                      <p:tavLst>
                                        <p:tav tm="0">
                                          <p:val>
                                            <p:strVal val="#ppt_x"/>
                                          </p:val>
                                        </p:tav>
                                        <p:tav tm="100000">
                                          <p:val>
                                            <p:strVal val="#ppt_x"/>
                                          </p:val>
                                        </p:tav>
                                      </p:tavLst>
                                    </p:anim>
                                    <p:anim calcmode="lin" valueType="num">
                                      <p:cBhvr>
                                        <p:cTn id="39" dur="500" fill="hold"/>
                                        <p:tgtEl>
                                          <p:spTgt spid="44"/>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7" presetClass="entr" presetSubtype="0" fill="hold"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anim calcmode="lin" valueType="num">
                                      <p:cBhvr>
                                        <p:cTn id="44" dur="500" fill="hold"/>
                                        <p:tgtEl>
                                          <p:spTgt spid="45"/>
                                        </p:tgtEl>
                                        <p:attrNameLst>
                                          <p:attrName>ppt_x</p:attrName>
                                        </p:attrNameLst>
                                      </p:cBhvr>
                                      <p:tavLst>
                                        <p:tav tm="0">
                                          <p:val>
                                            <p:strVal val="#ppt_x"/>
                                          </p:val>
                                        </p:tav>
                                        <p:tav tm="100000">
                                          <p:val>
                                            <p:strVal val="#ppt_x"/>
                                          </p:val>
                                        </p:tav>
                                      </p:tavLst>
                                    </p:anim>
                                    <p:anim calcmode="lin" valueType="num">
                                      <p:cBhvr>
                                        <p:cTn id="45" dur="500" fill="hold"/>
                                        <p:tgtEl>
                                          <p:spTgt spid="45"/>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7" presetClass="entr" presetSubtype="0" fill="hold"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anim calcmode="lin" valueType="num">
                                      <p:cBhvr>
                                        <p:cTn id="50" dur="500" fill="hold"/>
                                        <p:tgtEl>
                                          <p:spTgt spid="52"/>
                                        </p:tgtEl>
                                        <p:attrNameLst>
                                          <p:attrName>ppt_x</p:attrName>
                                        </p:attrNameLst>
                                      </p:cBhvr>
                                      <p:tavLst>
                                        <p:tav tm="0">
                                          <p:val>
                                            <p:strVal val="#ppt_x"/>
                                          </p:val>
                                        </p:tav>
                                        <p:tav tm="100000">
                                          <p:val>
                                            <p:strVal val="#ppt_x"/>
                                          </p:val>
                                        </p:tav>
                                      </p:tavLst>
                                    </p:anim>
                                    <p:anim calcmode="lin" valueType="num">
                                      <p:cBhvr>
                                        <p:cTn id="51" dur="500" fill="hold"/>
                                        <p:tgtEl>
                                          <p:spTgt spid="52"/>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7" presetClass="entr" presetSubtype="0" fill="hold"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anim calcmode="lin" valueType="num">
                                      <p:cBhvr>
                                        <p:cTn id="56" dur="500" fill="hold"/>
                                        <p:tgtEl>
                                          <p:spTgt spid="46"/>
                                        </p:tgtEl>
                                        <p:attrNameLst>
                                          <p:attrName>ppt_x</p:attrName>
                                        </p:attrNameLst>
                                      </p:cBhvr>
                                      <p:tavLst>
                                        <p:tav tm="0">
                                          <p:val>
                                            <p:strVal val="#ppt_x"/>
                                          </p:val>
                                        </p:tav>
                                        <p:tav tm="100000">
                                          <p:val>
                                            <p:strVal val="#ppt_x"/>
                                          </p:val>
                                        </p:tav>
                                      </p:tavLst>
                                    </p:anim>
                                    <p:anim calcmode="lin" valueType="num">
                                      <p:cBhvr>
                                        <p:cTn id="57" dur="500" fill="hold"/>
                                        <p:tgtEl>
                                          <p:spTgt spid="46"/>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7" presetClass="entr" presetSubtype="0" fill="hold" nodeType="after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500"/>
                                        <p:tgtEl>
                                          <p:spTgt spid="50"/>
                                        </p:tgtEl>
                                      </p:cBhvr>
                                    </p:animEffect>
                                    <p:anim calcmode="lin" valueType="num">
                                      <p:cBhvr>
                                        <p:cTn id="62" dur="500" fill="hold"/>
                                        <p:tgtEl>
                                          <p:spTgt spid="50"/>
                                        </p:tgtEl>
                                        <p:attrNameLst>
                                          <p:attrName>ppt_x</p:attrName>
                                        </p:attrNameLst>
                                      </p:cBhvr>
                                      <p:tavLst>
                                        <p:tav tm="0">
                                          <p:val>
                                            <p:strVal val="#ppt_x"/>
                                          </p:val>
                                        </p:tav>
                                        <p:tav tm="100000">
                                          <p:val>
                                            <p:strVal val="#ppt_x"/>
                                          </p:val>
                                        </p:tav>
                                      </p:tavLst>
                                    </p:anim>
                                    <p:anim calcmode="lin" valueType="num">
                                      <p:cBhvr>
                                        <p:cTn id="63" dur="500" fill="hold"/>
                                        <p:tgtEl>
                                          <p:spTgt spid="50"/>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7" presetClass="entr" presetSubtype="0" fill="hold"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anim calcmode="lin" valueType="num">
                                      <p:cBhvr>
                                        <p:cTn id="68" dur="500" fill="hold"/>
                                        <p:tgtEl>
                                          <p:spTgt spid="53"/>
                                        </p:tgtEl>
                                        <p:attrNameLst>
                                          <p:attrName>ppt_x</p:attrName>
                                        </p:attrNameLst>
                                      </p:cBhvr>
                                      <p:tavLst>
                                        <p:tav tm="0">
                                          <p:val>
                                            <p:strVal val="#ppt_x"/>
                                          </p:val>
                                        </p:tav>
                                        <p:tav tm="100000">
                                          <p:val>
                                            <p:strVal val="#ppt_x"/>
                                          </p:val>
                                        </p:tav>
                                      </p:tavLst>
                                    </p:anim>
                                    <p:anim calcmode="lin" valueType="num">
                                      <p:cBhvr>
                                        <p:cTn id="69" dur="500" fill="hold"/>
                                        <p:tgtEl>
                                          <p:spTgt spid="53"/>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7" presetClass="entr" presetSubtype="0" fill="hold" nodeType="after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fade">
                                      <p:cBhvr>
                                        <p:cTn id="73" dur="500"/>
                                        <p:tgtEl>
                                          <p:spTgt spid="65"/>
                                        </p:tgtEl>
                                      </p:cBhvr>
                                    </p:animEffect>
                                    <p:anim calcmode="lin" valueType="num">
                                      <p:cBhvr>
                                        <p:cTn id="74" dur="500" fill="hold"/>
                                        <p:tgtEl>
                                          <p:spTgt spid="65"/>
                                        </p:tgtEl>
                                        <p:attrNameLst>
                                          <p:attrName>ppt_x</p:attrName>
                                        </p:attrNameLst>
                                      </p:cBhvr>
                                      <p:tavLst>
                                        <p:tav tm="0">
                                          <p:val>
                                            <p:strVal val="#ppt_x"/>
                                          </p:val>
                                        </p:tav>
                                        <p:tav tm="100000">
                                          <p:val>
                                            <p:strVal val="#ppt_x"/>
                                          </p:val>
                                        </p:tav>
                                      </p:tavLst>
                                    </p:anim>
                                    <p:anim calcmode="lin" valueType="num">
                                      <p:cBhvr>
                                        <p:cTn id="75" dur="5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nodeType="clickEffect">
                                  <p:stCondLst>
                                    <p:cond delay="0"/>
                                  </p:stCondLst>
                                  <p:childTnLst>
                                    <p:set>
                                      <p:cBhvr>
                                        <p:cTn id="79" dur="1" fill="hold">
                                          <p:stCondLst>
                                            <p:cond delay="0"/>
                                          </p:stCondLst>
                                        </p:cTn>
                                        <p:tgtEl>
                                          <p:spTgt spid="4"/>
                                        </p:tgtEl>
                                        <p:attrNameLst>
                                          <p:attrName>style.visibility</p:attrName>
                                        </p:attrNameLst>
                                      </p:cBhvr>
                                      <p:to>
                                        <p:strVal val="visible"/>
                                      </p:to>
                                    </p:set>
                                    <p:anim calcmode="lin" valueType="num">
                                      <p:cBhvr additive="base">
                                        <p:cTn id="80" dur="2000" fill="hold"/>
                                        <p:tgtEl>
                                          <p:spTgt spid="4"/>
                                        </p:tgtEl>
                                        <p:attrNameLst>
                                          <p:attrName>ppt_x</p:attrName>
                                        </p:attrNameLst>
                                      </p:cBhvr>
                                      <p:tavLst>
                                        <p:tav tm="0">
                                          <p:val>
                                            <p:strVal val="1+#ppt_w/2"/>
                                          </p:val>
                                        </p:tav>
                                        <p:tav tm="100000">
                                          <p:val>
                                            <p:strVal val="#ppt_x"/>
                                          </p:val>
                                        </p:tav>
                                      </p:tavLst>
                                    </p:anim>
                                    <p:anim calcmode="lin" valueType="num">
                                      <p:cBhvr additive="base">
                                        <p:cTn id="81" dur="2000" fill="hold"/>
                                        <p:tgtEl>
                                          <p:spTgt spid="4"/>
                                        </p:tgtEl>
                                        <p:attrNameLst>
                                          <p:attrName>ppt_y</p:attrName>
                                        </p:attrNameLst>
                                      </p:cBhvr>
                                      <p:tavLst>
                                        <p:tav tm="0">
                                          <p:val>
                                            <p:strVal val="#ppt_y"/>
                                          </p:val>
                                        </p:tav>
                                        <p:tav tm="100000">
                                          <p:val>
                                            <p:strVal val="#ppt_y"/>
                                          </p:val>
                                        </p:tav>
                                      </p:tavLst>
                                    </p:anim>
                                  </p:childTnLst>
                                </p:cTn>
                              </p:par>
                              <p:par>
                                <p:cTn id="82" presetID="2" presetClass="entr" presetSubtype="2" fill="hold" nodeType="withEffect">
                                  <p:stCondLst>
                                    <p:cond delay="0"/>
                                  </p:stCondLst>
                                  <p:childTnLst>
                                    <p:set>
                                      <p:cBhvr>
                                        <p:cTn id="83" dur="1" fill="hold">
                                          <p:stCondLst>
                                            <p:cond delay="0"/>
                                          </p:stCondLst>
                                        </p:cTn>
                                        <p:tgtEl>
                                          <p:spTgt spid="7"/>
                                        </p:tgtEl>
                                        <p:attrNameLst>
                                          <p:attrName>style.visibility</p:attrName>
                                        </p:attrNameLst>
                                      </p:cBhvr>
                                      <p:to>
                                        <p:strVal val="visible"/>
                                      </p:to>
                                    </p:set>
                                    <p:anim calcmode="lin" valueType="num">
                                      <p:cBhvr additive="base">
                                        <p:cTn id="84" dur="2000" fill="hold"/>
                                        <p:tgtEl>
                                          <p:spTgt spid="7"/>
                                        </p:tgtEl>
                                        <p:attrNameLst>
                                          <p:attrName>ppt_x</p:attrName>
                                        </p:attrNameLst>
                                      </p:cBhvr>
                                      <p:tavLst>
                                        <p:tav tm="0">
                                          <p:val>
                                            <p:strVal val="1+#ppt_w/2"/>
                                          </p:val>
                                        </p:tav>
                                        <p:tav tm="100000">
                                          <p:val>
                                            <p:strVal val="#ppt_x"/>
                                          </p:val>
                                        </p:tav>
                                      </p:tavLst>
                                    </p:anim>
                                    <p:anim calcmode="lin" valueType="num">
                                      <p:cBhvr additive="base">
                                        <p:cTn id="85" dur="2000" fill="hold"/>
                                        <p:tgtEl>
                                          <p:spTgt spid="7"/>
                                        </p:tgtEl>
                                        <p:attrNameLst>
                                          <p:attrName>ppt_y</p:attrName>
                                        </p:attrNameLst>
                                      </p:cBhvr>
                                      <p:tavLst>
                                        <p:tav tm="0">
                                          <p:val>
                                            <p:strVal val="#ppt_y"/>
                                          </p:val>
                                        </p:tav>
                                        <p:tav tm="100000">
                                          <p:val>
                                            <p:strVal val="#ppt_y"/>
                                          </p:val>
                                        </p:tav>
                                      </p:tavLst>
                                    </p:anim>
                                  </p:childTnLst>
                                </p:cTn>
                              </p:par>
                              <p:par>
                                <p:cTn id="86" presetID="2" presetClass="entr" presetSubtype="2" fill="hold" nodeType="withEffect">
                                  <p:stCondLst>
                                    <p:cond delay="0"/>
                                  </p:stCondLst>
                                  <p:childTnLst>
                                    <p:set>
                                      <p:cBhvr>
                                        <p:cTn id="87" dur="1" fill="hold">
                                          <p:stCondLst>
                                            <p:cond delay="0"/>
                                          </p:stCondLst>
                                        </p:cTn>
                                        <p:tgtEl>
                                          <p:spTgt spid="9"/>
                                        </p:tgtEl>
                                        <p:attrNameLst>
                                          <p:attrName>style.visibility</p:attrName>
                                        </p:attrNameLst>
                                      </p:cBhvr>
                                      <p:to>
                                        <p:strVal val="visible"/>
                                      </p:to>
                                    </p:set>
                                    <p:anim calcmode="lin" valueType="num">
                                      <p:cBhvr additive="base">
                                        <p:cTn id="88" dur="2000" fill="hold"/>
                                        <p:tgtEl>
                                          <p:spTgt spid="9"/>
                                        </p:tgtEl>
                                        <p:attrNameLst>
                                          <p:attrName>ppt_x</p:attrName>
                                        </p:attrNameLst>
                                      </p:cBhvr>
                                      <p:tavLst>
                                        <p:tav tm="0">
                                          <p:val>
                                            <p:strVal val="1+#ppt_w/2"/>
                                          </p:val>
                                        </p:tav>
                                        <p:tav tm="100000">
                                          <p:val>
                                            <p:strVal val="#ppt_x"/>
                                          </p:val>
                                        </p:tav>
                                      </p:tavLst>
                                    </p:anim>
                                    <p:anim calcmode="lin" valueType="num">
                                      <p:cBhvr additive="base">
                                        <p:cTn id="89" dur="2000" fill="hold"/>
                                        <p:tgtEl>
                                          <p:spTgt spid="9"/>
                                        </p:tgtEl>
                                        <p:attrNameLst>
                                          <p:attrName>ppt_y</p:attrName>
                                        </p:attrNameLst>
                                      </p:cBhvr>
                                      <p:tavLst>
                                        <p:tav tm="0">
                                          <p:val>
                                            <p:strVal val="#ppt_y"/>
                                          </p:val>
                                        </p:tav>
                                        <p:tav tm="100000">
                                          <p:val>
                                            <p:strVal val="#ppt_y"/>
                                          </p:val>
                                        </p:tav>
                                      </p:tavLst>
                                    </p:anim>
                                  </p:childTnLst>
                                </p:cTn>
                              </p:par>
                              <p:par>
                                <p:cTn id="90" presetID="2" presetClass="entr" presetSubtype="2" fill="hold" nodeType="withEffect">
                                  <p:stCondLst>
                                    <p:cond delay="0"/>
                                  </p:stCondLst>
                                  <p:childTnLst>
                                    <p:set>
                                      <p:cBhvr>
                                        <p:cTn id="91" dur="1" fill="hold">
                                          <p:stCondLst>
                                            <p:cond delay="0"/>
                                          </p:stCondLst>
                                        </p:cTn>
                                        <p:tgtEl>
                                          <p:spTgt spid="10"/>
                                        </p:tgtEl>
                                        <p:attrNameLst>
                                          <p:attrName>style.visibility</p:attrName>
                                        </p:attrNameLst>
                                      </p:cBhvr>
                                      <p:to>
                                        <p:strVal val="visible"/>
                                      </p:to>
                                    </p:set>
                                    <p:anim calcmode="lin" valueType="num">
                                      <p:cBhvr additive="base">
                                        <p:cTn id="92" dur="2000" fill="hold"/>
                                        <p:tgtEl>
                                          <p:spTgt spid="10"/>
                                        </p:tgtEl>
                                        <p:attrNameLst>
                                          <p:attrName>ppt_x</p:attrName>
                                        </p:attrNameLst>
                                      </p:cBhvr>
                                      <p:tavLst>
                                        <p:tav tm="0">
                                          <p:val>
                                            <p:strVal val="1+#ppt_w/2"/>
                                          </p:val>
                                        </p:tav>
                                        <p:tav tm="100000">
                                          <p:val>
                                            <p:strVal val="#ppt_x"/>
                                          </p:val>
                                        </p:tav>
                                      </p:tavLst>
                                    </p:anim>
                                    <p:anim calcmode="lin" valueType="num">
                                      <p:cBhvr additive="base">
                                        <p:cTn id="93" dur="2000" fill="hold"/>
                                        <p:tgtEl>
                                          <p:spTgt spid="10"/>
                                        </p:tgtEl>
                                        <p:attrNameLst>
                                          <p:attrName>ppt_y</p:attrName>
                                        </p:attrNameLst>
                                      </p:cBhvr>
                                      <p:tavLst>
                                        <p:tav tm="0">
                                          <p:val>
                                            <p:strVal val="#ppt_y"/>
                                          </p:val>
                                        </p:tav>
                                        <p:tav tm="100000">
                                          <p:val>
                                            <p:strVal val="#ppt_y"/>
                                          </p:val>
                                        </p:tav>
                                      </p:tavLst>
                                    </p:anim>
                                  </p:childTnLst>
                                </p:cTn>
                              </p:par>
                              <p:par>
                                <p:cTn id="94" presetID="2" presetClass="entr" presetSubtype="2" fill="hold" nodeType="withEffect">
                                  <p:stCondLst>
                                    <p:cond delay="0"/>
                                  </p:stCondLst>
                                  <p:childTnLst>
                                    <p:set>
                                      <p:cBhvr>
                                        <p:cTn id="95" dur="1" fill="hold">
                                          <p:stCondLst>
                                            <p:cond delay="0"/>
                                          </p:stCondLst>
                                        </p:cTn>
                                        <p:tgtEl>
                                          <p:spTgt spid="11"/>
                                        </p:tgtEl>
                                        <p:attrNameLst>
                                          <p:attrName>style.visibility</p:attrName>
                                        </p:attrNameLst>
                                      </p:cBhvr>
                                      <p:to>
                                        <p:strVal val="visible"/>
                                      </p:to>
                                    </p:set>
                                    <p:anim calcmode="lin" valueType="num">
                                      <p:cBhvr additive="base">
                                        <p:cTn id="96" dur="2000" fill="hold"/>
                                        <p:tgtEl>
                                          <p:spTgt spid="11"/>
                                        </p:tgtEl>
                                        <p:attrNameLst>
                                          <p:attrName>ppt_x</p:attrName>
                                        </p:attrNameLst>
                                      </p:cBhvr>
                                      <p:tavLst>
                                        <p:tav tm="0">
                                          <p:val>
                                            <p:strVal val="1+#ppt_w/2"/>
                                          </p:val>
                                        </p:tav>
                                        <p:tav tm="100000">
                                          <p:val>
                                            <p:strVal val="#ppt_x"/>
                                          </p:val>
                                        </p:tav>
                                      </p:tavLst>
                                    </p:anim>
                                    <p:anim calcmode="lin" valueType="num">
                                      <p:cBhvr additive="base">
                                        <p:cTn id="97" dur="2000" fill="hold"/>
                                        <p:tgtEl>
                                          <p:spTgt spid="11"/>
                                        </p:tgtEl>
                                        <p:attrNameLst>
                                          <p:attrName>ppt_y</p:attrName>
                                        </p:attrNameLst>
                                      </p:cBhvr>
                                      <p:tavLst>
                                        <p:tav tm="0">
                                          <p:val>
                                            <p:strVal val="#ppt_y"/>
                                          </p:val>
                                        </p:tav>
                                        <p:tav tm="100000">
                                          <p:val>
                                            <p:strVal val="#ppt_y"/>
                                          </p:val>
                                        </p:tav>
                                      </p:tavLst>
                                    </p:anim>
                                  </p:childTnLst>
                                </p:cTn>
                              </p:par>
                              <p:par>
                                <p:cTn id="98" presetID="2" presetClass="entr" presetSubtype="2" fill="hold" nodeType="withEffect">
                                  <p:stCondLst>
                                    <p:cond delay="0"/>
                                  </p:stCondLst>
                                  <p:childTnLst>
                                    <p:set>
                                      <p:cBhvr>
                                        <p:cTn id="99" dur="1" fill="hold">
                                          <p:stCondLst>
                                            <p:cond delay="0"/>
                                          </p:stCondLst>
                                        </p:cTn>
                                        <p:tgtEl>
                                          <p:spTgt spid="12"/>
                                        </p:tgtEl>
                                        <p:attrNameLst>
                                          <p:attrName>style.visibility</p:attrName>
                                        </p:attrNameLst>
                                      </p:cBhvr>
                                      <p:to>
                                        <p:strVal val="visible"/>
                                      </p:to>
                                    </p:set>
                                    <p:anim calcmode="lin" valueType="num">
                                      <p:cBhvr additive="base">
                                        <p:cTn id="100" dur="2000" fill="hold"/>
                                        <p:tgtEl>
                                          <p:spTgt spid="12"/>
                                        </p:tgtEl>
                                        <p:attrNameLst>
                                          <p:attrName>ppt_x</p:attrName>
                                        </p:attrNameLst>
                                      </p:cBhvr>
                                      <p:tavLst>
                                        <p:tav tm="0">
                                          <p:val>
                                            <p:strVal val="1+#ppt_w/2"/>
                                          </p:val>
                                        </p:tav>
                                        <p:tav tm="100000">
                                          <p:val>
                                            <p:strVal val="#ppt_x"/>
                                          </p:val>
                                        </p:tav>
                                      </p:tavLst>
                                    </p:anim>
                                    <p:anim calcmode="lin" valueType="num">
                                      <p:cBhvr additive="base">
                                        <p:cTn id="101" dur="2000" fill="hold"/>
                                        <p:tgtEl>
                                          <p:spTgt spid="12"/>
                                        </p:tgtEl>
                                        <p:attrNameLst>
                                          <p:attrName>ppt_y</p:attrName>
                                        </p:attrNameLst>
                                      </p:cBhvr>
                                      <p:tavLst>
                                        <p:tav tm="0">
                                          <p:val>
                                            <p:strVal val="#ppt_y"/>
                                          </p:val>
                                        </p:tav>
                                        <p:tav tm="100000">
                                          <p:val>
                                            <p:strVal val="#ppt_y"/>
                                          </p:val>
                                        </p:tav>
                                      </p:tavLst>
                                    </p:anim>
                                  </p:childTnLst>
                                </p:cTn>
                              </p:par>
                              <p:par>
                                <p:cTn id="102" presetID="2" presetClass="entr" presetSubtype="2" fill="hold" nodeType="withEffect">
                                  <p:stCondLst>
                                    <p:cond delay="0"/>
                                  </p:stCondLst>
                                  <p:childTnLst>
                                    <p:set>
                                      <p:cBhvr>
                                        <p:cTn id="103" dur="1" fill="hold">
                                          <p:stCondLst>
                                            <p:cond delay="0"/>
                                          </p:stCondLst>
                                        </p:cTn>
                                        <p:tgtEl>
                                          <p:spTgt spid="13"/>
                                        </p:tgtEl>
                                        <p:attrNameLst>
                                          <p:attrName>style.visibility</p:attrName>
                                        </p:attrNameLst>
                                      </p:cBhvr>
                                      <p:to>
                                        <p:strVal val="visible"/>
                                      </p:to>
                                    </p:set>
                                    <p:anim calcmode="lin" valueType="num">
                                      <p:cBhvr additive="base">
                                        <p:cTn id="104" dur="2000" fill="hold"/>
                                        <p:tgtEl>
                                          <p:spTgt spid="13"/>
                                        </p:tgtEl>
                                        <p:attrNameLst>
                                          <p:attrName>ppt_x</p:attrName>
                                        </p:attrNameLst>
                                      </p:cBhvr>
                                      <p:tavLst>
                                        <p:tav tm="0">
                                          <p:val>
                                            <p:strVal val="1+#ppt_w/2"/>
                                          </p:val>
                                        </p:tav>
                                        <p:tav tm="100000">
                                          <p:val>
                                            <p:strVal val="#ppt_x"/>
                                          </p:val>
                                        </p:tav>
                                      </p:tavLst>
                                    </p:anim>
                                    <p:anim calcmode="lin" valueType="num">
                                      <p:cBhvr additive="base">
                                        <p:cTn id="105" dur="2000" fill="hold"/>
                                        <p:tgtEl>
                                          <p:spTgt spid="13"/>
                                        </p:tgtEl>
                                        <p:attrNameLst>
                                          <p:attrName>ppt_y</p:attrName>
                                        </p:attrNameLst>
                                      </p:cBhvr>
                                      <p:tavLst>
                                        <p:tav tm="0">
                                          <p:val>
                                            <p:strVal val="#ppt_y"/>
                                          </p:val>
                                        </p:tav>
                                        <p:tav tm="100000">
                                          <p:val>
                                            <p:strVal val="#ppt_y"/>
                                          </p:val>
                                        </p:tav>
                                      </p:tavLst>
                                    </p:anim>
                                  </p:childTnLst>
                                </p:cTn>
                              </p:par>
                              <p:par>
                                <p:cTn id="106" presetID="2" presetClass="entr" presetSubtype="2" fill="hold" nodeType="withEffect">
                                  <p:stCondLst>
                                    <p:cond delay="0"/>
                                  </p:stCondLst>
                                  <p:childTnLst>
                                    <p:set>
                                      <p:cBhvr>
                                        <p:cTn id="107" dur="1" fill="hold">
                                          <p:stCondLst>
                                            <p:cond delay="0"/>
                                          </p:stCondLst>
                                        </p:cTn>
                                        <p:tgtEl>
                                          <p:spTgt spid="15"/>
                                        </p:tgtEl>
                                        <p:attrNameLst>
                                          <p:attrName>style.visibility</p:attrName>
                                        </p:attrNameLst>
                                      </p:cBhvr>
                                      <p:to>
                                        <p:strVal val="visible"/>
                                      </p:to>
                                    </p:set>
                                    <p:anim calcmode="lin" valueType="num">
                                      <p:cBhvr additive="base">
                                        <p:cTn id="108" dur="2000" fill="hold"/>
                                        <p:tgtEl>
                                          <p:spTgt spid="15"/>
                                        </p:tgtEl>
                                        <p:attrNameLst>
                                          <p:attrName>ppt_x</p:attrName>
                                        </p:attrNameLst>
                                      </p:cBhvr>
                                      <p:tavLst>
                                        <p:tav tm="0">
                                          <p:val>
                                            <p:strVal val="1+#ppt_w/2"/>
                                          </p:val>
                                        </p:tav>
                                        <p:tav tm="100000">
                                          <p:val>
                                            <p:strVal val="#ppt_x"/>
                                          </p:val>
                                        </p:tav>
                                      </p:tavLst>
                                    </p:anim>
                                    <p:anim calcmode="lin" valueType="num">
                                      <p:cBhvr additive="base">
                                        <p:cTn id="109" dur="2000" fill="hold"/>
                                        <p:tgtEl>
                                          <p:spTgt spid="15"/>
                                        </p:tgtEl>
                                        <p:attrNameLst>
                                          <p:attrName>ppt_y</p:attrName>
                                        </p:attrNameLst>
                                      </p:cBhvr>
                                      <p:tavLst>
                                        <p:tav tm="0">
                                          <p:val>
                                            <p:strVal val="#ppt_y"/>
                                          </p:val>
                                        </p:tav>
                                        <p:tav tm="100000">
                                          <p:val>
                                            <p:strVal val="#ppt_y"/>
                                          </p:val>
                                        </p:tav>
                                      </p:tavLst>
                                    </p:anim>
                                  </p:childTnLst>
                                </p:cTn>
                              </p:par>
                              <p:par>
                                <p:cTn id="110" presetID="2" presetClass="entr" presetSubtype="2" fill="hold" nodeType="withEffect">
                                  <p:stCondLst>
                                    <p:cond delay="0"/>
                                  </p:stCondLst>
                                  <p:childTnLst>
                                    <p:set>
                                      <p:cBhvr>
                                        <p:cTn id="111" dur="1" fill="hold">
                                          <p:stCondLst>
                                            <p:cond delay="0"/>
                                          </p:stCondLst>
                                        </p:cTn>
                                        <p:tgtEl>
                                          <p:spTgt spid="16"/>
                                        </p:tgtEl>
                                        <p:attrNameLst>
                                          <p:attrName>style.visibility</p:attrName>
                                        </p:attrNameLst>
                                      </p:cBhvr>
                                      <p:to>
                                        <p:strVal val="visible"/>
                                      </p:to>
                                    </p:set>
                                    <p:anim calcmode="lin" valueType="num">
                                      <p:cBhvr additive="base">
                                        <p:cTn id="112" dur="2000" fill="hold"/>
                                        <p:tgtEl>
                                          <p:spTgt spid="16"/>
                                        </p:tgtEl>
                                        <p:attrNameLst>
                                          <p:attrName>ppt_x</p:attrName>
                                        </p:attrNameLst>
                                      </p:cBhvr>
                                      <p:tavLst>
                                        <p:tav tm="0">
                                          <p:val>
                                            <p:strVal val="1+#ppt_w/2"/>
                                          </p:val>
                                        </p:tav>
                                        <p:tav tm="100000">
                                          <p:val>
                                            <p:strVal val="#ppt_x"/>
                                          </p:val>
                                        </p:tav>
                                      </p:tavLst>
                                    </p:anim>
                                    <p:anim calcmode="lin" valueType="num">
                                      <p:cBhvr additive="base">
                                        <p:cTn id="113" dur="2000" fill="hold"/>
                                        <p:tgtEl>
                                          <p:spTgt spid="16"/>
                                        </p:tgtEl>
                                        <p:attrNameLst>
                                          <p:attrName>ppt_y</p:attrName>
                                        </p:attrNameLst>
                                      </p:cBhvr>
                                      <p:tavLst>
                                        <p:tav tm="0">
                                          <p:val>
                                            <p:strVal val="#ppt_y"/>
                                          </p:val>
                                        </p:tav>
                                        <p:tav tm="100000">
                                          <p:val>
                                            <p:strVal val="#ppt_y"/>
                                          </p:val>
                                        </p:tav>
                                      </p:tavLst>
                                    </p:anim>
                                  </p:childTnLst>
                                </p:cTn>
                              </p:par>
                              <p:par>
                                <p:cTn id="114" presetID="2" presetClass="entr" presetSubtype="2" fill="hold" nodeType="withEffect">
                                  <p:stCondLst>
                                    <p:cond delay="0"/>
                                  </p:stCondLst>
                                  <p:childTnLst>
                                    <p:set>
                                      <p:cBhvr>
                                        <p:cTn id="115" dur="1" fill="hold">
                                          <p:stCondLst>
                                            <p:cond delay="0"/>
                                          </p:stCondLst>
                                        </p:cTn>
                                        <p:tgtEl>
                                          <p:spTgt spid="17"/>
                                        </p:tgtEl>
                                        <p:attrNameLst>
                                          <p:attrName>style.visibility</p:attrName>
                                        </p:attrNameLst>
                                      </p:cBhvr>
                                      <p:to>
                                        <p:strVal val="visible"/>
                                      </p:to>
                                    </p:set>
                                    <p:anim calcmode="lin" valueType="num">
                                      <p:cBhvr additive="base">
                                        <p:cTn id="116" dur="2000" fill="hold"/>
                                        <p:tgtEl>
                                          <p:spTgt spid="17"/>
                                        </p:tgtEl>
                                        <p:attrNameLst>
                                          <p:attrName>ppt_x</p:attrName>
                                        </p:attrNameLst>
                                      </p:cBhvr>
                                      <p:tavLst>
                                        <p:tav tm="0">
                                          <p:val>
                                            <p:strVal val="1+#ppt_w/2"/>
                                          </p:val>
                                        </p:tav>
                                        <p:tav tm="100000">
                                          <p:val>
                                            <p:strVal val="#ppt_x"/>
                                          </p:val>
                                        </p:tav>
                                      </p:tavLst>
                                    </p:anim>
                                    <p:anim calcmode="lin" valueType="num">
                                      <p:cBhvr additive="base">
                                        <p:cTn id="117" dur="2000" fill="hold"/>
                                        <p:tgtEl>
                                          <p:spTgt spid="17"/>
                                        </p:tgtEl>
                                        <p:attrNameLst>
                                          <p:attrName>ppt_y</p:attrName>
                                        </p:attrNameLst>
                                      </p:cBhvr>
                                      <p:tavLst>
                                        <p:tav tm="0">
                                          <p:val>
                                            <p:strVal val="#ppt_y"/>
                                          </p:val>
                                        </p:tav>
                                        <p:tav tm="100000">
                                          <p:val>
                                            <p:strVal val="#ppt_y"/>
                                          </p:val>
                                        </p:tav>
                                      </p:tavLst>
                                    </p:anim>
                                  </p:childTnLst>
                                </p:cTn>
                              </p:par>
                              <p:par>
                                <p:cTn id="118" presetID="2" presetClass="entr" presetSubtype="2" fill="hold" nodeType="withEffect">
                                  <p:stCondLst>
                                    <p:cond delay="0"/>
                                  </p:stCondLst>
                                  <p:childTnLst>
                                    <p:set>
                                      <p:cBhvr>
                                        <p:cTn id="119" dur="1" fill="hold">
                                          <p:stCondLst>
                                            <p:cond delay="0"/>
                                          </p:stCondLst>
                                        </p:cTn>
                                        <p:tgtEl>
                                          <p:spTgt spid="18"/>
                                        </p:tgtEl>
                                        <p:attrNameLst>
                                          <p:attrName>style.visibility</p:attrName>
                                        </p:attrNameLst>
                                      </p:cBhvr>
                                      <p:to>
                                        <p:strVal val="visible"/>
                                      </p:to>
                                    </p:set>
                                    <p:anim calcmode="lin" valueType="num">
                                      <p:cBhvr additive="base">
                                        <p:cTn id="120" dur="2000" fill="hold"/>
                                        <p:tgtEl>
                                          <p:spTgt spid="18"/>
                                        </p:tgtEl>
                                        <p:attrNameLst>
                                          <p:attrName>ppt_x</p:attrName>
                                        </p:attrNameLst>
                                      </p:cBhvr>
                                      <p:tavLst>
                                        <p:tav tm="0">
                                          <p:val>
                                            <p:strVal val="1+#ppt_w/2"/>
                                          </p:val>
                                        </p:tav>
                                        <p:tav tm="100000">
                                          <p:val>
                                            <p:strVal val="#ppt_x"/>
                                          </p:val>
                                        </p:tav>
                                      </p:tavLst>
                                    </p:anim>
                                    <p:anim calcmode="lin" valueType="num">
                                      <p:cBhvr additive="base">
                                        <p:cTn id="121" dur="2000" fill="hold"/>
                                        <p:tgtEl>
                                          <p:spTgt spid="18"/>
                                        </p:tgtEl>
                                        <p:attrNameLst>
                                          <p:attrName>ppt_y</p:attrName>
                                        </p:attrNameLst>
                                      </p:cBhvr>
                                      <p:tavLst>
                                        <p:tav tm="0">
                                          <p:val>
                                            <p:strVal val="#ppt_y"/>
                                          </p:val>
                                        </p:tav>
                                        <p:tav tm="100000">
                                          <p:val>
                                            <p:strVal val="#ppt_y"/>
                                          </p:val>
                                        </p:tav>
                                      </p:tavLst>
                                    </p:anim>
                                  </p:childTnLst>
                                </p:cTn>
                              </p:par>
                              <p:par>
                                <p:cTn id="122" presetID="2" presetClass="entr" presetSubtype="2" fill="hold" nodeType="withEffect">
                                  <p:stCondLst>
                                    <p:cond delay="0"/>
                                  </p:stCondLst>
                                  <p:childTnLst>
                                    <p:set>
                                      <p:cBhvr>
                                        <p:cTn id="123" dur="1" fill="hold">
                                          <p:stCondLst>
                                            <p:cond delay="0"/>
                                          </p:stCondLst>
                                        </p:cTn>
                                        <p:tgtEl>
                                          <p:spTgt spid="19"/>
                                        </p:tgtEl>
                                        <p:attrNameLst>
                                          <p:attrName>style.visibility</p:attrName>
                                        </p:attrNameLst>
                                      </p:cBhvr>
                                      <p:to>
                                        <p:strVal val="visible"/>
                                      </p:to>
                                    </p:set>
                                    <p:anim calcmode="lin" valueType="num">
                                      <p:cBhvr additive="base">
                                        <p:cTn id="124" dur="2000" fill="hold"/>
                                        <p:tgtEl>
                                          <p:spTgt spid="19"/>
                                        </p:tgtEl>
                                        <p:attrNameLst>
                                          <p:attrName>ppt_x</p:attrName>
                                        </p:attrNameLst>
                                      </p:cBhvr>
                                      <p:tavLst>
                                        <p:tav tm="0">
                                          <p:val>
                                            <p:strVal val="1+#ppt_w/2"/>
                                          </p:val>
                                        </p:tav>
                                        <p:tav tm="100000">
                                          <p:val>
                                            <p:strVal val="#ppt_x"/>
                                          </p:val>
                                        </p:tav>
                                      </p:tavLst>
                                    </p:anim>
                                    <p:anim calcmode="lin" valueType="num">
                                      <p:cBhvr additive="base">
                                        <p:cTn id="125" dur="2000" fill="hold"/>
                                        <p:tgtEl>
                                          <p:spTgt spid="19"/>
                                        </p:tgtEl>
                                        <p:attrNameLst>
                                          <p:attrName>ppt_y</p:attrName>
                                        </p:attrNameLst>
                                      </p:cBhvr>
                                      <p:tavLst>
                                        <p:tav tm="0">
                                          <p:val>
                                            <p:strVal val="#ppt_y"/>
                                          </p:val>
                                        </p:tav>
                                        <p:tav tm="100000">
                                          <p:val>
                                            <p:strVal val="#ppt_y"/>
                                          </p:val>
                                        </p:tav>
                                      </p:tavLst>
                                    </p:anim>
                                  </p:childTnLst>
                                </p:cTn>
                              </p:par>
                              <p:par>
                                <p:cTn id="126" presetID="2" presetClass="entr" presetSubtype="2" fill="hold" nodeType="withEffect">
                                  <p:stCondLst>
                                    <p:cond delay="0"/>
                                  </p:stCondLst>
                                  <p:childTnLst>
                                    <p:set>
                                      <p:cBhvr>
                                        <p:cTn id="127" dur="1" fill="hold">
                                          <p:stCondLst>
                                            <p:cond delay="0"/>
                                          </p:stCondLst>
                                        </p:cTn>
                                        <p:tgtEl>
                                          <p:spTgt spid="20"/>
                                        </p:tgtEl>
                                        <p:attrNameLst>
                                          <p:attrName>style.visibility</p:attrName>
                                        </p:attrNameLst>
                                      </p:cBhvr>
                                      <p:to>
                                        <p:strVal val="visible"/>
                                      </p:to>
                                    </p:set>
                                    <p:anim calcmode="lin" valueType="num">
                                      <p:cBhvr additive="base">
                                        <p:cTn id="128" dur="2000" fill="hold"/>
                                        <p:tgtEl>
                                          <p:spTgt spid="20"/>
                                        </p:tgtEl>
                                        <p:attrNameLst>
                                          <p:attrName>ppt_x</p:attrName>
                                        </p:attrNameLst>
                                      </p:cBhvr>
                                      <p:tavLst>
                                        <p:tav tm="0">
                                          <p:val>
                                            <p:strVal val="1+#ppt_w/2"/>
                                          </p:val>
                                        </p:tav>
                                        <p:tav tm="100000">
                                          <p:val>
                                            <p:strVal val="#ppt_x"/>
                                          </p:val>
                                        </p:tav>
                                      </p:tavLst>
                                    </p:anim>
                                    <p:anim calcmode="lin" valueType="num">
                                      <p:cBhvr additive="base">
                                        <p:cTn id="129" dur="2000" fill="hold"/>
                                        <p:tgtEl>
                                          <p:spTgt spid="20"/>
                                        </p:tgtEl>
                                        <p:attrNameLst>
                                          <p:attrName>ppt_y</p:attrName>
                                        </p:attrNameLst>
                                      </p:cBhvr>
                                      <p:tavLst>
                                        <p:tav tm="0">
                                          <p:val>
                                            <p:strVal val="#ppt_y"/>
                                          </p:val>
                                        </p:tav>
                                        <p:tav tm="100000">
                                          <p:val>
                                            <p:strVal val="#ppt_y"/>
                                          </p:val>
                                        </p:tav>
                                      </p:tavLst>
                                    </p:anim>
                                  </p:childTnLst>
                                </p:cTn>
                              </p:par>
                              <p:par>
                                <p:cTn id="130" presetID="2" presetClass="entr" presetSubtype="2" fill="hold" nodeType="withEffect">
                                  <p:stCondLst>
                                    <p:cond delay="0"/>
                                  </p:stCondLst>
                                  <p:childTnLst>
                                    <p:set>
                                      <p:cBhvr>
                                        <p:cTn id="131" dur="1" fill="hold">
                                          <p:stCondLst>
                                            <p:cond delay="0"/>
                                          </p:stCondLst>
                                        </p:cTn>
                                        <p:tgtEl>
                                          <p:spTgt spid="21"/>
                                        </p:tgtEl>
                                        <p:attrNameLst>
                                          <p:attrName>style.visibility</p:attrName>
                                        </p:attrNameLst>
                                      </p:cBhvr>
                                      <p:to>
                                        <p:strVal val="visible"/>
                                      </p:to>
                                    </p:set>
                                    <p:anim calcmode="lin" valueType="num">
                                      <p:cBhvr additive="base">
                                        <p:cTn id="132" dur="2000" fill="hold"/>
                                        <p:tgtEl>
                                          <p:spTgt spid="21"/>
                                        </p:tgtEl>
                                        <p:attrNameLst>
                                          <p:attrName>ppt_x</p:attrName>
                                        </p:attrNameLst>
                                      </p:cBhvr>
                                      <p:tavLst>
                                        <p:tav tm="0">
                                          <p:val>
                                            <p:strVal val="1+#ppt_w/2"/>
                                          </p:val>
                                        </p:tav>
                                        <p:tav tm="100000">
                                          <p:val>
                                            <p:strVal val="#ppt_x"/>
                                          </p:val>
                                        </p:tav>
                                      </p:tavLst>
                                    </p:anim>
                                    <p:anim calcmode="lin" valueType="num">
                                      <p:cBhvr additive="base">
                                        <p:cTn id="133" dur="2000" fill="hold"/>
                                        <p:tgtEl>
                                          <p:spTgt spid="21"/>
                                        </p:tgtEl>
                                        <p:attrNameLst>
                                          <p:attrName>ppt_y</p:attrName>
                                        </p:attrNameLst>
                                      </p:cBhvr>
                                      <p:tavLst>
                                        <p:tav tm="0">
                                          <p:val>
                                            <p:strVal val="#ppt_y"/>
                                          </p:val>
                                        </p:tav>
                                        <p:tav tm="100000">
                                          <p:val>
                                            <p:strVal val="#ppt_y"/>
                                          </p:val>
                                        </p:tav>
                                      </p:tavLst>
                                    </p:anim>
                                  </p:childTnLst>
                                </p:cTn>
                              </p:par>
                              <p:par>
                                <p:cTn id="134" presetID="2" presetClass="entr" presetSubtype="2" fill="hold" nodeType="withEffect">
                                  <p:stCondLst>
                                    <p:cond delay="0"/>
                                  </p:stCondLst>
                                  <p:childTnLst>
                                    <p:set>
                                      <p:cBhvr>
                                        <p:cTn id="135" dur="1" fill="hold">
                                          <p:stCondLst>
                                            <p:cond delay="0"/>
                                          </p:stCondLst>
                                        </p:cTn>
                                        <p:tgtEl>
                                          <p:spTgt spid="22"/>
                                        </p:tgtEl>
                                        <p:attrNameLst>
                                          <p:attrName>style.visibility</p:attrName>
                                        </p:attrNameLst>
                                      </p:cBhvr>
                                      <p:to>
                                        <p:strVal val="visible"/>
                                      </p:to>
                                    </p:set>
                                    <p:anim calcmode="lin" valueType="num">
                                      <p:cBhvr additive="base">
                                        <p:cTn id="136" dur="2000" fill="hold"/>
                                        <p:tgtEl>
                                          <p:spTgt spid="22"/>
                                        </p:tgtEl>
                                        <p:attrNameLst>
                                          <p:attrName>ppt_x</p:attrName>
                                        </p:attrNameLst>
                                      </p:cBhvr>
                                      <p:tavLst>
                                        <p:tav tm="0">
                                          <p:val>
                                            <p:strVal val="1+#ppt_w/2"/>
                                          </p:val>
                                        </p:tav>
                                        <p:tav tm="100000">
                                          <p:val>
                                            <p:strVal val="#ppt_x"/>
                                          </p:val>
                                        </p:tav>
                                      </p:tavLst>
                                    </p:anim>
                                    <p:anim calcmode="lin" valueType="num">
                                      <p:cBhvr additive="base">
                                        <p:cTn id="137" dur="2000" fill="hold"/>
                                        <p:tgtEl>
                                          <p:spTgt spid="22"/>
                                        </p:tgtEl>
                                        <p:attrNameLst>
                                          <p:attrName>ppt_y</p:attrName>
                                        </p:attrNameLst>
                                      </p:cBhvr>
                                      <p:tavLst>
                                        <p:tav tm="0">
                                          <p:val>
                                            <p:strVal val="#ppt_y"/>
                                          </p:val>
                                        </p:tav>
                                        <p:tav tm="100000">
                                          <p:val>
                                            <p:strVal val="#ppt_y"/>
                                          </p:val>
                                        </p:tav>
                                      </p:tavLst>
                                    </p:anim>
                                  </p:childTnLst>
                                </p:cTn>
                              </p:par>
                              <p:par>
                                <p:cTn id="138" presetID="2" presetClass="entr" presetSubtype="2" fill="hold" nodeType="withEffect">
                                  <p:stCondLst>
                                    <p:cond delay="0"/>
                                  </p:stCondLst>
                                  <p:childTnLst>
                                    <p:set>
                                      <p:cBhvr>
                                        <p:cTn id="139" dur="1" fill="hold">
                                          <p:stCondLst>
                                            <p:cond delay="0"/>
                                          </p:stCondLst>
                                        </p:cTn>
                                        <p:tgtEl>
                                          <p:spTgt spid="23"/>
                                        </p:tgtEl>
                                        <p:attrNameLst>
                                          <p:attrName>style.visibility</p:attrName>
                                        </p:attrNameLst>
                                      </p:cBhvr>
                                      <p:to>
                                        <p:strVal val="visible"/>
                                      </p:to>
                                    </p:set>
                                    <p:anim calcmode="lin" valueType="num">
                                      <p:cBhvr additive="base">
                                        <p:cTn id="140" dur="2000" fill="hold"/>
                                        <p:tgtEl>
                                          <p:spTgt spid="23"/>
                                        </p:tgtEl>
                                        <p:attrNameLst>
                                          <p:attrName>ppt_x</p:attrName>
                                        </p:attrNameLst>
                                      </p:cBhvr>
                                      <p:tavLst>
                                        <p:tav tm="0">
                                          <p:val>
                                            <p:strVal val="1+#ppt_w/2"/>
                                          </p:val>
                                        </p:tav>
                                        <p:tav tm="100000">
                                          <p:val>
                                            <p:strVal val="#ppt_x"/>
                                          </p:val>
                                        </p:tav>
                                      </p:tavLst>
                                    </p:anim>
                                    <p:anim calcmode="lin" valueType="num">
                                      <p:cBhvr additive="base">
                                        <p:cTn id="141" dur="2000" fill="hold"/>
                                        <p:tgtEl>
                                          <p:spTgt spid="23"/>
                                        </p:tgtEl>
                                        <p:attrNameLst>
                                          <p:attrName>ppt_y</p:attrName>
                                        </p:attrNameLst>
                                      </p:cBhvr>
                                      <p:tavLst>
                                        <p:tav tm="0">
                                          <p:val>
                                            <p:strVal val="#ppt_y"/>
                                          </p:val>
                                        </p:tav>
                                        <p:tav tm="100000">
                                          <p:val>
                                            <p:strVal val="#ppt_y"/>
                                          </p:val>
                                        </p:tav>
                                      </p:tavLst>
                                    </p:anim>
                                  </p:childTnLst>
                                </p:cTn>
                              </p:par>
                              <p:par>
                                <p:cTn id="142" presetID="2" presetClass="entr" presetSubtype="2" fill="hold" nodeType="withEffect">
                                  <p:stCondLst>
                                    <p:cond delay="0"/>
                                  </p:stCondLst>
                                  <p:childTnLst>
                                    <p:set>
                                      <p:cBhvr>
                                        <p:cTn id="143" dur="1" fill="hold">
                                          <p:stCondLst>
                                            <p:cond delay="0"/>
                                          </p:stCondLst>
                                        </p:cTn>
                                        <p:tgtEl>
                                          <p:spTgt spid="24"/>
                                        </p:tgtEl>
                                        <p:attrNameLst>
                                          <p:attrName>style.visibility</p:attrName>
                                        </p:attrNameLst>
                                      </p:cBhvr>
                                      <p:to>
                                        <p:strVal val="visible"/>
                                      </p:to>
                                    </p:set>
                                    <p:anim calcmode="lin" valueType="num">
                                      <p:cBhvr additive="base">
                                        <p:cTn id="144" dur="2000" fill="hold"/>
                                        <p:tgtEl>
                                          <p:spTgt spid="24"/>
                                        </p:tgtEl>
                                        <p:attrNameLst>
                                          <p:attrName>ppt_x</p:attrName>
                                        </p:attrNameLst>
                                      </p:cBhvr>
                                      <p:tavLst>
                                        <p:tav tm="0">
                                          <p:val>
                                            <p:strVal val="1+#ppt_w/2"/>
                                          </p:val>
                                        </p:tav>
                                        <p:tav tm="100000">
                                          <p:val>
                                            <p:strVal val="#ppt_x"/>
                                          </p:val>
                                        </p:tav>
                                      </p:tavLst>
                                    </p:anim>
                                    <p:anim calcmode="lin" valueType="num">
                                      <p:cBhvr additive="base">
                                        <p:cTn id="145" dur="2000" fill="hold"/>
                                        <p:tgtEl>
                                          <p:spTgt spid="24"/>
                                        </p:tgtEl>
                                        <p:attrNameLst>
                                          <p:attrName>ppt_y</p:attrName>
                                        </p:attrNameLst>
                                      </p:cBhvr>
                                      <p:tavLst>
                                        <p:tav tm="0">
                                          <p:val>
                                            <p:strVal val="#ppt_y"/>
                                          </p:val>
                                        </p:tav>
                                        <p:tav tm="100000">
                                          <p:val>
                                            <p:strVal val="#ppt_y"/>
                                          </p:val>
                                        </p:tav>
                                      </p:tavLst>
                                    </p:anim>
                                  </p:childTnLst>
                                </p:cTn>
                              </p:par>
                              <p:par>
                                <p:cTn id="146" presetID="2" presetClass="entr" presetSubtype="2" fill="hold" nodeType="withEffect">
                                  <p:stCondLst>
                                    <p:cond delay="0"/>
                                  </p:stCondLst>
                                  <p:childTnLst>
                                    <p:set>
                                      <p:cBhvr>
                                        <p:cTn id="147" dur="1" fill="hold">
                                          <p:stCondLst>
                                            <p:cond delay="0"/>
                                          </p:stCondLst>
                                        </p:cTn>
                                        <p:tgtEl>
                                          <p:spTgt spid="25"/>
                                        </p:tgtEl>
                                        <p:attrNameLst>
                                          <p:attrName>style.visibility</p:attrName>
                                        </p:attrNameLst>
                                      </p:cBhvr>
                                      <p:to>
                                        <p:strVal val="visible"/>
                                      </p:to>
                                    </p:set>
                                    <p:anim calcmode="lin" valueType="num">
                                      <p:cBhvr additive="base">
                                        <p:cTn id="148" dur="2000" fill="hold"/>
                                        <p:tgtEl>
                                          <p:spTgt spid="25"/>
                                        </p:tgtEl>
                                        <p:attrNameLst>
                                          <p:attrName>ppt_x</p:attrName>
                                        </p:attrNameLst>
                                      </p:cBhvr>
                                      <p:tavLst>
                                        <p:tav tm="0">
                                          <p:val>
                                            <p:strVal val="1+#ppt_w/2"/>
                                          </p:val>
                                        </p:tav>
                                        <p:tav tm="100000">
                                          <p:val>
                                            <p:strVal val="#ppt_x"/>
                                          </p:val>
                                        </p:tav>
                                      </p:tavLst>
                                    </p:anim>
                                    <p:anim calcmode="lin" valueType="num">
                                      <p:cBhvr additive="base">
                                        <p:cTn id="149" dur="2000" fill="hold"/>
                                        <p:tgtEl>
                                          <p:spTgt spid="25"/>
                                        </p:tgtEl>
                                        <p:attrNameLst>
                                          <p:attrName>ppt_y</p:attrName>
                                        </p:attrNameLst>
                                      </p:cBhvr>
                                      <p:tavLst>
                                        <p:tav tm="0">
                                          <p:val>
                                            <p:strVal val="#ppt_y"/>
                                          </p:val>
                                        </p:tav>
                                        <p:tav tm="100000">
                                          <p:val>
                                            <p:strVal val="#ppt_y"/>
                                          </p:val>
                                        </p:tav>
                                      </p:tavLst>
                                    </p:anim>
                                  </p:childTnLst>
                                </p:cTn>
                              </p:par>
                              <p:par>
                                <p:cTn id="150" presetID="2" presetClass="entr" presetSubtype="2" fill="hold" nodeType="withEffect">
                                  <p:stCondLst>
                                    <p:cond delay="0"/>
                                  </p:stCondLst>
                                  <p:childTnLst>
                                    <p:set>
                                      <p:cBhvr>
                                        <p:cTn id="151" dur="1" fill="hold">
                                          <p:stCondLst>
                                            <p:cond delay="0"/>
                                          </p:stCondLst>
                                        </p:cTn>
                                        <p:tgtEl>
                                          <p:spTgt spid="26"/>
                                        </p:tgtEl>
                                        <p:attrNameLst>
                                          <p:attrName>style.visibility</p:attrName>
                                        </p:attrNameLst>
                                      </p:cBhvr>
                                      <p:to>
                                        <p:strVal val="visible"/>
                                      </p:to>
                                    </p:set>
                                    <p:anim calcmode="lin" valueType="num">
                                      <p:cBhvr additive="base">
                                        <p:cTn id="152" dur="2000" fill="hold"/>
                                        <p:tgtEl>
                                          <p:spTgt spid="26"/>
                                        </p:tgtEl>
                                        <p:attrNameLst>
                                          <p:attrName>ppt_x</p:attrName>
                                        </p:attrNameLst>
                                      </p:cBhvr>
                                      <p:tavLst>
                                        <p:tav tm="0">
                                          <p:val>
                                            <p:strVal val="1+#ppt_w/2"/>
                                          </p:val>
                                        </p:tav>
                                        <p:tav tm="100000">
                                          <p:val>
                                            <p:strVal val="#ppt_x"/>
                                          </p:val>
                                        </p:tav>
                                      </p:tavLst>
                                    </p:anim>
                                    <p:anim calcmode="lin" valueType="num">
                                      <p:cBhvr additive="base">
                                        <p:cTn id="153" dur="2000" fill="hold"/>
                                        <p:tgtEl>
                                          <p:spTgt spid="26"/>
                                        </p:tgtEl>
                                        <p:attrNameLst>
                                          <p:attrName>ppt_y</p:attrName>
                                        </p:attrNameLst>
                                      </p:cBhvr>
                                      <p:tavLst>
                                        <p:tav tm="0">
                                          <p:val>
                                            <p:strVal val="#ppt_y"/>
                                          </p:val>
                                        </p:tav>
                                        <p:tav tm="100000">
                                          <p:val>
                                            <p:strVal val="#ppt_y"/>
                                          </p:val>
                                        </p:tav>
                                      </p:tavLst>
                                    </p:anim>
                                  </p:childTnLst>
                                </p:cTn>
                              </p:par>
                              <p:par>
                                <p:cTn id="154" presetID="2" presetClass="entr" presetSubtype="2" fill="hold" nodeType="withEffect">
                                  <p:stCondLst>
                                    <p:cond delay="0"/>
                                  </p:stCondLst>
                                  <p:childTnLst>
                                    <p:set>
                                      <p:cBhvr>
                                        <p:cTn id="155" dur="1" fill="hold">
                                          <p:stCondLst>
                                            <p:cond delay="0"/>
                                          </p:stCondLst>
                                        </p:cTn>
                                        <p:tgtEl>
                                          <p:spTgt spid="27"/>
                                        </p:tgtEl>
                                        <p:attrNameLst>
                                          <p:attrName>style.visibility</p:attrName>
                                        </p:attrNameLst>
                                      </p:cBhvr>
                                      <p:to>
                                        <p:strVal val="visible"/>
                                      </p:to>
                                    </p:set>
                                    <p:anim calcmode="lin" valueType="num">
                                      <p:cBhvr additive="base">
                                        <p:cTn id="156" dur="2000" fill="hold"/>
                                        <p:tgtEl>
                                          <p:spTgt spid="27"/>
                                        </p:tgtEl>
                                        <p:attrNameLst>
                                          <p:attrName>ppt_x</p:attrName>
                                        </p:attrNameLst>
                                      </p:cBhvr>
                                      <p:tavLst>
                                        <p:tav tm="0">
                                          <p:val>
                                            <p:strVal val="1+#ppt_w/2"/>
                                          </p:val>
                                        </p:tav>
                                        <p:tav tm="100000">
                                          <p:val>
                                            <p:strVal val="#ppt_x"/>
                                          </p:val>
                                        </p:tav>
                                      </p:tavLst>
                                    </p:anim>
                                    <p:anim calcmode="lin" valueType="num">
                                      <p:cBhvr additive="base">
                                        <p:cTn id="157" dur="2000" fill="hold"/>
                                        <p:tgtEl>
                                          <p:spTgt spid="27"/>
                                        </p:tgtEl>
                                        <p:attrNameLst>
                                          <p:attrName>ppt_y</p:attrName>
                                        </p:attrNameLst>
                                      </p:cBhvr>
                                      <p:tavLst>
                                        <p:tav tm="0">
                                          <p:val>
                                            <p:strVal val="#ppt_y"/>
                                          </p:val>
                                        </p:tav>
                                        <p:tav tm="100000">
                                          <p:val>
                                            <p:strVal val="#ppt_y"/>
                                          </p:val>
                                        </p:tav>
                                      </p:tavLst>
                                    </p:anim>
                                  </p:childTnLst>
                                </p:cTn>
                              </p:par>
                              <p:par>
                                <p:cTn id="158" presetID="2" presetClass="entr" presetSubtype="2" fill="hold" nodeType="withEffect">
                                  <p:stCondLst>
                                    <p:cond delay="0"/>
                                  </p:stCondLst>
                                  <p:childTnLst>
                                    <p:set>
                                      <p:cBhvr>
                                        <p:cTn id="159" dur="1" fill="hold">
                                          <p:stCondLst>
                                            <p:cond delay="0"/>
                                          </p:stCondLst>
                                        </p:cTn>
                                        <p:tgtEl>
                                          <p:spTgt spid="28"/>
                                        </p:tgtEl>
                                        <p:attrNameLst>
                                          <p:attrName>style.visibility</p:attrName>
                                        </p:attrNameLst>
                                      </p:cBhvr>
                                      <p:to>
                                        <p:strVal val="visible"/>
                                      </p:to>
                                    </p:set>
                                    <p:anim calcmode="lin" valueType="num">
                                      <p:cBhvr additive="base">
                                        <p:cTn id="160" dur="2000" fill="hold"/>
                                        <p:tgtEl>
                                          <p:spTgt spid="28"/>
                                        </p:tgtEl>
                                        <p:attrNameLst>
                                          <p:attrName>ppt_x</p:attrName>
                                        </p:attrNameLst>
                                      </p:cBhvr>
                                      <p:tavLst>
                                        <p:tav tm="0">
                                          <p:val>
                                            <p:strVal val="1+#ppt_w/2"/>
                                          </p:val>
                                        </p:tav>
                                        <p:tav tm="100000">
                                          <p:val>
                                            <p:strVal val="#ppt_x"/>
                                          </p:val>
                                        </p:tav>
                                      </p:tavLst>
                                    </p:anim>
                                    <p:anim calcmode="lin" valueType="num">
                                      <p:cBhvr additive="base">
                                        <p:cTn id="161" dur="2000" fill="hold"/>
                                        <p:tgtEl>
                                          <p:spTgt spid="28"/>
                                        </p:tgtEl>
                                        <p:attrNameLst>
                                          <p:attrName>ppt_y</p:attrName>
                                        </p:attrNameLst>
                                      </p:cBhvr>
                                      <p:tavLst>
                                        <p:tav tm="0">
                                          <p:val>
                                            <p:strVal val="#ppt_y"/>
                                          </p:val>
                                        </p:tav>
                                        <p:tav tm="100000">
                                          <p:val>
                                            <p:strVal val="#ppt_y"/>
                                          </p:val>
                                        </p:tav>
                                      </p:tavLst>
                                    </p:anim>
                                  </p:childTnLst>
                                </p:cTn>
                              </p:par>
                              <p:par>
                                <p:cTn id="162" presetID="2" presetClass="entr" presetSubtype="2" fill="hold" nodeType="withEffect">
                                  <p:stCondLst>
                                    <p:cond delay="0"/>
                                  </p:stCondLst>
                                  <p:childTnLst>
                                    <p:set>
                                      <p:cBhvr>
                                        <p:cTn id="163" dur="1" fill="hold">
                                          <p:stCondLst>
                                            <p:cond delay="0"/>
                                          </p:stCondLst>
                                        </p:cTn>
                                        <p:tgtEl>
                                          <p:spTgt spid="29"/>
                                        </p:tgtEl>
                                        <p:attrNameLst>
                                          <p:attrName>style.visibility</p:attrName>
                                        </p:attrNameLst>
                                      </p:cBhvr>
                                      <p:to>
                                        <p:strVal val="visible"/>
                                      </p:to>
                                    </p:set>
                                    <p:anim calcmode="lin" valueType="num">
                                      <p:cBhvr additive="base">
                                        <p:cTn id="164" dur="2000" fill="hold"/>
                                        <p:tgtEl>
                                          <p:spTgt spid="29"/>
                                        </p:tgtEl>
                                        <p:attrNameLst>
                                          <p:attrName>ppt_x</p:attrName>
                                        </p:attrNameLst>
                                      </p:cBhvr>
                                      <p:tavLst>
                                        <p:tav tm="0">
                                          <p:val>
                                            <p:strVal val="1+#ppt_w/2"/>
                                          </p:val>
                                        </p:tav>
                                        <p:tav tm="100000">
                                          <p:val>
                                            <p:strVal val="#ppt_x"/>
                                          </p:val>
                                        </p:tav>
                                      </p:tavLst>
                                    </p:anim>
                                    <p:anim calcmode="lin" valueType="num">
                                      <p:cBhvr additive="base">
                                        <p:cTn id="165" dur="2000" fill="hold"/>
                                        <p:tgtEl>
                                          <p:spTgt spid="29"/>
                                        </p:tgtEl>
                                        <p:attrNameLst>
                                          <p:attrName>ppt_y</p:attrName>
                                        </p:attrNameLst>
                                      </p:cBhvr>
                                      <p:tavLst>
                                        <p:tav tm="0">
                                          <p:val>
                                            <p:strVal val="#ppt_y"/>
                                          </p:val>
                                        </p:tav>
                                        <p:tav tm="100000">
                                          <p:val>
                                            <p:strVal val="#ppt_y"/>
                                          </p:val>
                                        </p:tav>
                                      </p:tavLst>
                                    </p:anim>
                                  </p:childTnLst>
                                </p:cTn>
                              </p:par>
                              <p:par>
                                <p:cTn id="166" presetID="2" presetClass="entr" presetSubtype="2" fill="hold" nodeType="withEffect">
                                  <p:stCondLst>
                                    <p:cond delay="0"/>
                                  </p:stCondLst>
                                  <p:childTnLst>
                                    <p:set>
                                      <p:cBhvr>
                                        <p:cTn id="167" dur="1" fill="hold">
                                          <p:stCondLst>
                                            <p:cond delay="0"/>
                                          </p:stCondLst>
                                        </p:cTn>
                                        <p:tgtEl>
                                          <p:spTgt spid="30"/>
                                        </p:tgtEl>
                                        <p:attrNameLst>
                                          <p:attrName>style.visibility</p:attrName>
                                        </p:attrNameLst>
                                      </p:cBhvr>
                                      <p:to>
                                        <p:strVal val="visible"/>
                                      </p:to>
                                    </p:set>
                                    <p:anim calcmode="lin" valueType="num">
                                      <p:cBhvr additive="base">
                                        <p:cTn id="168" dur="2000" fill="hold"/>
                                        <p:tgtEl>
                                          <p:spTgt spid="30"/>
                                        </p:tgtEl>
                                        <p:attrNameLst>
                                          <p:attrName>ppt_x</p:attrName>
                                        </p:attrNameLst>
                                      </p:cBhvr>
                                      <p:tavLst>
                                        <p:tav tm="0">
                                          <p:val>
                                            <p:strVal val="1+#ppt_w/2"/>
                                          </p:val>
                                        </p:tav>
                                        <p:tav tm="100000">
                                          <p:val>
                                            <p:strVal val="#ppt_x"/>
                                          </p:val>
                                        </p:tav>
                                      </p:tavLst>
                                    </p:anim>
                                    <p:anim calcmode="lin" valueType="num">
                                      <p:cBhvr additive="base">
                                        <p:cTn id="169" dur="2000" fill="hold"/>
                                        <p:tgtEl>
                                          <p:spTgt spid="30"/>
                                        </p:tgtEl>
                                        <p:attrNameLst>
                                          <p:attrName>ppt_y</p:attrName>
                                        </p:attrNameLst>
                                      </p:cBhvr>
                                      <p:tavLst>
                                        <p:tav tm="0">
                                          <p:val>
                                            <p:strVal val="#ppt_y"/>
                                          </p:val>
                                        </p:tav>
                                        <p:tav tm="100000">
                                          <p:val>
                                            <p:strVal val="#ppt_y"/>
                                          </p:val>
                                        </p:tav>
                                      </p:tavLst>
                                    </p:anim>
                                  </p:childTnLst>
                                </p:cTn>
                              </p:par>
                              <p:par>
                                <p:cTn id="170" presetID="2" presetClass="entr" presetSubtype="2" fill="hold" nodeType="withEffect">
                                  <p:stCondLst>
                                    <p:cond delay="0"/>
                                  </p:stCondLst>
                                  <p:childTnLst>
                                    <p:set>
                                      <p:cBhvr>
                                        <p:cTn id="171" dur="1" fill="hold">
                                          <p:stCondLst>
                                            <p:cond delay="0"/>
                                          </p:stCondLst>
                                        </p:cTn>
                                        <p:tgtEl>
                                          <p:spTgt spid="31"/>
                                        </p:tgtEl>
                                        <p:attrNameLst>
                                          <p:attrName>style.visibility</p:attrName>
                                        </p:attrNameLst>
                                      </p:cBhvr>
                                      <p:to>
                                        <p:strVal val="visible"/>
                                      </p:to>
                                    </p:set>
                                    <p:anim calcmode="lin" valueType="num">
                                      <p:cBhvr additive="base">
                                        <p:cTn id="172" dur="2000" fill="hold"/>
                                        <p:tgtEl>
                                          <p:spTgt spid="31"/>
                                        </p:tgtEl>
                                        <p:attrNameLst>
                                          <p:attrName>ppt_x</p:attrName>
                                        </p:attrNameLst>
                                      </p:cBhvr>
                                      <p:tavLst>
                                        <p:tav tm="0">
                                          <p:val>
                                            <p:strVal val="1+#ppt_w/2"/>
                                          </p:val>
                                        </p:tav>
                                        <p:tav tm="100000">
                                          <p:val>
                                            <p:strVal val="#ppt_x"/>
                                          </p:val>
                                        </p:tav>
                                      </p:tavLst>
                                    </p:anim>
                                    <p:anim calcmode="lin" valueType="num">
                                      <p:cBhvr additive="base">
                                        <p:cTn id="173" dur="2000" fill="hold"/>
                                        <p:tgtEl>
                                          <p:spTgt spid="31"/>
                                        </p:tgtEl>
                                        <p:attrNameLst>
                                          <p:attrName>ppt_y</p:attrName>
                                        </p:attrNameLst>
                                      </p:cBhvr>
                                      <p:tavLst>
                                        <p:tav tm="0">
                                          <p:val>
                                            <p:strVal val="#ppt_y"/>
                                          </p:val>
                                        </p:tav>
                                        <p:tav tm="100000">
                                          <p:val>
                                            <p:strVal val="#ppt_y"/>
                                          </p:val>
                                        </p:tav>
                                      </p:tavLst>
                                    </p:anim>
                                  </p:childTnLst>
                                </p:cTn>
                              </p:par>
                              <p:par>
                                <p:cTn id="174" presetID="2" presetClass="entr" presetSubtype="2" fill="hold" nodeType="withEffect">
                                  <p:stCondLst>
                                    <p:cond delay="0"/>
                                  </p:stCondLst>
                                  <p:childTnLst>
                                    <p:set>
                                      <p:cBhvr>
                                        <p:cTn id="175" dur="1" fill="hold">
                                          <p:stCondLst>
                                            <p:cond delay="0"/>
                                          </p:stCondLst>
                                        </p:cTn>
                                        <p:tgtEl>
                                          <p:spTgt spid="33"/>
                                        </p:tgtEl>
                                        <p:attrNameLst>
                                          <p:attrName>style.visibility</p:attrName>
                                        </p:attrNameLst>
                                      </p:cBhvr>
                                      <p:to>
                                        <p:strVal val="visible"/>
                                      </p:to>
                                    </p:set>
                                    <p:anim calcmode="lin" valueType="num">
                                      <p:cBhvr additive="base">
                                        <p:cTn id="176" dur="2000" fill="hold"/>
                                        <p:tgtEl>
                                          <p:spTgt spid="33"/>
                                        </p:tgtEl>
                                        <p:attrNameLst>
                                          <p:attrName>ppt_x</p:attrName>
                                        </p:attrNameLst>
                                      </p:cBhvr>
                                      <p:tavLst>
                                        <p:tav tm="0">
                                          <p:val>
                                            <p:strVal val="1+#ppt_w/2"/>
                                          </p:val>
                                        </p:tav>
                                        <p:tav tm="100000">
                                          <p:val>
                                            <p:strVal val="#ppt_x"/>
                                          </p:val>
                                        </p:tav>
                                      </p:tavLst>
                                    </p:anim>
                                    <p:anim calcmode="lin" valueType="num">
                                      <p:cBhvr additive="base">
                                        <p:cTn id="177" dur="2000" fill="hold"/>
                                        <p:tgtEl>
                                          <p:spTgt spid="33"/>
                                        </p:tgtEl>
                                        <p:attrNameLst>
                                          <p:attrName>ppt_y</p:attrName>
                                        </p:attrNameLst>
                                      </p:cBhvr>
                                      <p:tavLst>
                                        <p:tav tm="0">
                                          <p:val>
                                            <p:strVal val="#ppt_y"/>
                                          </p:val>
                                        </p:tav>
                                        <p:tav tm="100000">
                                          <p:val>
                                            <p:strVal val="#ppt_y"/>
                                          </p:val>
                                        </p:tav>
                                      </p:tavLst>
                                    </p:anim>
                                  </p:childTnLst>
                                </p:cTn>
                              </p:par>
                              <p:par>
                                <p:cTn id="178" presetID="2" presetClass="entr" presetSubtype="2" fill="hold" nodeType="withEffect">
                                  <p:stCondLst>
                                    <p:cond delay="0"/>
                                  </p:stCondLst>
                                  <p:childTnLst>
                                    <p:set>
                                      <p:cBhvr>
                                        <p:cTn id="179" dur="1" fill="hold">
                                          <p:stCondLst>
                                            <p:cond delay="0"/>
                                          </p:stCondLst>
                                        </p:cTn>
                                        <p:tgtEl>
                                          <p:spTgt spid="35"/>
                                        </p:tgtEl>
                                        <p:attrNameLst>
                                          <p:attrName>style.visibility</p:attrName>
                                        </p:attrNameLst>
                                      </p:cBhvr>
                                      <p:to>
                                        <p:strVal val="visible"/>
                                      </p:to>
                                    </p:set>
                                    <p:anim calcmode="lin" valueType="num">
                                      <p:cBhvr additive="base">
                                        <p:cTn id="180" dur="2000" fill="hold"/>
                                        <p:tgtEl>
                                          <p:spTgt spid="35"/>
                                        </p:tgtEl>
                                        <p:attrNameLst>
                                          <p:attrName>ppt_x</p:attrName>
                                        </p:attrNameLst>
                                      </p:cBhvr>
                                      <p:tavLst>
                                        <p:tav tm="0">
                                          <p:val>
                                            <p:strVal val="1+#ppt_w/2"/>
                                          </p:val>
                                        </p:tav>
                                        <p:tav tm="100000">
                                          <p:val>
                                            <p:strVal val="#ppt_x"/>
                                          </p:val>
                                        </p:tav>
                                      </p:tavLst>
                                    </p:anim>
                                    <p:anim calcmode="lin" valueType="num">
                                      <p:cBhvr additive="base">
                                        <p:cTn id="181" dur="2000" fill="hold"/>
                                        <p:tgtEl>
                                          <p:spTgt spid="35"/>
                                        </p:tgtEl>
                                        <p:attrNameLst>
                                          <p:attrName>ppt_y</p:attrName>
                                        </p:attrNameLst>
                                      </p:cBhvr>
                                      <p:tavLst>
                                        <p:tav tm="0">
                                          <p:val>
                                            <p:strVal val="#ppt_y"/>
                                          </p:val>
                                        </p:tav>
                                        <p:tav tm="100000">
                                          <p:val>
                                            <p:strVal val="#ppt_y"/>
                                          </p:val>
                                        </p:tav>
                                      </p:tavLst>
                                    </p:anim>
                                  </p:childTnLst>
                                </p:cTn>
                              </p:par>
                              <p:par>
                                <p:cTn id="182" presetID="2" presetClass="entr" presetSubtype="2" fill="hold" nodeType="withEffect">
                                  <p:stCondLst>
                                    <p:cond delay="0"/>
                                  </p:stCondLst>
                                  <p:childTnLst>
                                    <p:set>
                                      <p:cBhvr>
                                        <p:cTn id="183" dur="1" fill="hold">
                                          <p:stCondLst>
                                            <p:cond delay="0"/>
                                          </p:stCondLst>
                                        </p:cTn>
                                        <p:tgtEl>
                                          <p:spTgt spid="36"/>
                                        </p:tgtEl>
                                        <p:attrNameLst>
                                          <p:attrName>style.visibility</p:attrName>
                                        </p:attrNameLst>
                                      </p:cBhvr>
                                      <p:to>
                                        <p:strVal val="visible"/>
                                      </p:to>
                                    </p:set>
                                    <p:anim calcmode="lin" valueType="num">
                                      <p:cBhvr additive="base">
                                        <p:cTn id="184" dur="2000" fill="hold"/>
                                        <p:tgtEl>
                                          <p:spTgt spid="36"/>
                                        </p:tgtEl>
                                        <p:attrNameLst>
                                          <p:attrName>ppt_x</p:attrName>
                                        </p:attrNameLst>
                                      </p:cBhvr>
                                      <p:tavLst>
                                        <p:tav tm="0">
                                          <p:val>
                                            <p:strVal val="1+#ppt_w/2"/>
                                          </p:val>
                                        </p:tav>
                                        <p:tav tm="100000">
                                          <p:val>
                                            <p:strVal val="#ppt_x"/>
                                          </p:val>
                                        </p:tav>
                                      </p:tavLst>
                                    </p:anim>
                                    <p:anim calcmode="lin" valueType="num">
                                      <p:cBhvr additive="base">
                                        <p:cTn id="185" dur="2000" fill="hold"/>
                                        <p:tgtEl>
                                          <p:spTgt spid="36"/>
                                        </p:tgtEl>
                                        <p:attrNameLst>
                                          <p:attrName>ppt_y</p:attrName>
                                        </p:attrNameLst>
                                      </p:cBhvr>
                                      <p:tavLst>
                                        <p:tav tm="0">
                                          <p:val>
                                            <p:strVal val="#ppt_y"/>
                                          </p:val>
                                        </p:tav>
                                        <p:tav tm="100000">
                                          <p:val>
                                            <p:strVal val="#ppt_y"/>
                                          </p:val>
                                        </p:tav>
                                      </p:tavLst>
                                    </p:anim>
                                  </p:childTnLst>
                                </p:cTn>
                              </p:par>
                              <p:par>
                                <p:cTn id="186" presetID="2" presetClass="entr" presetSubtype="2" fill="hold" nodeType="withEffect">
                                  <p:stCondLst>
                                    <p:cond delay="0"/>
                                  </p:stCondLst>
                                  <p:childTnLst>
                                    <p:set>
                                      <p:cBhvr>
                                        <p:cTn id="187" dur="1" fill="hold">
                                          <p:stCondLst>
                                            <p:cond delay="0"/>
                                          </p:stCondLst>
                                        </p:cTn>
                                        <p:tgtEl>
                                          <p:spTgt spid="37"/>
                                        </p:tgtEl>
                                        <p:attrNameLst>
                                          <p:attrName>style.visibility</p:attrName>
                                        </p:attrNameLst>
                                      </p:cBhvr>
                                      <p:to>
                                        <p:strVal val="visible"/>
                                      </p:to>
                                    </p:set>
                                    <p:anim calcmode="lin" valueType="num">
                                      <p:cBhvr additive="base">
                                        <p:cTn id="188" dur="2000" fill="hold"/>
                                        <p:tgtEl>
                                          <p:spTgt spid="37"/>
                                        </p:tgtEl>
                                        <p:attrNameLst>
                                          <p:attrName>ppt_x</p:attrName>
                                        </p:attrNameLst>
                                      </p:cBhvr>
                                      <p:tavLst>
                                        <p:tav tm="0">
                                          <p:val>
                                            <p:strVal val="1+#ppt_w/2"/>
                                          </p:val>
                                        </p:tav>
                                        <p:tav tm="100000">
                                          <p:val>
                                            <p:strVal val="#ppt_x"/>
                                          </p:val>
                                        </p:tav>
                                      </p:tavLst>
                                    </p:anim>
                                    <p:anim calcmode="lin" valueType="num">
                                      <p:cBhvr additive="base">
                                        <p:cTn id="189" dur="2000" fill="hold"/>
                                        <p:tgtEl>
                                          <p:spTgt spid="37"/>
                                        </p:tgtEl>
                                        <p:attrNameLst>
                                          <p:attrName>ppt_y</p:attrName>
                                        </p:attrNameLst>
                                      </p:cBhvr>
                                      <p:tavLst>
                                        <p:tav tm="0">
                                          <p:val>
                                            <p:strVal val="#ppt_y"/>
                                          </p:val>
                                        </p:tav>
                                        <p:tav tm="100000">
                                          <p:val>
                                            <p:strVal val="#ppt_y"/>
                                          </p:val>
                                        </p:tav>
                                      </p:tavLst>
                                    </p:anim>
                                  </p:childTnLst>
                                </p:cTn>
                              </p:par>
                              <p:par>
                                <p:cTn id="190" presetID="2" presetClass="entr" presetSubtype="2" fill="hold" nodeType="withEffect">
                                  <p:stCondLst>
                                    <p:cond delay="0"/>
                                  </p:stCondLst>
                                  <p:childTnLst>
                                    <p:set>
                                      <p:cBhvr>
                                        <p:cTn id="191" dur="1" fill="hold">
                                          <p:stCondLst>
                                            <p:cond delay="0"/>
                                          </p:stCondLst>
                                        </p:cTn>
                                        <p:tgtEl>
                                          <p:spTgt spid="38"/>
                                        </p:tgtEl>
                                        <p:attrNameLst>
                                          <p:attrName>style.visibility</p:attrName>
                                        </p:attrNameLst>
                                      </p:cBhvr>
                                      <p:to>
                                        <p:strVal val="visible"/>
                                      </p:to>
                                    </p:set>
                                    <p:anim calcmode="lin" valueType="num">
                                      <p:cBhvr additive="base">
                                        <p:cTn id="192" dur="2000" fill="hold"/>
                                        <p:tgtEl>
                                          <p:spTgt spid="38"/>
                                        </p:tgtEl>
                                        <p:attrNameLst>
                                          <p:attrName>ppt_x</p:attrName>
                                        </p:attrNameLst>
                                      </p:cBhvr>
                                      <p:tavLst>
                                        <p:tav tm="0">
                                          <p:val>
                                            <p:strVal val="1+#ppt_w/2"/>
                                          </p:val>
                                        </p:tav>
                                        <p:tav tm="100000">
                                          <p:val>
                                            <p:strVal val="#ppt_x"/>
                                          </p:val>
                                        </p:tav>
                                      </p:tavLst>
                                    </p:anim>
                                    <p:anim calcmode="lin" valueType="num">
                                      <p:cBhvr additive="base">
                                        <p:cTn id="193" dur="2000" fill="hold"/>
                                        <p:tgtEl>
                                          <p:spTgt spid="38"/>
                                        </p:tgtEl>
                                        <p:attrNameLst>
                                          <p:attrName>ppt_y</p:attrName>
                                        </p:attrNameLst>
                                      </p:cBhvr>
                                      <p:tavLst>
                                        <p:tav tm="0">
                                          <p:val>
                                            <p:strVal val="#ppt_y"/>
                                          </p:val>
                                        </p:tav>
                                        <p:tav tm="100000">
                                          <p:val>
                                            <p:strVal val="#ppt_y"/>
                                          </p:val>
                                        </p:tav>
                                      </p:tavLst>
                                    </p:anim>
                                  </p:childTnLst>
                                </p:cTn>
                              </p:par>
                              <p:par>
                                <p:cTn id="194" presetID="2" presetClass="entr" presetSubtype="2" fill="hold" nodeType="withEffect">
                                  <p:stCondLst>
                                    <p:cond delay="0"/>
                                  </p:stCondLst>
                                  <p:childTnLst>
                                    <p:set>
                                      <p:cBhvr>
                                        <p:cTn id="195" dur="1" fill="hold">
                                          <p:stCondLst>
                                            <p:cond delay="0"/>
                                          </p:stCondLst>
                                        </p:cTn>
                                        <p:tgtEl>
                                          <p:spTgt spid="40"/>
                                        </p:tgtEl>
                                        <p:attrNameLst>
                                          <p:attrName>style.visibility</p:attrName>
                                        </p:attrNameLst>
                                      </p:cBhvr>
                                      <p:to>
                                        <p:strVal val="visible"/>
                                      </p:to>
                                    </p:set>
                                    <p:anim calcmode="lin" valueType="num">
                                      <p:cBhvr additive="base">
                                        <p:cTn id="196" dur="2000" fill="hold"/>
                                        <p:tgtEl>
                                          <p:spTgt spid="40"/>
                                        </p:tgtEl>
                                        <p:attrNameLst>
                                          <p:attrName>ppt_x</p:attrName>
                                        </p:attrNameLst>
                                      </p:cBhvr>
                                      <p:tavLst>
                                        <p:tav tm="0">
                                          <p:val>
                                            <p:strVal val="1+#ppt_w/2"/>
                                          </p:val>
                                        </p:tav>
                                        <p:tav tm="100000">
                                          <p:val>
                                            <p:strVal val="#ppt_x"/>
                                          </p:val>
                                        </p:tav>
                                      </p:tavLst>
                                    </p:anim>
                                    <p:anim calcmode="lin" valueType="num">
                                      <p:cBhvr additive="base">
                                        <p:cTn id="197" dur="2000" fill="hold"/>
                                        <p:tgtEl>
                                          <p:spTgt spid="40"/>
                                        </p:tgtEl>
                                        <p:attrNameLst>
                                          <p:attrName>ppt_y</p:attrName>
                                        </p:attrNameLst>
                                      </p:cBhvr>
                                      <p:tavLst>
                                        <p:tav tm="0">
                                          <p:val>
                                            <p:strVal val="#ppt_y"/>
                                          </p:val>
                                        </p:tav>
                                        <p:tav tm="100000">
                                          <p:val>
                                            <p:strVal val="#ppt_y"/>
                                          </p:val>
                                        </p:tav>
                                      </p:tavLst>
                                    </p:anim>
                                  </p:childTnLst>
                                </p:cTn>
                              </p:par>
                              <p:par>
                                <p:cTn id="198" presetID="2" presetClass="entr" presetSubtype="2" fill="hold" nodeType="withEffect">
                                  <p:stCondLst>
                                    <p:cond delay="0"/>
                                  </p:stCondLst>
                                  <p:childTnLst>
                                    <p:set>
                                      <p:cBhvr>
                                        <p:cTn id="199" dur="1" fill="hold">
                                          <p:stCondLst>
                                            <p:cond delay="0"/>
                                          </p:stCondLst>
                                        </p:cTn>
                                        <p:tgtEl>
                                          <p:spTgt spid="41"/>
                                        </p:tgtEl>
                                        <p:attrNameLst>
                                          <p:attrName>style.visibility</p:attrName>
                                        </p:attrNameLst>
                                      </p:cBhvr>
                                      <p:to>
                                        <p:strVal val="visible"/>
                                      </p:to>
                                    </p:set>
                                    <p:anim calcmode="lin" valueType="num">
                                      <p:cBhvr additive="base">
                                        <p:cTn id="200" dur="2000" fill="hold"/>
                                        <p:tgtEl>
                                          <p:spTgt spid="41"/>
                                        </p:tgtEl>
                                        <p:attrNameLst>
                                          <p:attrName>ppt_x</p:attrName>
                                        </p:attrNameLst>
                                      </p:cBhvr>
                                      <p:tavLst>
                                        <p:tav tm="0">
                                          <p:val>
                                            <p:strVal val="1+#ppt_w/2"/>
                                          </p:val>
                                        </p:tav>
                                        <p:tav tm="100000">
                                          <p:val>
                                            <p:strVal val="#ppt_x"/>
                                          </p:val>
                                        </p:tav>
                                      </p:tavLst>
                                    </p:anim>
                                    <p:anim calcmode="lin" valueType="num">
                                      <p:cBhvr additive="base">
                                        <p:cTn id="201" dur="2000" fill="hold"/>
                                        <p:tgtEl>
                                          <p:spTgt spid="41"/>
                                        </p:tgtEl>
                                        <p:attrNameLst>
                                          <p:attrName>ppt_y</p:attrName>
                                        </p:attrNameLst>
                                      </p:cBhvr>
                                      <p:tavLst>
                                        <p:tav tm="0">
                                          <p:val>
                                            <p:strVal val="#ppt_y"/>
                                          </p:val>
                                        </p:tav>
                                        <p:tav tm="100000">
                                          <p:val>
                                            <p:strVal val="#ppt_y"/>
                                          </p:val>
                                        </p:tav>
                                      </p:tavLst>
                                    </p:anim>
                                  </p:childTnLst>
                                </p:cTn>
                              </p:par>
                              <p:par>
                                <p:cTn id="202" presetID="2" presetClass="entr" presetSubtype="2" fill="hold" nodeType="withEffect">
                                  <p:stCondLst>
                                    <p:cond delay="0"/>
                                  </p:stCondLst>
                                  <p:childTnLst>
                                    <p:set>
                                      <p:cBhvr>
                                        <p:cTn id="203" dur="1" fill="hold">
                                          <p:stCondLst>
                                            <p:cond delay="0"/>
                                          </p:stCondLst>
                                        </p:cTn>
                                        <p:tgtEl>
                                          <p:spTgt spid="43"/>
                                        </p:tgtEl>
                                        <p:attrNameLst>
                                          <p:attrName>style.visibility</p:attrName>
                                        </p:attrNameLst>
                                      </p:cBhvr>
                                      <p:to>
                                        <p:strVal val="visible"/>
                                      </p:to>
                                    </p:set>
                                    <p:anim calcmode="lin" valueType="num">
                                      <p:cBhvr additive="base">
                                        <p:cTn id="204" dur="2000" fill="hold"/>
                                        <p:tgtEl>
                                          <p:spTgt spid="43"/>
                                        </p:tgtEl>
                                        <p:attrNameLst>
                                          <p:attrName>ppt_x</p:attrName>
                                        </p:attrNameLst>
                                      </p:cBhvr>
                                      <p:tavLst>
                                        <p:tav tm="0">
                                          <p:val>
                                            <p:strVal val="1+#ppt_w/2"/>
                                          </p:val>
                                        </p:tav>
                                        <p:tav tm="100000">
                                          <p:val>
                                            <p:strVal val="#ppt_x"/>
                                          </p:val>
                                        </p:tav>
                                      </p:tavLst>
                                    </p:anim>
                                    <p:anim calcmode="lin" valueType="num">
                                      <p:cBhvr additive="base">
                                        <p:cTn id="205" dur="2000" fill="hold"/>
                                        <p:tgtEl>
                                          <p:spTgt spid="43"/>
                                        </p:tgtEl>
                                        <p:attrNameLst>
                                          <p:attrName>ppt_y</p:attrName>
                                        </p:attrNameLst>
                                      </p:cBhvr>
                                      <p:tavLst>
                                        <p:tav tm="0">
                                          <p:val>
                                            <p:strVal val="#ppt_y"/>
                                          </p:val>
                                        </p:tav>
                                        <p:tav tm="100000">
                                          <p:val>
                                            <p:strVal val="#ppt_y"/>
                                          </p:val>
                                        </p:tav>
                                      </p:tavLst>
                                    </p:anim>
                                  </p:childTnLst>
                                </p:cTn>
                              </p:par>
                              <p:par>
                                <p:cTn id="206" presetID="2" presetClass="entr" presetSubtype="2" fill="hold" nodeType="withEffect">
                                  <p:stCondLst>
                                    <p:cond delay="0"/>
                                  </p:stCondLst>
                                  <p:childTnLst>
                                    <p:set>
                                      <p:cBhvr>
                                        <p:cTn id="207" dur="1" fill="hold">
                                          <p:stCondLst>
                                            <p:cond delay="0"/>
                                          </p:stCondLst>
                                        </p:cTn>
                                        <p:tgtEl>
                                          <p:spTgt spid="54"/>
                                        </p:tgtEl>
                                        <p:attrNameLst>
                                          <p:attrName>style.visibility</p:attrName>
                                        </p:attrNameLst>
                                      </p:cBhvr>
                                      <p:to>
                                        <p:strVal val="visible"/>
                                      </p:to>
                                    </p:set>
                                    <p:anim calcmode="lin" valueType="num">
                                      <p:cBhvr additive="base">
                                        <p:cTn id="208" dur="2000" fill="hold"/>
                                        <p:tgtEl>
                                          <p:spTgt spid="54"/>
                                        </p:tgtEl>
                                        <p:attrNameLst>
                                          <p:attrName>ppt_x</p:attrName>
                                        </p:attrNameLst>
                                      </p:cBhvr>
                                      <p:tavLst>
                                        <p:tav tm="0">
                                          <p:val>
                                            <p:strVal val="1+#ppt_w/2"/>
                                          </p:val>
                                        </p:tav>
                                        <p:tav tm="100000">
                                          <p:val>
                                            <p:strVal val="#ppt_x"/>
                                          </p:val>
                                        </p:tav>
                                      </p:tavLst>
                                    </p:anim>
                                    <p:anim calcmode="lin" valueType="num">
                                      <p:cBhvr additive="base">
                                        <p:cTn id="209" dur="2000" fill="hold"/>
                                        <p:tgtEl>
                                          <p:spTgt spid="54"/>
                                        </p:tgtEl>
                                        <p:attrNameLst>
                                          <p:attrName>ppt_y</p:attrName>
                                        </p:attrNameLst>
                                      </p:cBhvr>
                                      <p:tavLst>
                                        <p:tav tm="0">
                                          <p:val>
                                            <p:strVal val="#ppt_y"/>
                                          </p:val>
                                        </p:tav>
                                        <p:tav tm="100000">
                                          <p:val>
                                            <p:strVal val="#ppt_y"/>
                                          </p:val>
                                        </p:tav>
                                      </p:tavLst>
                                    </p:anim>
                                  </p:childTnLst>
                                </p:cTn>
                              </p:par>
                              <p:par>
                                <p:cTn id="210" presetID="2" presetClass="entr" presetSubtype="2" fill="hold" nodeType="withEffect">
                                  <p:stCondLst>
                                    <p:cond delay="0"/>
                                  </p:stCondLst>
                                  <p:childTnLst>
                                    <p:set>
                                      <p:cBhvr>
                                        <p:cTn id="211" dur="1" fill="hold">
                                          <p:stCondLst>
                                            <p:cond delay="0"/>
                                          </p:stCondLst>
                                        </p:cTn>
                                        <p:tgtEl>
                                          <p:spTgt spid="55"/>
                                        </p:tgtEl>
                                        <p:attrNameLst>
                                          <p:attrName>style.visibility</p:attrName>
                                        </p:attrNameLst>
                                      </p:cBhvr>
                                      <p:to>
                                        <p:strVal val="visible"/>
                                      </p:to>
                                    </p:set>
                                    <p:anim calcmode="lin" valueType="num">
                                      <p:cBhvr additive="base">
                                        <p:cTn id="212" dur="2000" fill="hold"/>
                                        <p:tgtEl>
                                          <p:spTgt spid="55"/>
                                        </p:tgtEl>
                                        <p:attrNameLst>
                                          <p:attrName>ppt_x</p:attrName>
                                        </p:attrNameLst>
                                      </p:cBhvr>
                                      <p:tavLst>
                                        <p:tav tm="0">
                                          <p:val>
                                            <p:strVal val="1+#ppt_w/2"/>
                                          </p:val>
                                        </p:tav>
                                        <p:tav tm="100000">
                                          <p:val>
                                            <p:strVal val="#ppt_x"/>
                                          </p:val>
                                        </p:tav>
                                      </p:tavLst>
                                    </p:anim>
                                    <p:anim calcmode="lin" valueType="num">
                                      <p:cBhvr additive="base">
                                        <p:cTn id="213" dur="2000" fill="hold"/>
                                        <p:tgtEl>
                                          <p:spTgt spid="55"/>
                                        </p:tgtEl>
                                        <p:attrNameLst>
                                          <p:attrName>ppt_y</p:attrName>
                                        </p:attrNameLst>
                                      </p:cBhvr>
                                      <p:tavLst>
                                        <p:tav tm="0">
                                          <p:val>
                                            <p:strVal val="#ppt_y"/>
                                          </p:val>
                                        </p:tav>
                                        <p:tav tm="100000">
                                          <p:val>
                                            <p:strVal val="#ppt_y"/>
                                          </p:val>
                                        </p:tav>
                                      </p:tavLst>
                                    </p:anim>
                                  </p:childTnLst>
                                </p:cTn>
                              </p:par>
                              <p:par>
                                <p:cTn id="214" presetID="2" presetClass="entr" presetSubtype="2" fill="hold" nodeType="withEffect">
                                  <p:stCondLst>
                                    <p:cond delay="0"/>
                                  </p:stCondLst>
                                  <p:childTnLst>
                                    <p:set>
                                      <p:cBhvr>
                                        <p:cTn id="215" dur="1" fill="hold">
                                          <p:stCondLst>
                                            <p:cond delay="0"/>
                                          </p:stCondLst>
                                        </p:cTn>
                                        <p:tgtEl>
                                          <p:spTgt spid="56"/>
                                        </p:tgtEl>
                                        <p:attrNameLst>
                                          <p:attrName>style.visibility</p:attrName>
                                        </p:attrNameLst>
                                      </p:cBhvr>
                                      <p:to>
                                        <p:strVal val="visible"/>
                                      </p:to>
                                    </p:set>
                                    <p:anim calcmode="lin" valueType="num">
                                      <p:cBhvr additive="base">
                                        <p:cTn id="216" dur="2000" fill="hold"/>
                                        <p:tgtEl>
                                          <p:spTgt spid="56"/>
                                        </p:tgtEl>
                                        <p:attrNameLst>
                                          <p:attrName>ppt_x</p:attrName>
                                        </p:attrNameLst>
                                      </p:cBhvr>
                                      <p:tavLst>
                                        <p:tav tm="0">
                                          <p:val>
                                            <p:strVal val="1+#ppt_w/2"/>
                                          </p:val>
                                        </p:tav>
                                        <p:tav tm="100000">
                                          <p:val>
                                            <p:strVal val="#ppt_x"/>
                                          </p:val>
                                        </p:tav>
                                      </p:tavLst>
                                    </p:anim>
                                    <p:anim calcmode="lin" valueType="num">
                                      <p:cBhvr additive="base">
                                        <p:cTn id="217" dur="2000" fill="hold"/>
                                        <p:tgtEl>
                                          <p:spTgt spid="56"/>
                                        </p:tgtEl>
                                        <p:attrNameLst>
                                          <p:attrName>ppt_y</p:attrName>
                                        </p:attrNameLst>
                                      </p:cBhvr>
                                      <p:tavLst>
                                        <p:tav tm="0">
                                          <p:val>
                                            <p:strVal val="#ppt_y"/>
                                          </p:val>
                                        </p:tav>
                                        <p:tav tm="100000">
                                          <p:val>
                                            <p:strVal val="#ppt_y"/>
                                          </p:val>
                                        </p:tav>
                                      </p:tavLst>
                                    </p:anim>
                                  </p:childTnLst>
                                </p:cTn>
                              </p:par>
                              <p:par>
                                <p:cTn id="218" presetID="2" presetClass="entr" presetSubtype="2" fill="hold" nodeType="withEffect">
                                  <p:stCondLst>
                                    <p:cond delay="0"/>
                                  </p:stCondLst>
                                  <p:childTnLst>
                                    <p:set>
                                      <p:cBhvr>
                                        <p:cTn id="219" dur="1" fill="hold">
                                          <p:stCondLst>
                                            <p:cond delay="0"/>
                                          </p:stCondLst>
                                        </p:cTn>
                                        <p:tgtEl>
                                          <p:spTgt spid="57"/>
                                        </p:tgtEl>
                                        <p:attrNameLst>
                                          <p:attrName>style.visibility</p:attrName>
                                        </p:attrNameLst>
                                      </p:cBhvr>
                                      <p:to>
                                        <p:strVal val="visible"/>
                                      </p:to>
                                    </p:set>
                                    <p:anim calcmode="lin" valueType="num">
                                      <p:cBhvr additive="base">
                                        <p:cTn id="220" dur="2000" fill="hold"/>
                                        <p:tgtEl>
                                          <p:spTgt spid="57"/>
                                        </p:tgtEl>
                                        <p:attrNameLst>
                                          <p:attrName>ppt_x</p:attrName>
                                        </p:attrNameLst>
                                      </p:cBhvr>
                                      <p:tavLst>
                                        <p:tav tm="0">
                                          <p:val>
                                            <p:strVal val="1+#ppt_w/2"/>
                                          </p:val>
                                        </p:tav>
                                        <p:tav tm="100000">
                                          <p:val>
                                            <p:strVal val="#ppt_x"/>
                                          </p:val>
                                        </p:tav>
                                      </p:tavLst>
                                    </p:anim>
                                    <p:anim calcmode="lin" valueType="num">
                                      <p:cBhvr additive="base">
                                        <p:cTn id="221" dur="2000" fill="hold"/>
                                        <p:tgtEl>
                                          <p:spTgt spid="57"/>
                                        </p:tgtEl>
                                        <p:attrNameLst>
                                          <p:attrName>ppt_y</p:attrName>
                                        </p:attrNameLst>
                                      </p:cBhvr>
                                      <p:tavLst>
                                        <p:tav tm="0">
                                          <p:val>
                                            <p:strVal val="#ppt_y"/>
                                          </p:val>
                                        </p:tav>
                                        <p:tav tm="100000">
                                          <p:val>
                                            <p:strVal val="#ppt_y"/>
                                          </p:val>
                                        </p:tav>
                                      </p:tavLst>
                                    </p:anim>
                                  </p:childTnLst>
                                </p:cTn>
                              </p:par>
                              <p:par>
                                <p:cTn id="222" presetID="2" presetClass="entr" presetSubtype="2" fill="hold" nodeType="withEffect">
                                  <p:stCondLst>
                                    <p:cond delay="0"/>
                                  </p:stCondLst>
                                  <p:childTnLst>
                                    <p:set>
                                      <p:cBhvr>
                                        <p:cTn id="223" dur="1" fill="hold">
                                          <p:stCondLst>
                                            <p:cond delay="0"/>
                                          </p:stCondLst>
                                        </p:cTn>
                                        <p:tgtEl>
                                          <p:spTgt spid="58"/>
                                        </p:tgtEl>
                                        <p:attrNameLst>
                                          <p:attrName>style.visibility</p:attrName>
                                        </p:attrNameLst>
                                      </p:cBhvr>
                                      <p:to>
                                        <p:strVal val="visible"/>
                                      </p:to>
                                    </p:set>
                                    <p:anim calcmode="lin" valueType="num">
                                      <p:cBhvr additive="base">
                                        <p:cTn id="224" dur="2000" fill="hold"/>
                                        <p:tgtEl>
                                          <p:spTgt spid="58"/>
                                        </p:tgtEl>
                                        <p:attrNameLst>
                                          <p:attrName>ppt_x</p:attrName>
                                        </p:attrNameLst>
                                      </p:cBhvr>
                                      <p:tavLst>
                                        <p:tav tm="0">
                                          <p:val>
                                            <p:strVal val="1+#ppt_w/2"/>
                                          </p:val>
                                        </p:tav>
                                        <p:tav tm="100000">
                                          <p:val>
                                            <p:strVal val="#ppt_x"/>
                                          </p:val>
                                        </p:tav>
                                      </p:tavLst>
                                    </p:anim>
                                    <p:anim calcmode="lin" valueType="num">
                                      <p:cBhvr additive="base">
                                        <p:cTn id="225" dur="2000" fill="hold"/>
                                        <p:tgtEl>
                                          <p:spTgt spid="58"/>
                                        </p:tgtEl>
                                        <p:attrNameLst>
                                          <p:attrName>ppt_y</p:attrName>
                                        </p:attrNameLst>
                                      </p:cBhvr>
                                      <p:tavLst>
                                        <p:tav tm="0">
                                          <p:val>
                                            <p:strVal val="#ppt_y"/>
                                          </p:val>
                                        </p:tav>
                                        <p:tav tm="100000">
                                          <p:val>
                                            <p:strVal val="#ppt_y"/>
                                          </p:val>
                                        </p:tav>
                                      </p:tavLst>
                                    </p:anim>
                                  </p:childTnLst>
                                </p:cTn>
                              </p:par>
                              <p:par>
                                <p:cTn id="226" presetID="2" presetClass="entr" presetSubtype="2" fill="hold" nodeType="withEffect">
                                  <p:stCondLst>
                                    <p:cond delay="0"/>
                                  </p:stCondLst>
                                  <p:childTnLst>
                                    <p:set>
                                      <p:cBhvr>
                                        <p:cTn id="227" dur="1" fill="hold">
                                          <p:stCondLst>
                                            <p:cond delay="0"/>
                                          </p:stCondLst>
                                        </p:cTn>
                                        <p:tgtEl>
                                          <p:spTgt spid="60"/>
                                        </p:tgtEl>
                                        <p:attrNameLst>
                                          <p:attrName>style.visibility</p:attrName>
                                        </p:attrNameLst>
                                      </p:cBhvr>
                                      <p:to>
                                        <p:strVal val="visible"/>
                                      </p:to>
                                    </p:set>
                                    <p:anim calcmode="lin" valueType="num">
                                      <p:cBhvr additive="base">
                                        <p:cTn id="228" dur="2000" fill="hold"/>
                                        <p:tgtEl>
                                          <p:spTgt spid="60"/>
                                        </p:tgtEl>
                                        <p:attrNameLst>
                                          <p:attrName>ppt_x</p:attrName>
                                        </p:attrNameLst>
                                      </p:cBhvr>
                                      <p:tavLst>
                                        <p:tav tm="0">
                                          <p:val>
                                            <p:strVal val="1+#ppt_w/2"/>
                                          </p:val>
                                        </p:tav>
                                        <p:tav tm="100000">
                                          <p:val>
                                            <p:strVal val="#ppt_x"/>
                                          </p:val>
                                        </p:tav>
                                      </p:tavLst>
                                    </p:anim>
                                    <p:anim calcmode="lin" valueType="num">
                                      <p:cBhvr additive="base">
                                        <p:cTn id="229" dur="2000" fill="hold"/>
                                        <p:tgtEl>
                                          <p:spTgt spid="60"/>
                                        </p:tgtEl>
                                        <p:attrNameLst>
                                          <p:attrName>ppt_y</p:attrName>
                                        </p:attrNameLst>
                                      </p:cBhvr>
                                      <p:tavLst>
                                        <p:tav tm="0">
                                          <p:val>
                                            <p:strVal val="#ppt_y"/>
                                          </p:val>
                                        </p:tav>
                                        <p:tav tm="100000">
                                          <p:val>
                                            <p:strVal val="#ppt_y"/>
                                          </p:val>
                                        </p:tav>
                                      </p:tavLst>
                                    </p:anim>
                                  </p:childTnLst>
                                </p:cTn>
                              </p:par>
                              <p:par>
                                <p:cTn id="230" presetID="2" presetClass="entr" presetSubtype="2" fill="hold" nodeType="withEffect">
                                  <p:stCondLst>
                                    <p:cond delay="0"/>
                                  </p:stCondLst>
                                  <p:childTnLst>
                                    <p:set>
                                      <p:cBhvr>
                                        <p:cTn id="231" dur="1" fill="hold">
                                          <p:stCondLst>
                                            <p:cond delay="0"/>
                                          </p:stCondLst>
                                        </p:cTn>
                                        <p:tgtEl>
                                          <p:spTgt spid="61"/>
                                        </p:tgtEl>
                                        <p:attrNameLst>
                                          <p:attrName>style.visibility</p:attrName>
                                        </p:attrNameLst>
                                      </p:cBhvr>
                                      <p:to>
                                        <p:strVal val="visible"/>
                                      </p:to>
                                    </p:set>
                                    <p:anim calcmode="lin" valueType="num">
                                      <p:cBhvr additive="base">
                                        <p:cTn id="232" dur="2000" fill="hold"/>
                                        <p:tgtEl>
                                          <p:spTgt spid="61"/>
                                        </p:tgtEl>
                                        <p:attrNameLst>
                                          <p:attrName>ppt_x</p:attrName>
                                        </p:attrNameLst>
                                      </p:cBhvr>
                                      <p:tavLst>
                                        <p:tav tm="0">
                                          <p:val>
                                            <p:strVal val="1+#ppt_w/2"/>
                                          </p:val>
                                        </p:tav>
                                        <p:tav tm="100000">
                                          <p:val>
                                            <p:strVal val="#ppt_x"/>
                                          </p:val>
                                        </p:tav>
                                      </p:tavLst>
                                    </p:anim>
                                    <p:anim calcmode="lin" valueType="num">
                                      <p:cBhvr additive="base">
                                        <p:cTn id="233" dur="2000" fill="hold"/>
                                        <p:tgtEl>
                                          <p:spTgt spid="61"/>
                                        </p:tgtEl>
                                        <p:attrNameLst>
                                          <p:attrName>ppt_y</p:attrName>
                                        </p:attrNameLst>
                                      </p:cBhvr>
                                      <p:tavLst>
                                        <p:tav tm="0">
                                          <p:val>
                                            <p:strVal val="#ppt_y"/>
                                          </p:val>
                                        </p:tav>
                                        <p:tav tm="100000">
                                          <p:val>
                                            <p:strVal val="#ppt_y"/>
                                          </p:val>
                                        </p:tav>
                                      </p:tavLst>
                                    </p:anim>
                                  </p:childTnLst>
                                </p:cTn>
                              </p:par>
                              <p:par>
                                <p:cTn id="234" presetID="2" presetClass="entr" presetSubtype="2" fill="hold" nodeType="withEffect">
                                  <p:stCondLst>
                                    <p:cond delay="0"/>
                                  </p:stCondLst>
                                  <p:childTnLst>
                                    <p:set>
                                      <p:cBhvr>
                                        <p:cTn id="235" dur="1" fill="hold">
                                          <p:stCondLst>
                                            <p:cond delay="0"/>
                                          </p:stCondLst>
                                        </p:cTn>
                                        <p:tgtEl>
                                          <p:spTgt spid="62"/>
                                        </p:tgtEl>
                                        <p:attrNameLst>
                                          <p:attrName>style.visibility</p:attrName>
                                        </p:attrNameLst>
                                      </p:cBhvr>
                                      <p:to>
                                        <p:strVal val="visible"/>
                                      </p:to>
                                    </p:set>
                                    <p:anim calcmode="lin" valueType="num">
                                      <p:cBhvr additive="base">
                                        <p:cTn id="236" dur="2000" fill="hold"/>
                                        <p:tgtEl>
                                          <p:spTgt spid="62"/>
                                        </p:tgtEl>
                                        <p:attrNameLst>
                                          <p:attrName>ppt_x</p:attrName>
                                        </p:attrNameLst>
                                      </p:cBhvr>
                                      <p:tavLst>
                                        <p:tav tm="0">
                                          <p:val>
                                            <p:strVal val="1+#ppt_w/2"/>
                                          </p:val>
                                        </p:tav>
                                        <p:tav tm="100000">
                                          <p:val>
                                            <p:strVal val="#ppt_x"/>
                                          </p:val>
                                        </p:tav>
                                      </p:tavLst>
                                    </p:anim>
                                    <p:anim calcmode="lin" valueType="num">
                                      <p:cBhvr additive="base">
                                        <p:cTn id="237" dur="2000" fill="hold"/>
                                        <p:tgtEl>
                                          <p:spTgt spid="62"/>
                                        </p:tgtEl>
                                        <p:attrNameLst>
                                          <p:attrName>ppt_y</p:attrName>
                                        </p:attrNameLst>
                                      </p:cBhvr>
                                      <p:tavLst>
                                        <p:tav tm="0">
                                          <p:val>
                                            <p:strVal val="#ppt_y"/>
                                          </p:val>
                                        </p:tav>
                                        <p:tav tm="100000">
                                          <p:val>
                                            <p:strVal val="#ppt_y"/>
                                          </p:val>
                                        </p:tav>
                                      </p:tavLst>
                                    </p:anim>
                                  </p:childTnLst>
                                </p:cTn>
                              </p:par>
                              <p:par>
                                <p:cTn id="238" presetID="2" presetClass="entr" presetSubtype="2" fill="hold" nodeType="withEffect">
                                  <p:stCondLst>
                                    <p:cond delay="0"/>
                                  </p:stCondLst>
                                  <p:childTnLst>
                                    <p:set>
                                      <p:cBhvr>
                                        <p:cTn id="239" dur="1" fill="hold">
                                          <p:stCondLst>
                                            <p:cond delay="0"/>
                                          </p:stCondLst>
                                        </p:cTn>
                                        <p:tgtEl>
                                          <p:spTgt spid="63"/>
                                        </p:tgtEl>
                                        <p:attrNameLst>
                                          <p:attrName>style.visibility</p:attrName>
                                        </p:attrNameLst>
                                      </p:cBhvr>
                                      <p:to>
                                        <p:strVal val="visible"/>
                                      </p:to>
                                    </p:set>
                                    <p:anim calcmode="lin" valueType="num">
                                      <p:cBhvr additive="base">
                                        <p:cTn id="240" dur="2000" fill="hold"/>
                                        <p:tgtEl>
                                          <p:spTgt spid="63"/>
                                        </p:tgtEl>
                                        <p:attrNameLst>
                                          <p:attrName>ppt_x</p:attrName>
                                        </p:attrNameLst>
                                      </p:cBhvr>
                                      <p:tavLst>
                                        <p:tav tm="0">
                                          <p:val>
                                            <p:strVal val="1+#ppt_w/2"/>
                                          </p:val>
                                        </p:tav>
                                        <p:tav tm="100000">
                                          <p:val>
                                            <p:strVal val="#ppt_x"/>
                                          </p:val>
                                        </p:tav>
                                      </p:tavLst>
                                    </p:anim>
                                    <p:anim calcmode="lin" valueType="num">
                                      <p:cBhvr additive="base">
                                        <p:cTn id="241" dur="2000" fill="hold"/>
                                        <p:tgtEl>
                                          <p:spTgt spid="63"/>
                                        </p:tgtEl>
                                        <p:attrNameLst>
                                          <p:attrName>ppt_y</p:attrName>
                                        </p:attrNameLst>
                                      </p:cBhvr>
                                      <p:tavLst>
                                        <p:tav tm="0">
                                          <p:val>
                                            <p:strVal val="#ppt_y"/>
                                          </p:val>
                                        </p:tav>
                                        <p:tav tm="100000">
                                          <p:val>
                                            <p:strVal val="#ppt_y"/>
                                          </p:val>
                                        </p:tav>
                                      </p:tavLst>
                                    </p:anim>
                                  </p:childTnLst>
                                </p:cTn>
                              </p:par>
                              <p:par>
                                <p:cTn id="242" presetID="2" presetClass="entr" presetSubtype="2" fill="hold" nodeType="withEffect">
                                  <p:stCondLst>
                                    <p:cond delay="0"/>
                                  </p:stCondLst>
                                  <p:childTnLst>
                                    <p:set>
                                      <p:cBhvr>
                                        <p:cTn id="243" dur="1" fill="hold">
                                          <p:stCondLst>
                                            <p:cond delay="0"/>
                                          </p:stCondLst>
                                        </p:cTn>
                                        <p:tgtEl>
                                          <p:spTgt spid="64"/>
                                        </p:tgtEl>
                                        <p:attrNameLst>
                                          <p:attrName>style.visibility</p:attrName>
                                        </p:attrNameLst>
                                      </p:cBhvr>
                                      <p:to>
                                        <p:strVal val="visible"/>
                                      </p:to>
                                    </p:set>
                                    <p:anim calcmode="lin" valueType="num">
                                      <p:cBhvr additive="base">
                                        <p:cTn id="244" dur="2000" fill="hold"/>
                                        <p:tgtEl>
                                          <p:spTgt spid="64"/>
                                        </p:tgtEl>
                                        <p:attrNameLst>
                                          <p:attrName>ppt_x</p:attrName>
                                        </p:attrNameLst>
                                      </p:cBhvr>
                                      <p:tavLst>
                                        <p:tav tm="0">
                                          <p:val>
                                            <p:strVal val="1+#ppt_w/2"/>
                                          </p:val>
                                        </p:tav>
                                        <p:tav tm="100000">
                                          <p:val>
                                            <p:strVal val="#ppt_x"/>
                                          </p:val>
                                        </p:tav>
                                      </p:tavLst>
                                    </p:anim>
                                    <p:anim calcmode="lin" valueType="num">
                                      <p:cBhvr additive="base">
                                        <p:cTn id="245" dur="2000" fill="hold"/>
                                        <p:tgtEl>
                                          <p:spTgt spid="64"/>
                                        </p:tgtEl>
                                        <p:attrNameLst>
                                          <p:attrName>ppt_y</p:attrName>
                                        </p:attrNameLst>
                                      </p:cBhvr>
                                      <p:tavLst>
                                        <p:tav tm="0">
                                          <p:val>
                                            <p:strVal val="#ppt_y"/>
                                          </p:val>
                                        </p:tav>
                                        <p:tav tm="100000">
                                          <p:val>
                                            <p:strVal val="#ppt_y"/>
                                          </p:val>
                                        </p:tav>
                                      </p:tavLst>
                                    </p:anim>
                                  </p:childTnLst>
                                </p:cTn>
                              </p:par>
                              <p:par>
                                <p:cTn id="246" presetID="8" presetClass="emph" presetSubtype="0" fill="hold" nodeType="withEffect">
                                  <p:stCondLst>
                                    <p:cond delay="0"/>
                                  </p:stCondLst>
                                  <p:childTnLst>
                                    <p:animRot by="-21600000">
                                      <p:cBhvr>
                                        <p:cTn id="247" dur="2000" fill="hold"/>
                                        <p:tgtEl>
                                          <p:spTgt spid="4"/>
                                        </p:tgtEl>
                                        <p:attrNameLst>
                                          <p:attrName>r</p:attrName>
                                        </p:attrNameLst>
                                      </p:cBhvr>
                                    </p:animRot>
                                  </p:childTnLst>
                                </p:cTn>
                              </p:par>
                              <p:par>
                                <p:cTn id="248" presetID="8" presetClass="emph" presetSubtype="0" fill="hold" nodeType="withEffect">
                                  <p:stCondLst>
                                    <p:cond delay="0"/>
                                  </p:stCondLst>
                                  <p:childTnLst>
                                    <p:animRot by="-21600000">
                                      <p:cBhvr>
                                        <p:cTn id="249" dur="2000" fill="hold"/>
                                        <p:tgtEl>
                                          <p:spTgt spid="7"/>
                                        </p:tgtEl>
                                        <p:attrNameLst>
                                          <p:attrName>r</p:attrName>
                                        </p:attrNameLst>
                                      </p:cBhvr>
                                    </p:animRot>
                                  </p:childTnLst>
                                </p:cTn>
                              </p:par>
                              <p:par>
                                <p:cTn id="250" presetID="8" presetClass="emph" presetSubtype="0" fill="hold" nodeType="withEffect">
                                  <p:stCondLst>
                                    <p:cond delay="0"/>
                                  </p:stCondLst>
                                  <p:childTnLst>
                                    <p:animRot by="-21600000">
                                      <p:cBhvr>
                                        <p:cTn id="251" dur="2000" fill="hold"/>
                                        <p:tgtEl>
                                          <p:spTgt spid="9"/>
                                        </p:tgtEl>
                                        <p:attrNameLst>
                                          <p:attrName>r</p:attrName>
                                        </p:attrNameLst>
                                      </p:cBhvr>
                                    </p:animRot>
                                  </p:childTnLst>
                                </p:cTn>
                              </p:par>
                              <p:par>
                                <p:cTn id="252" presetID="8" presetClass="emph" presetSubtype="0" fill="hold" nodeType="withEffect">
                                  <p:stCondLst>
                                    <p:cond delay="0"/>
                                  </p:stCondLst>
                                  <p:childTnLst>
                                    <p:animRot by="-21600000">
                                      <p:cBhvr>
                                        <p:cTn id="253" dur="2000" fill="hold"/>
                                        <p:tgtEl>
                                          <p:spTgt spid="10"/>
                                        </p:tgtEl>
                                        <p:attrNameLst>
                                          <p:attrName>r</p:attrName>
                                        </p:attrNameLst>
                                      </p:cBhvr>
                                    </p:animRot>
                                  </p:childTnLst>
                                </p:cTn>
                              </p:par>
                              <p:par>
                                <p:cTn id="254" presetID="8" presetClass="emph" presetSubtype="0" fill="hold" nodeType="withEffect">
                                  <p:stCondLst>
                                    <p:cond delay="0"/>
                                  </p:stCondLst>
                                  <p:childTnLst>
                                    <p:animRot by="-21600000">
                                      <p:cBhvr>
                                        <p:cTn id="255" dur="2000" fill="hold"/>
                                        <p:tgtEl>
                                          <p:spTgt spid="11"/>
                                        </p:tgtEl>
                                        <p:attrNameLst>
                                          <p:attrName>r</p:attrName>
                                        </p:attrNameLst>
                                      </p:cBhvr>
                                    </p:animRot>
                                  </p:childTnLst>
                                </p:cTn>
                              </p:par>
                              <p:par>
                                <p:cTn id="256" presetID="8" presetClass="emph" presetSubtype="0" fill="hold" nodeType="withEffect">
                                  <p:stCondLst>
                                    <p:cond delay="0"/>
                                  </p:stCondLst>
                                  <p:childTnLst>
                                    <p:animRot by="-21600000">
                                      <p:cBhvr>
                                        <p:cTn id="257" dur="2000" fill="hold"/>
                                        <p:tgtEl>
                                          <p:spTgt spid="12"/>
                                        </p:tgtEl>
                                        <p:attrNameLst>
                                          <p:attrName>r</p:attrName>
                                        </p:attrNameLst>
                                      </p:cBhvr>
                                    </p:animRot>
                                  </p:childTnLst>
                                </p:cTn>
                              </p:par>
                              <p:par>
                                <p:cTn id="258" presetID="8" presetClass="emph" presetSubtype="0" fill="hold" nodeType="withEffect">
                                  <p:stCondLst>
                                    <p:cond delay="0"/>
                                  </p:stCondLst>
                                  <p:childTnLst>
                                    <p:animRot by="-21600000">
                                      <p:cBhvr>
                                        <p:cTn id="259" dur="2000" fill="hold"/>
                                        <p:tgtEl>
                                          <p:spTgt spid="13"/>
                                        </p:tgtEl>
                                        <p:attrNameLst>
                                          <p:attrName>r</p:attrName>
                                        </p:attrNameLst>
                                      </p:cBhvr>
                                    </p:animRot>
                                  </p:childTnLst>
                                </p:cTn>
                              </p:par>
                              <p:par>
                                <p:cTn id="260" presetID="8" presetClass="emph" presetSubtype="0" fill="hold" nodeType="withEffect">
                                  <p:stCondLst>
                                    <p:cond delay="0"/>
                                  </p:stCondLst>
                                  <p:childTnLst>
                                    <p:animRot by="-21600000">
                                      <p:cBhvr>
                                        <p:cTn id="261" dur="2000" fill="hold"/>
                                        <p:tgtEl>
                                          <p:spTgt spid="15"/>
                                        </p:tgtEl>
                                        <p:attrNameLst>
                                          <p:attrName>r</p:attrName>
                                        </p:attrNameLst>
                                      </p:cBhvr>
                                    </p:animRot>
                                  </p:childTnLst>
                                </p:cTn>
                              </p:par>
                              <p:par>
                                <p:cTn id="262" presetID="8" presetClass="emph" presetSubtype="0" fill="hold" nodeType="withEffect">
                                  <p:stCondLst>
                                    <p:cond delay="0"/>
                                  </p:stCondLst>
                                  <p:childTnLst>
                                    <p:animRot by="-21600000">
                                      <p:cBhvr>
                                        <p:cTn id="263" dur="2000" fill="hold"/>
                                        <p:tgtEl>
                                          <p:spTgt spid="16"/>
                                        </p:tgtEl>
                                        <p:attrNameLst>
                                          <p:attrName>r</p:attrName>
                                        </p:attrNameLst>
                                      </p:cBhvr>
                                    </p:animRot>
                                  </p:childTnLst>
                                </p:cTn>
                              </p:par>
                              <p:par>
                                <p:cTn id="264" presetID="8" presetClass="emph" presetSubtype="0" fill="hold" nodeType="withEffect">
                                  <p:stCondLst>
                                    <p:cond delay="0"/>
                                  </p:stCondLst>
                                  <p:childTnLst>
                                    <p:animRot by="-21600000">
                                      <p:cBhvr>
                                        <p:cTn id="265" dur="2000" fill="hold"/>
                                        <p:tgtEl>
                                          <p:spTgt spid="17"/>
                                        </p:tgtEl>
                                        <p:attrNameLst>
                                          <p:attrName>r</p:attrName>
                                        </p:attrNameLst>
                                      </p:cBhvr>
                                    </p:animRot>
                                  </p:childTnLst>
                                </p:cTn>
                              </p:par>
                              <p:par>
                                <p:cTn id="266" presetID="8" presetClass="emph" presetSubtype="0" fill="hold" nodeType="withEffect">
                                  <p:stCondLst>
                                    <p:cond delay="0"/>
                                  </p:stCondLst>
                                  <p:childTnLst>
                                    <p:animRot by="-21600000">
                                      <p:cBhvr>
                                        <p:cTn id="267" dur="2000" fill="hold"/>
                                        <p:tgtEl>
                                          <p:spTgt spid="18"/>
                                        </p:tgtEl>
                                        <p:attrNameLst>
                                          <p:attrName>r</p:attrName>
                                        </p:attrNameLst>
                                      </p:cBhvr>
                                    </p:animRot>
                                  </p:childTnLst>
                                </p:cTn>
                              </p:par>
                              <p:par>
                                <p:cTn id="268" presetID="8" presetClass="emph" presetSubtype="0" fill="hold" nodeType="withEffect">
                                  <p:stCondLst>
                                    <p:cond delay="0"/>
                                  </p:stCondLst>
                                  <p:childTnLst>
                                    <p:animRot by="-21600000">
                                      <p:cBhvr>
                                        <p:cTn id="269" dur="2000" fill="hold"/>
                                        <p:tgtEl>
                                          <p:spTgt spid="19"/>
                                        </p:tgtEl>
                                        <p:attrNameLst>
                                          <p:attrName>r</p:attrName>
                                        </p:attrNameLst>
                                      </p:cBhvr>
                                    </p:animRot>
                                  </p:childTnLst>
                                </p:cTn>
                              </p:par>
                              <p:par>
                                <p:cTn id="270" presetID="8" presetClass="emph" presetSubtype="0" fill="hold" nodeType="withEffect">
                                  <p:stCondLst>
                                    <p:cond delay="0"/>
                                  </p:stCondLst>
                                  <p:childTnLst>
                                    <p:animRot by="-21600000">
                                      <p:cBhvr>
                                        <p:cTn id="271" dur="2000" fill="hold"/>
                                        <p:tgtEl>
                                          <p:spTgt spid="20"/>
                                        </p:tgtEl>
                                        <p:attrNameLst>
                                          <p:attrName>r</p:attrName>
                                        </p:attrNameLst>
                                      </p:cBhvr>
                                    </p:animRot>
                                  </p:childTnLst>
                                </p:cTn>
                              </p:par>
                              <p:par>
                                <p:cTn id="272" presetID="8" presetClass="emph" presetSubtype="0" fill="hold" nodeType="withEffect">
                                  <p:stCondLst>
                                    <p:cond delay="0"/>
                                  </p:stCondLst>
                                  <p:childTnLst>
                                    <p:animRot by="-21600000">
                                      <p:cBhvr>
                                        <p:cTn id="273" dur="2000" fill="hold"/>
                                        <p:tgtEl>
                                          <p:spTgt spid="21"/>
                                        </p:tgtEl>
                                        <p:attrNameLst>
                                          <p:attrName>r</p:attrName>
                                        </p:attrNameLst>
                                      </p:cBhvr>
                                    </p:animRot>
                                  </p:childTnLst>
                                </p:cTn>
                              </p:par>
                              <p:par>
                                <p:cTn id="274" presetID="8" presetClass="emph" presetSubtype="0" fill="hold" nodeType="withEffect">
                                  <p:stCondLst>
                                    <p:cond delay="0"/>
                                  </p:stCondLst>
                                  <p:childTnLst>
                                    <p:animRot by="-21600000">
                                      <p:cBhvr>
                                        <p:cTn id="275" dur="2000" fill="hold"/>
                                        <p:tgtEl>
                                          <p:spTgt spid="22"/>
                                        </p:tgtEl>
                                        <p:attrNameLst>
                                          <p:attrName>r</p:attrName>
                                        </p:attrNameLst>
                                      </p:cBhvr>
                                    </p:animRot>
                                  </p:childTnLst>
                                </p:cTn>
                              </p:par>
                              <p:par>
                                <p:cTn id="276" presetID="8" presetClass="emph" presetSubtype="0" fill="hold" nodeType="withEffect">
                                  <p:stCondLst>
                                    <p:cond delay="0"/>
                                  </p:stCondLst>
                                  <p:childTnLst>
                                    <p:animRot by="-21600000">
                                      <p:cBhvr>
                                        <p:cTn id="277" dur="2000" fill="hold"/>
                                        <p:tgtEl>
                                          <p:spTgt spid="23"/>
                                        </p:tgtEl>
                                        <p:attrNameLst>
                                          <p:attrName>r</p:attrName>
                                        </p:attrNameLst>
                                      </p:cBhvr>
                                    </p:animRot>
                                  </p:childTnLst>
                                </p:cTn>
                              </p:par>
                              <p:par>
                                <p:cTn id="278" presetID="8" presetClass="emph" presetSubtype="0" fill="hold" nodeType="withEffect">
                                  <p:stCondLst>
                                    <p:cond delay="0"/>
                                  </p:stCondLst>
                                  <p:childTnLst>
                                    <p:animRot by="-21600000">
                                      <p:cBhvr>
                                        <p:cTn id="279" dur="2000" fill="hold"/>
                                        <p:tgtEl>
                                          <p:spTgt spid="24"/>
                                        </p:tgtEl>
                                        <p:attrNameLst>
                                          <p:attrName>r</p:attrName>
                                        </p:attrNameLst>
                                      </p:cBhvr>
                                    </p:animRot>
                                  </p:childTnLst>
                                </p:cTn>
                              </p:par>
                              <p:par>
                                <p:cTn id="280" presetID="8" presetClass="emph" presetSubtype="0" fill="hold" nodeType="withEffect">
                                  <p:stCondLst>
                                    <p:cond delay="0"/>
                                  </p:stCondLst>
                                  <p:childTnLst>
                                    <p:animRot by="-21600000">
                                      <p:cBhvr>
                                        <p:cTn id="281" dur="2000" fill="hold"/>
                                        <p:tgtEl>
                                          <p:spTgt spid="25"/>
                                        </p:tgtEl>
                                        <p:attrNameLst>
                                          <p:attrName>r</p:attrName>
                                        </p:attrNameLst>
                                      </p:cBhvr>
                                    </p:animRot>
                                  </p:childTnLst>
                                </p:cTn>
                              </p:par>
                              <p:par>
                                <p:cTn id="282" presetID="8" presetClass="emph" presetSubtype="0" fill="hold" nodeType="withEffect">
                                  <p:stCondLst>
                                    <p:cond delay="0"/>
                                  </p:stCondLst>
                                  <p:childTnLst>
                                    <p:animRot by="-21600000">
                                      <p:cBhvr>
                                        <p:cTn id="283" dur="2000" fill="hold"/>
                                        <p:tgtEl>
                                          <p:spTgt spid="26"/>
                                        </p:tgtEl>
                                        <p:attrNameLst>
                                          <p:attrName>r</p:attrName>
                                        </p:attrNameLst>
                                      </p:cBhvr>
                                    </p:animRot>
                                  </p:childTnLst>
                                </p:cTn>
                              </p:par>
                              <p:par>
                                <p:cTn id="284" presetID="8" presetClass="emph" presetSubtype="0" fill="hold" nodeType="withEffect">
                                  <p:stCondLst>
                                    <p:cond delay="0"/>
                                  </p:stCondLst>
                                  <p:childTnLst>
                                    <p:animRot by="-21600000">
                                      <p:cBhvr>
                                        <p:cTn id="285" dur="2000" fill="hold"/>
                                        <p:tgtEl>
                                          <p:spTgt spid="27"/>
                                        </p:tgtEl>
                                        <p:attrNameLst>
                                          <p:attrName>r</p:attrName>
                                        </p:attrNameLst>
                                      </p:cBhvr>
                                    </p:animRot>
                                  </p:childTnLst>
                                </p:cTn>
                              </p:par>
                              <p:par>
                                <p:cTn id="286" presetID="8" presetClass="emph" presetSubtype="0" fill="hold" nodeType="withEffect">
                                  <p:stCondLst>
                                    <p:cond delay="0"/>
                                  </p:stCondLst>
                                  <p:childTnLst>
                                    <p:animRot by="-21600000">
                                      <p:cBhvr>
                                        <p:cTn id="287" dur="2000" fill="hold"/>
                                        <p:tgtEl>
                                          <p:spTgt spid="28"/>
                                        </p:tgtEl>
                                        <p:attrNameLst>
                                          <p:attrName>r</p:attrName>
                                        </p:attrNameLst>
                                      </p:cBhvr>
                                    </p:animRot>
                                  </p:childTnLst>
                                </p:cTn>
                              </p:par>
                              <p:par>
                                <p:cTn id="288" presetID="8" presetClass="emph" presetSubtype="0" fill="hold" nodeType="withEffect">
                                  <p:stCondLst>
                                    <p:cond delay="0"/>
                                  </p:stCondLst>
                                  <p:childTnLst>
                                    <p:animRot by="-21600000">
                                      <p:cBhvr>
                                        <p:cTn id="289" dur="2000" fill="hold"/>
                                        <p:tgtEl>
                                          <p:spTgt spid="29"/>
                                        </p:tgtEl>
                                        <p:attrNameLst>
                                          <p:attrName>r</p:attrName>
                                        </p:attrNameLst>
                                      </p:cBhvr>
                                    </p:animRot>
                                  </p:childTnLst>
                                </p:cTn>
                              </p:par>
                              <p:par>
                                <p:cTn id="290" presetID="8" presetClass="emph" presetSubtype="0" fill="hold" nodeType="withEffect">
                                  <p:stCondLst>
                                    <p:cond delay="0"/>
                                  </p:stCondLst>
                                  <p:childTnLst>
                                    <p:animRot by="-21600000">
                                      <p:cBhvr>
                                        <p:cTn id="291" dur="2000" fill="hold"/>
                                        <p:tgtEl>
                                          <p:spTgt spid="30"/>
                                        </p:tgtEl>
                                        <p:attrNameLst>
                                          <p:attrName>r</p:attrName>
                                        </p:attrNameLst>
                                      </p:cBhvr>
                                    </p:animRot>
                                  </p:childTnLst>
                                </p:cTn>
                              </p:par>
                              <p:par>
                                <p:cTn id="292" presetID="8" presetClass="emph" presetSubtype="0" fill="hold" nodeType="withEffect">
                                  <p:stCondLst>
                                    <p:cond delay="0"/>
                                  </p:stCondLst>
                                  <p:childTnLst>
                                    <p:animRot by="-21600000">
                                      <p:cBhvr>
                                        <p:cTn id="293" dur="2000" fill="hold"/>
                                        <p:tgtEl>
                                          <p:spTgt spid="31"/>
                                        </p:tgtEl>
                                        <p:attrNameLst>
                                          <p:attrName>r</p:attrName>
                                        </p:attrNameLst>
                                      </p:cBhvr>
                                    </p:animRot>
                                  </p:childTnLst>
                                </p:cTn>
                              </p:par>
                              <p:par>
                                <p:cTn id="294" presetID="8" presetClass="emph" presetSubtype="0" fill="hold" nodeType="withEffect">
                                  <p:stCondLst>
                                    <p:cond delay="0"/>
                                  </p:stCondLst>
                                  <p:childTnLst>
                                    <p:animRot by="-21600000">
                                      <p:cBhvr>
                                        <p:cTn id="295" dur="2000" fill="hold"/>
                                        <p:tgtEl>
                                          <p:spTgt spid="33"/>
                                        </p:tgtEl>
                                        <p:attrNameLst>
                                          <p:attrName>r</p:attrName>
                                        </p:attrNameLst>
                                      </p:cBhvr>
                                    </p:animRot>
                                  </p:childTnLst>
                                </p:cTn>
                              </p:par>
                              <p:par>
                                <p:cTn id="296" presetID="8" presetClass="emph" presetSubtype="0" fill="hold" nodeType="withEffect">
                                  <p:stCondLst>
                                    <p:cond delay="0"/>
                                  </p:stCondLst>
                                  <p:childTnLst>
                                    <p:animRot by="-21600000">
                                      <p:cBhvr>
                                        <p:cTn id="297" dur="2000" fill="hold"/>
                                        <p:tgtEl>
                                          <p:spTgt spid="35"/>
                                        </p:tgtEl>
                                        <p:attrNameLst>
                                          <p:attrName>r</p:attrName>
                                        </p:attrNameLst>
                                      </p:cBhvr>
                                    </p:animRot>
                                  </p:childTnLst>
                                </p:cTn>
                              </p:par>
                              <p:par>
                                <p:cTn id="298" presetID="8" presetClass="emph" presetSubtype="0" fill="hold" nodeType="withEffect">
                                  <p:stCondLst>
                                    <p:cond delay="0"/>
                                  </p:stCondLst>
                                  <p:childTnLst>
                                    <p:animRot by="-21600000">
                                      <p:cBhvr>
                                        <p:cTn id="299" dur="2000" fill="hold"/>
                                        <p:tgtEl>
                                          <p:spTgt spid="36"/>
                                        </p:tgtEl>
                                        <p:attrNameLst>
                                          <p:attrName>r</p:attrName>
                                        </p:attrNameLst>
                                      </p:cBhvr>
                                    </p:animRot>
                                  </p:childTnLst>
                                </p:cTn>
                              </p:par>
                              <p:par>
                                <p:cTn id="300" presetID="8" presetClass="emph" presetSubtype="0" fill="hold" nodeType="withEffect">
                                  <p:stCondLst>
                                    <p:cond delay="0"/>
                                  </p:stCondLst>
                                  <p:childTnLst>
                                    <p:animRot by="-21600000">
                                      <p:cBhvr>
                                        <p:cTn id="301" dur="2000" fill="hold"/>
                                        <p:tgtEl>
                                          <p:spTgt spid="37"/>
                                        </p:tgtEl>
                                        <p:attrNameLst>
                                          <p:attrName>r</p:attrName>
                                        </p:attrNameLst>
                                      </p:cBhvr>
                                    </p:animRot>
                                  </p:childTnLst>
                                </p:cTn>
                              </p:par>
                              <p:par>
                                <p:cTn id="302" presetID="8" presetClass="emph" presetSubtype="0" fill="hold" nodeType="withEffect">
                                  <p:stCondLst>
                                    <p:cond delay="0"/>
                                  </p:stCondLst>
                                  <p:childTnLst>
                                    <p:animRot by="-21600000">
                                      <p:cBhvr>
                                        <p:cTn id="303" dur="2000" fill="hold"/>
                                        <p:tgtEl>
                                          <p:spTgt spid="38"/>
                                        </p:tgtEl>
                                        <p:attrNameLst>
                                          <p:attrName>r</p:attrName>
                                        </p:attrNameLst>
                                      </p:cBhvr>
                                    </p:animRot>
                                  </p:childTnLst>
                                </p:cTn>
                              </p:par>
                              <p:par>
                                <p:cTn id="304" presetID="8" presetClass="emph" presetSubtype="0" fill="hold" nodeType="withEffect">
                                  <p:stCondLst>
                                    <p:cond delay="0"/>
                                  </p:stCondLst>
                                  <p:childTnLst>
                                    <p:animRot by="-21600000">
                                      <p:cBhvr>
                                        <p:cTn id="305" dur="2000" fill="hold"/>
                                        <p:tgtEl>
                                          <p:spTgt spid="40"/>
                                        </p:tgtEl>
                                        <p:attrNameLst>
                                          <p:attrName>r</p:attrName>
                                        </p:attrNameLst>
                                      </p:cBhvr>
                                    </p:animRot>
                                  </p:childTnLst>
                                </p:cTn>
                              </p:par>
                              <p:par>
                                <p:cTn id="306" presetID="8" presetClass="emph" presetSubtype="0" fill="hold" nodeType="withEffect">
                                  <p:stCondLst>
                                    <p:cond delay="0"/>
                                  </p:stCondLst>
                                  <p:childTnLst>
                                    <p:animRot by="-21600000">
                                      <p:cBhvr>
                                        <p:cTn id="307" dur="2000" fill="hold"/>
                                        <p:tgtEl>
                                          <p:spTgt spid="41"/>
                                        </p:tgtEl>
                                        <p:attrNameLst>
                                          <p:attrName>r</p:attrName>
                                        </p:attrNameLst>
                                      </p:cBhvr>
                                    </p:animRot>
                                  </p:childTnLst>
                                </p:cTn>
                              </p:par>
                              <p:par>
                                <p:cTn id="308" presetID="8" presetClass="emph" presetSubtype="0" fill="hold" nodeType="withEffect">
                                  <p:stCondLst>
                                    <p:cond delay="0"/>
                                  </p:stCondLst>
                                  <p:childTnLst>
                                    <p:animRot by="-21600000">
                                      <p:cBhvr>
                                        <p:cTn id="309" dur="2000" fill="hold"/>
                                        <p:tgtEl>
                                          <p:spTgt spid="43"/>
                                        </p:tgtEl>
                                        <p:attrNameLst>
                                          <p:attrName>r</p:attrName>
                                        </p:attrNameLst>
                                      </p:cBhvr>
                                    </p:animRot>
                                  </p:childTnLst>
                                </p:cTn>
                              </p:par>
                              <p:par>
                                <p:cTn id="310" presetID="8" presetClass="emph" presetSubtype="0" fill="hold" nodeType="withEffect">
                                  <p:stCondLst>
                                    <p:cond delay="0"/>
                                  </p:stCondLst>
                                  <p:childTnLst>
                                    <p:animRot by="-21600000">
                                      <p:cBhvr>
                                        <p:cTn id="311" dur="2000" fill="hold"/>
                                        <p:tgtEl>
                                          <p:spTgt spid="54"/>
                                        </p:tgtEl>
                                        <p:attrNameLst>
                                          <p:attrName>r</p:attrName>
                                        </p:attrNameLst>
                                      </p:cBhvr>
                                    </p:animRot>
                                  </p:childTnLst>
                                </p:cTn>
                              </p:par>
                              <p:par>
                                <p:cTn id="312" presetID="8" presetClass="emph" presetSubtype="0" fill="hold" nodeType="withEffect">
                                  <p:stCondLst>
                                    <p:cond delay="0"/>
                                  </p:stCondLst>
                                  <p:childTnLst>
                                    <p:animRot by="-21600000">
                                      <p:cBhvr>
                                        <p:cTn id="313" dur="2000" fill="hold"/>
                                        <p:tgtEl>
                                          <p:spTgt spid="55"/>
                                        </p:tgtEl>
                                        <p:attrNameLst>
                                          <p:attrName>r</p:attrName>
                                        </p:attrNameLst>
                                      </p:cBhvr>
                                    </p:animRot>
                                  </p:childTnLst>
                                </p:cTn>
                              </p:par>
                              <p:par>
                                <p:cTn id="314" presetID="8" presetClass="emph" presetSubtype="0" fill="hold" nodeType="withEffect">
                                  <p:stCondLst>
                                    <p:cond delay="0"/>
                                  </p:stCondLst>
                                  <p:childTnLst>
                                    <p:animRot by="-21600000">
                                      <p:cBhvr>
                                        <p:cTn id="315" dur="2000" fill="hold"/>
                                        <p:tgtEl>
                                          <p:spTgt spid="56"/>
                                        </p:tgtEl>
                                        <p:attrNameLst>
                                          <p:attrName>r</p:attrName>
                                        </p:attrNameLst>
                                      </p:cBhvr>
                                    </p:animRot>
                                  </p:childTnLst>
                                </p:cTn>
                              </p:par>
                              <p:par>
                                <p:cTn id="316" presetID="8" presetClass="emph" presetSubtype="0" fill="hold" nodeType="withEffect">
                                  <p:stCondLst>
                                    <p:cond delay="0"/>
                                  </p:stCondLst>
                                  <p:childTnLst>
                                    <p:animRot by="-21600000">
                                      <p:cBhvr>
                                        <p:cTn id="317" dur="2000" fill="hold"/>
                                        <p:tgtEl>
                                          <p:spTgt spid="57"/>
                                        </p:tgtEl>
                                        <p:attrNameLst>
                                          <p:attrName>r</p:attrName>
                                        </p:attrNameLst>
                                      </p:cBhvr>
                                    </p:animRot>
                                  </p:childTnLst>
                                </p:cTn>
                              </p:par>
                              <p:par>
                                <p:cTn id="318" presetID="8" presetClass="emph" presetSubtype="0" fill="hold" nodeType="withEffect">
                                  <p:stCondLst>
                                    <p:cond delay="0"/>
                                  </p:stCondLst>
                                  <p:childTnLst>
                                    <p:animRot by="-21600000">
                                      <p:cBhvr>
                                        <p:cTn id="319" dur="2000" fill="hold"/>
                                        <p:tgtEl>
                                          <p:spTgt spid="58"/>
                                        </p:tgtEl>
                                        <p:attrNameLst>
                                          <p:attrName>r</p:attrName>
                                        </p:attrNameLst>
                                      </p:cBhvr>
                                    </p:animRot>
                                  </p:childTnLst>
                                </p:cTn>
                              </p:par>
                              <p:par>
                                <p:cTn id="320" presetID="8" presetClass="emph" presetSubtype="0" fill="hold" nodeType="withEffect">
                                  <p:stCondLst>
                                    <p:cond delay="0"/>
                                  </p:stCondLst>
                                  <p:childTnLst>
                                    <p:animRot by="-21600000">
                                      <p:cBhvr>
                                        <p:cTn id="321" dur="2000" fill="hold"/>
                                        <p:tgtEl>
                                          <p:spTgt spid="60"/>
                                        </p:tgtEl>
                                        <p:attrNameLst>
                                          <p:attrName>r</p:attrName>
                                        </p:attrNameLst>
                                      </p:cBhvr>
                                    </p:animRot>
                                  </p:childTnLst>
                                </p:cTn>
                              </p:par>
                              <p:par>
                                <p:cTn id="322" presetID="8" presetClass="emph" presetSubtype="0" fill="hold" nodeType="withEffect">
                                  <p:stCondLst>
                                    <p:cond delay="0"/>
                                  </p:stCondLst>
                                  <p:childTnLst>
                                    <p:animRot by="-21600000">
                                      <p:cBhvr>
                                        <p:cTn id="323" dur="2000" fill="hold"/>
                                        <p:tgtEl>
                                          <p:spTgt spid="61"/>
                                        </p:tgtEl>
                                        <p:attrNameLst>
                                          <p:attrName>r</p:attrName>
                                        </p:attrNameLst>
                                      </p:cBhvr>
                                    </p:animRot>
                                  </p:childTnLst>
                                </p:cTn>
                              </p:par>
                              <p:par>
                                <p:cTn id="324" presetID="8" presetClass="emph" presetSubtype="0" fill="hold" nodeType="withEffect">
                                  <p:stCondLst>
                                    <p:cond delay="0"/>
                                  </p:stCondLst>
                                  <p:childTnLst>
                                    <p:animRot by="-21600000">
                                      <p:cBhvr>
                                        <p:cTn id="325" dur="2000" fill="hold"/>
                                        <p:tgtEl>
                                          <p:spTgt spid="62"/>
                                        </p:tgtEl>
                                        <p:attrNameLst>
                                          <p:attrName>r</p:attrName>
                                        </p:attrNameLst>
                                      </p:cBhvr>
                                    </p:animRot>
                                  </p:childTnLst>
                                </p:cTn>
                              </p:par>
                              <p:par>
                                <p:cTn id="326" presetID="8" presetClass="emph" presetSubtype="0" fill="hold" nodeType="withEffect">
                                  <p:stCondLst>
                                    <p:cond delay="0"/>
                                  </p:stCondLst>
                                  <p:childTnLst>
                                    <p:animRot by="-21600000">
                                      <p:cBhvr>
                                        <p:cTn id="327" dur="2000" fill="hold"/>
                                        <p:tgtEl>
                                          <p:spTgt spid="63"/>
                                        </p:tgtEl>
                                        <p:attrNameLst>
                                          <p:attrName>r</p:attrName>
                                        </p:attrNameLst>
                                      </p:cBhvr>
                                    </p:animRot>
                                  </p:childTnLst>
                                </p:cTn>
                              </p:par>
                              <p:par>
                                <p:cTn id="328" presetID="8" presetClass="emph" presetSubtype="0" fill="hold" nodeType="withEffect">
                                  <p:stCondLst>
                                    <p:cond delay="0"/>
                                  </p:stCondLst>
                                  <p:childTnLst>
                                    <p:animRot by="-21600000">
                                      <p:cBhvr>
                                        <p:cTn id="329" dur="2000" fill="hold"/>
                                        <p:tgtEl>
                                          <p:spTgt spid="64"/>
                                        </p:tgtEl>
                                        <p:attrNameLst>
                                          <p:attrName>r</p:attrName>
                                        </p:attrNameLst>
                                      </p:cBhvr>
                                    </p:animRot>
                                  </p:childTnLst>
                                </p:cTn>
                              </p:par>
                            </p:childTnLst>
                          </p:cTn>
                        </p:par>
                      </p:childTnLst>
                    </p:cTn>
                  </p:par>
                  <p:par>
                    <p:cTn id="330" fill="hold">
                      <p:stCondLst>
                        <p:cond delay="indefinite"/>
                      </p:stCondLst>
                      <p:childTnLst>
                        <p:par>
                          <p:cTn id="331" fill="hold">
                            <p:stCondLst>
                              <p:cond delay="0"/>
                            </p:stCondLst>
                            <p:childTnLst>
                              <p:par>
                                <p:cTn id="332" presetID="2" presetClass="exit" presetSubtype="8" fill="hold" nodeType="clickEffect">
                                  <p:stCondLst>
                                    <p:cond delay="0"/>
                                  </p:stCondLst>
                                  <p:childTnLst>
                                    <p:anim calcmode="lin" valueType="num">
                                      <p:cBhvr additive="base">
                                        <p:cTn id="333" dur="2000"/>
                                        <p:tgtEl>
                                          <p:spTgt spid="64"/>
                                        </p:tgtEl>
                                        <p:attrNameLst>
                                          <p:attrName>ppt_x</p:attrName>
                                        </p:attrNameLst>
                                      </p:cBhvr>
                                      <p:tavLst>
                                        <p:tav tm="0">
                                          <p:val>
                                            <p:strVal val="ppt_x"/>
                                          </p:val>
                                        </p:tav>
                                        <p:tav tm="100000">
                                          <p:val>
                                            <p:strVal val="0-ppt_w/2"/>
                                          </p:val>
                                        </p:tav>
                                      </p:tavLst>
                                    </p:anim>
                                    <p:anim calcmode="lin" valueType="num">
                                      <p:cBhvr additive="base">
                                        <p:cTn id="334" dur="2000"/>
                                        <p:tgtEl>
                                          <p:spTgt spid="64"/>
                                        </p:tgtEl>
                                        <p:attrNameLst>
                                          <p:attrName>ppt_y</p:attrName>
                                        </p:attrNameLst>
                                      </p:cBhvr>
                                      <p:tavLst>
                                        <p:tav tm="0">
                                          <p:val>
                                            <p:strVal val="ppt_y"/>
                                          </p:val>
                                        </p:tav>
                                        <p:tav tm="100000">
                                          <p:val>
                                            <p:strVal val="ppt_y"/>
                                          </p:val>
                                        </p:tav>
                                      </p:tavLst>
                                    </p:anim>
                                    <p:set>
                                      <p:cBhvr>
                                        <p:cTn id="335" dur="1" fill="hold">
                                          <p:stCondLst>
                                            <p:cond delay="1999"/>
                                          </p:stCondLst>
                                        </p:cTn>
                                        <p:tgtEl>
                                          <p:spTgt spid="64"/>
                                        </p:tgtEl>
                                        <p:attrNameLst>
                                          <p:attrName>style.visibility</p:attrName>
                                        </p:attrNameLst>
                                      </p:cBhvr>
                                      <p:to>
                                        <p:strVal val="hidden"/>
                                      </p:to>
                                    </p:set>
                                  </p:childTnLst>
                                </p:cTn>
                              </p:par>
                              <p:par>
                                <p:cTn id="336" presetID="2" presetClass="exit" presetSubtype="8" fill="hold" nodeType="withEffect">
                                  <p:stCondLst>
                                    <p:cond delay="0"/>
                                  </p:stCondLst>
                                  <p:childTnLst>
                                    <p:anim calcmode="lin" valueType="num">
                                      <p:cBhvr additive="base">
                                        <p:cTn id="337" dur="2000"/>
                                        <p:tgtEl>
                                          <p:spTgt spid="63"/>
                                        </p:tgtEl>
                                        <p:attrNameLst>
                                          <p:attrName>ppt_x</p:attrName>
                                        </p:attrNameLst>
                                      </p:cBhvr>
                                      <p:tavLst>
                                        <p:tav tm="0">
                                          <p:val>
                                            <p:strVal val="ppt_x"/>
                                          </p:val>
                                        </p:tav>
                                        <p:tav tm="100000">
                                          <p:val>
                                            <p:strVal val="0-ppt_w/2"/>
                                          </p:val>
                                        </p:tav>
                                      </p:tavLst>
                                    </p:anim>
                                    <p:anim calcmode="lin" valueType="num">
                                      <p:cBhvr additive="base">
                                        <p:cTn id="338" dur="2000"/>
                                        <p:tgtEl>
                                          <p:spTgt spid="63"/>
                                        </p:tgtEl>
                                        <p:attrNameLst>
                                          <p:attrName>ppt_y</p:attrName>
                                        </p:attrNameLst>
                                      </p:cBhvr>
                                      <p:tavLst>
                                        <p:tav tm="0">
                                          <p:val>
                                            <p:strVal val="ppt_y"/>
                                          </p:val>
                                        </p:tav>
                                        <p:tav tm="100000">
                                          <p:val>
                                            <p:strVal val="ppt_y"/>
                                          </p:val>
                                        </p:tav>
                                      </p:tavLst>
                                    </p:anim>
                                    <p:set>
                                      <p:cBhvr>
                                        <p:cTn id="339" dur="1" fill="hold">
                                          <p:stCondLst>
                                            <p:cond delay="1999"/>
                                          </p:stCondLst>
                                        </p:cTn>
                                        <p:tgtEl>
                                          <p:spTgt spid="63"/>
                                        </p:tgtEl>
                                        <p:attrNameLst>
                                          <p:attrName>style.visibility</p:attrName>
                                        </p:attrNameLst>
                                      </p:cBhvr>
                                      <p:to>
                                        <p:strVal val="hidden"/>
                                      </p:to>
                                    </p:set>
                                  </p:childTnLst>
                                </p:cTn>
                              </p:par>
                              <p:par>
                                <p:cTn id="340" presetID="2" presetClass="exit" presetSubtype="8" fill="hold" nodeType="withEffect">
                                  <p:stCondLst>
                                    <p:cond delay="0"/>
                                  </p:stCondLst>
                                  <p:childTnLst>
                                    <p:anim calcmode="lin" valueType="num">
                                      <p:cBhvr additive="base">
                                        <p:cTn id="341" dur="2000"/>
                                        <p:tgtEl>
                                          <p:spTgt spid="62"/>
                                        </p:tgtEl>
                                        <p:attrNameLst>
                                          <p:attrName>ppt_x</p:attrName>
                                        </p:attrNameLst>
                                      </p:cBhvr>
                                      <p:tavLst>
                                        <p:tav tm="0">
                                          <p:val>
                                            <p:strVal val="ppt_x"/>
                                          </p:val>
                                        </p:tav>
                                        <p:tav tm="100000">
                                          <p:val>
                                            <p:strVal val="0-ppt_w/2"/>
                                          </p:val>
                                        </p:tav>
                                      </p:tavLst>
                                    </p:anim>
                                    <p:anim calcmode="lin" valueType="num">
                                      <p:cBhvr additive="base">
                                        <p:cTn id="342" dur="2000"/>
                                        <p:tgtEl>
                                          <p:spTgt spid="62"/>
                                        </p:tgtEl>
                                        <p:attrNameLst>
                                          <p:attrName>ppt_y</p:attrName>
                                        </p:attrNameLst>
                                      </p:cBhvr>
                                      <p:tavLst>
                                        <p:tav tm="0">
                                          <p:val>
                                            <p:strVal val="ppt_y"/>
                                          </p:val>
                                        </p:tav>
                                        <p:tav tm="100000">
                                          <p:val>
                                            <p:strVal val="ppt_y"/>
                                          </p:val>
                                        </p:tav>
                                      </p:tavLst>
                                    </p:anim>
                                    <p:set>
                                      <p:cBhvr>
                                        <p:cTn id="343" dur="1" fill="hold">
                                          <p:stCondLst>
                                            <p:cond delay="1999"/>
                                          </p:stCondLst>
                                        </p:cTn>
                                        <p:tgtEl>
                                          <p:spTgt spid="62"/>
                                        </p:tgtEl>
                                        <p:attrNameLst>
                                          <p:attrName>style.visibility</p:attrName>
                                        </p:attrNameLst>
                                      </p:cBhvr>
                                      <p:to>
                                        <p:strVal val="hidden"/>
                                      </p:to>
                                    </p:set>
                                  </p:childTnLst>
                                </p:cTn>
                              </p:par>
                              <p:par>
                                <p:cTn id="344" presetID="2" presetClass="exit" presetSubtype="8" fill="hold" nodeType="withEffect">
                                  <p:stCondLst>
                                    <p:cond delay="0"/>
                                  </p:stCondLst>
                                  <p:childTnLst>
                                    <p:anim calcmode="lin" valueType="num">
                                      <p:cBhvr additive="base">
                                        <p:cTn id="345" dur="2000"/>
                                        <p:tgtEl>
                                          <p:spTgt spid="61"/>
                                        </p:tgtEl>
                                        <p:attrNameLst>
                                          <p:attrName>ppt_x</p:attrName>
                                        </p:attrNameLst>
                                      </p:cBhvr>
                                      <p:tavLst>
                                        <p:tav tm="0">
                                          <p:val>
                                            <p:strVal val="ppt_x"/>
                                          </p:val>
                                        </p:tav>
                                        <p:tav tm="100000">
                                          <p:val>
                                            <p:strVal val="0-ppt_w/2"/>
                                          </p:val>
                                        </p:tav>
                                      </p:tavLst>
                                    </p:anim>
                                    <p:anim calcmode="lin" valueType="num">
                                      <p:cBhvr additive="base">
                                        <p:cTn id="346" dur="2000"/>
                                        <p:tgtEl>
                                          <p:spTgt spid="61"/>
                                        </p:tgtEl>
                                        <p:attrNameLst>
                                          <p:attrName>ppt_y</p:attrName>
                                        </p:attrNameLst>
                                      </p:cBhvr>
                                      <p:tavLst>
                                        <p:tav tm="0">
                                          <p:val>
                                            <p:strVal val="ppt_y"/>
                                          </p:val>
                                        </p:tav>
                                        <p:tav tm="100000">
                                          <p:val>
                                            <p:strVal val="ppt_y"/>
                                          </p:val>
                                        </p:tav>
                                      </p:tavLst>
                                    </p:anim>
                                    <p:set>
                                      <p:cBhvr>
                                        <p:cTn id="347" dur="1" fill="hold">
                                          <p:stCondLst>
                                            <p:cond delay="1999"/>
                                          </p:stCondLst>
                                        </p:cTn>
                                        <p:tgtEl>
                                          <p:spTgt spid="61"/>
                                        </p:tgtEl>
                                        <p:attrNameLst>
                                          <p:attrName>style.visibility</p:attrName>
                                        </p:attrNameLst>
                                      </p:cBhvr>
                                      <p:to>
                                        <p:strVal val="hidden"/>
                                      </p:to>
                                    </p:set>
                                  </p:childTnLst>
                                </p:cTn>
                              </p:par>
                              <p:par>
                                <p:cTn id="348" presetID="2" presetClass="exit" presetSubtype="8" fill="hold" nodeType="withEffect">
                                  <p:stCondLst>
                                    <p:cond delay="0"/>
                                  </p:stCondLst>
                                  <p:childTnLst>
                                    <p:anim calcmode="lin" valueType="num">
                                      <p:cBhvr additive="base">
                                        <p:cTn id="349" dur="2000"/>
                                        <p:tgtEl>
                                          <p:spTgt spid="60"/>
                                        </p:tgtEl>
                                        <p:attrNameLst>
                                          <p:attrName>ppt_x</p:attrName>
                                        </p:attrNameLst>
                                      </p:cBhvr>
                                      <p:tavLst>
                                        <p:tav tm="0">
                                          <p:val>
                                            <p:strVal val="ppt_x"/>
                                          </p:val>
                                        </p:tav>
                                        <p:tav tm="100000">
                                          <p:val>
                                            <p:strVal val="0-ppt_w/2"/>
                                          </p:val>
                                        </p:tav>
                                      </p:tavLst>
                                    </p:anim>
                                    <p:anim calcmode="lin" valueType="num">
                                      <p:cBhvr additive="base">
                                        <p:cTn id="350" dur="2000"/>
                                        <p:tgtEl>
                                          <p:spTgt spid="60"/>
                                        </p:tgtEl>
                                        <p:attrNameLst>
                                          <p:attrName>ppt_y</p:attrName>
                                        </p:attrNameLst>
                                      </p:cBhvr>
                                      <p:tavLst>
                                        <p:tav tm="0">
                                          <p:val>
                                            <p:strVal val="ppt_y"/>
                                          </p:val>
                                        </p:tav>
                                        <p:tav tm="100000">
                                          <p:val>
                                            <p:strVal val="ppt_y"/>
                                          </p:val>
                                        </p:tav>
                                      </p:tavLst>
                                    </p:anim>
                                    <p:set>
                                      <p:cBhvr>
                                        <p:cTn id="351" dur="1" fill="hold">
                                          <p:stCondLst>
                                            <p:cond delay="1999"/>
                                          </p:stCondLst>
                                        </p:cTn>
                                        <p:tgtEl>
                                          <p:spTgt spid="60"/>
                                        </p:tgtEl>
                                        <p:attrNameLst>
                                          <p:attrName>style.visibility</p:attrName>
                                        </p:attrNameLst>
                                      </p:cBhvr>
                                      <p:to>
                                        <p:strVal val="hidden"/>
                                      </p:to>
                                    </p:set>
                                  </p:childTnLst>
                                </p:cTn>
                              </p:par>
                              <p:par>
                                <p:cTn id="352" presetID="2" presetClass="exit" presetSubtype="8" fill="hold" nodeType="withEffect">
                                  <p:stCondLst>
                                    <p:cond delay="0"/>
                                  </p:stCondLst>
                                  <p:childTnLst>
                                    <p:anim calcmode="lin" valueType="num">
                                      <p:cBhvr additive="base">
                                        <p:cTn id="353" dur="2000"/>
                                        <p:tgtEl>
                                          <p:spTgt spid="58"/>
                                        </p:tgtEl>
                                        <p:attrNameLst>
                                          <p:attrName>ppt_x</p:attrName>
                                        </p:attrNameLst>
                                      </p:cBhvr>
                                      <p:tavLst>
                                        <p:tav tm="0">
                                          <p:val>
                                            <p:strVal val="ppt_x"/>
                                          </p:val>
                                        </p:tav>
                                        <p:tav tm="100000">
                                          <p:val>
                                            <p:strVal val="0-ppt_w/2"/>
                                          </p:val>
                                        </p:tav>
                                      </p:tavLst>
                                    </p:anim>
                                    <p:anim calcmode="lin" valueType="num">
                                      <p:cBhvr additive="base">
                                        <p:cTn id="354" dur="2000"/>
                                        <p:tgtEl>
                                          <p:spTgt spid="58"/>
                                        </p:tgtEl>
                                        <p:attrNameLst>
                                          <p:attrName>ppt_y</p:attrName>
                                        </p:attrNameLst>
                                      </p:cBhvr>
                                      <p:tavLst>
                                        <p:tav tm="0">
                                          <p:val>
                                            <p:strVal val="ppt_y"/>
                                          </p:val>
                                        </p:tav>
                                        <p:tav tm="100000">
                                          <p:val>
                                            <p:strVal val="ppt_y"/>
                                          </p:val>
                                        </p:tav>
                                      </p:tavLst>
                                    </p:anim>
                                    <p:set>
                                      <p:cBhvr>
                                        <p:cTn id="355" dur="1" fill="hold">
                                          <p:stCondLst>
                                            <p:cond delay="1999"/>
                                          </p:stCondLst>
                                        </p:cTn>
                                        <p:tgtEl>
                                          <p:spTgt spid="58"/>
                                        </p:tgtEl>
                                        <p:attrNameLst>
                                          <p:attrName>style.visibility</p:attrName>
                                        </p:attrNameLst>
                                      </p:cBhvr>
                                      <p:to>
                                        <p:strVal val="hidden"/>
                                      </p:to>
                                    </p:set>
                                  </p:childTnLst>
                                </p:cTn>
                              </p:par>
                              <p:par>
                                <p:cTn id="356" presetID="2" presetClass="exit" presetSubtype="8" fill="hold" nodeType="withEffect">
                                  <p:stCondLst>
                                    <p:cond delay="0"/>
                                  </p:stCondLst>
                                  <p:childTnLst>
                                    <p:anim calcmode="lin" valueType="num">
                                      <p:cBhvr additive="base">
                                        <p:cTn id="357" dur="2000"/>
                                        <p:tgtEl>
                                          <p:spTgt spid="57"/>
                                        </p:tgtEl>
                                        <p:attrNameLst>
                                          <p:attrName>ppt_x</p:attrName>
                                        </p:attrNameLst>
                                      </p:cBhvr>
                                      <p:tavLst>
                                        <p:tav tm="0">
                                          <p:val>
                                            <p:strVal val="ppt_x"/>
                                          </p:val>
                                        </p:tav>
                                        <p:tav tm="100000">
                                          <p:val>
                                            <p:strVal val="0-ppt_w/2"/>
                                          </p:val>
                                        </p:tav>
                                      </p:tavLst>
                                    </p:anim>
                                    <p:anim calcmode="lin" valueType="num">
                                      <p:cBhvr additive="base">
                                        <p:cTn id="358" dur="2000"/>
                                        <p:tgtEl>
                                          <p:spTgt spid="57"/>
                                        </p:tgtEl>
                                        <p:attrNameLst>
                                          <p:attrName>ppt_y</p:attrName>
                                        </p:attrNameLst>
                                      </p:cBhvr>
                                      <p:tavLst>
                                        <p:tav tm="0">
                                          <p:val>
                                            <p:strVal val="ppt_y"/>
                                          </p:val>
                                        </p:tav>
                                        <p:tav tm="100000">
                                          <p:val>
                                            <p:strVal val="ppt_y"/>
                                          </p:val>
                                        </p:tav>
                                      </p:tavLst>
                                    </p:anim>
                                    <p:set>
                                      <p:cBhvr>
                                        <p:cTn id="359" dur="1" fill="hold">
                                          <p:stCondLst>
                                            <p:cond delay="1999"/>
                                          </p:stCondLst>
                                        </p:cTn>
                                        <p:tgtEl>
                                          <p:spTgt spid="57"/>
                                        </p:tgtEl>
                                        <p:attrNameLst>
                                          <p:attrName>style.visibility</p:attrName>
                                        </p:attrNameLst>
                                      </p:cBhvr>
                                      <p:to>
                                        <p:strVal val="hidden"/>
                                      </p:to>
                                    </p:set>
                                  </p:childTnLst>
                                </p:cTn>
                              </p:par>
                              <p:par>
                                <p:cTn id="360" presetID="2" presetClass="exit" presetSubtype="8" fill="hold" nodeType="withEffect">
                                  <p:stCondLst>
                                    <p:cond delay="0"/>
                                  </p:stCondLst>
                                  <p:childTnLst>
                                    <p:anim calcmode="lin" valueType="num">
                                      <p:cBhvr additive="base">
                                        <p:cTn id="361" dur="2000"/>
                                        <p:tgtEl>
                                          <p:spTgt spid="56"/>
                                        </p:tgtEl>
                                        <p:attrNameLst>
                                          <p:attrName>ppt_x</p:attrName>
                                        </p:attrNameLst>
                                      </p:cBhvr>
                                      <p:tavLst>
                                        <p:tav tm="0">
                                          <p:val>
                                            <p:strVal val="ppt_x"/>
                                          </p:val>
                                        </p:tav>
                                        <p:tav tm="100000">
                                          <p:val>
                                            <p:strVal val="0-ppt_w/2"/>
                                          </p:val>
                                        </p:tav>
                                      </p:tavLst>
                                    </p:anim>
                                    <p:anim calcmode="lin" valueType="num">
                                      <p:cBhvr additive="base">
                                        <p:cTn id="362" dur="2000"/>
                                        <p:tgtEl>
                                          <p:spTgt spid="56"/>
                                        </p:tgtEl>
                                        <p:attrNameLst>
                                          <p:attrName>ppt_y</p:attrName>
                                        </p:attrNameLst>
                                      </p:cBhvr>
                                      <p:tavLst>
                                        <p:tav tm="0">
                                          <p:val>
                                            <p:strVal val="ppt_y"/>
                                          </p:val>
                                        </p:tav>
                                        <p:tav tm="100000">
                                          <p:val>
                                            <p:strVal val="ppt_y"/>
                                          </p:val>
                                        </p:tav>
                                      </p:tavLst>
                                    </p:anim>
                                    <p:set>
                                      <p:cBhvr>
                                        <p:cTn id="363" dur="1" fill="hold">
                                          <p:stCondLst>
                                            <p:cond delay="1999"/>
                                          </p:stCondLst>
                                        </p:cTn>
                                        <p:tgtEl>
                                          <p:spTgt spid="56"/>
                                        </p:tgtEl>
                                        <p:attrNameLst>
                                          <p:attrName>style.visibility</p:attrName>
                                        </p:attrNameLst>
                                      </p:cBhvr>
                                      <p:to>
                                        <p:strVal val="hidden"/>
                                      </p:to>
                                    </p:set>
                                  </p:childTnLst>
                                </p:cTn>
                              </p:par>
                              <p:par>
                                <p:cTn id="364" presetID="2" presetClass="exit" presetSubtype="8" fill="hold" nodeType="withEffect">
                                  <p:stCondLst>
                                    <p:cond delay="0"/>
                                  </p:stCondLst>
                                  <p:childTnLst>
                                    <p:anim calcmode="lin" valueType="num">
                                      <p:cBhvr additive="base">
                                        <p:cTn id="365" dur="2000"/>
                                        <p:tgtEl>
                                          <p:spTgt spid="55"/>
                                        </p:tgtEl>
                                        <p:attrNameLst>
                                          <p:attrName>ppt_x</p:attrName>
                                        </p:attrNameLst>
                                      </p:cBhvr>
                                      <p:tavLst>
                                        <p:tav tm="0">
                                          <p:val>
                                            <p:strVal val="ppt_x"/>
                                          </p:val>
                                        </p:tav>
                                        <p:tav tm="100000">
                                          <p:val>
                                            <p:strVal val="0-ppt_w/2"/>
                                          </p:val>
                                        </p:tav>
                                      </p:tavLst>
                                    </p:anim>
                                    <p:anim calcmode="lin" valueType="num">
                                      <p:cBhvr additive="base">
                                        <p:cTn id="366" dur="2000"/>
                                        <p:tgtEl>
                                          <p:spTgt spid="55"/>
                                        </p:tgtEl>
                                        <p:attrNameLst>
                                          <p:attrName>ppt_y</p:attrName>
                                        </p:attrNameLst>
                                      </p:cBhvr>
                                      <p:tavLst>
                                        <p:tav tm="0">
                                          <p:val>
                                            <p:strVal val="ppt_y"/>
                                          </p:val>
                                        </p:tav>
                                        <p:tav tm="100000">
                                          <p:val>
                                            <p:strVal val="ppt_y"/>
                                          </p:val>
                                        </p:tav>
                                      </p:tavLst>
                                    </p:anim>
                                    <p:set>
                                      <p:cBhvr>
                                        <p:cTn id="367" dur="1" fill="hold">
                                          <p:stCondLst>
                                            <p:cond delay="1999"/>
                                          </p:stCondLst>
                                        </p:cTn>
                                        <p:tgtEl>
                                          <p:spTgt spid="55"/>
                                        </p:tgtEl>
                                        <p:attrNameLst>
                                          <p:attrName>style.visibility</p:attrName>
                                        </p:attrNameLst>
                                      </p:cBhvr>
                                      <p:to>
                                        <p:strVal val="hidden"/>
                                      </p:to>
                                    </p:set>
                                  </p:childTnLst>
                                </p:cTn>
                              </p:par>
                              <p:par>
                                <p:cTn id="368" presetID="2" presetClass="exit" presetSubtype="8" fill="hold" nodeType="withEffect">
                                  <p:stCondLst>
                                    <p:cond delay="0"/>
                                  </p:stCondLst>
                                  <p:childTnLst>
                                    <p:anim calcmode="lin" valueType="num">
                                      <p:cBhvr additive="base">
                                        <p:cTn id="369" dur="2000"/>
                                        <p:tgtEl>
                                          <p:spTgt spid="54"/>
                                        </p:tgtEl>
                                        <p:attrNameLst>
                                          <p:attrName>ppt_x</p:attrName>
                                        </p:attrNameLst>
                                      </p:cBhvr>
                                      <p:tavLst>
                                        <p:tav tm="0">
                                          <p:val>
                                            <p:strVal val="ppt_x"/>
                                          </p:val>
                                        </p:tav>
                                        <p:tav tm="100000">
                                          <p:val>
                                            <p:strVal val="0-ppt_w/2"/>
                                          </p:val>
                                        </p:tav>
                                      </p:tavLst>
                                    </p:anim>
                                    <p:anim calcmode="lin" valueType="num">
                                      <p:cBhvr additive="base">
                                        <p:cTn id="370" dur="2000"/>
                                        <p:tgtEl>
                                          <p:spTgt spid="54"/>
                                        </p:tgtEl>
                                        <p:attrNameLst>
                                          <p:attrName>ppt_y</p:attrName>
                                        </p:attrNameLst>
                                      </p:cBhvr>
                                      <p:tavLst>
                                        <p:tav tm="0">
                                          <p:val>
                                            <p:strVal val="ppt_y"/>
                                          </p:val>
                                        </p:tav>
                                        <p:tav tm="100000">
                                          <p:val>
                                            <p:strVal val="ppt_y"/>
                                          </p:val>
                                        </p:tav>
                                      </p:tavLst>
                                    </p:anim>
                                    <p:set>
                                      <p:cBhvr>
                                        <p:cTn id="371" dur="1" fill="hold">
                                          <p:stCondLst>
                                            <p:cond delay="1999"/>
                                          </p:stCondLst>
                                        </p:cTn>
                                        <p:tgtEl>
                                          <p:spTgt spid="54"/>
                                        </p:tgtEl>
                                        <p:attrNameLst>
                                          <p:attrName>style.visibility</p:attrName>
                                        </p:attrNameLst>
                                      </p:cBhvr>
                                      <p:to>
                                        <p:strVal val="hidden"/>
                                      </p:to>
                                    </p:set>
                                  </p:childTnLst>
                                </p:cTn>
                              </p:par>
                              <p:par>
                                <p:cTn id="372" presetID="2" presetClass="exit" presetSubtype="8" fill="hold" nodeType="withEffect">
                                  <p:stCondLst>
                                    <p:cond delay="0"/>
                                  </p:stCondLst>
                                  <p:childTnLst>
                                    <p:anim calcmode="lin" valueType="num">
                                      <p:cBhvr additive="base">
                                        <p:cTn id="373" dur="2000"/>
                                        <p:tgtEl>
                                          <p:spTgt spid="43"/>
                                        </p:tgtEl>
                                        <p:attrNameLst>
                                          <p:attrName>ppt_x</p:attrName>
                                        </p:attrNameLst>
                                      </p:cBhvr>
                                      <p:tavLst>
                                        <p:tav tm="0">
                                          <p:val>
                                            <p:strVal val="ppt_x"/>
                                          </p:val>
                                        </p:tav>
                                        <p:tav tm="100000">
                                          <p:val>
                                            <p:strVal val="0-ppt_w/2"/>
                                          </p:val>
                                        </p:tav>
                                      </p:tavLst>
                                    </p:anim>
                                    <p:anim calcmode="lin" valueType="num">
                                      <p:cBhvr additive="base">
                                        <p:cTn id="374" dur="2000"/>
                                        <p:tgtEl>
                                          <p:spTgt spid="43"/>
                                        </p:tgtEl>
                                        <p:attrNameLst>
                                          <p:attrName>ppt_y</p:attrName>
                                        </p:attrNameLst>
                                      </p:cBhvr>
                                      <p:tavLst>
                                        <p:tav tm="0">
                                          <p:val>
                                            <p:strVal val="ppt_y"/>
                                          </p:val>
                                        </p:tav>
                                        <p:tav tm="100000">
                                          <p:val>
                                            <p:strVal val="ppt_y"/>
                                          </p:val>
                                        </p:tav>
                                      </p:tavLst>
                                    </p:anim>
                                    <p:set>
                                      <p:cBhvr>
                                        <p:cTn id="375" dur="1" fill="hold">
                                          <p:stCondLst>
                                            <p:cond delay="1999"/>
                                          </p:stCondLst>
                                        </p:cTn>
                                        <p:tgtEl>
                                          <p:spTgt spid="43"/>
                                        </p:tgtEl>
                                        <p:attrNameLst>
                                          <p:attrName>style.visibility</p:attrName>
                                        </p:attrNameLst>
                                      </p:cBhvr>
                                      <p:to>
                                        <p:strVal val="hidden"/>
                                      </p:to>
                                    </p:set>
                                  </p:childTnLst>
                                </p:cTn>
                              </p:par>
                              <p:par>
                                <p:cTn id="376" presetID="2" presetClass="exit" presetSubtype="8" fill="hold" nodeType="withEffect">
                                  <p:stCondLst>
                                    <p:cond delay="0"/>
                                  </p:stCondLst>
                                  <p:childTnLst>
                                    <p:anim calcmode="lin" valueType="num">
                                      <p:cBhvr additive="base">
                                        <p:cTn id="377" dur="2000"/>
                                        <p:tgtEl>
                                          <p:spTgt spid="41"/>
                                        </p:tgtEl>
                                        <p:attrNameLst>
                                          <p:attrName>ppt_x</p:attrName>
                                        </p:attrNameLst>
                                      </p:cBhvr>
                                      <p:tavLst>
                                        <p:tav tm="0">
                                          <p:val>
                                            <p:strVal val="ppt_x"/>
                                          </p:val>
                                        </p:tav>
                                        <p:tav tm="100000">
                                          <p:val>
                                            <p:strVal val="0-ppt_w/2"/>
                                          </p:val>
                                        </p:tav>
                                      </p:tavLst>
                                    </p:anim>
                                    <p:anim calcmode="lin" valueType="num">
                                      <p:cBhvr additive="base">
                                        <p:cTn id="378" dur="2000"/>
                                        <p:tgtEl>
                                          <p:spTgt spid="41"/>
                                        </p:tgtEl>
                                        <p:attrNameLst>
                                          <p:attrName>ppt_y</p:attrName>
                                        </p:attrNameLst>
                                      </p:cBhvr>
                                      <p:tavLst>
                                        <p:tav tm="0">
                                          <p:val>
                                            <p:strVal val="ppt_y"/>
                                          </p:val>
                                        </p:tav>
                                        <p:tav tm="100000">
                                          <p:val>
                                            <p:strVal val="ppt_y"/>
                                          </p:val>
                                        </p:tav>
                                      </p:tavLst>
                                    </p:anim>
                                    <p:set>
                                      <p:cBhvr>
                                        <p:cTn id="379" dur="1" fill="hold">
                                          <p:stCondLst>
                                            <p:cond delay="1999"/>
                                          </p:stCondLst>
                                        </p:cTn>
                                        <p:tgtEl>
                                          <p:spTgt spid="41"/>
                                        </p:tgtEl>
                                        <p:attrNameLst>
                                          <p:attrName>style.visibility</p:attrName>
                                        </p:attrNameLst>
                                      </p:cBhvr>
                                      <p:to>
                                        <p:strVal val="hidden"/>
                                      </p:to>
                                    </p:set>
                                  </p:childTnLst>
                                </p:cTn>
                              </p:par>
                              <p:par>
                                <p:cTn id="380" presetID="2" presetClass="exit" presetSubtype="8" fill="hold" nodeType="withEffect">
                                  <p:stCondLst>
                                    <p:cond delay="0"/>
                                  </p:stCondLst>
                                  <p:childTnLst>
                                    <p:anim calcmode="lin" valueType="num">
                                      <p:cBhvr additive="base">
                                        <p:cTn id="381" dur="2000"/>
                                        <p:tgtEl>
                                          <p:spTgt spid="40"/>
                                        </p:tgtEl>
                                        <p:attrNameLst>
                                          <p:attrName>ppt_x</p:attrName>
                                        </p:attrNameLst>
                                      </p:cBhvr>
                                      <p:tavLst>
                                        <p:tav tm="0">
                                          <p:val>
                                            <p:strVal val="ppt_x"/>
                                          </p:val>
                                        </p:tav>
                                        <p:tav tm="100000">
                                          <p:val>
                                            <p:strVal val="0-ppt_w/2"/>
                                          </p:val>
                                        </p:tav>
                                      </p:tavLst>
                                    </p:anim>
                                    <p:anim calcmode="lin" valueType="num">
                                      <p:cBhvr additive="base">
                                        <p:cTn id="382" dur="2000"/>
                                        <p:tgtEl>
                                          <p:spTgt spid="40"/>
                                        </p:tgtEl>
                                        <p:attrNameLst>
                                          <p:attrName>ppt_y</p:attrName>
                                        </p:attrNameLst>
                                      </p:cBhvr>
                                      <p:tavLst>
                                        <p:tav tm="0">
                                          <p:val>
                                            <p:strVal val="ppt_y"/>
                                          </p:val>
                                        </p:tav>
                                        <p:tav tm="100000">
                                          <p:val>
                                            <p:strVal val="ppt_y"/>
                                          </p:val>
                                        </p:tav>
                                      </p:tavLst>
                                    </p:anim>
                                    <p:set>
                                      <p:cBhvr>
                                        <p:cTn id="383" dur="1" fill="hold">
                                          <p:stCondLst>
                                            <p:cond delay="1999"/>
                                          </p:stCondLst>
                                        </p:cTn>
                                        <p:tgtEl>
                                          <p:spTgt spid="40"/>
                                        </p:tgtEl>
                                        <p:attrNameLst>
                                          <p:attrName>style.visibility</p:attrName>
                                        </p:attrNameLst>
                                      </p:cBhvr>
                                      <p:to>
                                        <p:strVal val="hidden"/>
                                      </p:to>
                                    </p:set>
                                  </p:childTnLst>
                                </p:cTn>
                              </p:par>
                              <p:par>
                                <p:cTn id="384" presetID="2" presetClass="exit" presetSubtype="8" fill="hold" nodeType="withEffect">
                                  <p:stCondLst>
                                    <p:cond delay="0"/>
                                  </p:stCondLst>
                                  <p:childTnLst>
                                    <p:anim calcmode="lin" valueType="num">
                                      <p:cBhvr additive="base">
                                        <p:cTn id="385" dur="2000"/>
                                        <p:tgtEl>
                                          <p:spTgt spid="38"/>
                                        </p:tgtEl>
                                        <p:attrNameLst>
                                          <p:attrName>ppt_x</p:attrName>
                                        </p:attrNameLst>
                                      </p:cBhvr>
                                      <p:tavLst>
                                        <p:tav tm="0">
                                          <p:val>
                                            <p:strVal val="ppt_x"/>
                                          </p:val>
                                        </p:tav>
                                        <p:tav tm="100000">
                                          <p:val>
                                            <p:strVal val="0-ppt_w/2"/>
                                          </p:val>
                                        </p:tav>
                                      </p:tavLst>
                                    </p:anim>
                                    <p:anim calcmode="lin" valueType="num">
                                      <p:cBhvr additive="base">
                                        <p:cTn id="386" dur="2000"/>
                                        <p:tgtEl>
                                          <p:spTgt spid="38"/>
                                        </p:tgtEl>
                                        <p:attrNameLst>
                                          <p:attrName>ppt_y</p:attrName>
                                        </p:attrNameLst>
                                      </p:cBhvr>
                                      <p:tavLst>
                                        <p:tav tm="0">
                                          <p:val>
                                            <p:strVal val="ppt_y"/>
                                          </p:val>
                                        </p:tav>
                                        <p:tav tm="100000">
                                          <p:val>
                                            <p:strVal val="ppt_y"/>
                                          </p:val>
                                        </p:tav>
                                      </p:tavLst>
                                    </p:anim>
                                    <p:set>
                                      <p:cBhvr>
                                        <p:cTn id="387" dur="1" fill="hold">
                                          <p:stCondLst>
                                            <p:cond delay="1999"/>
                                          </p:stCondLst>
                                        </p:cTn>
                                        <p:tgtEl>
                                          <p:spTgt spid="38"/>
                                        </p:tgtEl>
                                        <p:attrNameLst>
                                          <p:attrName>style.visibility</p:attrName>
                                        </p:attrNameLst>
                                      </p:cBhvr>
                                      <p:to>
                                        <p:strVal val="hidden"/>
                                      </p:to>
                                    </p:set>
                                  </p:childTnLst>
                                </p:cTn>
                              </p:par>
                              <p:par>
                                <p:cTn id="388" presetID="2" presetClass="exit" presetSubtype="8" fill="hold" nodeType="withEffect">
                                  <p:stCondLst>
                                    <p:cond delay="0"/>
                                  </p:stCondLst>
                                  <p:childTnLst>
                                    <p:anim calcmode="lin" valueType="num">
                                      <p:cBhvr additive="base">
                                        <p:cTn id="389" dur="2000"/>
                                        <p:tgtEl>
                                          <p:spTgt spid="37"/>
                                        </p:tgtEl>
                                        <p:attrNameLst>
                                          <p:attrName>ppt_x</p:attrName>
                                        </p:attrNameLst>
                                      </p:cBhvr>
                                      <p:tavLst>
                                        <p:tav tm="0">
                                          <p:val>
                                            <p:strVal val="ppt_x"/>
                                          </p:val>
                                        </p:tav>
                                        <p:tav tm="100000">
                                          <p:val>
                                            <p:strVal val="0-ppt_w/2"/>
                                          </p:val>
                                        </p:tav>
                                      </p:tavLst>
                                    </p:anim>
                                    <p:anim calcmode="lin" valueType="num">
                                      <p:cBhvr additive="base">
                                        <p:cTn id="390" dur="2000"/>
                                        <p:tgtEl>
                                          <p:spTgt spid="37"/>
                                        </p:tgtEl>
                                        <p:attrNameLst>
                                          <p:attrName>ppt_y</p:attrName>
                                        </p:attrNameLst>
                                      </p:cBhvr>
                                      <p:tavLst>
                                        <p:tav tm="0">
                                          <p:val>
                                            <p:strVal val="ppt_y"/>
                                          </p:val>
                                        </p:tav>
                                        <p:tav tm="100000">
                                          <p:val>
                                            <p:strVal val="ppt_y"/>
                                          </p:val>
                                        </p:tav>
                                      </p:tavLst>
                                    </p:anim>
                                    <p:set>
                                      <p:cBhvr>
                                        <p:cTn id="391" dur="1" fill="hold">
                                          <p:stCondLst>
                                            <p:cond delay="1999"/>
                                          </p:stCondLst>
                                        </p:cTn>
                                        <p:tgtEl>
                                          <p:spTgt spid="37"/>
                                        </p:tgtEl>
                                        <p:attrNameLst>
                                          <p:attrName>style.visibility</p:attrName>
                                        </p:attrNameLst>
                                      </p:cBhvr>
                                      <p:to>
                                        <p:strVal val="hidden"/>
                                      </p:to>
                                    </p:set>
                                  </p:childTnLst>
                                </p:cTn>
                              </p:par>
                              <p:par>
                                <p:cTn id="392" presetID="2" presetClass="exit" presetSubtype="8" fill="hold" nodeType="withEffect">
                                  <p:stCondLst>
                                    <p:cond delay="0"/>
                                  </p:stCondLst>
                                  <p:childTnLst>
                                    <p:anim calcmode="lin" valueType="num">
                                      <p:cBhvr additive="base">
                                        <p:cTn id="393" dur="2000"/>
                                        <p:tgtEl>
                                          <p:spTgt spid="36"/>
                                        </p:tgtEl>
                                        <p:attrNameLst>
                                          <p:attrName>ppt_x</p:attrName>
                                        </p:attrNameLst>
                                      </p:cBhvr>
                                      <p:tavLst>
                                        <p:tav tm="0">
                                          <p:val>
                                            <p:strVal val="ppt_x"/>
                                          </p:val>
                                        </p:tav>
                                        <p:tav tm="100000">
                                          <p:val>
                                            <p:strVal val="0-ppt_w/2"/>
                                          </p:val>
                                        </p:tav>
                                      </p:tavLst>
                                    </p:anim>
                                    <p:anim calcmode="lin" valueType="num">
                                      <p:cBhvr additive="base">
                                        <p:cTn id="394" dur="2000"/>
                                        <p:tgtEl>
                                          <p:spTgt spid="36"/>
                                        </p:tgtEl>
                                        <p:attrNameLst>
                                          <p:attrName>ppt_y</p:attrName>
                                        </p:attrNameLst>
                                      </p:cBhvr>
                                      <p:tavLst>
                                        <p:tav tm="0">
                                          <p:val>
                                            <p:strVal val="ppt_y"/>
                                          </p:val>
                                        </p:tav>
                                        <p:tav tm="100000">
                                          <p:val>
                                            <p:strVal val="ppt_y"/>
                                          </p:val>
                                        </p:tav>
                                      </p:tavLst>
                                    </p:anim>
                                    <p:set>
                                      <p:cBhvr>
                                        <p:cTn id="395" dur="1" fill="hold">
                                          <p:stCondLst>
                                            <p:cond delay="1999"/>
                                          </p:stCondLst>
                                        </p:cTn>
                                        <p:tgtEl>
                                          <p:spTgt spid="36"/>
                                        </p:tgtEl>
                                        <p:attrNameLst>
                                          <p:attrName>style.visibility</p:attrName>
                                        </p:attrNameLst>
                                      </p:cBhvr>
                                      <p:to>
                                        <p:strVal val="hidden"/>
                                      </p:to>
                                    </p:set>
                                  </p:childTnLst>
                                </p:cTn>
                              </p:par>
                              <p:par>
                                <p:cTn id="396" presetID="2" presetClass="exit" presetSubtype="8" fill="hold" nodeType="withEffect">
                                  <p:stCondLst>
                                    <p:cond delay="0"/>
                                  </p:stCondLst>
                                  <p:childTnLst>
                                    <p:anim calcmode="lin" valueType="num">
                                      <p:cBhvr additive="base">
                                        <p:cTn id="397" dur="2000"/>
                                        <p:tgtEl>
                                          <p:spTgt spid="35"/>
                                        </p:tgtEl>
                                        <p:attrNameLst>
                                          <p:attrName>ppt_x</p:attrName>
                                        </p:attrNameLst>
                                      </p:cBhvr>
                                      <p:tavLst>
                                        <p:tav tm="0">
                                          <p:val>
                                            <p:strVal val="ppt_x"/>
                                          </p:val>
                                        </p:tav>
                                        <p:tav tm="100000">
                                          <p:val>
                                            <p:strVal val="0-ppt_w/2"/>
                                          </p:val>
                                        </p:tav>
                                      </p:tavLst>
                                    </p:anim>
                                    <p:anim calcmode="lin" valueType="num">
                                      <p:cBhvr additive="base">
                                        <p:cTn id="398" dur="2000"/>
                                        <p:tgtEl>
                                          <p:spTgt spid="35"/>
                                        </p:tgtEl>
                                        <p:attrNameLst>
                                          <p:attrName>ppt_y</p:attrName>
                                        </p:attrNameLst>
                                      </p:cBhvr>
                                      <p:tavLst>
                                        <p:tav tm="0">
                                          <p:val>
                                            <p:strVal val="ppt_y"/>
                                          </p:val>
                                        </p:tav>
                                        <p:tav tm="100000">
                                          <p:val>
                                            <p:strVal val="ppt_y"/>
                                          </p:val>
                                        </p:tav>
                                      </p:tavLst>
                                    </p:anim>
                                    <p:set>
                                      <p:cBhvr>
                                        <p:cTn id="399" dur="1" fill="hold">
                                          <p:stCondLst>
                                            <p:cond delay="1999"/>
                                          </p:stCondLst>
                                        </p:cTn>
                                        <p:tgtEl>
                                          <p:spTgt spid="35"/>
                                        </p:tgtEl>
                                        <p:attrNameLst>
                                          <p:attrName>style.visibility</p:attrName>
                                        </p:attrNameLst>
                                      </p:cBhvr>
                                      <p:to>
                                        <p:strVal val="hidden"/>
                                      </p:to>
                                    </p:set>
                                  </p:childTnLst>
                                </p:cTn>
                              </p:par>
                              <p:par>
                                <p:cTn id="400" presetID="2" presetClass="exit" presetSubtype="8" fill="hold" nodeType="withEffect">
                                  <p:stCondLst>
                                    <p:cond delay="0"/>
                                  </p:stCondLst>
                                  <p:childTnLst>
                                    <p:anim calcmode="lin" valueType="num">
                                      <p:cBhvr additive="base">
                                        <p:cTn id="401" dur="2000"/>
                                        <p:tgtEl>
                                          <p:spTgt spid="33"/>
                                        </p:tgtEl>
                                        <p:attrNameLst>
                                          <p:attrName>ppt_x</p:attrName>
                                        </p:attrNameLst>
                                      </p:cBhvr>
                                      <p:tavLst>
                                        <p:tav tm="0">
                                          <p:val>
                                            <p:strVal val="ppt_x"/>
                                          </p:val>
                                        </p:tav>
                                        <p:tav tm="100000">
                                          <p:val>
                                            <p:strVal val="0-ppt_w/2"/>
                                          </p:val>
                                        </p:tav>
                                      </p:tavLst>
                                    </p:anim>
                                    <p:anim calcmode="lin" valueType="num">
                                      <p:cBhvr additive="base">
                                        <p:cTn id="402" dur="2000"/>
                                        <p:tgtEl>
                                          <p:spTgt spid="33"/>
                                        </p:tgtEl>
                                        <p:attrNameLst>
                                          <p:attrName>ppt_y</p:attrName>
                                        </p:attrNameLst>
                                      </p:cBhvr>
                                      <p:tavLst>
                                        <p:tav tm="0">
                                          <p:val>
                                            <p:strVal val="ppt_y"/>
                                          </p:val>
                                        </p:tav>
                                        <p:tav tm="100000">
                                          <p:val>
                                            <p:strVal val="ppt_y"/>
                                          </p:val>
                                        </p:tav>
                                      </p:tavLst>
                                    </p:anim>
                                    <p:set>
                                      <p:cBhvr>
                                        <p:cTn id="403" dur="1" fill="hold">
                                          <p:stCondLst>
                                            <p:cond delay="1999"/>
                                          </p:stCondLst>
                                        </p:cTn>
                                        <p:tgtEl>
                                          <p:spTgt spid="33"/>
                                        </p:tgtEl>
                                        <p:attrNameLst>
                                          <p:attrName>style.visibility</p:attrName>
                                        </p:attrNameLst>
                                      </p:cBhvr>
                                      <p:to>
                                        <p:strVal val="hidden"/>
                                      </p:to>
                                    </p:set>
                                  </p:childTnLst>
                                </p:cTn>
                              </p:par>
                              <p:par>
                                <p:cTn id="404" presetID="2" presetClass="exit" presetSubtype="8" fill="hold" nodeType="withEffect">
                                  <p:stCondLst>
                                    <p:cond delay="0"/>
                                  </p:stCondLst>
                                  <p:childTnLst>
                                    <p:anim calcmode="lin" valueType="num">
                                      <p:cBhvr additive="base">
                                        <p:cTn id="405" dur="2000"/>
                                        <p:tgtEl>
                                          <p:spTgt spid="31"/>
                                        </p:tgtEl>
                                        <p:attrNameLst>
                                          <p:attrName>ppt_x</p:attrName>
                                        </p:attrNameLst>
                                      </p:cBhvr>
                                      <p:tavLst>
                                        <p:tav tm="0">
                                          <p:val>
                                            <p:strVal val="ppt_x"/>
                                          </p:val>
                                        </p:tav>
                                        <p:tav tm="100000">
                                          <p:val>
                                            <p:strVal val="0-ppt_w/2"/>
                                          </p:val>
                                        </p:tav>
                                      </p:tavLst>
                                    </p:anim>
                                    <p:anim calcmode="lin" valueType="num">
                                      <p:cBhvr additive="base">
                                        <p:cTn id="406" dur="2000"/>
                                        <p:tgtEl>
                                          <p:spTgt spid="31"/>
                                        </p:tgtEl>
                                        <p:attrNameLst>
                                          <p:attrName>ppt_y</p:attrName>
                                        </p:attrNameLst>
                                      </p:cBhvr>
                                      <p:tavLst>
                                        <p:tav tm="0">
                                          <p:val>
                                            <p:strVal val="ppt_y"/>
                                          </p:val>
                                        </p:tav>
                                        <p:tav tm="100000">
                                          <p:val>
                                            <p:strVal val="ppt_y"/>
                                          </p:val>
                                        </p:tav>
                                      </p:tavLst>
                                    </p:anim>
                                    <p:set>
                                      <p:cBhvr>
                                        <p:cTn id="407" dur="1" fill="hold">
                                          <p:stCondLst>
                                            <p:cond delay="1999"/>
                                          </p:stCondLst>
                                        </p:cTn>
                                        <p:tgtEl>
                                          <p:spTgt spid="31"/>
                                        </p:tgtEl>
                                        <p:attrNameLst>
                                          <p:attrName>style.visibility</p:attrName>
                                        </p:attrNameLst>
                                      </p:cBhvr>
                                      <p:to>
                                        <p:strVal val="hidden"/>
                                      </p:to>
                                    </p:set>
                                  </p:childTnLst>
                                </p:cTn>
                              </p:par>
                              <p:par>
                                <p:cTn id="408" presetID="2" presetClass="exit" presetSubtype="8" fill="hold" nodeType="withEffect">
                                  <p:stCondLst>
                                    <p:cond delay="0"/>
                                  </p:stCondLst>
                                  <p:childTnLst>
                                    <p:anim calcmode="lin" valueType="num">
                                      <p:cBhvr additive="base">
                                        <p:cTn id="409" dur="2000"/>
                                        <p:tgtEl>
                                          <p:spTgt spid="30"/>
                                        </p:tgtEl>
                                        <p:attrNameLst>
                                          <p:attrName>ppt_x</p:attrName>
                                        </p:attrNameLst>
                                      </p:cBhvr>
                                      <p:tavLst>
                                        <p:tav tm="0">
                                          <p:val>
                                            <p:strVal val="ppt_x"/>
                                          </p:val>
                                        </p:tav>
                                        <p:tav tm="100000">
                                          <p:val>
                                            <p:strVal val="0-ppt_w/2"/>
                                          </p:val>
                                        </p:tav>
                                      </p:tavLst>
                                    </p:anim>
                                    <p:anim calcmode="lin" valueType="num">
                                      <p:cBhvr additive="base">
                                        <p:cTn id="410" dur="2000"/>
                                        <p:tgtEl>
                                          <p:spTgt spid="30"/>
                                        </p:tgtEl>
                                        <p:attrNameLst>
                                          <p:attrName>ppt_y</p:attrName>
                                        </p:attrNameLst>
                                      </p:cBhvr>
                                      <p:tavLst>
                                        <p:tav tm="0">
                                          <p:val>
                                            <p:strVal val="ppt_y"/>
                                          </p:val>
                                        </p:tav>
                                        <p:tav tm="100000">
                                          <p:val>
                                            <p:strVal val="ppt_y"/>
                                          </p:val>
                                        </p:tav>
                                      </p:tavLst>
                                    </p:anim>
                                    <p:set>
                                      <p:cBhvr>
                                        <p:cTn id="411" dur="1" fill="hold">
                                          <p:stCondLst>
                                            <p:cond delay="1999"/>
                                          </p:stCondLst>
                                        </p:cTn>
                                        <p:tgtEl>
                                          <p:spTgt spid="30"/>
                                        </p:tgtEl>
                                        <p:attrNameLst>
                                          <p:attrName>style.visibility</p:attrName>
                                        </p:attrNameLst>
                                      </p:cBhvr>
                                      <p:to>
                                        <p:strVal val="hidden"/>
                                      </p:to>
                                    </p:set>
                                  </p:childTnLst>
                                </p:cTn>
                              </p:par>
                              <p:par>
                                <p:cTn id="412" presetID="2" presetClass="exit" presetSubtype="8" fill="hold" nodeType="withEffect">
                                  <p:stCondLst>
                                    <p:cond delay="0"/>
                                  </p:stCondLst>
                                  <p:childTnLst>
                                    <p:anim calcmode="lin" valueType="num">
                                      <p:cBhvr additive="base">
                                        <p:cTn id="413" dur="2000"/>
                                        <p:tgtEl>
                                          <p:spTgt spid="29"/>
                                        </p:tgtEl>
                                        <p:attrNameLst>
                                          <p:attrName>ppt_x</p:attrName>
                                        </p:attrNameLst>
                                      </p:cBhvr>
                                      <p:tavLst>
                                        <p:tav tm="0">
                                          <p:val>
                                            <p:strVal val="ppt_x"/>
                                          </p:val>
                                        </p:tav>
                                        <p:tav tm="100000">
                                          <p:val>
                                            <p:strVal val="0-ppt_w/2"/>
                                          </p:val>
                                        </p:tav>
                                      </p:tavLst>
                                    </p:anim>
                                    <p:anim calcmode="lin" valueType="num">
                                      <p:cBhvr additive="base">
                                        <p:cTn id="414" dur="2000"/>
                                        <p:tgtEl>
                                          <p:spTgt spid="29"/>
                                        </p:tgtEl>
                                        <p:attrNameLst>
                                          <p:attrName>ppt_y</p:attrName>
                                        </p:attrNameLst>
                                      </p:cBhvr>
                                      <p:tavLst>
                                        <p:tav tm="0">
                                          <p:val>
                                            <p:strVal val="ppt_y"/>
                                          </p:val>
                                        </p:tav>
                                        <p:tav tm="100000">
                                          <p:val>
                                            <p:strVal val="ppt_y"/>
                                          </p:val>
                                        </p:tav>
                                      </p:tavLst>
                                    </p:anim>
                                    <p:set>
                                      <p:cBhvr>
                                        <p:cTn id="415" dur="1" fill="hold">
                                          <p:stCondLst>
                                            <p:cond delay="1999"/>
                                          </p:stCondLst>
                                        </p:cTn>
                                        <p:tgtEl>
                                          <p:spTgt spid="29"/>
                                        </p:tgtEl>
                                        <p:attrNameLst>
                                          <p:attrName>style.visibility</p:attrName>
                                        </p:attrNameLst>
                                      </p:cBhvr>
                                      <p:to>
                                        <p:strVal val="hidden"/>
                                      </p:to>
                                    </p:set>
                                  </p:childTnLst>
                                </p:cTn>
                              </p:par>
                              <p:par>
                                <p:cTn id="416" presetID="2" presetClass="exit" presetSubtype="8" fill="hold" nodeType="withEffect">
                                  <p:stCondLst>
                                    <p:cond delay="0"/>
                                  </p:stCondLst>
                                  <p:childTnLst>
                                    <p:anim calcmode="lin" valueType="num">
                                      <p:cBhvr additive="base">
                                        <p:cTn id="417" dur="2000"/>
                                        <p:tgtEl>
                                          <p:spTgt spid="28"/>
                                        </p:tgtEl>
                                        <p:attrNameLst>
                                          <p:attrName>ppt_x</p:attrName>
                                        </p:attrNameLst>
                                      </p:cBhvr>
                                      <p:tavLst>
                                        <p:tav tm="0">
                                          <p:val>
                                            <p:strVal val="ppt_x"/>
                                          </p:val>
                                        </p:tav>
                                        <p:tav tm="100000">
                                          <p:val>
                                            <p:strVal val="0-ppt_w/2"/>
                                          </p:val>
                                        </p:tav>
                                      </p:tavLst>
                                    </p:anim>
                                    <p:anim calcmode="lin" valueType="num">
                                      <p:cBhvr additive="base">
                                        <p:cTn id="418" dur="2000"/>
                                        <p:tgtEl>
                                          <p:spTgt spid="28"/>
                                        </p:tgtEl>
                                        <p:attrNameLst>
                                          <p:attrName>ppt_y</p:attrName>
                                        </p:attrNameLst>
                                      </p:cBhvr>
                                      <p:tavLst>
                                        <p:tav tm="0">
                                          <p:val>
                                            <p:strVal val="ppt_y"/>
                                          </p:val>
                                        </p:tav>
                                        <p:tav tm="100000">
                                          <p:val>
                                            <p:strVal val="ppt_y"/>
                                          </p:val>
                                        </p:tav>
                                      </p:tavLst>
                                    </p:anim>
                                    <p:set>
                                      <p:cBhvr>
                                        <p:cTn id="419" dur="1" fill="hold">
                                          <p:stCondLst>
                                            <p:cond delay="1999"/>
                                          </p:stCondLst>
                                        </p:cTn>
                                        <p:tgtEl>
                                          <p:spTgt spid="28"/>
                                        </p:tgtEl>
                                        <p:attrNameLst>
                                          <p:attrName>style.visibility</p:attrName>
                                        </p:attrNameLst>
                                      </p:cBhvr>
                                      <p:to>
                                        <p:strVal val="hidden"/>
                                      </p:to>
                                    </p:set>
                                  </p:childTnLst>
                                </p:cTn>
                              </p:par>
                              <p:par>
                                <p:cTn id="420" presetID="2" presetClass="exit" presetSubtype="8" fill="hold" nodeType="withEffect">
                                  <p:stCondLst>
                                    <p:cond delay="0"/>
                                  </p:stCondLst>
                                  <p:childTnLst>
                                    <p:anim calcmode="lin" valueType="num">
                                      <p:cBhvr additive="base">
                                        <p:cTn id="421" dur="2000"/>
                                        <p:tgtEl>
                                          <p:spTgt spid="27"/>
                                        </p:tgtEl>
                                        <p:attrNameLst>
                                          <p:attrName>ppt_x</p:attrName>
                                        </p:attrNameLst>
                                      </p:cBhvr>
                                      <p:tavLst>
                                        <p:tav tm="0">
                                          <p:val>
                                            <p:strVal val="ppt_x"/>
                                          </p:val>
                                        </p:tav>
                                        <p:tav tm="100000">
                                          <p:val>
                                            <p:strVal val="0-ppt_w/2"/>
                                          </p:val>
                                        </p:tav>
                                      </p:tavLst>
                                    </p:anim>
                                    <p:anim calcmode="lin" valueType="num">
                                      <p:cBhvr additive="base">
                                        <p:cTn id="422" dur="2000"/>
                                        <p:tgtEl>
                                          <p:spTgt spid="27"/>
                                        </p:tgtEl>
                                        <p:attrNameLst>
                                          <p:attrName>ppt_y</p:attrName>
                                        </p:attrNameLst>
                                      </p:cBhvr>
                                      <p:tavLst>
                                        <p:tav tm="0">
                                          <p:val>
                                            <p:strVal val="ppt_y"/>
                                          </p:val>
                                        </p:tav>
                                        <p:tav tm="100000">
                                          <p:val>
                                            <p:strVal val="ppt_y"/>
                                          </p:val>
                                        </p:tav>
                                      </p:tavLst>
                                    </p:anim>
                                    <p:set>
                                      <p:cBhvr>
                                        <p:cTn id="423" dur="1" fill="hold">
                                          <p:stCondLst>
                                            <p:cond delay="1999"/>
                                          </p:stCondLst>
                                        </p:cTn>
                                        <p:tgtEl>
                                          <p:spTgt spid="27"/>
                                        </p:tgtEl>
                                        <p:attrNameLst>
                                          <p:attrName>style.visibility</p:attrName>
                                        </p:attrNameLst>
                                      </p:cBhvr>
                                      <p:to>
                                        <p:strVal val="hidden"/>
                                      </p:to>
                                    </p:set>
                                  </p:childTnLst>
                                </p:cTn>
                              </p:par>
                              <p:par>
                                <p:cTn id="424" presetID="2" presetClass="exit" presetSubtype="8" fill="hold" nodeType="withEffect">
                                  <p:stCondLst>
                                    <p:cond delay="0"/>
                                  </p:stCondLst>
                                  <p:childTnLst>
                                    <p:anim calcmode="lin" valueType="num">
                                      <p:cBhvr additive="base">
                                        <p:cTn id="425" dur="2000"/>
                                        <p:tgtEl>
                                          <p:spTgt spid="26"/>
                                        </p:tgtEl>
                                        <p:attrNameLst>
                                          <p:attrName>ppt_x</p:attrName>
                                        </p:attrNameLst>
                                      </p:cBhvr>
                                      <p:tavLst>
                                        <p:tav tm="0">
                                          <p:val>
                                            <p:strVal val="ppt_x"/>
                                          </p:val>
                                        </p:tav>
                                        <p:tav tm="100000">
                                          <p:val>
                                            <p:strVal val="0-ppt_w/2"/>
                                          </p:val>
                                        </p:tav>
                                      </p:tavLst>
                                    </p:anim>
                                    <p:anim calcmode="lin" valueType="num">
                                      <p:cBhvr additive="base">
                                        <p:cTn id="426" dur="2000"/>
                                        <p:tgtEl>
                                          <p:spTgt spid="26"/>
                                        </p:tgtEl>
                                        <p:attrNameLst>
                                          <p:attrName>ppt_y</p:attrName>
                                        </p:attrNameLst>
                                      </p:cBhvr>
                                      <p:tavLst>
                                        <p:tav tm="0">
                                          <p:val>
                                            <p:strVal val="ppt_y"/>
                                          </p:val>
                                        </p:tav>
                                        <p:tav tm="100000">
                                          <p:val>
                                            <p:strVal val="ppt_y"/>
                                          </p:val>
                                        </p:tav>
                                      </p:tavLst>
                                    </p:anim>
                                    <p:set>
                                      <p:cBhvr>
                                        <p:cTn id="427" dur="1" fill="hold">
                                          <p:stCondLst>
                                            <p:cond delay="1999"/>
                                          </p:stCondLst>
                                        </p:cTn>
                                        <p:tgtEl>
                                          <p:spTgt spid="26"/>
                                        </p:tgtEl>
                                        <p:attrNameLst>
                                          <p:attrName>style.visibility</p:attrName>
                                        </p:attrNameLst>
                                      </p:cBhvr>
                                      <p:to>
                                        <p:strVal val="hidden"/>
                                      </p:to>
                                    </p:set>
                                  </p:childTnLst>
                                </p:cTn>
                              </p:par>
                              <p:par>
                                <p:cTn id="428" presetID="2" presetClass="exit" presetSubtype="8" fill="hold" nodeType="withEffect">
                                  <p:stCondLst>
                                    <p:cond delay="0"/>
                                  </p:stCondLst>
                                  <p:childTnLst>
                                    <p:anim calcmode="lin" valueType="num">
                                      <p:cBhvr additive="base">
                                        <p:cTn id="429" dur="2000"/>
                                        <p:tgtEl>
                                          <p:spTgt spid="25"/>
                                        </p:tgtEl>
                                        <p:attrNameLst>
                                          <p:attrName>ppt_x</p:attrName>
                                        </p:attrNameLst>
                                      </p:cBhvr>
                                      <p:tavLst>
                                        <p:tav tm="0">
                                          <p:val>
                                            <p:strVal val="ppt_x"/>
                                          </p:val>
                                        </p:tav>
                                        <p:tav tm="100000">
                                          <p:val>
                                            <p:strVal val="0-ppt_w/2"/>
                                          </p:val>
                                        </p:tav>
                                      </p:tavLst>
                                    </p:anim>
                                    <p:anim calcmode="lin" valueType="num">
                                      <p:cBhvr additive="base">
                                        <p:cTn id="430" dur="2000"/>
                                        <p:tgtEl>
                                          <p:spTgt spid="25"/>
                                        </p:tgtEl>
                                        <p:attrNameLst>
                                          <p:attrName>ppt_y</p:attrName>
                                        </p:attrNameLst>
                                      </p:cBhvr>
                                      <p:tavLst>
                                        <p:tav tm="0">
                                          <p:val>
                                            <p:strVal val="ppt_y"/>
                                          </p:val>
                                        </p:tav>
                                        <p:tav tm="100000">
                                          <p:val>
                                            <p:strVal val="ppt_y"/>
                                          </p:val>
                                        </p:tav>
                                      </p:tavLst>
                                    </p:anim>
                                    <p:set>
                                      <p:cBhvr>
                                        <p:cTn id="431" dur="1" fill="hold">
                                          <p:stCondLst>
                                            <p:cond delay="1999"/>
                                          </p:stCondLst>
                                        </p:cTn>
                                        <p:tgtEl>
                                          <p:spTgt spid="25"/>
                                        </p:tgtEl>
                                        <p:attrNameLst>
                                          <p:attrName>style.visibility</p:attrName>
                                        </p:attrNameLst>
                                      </p:cBhvr>
                                      <p:to>
                                        <p:strVal val="hidden"/>
                                      </p:to>
                                    </p:set>
                                  </p:childTnLst>
                                </p:cTn>
                              </p:par>
                              <p:par>
                                <p:cTn id="432" presetID="2" presetClass="exit" presetSubtype="8" fill="hold" nodeType="withEffect">
                                  <p:stCondLst>
                                    <p:cond delay="0"/>
                                  </p:stCondLst>
                                  <p:childTnLst>
                                    <p:anim calcmode="lin" valueType="num">
                                      <p:cBhvr additive="base">
                                        <p:cTn id="433" dur="2000"/>
                                        <p:tgtEl>
                                          <p:spTgt spid="24"/>
                                        </p:tgtEl>
                                        <p:attrNameLst>
                                          <p:attrName>ppt_x</p:attrName>
                                        </p:attrNameLst>
                                      </p:cBhvr>
                                      <p:tavLst>
                                        <p:tav tm="0">
                                          <p:val>
                                            <p:strVal val="ppt_x"/>
                                          </p:val>
                                        </p:tav>
                                        <p:tav tm="100000">
                                          <p:val>
                                            <p:strVal val="0-ppt_w/2"/>
                                          </p:val>
                                        </p:tav>
                                      </p:tavLst>
                                    </p:anim>
                                    <p:anim calcmode="lin" valueType="num">
                                      <p:cBhvr additive="base">
                                        <p:cTn id="434" dur="2000"/>
                                        <p:tgtEl>
                                          <p:spTgt spid="24"/>
                                        </p:tgtEl>
                                        <p:attrNameLst>
                                          <p:attrName>ppt_y</p:attrName>
                                        </p:attrNameLst>
                                      </p:cBhvr>
                                      <p:tavLst>
                                        <p:tav tm="0">
                                          <p:val>
                                            <p:strVal val="ppt_y"/>
                                          </p:val>
                                        </p:tav>
                                        <p:tav tm="100000">
                                          <p:val>
                                            <p:strVal val="ppt_y"/>
                                          </p:val>
                                        </p:tav>
                                      </p:tavLst>
                                    </p:anim>
                                    <p:set>
                                      <p:cBhvr>
                                        <p:cTn id="435" dur="1" fill="hold">
                                          <p:stCondLst>
                                            <p:cond delay="1999"/>
                                          </p:stCondLst>
                                        </p:cTn>
                                        <p:tgtEl>
                                          <p:spTgt spid="24"/>
                                        </p:tgtEl>
                                        <p:attrNameLst>
                                          <p:attrName>style.visibility</p:attrName>
                                        </p:attrNameLst>
                                      </p:cBhvr>
                                      <p:to>
                                        <p:strVal val="hidden"/>
                                      </p:to>
                                    </p:set>
                                  </p:childTnLst>
                                </p:cTn>
                              </p:par>
                              <p:par>
                                <p:cTn id="436" presetID="2" presetClass="exit" presetSubtype="8" fill="hold" nodeType="withEffect">
                                  <p:stCondLst>
                                    <p:cond delay="0"/>
                                  </p:stCondLst>
                                  <p:childTnLst>
                                    <p:anim calcmode="lin" valueType="num">
                                      <p:cBhvr additive="base">
                                        <p:cTn id="437" dur="2000"/>
                                        <p:tgtEl>
                                          <p:spTgt spid="23"/>
                                        </p:tgtEl>
                                        <p:attrNameLst>
                                          <p:attrName>ppt_x</p:attrName>
                                        </p:attrNameLst>
                                      </p:cBhvr>
                                      <p:tavLst>
                                        <p:tav tm="0">
                                          <p:val>
                                            <p:strVal val="ppt_x"/>
                                          </p:val>
                                        </p:tav>
                                        <p:tav tm="100000">
                                          <p:val>
                                            <p:strVal val="0-ppt_w/2"/>
                                          </p:val>
                                        </p:tav>
                                      </p:tavLst>
                                    </p:anim>
                                    <p:anim calcmode="lin" valueType="num">
                                      <p:cBhvr additive="base">
                                        <p:cTn id="438" dur="2000"/>
                                        <p:tgtEl>
                                          <p:spTgt spid="23"/>
                                        </p:tgtEl>
                                        <p:attrNameLst>
                                          <p:attrName>ppt_y</p:attrName>
                                        </p:attrNameLst>
                                      </p:cBhvr>
                                      <p:tavLst>
                                        <p:tav tm="0">
                                          <p:val>
                                            <p:strVal val="ppt_y"/>
                                          </p:val>
                                        </p:tav>
                                        <p:tav tm="100000">
                                          <p:val>
                                            <p:strVal val="ppt_y"/>
                                          </p:val>
                                        </p:tav>
                                      </p:tavLst>
                                    </p:anim>
                                    <p:set>
                                      <p:cBhvr>
                                        <p:cTn id="439" dur="1" fill="hold">
                                          <p:stCondLst>
                                            <p:cond delay="1999"/>
                                          </p:stCondLst>
                                        </p:cTn>
                                        <p:tgtEl>
                                          <p:spTgt spid="23"/>
                                        </p:tgtEl>
                                        <p:attrNameLst>
                                          <p:attrName>style.visibility</p:attrName>
                                        </p:attrNameLst>
                                      </p:cBhvr>
                                      <p:to>
                                        <p:strVal val="hidden"/>
                                      </p:to>
                                    </p:set>
                                  </p:childTnLst>
                                </p:cTn>
                              </p:par>
                              <p:par>
                                <p:cTn id="440" presetID="2" presetClass="exit" presetSubtype="8" fill="hold" nodeType="withEffect">
                                  <p:stCondLst>
                                    <p:cond delay="0"/>
                                  </p:stCondLst>
                                  <p:childTnLst>
                                    <p:anim calcmode="lin" valueType="num">
                                      <p:cBhvr additive="base">
                                        <p:cTn id="441" dur="2000"/>
                                        <p:tgtEl>
                                          <p:spTgt spid="22"/>
                                        </p:tgtEl>
                                        <p:attrNameLst>
                                          <p:attrName>ppt_x</p:attrName>
                                        </p:attrNameLst>
                                      </p:cBhvr>
                                      <p:tavLst>
                                        <p:tav tm="0">
                                          <p:val>
                                            <p:strVal val="ppt_x"/>
                                          </p:val>
                                        </p:tav>
                                        <p:tav tm="100000">
                                          <p:val>
                                            <p:strVal val="0-ppt_w/2"/>
                                          </p:val>
                                        </p:tav>
                                      </p:tavLst>
                                    </p:anim>
                                    <p:anim calcmode="lin" valueType="num">
                                      <p:cBhvr additive="base">
                                        <p:cTn id="442" dur="2000"/>
                                        <p:tgtEl>
                                          <p:spTgt spid="22"/>
                                        </p:tgtEl>
                                        <p:attrNameLst>
                                          <p:attrName>ppt_y</p:attrName>
                                        </p:attrNameLst>
                                      </p:cBhvr>
                                      <p:tavLst>
                                        <p:tav tm="0">
                                          <p:val>
                                            <p:strVal val="ppt_y"/>
                                          </p:val>
                                        </p:tav>
                                        <p:tav tm="100000">
                                          <p:val>
                                            <p:strVal val="ppt_y"/>
                                          </p:val>
                                        </p:tav>
                                      </p:tavLst>
                                    </p:anim>
                                    <p:set>
                                      <p:cBhvr>
                                        <p:cTn id="443" dur="1" fill="hold">
                                          <p:stCondLst>
                                            <p:cond delay="1999"/>
                                          </p:stCondLst>
                                        </p:cTn>
                                        <p:tgtEl>
                                          <p:spTgt spid="22"/>
                                        </p:tgtEl>
                                        <p:attrNameLst>
                                          <p:attrName>style.visibility</p:attrName>
                                        </p:attrNameLst>
                                      </p:cBhvr>
                                      <p:to>
                                        <p:strVal val="hidden"/>
                                      </p:to>
                                    </p:set>
                                  </p:childTnLst>
                                </p:cTn>
                              </p:par>
                              <p:par>
                                <p:cTn id="444" presetID="2" presetClass="exit" presetSubtype="8" fill="hold" nodeType="withEffect">
                                  <p:stCondLst>
                                    <p:cond delay="0"/>
                                  </p:stCondLst>
                                  <p:childTnLst>
                                    <p:anim calcmode="lin" valueType="num">
                                      <p:cBhvr additive="base">
                                        <p:cTn id="445" dur="2000"/>
                                        <p:tgtEl>
                                          <p:spTgt spid="21"/>
                                        </p:tgtEl>
                                        <p:attrNameLst>
                                          <p:attrName>ppt_x</p:attrName>
                                        </p:attrNameLst>
                                      </p:cBhvr>
                                      <p:tavLst>
                                        <p:tav tm="0">
                                          <p:val>
                                            <p:strVal val="ppt_x"/>
                                          </p:val>
                                        </p:tav>
                                        <p:tav tm="100000">
                                          <p:val>
                                            <p:strVal val="0-ppt_w/2"/>
                                          </p:val>
                                        </p:tav>
                                      </p:tavLst>
                                    </p:anim>
                                    <p:anim calcmode="lin" valueType="num">
                                      <p:cBhvr additive="base">
                                        <p:cTn id="446" dur="2000"/>
                                        <p:tgtEl>
                                          <p:spTgt spid="21"/>
                                        </p:tgtEl>
                                        <p:attrNameLst>
                                          <p:attrName>ppt_y</p:attrName>
                                        </p:attrNameLst>
                                      </p:cBhvr>
                                      <p:tavLst>
                                        <p:tav tm="0">
                                          <p:val>
                                            <p:strVal val="ppt_y"/>
                                          </p:val>
                                        </p:tav>
                                        <p:tav tm="100000">
                                          <p:val>
                                            <p:strVal val="ppt_y"/>
                                          </p:val>
                                        </p:tav>
                                      </p:tavLst>
                                    </p:anim>
                                    <p:set>
                                      <p:cBhvr>
                                        <p:cTn id="447" dur="1" fill="hold">
                                          <p:stCondLst>
                                            <p:cond delay="1999"/>
                                          </p:stCondLst>
                                        </p:cTn>
                                        <p:tgtEl>
                                          <p:spTgt spid="21"/>
                                        </p:tgtEl>
                                        <p:attrNameLst>
                                          <p:attrName>style.visibility</p:attrName>
                                        </p:attrNameLst>
                                      </p:cBhvr>
                                      <p:to>
                                        <p:strVal val="hidden"/>
                                      </p:to>
                                    </p:set>
                                  </p:childTnLst>
                                </p:cTn>
                              </p:par>
                              <p:par>
                                <p:cTn id="448" presetID="2" presetClass="exit" presetSubtype="8" fill="hold" nodeType="withEffect">
                                  <p:stCondLst>
                                    <p:cond delay="0"/>
                                  </p:stCondLst>
                                  <p:childTnLst>
                                    <p:anim calcmode="lin" valueType="num">
                                      <p:cBhvr additive="base">
                                        <p:cTn id="449" dur="2000"/>
                                        <p:tgtEl>
                                          <p:spTgt spid="20"/>
                                        </p:tgtEl>
                                        <p:attrNameLst>
                                          <p:attrName>ppt_x</p:attrName>
                                        </p:attrNameLst>
                                      </p:cBhvr>
                                      <p:tavLst>
                                        <p:tav tm="0">
                                          <p:val>
                                            <p:strVal val="ppt_x"/>
                                          </p:val>
                                        </p:tav>
                                        <p:tav tm="100000">
                                          <p:val>
                                            <p:strVal val="0-ppt_w/2"/>
                                          </p:val>
                                        </p:tav>
                                      </p:tavLst>
                                    </p:anim>
                                    <p:anim calcmode="lin" valueType="num">
                                      <p:cBhvr additive="base">
                                        <p:cTn id="450" dur="2000"/>
                                        <p:tgtEl>
                                          <p:spTgt spid="20"/>
                                        </p:tgtEl>
                                        <p:attrNameLst>
                                          <p:attrName>ppt_y</p:attrName>
                                        </p:attrNameLst>
                                      </p:cBhvr>
                                      <p:tavLst>
                                        <p:tav tm="0">
                                          <p:val>
                                            <p:strVal val="ppt_y"/>
                                          </p:val>
                                        </p:tav>
                                        <p:tav tm="100000">
                                          <p:val>
                                            <p:strVal val="ppt_y"/>
                                          </p:val>
                                        </p:tav>
                                      </p:tavLst>
                                    </p:anim>
                                    <p:set>
                                      <p:cBhvr>
                                        <p:cTn id="451" dur="1" fill="hold">
                                          <p:stCondLst>
                                            <p:cond delay="1999"/>
                                          </p:stCondLst>
                                        </p:cTn>
                                        <p:tgtEl>
                                          <p:spTgt spid="20"/>
                                        </p:tgtEl>
                                        <p:attrNameLst>
                                          <p:attrName>style.visibility</p:attrName>
                                        </p:attrNameLst>
                                      </p:cBhvr>
                                      <p:to>
                                        <p:strVal val="hidden"/>
                                      </p:to>
                                    </p:set>
                                  </p:childTnLst>
                                </p:cTn>
                              </p:par>
                              <p:par>
                                <p:cTn id="452" presetID="2" presetClass="exit" presetSubtype="8" fill="hold" nodeType="withEffect">
                                  <p:stCondLst>
                                    <p:cond delay="0"/>
                                  </p:stCondLst>
                                  <p:childTnLst>
                                    <p:anim calcmode="lin" valueType="num">
                                      <p:cBhvr additive="base">
                                        <p:cTn id="453" dur="2000"/>
                                        <p:tgtEl>
                                          <p:spTgt spid="19"/>
                                        </p:tgtEl>
                                        <p:attrNameLst>
                                          <p:attrName>ppt_x</p:attrName>
                                        </p:attrNameLst>
                                      </p:cBhvr>
                                      <p:tavLst>
                                        <p:tav tm="0">
                                          <p:val>
                                            <p:strVal val="ppt_x"/>
                                          </p:val>
                                        </p:tav>
                                        <p:tav tm="100000">
                                          <p:val>
                                            <p:strVal val="0-ppt_w/2"/>
                                          </p:val>
                                        </p:tav>
                                      </p:tavLst>
                                    </p:anim>
                                    <p:anim calcmode="lin" valueType="num">
                                      <p:cBhvr additive="base">
                                        <p:cTn id="454" dur="2000"/>
                                        <p:tgtEl>
                                          <p:spTgt spid="19"/>
                                        </p:tgtEl>
                                        <p:attrNameLst>
                                          <p:attrName>ppt_y</p:attrName>
                                        </p:attrNameLst>
                                      </p:cBhvr>
                                      <p:tavLst>
                                        <p:tav tm="0">
                                          <p:val>
                                            <p:strVal val="ppt_y"/>
                                          </p:val>
                                        </p:tav>
                                        <p:tav tm="100000">
                                          <p:val>
                                            <p:strVal val="ppt_y"/>
                                          </p:val>
                                        </p:tav>
                                      </p:tavLst>
                                    </p:anim>
                                    <p:set>
                                      <p:cBhvr>
                                        <p:cTn id="455" dur="1" fill="hold">
                                          <p:stCondLst>
                                            <p:cond delay="1999"/>
                                          </p:stCondLst>
                                        </p:cTn>
                                        <p:tgtEl>
                                          <p:spTgt spid="19"/>
                                        </p:tgtEl>
                                        <p:attrNameLst>
                                          <p:attrName>style.visibility</p:attrName>
                                        </p:attrNameLst>
                                      </p:cBhvr>
                                      <p:to>
                                        <p:strVal val="hidden"/>
                                      </p:to>
                                    </p:set>
                                  </p:childTnLst>
                                </p:cTn>
                              </p:par>
                              <p:par>
                                <p:cTn id="456" presetID="2" presetClass="exit" presetSubtype="8" fill="hold" nodeType="withEffect">
                                  <p:stCondLst>
                                    <p:cond delay="0"/>
                                  </p:stCondLst>
                                  <p:childTnLst>
                                    <p:anim calcmode="lin" valueType="num">
                                      <p:cBhvr additive="base">
                                        <p:cTn id="457" dur="2000"/>
                                        <p:tgtEl>
                                          <p:spTgt spid="18"/>
                                        </p:tgtEl>
                                        <p:attrNameLst>
                                          <p:attrName>ppt_x</p:attrName>
                                        </p:attrNameLst>
                                      </p:cBhvr>
                                      <p:tavLst>
                                        <p:tav tm="0">
                                          <p:val>
                                            <p:strVal val="ppt_x"/>
                                          </p:val>
                                        </p:tav>
                                        <p:tav tm="100000">
                                          <p:val>
                                            <p:strVal val="0-ppt_w/2"/>
                                          </p:val>
                                        </p:tav>
                                      </p:tavLst>
                                    </p:anim>
                                    <p:anim calcmode="lin" valueType="num">
                                      <p:cBhvr additive="base">
                                        <p:cTn id="458" dur="2000"/>
                                        <p:tgtEl>
                                          <p:spTgt spid="18"/>
                                        </p:tgtEl>
                                        <p:attrNameLst>
                                          <p:attrName>ppt_y</p:attrName>
                                        </p:attrNameLst>
                                      </p:cBhvr>
                                      <p:tavLst>
                                        <p:tav tm="0">
                                          <p:val>
                                            <p:strVal val="ppt_y"/>
                                          </p:val>
                                        </p:tav>
                                        <p:tav tm="100000">
                                          <p:val>
                                            <p:strVal val="ppt_y"/>
                                          </p:val>
                                        </p:tav>
                                      </p:tavLst>
                                    </p:anim>
                                    <p:set>
                                      <p:cBhvr>
                                        <p:cTn id="459" dur="1" fill="hold">
                                          <p:stCondLst>
                                            <p:cond delay="1999"/>
                                          </p:stCondLst>
                                        </p:cTn>
                                        <p:tgtEl>
                                          <p:spTgt spid="18"/>
                                        </p:tgtEl>
                                        <p:attrNameLst>
                                          <p:attrName>style.visibility</p:attrName>
                                        </p:attrNameLst>
                                      </p:cBhvr>
                                      <p:to>
                                        <p:strVal val="hidden"/>
                                      </p:to>
                                    </p:set>
                                  </p:childTnLst>
                                </p:cTn>
                              </p:par>
                              <p:par>
                                <p:cTn id="460" presetID="2" presetClass="exit" presetSubtype="8" fill="hold" nodeType="withEffect">
                                  <p:stCondLst>
                                    <p:cond delay="0"/>
                                  </p:stCondLst>
                                  <p:childTnLst>
                                    <p:anim calcmode="lin" valueType="num">
                                      <p:cBhvr additive="base">
                                        <p:cTn id="461" dur="2000"/>
                                        <p:tgtEl>
                                          <p:spTgt spid="17"/>
                                        </p:tgtEl>
                                        <p:attrNameLst>
                                          <p:attrName>ppt_x</p:attrName>
                                        </p:attrNameLst>
                                      </p:cBhvr>
                                      <p:tavLst>
                                        <p:tav tm="0">
                                          <p:val>
                                            <p:strVal val="ppt_x"/>
                                          </p:val>
                                        </p:tav>
                                        <p:tav tm="100000">
                                          <p:val>
                                            <p:strVal val="0-ppt_w/2"/>
                                          </p:val>
                                        </p:tav>
                                      </p:tavLst>
                                    </p:anim>
                                    <p:anim calcmode="lin" valueType="num">
                                      <p:cBhvr additive="base">
                                        <p:cTn id="462" dur="2000"/>
                                        <p:tgtEl>
                                          <p:spTgt spid="17"/>
                                        </p:tgtEl>
                                        <p:attrNameLst>
                                          <p:attrName>ppt_y</p:attrName>
                                        </p:attrNameLst>
                                      </p:cBhvr>
                                      <p:tavLst>
                                        <p:tav tm="0">
                                          <p:val>
                                            <p:strVal val="ppt_y"/>
                                          </p:val>
                                        </p:tav>
                                        <p:tav tm="100000">
                                          <p:val>
                                            <p:strVal val="ppt_y"/>
                                          </p:val>
                                        </p:tav>
                                      </p:tavLst>
                                    </p:anim>
                                    <p:set>
                                      <p:cBhvr>
                                        <p:cTn id="463" dur="1" fill="hold">
                                          <p:stCondLst>
                                            <p:cond delay="1999"/>
                                          </p:stCondLst>
                                        </p:cTn>
                                        <p:tgtEl>
                                          <p:spTgt spid="17"/>
                                        </p:tgtEl>
                                        <p:attrNameLst>
                                          <p:attrName>style.visibility</p:attrName>
                                        </p:attrNameLst>
                                      </p:cBhvr>
                                      <p:to>
                                        <p:strVal val="hidden"/>
                                      </p:to>
                                    </p:set>
                                  </p:childTnLst>
                                </p:cTn>
                              </p:par>
                              <p:par>
                                <p:cTn id="464" presetID="2" presetClass="exit" presetSubtype="8" fill="hold" nodeType="withEffect">
                                  <p:stCondLst>
                                    <p:cond delay="0"/>
                                  </p:stCondLst>
                                  <p:childTnLst>
                                    <p:anim calcmode="lin" valueType="num">
                                      <p:cBhvr additive="base">
                                        <p:cTn id="465" dur="2000"/>
                                        <p:tgtEl>
                                          <p:spTgt spid="16"/>
                                        </p:tgtEl>
                                        <p:attrNameLst>
                                          <p:attrName>ppt_x</p:attrName>
                                        </p:attrNameLst>
                                      </p:cBhvr>
                                      <p:tavLst>
                                        <p:tav tm="0">
                                          <p:val>
                                            <p:strVal val="ppt_x"/>
                                          </p:val>
                                        </p:tav>
                                        <p:tav tm="100000">
                                          <p:val>
                                            <p:strVal val="0-ppt_w/2"/>
                                          </p:val>
                                        </p:tav>
                                      </p:tavLst>
                                    </p:anim>
                                    <p:anim calcmode="lin" valueType="num">
                                      <p:cBhvr additive="base">
                                        <p:cTn id="466" dur="2000"/>
                                        <p:tgtEl>
                                          <p:spTgt spid="16"/>
                                        </p:tgtEl>
                                        <p:attrNameLst>
                                          <p:attrName>ppt_y</p:attrName>
                                        </p:attrNameLst>
                                      </p:cBhvr>
                                      <p:tavLst>
                                        <p:tav tm="0">
                                          <p:val>
                                            <p:strVal val="ppt_y"/>
                                          </p:val>
                                        </p:tav>
                                        <p:tav tm="100000">
                                          <p:val>
                                            <p:strVal val="ppt_y"/>
                                          </p:val>
                                        </p:tav>
                                      </p:tavLst>
                                    </p:anim>
                                    <p:set>
                                      <p:cBhvr>
                                        <p:cTn id="467" dur="1" fill="hold">
                                          <p:stCondLst>
                                            <p:cond delay="1999"/>
                                          </p:stCondLst>
                                        </p:cTn>
                                        <p:tgtEl>
                                          <p:spTgt spid="16"/>
                                        </p:tgtEl>
                                        <p:attrNameLst>
                                          <p:attrName>style.visibility</p:attrName>
                                        </p:attrNameLst>
                                      </p:cBhvr>
                                      <p:to>
                                        <p:strVal val="hidden"/>
                                      </p:to>
                                    </p:set>
                                  </p:childTnLst>
                                </p:cTn>
                              </p:par>
                              <p:par>
                                <p:cTn id="468" presetID="2" presetClass="exit" presetSubtype="8" fill="hold" nodeType="withEffect">
                                  <p:stCondLst>
                                    <p:cond delay="0"/>
                                  </p:stCondLst>
                                  <p:childTnLst>
                                    <p:anim calcmode="lin" valueType="num">
                                      <p:cBhvr additive="base">
                                        <p:cTn id="469" dur="2000"/>
                                        <p:tgtEl>
                                          <p:spTgt spid="15"/>
                                        </p:tgtEl>
                                        <p:attrNameLst>
                                          <p:attrName>ppt_x</p:attrName>
                                        </p:attrNameLst>
                                      </p:cBhvr>
                                      <p:tavLst>
                                        <p:tav tm="0">
                                          <p:val>
                                            <p:strVal val="ppt_x"/>
                                          </p:val>
                                        </p:tav>
                                        <p:tav tm="100000">
                                          <p:val>
                                            <p:strVal val="0-ppt_w/2"/>
                                          </p:val>
                                        </p:tav>
                                      </p:tavLst>
                                    </p:anim>
                                    <p:anim calcmode="lin" valueType="num">
                                      <p:cBhvr additive="base">
                                        <p:cTn id="470" dur="2000"/>
                                        <p:tgtEl>
                                          <p:spTgt spid="15"/>
                                        </p:tgtEl>
                                        <p:attrNameLst>
                                          <p:attrName>ppt_y</p:attrName>
                                        </p:attrNameLst>
                                      </p:cBhvr>
                                      <p:tavLst>
                                        <p:tav tm="0">
                                          <p:val>
                                            <p:strVal val="ppt_y"/>
                                          </p:val>
                                        </p:tav>
                                        <p:tav tm="100000">
                                          <p:val>
                                            <p:strVal val="ppt_y"/>
                                          </p:val>
                                        </p:tav>
                                      </p:tavLst>
                                    </p:anim>
                                    <p:set>
                                      <p:cBhvr>
                                        <p:cTn id="471" dur="1" fill="hold">
                                          <p:stCondLst>
                                            <p:cond delay="1999"/>
                                          </p:stCondLst>
                                        </p:cTn>
                                        <p:tgtEl>
                                          <p:spTgt spid="15"/>
                                        </p:tgtEl>
                                        <p:attrNameLst>
                                          <p:attrName>style.visibility</p:attrName>
                                        </p:attrNameLst>
                                      </p:cBhvr>
                                      <p:to>
                                        <p:strVal val="hidden"/>
                                      </p:to>
                                    </p:set>
                                  </p:childTnLst>
                                </p:cTn>
                              </p:par>
                              <p:par>
                                <p:cTn id="472" presetID="2" presetClass="exit" presetSubtype="8" fill="hold" nodeType="withEffect">
                                  <p:stCondLst>
                                    <p:cond delay="0"/>
                                  </p:stCondLst>
                                  <p:childTnLst>
                                    <p:anim calcmode="lin" valueType="num">
                                      <p:cBhvr additive="base">
                                        <p:cTn id="473" dur="2000"/>
                                        <p:tgtEl>
                                          <p:spTgt spid="13"/>
                                        </p:tgtEl>
                                        <p:attrNameLst>
                                          <p:attrName>ppt_x</p:attrName>
                                        </p:attrNameLst>
                                      </p:cBhvr>
                                      <p:tavLst>
                                        <p:tav tm="0">
                                          <p:val>
                                            <p:strVal val="ppt_x"/>
                                          </p:val>
                                        </p:tav>
                                        <p:tav tm="100000">
                                          <p:val>
                                            <p:strVal val="0-ppt_w/2"/>
                                          </p:val>
                                        </p:tav>
                                      </p:tavLst>
                                    </p:anim>
                                    <p:anim calcmode="lin" valueType="num">
                                      <p:cBhvr additive="base">
                                        <p:cTn id="474" dur="2000"/>
                                        <p:tgtEl>
                                          <p:spTgt spid="13"/>
                                        </p:tgtEl>
                                        <p:attrNameLst>
                                          <p:attrName>ppt_y</p:attrName>
                                        </p:attrNameLst>
                                      </p:cBhvr>
                                      <p:tavLst>
                                        <p:tav tm="0">
                                          <p:val>
                                            <p:strVal val="ppt_y"/>
                                          </p:val>
                                        </p:tav>
                                        <p:tav tm="100000">
                                          <p:val>
                                            <p:strVal val="ppt_y"/>
                                          </p:val>
                                        </p:tav>
                                      </p:tavLst>
                                    </p:anim>
                                    <p:set>
                                      <p:cBhvr>
                                        <p:cTn id="475" dur="1" fill="hold">
                                          <p:stCondLst>
                                            <p:cond delay="1999"/>
                                          </p:stCondLst>
                                        </p:cTn>
                                        <p:tgtEl>
                                          <p:spTgt spid="13"/>
                                        </p:tgtEl>
                                        <p:attrNameLst>
                                          <p:attrName>style.visibility</p:attrName>
                                        </p:attrNameLst>
                                      </p:cBhvr>
                                      <p:to>
                                        <p:strVal val="hidden"/>
                                      </p:to>
                                    </p:set>
                                  </p:childTnLst>
                                </p:cTn>
                              </p:par>
                              <p:par>
                                <p:cTn id="476" presetID="2" presetClass="exit" presetSubtype="8" fill="hold" nodeType="withEffect">
                                  <p:stCondLst>
                                    <p:cond delay="0"/>
                                  </p:stCondLst>
                                  <p:childTnLst>
                                    <p:anim calcmode="lin" valueType="num">
                                      <p:cBhvr additive="base">
                                        <p:cTn id="477" dur="2000"/>
                                        <p:tgtEl>
                                          <p:spTgt spid="12"/>
                                        </p:tgtEl>
                                        <p:attrNameLst>
                                          <p:attrName>ppt_x</p:attrName>
                                        </p:attrNameLst>
                                      </p:cBhvr>
                                      <p:tavLst>
                                        <p:tav tm="0">
                                          <p:val>
                                            <p:strVal val="ppt_x"/>
                                          </p:val>
                                        </p:tav>
                                        <p:tav tm="100000">
                                          <p:val>
                                            <p:strVal val="0-ppt_w/2"/>
                                          </p:val>
                                        </p:tav>
                                      </p:tavLst>
                                    </p:anim>
                                    <p:anim calcmode="lin" valueType="num">
                                      <p:cBhvr additive="base">
                                        <p:cTn id="478" dur="2000"/>
                                        <p:tgtEl>
                                          <p:spTgt spid="12"/>
                                        </p:tgtEl>
                                        <p:attrNameLst>
                                          <p:attrName>ppt_y</p:attrName>
                                        </p:attrNameLst>
                                      </p:cBhvr>
                                      <p:tavLst>
                                        <p:tav tm="0">
                                          <p:val>
                                            <p:strVal val="ppt_y"/>
                                          </p:val>
                                        </p:tav>
                                        <p:tav tm="100000">
                                          <p:val>
                                            <p:strVal val="ppt_y"/>
                                          </p:val>
                                        </p:tav>
                                      </p:tavLst>
                                    </p:anim>
                                    <p:set>
                                      <p:cBhvr>
                                        <p:cTn id="479" dur="1" fill="hold">
                                          <p:stCondLst>
                                            <p:cond delay="1999"/>
                                          </p:stCondLst>
                                        </p:cTn>
                                        <p:tgtEl>
                                          <p:spTgt spid="12"/>
                                        </p:tgtEl>
                                        <p:attrNameLst>
                                          <p:attrName>style.visibility</p:attrName>
                                        </p:attrNameLst>
                                      </p:cBhvr>
                                      <p:to>
                                        <p:strVal val="hidden"/>
                                      </p:to>
                                    </p:set>
                                  </p:childTnLst>
                                </p:cTn>
                              </p:par>
                              <p:par>
                                <p:cTn id="480" presetID="2" presetClass="exit" presetSubtype="8" fill="hold" nodeType="withEffect">
                                  <p:stCondLst>
                                    <p:cond delay="0"/>
                                  </p:stCondLst>
                                  <p:childTnLst>
                                    <p:anim calcmode="lin" valueType="num">
                                      <p:cBhvr additive="base">
                                        <p:cTn id="481" dur="2000"/>
                                        <p:tgtEl>
                                          <p:spTgt spid="11"/>
                                        </p:tgtEl>
                                        <p:attrNameLst>
                                          <p:attrName>ppt_x</p:attrName>
                                        </p:attrNameLst>
                                      </p:cBhvr>
                                      <p:tavLst>
                                        <p:tav tm="0">
                                          <p:val>
                                            <p:strVal val="ppt_x"/>
                                          </p:val>
                                        </p:tav>
                                        <p:tav tm="100000">
                                          <p:val>
                                            <p:strVal val="0-ppt_w/2"/>
                                          </p:val>
                                        </p:tav>
                                      </p:tavLst>
                                    </p:anim>
                                    <p:anim calcmode="lin" valueType="num">
                                      <p:cBhvr additive="base">
                                        <p:cTn id="482" dur="2000"/>
                                        <p:tgtEl>
                                          <p:spTgt spid="11"/>
                                        </p:tgtEl>
                                        <p:attrNameLst>
                                          <p:attrName>ppt_y</p:attrName>
                                        </p:attrNameLst>
                                      </p:cBhvr>
                                      <p:tavLst>
                                        <p:tav tm="0">
                                          <p:val>
                                            <p:strVal val="ppt_y"/>
                                          </p:val>
                                        </p:tav>
                                        <p:tav tm="100000">
                                          <p:val>
                                            <p:strVal val="ppt_y"/>
                                          </p:val>
                                        </p:tav>
                                      </p:tavLst>
                                    </p:anim>
                                    <p:set>
                                      <p:cBhvr>
                                        <p:cTn id="483" dur="1" fill="hold">
                                          <p:stCondLst>
                                            <p:cond delay="1999"/>
                                          </p:stCondLst>
                                        </p:cTn>
                                        <p:tgtEl>
                                          <p:spTgt spid="11"/>
                                        </p:tgtEl>
                                        <p:attrNameLst>
                                          <p:attrName>style.visibility</p:attrName>
                                        </p:attrNameLst>
                                      </p:cBhvr>
                                      <p:to>
                                        <p:strVal val="hidden"/>
                                      </p:to>
                                    </p:set>
                                  </p:childTnLst>
                                </p:cTn>
                              </p:par>
                              <p:par>
                                <p:cTn id="484" presetID="2" presetClass="exit" presetSubtype="8" fill="hold" nodeType="withEffect">
                                  <p:stCondLst>
                                    <p:cond delay="0"/>
                                  </p:stCondLst>
                                  <p:childTnLst>
                                    <p:anim calcmode="lin" valueType="num">
                                      <p:cBhvr additive="base">
                                        <p:cTn id="485" dur="2000"/>
                                        <p:tgtEl>
                                          <p:spTgt spid="10"/>
                                        </p:tgtEl>
                                        <p:attrNameLst>
                                          <p:attrName>ppt_x</p:attrName>
                                        </p:attrNameLst>
                                      </p:cBhvr>
                                      <p:tavLst>
                                        <p:tav tm="0">
                                          <p:val>
                                            <p:strVal val="ppt_x"/>
                                          </p:val>
                                        </p:tav>
                                        <p:tav tm="100000">
                                          <p:val>
                                            <p:strVal val="0-ppt_w/2"/>
                                          </p:val>
                                        </p:tav>
                                      </p:tavLst>
                                    </p:anim>
                                    <p:anim calcmode="lin" valueType="num">
                                      <p:cBhvr additive="base">
                                        <p:cTn id="486" dur="2000"/>
                                        <p:tgtEl>
                                          <p:spTgt spid="10"/>
                                        </p:tgtEl>
                                        <p:attrNameLst>
                                          <p:attrName>ppt_y</p:attrName>
                                        </p:attrNameLst>
                                      </p:cBhvr>
                                      <p:tavLst>
                                        <p:tav tm="0">
                                          <p:val>
                                            <p:strVal val="ppt_y"/>
                                          </p:val>
                                        </p:tav>
                                        <p:tav tm="100000">
                                          <p:val>
                                            <p:strVal val="ppt_y"/>
                                          </p:val>
                                        </p:tav>
                                      </p:tavLst>
                                    </p:anim>
                                    <p:set>
                                      <p:cBhvr>
                                        <p:cTn id="487" dur="1" fill="hold">
                                          <p:stCondLst>
                                            <p:cond delay="1999"/>
                                          </p:stCondLst>
                                        </p:cTn>
                                        <p:tgtEl>
                                          <p:spTgt spid="10"/>
                                        </p:tgtEl>
                                        <p:attrNameLst>
                                          <p:attrName>style.visibility</p:attrName>
                                        </p:attrNameLst>
                                      </p:cBhvr>
                                      <p:to>
                                        <p:strVal val="hidden"/>
                                      </p:to>
                                    </p:set>
                                  </p:childTnLst>
                                </p:cTn>
                              </p:par>
                              <p:par>
                                <p:cTn id="488" presetID="2" presetClass="exit" presetSubtype="8" fill="hold" nodeType="withEffect">
                                  <p:stCondLst>
                                    <p:cond delay="0"/>
                                  </p:stCondLst>
                                  <p:childTnLst>
                                    <p:anim calcmode="lin" valueType="num">
                                      <p:cBhvr additive="base">
                                        <p:cTn id="489" dur="2000"/>
                                        <p:tgtEl>
                                          <p:spTgt spid="9"/>
                                        </p:tgtEl>
                                        <p:attrNameLst>
                                          <p:attrName>ppt_x</p:attrName>
                                        </p:attrNameLst>
                                      </p:cBhvr>
                                      <p:tavLst>
                                        <p:tav tm="0">
                                          <p:val>
                                            <p:strVal val="ppt_x"/>
                                          </p:val>
                                        </p:tav>
                                        <p:tav tm="100000">
                                          <p:val>
                                            <p:strVal val="0-ppt_w/2"/>
                                          </p:val>
                                        </p:tav>
                                      </p:tavLst>
                                    </p:anim>
                                    <p:anim calcmode="lin" valueType="num">
                                      <p:cBhvr additive="base">
                                        <p:cTn id="490" dur="2000"/>
                                        <p:tgtEl>
                                          <p:spTgt spid="9"/>
                                        </p:tgtEl>
                                        <p:attrNameLst>
                                          <p:attrName>ppt_y</p:attrName>
                                        </p:attrNameLst>
                                      </p:cBhvr>
                                      <p:tavLst>
                                        <p:tav tm="0">
                                          <p:val>
                                            <p:strVal val="ppt_y"/>
                                          </p:val>
                                        </p:tav>
                                        <p:tav tm="100000">
                                          <p:val>
                                            <p:strVal val="ppt_y"/>
                                          </p:val>
                                        </p:tav>
                                      </p:tavLst>
                                    </p:anim>
                                    <p:set>
                                      <p:cBhvr>
                                        <p:cTn id="491" dur="1" fill="hold">
                                          <p:stCondLst>
                                            <p:cond delay="1999"/>
                                          </p:stCondLst>
                                        </p:cTn>
                                        <p:tgtEl>
                                          <p:spTgt spid="9"/>
                                        </p:tgtEl>
                                        <p:attrNameLst>
                                          <p:attrName>style.visibility</p:attrName>
                                        </p:attrNameLst>
                                      </p:cBhvr>
                                      <p:to>
                                        <p:strVal val="hidden"/>
                                      </p:to>
                                    </p:set>
                                  </p:childTnLst>
                                </p:cTn>
                              </p:par>
                              <p:par>
                                <p:cTn id="492" presetID="2" presetClass="exit" presetSubtype="8" fill="hold" nodeType="withEffect">
                                  <p:stCondLst>
                                    <p:cond delay="0"/>
                                  </p:stCondLst>
                                  <p:childTnLst>
                                    <p:anim calcmode="lin" valueType="num">
                                      <p:cBhvr additive="base">
                                        <p:cTn id="493" dur="2000"/>
                                        <p:tgtEl>
                                          <p:spTgt spid="7"/>
                                        </p:tgtEl>
                                        <p:attrNameLst>
                                          <p:attrName>ppt_x</p:attrName>
                                        </p:attrNameLst>
                                      </p:cBhvr>
                                      <p:tavLst>
                                        <p:tav tm="0">
                                          <p:val>
                                            <p:strVal val="ppt_x"/>
                                          </p:val>
                                        </p:tav>
                                        <p:tav tm="100000">
                                          <p:val>
                                            <p:strVal val="0-ppt_w/2"/>
                                          </p:val>
                                        </p:tav>
                                      </p:tavLst>
                                    </p:anim>
                                    <p:anim calcmode="lin" valueType="num">
                                      <p:cBhvr additive="base">
                                        <p:cTn id="494" dur="2000"/>
                                        <p:tgtEl>
                                          <p:spTgt spid="7"/>
                                        </p:tgtEl>
                                        <p:attrNameLst>
                                          <p:attrName>ppt_y</p:attrName>
                                        </p:attrNameLst>
                                      </p:cBhvr>
                                      <p:tavLst>
                                        <p:tav tm="0">
                                          <p:val>
                                            <p:strVal val="ppt_y"/>
                                          </p:val>
                                        </p:tav>
                                        <p:tav tm="100000">
                                          <p:val>
                                            <p:strVal val="ppt_y"/>
                                          </p:val>
                                        </p:tav>
                                      </p:tavLst>
                                    </p:anim>
                                    <p:set>
                                      <p:cBhvr>
                                        <p:cTn id="495" dur="1" fill="hold">
                                          <p:stCondLst>
                                            <p:cond delay="1999"/>
                                          </p:stCondLst>
                                        </p:cTn>
                                        <p:tgtEl>
                                          <p:spTgt spid="7"/>
                                        </p:tgtEl>
                                        <p:attrNameLst>
                                          <p:attrName>style.visibility</p:attrName>
                                        </p:attrNameLst>
                                      </p:cBhvr>
                                      <p:to>
                                        <p:strVal val="hidden"/>
                                      </p:to>
                                    </p:set>
                                  </p:childTnLst>
                                </p:cTn>
                              </p:par>
                              <p:par>
                                <p:cTn id="496" presetID="2" presetClass="exit" presetSubtype="8" fill="hold" nodeType="withEffect">
                                  <p:stCondLst>
                                    <p:cond delay="0"/>
                                  </p:stCondLst>
                                  <p:childTnLst>
                                    <p:anim calcmode="lin" valueType="num">
                                      <p:cBhvr additive="base">
                                        <p:cTn id="497" dur="2000"/>
                                        <p:tgtEl>
                                          <p:spTgt spid="4"/>
                                        </p:tgtEl>
                                        <p:attrNameLst>
                                          <p:attrName>ppt_x</p:attrName>
                                        </p:attrNameLst>
                                      </p:cBhvr>
                                      <p:tavLst>
                                        <p:tav tm="0">
                                          <p:val>
                                            <p:strVal val="ppt_x"/>
                                          </p:val>
                                        </p:tav>
                                        <p:tav tm="100000">
                                          <p:val>
                                            <p:strVal val="0-ppt_w/2"/>
                                          </p:val>
                                        </p:tav>
                                      </p:tavLst>
                                    </p:anim>
                                    <p:anim calcmode="lin" valueType="num">
                                      <p:cBhvr additive="base">
                                        <p:cTn id="498" dur="2000"/>
                                        <p:tgtEl>
                                          <p:spTgt spid="4"/>
                                        </p:tgtEl>
                                        <p:attrNameLst>
                                          <p:attrName>ppt_y</p:attrName>
                                        </p:attrNameLst>
                                      </p:cBhvr>
                                      <p:tavLst>
                                        <p:tav tm="0">
                                          <p:val>
                                            <p:strVal val="ppt_y"/>
                                          </p:val>
                                        </p:tav>
                                        <p:tav tm="100000">
                                          <p:val>
                                            <p:strVal val="ppt_y"/>
                                          </p:val>
                                        </p:tav>
                                      </p:tavLst>
                                    </p:anim>
                                    <p:set>
                                      <p:cBhvr>
                                        <p:cTn id="499" dur="1" fill="hold">
                                          <p:stCondLst>
                                            <p:cond delay="1999"/>
                                          </p:stCondLst>
                                        </p:cTn>
                                        <p:tgtEl>
                                          <p:spTgt spid="4"/>
                                        </p:tgtEl>
                                        <p:attrNameLst>
                                          <p:attrName>style.visibility</p:attrName>
                                        </p:attrNameLst>
                                      </p:cBhvr>
                                      <p:to>
                                        <p:strVal val="hidden"/>
                                      </p:to>
                                    </p:set>
                                  </p:childTnLst>
                                </p:cTn>
                              </p:par>
                              <p:par>
                                <p:cTn id="500" presetID="8" presetClass="emph" presetSubtype="0" fill="hold" nodeType="withEffect">
                                  <p:stCondLst>
                                    <p:cond delay="0"/>
                                  </p:stCondLst>
                                  <p:childTnLst>
                                    <p:animRot by="-21600000">
                                      <p:cBhvr>
                                        <p:cTn id="501" dur="2000" fill="hold"/>
                                        <p:tgtEl>
                                          <p:spTgt spid="64"/>
                                        </p:tgtEl>
                                        <p:attrNameLst>
                                          <p:attrName>r</p:attrName>
                                        </p:attrNameLst>
                                      </p:cBhvr>
                                    </p:animRot>
                                  </p:childTnLst>
                                </p:cTn>
                              </p:par>
                              <p:par>
                                <p:cTn id="502" presetID="8" presetClass="emph" presetSubtype="0" fill="hold" nodeType="withEffect">
                                  <p:stCondLst>
                                    <p:cond delay="0"/>
                                  </p:stCondLst>
                                  <p:childTnLst>
                                    <p:animRot by="-21600000">
                                      <p:cBhvr>
                                        <p:cTn id="503" dur="2000" fill="hold"/>
                                        <p:tgtEl>
                                          <p:spTgt spid="63"/>
                                        </p:tgtEl>
                                        <p:attrNameLst>
                                          <p:attrName>r</p:attrName>
                                        </p:attrNameLst>
                                      </p:cBhvr>
                                    </p:animRot>
                                  </p:childTnLst>
                                </p:cTn>
                              </p:par>
                              <p:par>
                                <p:cTn id="504" presetID="8" presetClass="emph" presetSubtype="0" fill="hold" nodeType="withEffect">
                                  <p:stCondLst>
                                    <p:cond delay="0"/>
                                  </p:stCondLst>
                                  <p:childTnLst>
                                    <p:animRot by="-21600000">
                                      <p:cBhvr>
                                        <p:cTn id="505" dur="2000" fill="hold"/>
                                        <p:tgtEl>
                                          <p:spTgt spid="62"/>
                                        </p:tgtEl>
                                        <p:attrNameLst>
                                          <p:attrName>r</p:attrName>
                                        </p:attrNameLst>
                                      </p:cBhvr>
                                    </p:animRot>
                                  </p:childTnLst>
                                </p:cTn>
                              </p:par>
                              <p:par>
                                <p:cTn id="506" presetID="8" presetClass="emph" presetSubtype="0" fill="hold" nodeType="withEffect">
                                  <p:stCondLst>
                                    <p:cond delay="0"/>
                                  </p:stCondLst>
                                  <p:childTnLst>
                                    <p:animRot by="-21600000">
                                      <p:cBhvr>
                                        <p:cTn id="507" dur="2000" fill="hold"/>
                                        <p:tgtEl>
                                          <p:spTgt spid="61"/>
                                        </p:tgtEl>
                                        <p:attrNameLst>
                                          <p:attrName>r</p:attrName>
                                        </p:attrNameLst>
                                      </p:cBhvr>
                                    </p:animRot>
                                  </p:childTnLst>
                                </p:cTn>
                              </p:par>
                              <p:par>
                                <p:cTn id="508" presetID="8" presetClass="emph" presetSubtype="0" fill="hold" nodeType="withEffect">
                                  <p:stCondLst>
                                    <p:cond delay="0"/>
                                  </p:stCondLst>
                                  <p:childTnLst>
                                    <p:animRot by="-21600000">
                                      <p:cBhvr>
                                        <p:cTn id="509" dur="2000" fill="hold"/>
                                        <p:tgtEl>
                                          <p:spTgt spid="60"/>
                                        </p:tgtEl>
                                        <p:attrNameLst>
                                          <p:attrName>r</p:attrName>
                                        </p:attrNameLst>
                                      </p:cBhvr>
                                    </p:animRot>
                                  </p:childTnLst>
                                </p:cTn>
                              </p:par>
                              <p:par>
                                <p:cTn id="510" presetID="8" presetClass="emph" presetSubtype="0" fill="hold" nodeType="withEffect">
                                  <p:stCondLst>
                                    <p:cond delay="0"/>
                                  </p:stCondLst>
                                  <p:childTnLst>
                                    <p:animRot by="-21600000">
                                      <p:cBhvr>
                                        <p:cTn id="511" dur="2000" fill="hold"/>
                                        <p:tgtEl>
                                          <p:spTgt spid="58"/>
                                        </p:tgtEl>
                                        <p:attrNameLst>
                                          <p:attrName>r</p:attrName>
                                        </p:attrNameLst>
                                      </p:cBhvr>
                                    </p:animRot>
                                  </p:childTnLst>
                                </p:cTn>
                              </p:par>
                              <p:par>
                                <p:cTn id="512" presetID="8" presetClass="emph" presetSubtype="0" fill="hold" nodeType="withEffect">
                                  <p:stCondLst>
                                    <p:cond delay="0"/>
                                  </p:stCondLst>
                                  <p:childTnLst>
                                    <p:animRot by="-21600000">
                                      <p:cBhvr>
                                        <p:cTn id="513" dur="2000" fill="hold"/>
                                        <p:tgtEl>
                                          <p:spTgt spid="57"/>
                                        </p:tgtEl>
                                        <p:attrNameLst>
                                          <p:attrName>r</p:attrName>
                                        </p:attrNameLst>
                                      </p:cBhvr>
                                    </p:animRot>
                                  </p:childTnLst>
                                </p:cTn>
                              </p:par>
                              <p:par>
                                <p:cTn id="514" presetID="8" presetClass="emph" presetSubtype="0" fill="hold" nodeType="withEffect">
                                  <p:stCondLst>
                                    <p:cond delay="0"/>
                                  </p:stCondLst>
                                  <p:childTnLst>
                                    <p:animRot by="-21600000">
                                      <p:cBhvr>
                                        <p:cTn id="515" dur="2000" fill="hold"/>
                                        <p:tgtEl>
                                          <p:spTgt spid="56"/>
                                        </p:tgtEl>
                                        <p:attrNameLst>
                                          <p:attrName>r</p:attrName>
                                        </p:attrNameLst>
                                      </p:cBhvr>
                                    </p:animRot>
                                  </p:childTnLst>
                                </p:cTn>
                              </p:par>
                              <p:par>
                                <p:cTn id="516" presetID="8" presetClass="emph" presetSubtype="0" fill="hold" nodeType="withEffect">
                                  <p:stCondLst>
                                    <p:cond delay="0"/>
                                  </p:stCondLst>
                                  <p:childTnLst>
                                    <p:animRot by="-21600000">
                                      <p:cBhvr>
                                        <p:cTn id="517" dur="2000" fill="hold"/>
                                        <p:tgtEl>
                                          <p:spTgt spid="55"/>
                                        </p:tgtEl>
                                        <p:attrNameLst>
                                          <p:attrName>r</p:attrName>
                                        </p:attrNameLst>
                                      </p:cBhvr>
                                    </p:animRot>
                                  </p:childTnLst>
                                </p:cTn>
                              </p:par>
                              <p:par>
                                <p:cTn id="518" presetID="8" presetClass="emph" presetSubtype="0" fill="hold" nodeType="withEffect">
                                  <p:stCondLst>
                                    <p:cond delay="0"/>
                                  </p:stCondLst>
                                  <p:childTnLst>
                                    <p:animRot by="-21600000">
                                      <p:cBhvr>
                                        <p:cTn id="519" dur="2000" fill="hold"/>
                                        <p:tgtEl>
                                          <p:spTgt spid="54"/>
                                        </p:tgtEl>
                                        <p:attrNameLst>
                                          <p:attrName>r</p:attrName>
                                        </p:attrNameLst>
                                      </p:cBhvr>
                                    </p:animRot>
                                  </p:childTnLst>
                                </p:cTn>
                              </p:par>
                              <p:par>
                                <p:cTn id="520" presetID="8" presetClass="emph" presetSubtype="0" fill="hold" nodeType="withEffect">
                                  <p:stCondLst>
                                    <p:cond delay="0"/>
                                  </p:stCondLst>
                                  <p:childTnLst>
                                    <p:animRot by="-21600000">
                                      <p:cBhvr>
                                        <p:cTn id="521" dur="2000" fill="hold"/>
                                        <p:tgtEl>
                                          <p:spTgt spid="43"/>
                                        </p:tgtEl>
                                        <p:attrNameLst>
                                          <p:attrName>r</p:attrName>
                                        </p:attrNameLst>
                                      </p:cBhvr>
                                    </p:animRot>
                                  </p:childTnLst>
                                </p:cTn>
                              </p:par>
                              <p:par>
                                <p:cTn id="522" presetID="8" presetClass="emph" presetSubtype="0" fill="hold" nodeType="withEffect">
                                  <p:stCondLst>
                                    <p:cond delay="0"/>
                                  </p:stCondLst>
                                  <p:childTnLst>
                                    <p:animRot by="-21600000">
                                      <p:cBhvr>
                                        <p:cTn id="523" dur="2000" fill="hold"/>
                                        <p:tgtEl>
                                          <p:spTgt spid="41"/>
                                        </p:tgtEl>
                                        <p:attrNameLst>
                                          <p:attrName>r</p:attrName>
                                        </p:attrNameLst>
                                      </p:cBhvr>
                                    </p:animRot>
                                  </p:childTnLst>
                                </p:cTn>
                              </p:par>
                              <p:par>
                                <p:cTn id="524" presetID="8" presetClass="emph" presetSubtype="0" fill="hold" nodeType="withEffect">
                                  <p:stCondLst>
                                    <p:cond delay="0"/>
                                  </p:stCondLst>
                                  <p:childTnLst>
                                    <p:animRot by="-21600000">
                                      <p:cBhvr>
                                        <p:cTn id="525" dur="2000" fill="hold"/>
                                        <p:tgtEl>
                                          <p:spTgt spid="40"/>
                                        </p:tgtEl>
                                        <p:attrNameLst>
                                          <p:attrName>r</p:attrName>
                                        </p:attrNameLst>
                                      </p:cBhvr>
                                    </p:animRot>
                                  </p:childTnLst>
                                </p:cTn>
                              </p:par>
                              <p:par>
                                <p:cTn id="526" presetID="8" presetClass="emph" presetSubtype="0" fill="hold" nodeType="withEffect">
                                  <p:stCondLst>
                                    <p:cond delay="0"/>
                                  </p:stCondLst>
                                  <p:childTnLst>
                                    <p:animRot by="-21600000">
                                      <p:cBhvr>
                                        <p:cTn id="527" dur="2000" fill="hold"/>
                                        <p:tgtEl>
                                          <p:spTgt spid="38"/>
                                        </p:tgtEl>
                                        <p:attrNameLst>
                                          <p:attrName>r</p:attrName>
                                        </p:attrNameLst>
                                      </p:cBhvr>
                                    </p:animRot>
                                  </p:childTnLst>
                                </p:cTn>
                              </p:par>
                              <p:par>
                                <p:cTn id="528" presetID="8" presetClass="emph" presetSubtype="0" fill="hold" nodeType="withEffect">
                                  <p:stCondLst>
                                    <p:cond delay="0"/>
                                  </p:stCondLst>
                                  <p:childTnLst>
                                    <p:animRot by="-21600000">
                                      <p:cBhvr>
                                        <p:cTn id="529" dur="2000" fill="hold"/>
                                        <p:tgtEl>
                                          <p:spTgt spid="37"/>
                                        </p:tgtEl>
                                        <p:attrNameLst>
                                          <p:attrName>r</p:attrName>
                                        </p:attrNameLst>
                                      </p:cBhvr>
                                    </p:animRot>
                                  </p:childTnLst>
                                </p:cTn>
                              </p:par>
                              <p:par>
                                <p:cTn id="530" presetID="8" presetClass="emph" presetSubtype="0" fill="hold" nodeType="withEffect">
                                  <p:stCondLst>
                                    <p:cond delay="0"/>
                                  </p:stCondLst>
                                  <p:childTnLst>
                                    <p:animRot by="-21600000">
                                      <p:cBhvr>
                                        <p:cTn id="531" dur="2000" fill="hold"/>
                                        <p:tgtEl>
                                          <p:spTgt spid="36"/>
                                        </p:tgtEl>
                                        <p:attrNameLst>
                                          <p:attrName>r</p:attrName>
                                        </p:attrNameLst>
                                      </p:cBhvr>
                                    </p:animRot>
                                  </p:childTnLst>
                                </p:cTn>
                              </p:par>
                              <p:par>
                                <p:cTn id="532" presetID="8" presetClass="emph" presetSubtype="0" fill="hold" nodeType="withEffect">
                                  <p:stCondLst>
                                    <p:cond delay="0"/>
                                  </p:stCondLst>
                                  <p:childTnLst>
                                    <p:animRot by="-21600000">
                                      <p:cBhvr>
                                        <p:cTn id="533" dur="2000" fill="hold"/>
                                        <p:tgtEl>
                                          <p:spTgt spid="35"/>
                                        </p:tgtEl>
                                        <p:attrNameLst>
                                          <p:attrName>r</p:attrName>
                                        </p:attrNameLst>
                                      </p:cBhvr>
                                    </p:animRot>
                                  </p:childTnLst>
                                </p:cTn>
                              </p:par>
                              <p:par>
                                <p:cTn id="534" presetID="8" presetClass="emph" presetSubtype="0" fill="hold" nodeType="withEffect">
                                  <p:stCondLst>
                                    <p:cond delay="0"/>
                                  </p:stCondLst>
                                  <p:childTnLst>
                                    <p:animRot by="-21600000">
                                      <p:cBhvr>
                                        <p:cTn id="535" dur="2000" fill="hold"/>
                                        <p:tgtEl>
                                          <p:spTgt spid="33"/>
                                        </p:tgtEl>
                                        <p:attrNameLst>
                                          <p:attrName>r</p:attrName>
                                        </p:attrNameLst>
                                      </p:cBhvr>
                                    </p:animRot>
                                  </p:childTnLst>
                                </p:cTn>
                              </p:par>
                              <p:par>
                                <p:cTn id="536" presetID="8" presetClass="emph" presetSubtype="0" fill="hold" nodeType="withEffect">
                                  <p:stCondLst>
                                    <p:cond delay="0"/>
                                  </p:stCondLst>
                                  <p:childTnLst>
                                    <p:animRot by="-21600000">
                                      <p:cBhvr>
                                        <p:cTn id="537" dur="2000" fill="hold"/>
                                        <p:tgtEl>
                                          <p:spTgt spid="31"/>
                                        </p:tgtEl>
                                        <p:attrNameLst>
                                          <p:attrName>r</p:attrName>
                                        </p:attrNameLst>
                                      </p:cBhvr>
                                    </p:animRot>
                                  </p:childTnLst>
                                </p:cTn>
                              </p:par>
                              <p:par>
                                <p:cTn id="538" presetID="8" presetClass="emph" presetSubtype="0" fill="hold" nodeType="withEffect">
                                  <p:stCondLst>
                                    <p:cond delay="0"/>
                                  </p:stCondLst>
                                  <p:childTnLst>
                                    <p:animRot by="-21600000">
                                      <p:cBhvr>
                                        <p:cTn id="539" dur="2000" fill="hold"/>
                                        <p:tgtEl>
                                          <p:spTgt spid="30"/>
                                        </p:tgtEl>
                                        <p:attrNameLst>
                                          <p:attrName>r</p:attrName>
                                        </p:attrNameLst>
                                      </p:cBhvr>
                                    </p:animRot>
                                  </p:childTnLst>
                                </p:cTn>
                              </p:par>
                              <p:par>
                                <p:cTn id="540" presetID="8" presetClass="emph" presetSubtype="0" fill="hold" nodeType="withEffect">
                                  <p:stCondLst>
                                    <p:cond delay="0"/>
                                  </p:stCondLst>
                                  <p:childTnLst>
                                    <p:animRot by="-21600000">
                                      <p:cBhvr>
                                        <p:cTn id="541" dur="2000" fill="hold"/>
                                        <p:tgtEl>
                                          <p:spTgt spid="29"/>
                                        </p:tgtEl>
                                        <p:attrNameLst>
                                          <p:attrName>r</p:attrName>
                                        </p:attrNameLst>
                                      </p:cBhvr>
                                    </p:animRot>
                                  </p:childTnLst>
                                </p:cTn>
                              </p:par>
                              <p:par>
                                <p:cTn id="542" presetID="8" presetClass="emph" presetSubtype="0" fill="hold" nodeType="withEffect">
                                  <p:stCondLst>
                                    <p:cond delay="0"/>
                                  </p:stCondLst>
                                  <p:childTnLst>
                                    <p:animRot by="-21600000">
                                      <p:cBhvr>
                                        <p:cTn id="543" dur="2000" fill="hold"/>
                                        <p:tgtEl>
                                          <p:spTgt spid="28"/>
                                        </p:tgtEl>
                                        <p:attrNameLst>
                                          <p:attrName>r</p:attrName>
                                        </p:attrNameLst>
                                      </p:cBhvr>
                                    </p:animRot>
                                  </p:childTnLst>
                                </p:cTn>
                              </p:par>
                              <p:par>
                                <p:cTn id="544" presetID="8" presetClass="emph" presetSubtype="0" fill="hold" nodeType="withEffect">
                                  <p:stCondLst>
                                    <p:cond delay="0"/>
                                  </p:stCondLst>
                                  <p:childTnLst>
                                    <p:animRot by="-21600000">
                                      <p:cBhvr>
                                        <p:cTn id="545" dur="2000" fill="hold"/>
                                        <p:tgtEl>
                                          <p:spTgt spid="27"/>
                                        </p:tgtEl>
                                        <p:attrNameLst>
                                          <p:attrName>r</p:attrName>
                                        </p:attrNameLst>
                                      </p:cBhvr>
                                    </p:animRot>
                                  </p:childTnLst>
                                </p:cTn>
                              </p:par>
                              <p:par>
                                <p:cTn id="546" presetID="8" presetClass="emph" presetSubtype="0" fill="hold" nodeType="withEffect">
                                  <p:stCondLst>
                                    <p:cond delay="0"/>
                                  </p:stCondLst>
                                  <p:childTnLst>
                                    <p:animRot by="-21600000">
                                      <p:cBhvr>
                                        <p:cTn id="547" dur="2000" fill="hold"/>
                                        <p:tgtEl>
                                          <p:spTgt spid="26"/>
                                        </p:tgtEl>
                                        <p:attrNameLst>
                                          <p:attrName>r</p:attrName>
                                        </p:attrNameLst>
                                      </p:cBhvr>
                                    </p:animRot>
                                  </p:childTnLst>
                                </p:cTn>
                              </p:par>
                              <p:par>
                                <p:cTn id="548" presetID="8" presetClass="emph" presetSubtype="0" fill="hold" nodeType="withEffect">
                                  <p:stCondLst>
                                    <p:cond delay="0"/>
                                  </p:stCondLst>
                                  <p:childTnLst>
                                    <p:animRot by="-21600000">
                                      <p:cBhvr>
                                        <p:cTn id="549" dur="2000" fill="hold"/>
                                        <p:tgtEl>
                                          <p:spTgt spid="25"/>
                                        </p:tgtEl>
                                        <p:attrNameLst>
                                          <p:attrName>r</p:attrName>
                                        </p:attrNameLst>
                                      </p:cBhvr>
                                    </p:animRot>
                                  </p:childTnLst>
                                </p:cTn>
                              </p:par>
                              <p:par>
                                <p:cTn id="550" presetID="8" presetClass="emph" presetSubtype="0" fill="hold" nodeType="withEffect">
                                  <p:stCondLst>
                                    <p:cond delay="0"/>
                                  </p:stCondLst>
                                  <p:childTnLst>
                                    <p:animRot by="-21600000">
                                      <p:cBhvr>
                                        <p:cTn id="551" dur="2000" fill="hold"/>
                                        <p:tgtEl>
                                          <p:spTgt spid="24"/>
                                        </p:tgtEl>
                                        <p:attrNameLst>
                                          <p:attrName>r</p:attrName>
                                        </p:attrNameLst>
                                      </p:cBhvr>
                                    </p:animRot>
                                  </p:childTnLst>
                                </p:cTn>
                              </p:par>
                              <p:par>
                                <p:cTn id="552" presetID="8" presetClass="emph" presetSubtype="0" fill="hold" nodeType="withEffect">
                                  <p:stCondLst>
                                    <p:cond delay="0"/>
                                  </p:stCondLst>
                                  <p:childTnLst>
                                    <p:animRot by="-21600000">
                                      <p:cBhvr>
                                        <p:cTn id="553" dur="2000" fill="hold"/>
                                        <p:tgtEl>
                                          <p:spTgt spid="23"/>
                                        </p:tgtEl>
                                        <p:attrNameLst>
                                          <p:attrName>r</p:attrName>
                                        </p:attrNameLst>
                                      </p:cBhvr>
                                    </p:animRot>
                                  </p:childTnLst>
                                </p:cTn>
                              </p:par>
                              <p:par>
                                <p:cTn id="554" presetID="8" presetClass="emph" presetSubtype="0" fill="hold" nodeType="withEffect">
                                  <p:stCondLst>
                                    <p:cond delay="0"/>
                                  </p:stCondLst>
                                  <p:childTnLst>
                                    <p:animRot by="-21600000">
                                      <p:cBhvr>
                                        <p:cTn id="555" dur="2000" fill="hold"/>
                                        <p:tgtEl>
                                          <p:spTgt spid="22"/>
                                        </p:tgtEl>
                                        <p:attrNameLst>
                                          <p:attrName>r</p:attrName>
                                        </p:attrNameLst>
                                      </p:cBhvr>
                                    </p:animRot>
                                  </p:childTnLst>
                                </p:cTn>
                              </p:par>
                              <p:par>
                                <p:cTn id="556" presetID="8" presetClass="emph" presetSubtype="0" fill="hold" nodeType="withEffect">
                                  <p:stCondLst>
                                    <p:cond delay="0"/>
                                  </p:stCondLst>
                                  <p:childTnLst>
                                    <p:animRot by="-21600000">
                                      <p:cBhvr>
                                        <p:cTn id="557" dur="2000" fill="hold"/>
                                        <p:tgtEl>
                                          <p:spTgt spid="21"/>
                                        </p:tgtEl>
                                        <p:attrNameLst>
                                          <p:attrName>r</p:attrName>
                                        </p:attrNameLst>
                                      </p:cBhvr>
                                    </p:animRot>
                                  </p:childTnLst>
                                </p:cTn>
                              </p:par>
                              <p:par>
                                <p:cTn id="558" presetID="8" presetClass="emph" presetSubtype="0" fill="hold" nodeType="withEffect">
                                  <p:stCondLst>
                                    <p:cond delay="0"/>
                                  </p:stCondLst>
                                  <p:childTnLst>
                                    <p:animRot by="-21600000">
                                      <p:cBhvr>
                                        <p:cTn id="559" dur="2000" fill="hold"/>
                                        <p:tgtEl>
                                          <p:spTgt spid="20"/>
                                        </p:tgtEl>
                                        <p:attrNameLst>
                                          <p:attrName>r</p:attrName>
                                        </p:attrNameLst>
                                      </p:cBhvr>
                                    </p:animRot>
                                  </p:childTnLst>
                                </p:cTn>
                              </p:par>
                              <p:par>
                                <p:cTn id="560" presetID="8" presetClass="emph" presetSubtype="0" fill="hold" nodeType="withEffect">
                                  <p:stCondLst>
                                    <p:cond delay="0"/>
                                  </p:stCondLst>
                                  <p:childTnLst>
                                    <p:animRot by="-21600000">
                                      <p:cBhvr>
                                        <p:cTn id="561" dur="2000" fill="hold"/>
                                        <p:tgtEl>
                                          <p:spTgt spid="19"/>
                                        </p:tgtEl>
                                        <p:attrNameLst>
                                          <p:attrName>r</p:attrName>
                                        </p:attrNameLst>
                                      </p:cBhvr>
                                    </p:animRot>
                                  </p:childTnLst>
                                </p:cTn>
                              </p:par>
                              <p:par>
                                <p:cTn id="562" presetID="8" presetClass="emph" presetSubtype="0" fill="hold" nodeType="withEffect">
                                  <p:stCondLst>
                                    <p:cond delay="0"/>
                                  </p:stCondLst>
                                  <p:childTnLst>
                                    <p:animRot by="-21600000">
                                      <p:cBhvr>
                                        <p:cTn id="563" dur="2000" fill="hold"/>
                                        <p:tgtEl>
                                          <p:spTgt spid="18"/>
                                        </p:tgtEl>
                                        <p:attrNameLst>
                                          <p:attrName>r</p:attrName>
                                        </p:attrNameLst>
                                      </p:cBhvr>
                                    </p:animRot>
                                  </p:childTnLst>
                                </p:cTn>
                              </p:par>
                              <p:par>
                                <p:cTn id="564" presetID="8" presetClass="emph" presetSubtype="0" fill="hold" nodeType="withEffect">
                                  <p:stCondLst>
                                    <p:cond delay="0"/>
                                  </p:stCondLst>
                                  <p:childTnLst>
                                    <p:animRot by="-21600000">
                                      <p:cBhvr>
                                        <p:cTn id="565" dur="2000" fill="hold"/>
                                        <p:tgtEl>
                                          <p:spTgt spid="17"/>
                                        </p:tgtEl>
                                        <p:attrNameLst>
                                          <p:attrName>r</p:attrName>
                                        </p:attrNameLst>
                                      </p:cBhvr>
                                    </p:animRot>
                                  </p:childTnLst>
                                </p:cTn>
                              </p:par>
                              <p:par>
                                <p:cTn id="566" presetID="8" presetClass="emph" presetSubtype="0" fill="hold" nodeType="withEffect">
                                  <p:stCondLst>
                                    <p:cond delay="0"/>
                                  </p:stCondLst>
                                  <p:childTnLst>
                                    <p:animRot by="-21600000">
                                      <p:cBhvr>
                                        <p:cTn id="567" dur="2000" fill="hold"/>
                                        <p:tgtEl>
                                          <p:spTgt spid="16"/>
                                        </p:tgtEl>
                                        <p:attrNameLst>
                                          <p:attrName>r</p:attrName>
                                        </p:attrNameLst>
                                      </p:cBhvr>
                                    </p:animRot>
                                  </p:childTnLst>
                                </p:cTn>
                              </p:par>
                              <p:par>
                                <p:cTn id="568" presetID="8" presetClass="emph" presetSubtype="0" fill="hold" nodeType="withEffect">
                                  <p:stCondLst>
                                    <p:cond delay="0"/>
                                  </p:stCondLst>
                                  <p:childTnLst>
                                    <p:animRot by="-21600000">
                                      <p:cBhvr>
                                        <p:cTn id="569" dur="2000" fill="hold"/>
                                        <p:tgtEl>
                                          <p:spTgt spid="15"/>
                                        </p:tgtEl>
                                        <p:attrNameLst>
                                          <p:attrName>r</p:attrName>
                                        </p:attrNameLst>
                                      </p:cBhvr>
                                    </p:animRot>
                                  </p:childTnLst>
                                </p:cTn>
                              </p:par>
                              <p:par>
                                <p:cTn id="570" presetID="8" presetClass="emph" presetSubtype="0" fill="hold" nodeType="withEffect">
                                  <p:stCondLst>
                                    <p:cond delay="0"/>
                                  </p:stCondLst>
                                  <p:childTnLst>
                                    <p:animRot by="-21600000">
                                      <p:cBhvr>
                                        <p:cTn id="571" dur="2000" fill="hold"/>
                                        <p:tgtEl>
                                          <p:spTgt spid="13"/>
                                        </p:tgtEl>
                                        <p:attrNameLst>
                                          <p:attrName>r</p:attrName>
                                        </p:attrNameLst>
                                      </p:cBhvr>
                                    </p:animRot>
                                  </p:childTnLst>
                                </p:cTn>
                              </p:par>
                              <p:par>
                                <p:cTn id="572" presetID="8" presetClass="emph" presetSubtype="0" fill="hold" nodeType="withEffect">
                                  <p:stCondLst>
                                    <p:cond delay="0"/>
                                  </p:stCondLst>
                                  <p:childTnLst>
                                    <p:animRot by="-21600000">
                                      <p:cBhvr>
                                        <p:cTn id="573" dur="2000" fill="hold"/>
                                        <p:tgtEl>
                                          <p:spTgt spid="12"/>
                                        </p:tgtEl>
                                        <p:attrNameLst>
                                          <p:attrName>r</p:attrName>
                                        </p:attrNameLst>
                                      </p:cBhvr>
                                    </p:animRot>
                                  </p:childTnLst>
                                </p:cTn>
                              </p:par>
                              <p:par>
                                <p:cTn id="574" presetID="8" presetClass="emph" presetSubtype="0" fill="hold" nodeType="withEffect">
                                  <p:stCondLst>
                                    <p:cond delay="0"/>
                                  </p:stCondLst>
                                  <p:childTnLst>
                                    <p:animRot by="-21600000">
                                      <p:cBhvr>
                                        <p:cTn id="575" dur="2000" fill="hold"/>
                                        <p:tgtEl>
                                          <p:spTgt spid="11"/>
                                        </p:tgtEl>
                                        <p:attrNameLst>
                                          <p:attrName>r</p:attrName>
                                        </p:attrNameLst>
                                      </p:cBhvr>
                                    </p:animRot>
                                  </p:childTnLst>
                                </p:cTn>
                              </p:par>
                              <p:par>
                                <p:cTn id="576" presetID="8" presetClass="emph" presetSubtype="0" fill="hold" nodeType="withEffect">
                                  <p:stCondLst>
                                    <p:cond delay="0"/>
                                  </p:stCondLst>
                                  <p:childTnLst>
                                    <p:animRot by="-21600000">
                                      <p:cBhvr>
                                        <p:cTn id="577" dur="2000" fill="hold"/>
                                        <p:tgtEl>
                                          <p:spTgt spid="10"/>
                                        </p:tgtEl>
                                        <p:attrNameLst>
                                          <p:attrName>r</p:attrName>
                                        </p:attrNameLst>
                                      </p:cBhvr>
                                    </p:animRot>
                                  </p:childTnLst>
                                </p:cTn>
                              </p:par>
                              <p:par>
                                <p:cTn id="578" presetID="8" presetClass="emph" presetSubtype="0" fill="hold" nodeType="withEffect">
                                  <p:stCondLst>
                                    <p:cond delay="0"/>
                                  </p:stCondLst>
                                  <p:childTnLst>
                                    <p:animRot by="-21600000">
                                      <p:cBhvr>
                                        <p:cTn id="579" dur="2000" fill="hold"/>
                                        <p:tgtEl>
                                          <p:spTgt spid="9"/>
                                        </p:tgtEl>
                                        <p:attrNameLst>
                                          <p:attrName>r</p:attrName>
                                        </p:attrNameLst>
                                      </p:cBhvr>
                                    </p:animRot>
                                  </p:childTnLst>
                                </p:cTn>
                              </p:par>
                              <p:par>
                                <p:cTn id="580" presetID="8" presetClass="emph" presetSubtype="0" fill="hold" nodeType="withEffect">
                                  <p:stCondLst>
                                    <p:cond delay="0"/>
                                  </p:stCondLst>
                                  <p:childTnLst>
                                    <p:animRot by="-21600000">
                                      <p:cBhvr>
                                        <p:cTn id="581" dur="2000" fill="hold"/>
                                        <p:tgtEl>
                                          <p:spTgt spid="7"/>
                                        </p:tgtEl>
                                        <p:attrNameLst>
                                          <p:attrName>r</p:attrName>
                                        </p:attrNameLst>
                                      </p:cBhvr>
                                    </p:animRot>
                                  </p:childTnLst>
                                </p:cTn>
                              </p:par>
                              <p:par>
                                <p:cTn id="582" presetID="8" presetClass="emph" presetSubtype="0" fill="hold" nodeType="withEffect">
                                  <p:stCondLst>
                                    <p:cond delay="0"/>
                                  </p:stCondLst>
                                  <p:childTnLst>
                                    <p:animRot by="-21600000">
                                      <p:cBhvr>
                                        <p:cTn id="583"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14EC9-155E-725A-947F-3D41A5DFC60F}"/>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DB8E4BDC-590C-0EE1-8416-38BD4B325C9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dirty="0"/>
              <a:t>Primary Prevention: Tier </a:t>
            </a:r>
          </a:p>
        </p:txBody>
      </p:sp>
      <p:pic>
        <p:nvPicPr>
          <p:cNvPr id="6" name="Picture 1" descr="Comprehensive, Integrated, Three-Tiered Model of Prevention pyramid.">
            <a:extLst>
              <a:ext uri="{FF2B5EF4-FFF2-40B4-BE49-F238E27FC236}">
                <a16:creationId xmlns:a16="http://schemas.microsoft.com/office/drawing/2014/main" id="{778886A0-04FA-67D8-DC66-6C50222AC59C}"/>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3DA5BA49-8B19-10C6-0489-BA8148BC3862}"/>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AEB331B7-1CE8-BAF5-6520-9AA03BA880E5}"/>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995672D6-B37B-0099-76A4-74F14E0147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6A015977-CDE6-A509-59EE-52081D205B0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72664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B1A14-07B8-B0EE-5F15-DA897BE1E4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C905DA-F74F-B237-9124-5350270F9C5E}"/>
              </a:ext>
            </a:extLst>
          </p:cNvPr>
          <p:cNvSpPr>
            <a:spLocks noGrp="1"/>
          </p:cNvSpPr>
          <p:nvPr>
            <p:ph type="title"/>
          </p:nvPr>
        </p:nvSpPr>
        <p:spPr/>
        <p:txBody>
          <a:bodyPr/>
          <a:lstStyle/>
          <a:p>
            <a:r>
              <a:rPr lang="en-US"/>
              <a:t>Talk Time: Systematic Screening in Integrated Tiered Systems</a:t>
            </a:r>
          </a:p>
        </p:txBody>
      </p:sp>
      <p:sp>
        <p:nvSpPr>
          <p:cNvPr id="3" name="Content 1">
            <a:extLst>
              <a:ext uri="{FF2B5EF4-FFF2-40B4-BE49-F238E27FC236}">
                <a16:creationId xmlns:a16="http://schemas.microsoft.com/office/drawing/2014/main" id="{DBFB34E2-1DD8-8A8B-3F9A-2A71BA377580}"/>
              </a:ext>
            </a:extLst>
          </p:cNvPr>
          <p:cNvSpPr>
            <a:spLocks noGrp="1"/>
          </p:cNvSpPr>
          <p:nvPr>
            <p:ph sz="half" idx="1"/>
          </p:nvPr>
        </p:nvSpPr>
        <p:spPr>
          <a:xfrm>
            <a:off x="838199" y="1825625"/>
            <a:ext cx="6111241" cy="4351338"/>
          </a:xfrm>
        </p:spPr>
        <p:txBody>
          <a:bodyPr>
            <a:noAutofit/>
          </a:bodyPr>
          <a:lstStyle/>
          <a:p>
            <a:r>
              <a:rPr lang="en-US" sz="3600"/>
              <a:t>What questions do you have about systematic screening in tiered systems?</a:t>
            </a:r>
          </a:p>
          <a:p>
            <a:r>
              <a:rPr lang="en-US" sz="3600"/>
              <a:t>What is one new take away from yesterday?</a:t>
            </a:r>
          </a:p>
        </p:txBody>
      </p:sp>
      <p:pic>
        <p:nvPicPr>
          <p:cNvPr id="5" name="Picture">
            <a:extLst>
              <a:ext uri="{FF2B5EF4-FFF2-40B4-BE49-F238E27FC236}">
                <a16:creationId xmlns:a16="http://schemas.microsoft.com/office/drawing/2014/main" id="{06E261A3-5B0E-667C-EE0A-C0CC5ECE678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8174735" y="1530385"/>
            <a:ext cx="3243471" cy="2352500"/>
          </a:xfrm>
          <a:prstGeom prst="rect">
            <a:avLst/>
          </a:prstGeom>
        </p:spPr>
      </p:pic>
      <p:pic>
        <p:nvPicPr>
          <p:cNvPr id="4" name="15:00">
            <a:extLst>
              <a:ext uri="{FF2B5EF4-FFF2-40B4-BE49-F238E27FC236}">
                <a16:creationId xmlns:a16="http://schemas.microsoft.com/office/drawing/2014/main" id="{17BC934E-8411-558C-81A8-6B5518FC2CC7}"/>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6831414" y="4935427"/>
            <a:ext cx="3951588" cy="1401271"/>
          </a:xfrm>
          <a:prstGeom prst="rect">
            <a:avLst/>
          </a:prstGeom>
          <a:noFill/>
        </p:spPr>
      </p:pic>
      <p:pic>
        <p:nvPicPr>
          <p:cNvPr id="6" name="14:00">
            <a:extLst>
              <a:ext uri="{FF2B5EF4-FFF2-40B4-BE49-F238E27FC236}">
                <a16:creationId xmlns:a16="http://schemas.microsoft.com/office/drawing/2014/main" id="{CBE75DEE-ABFD-F25E-95D8-D7C533803045}"/>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6831106" y="4935427"/>
            <a:ext cx="3951588" cy="1401271"/>
          </a:xfrm>
          <a:prstGeom prst="rect">
            <a:avLst/>
          </a:prstGeom>
          <a:noFill/>
        </p:spPr>
      </p:pic>
      <p:pic>
        <p:nvPicPr>
          <p:cNvPr id="7" name="13:00">
            <a:extLst>
              <a:ext uri="{FF2B5EF4-FFF2-40B4-BE49-F238E27FC236}">
                <a16:creationId xmlns:a16="http://schemas.microsoft.com/office/drawing/2014/main" id="{D2E0A580-B861-89C7-ED80-4DD3A65F70A2}"/>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6831430" y="4935427"/>
            <a:ext cx="3951588" cy="1401271"/>
          </a:xfrm>
          <a:prstGeom prst="rect">
            <a:avLst/>
          </a:prstGeom>
          <a:noFill/>
        </p:spPr>
      </p:pic>
      <p:pic>
        <p:nvPicPr>
          <p:cNvPr id="8" name="12:00">
            <a:extLst>
              <a:ext uri="{FF2B5EF4-FFF2-40B4-BE49-F238E27FC236}">
                <a16:creationId xmlns:a16="http://schemas.microsoft.com/office/drawing/2014/main" id="{1329A07C-FD71-766F-209F-A06608AE7F49}"/>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6831162" y="4935427"/>
            <a:ext cx="3951588" cy="1401271"/>
          </a:xfrm>
          <a:prstGeom prst="rect">
            <a:avLst/>
          </a:prstGeom>
          <a:noFill/>
        </p:spPr>
      </p:pic>
      <p:pic>
        <p:nvPicPr>
          <p:cNvPr id="9" name="11:00">
            <a:extLst>
              <a:ext uri="{FF2B5EF4-FFF2-40B4-BE49-F238E27FC236}">
                <a16:creationId xmlns:a16="http://schemas.microsoft.com/office/drawing/2014/main" id="{77643797-CC69-51D5-E6F0-4803EA2420CB}"/>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6831162" y="4935427"/>
            <a:ext cx="3951588" cy="1401271"/>
          </a:xfrm>
          <a:prstGeom prst="rect">
            <a:avLst/>
          </a:prstGeom>
          <a:noFill/>
        </p:spPr>
      </p:pic>
      <p:pic>
        <p:nvPicPr>
          <p:cNvPr id="10" name="10:00">
            <a:extLst>
              <a:ext uri="{FF2B5EF4-FFF2-40B4-BE49-F238E27FC236}">
                <a16:creationId xmlns:a16="http://schemas.microsoft.com/office/drawing/2014/main" id="{D9F9782F-DD8E-8CF6-F3CA-511AA3524095}"/>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6831218" y="4935427"/>
            <a:ext cx="3951588" cy="1401271"/>
          </a:xfrm>
          <a:prstGeom prst="rect">
            <a:avLst/>
          </a:prstGeom>
          <a:noFill/>
        </p:spPr>
      </p:pic>
      <p:pic>
        <p:nvPicPr>
          <p:cNvPr id="11" name="09:00">
            <a:extLst>
              <a:ext uri="{FF2B5EF4-FFF2-40B4-BE49-F238E27FC236}">
                <a16:creationId xmlns:a16="http://schemas.microsoft.com/office/drawing/2014/main" id="{2C52EFF1-5668-CC26-DBCE-41C12F7699A6}"/>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6831274" y="4935427"/>
            <a:ext cx="3951588" cy="1401271"/>
          </a:xfrm>
          <a:prstGeom prst="rect">
            <a:avLst/>
          </a:prstGeom>
          <a:noFill/>
        </p:spPr>
      </p:pic>
      <p:pic>
        <p:nvPicPr>
          <p:cNvPr id="15" name="08:00">
            <a:extLst>
              <a:ext uri="{FF2B5EF4-FFF2-40B4-BE49-F238E27FC236}">
                <a16:creationId xmlns:a16="http://schemas.microsoft.com/office/drawing/2014/main" id="{42C6BC06-4C03-B254-59B3-825DFDB3F8BC}"/>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6831438" y="4935427"/>
            <a:ext cx="3951588" cy="1401271"/>
          </a:xfrm>
          <a:prstGeom prst="rect">
            <a:avLst/>
          </a:prstGeom>
          <a:noFill/>
        </p:spPr>
      </p:pic>
      <p:pic>
        <p:nvPicPr>
          <p:cNvPr id="16" name="07:00">
            <a:extLst>
              <a:ext uri="{FF2B5EF4-FFF2-40B4-BE49-F238E27FC236}">
                <a16:creationId xmlns:a16="http://schemas.microsoft.com/office/drawing/2014/main" id="{ABEA73C7-3F8E-C7A8-BBEB-24086C19A0AC}"/>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6831440" y="4935427"/>
            <a:ext cx="3951588" cy="1401271"/>
          </a:xfrm>
          <a:prstGeom prst="rect">
            <a:avLst/>
          </a:prstGeom>
          <a:noFill/>
        </p:spPr>
      </p:pic>
      <p:pic>
        <p:nvPicPr>
          <p:cNvPr id="17" name="06:00">
            <a:extLst>
              <a:ext uri="{FF2B5EF4-FFF2-40B4-BE49-F238E27FC236}">
                <a16:creationId xmlns:a16="http://schemas.microsoft.com/office/drawing/2014/main" id="{93171224-E61B-6980-4AEC-72E5613E14E8}"/>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6831440" y="4935427"/>
            <a:ext cx="3951588" cy="1401271"/>
          </a:xfrm>
          <a:prstGeom prst="rect">
            <a:avLst/>
          </a:prstGeom>
          <a:noFill/>
        </p:spPr>
      </p:pic>
      <p:pic>
        <p:nvPicPr>
          <p:cNvPr id="18" name="05:00">
            <a:extLst>
              <a:ext uri="{FF2B5EF4-FFF2-40B4-BE49-F238E27FC236}">
                <a16:creationId xmlns:a16="http://schemas.microsoft.com/office/drawing/2014/main" id="{700EE412-E094-95BA-67A3-6A217C56EE91}"/>
              </a:ext>
              <a:ext uri="{C183D7F6-B498-43B3-948B-1728B52AA6E4}">
                <adec:decorative xmlns:adec="http://schemas.microsoft.com/office/drawing/2017/decorative" val="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6831440" y="4935427"/>
            <a:ext cx="3951588" cy="1401271"/>
          </a:xfrm>
          <a:prstGeom prst="rect">
            <a:avLst/>
          </a:prstGeom>
          <a:noFill/>
        </p:spPr>
      </p:pic>
      <p:pic>
        <p:nvPicPr>
          <p:cNvPr id="19" name="04:00">
            <a:extLst>
              <a:ext uri="{FF2B5EF4-FFF2-40B4-BE49-F238E27FC236}">
                <a16:creationId xmlns:a16="http://schemas.microsoft.com/office/drawing/2014/main" id="{339E69AE-9A88-B82A-2C00-2E20E51F3891}"/>
              </a:ext>
              <a:ext uri="{C183D7F6-B498-43B3-948B-1728B52AA6E4}">
                <adec:decorative xmlns:adec="http://schemas.microsoft.com/office/drawing/2017/decorative" val="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6831274" y="4935427"/>
            <a:ext cx="3951588" cy="1401271"/>
          </a:xfrm>
          <a:prstGeom prst="rect">
            <a:avLst/>
          </a:prstGeom>
          <a:noFill/>
        </p:spPr>
      </p:pic>
      <p:pic>
        <p:nvPicPr>
          <p:cNvPr id="20" name="03:00">
            <a:extLst>
              <a:ext uri="{FF2B5EF4-FFF2-40B4-BE49-F238E27FC236}">
                <a16:creationId xmlns:a16="http://schemas.microsoft.com/office/drawing/2014/main" id="{0641D9BE-F09A-E9E8-98BF-C15F6CAAD40D}"/>
              </a:ext>
              <a:ext uri="{C183D7F6-B498-43B3-948B-1728B52AA6E4}">
                <adec:decorative xmlns:adec="http://schemas.microsoft.com/office/drawing/2017/decorative" val="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6831440" y="4935429"/>
            <a:ext cx="3951588" cy="1401271"/>
          </a:xfrm>
          <a:prstGeom prst="rect">
            <a:avLst/>
          </a:prstGeom>
          <a:noFill/>
        </p:spPr>
      </p:pic>
      <p:pic>
        <p:nvPicPr>
          <p:cNvPr id="21" name="02:00">
            <a:extLst>
              <a:ext uri="{FF2B5EF4-FFF2-40B4-BE49-F238E27FC236}">
                <a16:creationId xmlns:a16="http://schemas.microsoft.com/office/drawing/2014/main" id="{9327DEE5-3458-0ABA-705F-F71DE402D00D}"/>
              </a:ext>
              <a:ext uri="{C183D7F6-B498-43B3-948B-1728B52AA6E4}">
                <adec:decorative xmlns:adec="http://schemas.microsoft.com/office/drawing/2017/decorative" val="1"/>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6831442" y="4935429"/>
            <a:ext cx="3951588" cy="1401271"/>
          </a:xfrm>
          <a:prstGeom prst="rect">
            <a:avLst/>
          </a:prstGeom>
          <a:noFill/>
        </p:spPr>
      </p:pic>
      <p:pic>
        <p:nvPicPr>
          <p:cNvPr id="26" name="01:00">
            <a:extLst>
              <a:ext uri="{FF2B5EF4-FFF2-40B4-BE49-F238E27FC236}">
                <a16:creationId xmlns:a16="http://schemas.microsoft.com/office/drawing/2014/main" id="{ADD6EA46-B1EA-8F53-599A-9F94010C600D}"/>
              </a:ext>
              <a:ext uri="{C183D7F6-B498-43B3-948B-1728B52AA6E4}">
                <adec:decorative xmlns:adec="http://schemas.microsoft.com/office/drawing/2017/decorative" val="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6831442" y="4935431"/>
            <a:ext cx="3951588" cy="1401271"/>
          </a:xfrm>
          <a:prstGeom prst="rect">
            <a:avLst/>
          </a:prstGeom>
          <a:noFill/>
        </p:spPr>
      </p:pic>
      <p:pic>
        <p:nvPicPr>
          <p:cNvPr id="27" name="00:30">
            <a:extLst>
              <a:ext uri="{FF2B5EF4-FFF2-40B4-BE49-F238E27FC236}">
                <a16:creationId xmlns:a16="http://schemas.microsoft.com/office/drawing/2014/main" id="{410E42D4-F993-B7D8-AD90-7FA0BD5DCD13}"/>
              </a:ext>
              <a:ext uri="{C183D7F6-B498-43B3-948B-1728B52AA6E4}">
                <adec:decorative xmlns:adec="http://schemas.microsoft.com/office/drawing/2017/decorative" val="1"/>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tretch>
            <a:fillRect/>
          </a:stretch>
        </p:blipFill>
        <p:spPr bwMode="auto">
          <a:xfrm>
            <a:off x="6831330" y="4935427"/>
            <a:ext cx="3951588" cy="1401271"/>
          </a:xfrm>
          <a:prstGeom prst="rect">
            <a:avLst/>
          </a:prstGeom>
          <a:noFill/>
        </p:spPr>
      </p:pic>
      <p:pic>
        <p:nvPicPr>
          <p:cNvPr id="28" name="00:00">
            <a:extLst>
              <a:ext uri="{FF2B5EF4-FFF2-40B4-BE49-F238E27FC236}">
                <a16:creationId xmlns:a16="http://schemas.microsoft.com/office/drawing/2014/main" id="{FE95DD66-294B-A1BD-3DCD-59D6244217CE}"/>
              </a:ext>
              <a:ext uri="{C183D7F6-B498-43B3-948B-1728B52AA6E4}">
                <adec:decorative xmlns:adec="http://schemas.microsoft.com/office/drawing/2017/decorative" val="1"/>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a:off x="6831386" y="4935428"/>
            <a:ext cx="3951586" cy="1401272"/>
          </a:xfrm>
          <a:prstGeom prst="rect">
            <a:avLst/>
          </a:prstGeom>
          <a:noFill/>
        </p:spPr>
      </p:pic>
    </p:spTree>
    <p:extLst>
      <p:ext uri="{BB962C8B-B14F-4D97-AF65-F5344CB8AC3E}">
        <p14:creationId xmlns:p14="http://schemas.microsoft.com/office/powerpoint/2010/main" val="312595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45600-A463-1F8D-E080-9C96C5AA1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A68CDA-6DD3-0BD3-E227-1B566B13C64F}"/>
              </a:ext>
            </a:extLst>
          </p:cNvPr>
          <p:cNvSpPr>
            <a:spLocks noGrp="1"/>
          </p:cNvSpPr>
          <p:nvPr>
            <p:ph type="title"/>
          </p:nvPr>
        </p:nvSpPr>
        <p:spPr>
          <a:xfrm>
            <a:off x="831850" y="1519238"/>
            <a:ext cx="7741337" cy="2852737"/>
          </a:xfrm>
        </p:spPr>
        <p:txBody>
          <a:bodyPr>
            <a:normAutofit/>
          </a:bodyPr>
          <a:lstStyle/>
          <a:p>
            <a:r>
              <a:rPr lang="en-US" dirty="0"/>
              <a:t>Using Systematic Screening Data to…</a:t>
            </a:r>
            <a:br>
              <a:rPr lang="en-US" dirty="0"/>
            </a:br>
            <a:r>
              <a:rPr lang="en-US" dirty="0"/>
              <a:t>(3 of 4) </a:t>
            </a:r>
          </a:p>
        </p:txBody>
      </p:sp>
      <p:sp>
        <p:nvSpPr>
          <p:cNvPr id="3" name="Text">
            <a:extLst>
              <a:ext uri="{FF2B5EF4-FFF2-40B4-BE49-F238E27FC236}">
                <a16:creationId xmlns:a16="http://schemas.microsoft.com/office/drawing/2014/main" id="{A251AD9A-2B3A-EDAD-E92D-1D9200CE2A3C}"/>
              </a:ext>
            </a:extLst>
          </p:cNvPr>
          <p:cNvSpPr>
            <a:spLocks noGrp="1"/>
          </p:cNvSpPr>
          <p:nvPr>
            <p:ph type="body" idx="1"/>
          </p:nvPr>
        </p:nvSpPr>
        <p:spPr>
          <a:xfrm>
            <a:off x="831850" y="4398963"/>
            <a:ext cx="10515600" cy="1500187"/>
          </a:xfrm>
        </p:spPr>
        <p:txBody>
          <a:bodyPr>
            <a:normAutofit/>
          </a:bodyPr>
          <a:lstStyle/>
          <a:p>
            <a:r>
              <a:rPr lang="en-US" b="1"/>
              <a:t>Empower Teachers with Low-Intensity Strategies</a:t>
            </a:r>
          </a:p>
        </p:txBody>
      </p:sp>
    </p:spTree>
    <p:extLst>
      <p:ext uri="{BB962C8B-B14F-4D97-AF65-F5344CB8AC3E}">
        <p14:creationId xmlns:p14="http://schemas.microsoft.com/office/powerpoint/2010/main" val="4113547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8F16C-C1A6-36D4-2014-A55D3CE4F694}"/>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8E977C74-344C-18C6-F69E-AFE385A1E5BB}"/>
              </a:ext>
            </a:extLst>
          </p:cNvPr>
          <p:cNvSpPr>
            <a:spLocks noGrp="1"/>
          </p:cNvSpPr>
          <p:nvPr>
            <p:ph type="title"/>
          </p:nvPr>
        </p:nvSpPr>
        <p:spPr/>
        <p:txBody>
          <a:bodyPr/>
          <a:lstStyle/>
          <a:p>
            <a:r>
              <a:rPr lang="en-US"/>
              <a:t>Empower Teachers with Low-Intensity Strategies</a:t>
            </a:r>
          </a:p>
        </p:txBody>
      </p:sp>
    </p:spTree>
    <p:extLst>
      <p:ext uri="{BB962C8B-B14F-4D97-AF65-F5344CB8AC3E}">
        <p14:creationId xmlns:p14="http://schemas.microsoft.com/office/powerpoint/2010/main" val="3780186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idx="4294967295"/>
          </p:nvPr>
        </p:nvSpPr>
        <p:spPr>
          <a:xfrm>
            <a:off x="1703614" y="68185"/>
            <a:ext cx="8686800" cy="9906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a:t>
            </a:r>
          </a:p>
        </p:txBody>
      </p:sp>
      <p:pic>
        <p:nvPicPr>
          <p:cNvPr id="3" name="Picture 1" descr="Table showing student data: Aimsweb Reading, Aimsweb Math, SRSS-E7. SRSS-I5, ODR and Total Days Absent.">
            <a:extLst>
              <a:ext uri="{FF2B5EF4-FFF2-40B4-BE49-F238E27FC236}">
                <a16:creationId xmlns:a16="http://schemas.microsoft.com/office/drawing/2014/main" id="{90920DF2-C688-F2E9-54B9-AE3ECE3AC2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78819" y="1581997"/>
            <a:ext cx="7733881" cy="4439256"/>
          </a:xfrm>
          <a:prstGeom prst="rect">
            <a:avLst/>
          </a:prstGeom>
        </p:spPr>
      </p:pic>
      <p:sp>
        <p:nvSpPr>
          <p:cNvPr id="14" name="Down Arrow 1" descr="Arrow pointing to Aimsweb Reading scores column"/>
          <p:cNvSpPr/>
          <p:nvPr/>
        </p:nvSpPr>
        <p:spPr>
          <a:xfrm>
            <a:off x="445979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own Arrow 2" descr="Arrow pointing to Aimsweb Math column"/>
          <p:cNvSpPr/>
          <p:nvPr/>
        </p:nvSpPr>
        <p:spPr>
          <a:xfrm>
            <a:off x="539627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3" descr="Arrow pointing to SRSS-E7 column"/>
          <p:cNvSpPr/>
          <p:nvPr/>
        </p:nvSpPr>
        <p:spPr>
          <a:xfrm>
            <a:off x="6433457"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4" descr="Arrow pointing to SRSS-I5 column"/>
          <p:cNvSpPr/>
          <p:nvPr/>
        </p:nvSpPr>
        <p:spPr>
          <a:xfrm>
            <a:off x="7390429"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5" descr="Arrow pointing to ODR column"/>
          <p:cNvSpPr/>
          <p:nvPr/>
        </p:nvSpPr>
        <p:spPr>
          <a:xfrm>
            <a:off x="8372521"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6" descr="Arrow pointing to Total Days Absent column"/>
          <p:cNvSpPr/>
          <p:nvPr/>
        </p:nvSpPr>
        <p:spPr>
          <a:xfrm>
            <a:off x="9235825"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74551" y="62484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endParaRPr>
          </a:p>
        </p:txBody>
      </p:sp>
    </p:spTree>
    <p:extLst>
      <p:ext uri="{BB962C8B-B14F-4D97-AF65-F5344CB8AC3E}">
        <p14:creationId xmlns:p14="http://schemas.microsoft.com/office/powerpoint/2010/main" val="379352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P spid="6" grpId="0" animBg="1"/>
      <p:bldP spid="7" grpId="0" animBg="1"/>
      <p:bldP spid="13"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6A684D-C3F1-6E28-857D-A5F089671E09}"/>
              </a:ext>
            </a:extLst>
          </p:cNvPr>
          <p:cNvSpPr>
            <a:spLocks noGrp="1"/>
          </p:cNvSpPr>
          <p:nvPr>
            <p:ph type="title"/>
          </p:nvPr>
        </p:nvSpPr>
        <p:spPr/>
        <p:txBody>
          <a:bodyPr/>
          <a:lstStyle/>
          <a:p>
            <a:r>
              <a:rPr lang="en-US"/>
              <a:t>Data to Indicate a Focus on Low-Intensity Teacher-Delivered Strategies </a:t>
            </a:r>
          </a:p>
        </p:txBody>
      </p:sp>
      <p:pic>
        <p:nvPicPr>
          <p:cNvPr id="6" name="Content Placeholder 2" descr="Classroom-Level Summary Data including high risk, moderate risk, and low risk categories for SRSS-Externalizing and SRSS-Internalizing">
            <a:extLst>
              <a:ext uri="{FF2B5EF4-FFF2-40B4-BE49-F238E27FC236}">
                <a16:creationId xmlns:a16="http://schemas.microsoft.com/office/drawing/2014/main" id="{F907C8EC-3DA2-CA91-2ACE-AA3F481C34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7584" y="1908856"/>
            <a:ext cx="7096831" cy="4403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432616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8B59A-4676-F13E-3DEF-01DDCE44876F}"/>
            </a:ext>
          </a:extLst>
        </p:cNvPr>
        <p:cNvGrpSpPr/>
        <p:nvPr/>
      </p:nvGrpSpPr>
      <p:grpSpPr>
        <a:xfrm>
          <a:off x="0" y="0"/>
          <a:ext cx="0" cy="0"/>
          <a:chOff x="0" y="0"/>
          <a:chExt cx="0" cy="0"/>
        </a:xfrm>
      </p:grpSpPr>
      <p:sp>
        <p:nvSpPr>
          <p:cNvPr id="14" name="Title">
            <a:extLst>
              <a:ext uri="{FF2B5EF4-FFF2-40B4-BE49-F238E27FC236}">
                <a16:creationId xmlns:a16="http://schemas.microsoft.com/office/drawing/2014/main" id="{538A139A-8EA8-F6BC-9FD3-43255A9524D7}"/>
              </a:ext>
              <a:ext uri="{C183D7F6-B498-43B3-948B-1728B52AA6E4}">
                <adec:decorative xmlns:adec="http://schemas.microsoft.com/office/drawing/2017/decorative" val="1"/>
              </a:ext>
            </a:extLst>
          </p:cNvPr>
          <p:cNvSpPr>
            <a:spLocks noGrp="1"/>
          </p:cNvSpPr>
          <p:nvPr>
            <p:ph type="title"/>
          </p:nvPr>
        </p:nvSpPr>
        <p:spPr>
          <a:xfrm>
            <a:off x="838200" y="365125"/>
            <a:ext cx="11296866" cy="1325563"/>
          </a:xfrm>
        </p:spPr>
        <p:txBody>
          <a:bodyPr/>
          <a:lstStyle/>
          <a:p>
            <a:r>
              <a:rPr lang="en-US"/>
              <a:t>Low-Intensity </a:t>
            </a:r>
            <a:br>
              <a:rPr lang="en-US"/>
            </a:br>
            <a:r>
              <a:rPr lang="en-US"/>
              <a:t>Teacher-Delivered Strategies</a:t>
            </a:r>
          </a:p>
        </p:txBody>
      </p:sp>
      <p:sp>
        <p:nvSpPr>
          <p:cNvPr id="4" name="Title hidden">
            <a:extLst>
              <a:ext uri="{FF2B5EF4-FFF2-40B4-BE49-F238E27FC236}">
                <a16:creationId xmlns:a16="http://schemas.microsoft.com/office/drawing/2014/main" id="{F312C880-04E7-DF04-540E-F0A8F58EE481}"/>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Academics 2</a:t>
            </a:r>
          </a:p>
        </p:txBody>
      </p:sp>
      <p:pic>
        <p:nvPicPr>
          <p:cNvPr id="3" name="Picture 1" descr="Ci3T Blueprint A Primary Tier 1 Plan 1 with a highlighted sentence in Area 1: Academics Responsibilities that states Use teacher-delivered, low-intensity strategies to support students’ active engagement">
            <a:extLst>
              <a:ext uri="{FF2B5EF4-FFF2-40B4-BE49-F238E27FC236}">
                <a16:creationId xmlns:a16="http://schemas.microsoft.com/office/drawing/2014/main" id="{3C2B9B0E-AB57-37A8-8390-C091915B89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566" y="1627476"/>
            <a:ext cx="11296867" cy="3603048"/>
          </a:xfrm>
          <a:prstGeom prst="rect">
            <a:avLst/>
          </a:prstGeom>
        </p:spPr>
      </p:pic>
      <p:pic>
        <p:nvPicPr>
          <p:cNvPr id="16" name="Picture 2" descr="Seven purple Ci3T Low Intensity Teacher-Delivered Strategies module covers">
            <a:extLst>
              <a:ext uri="{FF2B5EF4-FFF2-40B4-BE49-F238E27FC236}">
                <a16:creationId xmlns:a16="http://schemas.microsoft.com/office/drawing/2014/main" id="{FC173FC8-3623-4317-09F4-70402A01F4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6490" y="2953039"/>
            <a:ext cx="5241817" cy="374803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 name="Picture 3" descr="Image of LIncoln Elementary Implementation manual">
            <a:extLst>
              <a:ext uri="{FF2B5EF4-FFF2-40B4-BE49-F238E27FC236}">
                <a16:creationId xmlns:a16="http://schemas.microsoft.com/office/drawing/2014/main" id="{FAF8CAF3-117D-2727-F760-1B384FFE7856}"/>
              </a:ext>
              <a:ext uri="{C183D7F6-B498-43B3-948B-1728B52AA6E4}">
                <adec:decorative xmlns:adec="http://schemas.microsoft.com/office/drawing/2017/decorative" val="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102751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hidden">
            <a:extLst>
              <a:ext uri="{FF2B5EF4-FFF2-40B4-BE49-F238E27FC236}">
                <a16:creationId xmlns:a16="http://schemas.microsoft.com/office/drawing/2014/main" id="{C14FE2DD-FAA8-1CFB-DCC0-438133DD5FED}"/>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Academic Supervision</a:t>
            </a:r>
          </a:p>
        </p:txBody>
      </p:sp>
      <p:pic>
        <p:nvPicPr>
          <p:cNvPr id="7" name="Picture 1" descr="Active supervision is intentional, specific, and overt behaviors educators use such as: establishing expectations, frequently scanning the context, engaging in positive interactions (verbal and nonverbal precorrections and prompts, listening and offering feedback as appropriate), reinforcing desired behavior and correction or redirection (when needed). In the classroom, you would notice the teacher is scanning the classroom, moving between students or groups, praising on-task behavior and correct work, providing feedback to fine tune understanding, using precorrection and prompts to prevent anticipating issues and minimize any potential challenges.">
            <a:extLst>
              <a:ext uri="{FF2B5EF4-FFF2-40B4-BE49-F238E27FC236}">
                <a16:creationId xmlns:a16="http://schemas.microsoft.com/office/drawing/2014/main" id="{00BB083C-6526-1995-DBAC-65F7D4FF7C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369" y="457135"/>
            <a:ext cx="10638522" cy="5943729"/>
          </a:xfrm>
          <a:prstGeom prst="rect">
            <a:avLst/>
          </a:prstGeom>
        </p:spPr>
      </p:pic>
      <p:pic>
        <p:nvPicPr>
          <p:cNvPr id="9" name="Picture 2" descr="Image of Tier 1 Practical Strategies for Preventing and Responding to  Challenging Behavior module cover">
            <a:extLst>
              <a:ext uri="{FF2B5EF4-FFF2-40B4-BE49-F238E27FC236}">
                <a16:creationId xmlns:a16="http://schemas.microsoft.com/office/drawing/2014/main" id="{6630BA40-8D91-2355-EB87-C966261F4CE0}"/>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30199701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hidden">
            <a:extLst>
              <a:ext uri="{FF2B5EF4-FFF2-40B4-BE49-F238E27FC236}">
                <a16:creationId xmlns:a16="http://schemas.microsoft.com/office/drawing/2014/main" id="{D47ADD47-358F-773A-4E44-443C03455037}"/>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Behavior-Specific Praise</a:t>
            </a:r>
          </a:p>
        </p:txBody>
      </p:sp>
      <p:pic>
        <p:nvPicPr>
          <p:cNvPr id="7" name="Picture 1" descr="Behavior-specific praise are statements that acknowledge and clearly state what desirable behavior has been performed. Examples are &quot;Jesse, I see you showing respect for your partner by listening to their ideas&quot; and &quot;thank you for showing responsibility by putting the science materials away.&quot; Behavior-specific praise can be used to acknowledge expected behavior of an individual student or multiple students engaging in academic and non-academic tasks.">
            <a:extLst>
              <a:ext uri="{FF2B5EF4-FFF2-40B4-BE49-F238E27FC236}">
                <a16:creationId xmlns:a16="http://schemas.microsoft.com/office/drawing/2014/main" id="{00BB083C-6526-1995-DBAC-65F7D4FF7C3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28369" y="457135"/>
            <a:ext cx="10638521" cy="5943729"/>
          </a:xfrm>
          <a:prstGeom prst="rect">
            <a:avLst/>
          </a:prstGeom>
        </p:spPr>
      </p:pic>
      <p:pic>
        <p:nvPicPr>
          <p:cNvPr id="5" name="Picture 2" descr="Image of Tier 1 Practical Strategies for Preventing and Responding to  Challenging Behavior module cover">
            <a:extLst>
              <a:ext uri="{FF2B5EF4-FFF2-40B4-BE49-F238E27FC236}">
                <a16:creationId xmlns:a16="http://schemas.microsoft.com/office/drawing/2014/main" id="{E4C744B9-2354-2B51-B70A-D4225C2B7D31}"/>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6941176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hidden">
            <a:extLst>
              <a:ext uri="{FF2B5EF4-FFF2-40B4-BE49-F238E27FC236}">
                <a16:creationId xmlns:a16="http://schemas.microsoft.com/office/drawing/2014/main" id="{594E0B42-4A3D-AAD3-44C5-42B0A798D57D}"/>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High-P Request Sequence</a:t>
            </a:r>
          </a:p>
        </p:txBody>
      </p:sp>
      <p:pic>
        <p:nvPicPr>
          <p:cNvPr id="7" name="Picture 1" descr="High-P request sequence is requesting behaviors that a student is likely to respond to, and providing reinforcement for appropriate responding. Three to five high probability (high-p) requests are quickly given followed with praise for compliance and a low-p request (desired behavior). This strategy takes advantage of behavioral momentum, where we increase compliance and reinforcement to create momentum for compliance to another behavior. High-p examples are &quot;take out your pencil&quot;, &quot;get out a sheet of paper&quot; and &quot;write your name on your paper.&quot; One low-p example is &quot;begin your independent work.&quot;">
            <a:extLst>
              <a:ext uri="{FF2B5EF4-FFF2-40B4-BE49-F238E27FC236}">
                <a16:creationId xmlns:a16="http://schemas.microsoft.com/office/drawing/2014/main" id="{00BB083C-6526-1995-DBAC-65F7D4FF7C3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28369" y="457135"/>
            <a:ext cx="10638521" cy="5943729"/>
          </a:xfrm>
          <a:prstGeom prst="rect">
            <a:avLst/>
          </a:prstGeom>
        </p:spPr>
      </p:pic>
      <p:pic>
        <p:nvPicPr>
          <p:cNvPr id="4" name="Picture 2" descr="Image of Tier 1 Practical Strategies for Preventing and Responding to  Challenging Behavior module cover">
            <a:extLst>
              <a:ext uri="{FF2B5EF4-FFF2-40B4-BE49-F238E27FC236}">
                <a16:creationId xmlns:a16="http://schemas.microsoft.com/office/drawing/2014/main" id="{5BF2070F-4E61-3350-4845-10FC3AF8CB99}"/>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2129317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CC0015-4871-E660-24C8-14CA5A1F0934}"/>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4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4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400" kern="0" noProof="0">
                <a:solidFill>
                  <a:prstClr val="white"/>
                </a:solidFill>
                <a:latin typeface="Calibri" panose="020F0502020204030204"/>
                <a:ea typeface="MS PGothic" charset="-128"/>
              </a:rPr>
              <a:t>Interventions</a:t>
            </a:r>
            <a:r>
              <a:rPr kumimoji="0" lang="en-US" sz="24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4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hidden">
            <a:extLst>
              <a:ext uri="{FF2B5EF4-FFF2-40B4-BE49-F238E27FC236}">
                <a16:creationId xmlns:a16="http://schemas.microsoft.com/office/drawing/2014/main" id="{A559A51E-6B4D-AC44-9217-46FF41C1F7AF}"/>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Instructional Choice</a:t>
            </a:r>
          </a:p>
        </p:txBody>
      </p:sp>
      <p:pic>
        <p:nvPicPr>
          <p:cNvPr id="7" name="Picture 1" descr="Instructional choice is offering students opportunities to make choices throughout the instructional day. Teachers offer students two or more options, allow each student to independently make their choice, and the student is provided with the selected option.">
            <a:extLst>
              <a:ext uri="{FF2B5EF4-FFF2-40B4-BE49-F238E27FC236}">
                <a16:creationId xmlns:a16="http://schemas.microsoft.com/office/drawing/2014/main" id="{00BB083C-6526-1995-DBAC-65F7D4FF7C3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28369" y="457135"/>
            <a:ext cx="10638521" cy="5943729"/>
          </a:xfrm>
          <a:prstGeom prst="rect">
            <a:avLst/>
          </a:prstGeom>
        </p:spPr>
      </p:pic>
      <p:pic>
        <p:nvPicPr>
          <p:cNvPr id="4" name="Picture 2" descr="Image of Tier 1 Practical Strategies for Preventing and Responding to  Challenging Behavior module cover">
            <a:extLst>
              <a:ext uri="{FF2B5EF4-FFF2-40B4-BE49-F238E27FC236}">
                <a16:creationId xmlns:a16="http://schemas.microsoft.com/office/drawing/2014/main" id="{3C5E4AA0-F0E0-1C6C-8E79-487A00AE73D0}"/>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12239084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hidden">
            <a:extLst>
              <a:ext uri="{FF2B5EF4-FFF2-40B4-BE49-F238E27FC236}">
                <a16:creationId xmlns:a16="http://schemas.microsoft.com/office/drawing/2014/main" id="{B70070AA-00B0-D99D-7986-06555386A193}"/>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Instructional Feedback</a:t>
            </a:r>
          </a:p>
        </p:txBody>
      </p:sp>
      <p:pic>
        <p:nvPicPr>
          <p:cNvPr id="7" name="Picture 1" descr="Instructional feedback is providing specific information to students about their performance, with the purpose of clarifying misinformation, confirming understandings, or restructuring current schemas. Educators use this strategy when students have a foundational understanding of the content or concepts and are working towards proficiency and fluency. Without foundational understanding, instruction is needed instead of feedback. Educators monitor student data to decide when feedback should be used or when instruction is needed. ">
            <a:extLst>
              <a:ext uri="{FF2B5EF4-FFF2-40B4-BE49-F238E27FC236}">
                <a16:creationId xmlns:a16="http://schemas.microsoft.com/office/drawing/2014/main" id="{00BB083C-6526-1995-DBAC-65F7D4FF7C3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28369" y="457135"/>
            <a:ext cx="10638521" cy="5943729"/>
          </a:xfrm>
          <a:prstGeom prst="rect">
            <a:avLst/>
          </a:prstGeom>
        </p:spPr>
      </p:pic>
      <p:pic>
        <p:nvPicPr>
          <p:cNvPr id="4" name="Picture 2" descr="Tier 1 module cover">
            <a:extLst>
              <a:ext uri="{FF2B5EF4-FFF2-40B4-BE49-F238E27FC236}">
                <a16:creationId xmlns:a16="http://schemas.microsoft.com/office/drawing/2014/main" id="{187CE321-B062-06C3-E159-032D45DA9E5F}"/>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28420308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042937-54B4-A603-F868-13C29603793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Low-Intensity Strategies: Opportunities to Respond</a:t>
            </a:r>
          </a:p>
        </p:txBody>
      </p:sp>
      <p:pic>
        <p:nvPicPr>
          <p:cNvPr id="7" name="Picture 6" descr="Opportunities to Respond are frequent opportunities within a set time period of time for students to respond to teacher questions to practice skills or build fluency. Best done with material or concepts already taught and for which students have a basic understanding. Three or more opportunities to respond per minute is the goal. In the classroom, you would notice the teacher is providing high rates of opportunities to respond through combinations of choral responding, thumbs up/down, response cards, personal white boards, clickers, or other methods.">
            <a:extLst>
              <a:ext uri="{FF2B5EF4-FFF2-40B4-BE49-F238E27FC236}">
                <a16:creationId xmlns:a16="http://schemas.microsoft.com/office/drawing/2014/main" id="{00BB083C-6526-1995-DBAC-65F7D4FF7C3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28369" y="457135"/>
            <a:ext cx="10638521" cy="5943729"/>
          </a:xfrm>
          <a:prstGeom prst="rect">
            <a:avLst/>
          </a:prstGeom>
        </p:spPr>
      </p:pic>
      <p:pic>
        <p:nvPicPr>
          <p:cNvPr id="4" name="Picture 2" descr="Image of Tier 1 Practical Strategies for Preventing and Responding to  Challenging Behavior module cover">
            <a:extLst>
              <a:ext uri="{FF2B5EF4-FFF2-40B4-BE49-F238E27FC236}">
                <a16:creationId xmlns:a16="http://schemas.microsoft.com/office/drawing/2014/main" id="{09349D28-4091-3125-3E29-8BD081A649F6}"/>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16405615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hidden">
            <a:extLst>
              <a:ext uri="{FF2B5EF4-FFF2-40B4-BE49-F238E27FC236}">
                <a16:creationId xmlns:a16="http://schemas.microsoft.com/office/drawing/2014/main" id="{380A6BFA-5BAF-3D54-4EDF-30A800145E09}"/>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Precorrection</a:t>
            </a:r>
          </a:p>
        </p:txBody>
      </p:sp>
      <p:pic>
        <p:nvPicPr>
          <p:cNvPr id="7" name="Picture 6" descr="Precorrection is a low-intensity strategy that proactively reminds students of expectations before entering an environment or beginning an activity. One examples is: a teacher reminds students of expectations for working in a collaborative group before beginning the activity. Then the teacher reinforces students meeting expectations with behavior-specific praise. Another example is: a cafeteria monitor greets students as they enter the cafeteria and reminds them of the expectations for staying safe in the cafeteria, such as keeping their mask on while inline and in the shared space, standing on the floor markers spaced six feet apart. Then those serving students lunch can provide behavior-specific praise when students demonstrate the expectations.">
            <a:extLst>
              <a:ext uri="{FF2B5EF4-FFF2-40B4-BE49-F238E27FC236}">
                <a16:creationId xmlns:a16="http://schemas.microsoft.com/office/drawing/2014/main" id="{00BB083C-6526-1995-DBAC-65F7D4FF7C3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28369" y="457135"/>
            <a:ext cx="10638521" cy="5943729"/>
          </a:xfrm>
          <a:prstGeom prst="rect">
            <a:avLst/>
          </a:prstGeom>
        </p:spPr>
      </p:pic>
      <p:pic>
        <p:nvPicPr>
          <p:cNvPr id="4" name="Picture 2" descr="Tier 1 module cover">
            <a:extLst>
              <a:ext uri="{FF2B5EF4-FFF2-40B4-BE49-F238E27FC236}">
                <a16:creationId xmlns:a16="http://schemas.microsoft.com/office/drawing/2014/main" id="{9B3101D2-BEA4-CA79-8A36-A1C5F008FBE7}"/>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3253239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C5984-3252-F38D-39B8-F6F008A8CFEA}"/>
              </a:ext>
            </a:extLst>
          </p:cNvPr>
          <p:cNvSpPr>
            <a:spLocks noGrp="1"/>
          </p:cNvSpPr>
          <p:nvPr>
            <p:ph type="title"/>
          </p:nvPr>
        </p:nvSpPr>
        <p:spPr>
          <a:xfrm>
            <a:off x="831850" y="1709738"/>
            <a:ext cx="7307351" cy="2852737"/>
          </a:xfrm>
        </p:spPr>
        <p:txBody>
          <a:bodyPr/>
          <a:lstStyle/>
          <a:p>
            <a:r>
              <a:rPr lang="en-US"/>
              <a:t>A Closer Look at</a:t>
            </a:r>
            <a:br>
              <a:rPr lang="en-US"/>
            </a:br>
            <a:r>
              <a:rPr lang="en-US"/>
              <a:t>Behavior-Specific Praise</a:t>
            </a:r>
          </a:p>
        </p:txBody>
      </p:sp>
      <p:pic>
        <p:nvPicPr>
          <p:cNvPr id="4" name="Picture" descr="Low-Intensity Strategies: Behavior-Specific Praise module cover.">
            <a:extLst>
              <a:ext uri="{FF2B5EF4-FFF2-40B4-BE49-F238E27FC236}">
                <a16:creationId xmlns:a16="http://schemas.microsoft.com/office/drawing/2014/main" id="{42D43CE9-304D-3A59-66C0-3F51A67AB0E2}"/>
              </a:ext>
            </a:extLst>
          </p:cNvPr>
          <p:cNvPicPr>
            <a:picLocks noChangeAspect="1" noChangeArrowheads="1"/>
          </p:cNvPicPr>
          <p:nvPr/>
        </p:nvPicPr>
        <p:blipFill>
          <a:blip r:embed="rId2"/>
          <a:srcRect/>
          <a:stretch/>
        </p:blipFill>
        <p:spPr bwMode="auto">
          <a:xfrm>
            <a:off x="8139201" y="1060450"/>
            <a:ext cx="3220949"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025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18808-D9F1-5115-CD67-E151CDD7DA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F98B40-0E3D-517C-0788-98809A37987B}"/>
              </a:ext>
            </a:extLst>
          </p:cNvPr>
          <p:cNvSpPr>
            <a:spLocks noGrp="1"/>
          </p:cNvSpPr>
          <p:nvPr>
            <p:ph type="title"/>
          </p:nvPr>
        </p:nvSpPr>
        <p:spPr/>
        <p:txBody>
          <a:bodyPr/>
          <a:lstStyle/>
          <a:p>
            <a:r>
              <a:rPr lang="en-US"/>
              <a:t>Behavior-Specific Praise Work Time Preview</a:t>
            </a:r>
          </a:p>
        </p:txBody>
      </p:sp>
      <p:sp>
        <p:nvSpPr>
          <p:cNvPr id="3" name="Rectangle 1">
            <a:extLst>
              <a:ext uri="{FF2B5EF4-FFF2-40B4-BE49-F238E27FC236}">
                <a16:creationId xmlns:a16="http://schemas.microsoft.com/office/drawing/2014/main" id="{8F1D0F77-39EF-791B-B22F-9D55FCCF1228}"/>
              </a:ext>
            </a:extLst>
          </p:cNvPr>
          <p:cNvSpPr/>
          <p:nvPr/>
        </p:nvSpPr>
        <p:spPr>
          <a:xfrm>
            <a:off x="294968" y="1642222"/>
            <a:ext cx="11058832" cy="332803"/>
          </a:xfrm>
          <a:prstGeom prst="rect">
            <a:avLst/>
          </a:prstGeom>
          <a:ln>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lvl="0" algn="ctr">
              <a:defRPr/>
            </a:pPr>
            <a:r>
              <a:rPr lang="en-US" sz="2400" b="1">
                <a:solidFill>
                  <a:schemeClr val="bg1"/>
                </a:solidFill>
              </a:rPr>
              <a:t>Using Behavior-Specific Praise as….</a:t>
            </a:r>
          </a:p>
        </p:txBody>
      </p:sp>
      <p:graphicFrame>
        <p:nvGraphicFramePr>
          <p:cNvPr id="4" name="Table" descr="Infographic of behavior-specific praise work time preview. Options are module exploration, component of Tier 1 instruction, stand-alone Tier 2 intervention and a trainer/coach. ">
            <a:extLst>
              <a:ext uri="{FF2B5EF4-FFF2-40B4-BE49-F238E27FC236}">
                <a16:creationId xmlns:a16="http://schemas.microsoft.com/office/drawing/2014/main" id="{03E5F5BA-A52F-5924-E362-00FC2E69CD5B}"/>
              </a:ext>
            </a:extLst>
          </p:cNvPr>
          <p:cNvGraphicFramePr>
            <a:graphicFrameLocks noGrp="1"/>
          </p:cNvGraphicFramePr>
          <p:nvPr>
            <p:extLst>
              <p:ext uri="{D42A27DB-BD31-4B8C-83A1-F6EECF244321}">
                <p14:modId xmlns:p14="http://schemas.microsoft.com/office/powerpoint/2010/main" val="2323721695"/>
              </p:ext>
            </p:extLst>
          </p:nvPr>
        </p:nvGraphicFramePr>
        <p:xfrm>
          <a:off x="294968" y="1999621"/>
          <a:ext cx="11058832" cy="2865134"/>
        </p:xfrm>
        <a:graphic>
          <a:graphicData uri="http://schemas.openxmlformats.org/drawingml/2006/table">
            <a:tbl>
              <a:tblPr firstRow="1" bandRow="1">
                <a:tableStyleId>{5C22544A-7EE6-4342-B048-85BDC9FD1C3A}</a:tableStyleId>
              </a:tblPr>
              <a:tblGrid>
                <a:gridCol w="2764708">
                  <a:extLst>
                    <a:ext uri="{9D8B030D-6E8A-4147-A177-3AD203B41FA5}">
                      <a16:colId xmlns:a16="http://schemas.microsoft.com/office/drawing/2014/main" val="753282578"/>
                    </a:ext>
                  </a:extLst>
                </a:gridCol>
                <a:gridCol w="2764708">
                  <a:extLst>
                    <a:ext uri="{9D8B030D-6E8A-4147-A177-3AD203B41FA5}">
                      <a16:colId xmlns:a16="http://schemas.microsoft.com/office/drawing/2014/main" val="3891728414"/>
                    </a:ext>
                  </a:extLst>
                </a:gridCol>
                <a:gridCol w="2764708">
                  <a:extLst>
                    <a:ext uri="{9D8B030D-6E8A-4147-A177-3AD203B41FA5}">
                      <a16:colId xmlns:a16="http://schemas.microsoft.com/office/drawing/2014/main" val="1943457108"/>
                    </a:ext>
                  </a:extLst>
                </a:gridCol>
                <a:gridCol w="2764708">
                  <a:extLst>
                    <a:ext uri="{9D8B030D-6E8A-4147-A177-3AD203B41FA5}">
                      <a16:colId xmlns:a16="http://schemas.microsoft.com/office/drawing/2014/main" val="1807791318"/>
                    </a:ext>
                  </a:extLst>
                </a:gridCol>
              </a:tblGrid>
              <a:tr h="2865134">
                <a:tc>
                  <a:txBody>
                    <a:bodyPr/>
                    <a:lstStyle/>
                    <a:p>
                      <a:pPr algn="ctr"/>
                      <a:r>
                        <a:rPr lang="en-US" sz="2400" b="1">
                          <a:solidFill>
                            <a:schemeClr val="tx1"/>
                          </a:solidFill>
                        </a:rPr>
                        <a:t>Module Exploration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tx1"/>
                          </a:solidFill>
                        </a:rPr>
                        <a:t>Component of Tier 1 Instruction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a:solidFill>
                          <a:schemeClr val="tx1"/>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tx1"/>
                          </a:solidFill>
                        </a:rPr>
                        <a:t>Stand-Alone Tier 2 Intervention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tx1"/>
                          </a:solidFill>
                        </a:rPr>
                        <a:t>A Trainer/Coach</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sp>
        <p:nvSpPr>
          <p:cNvPr id="11" name="Rectangle 2">
            <a:extLst>
              <a:ext uri="{FF2B5EF4-FFF2-40B4-BE49-F238E27FC236}">
                <a16:creationId xmlns:a16="http://schemas.microsoft.com/office/drawing/2014/main" id="{7F495A18-1087-4478-6905-AE77EFBD8E99}"/>
              </a:ext>
            </a:extLst>
          </p:cNvPr>
          <p:cNvSpPr/>
          <p:nvPr/>
        </p:nvSpPr>
        <p:spPr>
          <a:xfrm>
            <a:off x="1229032" y="5061044"/>
            <a:ext cx="9360996" cy="1674053"/>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During work time, we invite you to join the breakout room that most closely matches how you plan to apply precorrection in your setting! Our hope is that you can walk out of here tonight ready to implement tomorrow or with a clear action plan of next steps! </a:t>
            </a:r>
          </a:p>
        </p:txBody>
      </p:sp>
      <p:pic>
        <p:nvPicPr>
          <p:cNvPr id="10" name="Picture 1">
            <a:extLst>
              <a:ext uri="{FF2B5EF4-FFF2-40B4-BE49-F238E27FC236}">
                <a16:creationId xmlns:a16="http://schemas.microsoft.com/office/drawing/2014/main" id="{C3059DFB-ED52-44B5-04D0-4E9BA9D99F47}"/>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1076833" y="2820059"/>
            <a:ext cx="1223916" cy="19110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7B4AE03E-1B09-D1AD-3F3F-F7E7FC74D373}"/>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9145" y="3085022"/>
            <a:ext cx="2432515" cy="1646063"/>
          </a:xfrm>
          <a:prstGeom prst="rect">
            <a:avLst/>
          </a:prstGeom>
        </p:spPr>
      </p:pic>
      <p:pic>
        <p:nvPicPr>
          <p:cNvPr id="13" name="Picture 3">
            <a:extLst>
              <a:ext uri="{FF2B5EF4-FFF2-40B4-BE49-F238E27FC236}">
                <a16:creationId xmlns:a16="http://schemas.microsoft.com/office/drawing/2014/main" id="{B9C4A473-7DAA-2A2A-487D-6453923A3A3D}"/>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21995" y="3085021"/>
            <a:ext cx="2377646" cy="1646063"/>
          </a:xfrm>
          <a:prstGeom prst="rect">
            <a:avLst/>
          </a:prstGeom>
        </p:spPr>
      </p:pic>
      <p:pic>
        <p:nvPicPr>
          <p:cNvPr id="9" name="Picture 4">
            <a:extLst>
              <a:ext uri="{FF2B5EF4-FFF2-40B4-BE49-F238E27FC236}">
                <a16:creationId xmlns:a16="http://schemas.microsoft.com/office/drawing/2014/main" id="{767C788B-0296-F396-1C6B-404ECCF52856}"/>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82572" y="2917416"/>
            <a:ext cx="1536797" cy="1536797"/>
          </a:xfrm>
          <a:prstGeom prst="rect">
            <a:avLst/>
          </a:prstGeom>
        </p:spPr>
      </p:pic>
    </p:spTree>
    <p:extLst>
      <p:ext uri="{BB962C8B-B14F-4D97-AF65-F5344CB8AC3E}">
        <p14:creationId xmlns:p14="http://schemas.microsoft.com/office/powerpoint/2010/main" val="3798584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60359516-9150-104F-BC44-9E3E91B8A361}"/>
              </a:ext>
            </a:extLst>
          </p:cNvPr>
          <p:cNvSpPr>
            <a:spLocks noGrp="1"/>
          </p:cNvSpPr>
          <p:nvPr>
            <p:ph type="title"/>
          </p:nvPr>
        </p:nvSpPr>
        <p:spPr/>
        <p:txBody>
          <a:bodyPr/>
          <a:lstStyle/>
          <a:p>
            <a:r>
              <a:rPr lang="en-US"/>
              <a:t>What is Behavior-Specific Praise?</a:t>
            </a:r>
          </a:p>
        </p:txBody>
      </p:sp>
      <p:pic>
        <p:nvPicPr>
          <p:cNvPr id="6" name="Online Media" title="What is Behavior-Specific Praise?">
            <a:hlinkClick r:id="" action="ppaction://media"/>
            <a:extLst>
              <a:ext uri="{FF2B5EF4-FFF2-40B4-BE49-F238E27FC236}">
                <a16:creationId xmlns:a16="http://schemas.microsoft.com/office/drawing/2014/main" id="{FB9FE623-C74C-13DC-46B8-6925F24C5135}"/>
              </a:ext>
            </a:extLst>
          </p:cNvPr>
          <p:cNvPicPr>
            <a:picLocks noGrp="1" noRot="1" noChangeAspect="1"/>
          </p:cNvPicPr>
          <p:nvPr>
            <p:ph idx="1"/>
            <a:videoFile r:link="rId1"/>
          </p:nvPr>
        </p:nvPicPr>
        <p:blipFill>
          <a:blip r:embed="rId4"/>
          <a:stretch>
            <a:fillRect/>
          </a:stretch>
        </p:blipFill>
        <p:spPr>
          <a:xfrm>
            <a:off x="2241550" y="1825625"/>
            <a:ext cx="7707313" cy="4351338"/>
          </a:xfrm>
          <a:prstGeom prst="rect">
            <a:avLst/>
          </a:prstGeom>
          <a:ln>
            <a:solidFill>
              <a:schemeClr val="tx1"/>
            </a:solidFill>
          </a:ln>
        </p:spPr>
      </p:pic>
      <p:pic>
        <p:nvPicPr>
          <p:cNvPr id="3074" name="Module">
            <a:extLst>
              <a:ext uri="{FF2B5EF4-FFF2-40B4-BE49-F238E27FC236}">
                <a16:creationId xmlns:a16="http://schemas.microsoft.com/office/drawing/2014/main" id="{A421BFAD-11E2-CE54-1002-755BDFF57361}"/>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427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85668-87F7-63F7-DE83-EE72CA331729}"/>
            </a:ext>
          </a:extLst>
        </p:cNvPr>
        <p:cNvGrpSpPr/>
        <p:nvPr/>
      </p:nvGrpSpPr>
      <p:grpSpPr>
        <a:xfrm>
          <a:off x="0" y="0"/>
          <a:ext cx="0" cy="0"/>
          <a:chOff x="0" y="0"/>
          <a:chExt cx="0" cy="0"/>
        </a:xfrm>
      </p:grpSpPr>
      <p:sp>
        <p:nvSpPr>
          <p:cNvPr id="3" name="Title hidden">
            <a:extLst>
              <a:ext uri="{FF2B5EF4-FFF2-40B4-BE49-F238E27FC236}">
                <a16:creationId xmlns:a16="http://schemas.microsoft.com/office/drawing/2014/main" id="{7CE4FFB1-D429-6A07-AAA2-9DF117DE6535}"/>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Behavior-Specific Praise 1</a:t>
            </a:r>
          </a:p>
        </p:txBody>
      </p:sp>
      <p:pic>
        <p:nvPicPr>
          <p:cNvPr id="6" name="Content Placeholder" descr="Low-Intensity Strategies: Behavior-Specific Praise infographic.">
            <a:extLst>
              <a:ext uri="{FF2B5EF4-FFF2-40B4-BE49-F238E27FC236}">
                <a16:creationId xmlns:a16="http://schemas.microsoft.com/office/drawing/2014/main" id="{47B23E53-0BFC-4E80-B26E-637FA00F09D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446033" y="0"/>
            <a:ext cx="5299934" cy="6858740"/>
          </a:xfrm>
        </p:spPr>
      </p:pic>
      <p:pic>
        <p:nvPicPr>
          <p:cNvPr id="7" name="Module">
            <a:extLst>
              <a:ext uri="{FF2B5EF4-FFF2-40B4-BE49-F238E27FC236}">
                <a16:creationId xmlns:a16="http://schemas.microsoft.com/office/drawing/2014/main" id="{F15DC22A-1257-ABBA-05F6-0B146E72B6DD}"/>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1526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A9AE0-B361-E854-DE00-9039F6238FB1}"/>
            </a:ext>
          </a:extLst>
        </p:cNvPr>
        <p:cNvGrpSpPr/>
        <p:nvPr/>
      </p:nvGrpSpPr>
      <p:grpSpPr>
        <a:xfrm>
          <a:off x="0" y="0"/>
          <a:ext cx="0" cy="0"/>
          <a:chOff x="0" y="0"/>
          <a:chExt cx="0" cy="0"/>
        </a:xfrm>
      </p:grpSpPr>
      <p:sp>
        <p:nvSpPr>
          <p:cNvPr id="3" name="Title hidden">
            <a:extLst>
              <a:ext uri="{FF2B5EF4-FFF2-40B4-BE49-F238E27FC236}">
                <a16:creationId xmlns:a16="http://schemas.microsoft.com/office/drawing/2014/main" id="{6FBD952A-7AAA-3C42-B106-2B93FF796B17}"/>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Behavior-Specific Praise 2</a:t>
            </a:r>
          </a:p>
        </p:txBody>
      </p:sp>
      <p:pic>
        <p:nvPicPr>
          <p:cNvPr id="6" name="Content Placeholder 5" descr="Close-up of Behavior-Specific Praise infographic with the following information: What is Behavior-Specific Praise: Behavior-specific praise are statements that positively acknowledge an individual for engaging in a specific, desired behavior. For example, &quot;Jonah, I really like how you got your pencil and paper out immediately after being asked,. You were really prepared and on task&quot;.  Why should I use Behavior-Specific Praise? Behavior specific praise is simple, effective when delivered consistently and immediately after desired behavior, no cost, and requires minimal effort. It can be used: (1) as a Tier 1 strategy to increase engagement and prevent challenging behavior (2) as a Tier 2 intervention; (3) embedded with other Tier 2 interventions; or (4) featured as a component of a Tier 3 intervention for students in need of additional supports.">
            <a:extLst>
              <a:ext uri="{FF2B5EF4-FFF2-40B4-BE49-F238E27FC236}">
                <a16:creationId xmlns:a16="http://schemas.microsoft.com/office/drawing/2014/main" id="{D7B0D258-C265-25F9-DCB0-97913D43C939}"/>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895350" y="0"/>
            <a:ext cx="10401300" cy="13459047"/>
          </a:xfrm>
        </p:spPr>
      </p:pic>
    </p:spTree>
    <p:extLst>
      <p:ext uri="{BB962C8B-B14F-4D97-AF65-F5344CB8AC3E}">
        <p14:creationId xmlns:p14="http://schemas.microsoft.com/office/powerpoint/2010/main" val="3208695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A3AB2-B9CB-2891-E3D7-200276C98A2D}"/>
            </a:ext>
          </a:extLst>
        </p:cNvPr>
        <p:cNvGrpSpPr/>
        <p:nvPr/>
      </p:nvGrpSpPr>
      <p:grpSpPr>
        <a:xfrm>
          <a:off x="0" y="0"/>
          <a:ext cx="0" cy="0"/>
          <a:chOff x="0" y="0"/>
          <a:chExt cx="0" cy="0"/>
        </a:xfrm>
      </p:grpSpPr>
      <p:sp>
        <p:nvSpPr>
          <p:cNvPr id="2" name="Title hidden">
            <a:extLst>
              <a:ext uri="{FF2B5EF4-FFF2-40B4-BE49-F238E27FC236}">
                <a16:creationId xmlns:a16="http://schemas.microsoft.com/office/drawing/2014/main" id="{D62AEC9B-6D22-9133-6DB6-84B29C2AAE01}"/>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Behavior-Specific Praise 3</a:t>
            </a:r>
          </a:p>
        </p:txBody>
      </p:sp>
      <p:pic>
        <p:nvPicPr>
          <p:cNvPr id="6" name="Content Placeholder" descr="Close-up of Behavior-Specific Praise infographic with the following information: How do I use Behavior-Specific Praise? Behavior-specific praise can be used to acknowledge both academic (e.g., finishing a worksheet, reading aloud) and non-academic (e.g., sharing materials, asking a friend sitting on the Buddy Bench to play) behaviors that are malleable (e.g., effort, not ability). Steps include: 1. Evaluate current rates of general and behavior-specific praise (BSP) 2. Identify behaviors to reinforce. 3. Practice delivery of BSP. 4. Observe student behavior. 5. Provide BSP. 6. Monitor BSP delivery. 7. Seek student input.">
            <a:extLst>
              <a:ext uri="{FF2B5EF4-FFF2-40B4-BE49-F238E27FC236}">
                <a16:creationId xmlns:a16="http://schemas.microsoft.com/office/drawing/2014/main" id="{13E85A4E-8EBA-4DA6-02B6-319F1CB35A91}"/>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895350" y="-6070600"/>
            <a:ext cx="10401300" cy="13459047"/>
          </a:xfrm>
        </p:spPr>
      </p:pic>
    </p:spTree>
    <p:extLst>
      <p:ext uri="{BB962C8B-B14F-4D97-AF65-F5344CB8AC3E}">
        <p14:creationId xmlns:p14="http://schemas.microsoft.com/office/powerpoint/2010/main" val="2084575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60D0B1-67B3-1218-5BBA-16FD159E6F7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Ci3T Professional Learning Series</a:t>
            </a:r>
          </a:p>
        </p:txBody>
      </p:sp>
      <p:pic>
        <p:nvPicPr>
          <p:cNvPr id="2" name="PL Series" descr="Ci3T Professional Learning Series infographic which gives information for each session plus pre-training activities. Pre-Training activities include team member selection and school expectations survey for specific settings. Session 1 is two hours and includes Ci3T overview. Session 2 is full day and includes building the primary prevention plan. Session 3 is 2 hours and includes how to monitor the plan and student team members attend. Session 4 is full day and includes building Tier 2 supports. Session 5 is two hours and includes building Tier 3 supports and student team member attend. Session 6 is full day and includes preparing to implement. Infographic also lists homework for each session: Session 1: Share overview with faculty and staff; Build reactive plan. Session 2: finalize and share expectation matric and teaching and reinforcing components. Session 3: Share screeners; complete assessment schedule Session 4: Share  plan; complete PIRS; complete secondary grid. Session 5: Share revised Ci3T plan; complete Ci3T feedback form. After all the sessions, implementation begins.">
            <a:extLst>
              <a:ext uri="{FF2B5EF4-FFF2-40B4-BE49-F238E27FC236}">
                <a16:creationId xmlns:a16="http://schemas.microsoft.com/office/drawing/2014/main" id="{52BF5E95-EB1B-776F-0BFE-C06E7C295876}"/>
              </a:ext>
            </a:extLst>
          </p:cNvPr>
          <p:cNvPicPr>
            <a:picLocks noChangeAspect="1"/>
          </p:cNvPicPr>
          <p:nvPr/>
        </p:nvPicPr>
        <p:blipFill>
          <a:blip r:embed="rId2"/>
          <a:stretch>
            <a:fillRect/>
          </a:stretch>
        </p:blipFill>
        <p:spPr>
          <a:xfrm>
            <a:off x="351351" y="0"/>
            <a:ext cx="11489298" cy="6703401"/>
          </a:xfrm>
          <a:prstGeom prst="rect">
            <a:avLst/>
          </a:prstGeom>
        </p:spPr>
      </p:pic>
      <p:pic>
        <p:nvPicPr>
          <p:cNvPr id="3" name="Picture 2" descr="Image of the Building and Installing Comprehensive, Integrated, Three-Tiered (Ci3T) Models of Preventions book cover">
            <a:extLst>
              <a:ext uri="{FF2B5EF4-FFF2-40B4-BE49-F238E27FC236}">
                <a16:creationId xmlns:a16="http://schemas.microsoft.com/office/drawing/2014/main" id="{B67BC729-D80F-2DFA-358A-582F83A350D6}"/>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38065" y="4901398"/>
            <a:ext cx="1376147" cy="1802003"/>
          </a:xfrm>
          <a:prstGeom prst="rect">
            <a:avLst/>
          </a:prstGeom>
        </p:spPr>
      </p:pic>
    </p:spTree>
    <p:extLst>
      <p:ext uri="{BB962C8B-B14F-4D97-AF65-F5344CB8AC3E}">
        <p14:creationId xmlns:p14="http://schemas.microsoft.com/office/powerpoint/2010/main" val="711993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37E23-B0BB-4D3A-B222-E025C79A7C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CE65DD-02B6-C201-308A-6B243CEE2EA7}"/>
              </a:ext>
              <a:ext uri="{C183D7F6-B498-43B3-948B-1728B52AA6E4}">
                <adec:decorative xmlns:adec="http://schemas.microsoft.com/office/drawing/2017/decorative" val="1"/>
              </a:ext>
            </a:extLst>
          </p:cNvPr>
          <p:cNvSpPr>
            <a:spLocks noGrp="1"/>
          </p:cNvSpPr>
          <p:nvPr>
            <p:ph type="title"/>
          </p:nvPr>
        </p:nvSpPr>
        <p:spPr/>
        <p:txBody>
          <a:bodyPr/>
          <a:lstStyle/>
          <a:p>
            <a:r>
              <a:rPr lang="en-US"/>
              <a:t>Examples of Behavior-Specific Praise</a:t>
            </a:r>
          </a:p>
        </p:txBody>
      </p:sp>
      <p:sp>
        <p:nvSpPr>
          <p:cNvPr id="3" name="Title hidden">
            <a:extLst>
              <a:ext uri="{FF2B5EF4-FFF2-40B4-BE49-F238E27FC236}">
                <a16:creationId xmlns:a16="http://schemas.microsoft.com/office/drawing/2014/main" id="{7FC8DA2F-B830-4982-2D18-457157FA372F}"/>
              </a:ext>
            </a:extLst>
          </p:cNvPr>
          <p:cNvSpPr txBox="1">
            <a:spLocks/>
          </p:cNvSpPr>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Examples of Behavior-Specific Praise 1</a:t>
            </a:r>
          </a:p>
        </p:txBody>
      </p:sp>
      <p:pic>
        <p:nvPicPr>
          <p:cNvPr id="7" name="Content Placeholder 6" descr="Examples of Behavior-Specific Praise Infographic">
            <a:extLst>
              <a:ext uri="{FF2B5EF4-FFF2-40B4-BE49-F238E27FC236}">
                <a16:creationId xmlns:a16="http://schemas.microsoft.com/office/drawing/2014/main" id="{16CBD4D5-4D0F-13AA-164F-00D44D84DDC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312781" y="1523999"/>
            <a:ext cx="2748419" cy="5152257"/>
          </a:xfrm>
        </p:spPr>
      </p:pic>
      <p:pic>
        <p:nvPicPr>
          <p:cNvPr id="4" name="Module">
            <a:extLst>
              <a:ext uri="{FF2B5EF4-FFF2-40B4-BE49-F238E27FC236}">
                <a16:creationId xmlns:a16="http://schemas.microsoft.com/office/drawing/2014/main" id="{9053CBB4-265F-442C-6DE6-CF62E1D6F5B1}"/>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9150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73DE9-8033-D87B-884C-679AEF19A564}"/>
            </a:ext>
          </a:extLst>
        </p:cNvPr>
        <p:cNvGrpSpPr/>
        <p:nvPr/>
      </p:nvGrpSpPr>
      <p:grpSpPr>
        <a:xfrm>
          <a:off x="0" y="0"/>
          <a:ext cx="0" cy="0"/>
          <a:chOff x="0" y="0"/>
          <a:chExt cx="0" cy="0"/>
        </a:xfrm>
      </p:grpSpPr>
      <p:sp>
        <p:nvSpPr>
          <p:cNvPr id="4" name="Title hidden">
            <a:extLst>
              <a:ext uri="{FF2B5EF4-FFF2-40B4-BE49-F238E27FC236}">
                <a16:creationId xmlns:a16="http://schemas.microsoft.com/office/drawing/2014/main" id="{D74B7E2C-E30D-70CE-CFA9-E2C3D0B18F09}"/>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Examples of Behavior-Specific Praise 2</a:t>
            </a:r>
          </a:p>
        </p:txBody>
      </p:sp>
      <p:pic>
        <p:nvPicPr>
          <p:cNvPr id="7" name="Content Placeholder 6" descr="Close-up of Examples of Behavior Specific Praise Infographic. Examples of behavior specific academic praise are: &quot;Jessie, thank you for being prepared by getting your math folder out during transition.&quot; &quot;I love how Jessie is waiting patiently with her hand raised to be called on.&quot; Non-examples of general behavior specific praise are: &quot;Great job Jessie&quot;, &quot;You are prepared, Jessie.&quot; &quot;Way to go!&quot;">
            <a:extLst>
              <a:ext uri="{FF2B5EF4-FFF2-40B4-BE49-F238E27FC236}">
                <a16:creationId xmlns:a16="http://schemas.microsoft.com/office/drawing/2014/main" id="{2F6B2D4B-160E-064B-871B-A479CFB13919}"/>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2717799" y="88900"/>
            <a:ext cx="6279681" cy="11775759"/>
          </a:xfrm>
        </p:spPr>
      </p:pic>
    </p:spTree>
    <p:extLst>
      <p:ext uri="{BB962C8B-B14F-4D97-AF65-F5344CB8AC3E}">
        <p14:creationId xmlns:p14="http://schemas.microsoft.com/office/powerpoint/2010/main" val="473558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BB245-DF03-EAEF-8DE9-D977C45104E6}"/>
            </a:ext>
          </a:extLst>
        </p:cNvPr>
        <p:cNvGrpSpPr/>
        <p:nvPr/>
      </p:nvGrpSpPr>
      <p:grpSpPr>
        <a:xfrm>
          <a:off x="0" y="0"/>
          <a:ext cx="0" cy="0"/>
          <a:chOff x="0" y="0"/>
          <a:chExt cx="0" cy="0"/>
        </a:xfrm>
      </p:grpSpPr>
      <p:sp>
        <p:nvSpPr>
          <p:cNvPr id="2" name="Title hidden">
            <a:extLst>
              <a:ext uri="{FF2B5EF4-FFF2-40B4-BE49-F238E27FC236}">
                <a16:creationId xmlns:a16="http://schemas.microsoft.com/office/drawing/2014/main" id="{7C93BF7C-99AB-2FB9-2F99-405AD33D8CAD}"/>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Examples of Behavior-Specific Praise 3</a:t>
            </a:r>
          </a:p>
        </p:txBody>
      </p:sp>
      <p:pic>
        <p:nvPicPr>
          <p:cNvPr id="7" name="Content Placeholder 6" descr="Close-up of Examples of Behavior Specific Praise Infographic. Non-academic examples of behavior specific praise are: &quot;Great job, Jessie, being a team player by sharing the ball.&quot; &quot;Jessie, I like how respectful you were when you asked to use the ball.&quot; Non-examples of non-academic behavior specific praise are: &quot;That was very nice of you, Jessie.&quot; &quot;How respectful of you!&quot;">
            <a:extLst>
              <a:ext uri="{FF2B5EF4-FFF2-40B4-BE49-F238E27FC236}">
                <a16:creationId xmlns:a16="http://schemas.microsoft.com/office/drawing/2014/main" id="{0BBEF36B-0A8A-A313-330D-208A3D471F7A}"/>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2717799" y="-5321300"/>
            <a:ext cx="6279681" cy="11775759"/>
          </a:xfrm>
        </p:spPr>
      </p:pic>
    </p:spTree>
    <p:extLst>
      <p:ext uri="{BB962C8B-B14F-4D97-AF65-F5344CB8AC3E}">
        <p14:creationId xmlns:p14="http://schemas.microsoft.com/office/powerpoint/2010/main" val="3590999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70AC8273-82F2-F139-C494-B8B047BAD3E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General Praise vs Behavior Specific Praise Game</a:t>
            </a:r>
          </a:p>
        </p:txBody>
      </p:sp>
      <p:sp>
        <p:nvSpPr>
          <p:cNvPr id="6" name="TextBox 1">
            <a:extLst>
              <a:ext uri="{FF2B5EF4-FFF2-40B4-BE49-F238E27FC236}">
                <a16:creationId xmlns:a16="http://schemas.microsoft.com/office/drawing/2014/main" id="{21C4F06B-59F4-C745-830E-93EA281D8370}"/>
              </a:ext>
            </a:extLst>
          </p:cNvPr>
          <p:cNvSpPr txBox="1"/>
          <p:nvPr/>
        </p:nvSpPr>
        <p:spPr>
          <a:xfrm>
            <a:off x="3071873" y="1066800"/>
            <a:ext cx="6107056"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Wow, that was awesome! </a:t>
            </a:r>
          </a:p>
        </p:txBody>
      </p:sp>
      <p:sp>
        <p:nvSpPr>
          <p:cNvPr id="7" name="TextBox 2">
            <a:extLst>
              <a:ext uri="{FF2B5EF4-FFF2-40B4-BE49-F238E27FC236}">
                <a16:creationId xmlns:a16="http://schemas.microsoft.com/office/drawing/2014/main" id="{87638CD6-2DB3-F748-A67F-F042820DD9FA}"/>
              </a:ext>
            </a:extLst>
          </p:cNvPr>
          <p:cNvSpPr txBox="1"/>
          <p:nvPr/>
        </p:nvSpPr>
        <p:spPr>
          <a:xfrm>
            <a:off x="4031206" y="1789097"/>
            <a:ext cx="418839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You are so smart!</a:t>
            </a:r>
          </a:p>
        </p:txBody>
      </p:sp>
      <p:sp>
        <p:nvSpPr>
          <p:cNvPr id="8" name="TextBox 3">
            <a:extLst>
              <a:ext uri="{FF2B5EF4-FFF2-40B4-BE49-F238E27FC236}">
                <a16:creationId xmlns:a16="http://schemas.microsoft.com/office/drawing/2014/main" id="{AFFF6968-3AA0-5149-BCAC-32AC013A3C70}"/>
              </a:ext>
            </a:extLst>
          </p:cNvPr>
          <p:cNvSpPr txBox="1"/>
          <p:nvPr/>
        </p:nvSpPr>
        <p:spPr>
          <a:xfrm>
            <a:off x="2781378" y="2511394"/>
            <a:ext cx="668804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Thank you for being on time.</a:t>
            </a:r>
          </a:p>
        </p:txBody>
      </p:sp>
      <p:sp>
        <p:nvSpPr>
          <p:cNvPr id="9" name="TextBox 4">
            <a:extLst>
              <a:ext uri="{FF2B5EF4-FFF2-40B4-BE49-F238E27FC236}">
                <a16:creationId xmlns:a16="http://schemas.microsoft.com/office/drawing/2014/main" id="{12CDE445-3212-C842-BDE6-7A5FF244E4C1}"/>
              </a:ext>
            </a:extLst>
          </p:cNvPr>
          <p:cNvSpPr txBox="1"/>
          <p:nvPr/>
        </p:nvSpPr>
        <p:spPr>
          <a:xfrm>
            <a:off x="1653664" y="3233691"/>
            <a:ext cx="894347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Great job picking up around your area.</a:t>
            </a:r>
          </a:p>
        </p:txBody>
      </p:sp>
      <p:sp>
        <p:nvSpPr>
          <p:cNvPr id="10" name="Textbox 5">
            <a:extLst>
              <a:ext uri="{FF2B5EF4-FFF2-40B4-BE49-F238E27FC236}">
                <a16:creationId xmlns:a16="http://schemas.microsoft.com/office/drawing/2014/main" id="{E39B9552-CFBD-D045-9DC1-655CAF27AE9A}"/>
              </a:ext>
            </a:extLst>
          </p:cNvPr>
          <p:cNvSpPr txBox="1"/>
          <p:nvPr/>
        </p:nvSpPr>
        <p:spPr>
          <a:xfrm>
            <a:off x="2091573" y="3955990"/>
            <a:ext cx="806765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You do a lot for our school, thanks!</a:t>
            </a:r>
          </a:p>
        </p:txBody>
      </p:sp>
      <p:sp>
        <p:nvSpPr>
          <p:cNvPr id="3" name="GP">
            <a:extLst>
              <a:ext uri="{FF2B5EF4-FFF2-40B4-BE49-F238E27FC236}">
                <a16:creationId xmlns:a16="http://schemas.microsoft.com/office/drawing/2014/main" id="{20AAF82D-F93B-B344-9893-452597E02858}"/>
              </a:ext>
              <a:ext uri="{C183D7F6-B498-43B3-948B-1728B52AA6E4}">
                <adec:decorative xmlns:adec="http://schemas.microsoft.com/office/drawing/2017/decorative" val="1"/>
              </a:ext>
            </a:extLst>
          </p:cNvPr>
          <p:cNvSpPr txBox="1"/>
          <p:nvPr/>
        </p:nvSpPr>
        <p:spPr>
          <a:xfrm>
            <a:off x="2745025" y="4635500"/>
            <a:ext cx="22397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General Praise</a:t>
            </a:r>
          </a:p>
        </p:txBody>
      </p:sp>
      <p:sp>
        <p:nvSpPr>
          <p:cNvPr id="5" name="BSP">
            <a:extLst>
              <a:ext uri="{FF2B5EF4-FFF2-40B4-BE49-F238E27FC236}">
                <a16:creationId xmlns:a16="http://schemas.microsoft.com/office/drawing/2014/main" id="{160A571C-924A-464D-9D0B-A9489AA12535}"/>
              </a:ext>
              <a:ext uri="{C183D7F6-B498-43B3-948B-1728B52AA6E4}">
                <adec:decorative xmlns:adec="http://schemas.microsoft.com/office/drawing/2017/decorative" val="1"/>
              </a:ext>
            </a:extLst>
          </p:cNvPr>
          <p:cNvSpPr txBox="1"/>
          <p:nvPr/>
        </p:nvSpPr>
        <p:spPr>
          <a:xfrm>
            <a:off x="6789122" y="4635125"/>
            <a:ext cx="35413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Behavior-Specific Praise</a:t>
            </a:r>
          </a:p>
        </p:txBody>
      </p:sp>
      <p:sp>
        <p:nvSpPr>
          <p:cNvPr id="2" name="Rectangle 1">
            <a:extLst>
              <a:ext uri="{FF2B5EF4-FFF2-40B4-BE49-F238E27FC236}">
                <a16:creationId xmlns:a16="http://schemas.microsoft.com/office/drawing/2014/main" id="{D519955B-5D39-DA47-8466-F27F1F5E81D1}"/>
              </a:ext>
              <a:ext uri="{C183D7F6-B498-43B3-948B-1728B52AA6E4}">
                <adec:decorative xmlns:adec="http://schemas.microsoft.com/office/drawing/2017/decorative" val="1"/>
              </a:ext>
            </a:extLst>
          </p:cNvPr>
          <p:cNvSpPr/>
          <p:nvPr/>
        </p:nvSpPr>
        <p:spPr>
          <a:xfrm>
            <a:off x="1549400" y="5106988"/>
            <a:ext cx="4114800" cy="1463040"/>
          </a:xfrm>
          <a:prstGeom prst="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4" name="X">
            <a:extLst>
              <a:ext uri="{FF2B5EF4-FFF2-40B4-BE49-F238E27FC236}">
                <a16:creationId xmlns:a16="http://schemas.microsoft.com/office/drawing/2014/main" id="{1F34C019-199B-4F47-B97A-356881634D8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959723" y="5398699"/>
            <a:ext cx="1294151" cy="879618"/>
          </a:xfrm>
          <a:prstGeom prst="rect">
            <a:avLst/>
          </a:prstGeom>
        </p:spPr>
      </p:pic>
      <p:sp>
        <p:nvSpPr>
          <p:cNvPr id="4" name="Rectangle 2">
            <a:extLst>
              <a:ext uri="{FF2B5EF4-FFF2-40B4-BE49-F238E27FC236}">
                <a16:creationId xmlns:a16="http://schemas.microsoft.com/office/drawing/2014/main" id="{4EB8C009-74CD-524C-B836-8BF1E4F2559E}"/>
              </a:ext>
              <a:ext uri="{C183D7F6-B498-43B3-948B-1728B52AA6E4}">
                <adec:decorative xmlns:adec="http://schemas.microsoft.com/office/drawing/2017/decorative" val="1"/>
              </a:ext>
            </a:extLst>
          </p:cNvPr>
          <p:cNvSpPr/>
          <p:nvPr/>
        </p:nvSpPr>
        <p:spPr>
          <a:xfrm>
            <a:off x="6502400" y="5106988"/>
            <a:ext cx="4114800" cy="1463040"/>
          </a:xfrm>
          <a:prstGeom prst="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Checkmark">
            <a:extLst>
              <a:ext uri="{FF2B5EF4-FFF2-40B4-BE49-F238E27FC236}">
                <a16:creationId xmlns:a16="http://schemas.microsoft.com/office/drawing/2014/main" id="{4CF1AA0B-5C99-E64D-A571-95C2854838B9}"/>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12724" y="5221764"/>
            <a:ext cx="1294151" cy="1233488"/>
          </a:xfrm>
          <a:prstGeom prst="rect">
            <a:avLst/>
          </a:prstGeom>
        </p:spPr>
      </p:pic>
      <p:pic>
        <p:nvPicPr>
          <p:cNvPr id="11" name="Module Cover">
            <a:extLst>
              <a:ext uri="{FF2B5EF4-FFF2-40B4-BE49-F238E27FC236}">
                <a16:creationId xmlns:a16="http://schemas.microsoft.com/office/drawing/2014/main" id="{4605C79B-A940-4DA3-DEB3-5A711B11D0E2}"/>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78987" y="5100431"/>
            <a:ext cx="938212" cy="1465956"/>
          </a:xfrm>
          <a:prstGeom prst="rect">
            <a:avLst/>
          </a:prstGeom>
        </p:spPr>
      </p:pic>
    </p:spTree>
    <p:extLst>
      <p:ext uri="{BB962C8B-B14F-4D97-AF65-F5344CB8AC3E}">
        <p14:creationId xmlns:p14="http://schemas.microsoft.com/office/powerpoint/2010/main" val="220417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P spid="8" grpId="0"/>
      <p:bldP spid="8" grpId="1"/>
      <p:bldP spid="9" grpId="0"/>
      <p:bldP spid="9" grpId="1"/>
      <p:bldP spid="10" grpId="0"/>
      <p:bldP spid="10" grpId="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1838E20-FD95-6D90-6B6A-19E446C3CAA4}"/>
              </a:ext>
              <a:ext uri="{C183D7F6-B498-43B3-948B-1728B52AA6E4}">
                <adec:decorative xmlns:adec="http://schemas.microsoft.com/office/drawing/2017/decorative" val="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Secondary (Tier 2) Intervention Grid: For Elementary Students</a:t>
            </a:r>
          </a:p>
        </p:txBody>
      </p:sp>
      <p:pic>
        <p:nvPicPr>
          <p:cNvPr id="1026" name="Picture" descr="Secondary (Tier 2) Intervention Grid: For Elementary Students.  Includes column sections for the name of the support (Behavior specific praise), the description, school-wide data entry criteria, data to progress monitor (such as social validity and treatment integrity), and exit criteria.">
            <a:extLst>
              <a:ext uri="{FF2B5EF4-FFF2-40B4-BE49-F238E27FC236}">
                <a16:creationId xmlns:a16="http://schemas.microsoft.com/office/drawing/2014/main" id="{7458FD65-25AD-E352-5BF6-83BA376805E3}"/>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055114" y="306497"/>
            <a:ext cx="8081772" cy="62450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Module">
            <a:extLst>
              <a:ext uri="{FF2B5EF4-FFF2-40B4-BE49-F238E27FC236}">
                <a16:creationId xmlns:a16="http://schemas.microsoft.com/office/drawing/2014/main" id="{440380CD-D557-8A68-2924-E8F0E5DCC016}"/>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106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DCF1-5FC5-33EC-E394-C4EFB0B7BDF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A-R-E Components featuring Behavior-Specific Praise</a:t>
            </a:r>
          </a:p>
        </p:txBody>
      </p:sp>
      <p:pic>
        <p:nvPicPr>
          <p:cNvPr id="8194" name="Picture" descr="Infographic of A-R-E Components featuring behavior specific praise that includes A for antecedent adjustments (make small changes in environment to prompt the new, more desirable replacement behavior to occur), R for reinforcement adjustments (provide more and specific reinforcement for the new behavior), and E for extinction of target behavior (give student a brief reminder about what he or she is supposed to be doing without engaging in argument).">
            <a:extLst>
              <a:ext uri="{FF2B5EF4-FFF2-40B4-BE49-F238E27FC236}">
                <a16:creationId xmlns:a16="http://schemas.microsoft.com/office/drawing/2014/main" id="{1098A054-A8CE-137B-2DC2-DE13D1FADDC7}"/>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361271" y="1118411"/>
            <a:ext cx="9469458" cy="5326571"/>
          </a:xfrm>
          <a:prstGeom prst="rect">
            <a:avLst/>
          </a:prstGeom>
          <a:noFill/>
          <a:extLst>
            <a:ext uri="{909E8E84-426E-40DD-AFC4-6F175D3DCCD1}">
              <a14:hiddenFill xmlns:a14="http://schemas.microsoft.com/office/drawing/2010/main">
                <a:solidFill>
                  <a:srgbClr val="FFFFFF"/>
                </a:solidFill>
              </a14:hiddenFill>
            </a:ext>
          </a:extLst>
        </p:spPr>
      </p:pic>
      <p:pic>
        <p:nvPicPr>
          <p:cNvPr id="6" name="Module">
            <a:extLst>
              <a:ext uri="{FF2B5EF4-FFF2-40B4-BE49-F238E27FC236}">
                <a16:creationId xmlns:a16="http://schemas.microsoft.com/office/drawing/2014/main" id="{154BE927-2660-620D-D306-7F18E5C49449}"/>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1032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A612-6BA6-F945-9C7B-459B636CA7F4}"/>
              </a:ext>
            </a:extLst>
          </p:cNvPr>
          <p:cNvSpPr>
            <a:spLocks noGrp="1"/>
          </p:cNvSpPr>
          <p:nvPr>
            <p:ph type="title"/>
          </p:nvPr>
        </p:nvSpPr>
        <p:spPr/>
        <p:txBody>
          <a:bodyPr>
            <a:normAutofit/>
          </a:bodyPr>
          <a:lstStyle/>
          <a:p>
            <a:r>
              <a:rPr lang="en-US"/>
              <a:t>7 Steps to Implement Behavior-Specific Praise</a:t>
            </a:r>
            <a:endParaRPr lang="en-US">
              <a:solidFill>
                <a:schemeClr val="tx2"/>
              </a:solidFill>
            </a:endParaRPr>
          </a:p>
        </p:txBody>
      </p:sp>
      <p:graphicFrame>
        <p:nvGraphicFramePr>
          <p:cNvPr id="6" name="Content" descr="7 steps to Implement Behavior-Specific Praise. Step 1: Evaluate current rates of general and behavior specific praise. Step 2: Identify behaviors to reinforce. Step 3: Practice delivery of behavior specific praise. Step 4: Observe student behavior. Step 5: Provide behavior specific praise. Step 6: Monitor the behavior specific praise delivery. Step 7: Seek student input. ">
            <a:extLst>
              <a:ext uri="{FF2B5EF4-FFF2-40B4-BE49-F238E27FC236}">
                <a16:creationId xmlns:a16="http://schemas.microsoft.com/office/drawing/2014/main" id="{426002F3-E3AE-5643-9F11-B82DC5A957CD}"/>
              </a:ext>
            </a:extLst>
          </p:cNvPr>
          <p:cNvGraphicFramePr>
            <a:graphicFrameLocks noGrp="1"/>
          </p:cNvGraphicFramePr>
          <p:nvPr>
            <p:ph idx="1"/>
            <p:extLst>
              <p:ext uri="{D42A27DB-BD31-4B8C-83A1-F6EECF244321}">
                <p14:modId xmlns:p14="http://schemas.microsoft.com/office/powerpoint/2010/main" val="3598756895"/>
              </p:ext>
            </p:extLst>
          </p:nvPr>
        </p:nvGraphicFramePr>
        <p:xfrm>
          <a:off x="582169" y="1820223"/>
          <a:ext cx="8443844" cy="4783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Form" descr="Behavior-Specific Praise Implementation Checklist.">
            <a:extLst>
              <a:ext uri="{FF2B5EF4-FFF2-40B4-BE49-F238E27FC236}">
                <a16:creationId xmlns:a16="http://schemas.microsoft.com/office/drawing/2014/main" id="{B4630B85-4F10-E183-4F0C-21D573063AE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44388" y="1933940"/>
            <a:ext cx="2809478" cy="3631118"/>
          </a:xfrm>
          <a:prstGeom prst="rect">
            <a:avLst/>
          </a:prstGeom>
        </p:spPr>
      </p:pic>
      <p:pic>
        <p:nvPicPr>
          <p:cNvPr id="34" name="Picture 1">
            <a:extLst>
              <a:ext uri="{FF2B5EF4-FFF2-40B4-BE49-F238E27FC236}">
                <a16:creationId xmlns:a16="http://schemas.microsoft.com/office/drawing/2014/main" id="{66C9EEB0-99C8-9648-AFE9-863AA00ABB1D}"/>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27421" y="1820224"/>
            <a:ext cx="661283" cy="661283"/>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35" name="Picture 2">
            <a:extLst>
              <a:ext uri="{FF2B5EF4-FFF2-40B4-BE49-F238E27FC236}">
                <a16:creationId xmlns:a16="http://schemas.microsoft.com/office/drawing/2014/main" id="{FD38B781-8A07-5449-80AC-49F86AEF473B}"/>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27420" y="2503418"/>
            <a:ext cx="661283" cy="661283"/>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36" name="Picture 3">
            <a:extLst>
              <a:ext uri="{FF2B5EF4-FFF2-40B4-BE49-F238E27FC236}">
                <a16:creationId xmlns:a16="http://schemas.microsoft.com/office/drawing/2014/main" id="{C6144327-C899-2C48-B5C6-8D3BF4E1A063}"/>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27421" y="3194369"/>
            <a:ext cx="661283" cy="661283"/>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37" name="Picture 4">
            <a:extLst>
              <a:ext uri="{FF2B5EF4-FFF2-40B4-BE49-F238E27FC236}">
                <a16:creationId xmlns:a16="http://schemas.microsoft.com/office/drawing/2014/main" id="{EBD55DA5-B4E6-2949-B0CD-B8E00216ECF6}"/>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12600" y="3885320"/>
            <a:ext cx="661283" cy="661283"/>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38" name="Picture 5">
            <a:extLst>
              <a:ext uri="{FF2B5EF4-FFF2-40B4-BE49-F238E27FC236}">
                <a16:creationId xmlns:a16="http://schemas.microsoft.com/office/drawing/2014/main" id="{4CACC4AF-78A3-C14A-900B-C2431757F71D}"/>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0" y="4601773"/>
            <a:ext cx="661283" cy="661283"/>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39" name="Picture 6">
            <a:extLst>
              <a:ext uri="{FF2B5EF4-FFF2-40B4-BE49-F238E27FC236}">
                <a16:creationId xmlns:a16="http://schemas.microsoft.com/office/drawing/2014/main" id="{BE974FFA-470C-1141-84C6-D85F8E4B5CD2}"/>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12600" y="5267222"/>
            <a:ext cx="661283" cy="661283"/>
          </a:xfrm>
          <a:prstGeom prst="rect">
            <a:avLst/>
          </a:prstGeom>
          <a:noFill/>
          <a:ln>
            <a:noFill/>
          </a:ln>
          <a:extLst>
            <a:ext uri="{909E8E84-426E-40dd-AFC4-6F175D3DCCD1}">
              <a14:hiddenFill xmlns:a14="http://schemas.microsoft.com/office/drawing/2010/main" xmlns:lc="http://schemas.openxmlformats.org/drawingml/2006/lockedCanvas" xmlns="">
                <a:solidFill>
                  <a:srgbClr val="FFFFFF"/>
                </a:solidFill>
              </a14:hiddenFill>
            </a:ext>
            <a:ext uri="{91240B29-F687-4f45-9708-019B960494DF}">
              <a14:hiddenLine xmlns:a14="http://schemas.microsoft.com/office/drawing/2010/main" xmlns:lc="http://schemas.openxmlformats.org/drawingml/2006/lockedCanvas" xmlns="" w="9525">
                <a:solidFill>
                  <a:srgbClr val="000000"/>
                </a:solidFill>
                <a:miter lim="800000"/>
                <a:headEnd/>
                <a:tailEnd/>
              </a14:hiddenLine>
            </a:ext>
          </a:extLst>
        </p:spPr>
      </p:pic>
      <p:pic>
        <p:nvPicPr>
          <p:cNvPr id="8" name="Picture 7">
            <a:extLst>
              <a:ext uri="{FF2B5EF4-FFF2-40B4-BE49-F238E27FC236}">
                <a16:creationId xmlns:a16="http://schemas.microsoft.com/office/drawing/2014/main" id="{42772CB7-6CF4-4E64-8582-36F9EDB88290}"/>
              </a:ex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112" y="5942660"/>
            <a:ext cx="661340" cy="661340"/>
          </a:xfrm>
          <a:prstGeom prst="rect">
            <a:avLst/>
          </a:prstGeom>
        </p:spPr>
      </p:pic>
      <p:pic>
        <p:nvPicPr>
          <p:cNvPr id="4" name="Module">
            <a:extLst>
              <a:ext uri="{FF2B5EF4-FFF2-40B4-BE49-F238E27FC236}">
                <a16:creationId xmlns:a16="http://schemas.microsoft.com/office/drawing/2014/main" id="{4EE9BE14-B3F4-E8DA-E0CE-C5E049696B30}"/>
              </a:ex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265328" y="0"/>
            <a:ext cx="926672" cy="1444877"/>
          </a:xfrm>
          <a:prstGeom prst="rect">
            <a:avLst/>
          </a:prstGeom>
        </p:spPr>
      </p:pic>
    </p:spTree>
    <p:extLst>
      <p:ext uri="{BB962C8B-B14F-4D97-AF65-F5344CB8AC3E}">
        <p14:creationId xmlns:p14="http://schemas.microsoft.com/office/powerpoint/2010/main" val="35422820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FE4FF5E-077A-1499-C0AB-9E44CDF2377B}"/>
              </a:ext>
            </a:extLst>
          </p:cNvPr>
          <p:cNvSpPr>
            <a:spLocks noGrp="1"/>
          </p:cNvSpPr>
          <p:nvPr>
            <p:ph type="title"/>
          </p:nvPr>
        </p:nvSpPr>
        <p:spPr/>
        <p:txBody>
          <a:bodyPr/>
          <a:lstStyle/>
          <a:p>
            <a:r>
              <a:rPr lang="en-US"/>
              <a:t>Step 1: Evaluate current rates of general and behavior-specific praise (BSP)</a:t>
            </a:r>
          </a:p>
        </p:txBody>
      </p:sp>
      <p:sp>
        <p:nvSpPr>
          <p:cNvPr id="3" name="Content">
            <a:extLst>
              <a:ext uri="{FF2B5EF4-FFF2-40B4-BE49-F238E27FC236}">
                <a16:creationId xmlns:a16="http://schemas.microsoft.com/office/drawing/2014/main" id="{8D02E74F-B446-20EE-0B3E-D04037611D27}"/>
              </a:ext>
            </a:extLst>
          </p:cNvPr>
          <p:cNvSpPr>
            <a:spLocks noGrp="1"/>
          </p:cNvSpPr>
          <p:nvPr>
            <p:ph idx="1"/>
          </p:nvPr>
        </p:nvSpPr>
        <p:spPr/>
        <p:txBody>
          <a:bodyPr/>
          <a:lstStyle/>
          <a:p>
            <a:r>
              <a:rPr lang="en-US" b="0" i="0">
                <a:effectLst/>
                <a:latin typeface="Helvetica Neue"/>
              </a:rPr>
              <a:t>Evaluate your current rate of general and behavior-specific praise statements</a:t>
            </a:r>
          </a:p>
          <a:p>
            <a:r>
              <a:rPr lang="en-US">
                <a:latin typeface="Helvetica Neue"/>
              </a:rPr>
              <a:t>You can accomplish this in a few ways:</a:t>
            </a:r>
          </a:p>
          <a:p>
            <a:pPr marL="914400" lvl="1" indent="-457200">
              <a:buFont typeface="+mj-lt"/>
              <a:buAutoNum type="arabicPeriod"/>
            </a:pPr>
            <a:r>
              <a:rPr lang="en-US"/>
              <a:t>Have someone else observe you in action</a:t>
            </a:r>
          </a:p>
          <a:p>
            <a:pPr marL="914400" lvl="1" indent="-457200">
              <a:buFont typeface="+mj-lt"/>
              <a:buAutoNum type="arabicPeriod"/>
            </a:pPr>
            <a:r>
              <a:rPr lang="en-US"/>
              <a:t>Audio or video record yourself over a set period</a:t>
            </a:r>
          </a:p>
          <a:p>
            <a:pPr marL="914400" lvl="1" indent="-457200">
              <a:buFont typeface="+mj-lt"/>
              <a:buAutoNum type="arabicPeriod"/>
            </a:pPr>
            <a:r>
              <a:rPr lang="en-US"/>
              <a:t>Track your use of praise statements in real time</a:t>
            </a:r>
          </a:p>
        </p:txBody>
      </p:sp>
      <p:pic>
        <p:nvPicPr>
          <p:cNvPr id="4" name="Module">
            <a:extLst>
              <a:ext uri="{FF2B5EF4-FFF2-40B4-BE49-F238E27FC236}">
                <a16:creationId xmlns:a16="http://schemas.microsoft.com/office/drawing/2014/main" id="{30BB7C56-020D-804F-1C16-60347BC2143A}"/>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0063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5E3530A-475A-2147-56AD-3FEF9B69A596}"/>
              </a:ext>
            </a:extLst>
          </p:cNvPr>
          <p:cNvSpPr>
            <a:spLocks noGrp="1"/>
          </p:cNvSpPr>
          <p:nvPr>
            <p:ph type="title"/>
          </p:nvPr>
        </p:nvSpPr>
        <p:spPr/>
        <p:txBody>
          <a:bodyPr/>
          <a:lstStyle/>
          <a:p>
            <a:r>
              <a:rPr lang="en-US"/>
              <a:t>Step 2: Identify behaviors to reinforce</a:t>
            </a:r>
          </a:p>
        </p:txBody>
      </p:sp>
      <p:pic>
        <p:nvPicPr>
          <p:cNvPr id="4" name="Content" descr="Example of an elementary expectation matrix. ">
            <a:extLst>
              <a:ext uri="{FF2B5EF4-FFF2-40B4-BE49-F238E27FC236}">
                <a16:creationId xmlns:a16="http://schemas.microsoft.com/office/drawing/2014/main" id="{8F2D0D5D-5FC7-B58B-FB0B-B250D2C66BBE}"/>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194099" y="1825625"/>
            <a:ext cx="5803801" cy="4351338"/>
          </a:xfrm>
          <a:prstGeom prst="rect">
            <a:avLst/>
          </a:prstGeom>
        </p:spPr>
      </p:pic>
      <p:pic>
        <p:nvPicPr>
          <p:cNvPr id="5" name="Module">
            <a:extLst>
              <a:ext uri="{FF2B5EF4-FFF2-40B4-BE49-F238E27FC236}">
                <a16:creationId xmlns:a16="http://schemas.microsoft.com/office/drawing/2014/main" id="{C9EA7AD6-0CD0-6223-14AB-6D7B57471ED6}"/>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4277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8F7B011-7D9F-BA42-E425-E1AC52680F42}"/>
              </a:ext>
            </a:extLst>
          </p:cNvPr>
          <p:cNvSpPr>
            <a:spLocks noGrp="1"/>
          </p:cNvSpPr>
          <p:nvPr>
            <p:ph type="title"/>
          </p:nvPr>
        </p:nvSpPr>
        <p:spPr/>
        <p:txBody>
          <a:bodyPr/>
          <a:lstStyle/>
          <a:p>
            <a:r>
              <a:rPr lang="en-US"/>
              <a:t>Step 3: Practice delivery of BSP</a:t>
            </a:r>
          </a:p>
        </p:txBody>
      </p:sp>
      <p:sp>
        <p:nvSpPr>
          <p:cNvPr id="3" name="Content">
            <a:extLst>
              <a:ext uri="{FF2B5EF4-FFF2-40B4-BE49-F238E27FC236}">
                <a16:creationId xmlns:a16="http://schemas.microsoft.com/office/drawing/2014/main" id="{1D5ED1D8-DCAE-A209-BE88-4EFD65647442}"/>
              </a:ext>
            </a:extLst>
          </p:cNvPr>
          <p:cNvSpPr>
            <a:spLocks noGrp="1"/>
          </p:cNvSpPr>
          <p:nvPr>
            <p:ph idx="1"/>
          </p:nvPr>
        </p:nvSpPr>
        <p:spPr>
          <a:xfrm>
            <a:off x="838200" y="1825625"/>
            <a:ext cx="7171944" cy="4351338"/>
          </a:xfrm>
        </p:spPr>
        <p:txBody>
          <a:bodyPr/>
          <a:lstStyle/>
          <a:p>
            <a:r>
              <a:rPr lang="en-US" sz="3200"/>
              <a:t>General guidelines:</a:t>
            </a:r>
          </a:p>
          <a:p>
            <a:pPr lvl="1"/>
            <a:r>
              <a:rPr lang="en-US" sz="2800"/>
              <a:t>Praise effort, not ability</a:t>
            </a:r>
          </a:p>
          <a:p>
            <a:pPr lvl="1"/>
            <a:r>
              <a:rPr lang="en-US" sz="2800"/>
              <a:t>Praise specific examples of effort, not broad generalizations</a:t>
            </a:r>
          </a:p>
          <a:p>
            <a:pPr lvl="1"/>
            <a:r>
              <a:rPr lang="en-US" sz="2800"/>
              <a:t>Praise in a variety of contexts with various methods:</a:t>
            </a:r>
          </a:p>
          <a:p>
            <a:pPr lvl="2"/>
            <a:r>
              <a:rPr lang="en-US" sz="2400"/>
              <a:t>In front of class</a:t>
            </a:r>
          </a:p>
          <a:p>
            <a:pPr lvl="2"/>
            <a:r>
              <a:rPr lang="en-US" sz="2400"/>
              <a:t>In private</a:t>
            </a:r>
          </a:p>
          <a:p>
            <a:pPr lvl="2"/>
            <a:r>
              <a:rPr lang="en-US" sz="2400"/>
              <a:t>Written feedback</a:t>
            </a:r>
          </a:p>
        </p:txBody>
      </p:sp>
      <p:pic>
        <p:nvPicPr>
          <p:cNvPr id="6" name="Picture" descr="Behavior-Specific Praise example statements.">
            <a:extLst>
              <a:ext uri="{FF2B5EF4-FFF2-40B4-BE49-F238E27FC236}">
                <a16:creationId xmlns:a16="http://schemas.microsoft.com/office/drawing/2014/main" id="{025A35CB-A19E-074B-FC31-18189DAF13F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10727" y="1690688"/>
            <a:ext cx="3156565" cy="4076283"/>
          </a:xfrm>
          <a:prstGeom prst="rect">
            <a:avLst/>
          </a:prstGeom>
        </p:spPr>
      </p:pic>
      <p:pic>
        <p:nvPicPr>
          <p:cNvPr id="4" name="Module">
            <a:extLst>
              <a:ext uri="{FF2B5EF4-FFF2-40B4-BE49-F238E27FC236}">
                <a16:creationId xmlns:a16="http://schemas.microsoft.com/office/drawing/2014/main" id="{19CED8A9-9136-CEBB-0570-6386BDEED15A}"/>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358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AE6B-92B9-E5E8-BF47-94DBF77D1967}"/>
              </a:ext>
            </a:extLst>
          </p:cNvPr>
          <p:cNvSpPr>
            <a:spLocks noGrp="1"/>
          </p:cNvSpPr>
          <p:nvPr>
            <p:ph type="title"/>
          </p:nvPr>
        </p:nvSpPr>
        <p:spPr/>
        <p:txBody>
          <a:bodyPr/>
          <a:lstStyle/>
          <a:p>
            <a:r>
              <a:rPr lang="en-US"/>
              <a:t>Ci3T Implementation Manual</a:t>
            </a:r>
          </a:p>
        </p:txBody>
      </p:sp>
      <p:pic>
        <p:nvPicPr>
          <p:cNvPr id="6" name="Content Placeholder 1" descr="Image of the Lincoln Elementary Implementation Manual cover">
            <a:extLst>
              <a:ext uri="{FF2B5EF4-FFF2-40B4-BE49-F238E27FC236}">
                <a16:creationId xmlns:a16="http://schemas.microsoft.com/office/drawing/2014/main" id="{DFB1ACCB-641C-32E7-2B1A-6828496C4F9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8200" y="1818641"/>
            <a:ext cx="3262546" cy="4222119"/>
          </a:xfrm>
          <a:ln>
            <a:solidFill>
              <a:schemeClr val="tx1"/>
            </a:solidFill>
          </a:ln>
        </p:spPr>
      </p:pic>
      <p:pic>
        <p:nvPicPr>
          <p:cNvPr id="14" name="Picture 2" descr="Image of the Coolidge Mddle School Implementation Manual cover">
            <a:extLst>
              <a:ext uri="{FF2B5EF4-FFF2-40B4-BE49-F238E27FC236}">
                <a16:creationId xmlns:a16="http://schemas.microsoft.com/office/drawing/2014/main" id="{9B069BBB-F8E1-20F3-D2BF-9E5E506C31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91269" y="1818641"/>
            <a:ext cx="3262546" cy="4223640"/>
          </a:xfrm>
          <a:prstGeom prst="rect">
            <a:avLst/>
          </a:prstGeom>
          <a:ln w="9525" cap="sq">
            <a:solidFill>
              <a:srgbClr val="000000"/>
            </a:solidFill>
            <a:prstDash val="solid"/>
            <a:miter lim="800000"/>
          </a:ln>
          <a:effectLst/>
        </p:spPr>
      </p:pic>
      <p:pic>
        <p:nvPicPr>
          <p:cNvPr id="13" name="Picture 3" descr="Image of the Franklin Pierce High School Implementation Manual cover">
            <a:extLst>
              <a:ext uri="{FF2B5EF4-FFF2-40B4-BE49-F238E27FC236}">
                <a16:creationId xmlns:a16="http://schemas.microsoft.com/office/drawing/2014/main" id="{19546B91-294E-3F7F-4484-16C86CFF97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44339" y="1818641"/>
            <a:ext cx="3262547" cy="4222119"/>
          </a:xfrm>
          <a:prstGeom prst="rect">
            <a:avLst/>
          </a:prstGeom>
          <a:ln w="9525" cap="sq">
            <a:solidFill>
              <a:srgbClr val="000000"/>
            </a:solidFill>
            <a:prstDash val="solid"/>
            <a:miter lim="800000"/>
          </a:ln>
          <a:effectLst/>
        </p:spPr>
      </p:pic>
    </p:spTree>
    <p:extLst>
      <p:ext uri="{BB962C8B-B14F-4D97-AF65-F5344CB8AC3E}">
        <p14:creationId xmlns:p14="http://schemas.microsoft.com/office/powerpoint/2010/main" val="38583638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B772-C697-A99D-29EA-CC3AD1073A7D}"/>
              </a:ext>
            </a:extLst>
          </p:cNvPr>
          <p:cNvSpPr>
            <a:spLocks noGrp="1"/>
          </p:cNvSpPr>
          <p:nvPr>
            <p:ph type="title"/>
          </p:nvPr>
        </p:nvSpPr>
        <p:spPr/>
        <p:txBody>
          <a:bodyPr/>
          <a:lstStyle/>
          <a:p>
            <a:r>
              <a:rPr lang="en-US"/>
              <a:t>Step 4: Observe student behavior</a:t>
            </a:r>
          </a:p>
        </p:txBody>
      </p:sp>
      <p:sp>
        <p:nvSpPr>
          <p:cNvPr id="3" name="Content">
            <a:extLst>
              <a:ext uri="{FF2B5EF4-FFF2-40B4-BE49-F238E27FC236}">
                <a16:creationId xmlns:a16="http://schemas.microsoft.com/office/drawing/2014/main" id="{78289CEC-70D3-D35C-8568-5EC72278DB59}"/>
              </a:ext>
            </a:extLst>
          </p:cNvPr>
          <p:cNvSpPr>
            <a:spLocks noGrp="1"/>
          </p:cNvSpPr>
          <p:nvPr>
            <p:ph idx="1"/>
          </p:nvPr>
        </p:nvSpPr>
        <p:spPr/>
        <p:txBody>
          <a:bodyPr/>
          <a:lstStyle/>
          <a:p>
            <a:pPr marL="0" indent="0">
              <a:buNone/>
            </a:pPr>
            <a:r>
              <a:rPr lang="en-US"/>
              <a:t>Watch for opportunities to deliver behavior-specific praise</a:t>
            </a:r>
          </a:p>
        </p:txBody>
      </p:sp>
      <p:pic>
        <p:nvPicPr>
          <p:cNvPr id="4" name="Module">
            <a:extLst>
              <a:ext uri="{FF2B5EF4-FFF2-40B4-BE49-F238E27FC236}">
                <a16:creationId xmlns:a16="http://schemas.microsoft.com/office/drawing/2014/main" id="{63241255-E964-A4DD-ADF4-D46AA5D2B2AF}"/>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a:extLst>
              <a:ext uri="{FF2B5EF4-FFF2-40B4-BE49-F238E27FC236}">
                <a16:creationId xmlns:a16="http://schemas.microsoft.com/office/drawing/2014/main" id="{73F5EF32-C3B5-178E-A695-C9D5A15CDEC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24606" y="2619018"/>
            <a:ext cx="5542788" cy="3692882"/>
          </a:xfrm>
          <a:prstGeom prst="rect">
            <a:avLst/>
          </a:prstGeom>
        </p:spPr>
      </p:pic>
    </p:spTree>
    <p:extLst>
      <p:ext uri="{BB962C8B-B14F-4D97-AF65-F5344CB8AC3E}">
        <p14:creationId xmlns:p14="http://schemas.microsoft.com/office/powerpoint/2010/main" val="4698084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6D86409-7009-DF8D-FCB6-7329AFCC8DB0}"/>
              </a:ext>
            </a:extLst>
          </p:cNvPr>
          <p:cNvSpPr>
            <a:spLocks noGrp="1"/>
          </p:cNvSpPr>
          <p:nvPr>
            <p:ph type="title"/>
          </p:nvPr>
        </p:nvSpPr>
        <p:spPr/>
        <p:txBody>
          <a:bodyPr/>
          <a:lstStyle/>
          <a:p>
            <a:r>
              <a:rPr lang="en-US"/>
              <a:t>Step 5: Provide BSP</a:t>
            </a:r>
          </a:p>
        </p:txBody>
      </p:sp>
      <p:sp>
        <p:nvSpPr>
          <p:cNvPr id="3" name="Content">
            <a:extLst>
              <a:ext uri="{FF2B5EF4-FFF2-40B4-BE49-F238E27FC236}">
                <a16:creationId xmlns:a16="http://schemas.microsoft.com/office/drawing/2014/main" id="{B7E66A02-9C70-FEAD-E7DF-7E7FBEC28D05}"/>
              </a:ext>
            </a:extLst>
          </p:cNvPr>
          <p:cNvSpPr>
            <a:spLocks noGrp="1"/>
          </p:cNvSpPr>
          <p:nvPr>
            <p:ph idx="1"/>
          </p:nvPr>
        </p:nvSpPr>
        <p:spPr>
          <a:xfrm>
            <a:off x="838200" y="1825625"/>
            <a:ext cx="6111240" cy="4351338"/>
          </a:xfrm>
        </p:spPr>
        <p:txBody>
          <a:bodyPr/>
          <a:lstStyle/>
          <a:p>
            <a:pPr marL="0" indent="0">
              <a:buNone/>
            </a:pPr>
            <a:r>
              <a:rPr lang="en-US"/>
              <a:t>It is important that behavior-specific praise is:</a:t>
            </a:r>
          </a:p>
          <a:p>
            <a:pPr lvl="1"/>
            <a:r>
              <a:rPr lang="en-US"/>
              <a:t>Sincere</a:t>
            </a:r>
          </a:p>
          <a:p>
            <a:pPr lvl="1"/>
            <a:r>
              <a:rPr lang="en-US"/>
              <a:t>Contingent on the appropriate behavior</a:t>
            </a:r>
          </a:p>
          <a:p>
            <a:pPr lvl="1"/>
            <a:r>
              <a:rPr lang="en-US"/>
              <a:t>Delivered in a manner that is most appropriate for the student</a:t>
            </a:r>
          </a:p>
        </p:txBody>
      </p:sp>
      <p:pic>
        <p:nvPicPr>
          <p:cNvPr id="4" name="Module">
            <a:extLst>
              <a:ext uri="{FF2B5EF4-FFF2-40B4-BE49-F238E27FC236}">
                <a16:creationId xmlns:a16="http://schemas.microsoft.com/office/drawing/2014/main" id="{4DC99E23-61EF-70B7-B98B-071BDB6A2271}"/>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a:extLst>
              <a:ext uri="{FF2B5EF4-FFF2-40B4-BE49-F238E27FC236}">
                <a16:creationId xmlns:a16="http://schemas.microsoft.com/office/drawing/2014/main" id="{1026C773-2FF4-3A54-72D8-DC1496500BA2}"/>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74992" y="2351178"/>
            <a:ext cx="4178808" cy="2784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255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E60F158-2EFE-9438-AEA2-2A471D83823B}"/>
              </a:ext>
            </a:extLst>
          </p:cNvPr>
          <p:cNvSpPr>
            <a:spLocks noGrp="1"/>
          </p:cNvSpPr>
          <p:nvPr>
            <p:ph type="title"/>
          </p:nvPr>
        </p:nvSpPr>
        <p:spPr/>
        <p:txBody>
          <a:bodyPr/>
          <a:lstStyle/>
          <a:p>
            <a:r>
              <a:rPr lang="en-US"/>
              <a:t>Step 6: Monitor BSP delivery</a:t>
            </a:r>
          </a:p>
        </p:txBody>
      </p:sp>
      <p:sp>
        <p:nvSpPr>
          <p:cNvPr id="3" name="Content">
            <a:extLst>
              <a:ext uri="{FF2B5EF4-FFF2-40B4-BE49-F238E27FC236}">
                <a16:creationId xmlns:a16="http://schemas.microsoft.com/office/drawing/2014/main" id="{F2A9902F-3FEE-4B82-5214-80869FB635A2}"/>
              </a:ext>
            </a:extLst>
          </p:cNvPr>
          <p:cNvSpPr>
            <a:spLocks noGrp="1"/>
          </p:cNvSpPr>
          <p:nvPr>
            <p:ph idx="1"/>
          </p:nvPr>
        </p:nvSpPr>
        <p:spPr/>
        <p:txBody>
          <a:bodyPr/>
          <a:lstStyle/>
          <a:p>
            <a:pPr marL="0" indent="0">
              <a:buNone/>
            </a:pPr>
            <a:r>
              <a:rPr lang="en-US"/>
              <a:t>Monitor your use of behavior-specific praise by:</a:t>
            </a:r>
          </a:p>
          <a:p>
            <a:pPr lvl="1"/>
            <a:r>
              <a:rPr lang="en-US"/>
              <a:t>Asking a coach or peer to observe</a:t>
            </a:r>
          </a:p>
          <a:p>
            <a:pPr lvl="1"/>
            <a:r>
              <a:rPr lang="en-US"/>
              <a:t>Recording yourself (audio or video)</a:t>
            </a:r>
          </a:p>
          <a:p>
            <a:pPr lvl="1"/>
            <a:r>
              <a:rPr lang="en-US"/>
              <a:t>Self-monitoring (e.g., tally mark, moving paperclip from pocket to pocket)</a:t>
            </a:r>
          </a:p>
        </p:txBody>
      </p:sp>
      <p:pic>
        <p:nvPicPr>
          <p:cNvPr id="4" name="Module">
            <a:extLst>
              <a:ext uri="{FF2B5EF4-FFF2-40B4-BE49-F238E27FC236}">
                <a16:creationId xmlns:a16="http://schemas.microsoft.com/office/drawing/2014/main" id="{87BE8EC7-BEA7-70BE-9DFF-BAD91087CA8A}"/>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a:extLst>
              <a:ext uri="{FF2B5EF4-FFF2-40B4-BE49-F238E27FC236}">
                <a16:creationId xmlns:a16="http://schemas.microsoft.com/office/drawing/2014/main" id="{A4642762-8E56-C85A-3339-BD88536114FE}"/>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1709" y="3871774"/>
            <a:ext cx="3928582" cy="2621101"/>
          </a:xfrm>
          <a:prstGeom prst="rect">
            <a:avLst/>
          </a:prstGeom>
        </p:spPr>
      </p:pic>
    </p:spTree>
    <p:extLst>
      <p:ext uri="{BB962C8B-B14F-4D97-AF65-F5344CB8AC3E}">
        <p14:creationId xmlns:p14="http://schemas.microsoft.com/office/powerpoint/2010/main" val="18367116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FB49149-6931-EF7D-ED47-EA8F81BF6B48}"/>
              </a:ext>
            </a:extLst>
          </p:cNvPr>
          <p:cNvSpPr>
            <a:spLocks noGrp="1"/>
          </p:cNvSpPr>
          <p:nvPr>
            <p:ph type="title"/>
          </p:nvPr>
        </p:nvSpPr>
        <p:spPr/>
        <p:txBody>
          <a:bodyPr/>
          <a:lstStyle/>
          <a:p>
            <a:r>
              <a:rPr lang="en-US"/>
              <a:t>Step 7: Seek student input</a:t>
            </a:r>
          </a:p>
        </p:txBody>
      </p:sp>
      <p:pic>
        <p:nvPicPr>
          <p:cNvPr id="5" name="Content" descr="Behavior-Specific Praise Student Social Validity Questionnaire-Pre-intervention.">
            <a:extLst>
              <a:ext uri="{FF2B5EF4-FFF2-40B4-BE49-F238E27FC236}">
                <a16:creationId xmlns:a16="http://schemas.microsoft.com/office/drawing/2014/main" id="{C4E5E948-917F-C393-7673-0BE58776BB5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214509" y="1690688"/>
            <a:ext cx="3762982" cy="4869742"/>
          </a:xfrm>
          <a:prstGeom prst="rect">
            <a:avLst/>
          </a:prstGeom>
          <a:ln>
            <a:solidFill>
              <a:schemeClr val="tx1"/>
            </a:solidFill>
          </a:ln>
        </p:spPr>
      </p:pic>
      <p:pic>
        <p:nvPicPr>
          <p:cNvPr id="4" name="Module">
            <a:extLst>
              <a:ext uri="{FF2B5EF4-FFF2-40B4-BE49-F238E27FC236}">
                <a16:creationId xmlns:a16="http://schemas.microsoft.com/office/drawing/2014/main" id="{152138CD-7674-3C11-A809-D23090B79CF6}"/>
              </a:ext>
              <a:ext uri="{C183D7F6-B498-43B3-948B-1728B52AA6E4}">
                <adec:decorative xmlns:adec="http://schemas.microsoft.com/office/drawing/2017/decorative" val="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1623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1CED9-4625-53B2-8FD6-616EBD2AD8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E58B5F-825E-6BB9-E194-A1DDB1F48292}"/>
              </a:ext>
            </a:extLst>
          </p:cNvPr>
          <p:cNvSpPr>
            <a:spLocks noGrp="1"/>
          </p:cNvSpPr>
          <p:nvPr>
            <p:ph type="title"/>
          </p:nvPr>
        </p:nvSpPr>
        <p:spPr/>
        <p:txBody>
          <a:bodyPr/>
          <a:lstStyle/>
          <a:p>
            <a:r>
              <a:rPr lang="en-US"/>
              <a:t>Module Spotlight</a:t>
            </a:r>
          </a:p>
        </p:txBody>
      </p:sp>
      <p:pic>
        <p:nvPicPr>
          <p:cNvPr id="5122" name="Picture 1" descr="BSP activity cards">
            <a:extLst>
              <a:ext uri="{FF2B5EF4-FFF2-40B4-BE49-F238E27FC236}">
                <a16:creationId xmlns:a16="http://schemas.microsoft.com/office/drawing/2014/main" id="{BE7C0EB7-3C89-0007-0567-6E0286B8D19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2003495"/>
            <a:ext cx="2333458" cy="30199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4" name="Picture 2" descr="Example BSP statements">
            <a:extLst>
              <a:ext uri="{FF2B5EF4-FFF2-40B4-BE49-F238E27FC236}">
                <a16:creationId xmlns:a16="http://schemas.microsoft.com/office/drawing/2014/main" id="{4EA8E04E-46AD-25D0-BD1B-61D9442B752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30975" y="2949836"/>
            <a:ext cx="2333459" cy="30199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3" descr="Infographic: Using behavior-specific praise at home">
            <a:extLst>
              <a:ext uri="{FF2B5EF4-FFF2-40B4-BE49-F238E27FC236}">
                <a16:creationId xmlns:a16="http://schemas.microsoft.com/office/drawing/2014/main" id="{0C09663E-F7C6-7780-12F8-F8D743EEBD8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55826" y="2003498"/>
            <a:ext cx="2032938" cy="26310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Video: Behavior-Specific Praise: A Step-By-Step Guide for Families.">
            <a:extLst>
              <a:ext uri="{FF2B5EF4-FFF2-40B4-BE49-F238E27FC236}">
                <a16:creationId xmlns:a16="http://schemas.microsoft.com/office/drawing/2014/main" id="{C382E6E1-95E0-A06A-964C-0D97BCD5CA3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44790" y="3994630"/>
            <a:ext cx="2641601" cy="1536931"/>
          </a:xfrm>
          <a:prstGeom prst="rect">
            <a:avLst/>
          </a:prstGeom>
        </p:spPr>
      </p:pic>
      <p:pic>
        <p:nvPicPr>
          <p:cNvPr id="9" name="Picture 5" descr="BSP treatment integrity checklist">
            <a:extLst>
              <a:ext uri="{FF2B5EF4-FFF2-40B4-BE49-F238E27FC236}">
                <a16:creationId xmlns:a16="http://schemas.microsoft.com/office/drawing/2014/main" id="{ADCA06DF-4697-1D9A-2E5F-530C7196B2B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026095" y="2050850"/>
            <a:ext cx="1805961" cy="23372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6" descr="BSP adult social validity">
            <a:extLst>
              <a:ext uri="{FF2B5EF4-FFF2-40B4-BE49-F238E27FC236}">
                <a16:creationId xmlns:a16="http://schemas.microsoft.com/office/drawing/2014/main" id="{415F8849-92C5-CE30-3A1C-50865E7FBB9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006245" y="2050850"/>
            <a:ext cx="1805962" cy="233725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1" name="Picture 7" descr="Behavior-Specific Praise graph.">
            <a:extLst>
              <a:ext uri="{FF2B5EF4-FFF2-40B4-BE49-F238E27FC236}">
                <a16:creationId xmlns:a16="http://schemas.microsoft.com/office/drawing/2014/main" id="{C94335C7-70D9-BAFE-AABB-B8C0D888866E}"/>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557117" y="3826719"/>
            <a:ext cx="2898256" cy="15668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Module">
            <a:extLst>
              <a:ext uri="{FF2B5EF4-FFF2-40B4-BE49-F238E27FC236}">
                <a16:creationId xmlns:a16="http://schemas.microsoft.com/office/drawing/2014/main" id="{9A906AB0-6CD9-1A63-3D53-7E5F8C9BABE5}"/>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267292" y="0"/>
            <a:ext cx="924708" cy="144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9413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287AD-C317-68B6-DEBC-EE644C3BD873}"/>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76EE9B3C-E4AE-5CC4-852D-04C7B54CD5EA}"/>
              </a:ext>
              <a:ext uri="{C183D7F6-B498-43B3-948B-1728B52AA6E4}">
                <adec:decorative xmlns:adec="http://schemas.microsoft.com/office/drawing/2017/decorative" val="0"/>
              </a:ext>
            </a:extLst>
          </p:cNvPr>
          <p:cNvSpPr txBox="1">
            <a:spLocks noGrp="1"/>
          </p:cNvSpPr>
          <p:nvPr>
            <p:ph type="title" idx="4294967295"/>
          </p:nvPr>
        </p:nvSpPr>
        <p:spPr>
          <a:xfrm>
            <a:off x="260048" y="386651"/>
            <a:ext cx="8821291" cy="830998"/>
          </a:xfrm>
          <a:prstGeom prst="rect">
            <a:avLst/>
          </a:prstGeom>
          <a:solidFill>
            <a:schemeClr val="accent5"/>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150" normalizeH="0" baseline="0" noProof="0">
                <a:ln>
                  <a:noFill/>
                </a:ln>
                <a:solidFill>
                  <a:schemeClr val="bg1"/>
                </a:solidFill>
                <a:effectLst/>
                <a:uLnTx/>
                <a:uFillTx/>
                <a:latin typeface="+mj-lt"/>
                <a:ea typeface="+mj-ea"/>
                <a:cs typeface="+mj-cs"/>
              </a:rPr>
              <a:t>Work Time: Explore Behavior Specific Praise</a:t>
            </a:r>
          </a:p>
        </p:txBody>
      </p:sp>
      <p:sp>
        <p:nvSpPr>
          <p:cNvPr id="4" name="TextBox 3">
            <a:extLst>
              <a:ext uri="{FF2B5EF4-FFF2-40B4-BE49-F238E27FC236}">
                <a16:creationId xmlns:a16="http://schemas.microsoft.com/office/drawing/2014/main" id="{FC40A4EE-929E-6EF6-4322-890D183ADE54}"/>
              </a:ext>
            </a:extLst>
          </p:cNvPr>
          <p:cNvSpPr txBox="1"/>
          <p:nvPr/>
        </p:nvSpPr>
        <p:spPr>
          <a:xfrm>
            <a:off x="260052" y="1494647"/>
            <a:ext cx="8821291" cy="461665"/>
          </a:xfrm>
          <a:prstGeom prst="rect">
            <a:avLst/>
          </a:prstGeom>
          <a:solidFill>
            <a:srgbClr val="F0F0F0"/>
          </a:solidFill>
          <a:ln w="12700">
            <a:solidFill>
              <a:schemeClr val="tx1"/>
            </a:solidFill>
          </a:ln>
        </p:spPr>
        <p:txBody>
          <a:bodyPr wrap="square" rtlCol="0">
            <a:spAutoFit/>
          </a:bodyPr>
          <a:lstStyle/>
          <a:p>
            <a:r>
              <a:rPr lang="en-US" sz="2400" b="1"/>
              <a:t>Step 1: </a:t>
            </a:r>
            <a:r>
              <a:rPr lang="en-US" sz="2400"/>
              <a:t>Go to the </a:t>
            </a: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hlinkClick r:id="rId3"/>
              </a:rPr>
              <a:t>Ci3T Website on the Enhance tab</a:t>
            </a:r>
            <a:endParaRPr lang="en-US" sz="2400"/>
          </a:p>
        </p:txBody>
      </p:sp>
      <p:sp>
        <p:nvSpPr>
          <p:cNvPr id="12" name="TextBox 11">
            <a:extLst>
              <a:ext uri="{FF2B5EF4-FFF2-40B4-BE49-F238E27FC236}">
                <a16:creationId xmlns:a16="http://schemas.microsoft.com/office/drawing/2014/main" id="{35D339C9-2D1A-7B43-952E-120C99D69666}"/>
              </a:ext>
            </a:extLst>
          </p:cNvPr>
          <p:cNvSpPr txBox="1"/>
          <p:nvPr/>
        </p:nvSpPr>
        <p:spPr>
          <a:xfrm>
            <a:off x="260051" y="2058261"/>
            <a:ext cx="8821291" cy="2308324"/>
          </a:xfrm>
          <a:prstGeom prst="rect">
            <a:avLst/>
          </a:prstGeom>
          <a:solidFill>
            <a:srgbClr val="F0F0F0"/>
          </a:solidFill>
          <a:ln>
            <a:solidFill>
              <a:schemeClr val="tx1"/>
            </a:solidFill>
          </a:ln>
        </p:spPr>
        <p:txBody>
          <a:bodyPr wrap="square" rtlCol="0">
            <a:spAutoFit/>
          </a:bodyPr>
          <a:lstStyle/>
          <a:p>
            <a:r>
              <a:rPr lang="en-US" sz="2400" b="1"/>
              <a:t>Step 2: </a:t>
            </a:r>
            <a:r>
              <a:rPr lang="en-US" sz="2400"/>
              <a:t>Open the Behavior-Specific Praise module to explore</a:t>
            </a:r>
          </a:p>
          <a:p>
            <a:endParaRPr lang="en-US" sz="2400"/>
          </a:p>
          <a:p>
            <a:endParaRPr lang="en-US" sz="2400"/>
          </a:p>
          <a:p>
            <a:endParaRPr lang="en-US" sz="2400"/>
          </a:p>
          <a:p>
            <a:endParaRPr lang="en-US" sz="2400"/>
          </a:p>
          <a:p>
            <a:endParaRPr lang="en-US" sz="2400"/>
          </a:p>
        </p:txBody>
      </p:sp>
      <p:sp>
        <p:nvSpPr>
          <p:cNvPr id="5" name="TextBox 4">
            <a:extLst>
              <a:ext uri="{FF2B5EF4-FFF2-40B4-BE49-F238E27FC236}">
                <a16:creationId xmlns:a16="http://schemas.microsoft.com/office/drawing/2014/main" id="{0EFCB312-3235-8DE8-375E-DC77A90B4777}"/>
              </a:ext>
            </a:extLst>
          </p:cNvPr>
          <p:cNvSpPr txBox="1"/>
          <p:nvPr/>
        </p:nvSpPr>
        <p:spPr>
          <a:xfrm>
            <a:off x="260048" y="4468534"/>
            <a:ext cx="8821294" cy="461665"/>
          </a:xfrm>
          <a:prstGeom prst="rect">
            <a:avLst/>
          </a:prstGeom>
          <a:solidFill>
            <a:srgbClr val="F0F0F0"/>
          </a:solidFill>
          <a:ln w="12700">
            <a:solidFill>
              <a:schemeClr val="tx1"/>
            </a:solidFill>
          </a:ln>
        </p:spPr>
        <p:txBody>
          <a:bodyPr wrap="square" rtlCol="0">
            <a:spAutoFit/>
          </a:bodyPr>
          <a:lstStyle/>
          <a:p>
            <a:r>
              <a:rPr lang="en-US" sz="2400" b="1"/>
              <a:t>Step 3: </a:t>
            </a:r>
            <a:r>
              <a:rPr lang="en-US" sz="2400"/>
              <a:t>Review the selected module’s resources</a:t>
            </a:r>
          </a:p>
        </p:txBody>
      </p:sp>
      <p:sp>
        <p:nvSpPr>
          <p:cNvPr id="6" name="TextBox 5">
            <a:extLst>
              <a:ext uri="{FF2B5EF4-FFF2-40B4-BE49-F238E27FC236}">
                <a16:creationId xmlns:a16="http://schemas.microsoft.com/office/drawing/2014/main" id="{01F121F2-437B-1D98-6239-59E07793BA6B}"/>
              </a:ext>
            </a:extLst>
          </p:cNvPr>
          <p:cNvSpPr txBox="1"/>
          <p:nvPr/>
        </p:nvSpPr>
        <p:spPr>
          <a:xfrm>
            <a:off x="260048" y="5032148"/>
            <a:ext cx="8821294" cy="1200329"/>
          </a:xfrm>
          <a:prstGeom prst="rect">
            <a:avLst/>
          </a:prstGeom>
          <a:solidFill>
            <a:srgbClr val="F0F0F0"/>
          </a:solidFill>
          <a:ln w="12700">
            <a:solidFill>
              <a:schemeClr val="tx1"/>
            </a:solidFill>
          </a:ln>
        </p:spPr>
        <p:txBody>
          <a:bodyPr wrap="square" rtlCol="0">
            <a:spAutoFit/>
          </a:bodyPr>
          <a:lstStyle/>
          <a:p>
            <a:r>
              <a:rPr lang="en-US" sz="2400" b="1"/>
              <a:t>Step 4: </a:t>
            </a:r>
            <a:r>
              <a:rPr lang="en-US" sz="2400"/>
              <a:t>Create an action plan for:</a:t>
            </a:r>
          </a:p>
          <a:p>
            <a:pPr marL="1257300" lvl="2" indent="-342900">
              <a:buFont typeface="Arial" panose="020B0604020202020204" pitchFamily="34" charset="0"/>
              <a:buChar char="•"/>
            </a:pPr>
            <a:r>
              <a:rPr lang="en-US" sz="2400"/>
              <a:t>Sharing this intervention with one or more colleagues</a:t>
            </a:r>
          </a:p>
          <a:p>
            <a:pPr marL="1257300" lvl="2" indent="-342900">
              <a:buFont typeface="Arial" panose="020B0604020202020204" pitchFamily="34" charset="0"/>
              <a:buChar char="•"/>
            </a:pPr>
            <a:r>
              <a:rPr lang="en-US" sz="2400"/>
              <a:t>Using this intervention</a:t>
            </a:r>
          </a:p>
        </p:txBody>
      </p:sp>
      <p:pic>
        <p:nvPicPr>
          <p:cNvPr id="3" name="Picture 1">
            <a:extLst>
              <a:ext uri="{FF2B5EF4-FFF2-40B4-BE49-F238E27FC236}">
                <a16:creationId xmlns:a16="http://schemas.microsoft.com/office/drawing/2014/main" id="{D207A515-CE3A-4F17-2DFF-44956FF7081E}"/>
              </a:ext>
              <a:ext uri="{C183D7F6-B498-43B3-948B-1728B52AA6E4}">
                <adec:decorative xmlns:adec="http://schemas.microsoft.com/office/drawing/2017/decorative" val="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558761" y="2619192"/>
            <a:ext cx="1037282" cy="1619616"/>
          </a:xfrm>
          <a:prstGeom prst="rect">
            <a:avLst/>
          </a:prstGeom>
          <a:noFill/>
          <a:extLst>
            <a:ext uri="{909E8E84-426E-40DD-AFC4-6F175D3DCCD1}">
              <a14:hiddenFill xmlns:a14="http://schemas.microsoft.com/office/drawing/2010/main">
                <a:solidFill>
                  <a:srgbClr val="FFFFFF"/>
                </a:solidFill>
              </a14:hiddenFill>
            </a:ext>
          </a:extLst>
        </p:spPr>
      </p:pic>
      <p:pic>
        <p:nvPicPr>
          <p:cNvPr id="8" name="15:00">
            <a:extLst>
              <a:ext uri="{FF2B5EF4-FFF2-40B4-BE49-F238E27FC236}">
                <a16:creationId xmlns:a16="http://schemas.microsoft.com/office/drawing/2014/main" id="{1120D489-DF01-48D0-5483-8436A5D8F6A4}"/>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9234886" y="2996849"/>
            <a:ext cx="2957086" cy="1048611"/>
          </a:xfrm>
          <a:prstGeom prst="rect">
            <a:avLst/>
          </a:prstGeom>
          <a:noFill/>
        </p:spPr>
      </p:pic>
      <p:pic>
        <p:nvPicPr>
          <p:cNvPr id="9" name="14:00">
            <a:extLst>
              <a:ext uri="{FF2B5EF4-FFF2-40B4-BE49-F238E27FC236}">
                <a16:creationId xmlns:a16="http://schemas.microsoft.com/office/drawing/2014/main" id="{7948649F-9586-F330-AEFD-AADB0F99C0D4}"/>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9234578" y="2996849"/>
            <a:ext cx="2957086" cy="1048611"/>
          </a:xfrm>
          <a:prstGeom prst="rect">
            <a:avLst/>
          </a:prstGeom>
          <a:noFill/>
        </p:spPr>
      </p:pic>
      <p:pic>
        <p:nvPicPr>
          <p:cNvPr id="10" name="13:00">
            <a:extLst>
              <a:ext uri="{FF2B5EF4-FFF2-40B4-BE49-F238E27FC236}">
                <a16:creationId xmlns:a16="http://schemas.microsoft.com/office/drawing/2014/main" id="{65041D4B-37C7-012A-9DC0-EDD95F1CFEB4}"/>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9234902" y="2996849"/>
            <a:ext cx="2957086" cy="1048611"/>
          </a:xfrm>
          <a:prstGeom prst="rect">
            <a:avLst/>
          </a:prstGeom>
          <a:noFill/>
        </p:spPr>
      </p:pic>
      <p:pic>
        <p:nvPicPr>
          <p:cNvPr id="11" name="12:00">
            <a:extLst>
              <a:ext uri="{FF2B5EF4-FFF2-40B4-BE49-F238E27FC236}">
                <a16:creationId xmlns:a16="http://schemas.microsoft.com/office/drawing/2014/main" id="{959FDA0A-D086-F43B-EC6C-953114472341}"/>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9234634" y="2996849"/>
            <a:ext cx="2957086" cy="1048611"/>
          </a:xfrm>
          <a:prstGeom prst="rect">
            <a:avLst/>
          </a:prstGeom>
          <a:noFill/>
        </p:spPr>
      </p:pic>
      <p:pic>
        <p:nvPicPr>
          <p:cNvPr id="14" name="11:00">
            <a:extLst>
              <a:ext uri="{FF2B5EF4-FFF2-40B4-BE49-F238E27FC236}">
                <a16:creationId xmlns:a16="http://schemas.microsoft.com/office/drawing/2014/main" id="{C4C7C510-1B3B-89CE-332F-135323B20620}"/>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9234634" y="2996849"/>
            <a:ext cx="2957086" cy="1048611"/>
          </a:xfrm>
          <a:prstGeom prst="rect">
            <a:avLst/>
          </a:prstGeom>
          <a:noFill/>
        </p:spPr>
      </p:pic>
      <p:pic>
        <p:nvPicPr>
          <p:cNvPr id="16" name="10:00">
            <a:extLst>
              <a:ext uri="{FF2B5EF4-FFF2-40B4-BE49-F238E27FC236}">
                <a16:creationId xmlns:a16="http://schemas.microsoft.com/office/drawing/2014/main" id="{415AA720-95BB-4718-4C31-AFCFB62662D0}"/>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9234690" y="2996849"/>
            <a:ext cx="2957086" cy="1048611"/>
          </a:xfrm>
          <a:prstGeom prst="rect">
            <a:avLst/>
          </a:prstGeom>
          <a:noFill/>
        </p:spPr>
      </p:pic>
      <p:pic>
        <p:nvPicPr>
          <p:cNvPr id="17" name="09:00">
            <a:extLst>
              <a:ext uri="{FF2B5EF4-FFF2-40B4-BE49-F238E27FC236}">
                <a16:creationId xmlns:a16="http://schemas.microsoft.com/office/drawing/2014/main" id="{2E185D44-47E8-EB5B-A000-EE2C969530B6}"/>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9234746" y="2996849"/>
            <a:ext cx="2957086" cy="1048611"/>
          </a:xfrm>
          <a:prstGeom prst="rect">
            <a:avLst/>
          </a:prstGeom>
          <a:noFill/>
        </p:spPr>
      </p:pic>
      <p:pic>
        <p:nvPicPr>
          <p:cNvPr id="18" name="08:00">
            <a:extLst>
              <a:ext uri="{FF2B5EF4-FFF2-40B4-BE49-F238E27FC236}">
                <a16:creationId xmlns:a16="http://schemas.microsoft.com/office/drawing/2014/main" id="{85BD9E3E-52C7-45F6-2F1E-19C966243855}"/>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9234910" y="2996849"/>
            <a:ext cx="2957086" cy="1048611"/>
          </a:xfrm>
          <a:prstGeom prst="rect">
            <a:avLst/>
          </a:prstGeom>
          <a:noFill/>
        </p:spPr>
      </p:pic>
      <p:pic>
        <p:nvPicPr>
          <p:cNvPr id="19" name="07:00">
            <a:extLst>
              <a:ext uri="{FF2B5EF4-FFF2-40B4-BE49-F238E27FC236}">
                <a16:creationId xmlns:a16="http://schemas.microsoft.com/office/drawing/2014/main" id="{7CFBD180-0F9F-7838-D95C-EF4D98F0AFCE}"/>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9234912" y="2996849"/>
            <a:ext cx="2957086" cy="1048611"/>
          </a:xfrm>
          <a:prstGeom prst="rect">
            <a:avLst/>
          </a:prstGeom>
          <a:noFill/>
        </p:spPr>
      </p:pic>
      <p:pic>
        <p:nvPicPr>
          <p:cNvPr id="20" name="06:00">
            <a:extLst>
              <a:ext uri="{FF2B5EF4-FFF2-40B4-BE49-F238E27FC236}">
                <a16:creationId xmlns:a16="http://schemas.microsoft.com/office/drawing/2014/main" id="{842F59EC-0A79-425C-0F80-502C3BD0738F}"/>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9234912" y="2996849"/>
            <a:ext cx="2957086" cy="1048611"/>
          </a:xfrm>
          <a:prstGeom prst="rect">
            <a:avLst/>
          </a:prstGeom>
          <a:noFill/>
        </p:spPr>
      </p:pic>
      <p:pic>
        <p:nvPicPr>
          <p:cNvPr id="21" name="05:00">
            <a:extLst>
              <a:ext uri="{FF2B5EF4-FFF2-40B4-BE49-F238E27FC236}">
                <a16:creationId xmlns:a16="http://schemas.microsoft.com/office/drawing/2014/main" id="{83F747FF-5251-573F-C45F-B594F751080C}"/>
              </a:ext>
              <a:ext uri="{C183D7F6-B498-43B3-948B-1728B52AA6E4}">
                <adec:decorative xmlns:adec="http://schemas.microsoft.com/office/drawing/2017/decorative" val="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9234912" y="2996849"/>
            <a:ext cx="2957086" cy="1048611"/>
          </a:xfrm>
          <a:prstGeom prst="rect">
            <a:avLst/>
          </a:prstGeom>
          <a:noFill/>
        </p:spPr>
      </p:pic>
      <p:pic>
        <p:nvPicPr>
          <p:cNvPr id="22" name="04:00">
            <a:extLst>
              <a:ext uri="{FF2B5EF4-FFF2-40B4-BE49-F238E27FC236}">
                <a16:creationId xmlns:a16="http://schemas.microsoft.com/office/drawing/2014/main" id="{C595B8CE-522E-6562-6065-9A42BFF1C2BA}"/>
              </a:ext>
              <a:ext uri="{C183D7F6-B498-43B3-948B-1728B52AA6E4}">
                <adec:decorative xmlns:adec="http://schemas.microsoft.com/office/drawing/2017/decorative" val="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9234746" y="2996849"/>
            <a:ext cx="2957086" cy="1048611"/>
          </a:xfrm>
          <a:prstGeom prst="rect">
            <a:avLst/>
          </a:prstGeom>
          <a:noFill/>
        </p:spPr>
      </p:pic>
      <p:pic>
        <p:nvPicPr>
          <p:cNvPr id="23" name="03:00">
            <a:extLst>
              <a:ext uri="{FF2B5EF4-FFF2-40B4-BE49-F238E27FC236}">
                <a16:creationId xmlns:a16="http://schemas.microsoft.com/office/drawing/2014/main" id="{44BC4B77-CE6F-93B6-BAE7-1DCE234964AB}"/>
              </a:ext>
              <a:ext uri="{C183D7F6-B498-43B3-948B-1728B52AA6E4}">
                <adec:decorative xmlns:adec="http://schemas.microsoft.com/office/drawing/2017/decorative" val="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9234912" y="2996851"/>
            <a:ext cx="2957086" cy="1048611"/>
          </a:xfrm>
          <a:prstGeom prst="rect">
            <a:avLst/>
          </a:prstGeom>
          <a:noFill/>
        </p:spPr>
      </p:pic>
      <p:pic>
        <p:nvPicPr>
          <p:cNvPr id="24" name="02:00">
            <a:extLst>
              <a:ext uri="{FF2B5EF4-FFF2-40B4-BE49-F238E27FC236}">
                <a16:creationId xmlns:a16="http://schemas.microsoft.com/office/drawing/2014/main" id="{4915B6AA-DE27-10F2-2A43-B3C927A879C6}"/>
              </a:ext>
              <a:ext uri="{C183D7F6-B498-43B3-948B-1728B52AA6E4}">
                <adec:decorative xmlns:adec="http://schemas.microsoft.com/office/drawing/2017/decorative" val="1"/>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9234914" y="2996851"/>
            <a:ext cx="2957086" cy="1048611"/>
          </a:xfrm>
          <a:prstGeom prst="rect">
            <a:avLst/>
          </a:prstGeom>
          <a:noFill/>
        </p:spPr>
      </p:pic>
      <p:pic>
        <p:nvPicPr>
          <p:cNvPr id="25" name="01:00">
            <a:extLst>
              <a:ext uri="{FF2B5EF4-FFF2-40B4-BE49-F238E27FC236}">
                <a16:creationId xmlns:a16="http://schemas.microsoft.com/office/drawing/2014/main" id="{0DB6E2F4-C64D-6F80-F067-B941BEBA51C0}"/>
              </a:ext>
              <a:ext uri="{C183D7F6-B498-43B3-948B-1728B52AA6E4}">
                <adec:decorative xmlns:adec="http://schemas.microsoft.com/office/drawing/2017/decorative" val="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9234914" y="2996853"/>
            <a:ext cx="2957086" cy="1048611"/>
          </a:xfrm>
          <a:prstGeom prst="rect">
            <a:avLst/>
          </a:prstGeom>
          <a:noFill/>
        </p:spPr>
      </p:pic>
      <p:pic>
        <p:nvPicPr>
          <p:cNvPr id="26" name="00:30">
            <a:extLst>
              <a:ext uri="{FF2B5EF4-FFF2-40B4-BE49-F238E27FC236}">
                <a16:creationId xmlns:a16="http://schemas.microsoft.com/office/drawing/2014/main" id="{927CB8F4-DF6F-BA8C-D375-A20BC0D3F478}"/>
              </a:ext>
              <a:ext uri="{C183D7F6-B498-43B3-948B-1728B52AA6E4}">
                <adec:decorative xmlns:adec="http://schemas.microsoft.com/office/drawing/2017/decorative" val="1"/>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tretch>
            <a:fillRect/>
          </a:stretch>
        </p:blipFill>
        <p:spPr bwMode="auto">
          <a:xfrm>
            <a:off x="9234802" y="2996849"/>
            <a:ext cx="2957086" cy="1048611"/>
          </a:xfrm>
          <a:prstGeom prst="rect">
            <a:avLst/>
          </a:prstGeom>
          <a:noFill/>
        </p:spPr>
      </p:pic>
      <p:pic>
        <p:nvPicPr>
          <p:cNvPr id="27" name="00:00">
            <a:extLst>
              <a:ext uri="{FF2B5EF4-FFF2-40B4-BE49-F238E27FC236}">
                <a16:creationId xmlns:a16="http://schemas.microsoft.com/office/drawing/2014/main" id="{E1661C86-1C1A-3052-6896-2C402CEB1C49}"/>
              </a:ext>
              <a:ext uri="{C183D7F6-B498-43B3-948B-1728B52AA6E4}">
                <adec:decorative xmlns:adec="http://schemas.microsoft.com/office/drawing/2017/decorative" val="1"/>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a:off x="9149131" y="2996850"/>
            <a:ext cx="2957085" cy="1048612"/>
          </a:xfrm>
          <a:prstGeom prst="rect">
            <a:avLst/>
          </a:prstGeom>
          <a:noFill/>
        </p:spPr>
      </p:pic>
    </p:spTree>
    <p:extLst>
      <p:ext uri="{BB962C8B-B14F-4D97-AF65-F5344CB8AC3E}">
        <p14:creationId xmlns:p14="http://schemas.microsoft.com/office/powerpoint/2010/main" val="336819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1000">
        <p159:morph option="byObject"/>
      </p:transition>
    </mc:Choice>
    <mc:Fallback xmlns="">
      <p:transition spd="slow" advClick="0" advTm="30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8"/>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2"/>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3"/>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4"/>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5"/>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6"/>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23468-D62B-20B9-DF95-494851F7DE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BB2745-9D3F-DCA1-6ECE-744D72402FE8}"/>
              </a:ext>
            </a:extLst>
          </p:cNvPr>
          <p:cNvSpPr>
            <a:spLocks noGrp="1"/>
          </p:cNvSpPr>
          <p:nvPr>
            <p:ph type="title"/>
          </p:nvPr>
        </p:nvSpPr>
        <p:spPr/>
        <p:txBody>
          <a:bodyPr/>
          <a:lstStyle/>
          <a:p>
            <a:r>
              <a:rPr lang="en-US"/>
              <a:t>Behavior-Specific Praise Work Time</a:t>
            </a:r>
          </a:p>
        </p:txBody>
      </p:sp>
      <p:sp>
        <p:nvSpPr>
          <p:cNvPr id="3" name="Rectangle 1">
            <a:extLst>
              <a:ext uri="{FF2B5EF4-FFF2-40B4-BE49-F238E27FC236}">
                <a16:creationId xmlns:a16="http://schemas.microsoft.com/office/drawing/2014/main" id="{BACCBACA-B0E6-5AEC-A64D-93832C50702D}"/>
              </a:ext>
            </a:extLst>
          </p:cNvPr>
          <p:cNvSpPr/>
          <p:nvPr/>
        </p:nvSpPr>
        <p:spPr>
          <a:xfrm>
            <a:off x="501445" y="1642222"/>
            <a:ext cx="10852355" cy="332803"/>
          </a:xfrm>
          <a:prstGeom prst="rect">
            <a:avLst/>
          </a:prstGeom>
          <a:ln>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lvl="0" algn="ctr">
              <a:defRPr/>
            </a:pPr>
            <a:r>
              <a:rPr lang="en-US" sz="2400" b="1">
                <a:solidFill>
                  <a:schemeClr val="bg1"/>
                </a:solidFill>
              </a:rPr>
              <a:t>Using Behavior-Specific Praise as….</a:t>
            </a:r>
          </a:p>
        </p:txBody>
      </p:sp>
      <p:graphicFrame>
        <p:nvGraphicFramePr>
          <p:cNvPr id="4" name="Table" descr="Infographic of behavior-specific praise work time preview. Options are module exploration, component of Tier 1 instruction, stand-alone Tier 2 intervention and a trainer/coach. ">
            <a:extLst>
              <a:ext uri="{FF2B5EF4-FFF2-40B4-BE49-F238E27FC236}">
                <a16:creationId xmlns:a16="http://schemas.microsoft.com/office/drawing/2014/main" id="{213B051B-3666-E6A9-711A-BAB22C483AE5}"/>
              </a:ext>
            </a:extLst>
          </p:cNvPr>
          <p:cNvGraphicFramePr>
            <a:graphicFrameLocks noGrp="1"/>
          </p:cNvGraphicFramePr>
          <p:nvPr>
            <p:extLst>
              <p:ext uri="{D42A27DB-BD31-4B8C-83A1-F6EECF244321}">
                <p14:modId xmlns:p14="http://schemas.microsoft.com/office/powerpoint/2010/main" val="171677330"/>
              </p:ext>
            </p:extLst>
          </p:nvPr>
        </p:nvGraphicFramePr>
        <p:xfrm>
          <a:off x="501445" y="1999621"/>
          <a:ext cx="10852356" cy="2865134"/>
        </p:xfrm>
        <a:graphic>
          <a:graphicData uri="http://schemas.openxmlformats.org/drawingml/2006/table">
            <a:tbl>
              <a:tblPr firstRow="1" bandRow="1">
                <a:tableStyleId>{5C22544A-7EE6-4342-B048-85BDC9FD1C3A}</a:tableStyleId>
              </a:tblPr>
              <a:tblGrid>
                <a:gridCol w="2713089">
                  <a:extLst>
                    <a:ext uri="{9D8B030D-6E8A-4147-A177-3AD203B41FA5}">
                      <a16:colId xmlns:a16="http://schemas.microsoft.com/office/drawing/2014/main" val="753282578"/>
                    </a:ext>
                  </a:extLst>
                </a:gridCol>
                <a:gridCol w="2713089">
                  <a:extLst>
                    <a:ext uri="{9D8B030D-6E8A-4147-A177-3AD203B41FA5}">
                      <a16:colId xmlns:a16="http://schemas.microsoft.com/office/drawing/2014/main" val="3891728414"/>
                    </a:ext>
                  </a:extLst>
                </a:gridCol>
                <a:gridCol w="2713089">
                  <a:extLst>
                    <a:ext uri="{9D8B030D-6E8A-4147-A177-3AD203B41FA5}">
                      <a16:colId xmlns:a16="http://schemas.microsoft.com/office/drawing/2014/main" val="1943457108"/>
                    </a:ext>
                  </a:extLst>
                </a:gridCol>
                <a:gridCol w="2713089">
                  <a:extLst>
                    <a:ext uri="{9D8B030D-6E8A-4147-A177-3AD203B41FA5}">
                      <a16:colId xmlns:a16="http://schemas.microsoft.com/office/drawing/2014/main" val="1807791318"/>
                    </a:ext>
                  </a:extLst>
                </a:gridCol>
              </a:tblGrid>
              <a:tr h="2865134">
                <a:tc>
                  <a:txBody>
                    <a:bodyPr/>
                    <a:lstStyle/>
                    <a:p>
                      <a:pPr algn="ctr"/>
                      <a:r>
                        <a:rPr lang="en-US" sz="2400" b="1">
                          <a:solidFill>
                            <a:schemeClr val="tx1"/>
                          </a:solidFill>
                        </a:rPr>
                        <a:t>Module Exploration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tx1"/>
                          </a:solidFill>
                        </a:rPr>
                        <a:t>Component of Tier 1 Instruction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a:solidFill>
                          <a:schemeClr val="tx1"/>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tx1"/>
                          </a:solidFill>
                        </a:rPr>
                        <a:t>Stand-Alone Tier 2 Intervention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chemeClr val="tx1"/>
                          </a:solidFill>
                        </a:rPr>
                        <a:t>A Trainer/Coach</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pic>
        <p:nvPicPr>
          <p:cNvPr id="10" name="Picture 1">
            <a:extLst>
              <a:ext uri="{FF2B5EF4-FFF2-40B4-BE49-F238E27FC236}">
                <a16:creationId xmlns:a16="http://schemas.microsoft.com/office/drawing/2014/main" id="{C5FB1901-AB94-F060-2234-2E1C3063D498}"/>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1273380" y="2831286"/>
            <a:ext cx="1229060" cy="19190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61225518-E952-1AA5-FF00-B3766EEFAFF3}"/>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79348" y="3104282"/>
            <a:ext cx="2432515" cy="1646063"/>
          </a:xfrm>
          <a:prstGeom prst="rect">
            <a:avLst/>
          </a:prstGeom>
        </p:spPr>
      </p:pic>
      <p:pic>
        <p:nvPicPr>
          <p:cNvPr id="13" name="Picture 3">
            <a:extLst>
              <a:ext uri="{FF2B5EF4-FFF2-40B4-BE49-F238E27FC236}">
                <a16:creationId xmlns:a16="http://schemas.microsoft.com/office/drawing/2014/main" id="{01C5DF07-4810-E64A-83B0-78FEC990B25F}"/>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5721" y="3104281"/>
            <a:ext cx="2377646" cy="1646063"/>
          </a:xfrm>
          <a:prstGeom prst="rect">
            <a:avLst/>
          </a:prstGeom>
        </p:spPr>
      </p:pic>
      <p:pic>
        <p:nvPicPr>
          <p:cNvPr id="9" name="Picture 4">
            <a:extLst>
              <a:ext uri="{FF2B5EF4-FFF2-40B4-BE49-F238E27FC236}">
                <a16:creationId xmlns:a16="http://schemas.microsoft.com/office/drawing/2014/main" id="{947DF07A-70FF-1FDE-0AAC-0F14BD2914B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82572" y="2917416"/>
            <a:ext cx="1536797" cy="1536797"/>
          </a:xfrm>
          <a:prstGeom prst="rect">
            <a:avLst/>
          </a:prstGeom>
        </p:spPr>
      </p:pic>
      <p:pic>
        <p:nvPicPr>
          <p:cNvPr id="6" name="15:00">
            <a:extLst>
              <a:ext uri="{FF2B5EF4-FFF2-40B4-BE49-F238E27FC236}">
                <a16:creationId xmlns:a16="http://schemas.microsoft.com/office/drawing/2014/main" id="{B96A4EDD-F379-69C7-FA51-4A5A30B018BB}"/>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3739018" y="4997099"/>
            <a:ext cx="4714022" cy="1671638"/>
          </a:xfrm>
          <a:prstGeom prst="rect">
            <a:avLst/>
          </a:prstGeom>
          <a:noFill/>
        </p:spPr>
      </p:pic>
      <p:pic>
        <p:nvPicPr>
          <p:cNvPr id="7" name="14:00">
            <a:extLst>
              <a:ext uri="{FF2B5EF4-FFF2-40B4-BE49-F238E27FC236}">
                <a16:creationId xmlns:a16="http://schemas.microsoft.com/office/drawing/2014/main" id="{50A297BC-E7DA-AABE-268D-D38155D121A8}"/>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3738710" y="4997099"/>
            <a:ext cx="4714022" cy="1671638"/>
          </a:xfrm>
          <a:prstGeom prst="rect">
            <a:avLst/>
          </a:prstGeom>
          <a:noFill/>
        </p:spPr>
      </p:pic>
      <p:pic>
        <p:nvPicPr>
          <p:cNvPr id="8" name="13:00">
            <a:extLst>
              <a:ext uri="{FF2B5EF4-FFF2-40B4-BE49-F238E27FC236}">
                <a16:creationId xmlns:a16="http://schemas.microsoft.com/office/drawing/2014/main" id="{34C81EF1-4FC1-E944-5432-57E727C2E287}"/>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3739034" y="4997099"/>
            <a:ext cx="4714022" cy="1671638"/>
          </a:xfrm>
          <a:prstGeom prst="rect">
            <a:avLst/>
          </a:prstGeom>
          <a:noFill/>
        </p:spPr>
      </p:pic>
      <p:pic>
        <p:nvPicPr>
          <p:cNvPr id="11" name="12:00">
            <a:extLst>
              <a:ext uri="{FF2B5EF4-FFF2-40B4-BE49-F238E27FC236}">
                <a16:creationId xmlns:a16="http://schemas.microsoft.com/office/drawing/2014/main" id="{6A187542-6ABD-7BD2-EF45-13439E661C9B}"/>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3738766" y="4997099"/>
            <a:ext cx="4714022" cy="1671638"/>
          </a:xfrm>
          <a:prstGeom prst="rect">
            <a:avLst/>
          </a:prstGeom>
          <a:noFill/>
        </p:spPr>
      </p:pic>
      <p:pic>
        <p:nvPicPr>
          <p:cNvPr id="14" name="11:00">
            <a:extLst>
              <a:ext uri="{FF2B5EF4-FFF2-40B4-BE49-F238E27FC236}">
                <a16:creationId xmlns:a16="http://schemas.microsoft.com/office/drawing/2014/main" id="{A94F9842-87DB-96F7-DB54-FE7FCACA5FE8}"/>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3738766" y="4997099"/>
            <a:ext cx="4714022" cy="1671638"/>
          </a:xfrm>
          <a:prstGeom prst="rect">
            <a:avLst/>
          </a:prstGeom>
          <a:noFill/>
        </p:spPr>
      </p:pic>
      <p:pic>
        <p:nvPicPr>
          <p:cNvPr id="15" name="10:00">
            <a:extLst>
              <a:ext uri="{FF2B5EF4-FFF2-40B4-BE49-F238E27FC236}">
                <a16:creationId xmlns:a16="http://schemas.microsoft.com/office/drawing/2014/main" id="{1E9B573F-EE05-95C1-3CB7-3C0BA86AED8E}"/>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3738822" y="4997099"/>
            <a:ext cx="4714022" cy="1671638"/>
          </a:xfrm>
          <a:prstGeom prst="rect">
            <a:avLst/>
          </a:prstGeom>
          <a:noFill/>
        </p:spPr>
      </p:pic>
      <p:pic>
        <p:nvPicPr>
          <p:cNvPr id="16" name="09:00">
            <a:extLst>
              <a:ext uri="{FF2B5EF4-FFF2-40B4-BE49-F238E27FC236}">
                <a16:creationId xmlns:a16="http://schemas.microsoft.com/office/drawing/2014/main" id="{131461C5-0DAE-459A-0E34-8B48297BFDF3}"/>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3738878" y="4997099"/>
            <a:ext cx="4714022" cy="1671638"/>
          </a:xfrm>
          <a:prstGeom prst="rect">
            <a:avLst/>
          </a:prstGeom>
          <a:noFill/>
        </p:spPr>
      </p:pic>
      <p:pic>
        <p:nvPicPr>
          <p:cNvPr id="17" name="08:00">
            <a:extLst>
              <a:ext uri="{FF2B5EF4-FFF2-40B4-BE49-F238E27FC236}">
                <a16:creationId xmlns:a16="http://schemas.microsoft.com/office/drawing/2014/main" id="{1B77E692-85CA-7E6A-B630-086EA3FD7C3F}"/>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3739042" y="4997099"/>
            <a:ext cx="4714022" cy="1671638"/>
          </a:xfrm>
          <a:prstGeom prst="rect">
            <a:avLst/>
          </a:prstGeom>
          <a:noFill/>
        </p:spPr>
      </p:pic>
      <p:pic>
        <p:nvPicPr>
          <p:cNvPr id="18" name="07:00">
            <a:extLst>
              <a:ext uri="{FF2B5EF4-FFF2-40B4-BE49-F238E27FC236}">
                <a16:creationId xmlns:a16="http://schemas.microsoft.com/office/drawing/2014/main" id="{368FEBC4-CD2A-0C48-9317-FFAFD2883D37}"/>
              </a:ext>
              <a:ext uri="{C183D7F6-B498-43B3-948B-1728B52AA6E4}">
                <adec:decorative xmlns:adec="http://schemas.microsoft.com/office/drawing/2017/decorative" val="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3739044" y="4997099"/>
            <a:ext cx="4714022" cy="1671638"/>
          </a:xfrm>
          <a:prstGeom prst="rect">
            <a:avLst/>
          </a:prstGeom>
          <a:noFill/>
        </p:spPr>
      </p:pic>
      <p:pic>
        <p:nvPicPr>
          <p:cNvPr id="19" name="06:00">
            <a:extLst>
              <a:ext uri="{FF2B5EF4-FFF2-40B4-BE49-F238E27FC236}">
                <a16:creationId xmlns:a16="http://schemas.microsoft.com/office/drawing/2014/main" id="{69627573-23CF-1128-7596-8A7F74F6F4F1}"/>
              </a:ext>
              <a:ext uri="{C183D7F6-B498-43B3-948B-1728B52AA6E4}">
                <adec:decorative xmlns:adec="http://schemas.microsoft.com/office/drawing/2017/decorative" val="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3739044" y="4997099"/>
            <a:ext cx="4714022" cy="1671638"/>
          </a:xfrm>
          <a:prstGeom prst="rect">
            <a:avLst/>
          </a:prstGeom>
          <a:noFill/>
        </p:spPr>
      </p:pic>
      <p:pic>
        <p:nvPicPr>
          <p:cNvPr id="20" name="05:00">
            <a:extLst>
              <a:ext uri="{FF2B5EF4-FFF2-40B4-BE49-F238E27FC236}">
                <a16:creationId xmlns:a16="http://schemas.microsoft.com/office/drawing/2014/main" id="{FDAA301E-0115-A31E-8BE8-2ABEE2D92CF4}"/>
              </a:ext>
              <a:ext uri="{C183D7F6-B498-43B3-948B-1728B52AA6E4}">
                <adec:decorative xmlns:adec="http://schemas.microsoft.com/office/drawing/2017/decorative" val="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3739044" y="4997099"/>
            <a:ext cx="4714022" cy="1671638"/>
          </a:xfrm>
          <a:prstGeom prst="rect">
            <a:avLst/>
          </a:prstGeom>
          <a:noFill/>
        </p:spPr>
      </p:pic>
      <p:pic>
        <p:nvPicPr>
          <p:cNvPr id="21" name="04:00">
            <a:extLst>
              <a:ext uri="{FF2B5EF4-FFF2-40B4-BE49-F238E27FC236}">
                <a16:creationId xmlns:a16="http://schemas.microsoft.com/office/drawing/2014/main" id="{FC5C82E3-959A-BC09-956F-A26610496A22}"/>
              </a:ext>
              <a:ext uri="{C183D7F6-B498-43B3-948B-1728B52AA6E4}">
                <adec:decorative xmlns:adec="http://schemas.microsoft.com/office/drawing/2017/decorative" val="1"/>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3738878" y="4997099"/>
            <a:ext cx="4714022" cy="1671638"/>
          </a:xfrm>
          <a:prstGeom prst="rect">
            <a:avLst/>
          </a:prstGeom>
          <a:noFill/>
        </p:spPr>
      </p:pic>
      <p:pic>
        <p:nvPicPr>
          <p:cNvPr id="22" name="03:00">
            <a:extLst>
              <a:ext uri="{FF2B5EF4-FFF2-40B4-BE49-F238E27FC236}">
                <a16:creationId xmlns:a16="http://schemas.microsoft.com/office/drawing/2014/main" id="{53D47F3D-439F-F8CB-4FF7-A1A1B65B80CE}"/>
              </a:ext>
              <a:ext uri="{C183D7F6-B498-43B3-948B-1728B52AA6E4}">
                <adec:decorative xmlns:adec="http://schemas.microsoft.com/office/drawing/2017/decorative" val="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3739044" y="4997101"/>
            <a:ext cx="4714022" cy="1671638"/>
          </a:xfrm>
          <a:prstGeom prst="rect">
            <a:avLst/>
          </a:prstGeom>
          <a:noFill/>
        </p:spPr>
      </p:pic>
      <p:pic>
        <p:nvPicPr>
          <p:cNvPr id="23" name="02:00">
            <a:extLst>
              <a:ext uri="{FF2B5EF4-FFF2-40B4-BE49-F238E27FC236}">
                <a16:creationId xmlns:a16="http://schemas.microsoft.com/office/drawing/2014/main" id="{A1163934-CC7F-91E8-C6B2-B18BCDCD8DDC}"/>
              </a:ext>
              <a:ext uri="{C183D7F6-B498-43B3-948B-1728B52AA6E4}">
                <adec:decorative xmlns:adec="http://schemas.microsoft.com/office/drawing/2017/decorative" val="1"/>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tretch>
            <a:fillRect/>
          </a:stretch>
        </p:blipFill>
        <p:spPr bwMode="auto">
          <a:xfrm>
            <a:off x="3739046" y="4997101"/>
            <a:ext cx="4714022" cy="1671638"/>
          </a:xfrm>
          <a:prstGeom prst="rect">
            <a:avLst/>
          </a:prstGeom>
          <a:noFill/>
        </p:spPr>
      </p:pic>
      <p:pic>
        <p:nvPicPr>
          <p:cNvPr id="24" name="01:00">
            <a:extLst>
              <a:ext uri="{FF2B5EF4-FFF2-40B4-BE49-F238E27FC236}">
                <a16:creationId xmlns:a16="http://schemas.microsoft.com/office/drawing/2014/main" id="{D707B350-72EF-B8A8-7D3C-1D79DEAEC61D}"/>
              </a:ext>
              <a:ext uri="{C183D7F6-B498-43B3-948B-1728B52AA6E4}">
                <adec:decorative xmlns:adec="http://schemas.microsoft.com/office/drawing/2017/decorative" val="1"/>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a:off x="3739046" y="4997103"/>
            <a:ext cx="4714022" cy="1671638"/>
          </a:xfrm>
          <a:prstGeom prst="rect">
            <a:avLst/>
          </a:prstGeom>
          <a:noFill/>
        </p:spPr>
      </p:pic>
      <p:pic>
        <p:nvPicPr>
          <p:cNvPr id="25" name="00:30">
            <a:extLst>
              <a:ext uri="{FF2B5EF4-FFF2-40B4-BE49-F238E27FC236}">
                <a16:creationId xmlns:a16="http://schemas.microsoft.com/office/drawing/2014/main" id="{DAA3B58E-385A-75A8-1FF1-FC49270A566A}"/>
              </a:ext>
              <a:ext uri="{C183D7F6-B498-43B3-948B-1728B52AA6E4}">
                <adec:decorative xmlns:adec="http://schemas.microsoft.com/office/drawing/2017/decorative" val="1"/>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tretch>
            <a:fillRect/>
          </a:stretch>
        </p:blipFill>
        <p:spPr bwMode="auto">
          <a:xfrm>
            <a:off x="3738934" y="4997099"/>
            <a:ext cx="4714022" cy="1671638"/>
          </a:xfrm>
          <a:prstGeom prst="rect">
            <a:avLst/>
          </a:prstGeom>
          <a:noFill/>
        </p:spPr>
      </p:pic>
      <p:pic>
        <p:nvPicPr>
          <p:cNvPr id="26" name="00:00">
            <a:extLst>
              <a:ext uri="{FF2B5EF4-FFF2-40B4-BE49-F238E27FC236}">
                <a16:creationId xmlns:a16="http://schemas.microsoft.com/office/drawing/2014/main" id="{BE50B525-D480-F815-9BCB-AA5A0E3C90C8}"/>
              </a:ext>
              <a:ext uri="{C183D7F6-B498-43B3-948B-1728B52AA6E4}">
                <adec:decorative xmlns:adec="http://schemas.microsoft.com/office/drawing/2017/decorative" val="1"/>
              </a:ext>
            </a:extLst>
          </p:cNvPr>
          <p:cNvPicPr>
            <a:picLocks noChangeAspect="1" noChangeArrowheads="1"/>
          </p:cNvPicPr>
          <p:nvPr/>
        </p:nvPicPr>
        <p:blipFill>
          <a:blip r:embed="rId23" cstate="email">
            <a:extLst>
              <a:ext uri="{28A0092B-C50C-407E-A947-70E740481C1C}">
                <a14:useLocalDpi xmlns:a14="http://schemas.microsoft.com/office/drawing/2010/main"/>
              </a:ext>
            </a:extLst>
          </a:blip>
          <a:stretch>
            <a:fillRect/>
          </a:stretch>
        </p:blipFill>
        <p:spPr bwMode="auto">
          <a:xfrm>
            <a:off x="3738990" y="4997099"/>
            <a:ext cx="4714020" cy="1671639"/>
          </a:xfrm>
          <a:prstGeom prst="rect">
            <a:avLst/>
          </a:prstGeom>
          <a:noFill/>
        </p:spPr>
      </p:pic>
    </p:spTree>
    <p:extLst>
      <p:ext uri="{BB962C8B-B14F-4D97-AF65-F5344CB8AC3E}">
        <p14:creationId xmlns:p14="http://schemas.microsoft.com/office/powerpoint/2010/main" val="427031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1"/>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2"/>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3"/>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4"/>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5"/>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C7A0F-6F55-A4AA-7832-997D2BA446F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1E145D4-CE3A-2722-130C-08290204DCDA}"/>
              </a:ext>
            </a:extLst>
          </p:cNvPr>
          <p:cNvSpPr txBox="1">
            <a:spLocks noGrp="1"/>
          </p:cNvSpPr>
          <p:nvPr>
            <p:ph type="title" idx="4294967295"/>
          </p:nvPr>
        </p:nvSpPr>
        <p:spPr>
          <a:xfrm>
            <a:off x="4120207" y="1749684"/>
            <a:ext cx="3513222" cy="7928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Bio Break!</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pic>
        <p:nvPicPr>
          <p:cNvPr id="4" name="00:00">
            <a:extLst>
              <a:ext uri="{FF2B5EF4-FFF2-40B4-BE49-F238E27FC236}">
                <a16:creationId xmlns:a16="http://schemas.microsoft.com/office/drawing/2014/main" id="{55E71F67-DF3E-7504-9972-ACA56C398500}"/>
              </a:ext>
              <a:ext uri="{C183D7F6-B498-43B3-948B-1728B52AA6E4}">
                <adec:decorative xmlns:adec="http://schemas.microsoft.com/office/drawing/2017/decorative" val="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3901025" y="2728364"/>
            <a:ext cx="3951586" cy="1401272"/>
          </a:xfrm>
          <a:prstGeom prst="rect">
            <a:avLst/>
          </a:prstGeom>
          <a:noFill/>
        </p:spPr>
      </p:pic>
    </p:spTree>
    <p:extLst>
      <p:ext uri="{BB962C8B-B14F-4D97-AF65-F5344CB8AC3E}">
        <p14:creationId xmlns:p14="http://schemas.microsoft.com/office/powerpoint/2010/main" val="224683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78C230-BA51-950C-B611-EC2E0DC3423F}"/>
              </a:ext>
            </a:extLst>
          </p:cNvPr>
          <p:cNvSpPr>
            <a:spLocks noGrp="1"/>
          </p:cNvSpPr>
          <p:nvPr>
            <p:ph type="title"/>
          </p:nvPr>
        </p:nvSpPr>
        <p:spPr/>
        <p:txBody>
          <a:bodyPr>
            <a:normAutofit/>
          </a:bodyPr>
          <a:lstStyle/>
          <a:p>
            <a:r>
              <a:rPr lang="en-US"/>
              <a:t>Module Connection!</a:t>
            </a:r>
            <a:br>
              <a:rPr lang="en-US"/>
            </a:br>
            <a:r>
              <a:rPr lang="en-US" sz="4400">
                <a:solidFill>
                  <a:schemeClr val="accent5"/>
                </a:solidFill>
              </a:rPr>
              <a:t>Instructional Choice</a:t>
            </a:r>
            <a:endParaRPr lang="en-US"/>
          </a:p>
        </p:txBody>
      </p:sp>
      <p:pic>
        <p:nvPicPr>
          <p:cNvPr id="4" name="Picture 1" descr="Screenshot of What is Instructional Choice? YouTube video">
            <a:extLst>
              <a:ext uri="{FF2B5EF4-FFF2-40B4-BE49-F238E27FC236}">
                <a16:creationId xmlns:a16="http://schemas.microsoft.com/office/drawing/2014/main" id="{52127219-0AA8-108D-0804-3C73A47048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5323" y="1936941"/>
            <a:ext cx="3307783" cy="1882892"/>
          </a:xfrm>
          <a:prstGeom prst="rect">
            <a:avLst/>
          </a:prstGeom>
        </p:spPr>
      </p:pic>
      <p:pic>
        <p:nvPicPr>
          <p:cNvPr id="9" name="Picture 2" descr="Low-Intensity Strategies Instructional Choice infographic">
            <a:extLst>
              <a:ext uri="{FF2B5EF4-FFF2-40B4-BE49-F238E27FC236}">
                <a16:creationId xmlns:a16="http://schemas.microsoft.com/office/drawing/2014/main" id="{51FB83C7-E16A-E061-5E68-815DD893300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25924" y="3987782"/>
            <a:ext cx="1857255" cy="2405771"/>
          </a:xfrm>
          <a:prstGeom prst="rect">
            <a:avLst/>
          </a:prstGeom>
        </p:spPr>
      </p:pic>
      <p:pic>
        <p:nvPicPr>
          <p:cNvPr id="1026" name="Picture 3" descr="Examples of Instructional Choice infographic">
            <a:extLst>
              <a:ext uri="{FF2B5EF4-FFF2-40B4-BE49-F238E27FC236}">
                <a16:creationId xmlns:a16="http://schemas.microsoft.com/office/drawing/2014/main" id="{6658B9C7-28DA-0034-D97A-8BD66EAC218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95466" y="3987782"/>
            <a:ext cx="1283078" cy="24057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sing choice at home infographic">
            <a:extLst>
              <a:ext uri="{FF2B5EF4-FFF2-40B4-BE49-F238E27FC236}">
                <a16:creationId xmlns:a16="http://schemas.microsoft.com/office/drawing/2014/main" id="{FF568742-268B-6CE0-2C3F-9FF84946842F}"/>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54873" y="2017364"/>
            <a:ext cx="1413455" cy="18292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5" descr="Choice: A step-by-step guide for families handout">
            <a:extLst>
              <a:ext uri="{FF2B5EF4-FFF2-40B4-BE49-F238E27FC236}">
                <a16:creationId xmlns:a16="http://schemas.microsoft.com/office/drawing/2014/main" id="{162296BF-95E6-7033-577F-A632E8A7851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93681" y="2017365"/>
            <a:ext cx="1402021" cy="18292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6" descr="Screenshot of Choice: A step-by-step guide for families YouTube video">
            <a:extLst>
              <a:ext uri="{FF2B5EF4-FFF2-40B4-BE49-F238E27FC236}">
                <a16:creationId xmlns:a16="http://schemas.microsoft.com/office/drawing/2014/main" id="{D7D8C70F-6501-F099-4126-F69CB0F0EC7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71709" y="2984348"/>
            <a:ext cx="2117342" cy="1188969"/>
          </a:xfrm>
          <a:prstGeom prst="rect">
            <a:avLst/>
          </a:prstGeom>
        </p:spPr>
      </p:pic>
      <p:pic>
        <p:nvPicPr>
          <p:cNvPr id="1032" name="Picture 7" descr="Instructional Choice activity menu">
            <a:extLst>
              <a:ext uri="{FF2B5EF4-FFF2-40B4-BE49-F238E27FC236}">
                <a16:creationId xmlns:a16="http://schemas.microsoft.com/office/drawing/2014/main" id="{47126983-C229-9562-C33A-BB55AD3A02E6}"/>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867846" y="4366634"/>
            <a:ext cx="1700482" cy="22007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8" descr="Instructional choice treatment integrity checklist">
            <a:extLst>
              <a:ext uri="{FF2B5EF4-FFF2-40B4-BE49-F238E27FC236}">
                <a16:creationId xmlns:a16="http://schemas.microsoft.com/office/drawing/2014/main" id="{C05208AD-0913-4305-959B-214753BD2537}"/>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p:blipFill>
        <p:spPr bwMode="auto">
          <a:xfrm>
            <a:off x="6759337" y="4366572"/>
            <a:ext cx="1700575" cy="22007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9" descr="Instructional Choice module cover">
            <a:extLst>
              <a:ext uri="{FF2B5EF4-FFF2-40B4-BE49-F238E27FC236}">
                <a16:creationId xmlns:a16="http://schemas.microsoft.com/office/drawing/2014/main" id="{F6BA787A-ED71-4584-2F16-B264BBF9E074}"/>
              </a:ext>
            </a:extLst>
          </p:cNvPr>
          <p:cNvPicPr>
            <a:picLocks noGrp="1" noChangeAspect="1"/>
          </p:cNvPicPr>
          <p:nvPr>
            <p:ph idx="1"/>
          </p:nvPr>
        </p:nvPicPr>
        <p:blipFill>
          <a:blip r:embed="rId11" cstate="email">
            <a:extLst>
              <a:ext uri="{28A0092B-C50C-407E-A947-70E740481C1C}">
                <a14:useLocalDpi xmlns:a14="http://schemas.microsoft.com/office/drawing/2010/main"/>
              </a:ext>
            </a:extLst>
          </a:blip>
          <a:srcRect/>
          <a:stretch/>
        </p:blipFill>
        <p:spPr>
          <a:xfrm>
            <a:off x="8858758" y="1936941"/>
            <a:ext cx="2407919" cy="3762375"/>
          </a:xfrm>
        </p:spPr>
      </p:pic>
    </p:spTree>
    <p:extLst>
      <p:ext uri="{BB962C8B-B14F-4D97-AF65-F5344CB8AC3E}">
        <p14:creationId xmlns:p14="http://schemas.microsoft.com/office/powerpoint/2010/main" val="27108142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C6D4A-A3E3-DE12-F100-92A5C4420CA1}"/>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FD0FF86F-1CF0-FC95-5829-71319E3DC161}"/>
              </a:ext>
              <a:ext uri="{C183D7F6-B498-43B3-948B-1728B52AA6E4}">
                <adec:decorative xmlns:adec="http://schemas.microsoft.com/office/drawing/2017/decorative" val="0"/>
              </a:ext>
            </a:extLst>
          </p:cNvPr>
          <p:cNvSpPr txBox="1">
            <a:spLocks noGrp="1"/>
          </p:cNvSpPr>
          <p:nvPr>
            <p:ph type="title" idx="4294967295"/>
          </p:nvPr>
        </p:nvSpPr>
        <p:spPr>
          <a:xfrm>
            <a:off x="260048" y="386650"/>
            <a:ext cx="8821291" cy="1006047"/>
          </a:xfrm>
          <a:prstGeom prst="rect">
            <a:avLst/>
          </a:prstGeom>
          <a:solidFill>
            <a:schemeClr val="accent5"/>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150" normalizeH="0" baseline="0" noProof="0">
                <a:ln>
                  <a:noFill/>
                </a:ln>
                <a:solidFill>
                  <a:schemeClr val="bg1"/>
                </a:solidFill>
                <a:effectLst/>
                <a:uLnTx/>
                <a:uFillTx/>
                <a:latin typeface="+mj-lt"/>
                <a:ea typeface="+mj-ea"/>
                <a:cs typeface="+mj-cs"/>
              </a:rPr>
              <a:t>Work Time: Explore a Second Low-Intensity Strategies</a:t>
            </a:r>
          </a:p>
        </p:txBody>
      </p:sp>
      <p:sp>
        <p:nvSpPr>
          <p:cNvPr id="4" name="TextBox 3">
            <a:extLst>
              <a:ext uri="{FF2B5EF4-FFF2-40B4-BE49-F238E27FC236}">
                <a16:creationId xmlns:a16="http://schemas.microsoft.com/office/drawing/2014/main" id="{A3AA0566-D6BB-B68E-155F-0A8126E70284}"/>
              </a:ext>
            </a:extLst>
          </p:cNvPr>
          <p:cNvSpPr txBox="1"/>
          <p:nvPr/>
        </p:nvSpPr>
        <p:spPr>
          <a:xfrm>
            <a:off x="260052" y="1494647"/>
            <a:ext cx="8821291" cy="461665"/>
          </a:xfrm>
          <a:prstGeom prst="rect">
            <a:avLst/>
          </a:prstGeom>
          <a:solidFill>
            <a:srgbClr val="F0F0F0"/>
          </a:solidFill>
          <a:ln w="12700">
            <a:solidFill>
              <a:schemeClr val="tx1"/>
            </a:solidFill>
          </a:ln>
        </p:spPr>
        <p:txBody>
          <a:bodyPr wrap="square" rtlCol="0">
            <a:spAutoFit/>
          </a:bodyPr>
          <a:lstStyle/>
          <a:p>
            <a:r>
              <a:rPr lang="en-US" sz="2400" b="1"/>
              <a:t>Step 1: </a:t>
            </a:r>
            <a:r>
              <a:rPr lang="en-US" sz="2400"/>
              <a:t>Go to the </a:t>
            </a: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hlinkClick r:id="rId3"/>
              </a:rPr>
              <a:t>Ci3T Website on the Enhance tab</a:t>
            </a:r>
            <a:endParaRPr lang="en-US" sz="2400"/>
          </a:p>
        </p:txBody>
      </p:sp>
      <p:sp>
        <p:nvSpPr>
          <p:cNvPr id="12" name="TextBox 11">
            <a:extLst>
              <a:ext uri="{FF2B5EF4-FFF2-40B4-BE49-F238E27FC236}">
                <a16:creationId xmlns:a16="http://schemas.microsoft.com/office/drawing/2014/main" id="{346FB425-3CC9-46A9-A93A-6DA8D5970F0D}"/>
              </a:ext>
            </a:extLst>
          </p:cNvPr>
          <p:cNvSpPr txBox="1"/>
          <p:nvPr/>
        </p:nvSpPr>
        <p:spPr>
          <a:xfrm>
            <a:off x="260051" y="2058261"/>
            <a:ext cx="8821291" cy="2308324"/>
          </a:xfrm>
          <a:prstGeom prst="rect">
            <a:avLst/>
          </a:prstGeom>
          <a:solidFill>
            <a:srgbClr val="F0F0F0"/>
          </a:solidFill>
          <a:ln>
            <a:solidFill>
              <a:schemeClr val="tx1"/>
            </a:solidFill>
          </a:ln>
        </p:spPr>
        <p:txBody>
          <a:bodyPr wrap="square" rtlCol="0">
            <a:spAutoFit/>
          </a:bodyPr>
          <a:lstStyle/>
          <a:p>
            <a:r>
              <a:rPr lang="en-US" sz="2400" b="1"/>
              <a:t>Step 2: </a:t>
            </a:r>
            <a:r>
              <a:rPr lang="en-US" sz="2400"/>
              <a:t>Select one low-intensity strategies module to explore</a:t>
            </a:r>
          </a:p>
          <a:p>
            <a:endParaRPr lang="en-US" sz="2400"/>
          </a:p>
          <a:p>
            <a:endParaRPr lang="en-US" sz="2400"/>
          </a:p>
          <a:p>
            <a:endParaRPr lang="en-US" sz="2400"/>
          </a:p>
          <a:p>
            <a:endParaRPr lang="en-US" sz="2400"/>
          </a:p>
          <a:p>
            <a:endParaRPr lang="en-US" sz="2400"/>
          </a:p>
        </p:txBody>
      </p:sp>
      <p:grpSp>
        <p:nvGrpSpPr>
          <p:cNvPr id="7" name="Group 6" descr="Images of the Low-Intensity Strategies module covers form the Ci3T website">
            <a:extLst>
              <a:ext uri="{FF2B5EF4-FFF2-40B4-BE49-F238E27FC236}">
                <a16:creationId xmlns:a16="http://schemas.microsoft.com/office/drawing/2014/main" id="{CBC489F6-2898-DA4C-F1E4-977CCAC134B8}"/>
              </a:ext>
            </a:extLst>
          </p:cNvPr>
          <p:cNvGrpSpPr/>
          <p:nvPr/>
        </p:nvGrpSpPr>
        <p:grpSpPr>
          <a:xfrm>
            <a:off x="399485" y="2503508"/>
            <a:ext cx="8297345" cy="1862891"/>
            <a:chOff x="399485" y="2503508"/>
            <a:chExt cx="8297345" cy="1862891"/>
          </a:xfrm>
        </p:grpSpPr>
        <p:pic>
          <p:nvPicPr>
            <p:cNvPr id="13" name="Picture 12" descr="A collage of different images of children&#10;&#10;AI-generated content may be incorrect.">
              <a:extLst>
                <a:ext uri="{FF2B5EF4-FFF2-40B4-BE49-F238E27FC236}">
                  <a16:creationId xmlns:a16="http://schemas.microsoft.com/office/drawing/2014/main" id="{396BB518-1A76-DAC7-E37D-A5BEFFC17D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9485" y="2503508"/>
              <a:ext cx="5930552" cy="1862891"/>
            </a:xfrm>
            <a:prstGeom prst="rect">
              <a:avLst/>
            </a:prstGeom>
          </p:spPr>
        </p:pic>
        <p:pic>
          <p:nvPicPr>
            <p:cNvPr id="15" name="Picture 14" descr="Two people looking at a child&#10;&#10;AI-generated content may be incorrect.">
              <a:extLst>
                <a:ext uri="{FF2B5EF4-FFF2-40B4-BE49-F238E27FC236}">
                  <a16:creationId xmlns:a16="http://schemas.microsoft.com/office/drawing/2014/main" id="{DE6E5EC6-B2F4-E235-1443-F86347775B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96701" y="2510485"/>
              <a:ext cx="2400129" cy="1855914"/>
            </a:xfrm>
            <a:prstGeom prst="rect">
              <a:avLst/>
            </a:prstGeom>
          </p:spPr>
        </p:pic>
      </p:grpSp>
      <p:sp>
        <p:nvSpPr>
          <p:cNvPr id="5" name="TextBox 4">
            <a:extLst>
              <a:ext uri="{FF2B5EF4-FFF2-40B4-BE49-F238E27FC236}">
                <a16:creationId xmlns:a16="http://schemas.microsoft.com/office/drawing/2014/main" id="{EF50B42E-C653-78BF-2C7D-133902335A4C}"/>
              </a:ext>
            </a:extLst>
          </p:cNvPr>
          <p:cNvSpPr txBox="1"/>
          <p:nvPr/>
        </p:nvSpPr>
        <p:spPr>
          <a:xfrm>
            <a:off x="260048" y="4468534"/>
            <a:ext cx="8821294" cy="461665"/>
          </a:xfrm>
          <a:prstGeom prst="rect">
            <a:avLst/>
          </a:prstGeom>
          <a:solidFill>
            <a:srgbClr val="F0F0F0"/>
          </a:solidFill>
          <a:ln w="12700">
            <a:solidFill>
              <a:schemeClr val="tx1"/>
            </a:solidFill>
          </a:ln>
        </p:spPr>
        <p:txBody>
          <a:bodyPr wrap="square" rtlCol="0">
            <a:spAutoFit/>
          </a:bodyPr>
          <a:lstStyle/>
          <a:p>
            <a:r>
              <a:rPr lang="en-US" sz="2400" b="1"/>
              <a:t>Step 3: </a:t>
            </a:r>
            <a:r>
              <a:rPr lang="en-US" sz="2400"/>
              <a:t>Review the selected module’s resources</a:t>
            </a:r>
          </a:p>
        </p:txBody>
      </p:sp>
      <p:sp>
        <p:nvSpPr>
          <p:cNvPr id="6" name="TextBox 5">
            <a:extLst>
              <a:ext uri="{FF2B5EF4-FFF2-40B4-BE49-F238E27FC236}">
                <a16:creationId xmlns:a16="http://schemas.microsoft.com/office/drawing/2014/main" id="{1B06D95E-A4CE-9D04-6F4E-87EE2B06A782}"/>
              </a:ext>
            </a:extLst>
          </p:cNvPr>
          <p:cNvSpPr txBox="1"/>
          <p:nvPr/>
        </p:nvSpPr>
        <p:spPr>
          <a:xfrm>
            <a:off x="260048" y="5032148"/>
            <a:ext cx="8821294" cy="1200329"/>
          </a:xfrm>
          <a:prstGeom prst="rect">
            <a:avLst/>
          </a:prstGeom>
          <a:solidFill>
            <a:srgbClr val="F0F0F0"/>
          </a:solidFill>
          <a:ln w="12700">
            <a:solidFill>
              <a:schemeClr val="tx1"/>
            </a:solidFill>
          </a:ln>
        </p:spPr>
        <p:txBody>
          <a:bodyPr wrap="square" rtlCol="0">
            <a:spAutoFit/>
          </a:bodyPr>
          <a:lstStyle/>
          <a:p>
            <a:r>
              <a:rPr lang="en-US" sz="2400" b="1"/>
              <a:t>Step 4: </a:t>
            </a:r>
            <a:r>
              <a:rPr lang="en-US" sz="2400"/>
              <a:t>Create an action plan for:</a:t>
            </a:r>
          </a:p>
          <a:p>
            <a:pPr marL="1257300" lvl="2" indent="-342900">
              <a:buFont typeface="Arial" panose="020B0604020202020204" pitchFamily="34" charset="0"/>
              <a:buChar char="•"/>
            </a:pPr>
            <a:r>
              <a:rPr lang="en-US" sz="2400"/>
              <a:t>Sharing this intervention with one or more colleagues</a:t>
            </a:r>
          </a:p>
          <a:p>
            <a:pPr marL="1257300" lvl="2" indent="-342900">
              <a:buFont typeface="Arial" panose="020B0604020202020204" pitchFamily="34" charset="0"/>
              <a:buChar char="•"/>
            </a:pPr>
            <a:r>
              <a:rPr lang="en-US" sz="2400"/>
              <a:t>Using this intervention</a:t>
            </a:r>
          </a:p>
        </p:txBody>
      </p:sp>
      <p:pic>
        <p:nvPicPr>
          <p:cNvPr id="2" name="15:00">
            <a:extLst>
              <a:ext uri="{FF2B5EF4-FFF2-40B4-BE49-F238E27FC236}">
                <a16:creationId xmlns:a16="http://schemas.microsoft.com/office/drawing/2014/main" id="{7E0A6BA7-3018-9E15-2916-4F1BDBD19F56}"/>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9221084" y="2931936"/>
            <a:ext cx="2803433" cy="994125"/>
          </a:xfrm>
          <a:prstGeom prst="rect">
            <a:avLst/>
          </a:prstGeom>
          <a:noFill/>
        </p:spPr>
      </p:pic>
      <p:pic>
        <p:nvPicPr>
          <p:cNvPr id="8" name="14:00">
            <a:extLst>
              <a:ext uri="{FF2B5EF4-FFF2-40B4-BE49-F238E27FC236}">
                <a16:creationId xmlns:a16="http://schemas.microsoft.com/office/drawing/2014/main" id="{EF78D1E4-BB13-EB8C-F941-38E9011B617C}"/>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9220776" y="2931936"/>
            <a:ext cx="2803433" cy="994125"/>
          </a:xfrm>
          <a:prstGeom prst="rect">
            <a:avLst/>
          </a:prstGeom>
          <a:noFill/>
        </p:spPr>
      </p:pic>
      <p:pic>
        <p:nvPicPr>
          <p:cNvPr id="9" name="13:00">
            <a:extLst>
              <a:ext uri="{FF2B5EF4-FFF2-40B4-BE49-F238E27FC236}">
                <a16:creationId xmlns:a16="http://schemas.microsoft.com/office/drawing/2014/main" id="{1E95E32D-2A68-B59B-95E8-E8CE24800F45}"/>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9221100" y="2931936"/>
            <a:ext cx="2803433" cy="994125"/>
          </a:xfrm>
          <a:prstGeom prst="rect">
            <a:avLst/>
          </a:prstGeom>
          <a:noFill/>
        </p:spPr>
      </p:pic>
      <p:pic>
        <p:nvPicPr>
          <p:cNvPr id="10" name="12:00">
            <a:extLst>
              <a:ext uri="{FF2B5EF4-FFF2-40B4-BE49-F238E27FC236}">
                <a16:creationId xmlns:a16="http://schemas.microsoft.com/office/drawing/2014/main" id="{7D62304F-D503-015D-2B13-A11C113C1F37}"/>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9220832" y="2931936"/>
            <a:ext cx="2803433" cy="994125"/>
          </a:xfrm>
          <a:prstGeom prst="rect">
            <a:avLst/>
          </a:prstGeom>
          <a:noFill/>
        </p:spPr>
      </p:pic>
      <p:pic>
        <p:nvPicPr>
          <p:cNvPr id="11" name="11:00">
            <a:extLst>
              <a:ext uri="{FF2B5EF4-FFF2-40B4-BE49-F238E27FC236}">
                <a16:creationId xmlns:a16="http://schemas.microsoft.com/office/drawing/2014/main" id="{CF1EF845-4D2F-C226-2605-6283FC4803ED}"/>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9220832" y="2931936"/>
            <a:ext cx="2803433" cy="994125"/>
          </a:xfrm>
          <a:prstGeom prst="rect">
            <a:avLst/>
          </a:prstGeom>
          <a:noFill/>
        </p:spPr>
      </p:pic>
      <p:pic>
        <p:nvPicPr>
          <p:cNvPr id="14" name="10:00">
            <a:extLst>
              <a:ext uri="{FF2B5EF4-FFF2-40B4-BE49-F238E27FC236}">
                <a16:creationId xmlns:a16="http://schemas.microsoft.com/office/drawing/2014/main" id="{CA1AA1FD-9E76-9AAE-2CFE-CC9F76FF8ACF}"/>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9220888" y="2931936"/>
            <a:ext cx="2803433" cy="994125"/>
          </a:xfrm>
          <a:prstGeom prst="rect">
            <a:avLst/>
          </a:prstGeom>
          <a:noFill/>
        </p:spPr>
      </p:pic>
      <p:pic>
        <p:nvPicPr>
          <p:cNvPr id="16" name="09:00">
            <a:extLst>
              <a:ext uri="{FF2B5EF4-FFF2-40B4-BE49-F238E27FC236}">
                <a16:creationId xmlns:a16="http://schemas.microsoft.com/office/drawing/2014/main" id="{546A94A5-4D38-A155-9620-B8166C5D3661}"/>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9220944" y="2931936"/>
            <a:ext cx="2803433" cy="994125"/>
          </a:xfrm>
          <a:prstGeom prst="rect">
            <a:avLst/>
          </a:prstGeom>
          <a:noFill/>
        </p:spPr>
      </p:pic>
      <p:pic>
        <p:nvPicPr>
          <p:cNvPr id="17" name="08:00">
            <a:extLst>
              <a:ext uri="{FF2B5EF4-FFF2-40B4-BE49-F238E27FC236}">
                <a16:creationId xmlns:a16="http://schemas.microsoft.com/office/drawing/2014/main" id="{4F3B06E3-4CBA-6827-2AAB-B072003B411F}"/>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9221108" y="2931936"/>
            <a:ext cx="2803433" cy="994125"/>
          </a:xfrm>
          <a:prstGeom prst="rect">
            <a:avLst/>
          </a:prstGeom>
          <a:noFill/>
        </p:spPr>
      </p:pic>
      <p:pic>
        <p:nvPicPr>
          <p:cNvPr id="18" name="07:00">
            <a:extLst>
              <a:ext uri="{FF2B5EF4-FFF2-40B4-BE49-F238E27FC236}">
                <a16:creationId xmlns:a16="http://schemas.microsoft.com/office/drawing/2014/main" id="{CD172B86-BC33-5C85-4871-C9DDB0808211}"/>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9221110" y="2931936"/>
            <a:ext cx="2803433" cy="994125"/>
          </a:xfrm>
          <a:prstGeom prst="rect">
            <a:avLst/>
          </a:prstGeom>
          <a:noFill/>
        </p:spPr>
      </p:pic>
      <p:pic>
        <p:nvPicPr>
          <p:cNvPr id="19" name="06:00">
            <a:extLst>
              <a:ext uri="{FF2B5EF4-FFF2-40B4-BE49-F238E27FC236}">
                <a16:creationId xmlns:a16="http://schemas.microsoft.com/office/drawing/2014/main" id="{B03DD9E3-85CC-3F9B-9111-626AF9610A3D}"/>
              </a:ext>
              <a:ext uri="{C183D7F6-B498-43B3-948B-1728B52AA6E4}">
                <adec:decorative xmlns:adec="http://schemas.microsoft.com/office/drawing/2017/decorative" val="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9221110" y="2931936"/>
            <a:ext cx="2803433" cy="994125"/>
          </a:xfrm>
          <a:prstGeom prst="rect">
            <a:avLst/>
          </a:prstGeom>
          <a:noFill/>
        </p:spPr>
      </p:pic>
      <p:pic>
        <p:nvPicPr>
          <p:cNvPr id="20" name="05:00">
            <a:extLst>
              <a:ext uri="{FF2B5EF4-FFF2-40B4-BE49-F238E27FC236}">
                <a16:creationId xmlns:a16="http://schemas.microsoft.com/office/drawing/2014/main" id="{7D4EA069-C49D-ED56-7427-A762270CFF2C}"/>
              </a:ext>
              <a:ext uri="{C183D7F6-B498-43B3-948B-1728B52AA6E4}">
                <adec:decorative xmlns:adec="http://schemas.microsoft.com/office/drawing/2017/decorative" val="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9221110" y="2931936"/>
            <a:ext cx="2803433" cy="994125"/>
          </a:xfrm>
          <a:prstGeom prst="rect">
            <a:avLst/>
          </a:prstGeom>
          <a:noFill/>
        </p:spPr>
      </p:pic>
      <p:pic>
        <p:nvPicPr>
          <p:cNvPr id="21" name="04:00">
            <a:extLst>
              <a:ext uri="{FF2B5EF4-FFF2-40B4-BE49-F238E27FC236}">
                <a16:creationId xmlns:a16="http://schemas.microsoft.com/office/drawing/2014/main" id="{B37B7378-DC99-BDAF-9BFF-7B8B600055AD}"/>
              </a:ext>
              <a:ext uri="{C183D7F6-B498-43B3-948B-1728B52AA6E4}">
                <adec:decorative xmlns:adec="http://schemas.microsoft.com/office/drawing/2017/decorative" val="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9220944" y="2931936"/>
            <a:ext cx="2803433" cy="994125"/>
          </a:xfrm>
          <a:prstGeom prst="rect">
            <a:avLst/>
          </a:prstGeom>
          <a:noFill/>
        </p:spPr>
      </p:pic>
      <p:pic>
        <p:nvPicPr>
          <p:cNvPr id="22" name="03:00">
            <a:extLst>
              <a:ext uri="{FF2B5EF4-FFF2-40B4-BE49-F238E27FC236}">
                <a16:creationId xmlns:a16="http://schemas.microsoft.com/office/drawing/2014/main" id="{B4870B64-3337-1291-2C1E-DDF27716CCFD}"/>
              </a:ext>
              <a:ext uri="{C183D7F6-B498-43B3-948B-1728B52AA6E4}">
                <adec:decorative xmlns:adec="http://schemas.microsoft.com/office/drawing/2017/decorative" val="1"/>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9221110" y="2931938"/>
            <a:ext cx="2803433" cy="994125"/>
          </a:xfrm>
          <a:prstGeom prst="rect">
            <a:avLst/>
          </a:prstGeom>
          <a:noFill/>
        </p:spPr>
      </p:pic>
      <p:pic>
        <p:nvPicPr>
          <p:cNvPr id="23" name="02:00">
            <a:extLst>
              <a:ext uri="{FF2B5EF4-FFF2-40B4-BE49-F238E27FC236}">
                <a16:creationId xmlns:a16="http://schemas.microsoft.com/office/drawing/2014/main" id="{030860FB-70E6-079A-849B-EF4AE8650454}"/>
              </a:ext>
              <a:ext uri="{C183D7F6-B498-43B3-948B-1728B52AA6E4}">
                <adec:decorative xmlns:adec="http://schemas.microsoft.com/office/drawing/2017/decorative" val="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9221112" y="2931938"/>
            <a:ext cx="2803433" cy="994125"/>
          </a:xfrm>
          <a:prstGeom prst="rect">
            <a:avLst/>
          </a:prstGeom>
          <a:noFill/>
        </p:spPr>
      </p:pic>
      <p:pic>
        <p:nvPicPr>
          <p:cNvPr id="24" name="01:00">
            <a:extLst>
              <a:ext uri="{FF2B5EF4-FFF2-40B4-BE49-F238E27FC236}">
                <a16:creationId xmlns:a16="http://schemas.microsoft.com/office/drawing/2014/main" id="{BC9776F2-503D-637E-F802-34E16F2B1D54}"/>
              </a:ext>
              <a:ext uri="{C183D7F6-B498-43B3-948B-1728B52AA6E4}">
                <adec:decorative xmlns:adec="http://schemas.microsoft.com/office/drawing/2017/decorative" val="1"/>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tretch>
            <a:fillRect/>
          </a:stretch>
        </p:blipFill>
        <p:spPr bwMode="auto">
          <a:xfrm>
            <a:off x="9221112" y="2931940"/>
            <a:ext cx="2803433" cy="994125"/>
          </a:xfrm>
          <a:prstGeom prst="rect">
            <a:avLst/>
          </a:prstGeom>
          <a:noFill/>
        </p:spPr>
      </p:pic>
      <p:pic>
        <p:nvPicPr>
          <p:cNvPr id="25" name="00:30">
            <a:extLst>
              <a:ext uri="{FF2B5EF4-FFF2-40B4-BE49-F238E27FC236}">
                <a16:creationId xmlns:a16="http://schemas.microsoft.com/office/drawing/2014/main" id="{CE8B826A-FC5F-E65C-D942-732655D5D35F}"/>
              </a:ext>
              <a:ext uri="{C183D7F6-B498-43B3-948B-1728B52AA6E4}">
                <adec:decorative xmlns:adec="http://schemas.microsoft.com/office/drawing/2017/decorative" val="1"/>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a:off x="9221000" y="2931936"/>
            <a:ext cx="2803433" cy="994125"/>
          </a:xfrm>
          <a:prstGeom prst="rect">
            <a:avLst/>
          </a:prstGeom>
          <a:noFill/>
        </p:spPr>
      </p:pic>
      <p:pic>
        <p:nvPicPr>
          <p:cNvPr id="26" name="00:00">
            <a:extLst>
              <a:ext uri="{FF2B5EF4-FFF2-40B4-BE49-F238E27FC236}">
                <a16:creationId xmlns:a16="http://schemas.microsoft.com/office/drawing/2014/main" id="{F695EE55-4630-9F2F-2D32-9CCE3BC5835A}"/>
              </a:ext>
              <a:ext uri="{C183D7F6-B498-43B3-948B-1728B52AA6E4}">
                <adec:decorative xmlns:adec="http://schemas.microsoft.com/office/drawing/2017/decorative" val="1"/>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tretch>
            <a:fillRect/>
          </a:stretch>
        </p:blipFill>
        <p:spPr bwMode="auto">
          <a:xfrm>
            <a:off x="9221056" y="2931937"/>
            <a:ext cx="2803432" cy="994125"/>
          </a:xfrm>
          <a:prstGeom prst="rect">
            <a:avLst/>
          </a:prstGeom>
          <a:noFill/>
        </p:spPr>
      </p:pic>
    </p:spTree>
    <p:extLst>
      <p:ext uri="{BB962C8B-B14F-4D97-AF65-F5344CB8AC3E}">
        <p14:creationId xmlns:p14="http://schemas.microsoft.com/office/powerpoint/2010/main" val="1747829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1000">
        <p159:morph option="byObject"/>
      </p:transition>
    </mc:Choice>
    <mc:Fallback xmlns="">
      <p:transition spd="slow" advClick="0" advTm="30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8"/>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1"/>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2"/>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3"/>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4"/>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5"/>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idx="4294967295"/>
          </p:nvPr>
        </p:nvSpPr>
        <p:spPr>
          <a:xfrm>
            <a:off x="1919179" y="0"/>
            <a:ext cx="7627851" cy="1338193"/>
          </a:xfrm>
          <a:prstGeom prst="roundRect">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dk1"/>
                </a:solidFill>
                <a:effectLst/>
                <a:uLnTx/>
                <a:uFillTx/>
                <a:latin typeface="+mn-lt"/>
                <a:ea typeface="+mn-ea"/>
                <a:cs typeface="+mn-cs"/>
              </a:rPr>
              <a:t>Ci3T Implementation Manual Primary (Tier 1) Plan</a:t>
            </a:r>
          </a:p>
        </p:txBody>
      </p:sp>
      <p:pic>
        <p:nvPicPr>
          <p:cNvPr id="7" name="Picture 1" descr="School's Ci3T Primary Tier 1 Pla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65882" y="1338193"/>
            <a:ext cx="7134447" cy="5451373"/>
          </a:xfrm>
          <a:prstGeom prst="rect">
            <a:avLst/>
          </a:prstGeom>
          <a:ln>
            <a:noFill/>
          </a:ln>
          <a:effectLst>
            <a:outerShdw blurRad="292100" dist="139700" dir="2700000" algn="tl" rotWithShape="0">
              <a:srgbClr val="333333">
                <a:alpha val="65000"/>
              </a:srgbClr>
            </a:outerShdw>
          </a:effectLst>
        </p:spPr>
      </p:pic>
      <p:sp>
        <p:nvSpPr>
          <p:cNvPr id="2" name="Rectangle 1" descr="Blue rectangle highlighting Area 1: Acedmics Responsibilities for Students, Area II: Behavior Responsibiites for Students and Area III: Social Repsonsibilities for Students on the School Ci3T Primary (Tier1) plan">
            <a:extLst>
              <a:ext uri="{FF2B5EF4-FFF2-40B4-BE49-F238E27FC236}">
                <a16:creationId xmlns:a16="http://schemas.microsoft.com/office/drawing/2014/main" id="{36F1126B-D9E3-6663-CA3F-BB499FBE4C03}"/>
              </a:ext>
            </a:extLst>
          </p:cNvPr>
          <p:cNvSpPr/>
          <p:nvPr/>
        </p:nvSpPr>
        <p:spPr>
          <a:xfrm>
            <a:off x="2068791" y="3791677"/>
            <a:ext cx="7328628" cy="2268644"/>
          </a:xfrm>
          <a:prstGeom prst="rect">
            <a:avLst/>
          </a:prstGeom>
          <a:noFill/>
          <a:ln w="762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3" name="TextBox 1"/>
          <p:cNvSpPr txBox="1"/>
          <p:nvPr/>
        </p:nvSpPr>
        <p:spPr>
          <a:xfrm>
            <a:off x="2198987" y="6060321"/>
            <a:ext cx="5327522" cy="461665"/>
          </a:xfrm>
          <a:prstGeom prst="rect">
            <a:avLst/>
          </a:prstGeom>
          <a:noFill/>
        </p:spPr>
        <p:txBody>
          <a:bodyPr wrap="square" rtlCol="0">
            <a:spAutoFit/>
          </a:bodyPr>
          <a:lstStyle/>
          <a:p>
            <a:r>
              <a:rPr lang="en-US" sz="2400" b="1">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are ALL students accessing?</a:t>
            </a:r>
            <a:endParaRPr lang="en-US" sz="2400" b="1">
              <a:solidFill>
                <a:schemeClr val="accent5"/>
              </a:solidFill>
              <a:effectLst>
                <a:outerShdw blurRad="38100" dist="38100" dir="2700000" algn="tl">
                  <a:srgbClr val="000000">
                    <a:alpha val="43137"/>
                  </a:srgbClr>
                </a:outerShdw>
              </a:effectLst>
            </a:endParaRPr>
          </a:p>
        </p:txBody>
      </p:sp>
      <p:pic>
        <p:nvPicPr>
          <p:cNvPr id="4" name="Content Placeholder 1" descr="Image of Lincoln Elementary's Implementation manual">
            <a:extLst>
              <a:ext uri="{FF2B5EF4-FFF2-40B4-BE49-F238E27FC236}">
                <a16:creationId xmlns:a16="http://schemas.microsoft.com/office/drawing/2014/main" id="{0DD4805E-8305-FDA8-2A94-A7B40C05A8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3008699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F2CF8-64AC-8249-45A1-B4D38698C3A5}"/>
              </a:ext>
            </a:extLst>
          </p:cNvPr>
          <p:cNvSpPr>
            <a:spLocks noGrp="1"/>
          </p:cNvSpPr>
          <p:nvPr>
            <p:ph type="title"/>
          </p:nvPr>
        </p:nvSpPr>
        <p:spPr/>
        <p:txBody>
          <a:bodyPr/>
          <a:lstStyle/>
          <a:p>
            <a:r>
              <a:rPr lang="en-US" dirty="0"/>
              <a:t>Resource Spotlight! (1 of 2) </a:t>
            </a:r>
          </a:p>
        </p:txBody>
      </p:sp>
      <p:pic>
        <p:nvPicPr>
          <p:cNvPr id="6" name="Picture 1" descr="Teacher-Delivered Behavioral Interventions in Grades K-5 What Works Clearinghouse practice guide cover">
            <a:extLst>
              <a:ext uri="{FF2B5EF4-FFF2-40B4-BE49-F238E27FC236}">
                <a16:creationId xmlns:a16="http://schemas.microsoft.com/office/drawing/2014/main" id="{7BCC563C-2818-BAA0-E085-CAA2AED8BC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 y="1825625"/>
            <a:ext cx="3365810" cy="4347305"/>
          </a:xfrm>
          <a:prstGeom prst="rect">
            <a:avLst/>
          </a:prstGeom>
          <a:ln>
            <a:solidFill>
              <a:schemeClr val="tx1"/>
            </a:solidFill>
          </a:ln>
        </p:spPr>
      </p:pic>
      <p:pic>
        <p:nvPicPr>
          <p:cNvPr id="8" name="Picture 2" descr="Screenshot of What Works Clearinghouse website page titled Teacher-Delivered Behavioral Interventions in Grades K-5">
            <a:extLst>
              <a:ext uri="{FF2B5EF4-FFF2-40B4-BE49-F238E27FC236}">
                <a16:creationId xmlns:a16="http://schemas.microsoft.com/office/drawing/2014/main" id="{5A510B38-0B90-DC18-5C5F-4FC2A5FD941E}"/>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4575733" y="1509920"/>
            <a:ext cx="6240174" cy="4982955"/>
          </a:xfrm>
          <a:ln>
            <a:solidFill>
              <a:schemeClr val="tx1"/>
            </a:solidFill>
          </a:ln>
        </p:spPr>
      </p:pic>
      <p:sp>
        <p:nvSpPr>
          <p:cNvPr id="11" name="Yellow Box" descr="Yellow box outlining seven recommendations tabs on website">
            <a:extLst>
              <a:ext uri="{FF2B5EF4-FFF2-40B4-BE49-F238E27FC236}">
                <a16:creationId xmlns:a16="http://schemas.microsoft.com/office/drawing/2014/main" id="{973030BB-D6C9-F269-9069-73BB6AC029F7}"/>
              </a:ext>
            </a:extLst>
          </p:cNvPr>
          <p:cNvSpPr/>
          <p:nvPr/>
        </p:nvSpPr>
        <p:spPr>
          <a:xfrm>
            <a:off x="4575733" y="3795251"/>
            <a:ext cx="6240174" cy="2697623"/>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969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B2147-02B0-7913-BABD-63AC18E883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FEDBC7-CC0B-4CD6-EC65-4129D4F5D933}"/>
              </a:ext>
            </a:extLst>
          </p:cNvPr>
          <p:cNvSpPr>
            <a:spLocks noGrp="1"/>
          </p:cNvSpPr>
          <p:nvPr>
            <p:ph type="title"/>
          </p:nvPr>
        </p:nvSpPr>
        <p:spPr>
          <a:xfrm>
            <a:off x="831850" y="1519238"/>
            <a:ext cx="7741337" cy="2852737"/>
          </a:xfrm>
        </p:spPr>
        <p:txBody>
          <a:bodyPr>
            <a:normAutofit/>
          </a:bodyPr>
          <a:lstStyle/>
          <a:p>
            <a:r>
              <a:rPr lang="en-US" dirty="0"/>
              <a:t>Using Systematic Screening Data to… (4 of 4) </a:t>
            </a:r>
          </a:p>
        </p:txBody>
      </p:sp>
      <p:sp>
        <p:nvSpPr>
          <p:cNvPr id="3" name="Text">
            <a:extLst>
              <a:ext uri="{FF2B5EF4-FFF2-40B4-BE49-F238E27FC236}">
                <a16:creationId xmlns:a16="http://schemas.microsoft.com/office/drawing/2014/main" id="{6125F0E0-6681-4024-E1CB-990029F4603A}"/>
              </a:ext>
            </a:extLst>
          </p:cNvPr>
          <p:cNvSpPr>
            <a:spLocks noGrp="1"/>
          </p:cNvSpPr>
          <p:nvPr>
            <p:ph type="body" idx="1"/>
          </p:nvPr>
        </p:nvSpPr>
        <p:spPr>
          <a:xfrm>
            <a:off x="831850" y="4398963"/>
            <a:ext cx="10515600" cy="1500187"/>
          </a:xfrm>
        </p:spPr>
        <p:txBody>
          <a:bodyPr>
            <a:normAutofit/>
          </a:bodyPr>
          <a:lstStyle/>
          <a:p>
            <a:r>
              <a:rPr lang="en-US" b="1"/>
              <a:t>Connect Students to Validated Tier 2 and Tier 3 Supports</a:t>
            </a:r>
          </a:p>
        </p:txBody>
      </p:sp>
    </p:spTree>
    <p:extLst>
      <p:ext uri="{BB962C8B-B14F-4D97-AF65-F5344CB8AC3E}">
        <p14:creationId xmlns:p14="http://schemas.microsoft.com/office/powerpoint/2010/main" val="27403301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C9A6B-3948-155B-C371-454F344A81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1B5D542-1133-B94D-8292-CA8FC09C5C7D}"/>
              </a:ext>
            </a:extLst>
          </p:cNvPr>
          <p:cNvSpPr>
            <a:spLocks noGrp="1"/>
          </p:cNvSpPr>
          <p:nvPr>
            <p:ph type="title"/>
          </p:nvPr>
        </p:nvSpPr>
        <p:spPr/>
        <p:txBody>
          <a:bodyPr/>
          <a:lstStyle/>
          <a:p>
            <a:r>
              <a:rPr lang="en-US"/>
              <a:t>Connect Students to Validated Tier 2 and Tier 3 Supports</a:t>
            </a:r>
          </a:p>
        </p:txBody>
      </p:sp>
    </p:spTree>
    <p:extLst>
      <p:ext uri="{BB962C8B-B14F-4D97-AF65-F5344CB8AC3E}">
        <p14:creationId xmlns:p14="http://schemas.microsoft.com/office/powerpoint/2010/main" val="12741247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42B62E-F9A9-1EC1-93E9-32FD89C5903D}"/>
              </a:ext>
            </a:extLst>
          </p:cNvPr>
          <p:cNvSpPr>
            <a:spLocks noGrp="1"/>
          </p:cNvSpPr>
          <p:nvPr>
            <p:ph type="title"/>
          </p:nvPr>
        </p:nvSpPr>
        <p:spPr>
          <a:xfrm>
            <a:off x="838200" y="-1642116"/>
            <a:ext cx="10515600" cy="1325563"/>
          </a:xfrm>
        </p:spPr>
        <p:txBody>
          <a:bodyPr vert="horz" lIns="91440" tIns="45720" rIns="91440" bIns="45720" rtlCol="0" anchor="b">
            <a:normAutofit/>
          </a:bodyPr>
          <a:lstStyle/>
          <a:p>
            <a:r>
              <a:rPr lang="en-US"/>
              <a:t>CrossFit 1</a:t>
            </a:r>
          </a:p>
        </p:txBody>
      </p:sp>
      <p:pic>
        <p:nvPicPr>
          <p:cNvPr id="4" name="Content Placeholder 3" descr="Photo of a CrossFit gym"/>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8519" y="-316553"/>
            <a:ext cx="11302155" cy="7534771"/>
          </a:xfrm>
          <a:prstGeom prst="rect">
            <a:avLst/>
          </a:prstGeom>
          <a:ln>
            <a:noFill/>
          </a:ln>
          <a:effectLst>
            <a:outerShdw blurRad="292100" dist="139700" dir="2700000" algn="tl" rotWithShape="0">
              <a:srgbClr val="333333">
                <a:alpha val="65000"/>
              </a:srgbClr>
            </a:outerShdw>
          </a:effectLst>
        </p:spPr>
      </p:pic>
      <p:pic>
        <p:nvPicPr>
          <p:cNvPr id="5" name="Content Placeholder 3" descr="Image of a sign that says Kaw Valley Crossfit, Larwrence, KS"/>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954704" y="0"/>
            <a:ext cx="2237295" cy="15467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832571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25E4505-464D-F1E8-D346-B0A1853A838D}"/>
              </a:ext>
            </a:extLst>
          </p:cNvPr>
          <p:cNvSpPr>
            <a:spLocks noGrp="1"/>
          </p:cNvSpPr>
          <p:nvPr>
            <p:ph type="title"/>
          </p:nvPr>
        </p:nvSpPr>
        <p:spPr>
          <a:xfrm>
            <a:off x="762018" y="-2619319"/>
            <a:ext cx="10515600" cy="1325563"/>
          </a:xfrm>
        </p:spPr>
        <p:txBody>
          <a:bodyPr vert="horz" lIns="91440" tIns="45720" rIns="91440" bIns="45720" rtlCol="0" anchor="b">
            <a:normAutofit/>
          </a:bodyPr>
          <a:lstStyle/>
          <a:p>
            <a:r>
              <a:rPr lang="en-US"/>
              <a:t>CrossFit 2</a:t>
            </a:r>
          </a:p>
        </p:txBody>
      </p:sp>
      <p:pic>
        <p:nvPicPr>
          <p:cNvPr id="4" name="Content Placeholder 3" descr="Photo of a woman jumping rope in a CrossFit gym"/>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7634" y="-1261947"/>
            <a:ext cx="5757195" cy="8635793"/>
          </a:xfrm>
          <a:prstGeom prst="rect">
            <a:avLst/>
          </a:prstGeom>
          <a:ln>
            <a:noFill/>
          </a:ln>
          <a:effectLst>
            <a:outerShdw blurRad="292100" dist="139700" dir="2700000" algn="tl" rotWithShape="0">
              <a:srgbClr val="333333">
                <a:alpha val="65000"/>
              </a:srgbClr>
            </a:outerShdw>
          </a:effectLst>
        </p:spPr>
      </p:pic>
      <p:pic>
        <p:nvPicPr>
          <p:cNvPr id="5" name="Content Placeholder 3" descr="Image of a sign that says &quot;Women&quot; next to a hand holding a jumprope"/>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5529561" y="-2"/>
            <a:ext cx="6681708" cy="7819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145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AA2A588D-88B3-0AE8-14D9-C6C20C275C1A}"/>
              </a:ext>
            </a:extLst>
          </p:cNvPr>
          <p:cNvSpPr>
            <a:spLocks noGrp="1"/>
          </p:cNvSpPr>
          <p:nvPr>
            <p:ph type="title"/>
          </p:nvPr>
        </p:nvSpPr>
        <p:spPr>
          <a:xfrm>
            <a:off x="838200" y="-1642116"/>
            <a:ext cx="10515600" cy="1325563"/>
          </a:xfrm>
        </p:spPr>
        <p:txBody>
          <a:bodyPr vert="horz" lIns="91440" tIns="45720" rIns="91440" bIns="45720" rtlCol="0" anchor="b">
            <a:normAutofit/>
          </a:bodyPr>
          <a:lstStyle/>
          <a:p>
            <a:r>
              <a:rPr lang="en-US"/>
              <a:t>CrossFit 3</a:t>
            </a:r>
          </a:p>
        </p:txBody>
      </p:sp>
      <p:pic>
        <p:nvPicPr>
          <p:cNvPr id="4" name="Content Placeholder 3" descr="Image of a woman doing a pull-up in a CrossFit gym"/>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4572001" cy="6858001"/>
          </a:xfrm>
          <a:prstGeom prst="rect">
            <a:avLst/>
          </a:prstGeom>
          <a:ln>
            <a:noFill/>
          </a:ln>
          <a:effectLst>
            <a:outerShdw blurRad="292100" dist="139700" dir="2700000" algn="tl" rotWithShape="0">
              <a:srgbClr val="333333">
                <a:alpha val="65000"/>
              </a:srgbClr>
            </a:outerShdw>
          </a:effectLst>
        </p:spPr>
      </p:pic>
      <p:pic>
        <p:nvPicPr>
          <p:cNvPr id="9" name="Content Placeholder 3" descr="Image of exercise bands on gym equipmen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59969" y="0"/>
            <a:ext cx="5091677" cy="76375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404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a:extLst>
              <a:ext uri="{FF2B5EF4-FFF2-40B4-BE49-F238E27FC236}">
                <a16:creationId xmlns:a16="http://schemas.microsoft.com/office/drawing/2014/main" id="{F44DD185-57E9-D535-9F7B-3A9F1F543B1B}"/>
              </a:ext>
            </a:extLst>
          </p:cNvPr>
          <p:cNvSpPr>
            <a:spLocks noGrp="1"/>
          </p:cNvSpPr>
          <p:nvPr>
            <p:ph type="title"/>
          </p:nvPr>
        </p:nvSpPr>
        <p:spPr>
          <a:xfrm>
            <a:off x="97054" y="-2258257"/>
            <a:ext cx="10515600" cy="1325563"/>
          </a:xfrm>
        </p:spPr>
        <p:txBody>
          <a:bodyPr vert="horz" lIns="91440" tIns="45720" rIns="91440" bIns="45720" rtlCol="0" anchor="b">
            <a:normAutofit/>
          </a:bodyPr>
          <a:lstStyle/>
          <a:p>
            <a:r>
              <a:rPr lang="en-US"/>
              <a:t>CrossFit 4</a:t>
            </a:r>
          </a:p>
        </p:txBody>
      </p:sp>
      <p:pic>
        <p:nvPicPr>
          <p:cNvPr id="4" name="Content Placeholder 3" descr="Image of a woman standing on her hands against a wall in a CrossFit gym"/>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872837"/>
            <a:ext cx="5153891" cy="7730837"/>
          </a:xfrm>
          <a:prstGeom prst="rect">
            <a:avLst/>
          </a:prstGeom>
          <a:ln>
            <a:noFill/>
          </a:ln>
          <a:effectLst>
            <a:outerShdw blurRad="292100" dist="139700" dir="2700000" algn="tl" rotWithShape="0">
              <a:srgbClr val="333333">
                <a:alpha val="65000"/>
              </a:srgbClr>
            </a:outerShdw>
          </a:effectLst>
        </p:spPr>
      </p:pic>
      <p:pic>
        <p:nvPicPr>
          <p:cNvPr id="5" name="Content Placeholder 3" descr="Image of a box in a CrossFit gym"/>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530436" y="-753123"/>
            <a:ext cx="5334000" cy="800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480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B9369-FA80-992A-EE04-4F2CFC3D09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2AF876-8087-2024-61B2-4CB43164A1F6}"/>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Clarifying Tier 2 Supports 2</a:t>
            </a:r>
          </a:p>
        </p:txBody>
      </p:sp>
      <p:pic>
        <p:nvPicPr>
          <p:cNvPr id="5" name="Picture" descr="Close-up image of the Clarifying Tier 2 Supports infographic with this information: Language matters. How do we talk about students in need of Tier 2 supports? There are no &quot;Tier 2 kids&quot; or &quot;yellow zone students.&quot; Based on the data, there may be a student who needs Tier 2 supports. Various locations. Where do we provide Tier 2 supports to students? Tier 2 supports can be provided in various locations. Students do not have to be sent out of the classroom to receive a Tier 2 support. ">
            <a:extLst>
              <a:ext uri="{FF2B5EF4-FFF2-40B4-BE49-F238E27FC236}">
                <a16:creationId xmlns:a16="http://schemas.microsoft.com/office/drawing/2014/main" id="{95208B99-CD41-DE19-D81F-45D908ABCD89}"/>
              </a:ext>
            </a:extLst>
          </p:cNvPr>
          <p:cNvPicPr>
            <a:picLocks noChangeAspect="1"/>
          </p:cNvPicPr>
          <p:nvPr/>
        </p:nvPicPr>
        <p:blipFill>
          <a:blip r:embed="rId2"/>
          <a:stretch>
            <a:fillRect/>
          </a:stretch>
        </p:blipFill>
        <p:spPr>
          <a:xfrm>
            <a:off x="2367746" y="0"/>
            <a:ext cx="7658757" cy="11044057"/>
          </a:xfrm>
          <a:prstGeom prst="rect">
            <a:avLst/>
          </a:prstGeom>
          <a:ln>
            <a:solidFill>
              <a:schemeClr val="tx1"/>
            </a:solidFill>
          </a:ln>
        </p:spPr>
      </p:pic>
    </p:spTree>
    <p:extLst>
      <p:ext uri="{BB962C8B-B14F-4D97-AF65-F5344CB8AC3E}">
        <p14:creationId xmlns:p14="http://schemas.microsoft.com/office/powerpoint/2010/main" val="3747410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226F9-4B66-0E0A-DF74-6CA6A2CE0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BCF3F-737E-C9EF-B0C4-249DF3D31F02}"/>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Clarifying Tier 2 Supports 3</a:t>
            </a:r>
          </a:p>
        </p:txBody>
      </p:sp>
      <p:pic>
        <p:nvPicPr>
          <p:cNvPr id="5" name="Picture" descr="Close-up image of the Clarifying Tier 2 Supports infographic with this information: Supports vs. people. Is Tier 2 the support? Or the person who provides it? Tier 2 intervention grids list the strategy, practice, or program provided. Tier 2 supports may be provided by teacher, interventionists, counselors, staff, or others. Supports are integrated. What is available to students in need of Tier 2 supports? Your Ci3T Implementation Manual has one comprehensive list of Tier 2 interventions to support the needs of students in academic, behavioral, and social domains (not separate lists). Tier 2 supports are often integrated.">
            <a:extLst>
              <a:ext uri="{FF2B5EF4-FFF2-40B4-BE49-F238E27FC236}">
                <a16:creationId xmlns:a16="http://schemas.microsoft.com/office/drawing/2014/main" id="{6375F17C-F4AA-B689-DFDF-6C0732BF079E}"/>
              </a:ext>
            </a:extLst>
          </p:cNvPr>
          <p:cNvPicPr>
            <a:picLocks noChangeAspect="1"/>
          </p:cNvPicPr>
          <p:nvPr/>
        </p:nvPicPr>
        <p:blipFill>
          <a:blip r:embed="rId2"/>
          <a:stretch>
            <a:fillRect/>
          </a:stretch>
        </p:blipFill>
        <p:spPr>
          <a:xfrm>
            <a:off x="2474071" y="-4896294"/>
            <a:ext cx="7658757" cy="11044057"/>
          </a:xfrm>
          <a:prstGeom prst="rect">
            <a:avLst/>
          </a:prstGeom>
          <a:ln>
            <a:solidFill>
              <a:schemeClr val="tx1"/>
            </a:solidFill>
          </a:ln>
        </p:spPr>
      </p:pic>
    </p:spTree>
    <p:extLst>
      <p:ext uri="{BB962C8B-B14F-4D97-AF65-F5344CB8AC3E}">
        <p14:creationId xmlns:p14="http://schemas.microsoft.com/office/powerpoint/2010/main" val="3407516838"/>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F6BA0-D137-8122-1DF0-E9C0CD53A9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C75E72-6EE2-F4A5-BE89-A4FAD64BECEE}"/>
              </a:ext>
            </a:extLst>
          </p:cNvPr>
          <p:cNvSpPr>
            <a:spLocks noGrp="1"/>
          </p:cNvSpPr>
          <p:nvPr>
            <p:ph type="title"/>
          </p:nvPr>
        </p:nvSpPr>
        <p:spPr/>
        <p:txBody>
          <a:bodyPr>
            <a:normAutofit/>
          </a:bodyPr>
          <a:lstStyle/>
          <a:p>
            <a:r>
              <a:rPr lang="en-US"/>
              <a:t>Talk Time: Tier 2 and Tier 3 Interventions</a:t>
            </a:r>
          </a:p>
        </p:txBody>
      </p:sp>
      <p:sp>
        <p:nvSpPr>
          <p:cNvPr id="3" name="Content 1">
            <a:extLst>
              <a:ext uri="{FF2B5EF4-FFF2-40B4-BE49-F238E27FC236}">
                <a16:creationId xmlns:a16="http://schemas.microsoft.com/office/drawing/2014/main" id="{2574A08F-E483-4170-9E8E-C4CF70199177}"/>
              </a:ext>
            </a:extLst>
          </p:cNvPr>
          <p:cNvSpPr>
            <a:spLocks noGrp="1"/>
          </p:cNvSpPr>
          <p:nvPr>
            <p:ph sz="half" idx="1"/>
          </p:nvPr>
        </p:nvSpPr>
        <p:spPr>
          <a:xfrm>
            <a:off x="838200" y="1825625"/>
            <a:ext cx="6330696" cy="4351338"/>
          </a:xfrm>
        </p:spPr>
        <p:txBody>
          <a:bodyPr>
            <a:noAutofit/>
          </a:bodyPr>
          <a:lstStyle/>
          <a:p>
            <a:pPr>
              <a:lnSpc>
                <a:spcPct val="100000"/>
              </a:lnSpc>
              <a:spcBef>
                <a:spcPts val="0"/>
              </a:spcBef>
              <a:defRPr/>
            </a:pPr>
            <a:r>
              <a:rPr lang="en-US" sz="3200"/>
              <a:t>What Tier 2 and Tier 3 Interventions do you offer in your school or district?</a:t>
            </a:r>
          </a:p>
          <a:p>
            <a:pPr>
              <a:lnSpc>
                <a:spcPct val="100000"/>
              </a:lnSpc>
              <a:spcBef>
                <a:spcPts val="0"/>
              </a:spcBef>
              <a:defRPr/>
            </a:pPr>
            <a:r>
              <a:rPr lang="en-US" sz="3200"/>
              <a:t>How do you currently look for students who might benefit from Tier 2 and Tier 3 interventions?</a:t>
            </a:r>
          </a:p>
        </p:txBody>
      </p:sp>
      <p:pic>
        <p:nvPicPr>
          <p:cNvPr id="5" name="Picture">
            <a:extLst>
              <a:ext uri="{FF2B5EF4-FFF2-40B4-BE49-F238E27FC236}">
                <a16:creationId xmlns:a16="http://schemas.microsoft.com/office/drawing/2014/main" id="{88541A8B-3369-6F3B-0D54-ED338748ACB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7234518" y="1869626"/>
            <a:ext cx="3822774" cy="2772670"/>
          </a:xfrm>
          <a:prstGeom prst="rect">
            <a:avLst/>
          </a:prstGeom>
        </p:spPr>
      </p:pic>
      <p:pic>
        <p:nvPicPr>
          <p:cNvPr id="4" name="15:00">
            <a:extLst>
              <a:ext uri="{FF2B5EF4-FFF2-40B4-BE49-F238E27FC236}">
                <a16:creationId xmlns:a16="http://schemas.microsoft.com/office/drawing/2014/main" id="{AF70EA90-74B3-8343-1FE2-0CC187A5AAD9}"/>
              </a:ext>
              <a:ext uri="{C183D7F6-B498-43B3-948B-1728B52AA6E4}">
                <adec:decorative xmlns:adec="http://schemas.microsoft.com/office/drawing/2017/decorative" val="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510979" y="4821236"/>
            <a:ext cx="4714022" cy="1671638"/>
          </a:xfrm>
          <a:prstGeom prst="rect">
            <a:avLst/>
          </a:prstGeom>
          <a:noFill/>
        </p:spPr>
      </p:pic>
      <p:pic>
        <p:nvPicPr>
          <p:cNvPr id="6" name="14:00">
            <a:extLst>
              <a:ext uri="{FF2B5EF4-FFF2-40B4-BE49-F238E27FC236}">
                <a16:creationId xmlns:a16="http://schemas.microsoft.com/office/drawing/2014/main" id="{EB69067F-AEB2-E8D0-0E3C-BA4A2D4CE82B}"/>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3510671" y="4821236"/>
            <a:ext cx="4714022" cy="1671638"/>
          </a:xfrm>
          <a:prstGeom prst="rect">
            <a:avLst/>
          </a:prstGeom>
          <a:noFill/>
        </p:spPr>
      </p:pic>
      <p:pic>
        <p:nvPicPr>
          <p:cNvPr id="7" name="13:00">
            <a:extLst>
              <a:ext uri="{FF2B5EF4-FFF2-40B4-BE49-F238E27FC236}">
                <a16:creationId xmlns:a16="http://schemas.microsoft.com/office/drawing/2014/main" id="{C59A992C-9ADA-CE23-68F2-E94A3CC7A4BE}"/>
              </a:ext>
              <a:ext uri="{C183D7F6-B498-43B3-948B-1728B52AA6E4}">
                <adec:decorative xmlns:adec="http://schemas.microsoft.com/office/drawing/2017/decorative" val="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3510995" y="4821236"/>
            <a:ext cx="4714022" cy="1671638"/>
          </a:xfrm>
          <a:prstGeom prst="rect">
            <a:avLst/>
          </a:prstGeom>
          <a:noFill/>
        </p:spPr>
      </p:pic>
      <p:pic>
        <p:nvPicPr>
          <p:cNvPr id="8" name="12:00">
            <a:extLst>
              <a:ext uri="{FF2B5EF4-FFF2-40B4-BE49-F238E27FC236}">
                <a16:creationId xmlns:a16="http://schemas.microsoft.com/office/drawing/2014/main" id="{452F747C-C3D1-C265-5E5F-AE05E5507A5C}"/>
              </a:ext>
              <a:ext uri="{C183D7F6-B498-43B3-948B-1728B52AA6E4}">
                <adec:decorative xmlns:adec="http://schemas.microsoft.com/office/drawing/2017/decorative" val="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3510727" y="4821236"/>
            <a:ext cx="4714022" cy="1671638"/>
          </a:xfrm>
          <a:prstGeom prst="rect">
            <a:avLst/>
          </a:prstGeom>
          <a:noFill/>
        </p:spPr>
      </p:pic>
      <p:pic>
        <p:nvPicPr>
          <p:cNvPr id="9" name="11:00">
            <a:extLst>
              <a:ext uri="{FF2B5EF4-FFF2-40B4-BE49-F238E27FC236}">
                <a16:creationId xmlns:a16="http://schemas.microsoft.com/office/drawing/2014/main" id="{25A173AE-37D6-FBE7-2AB5-E8380E3BAF42}"/>
              </a:ext>
              <a:ext uri="{C183D7F6-B498-43B3-948B-1728B52AA6E4}">
                <adec:decorative xmlns:adec="http://schemas.microsoft.com/office/drawing/2017/decorative" val="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3510727" y="4821236"/>
            <a:ext cx="4714022" cy="1671638"/>
          </a:xfrm>
          <a:prstGeom prst="rect">
            <a:avLst/>
          </a:prstGeom>
          <a:noFill/>
        </p:spPr>
      </p:pic>
      <p:pic>
        <p:nvPicPr>
          <p:cNvPr id="10" name="10:00">
            <a:extLst>
              <a:ext uri="{FF2B5EF4-FFF2-40B4-BE49-F238E27FC236}">
                <a16:creationId xmlns:a16="http://schemas.microsoft.com/office/drawing/2014/main" id="{C6DC8D37-36A7-32B2-7E63-9CE500E6FBE5}"/>
              </a:ext>
              <a:ext uri="{C183D7F6-B498-43B3-948B-1728B52AA6E4}">
                <adec:decorative xmlns:adec="http://schemas.microsoft.com/office/drawing/2017/decorative" val="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3510783" y="4821236"/>
            <a:ext cx="4714022" cy="1671638"/>
          </a:xfrm>
          <a:prstGeom prst="rect">
            <a:avLst/>
          </a:prstGeom>
          <a:noFill/>
        </p:spPr>
      </p:pic>
      <p:pic>
        <p:nvPicPr>
          <p:cNvPr id="11" name="09:00">
            <a:extLst>
              <a:ext uri="{FF2B5EF4-FFF2-40B4-BE49-F238E27FC236}">
                <a16:creationId xmlns:a16="http://schemas.microsoft.com/office/drawing/2014/main" id="{889A58D7-5AE9-3BB3-5C96-09D8858A8713}"/>
              </a:ext>
              <a:ext uri="{C183D7F6-B498-43B3-948B-1728B52AA6E4}">
                <adec:decorative xmlns:adec="http://schemas.microsoft.com/office/drawing/2017/decorative" val="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3510839" y="4821236"/>
            <a:ext cx="4714022" cy="1671638"/>
          </a:xfrm>
          <a:prstGeom prst="rect">
            <a:avLst/>
          </a:prstGeom>
          <a:noFill/>
        </p:spPr>
      </p:pic>
      <p:pic>
        <p:nvPicPr>
          <p:cNvPr id="15" name="08:00">
            <a:extLst>
              <a:ext uri="{FF2B5EF4-FFF2-40B4-BE49-F238E27FC236}">
                <a16:creationId xmlns:a16="http://schemas.microsoft.com/office/drawing/2014/main" id="{574B6B3C-F118-21CD-3E71-36B08581009E}"/>
              </a:ext>
              <a:ext uri="{C183D7F6-B498-43B3-948B-1728B52AA6E4}">
                <adec:decorative xmlns:adec="http://schemas.microsoft.com/office/drawing/2017/decorative" val="1"/>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3511003" y="4821236"/>
            <a:ext cx="4714022" cy="1671638"/>
          </a:xfrm>
          <a:prstGeom prst="rect">
            <a:avLst/>
          </a:prstGeom>
          <a:noFill/>
        </p:spPr>
      </p:pic>
      <p:pic>
        <p:nvPicPr>
          <p:cNvPr id="16" name="07:00">
            <a:extLst>
              <a:ext uri="{FF2B5EF4-FFF2-40B4-BE49-F238E27FC236}">
                <a16:creationId xmlns:a16="http://schemas.microsoft.com/office/drawing/2014/main" id="{809F307E-635F-B612-688E-A496E78C3E97}"/>
              </a:ext>
              <a:ext uri="{C183D7F6-B498-43B3-948B-1728B52AA6E4}">
                <adec:decorative xmlns:adec="http://schemas.microsoft.com/office/drawing/2017/decorative" val="1"/>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7" name="06:00">
            <a:extLst>
              <a:ext uri="{FF2B5EF4-FFF2-40B4-BE49-F238E27FC236}">
                <a16:creationId xmlns:a16="http://schemas.microsoft.com/office/drawing/2014/main" id="{64D66CF1-9F96-32E3-A421-5164E1643747}"/>
              </a:ext>
              <a:ext uri="{C183D7F6-B498-43B3-948B-1728B52AA6E4}">
                <adec:decorative xmlns:adec="http://schemas.microsoft.com/office/drawing/2017/decorative" val="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8" name="05:00">
            <a:extLst>
              <a:ext uri="{FF2B5EF4-FFF2-40B4-BE49-F238E27FC236}">
                <a16:creationId xmlns:a16="http://schemas.microsoft.com/office/drawing/2014/main" id="{D6A31A64-C676-1BB7-4EA8-AC6288D0F582}"/>
              </a:ext>
              <a:ext uri="{C183D7F6-B498-43B3-948B-1728B52AA6E4}">
                <adec:decorative xmlns:adec="http://schemas.microsoft.com/office/drawing/2017/decorative" val="1"/>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3511005" y="4821236"/>
            <a:ext cx="4714022" cy="1671638"/>
          </a:xfrm>
          <a:prstGeom prst="rect">
            <a:avLst/>
          </a:prstGeom>
          <a:noFill/>
        </p:spPr>
      </p:pic>
      <p:pic>
        <p:nvPicPr>
          <p:cNvPr id="19" name="04:00">
            <a:extLst>
              <a:ext uri="{FF2B5EF4-FFF2-40B4-BE49-F238E27FC236}">
                <a16:creationId xmlns:a16="http://schemas.microsoft.com/office/drawing/2014/main" id="{41D2000D-B181-F509-4206-2052B4DA58D8}"/>
              </a:ext>
              <a:ext uri="{C183D7F6-B498-43B3-948B-1728B52AA6E4}">
                <adec:decorative xmlns:adec="http://schemas.microsoft.com/office/drawing/2017/decorative" val="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3510839" y="4821236"/>
            <a:ext cx="4714022" cy="1671638"/>
          </a:xfrm>
          <a:prstGeom prst="rect">
            <a:avLst/>
          </a:prstGeom>
          <a:noFill/>
        </p:spPr>
      </p:pic>
      <p:pic>
        <p:nvPicPr>
          <p:cNvPr id="20" name="03:00">
            <a:extLst>
              <a:ext uri="{FF2B5EF4-FFF2-40B4-BE49-F238E27FC236}">
                <a16:creationId xmlns:a16="http://schemas.microsoft.com/office/drawing/2014/main" id="{ADF34108-B8DD-C490-8940-730BB1171A4B}"/>
              </a:ext>
              <a:ext uri="{C183D7F6-B498-43B3-948B-1728B52AA6E4}">
                <adec:decorative xmlns:adec="http://schemas.microsoft.com/office/drawing/2017/decorative" val="1"/>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3511005" y="4821238"/>
            <a:ext cx="4714022" cy="1671638"/>
          </a:xfrm>
          <a:prstGeom prst="rect">
            <a:avLst/>
          </a:prstGeom>
          <a:noFill/>
        </p:spPr>
      </p:pic>
      <p:pic>
        <p:nvPicPr>
          <p:cNvPr id="21" name="02:00">
            <a:extLst>
              <a:ext uri="{FF2B5EF4-FFF2-40B4-BE49-F238E27FC236}">
                <a16:creationId xmlns:a16="http://schemas.microsoft.com/office/drawing/2014/main" id="{466331C8-6AC8-6964-0DC8-108BBB992938}"/>
              </a:ext>
              <a:ext uri="{C183D7F6-B498-43B3-948B-1728B52AA6E4}">
                <adec:decorative xmlns:adec="http://schemas.microsoft.com/office/drawing/2017/decorative" val="1"/>
              </a:ext>
            </a:extLst>
          </p:cNvPr>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3511007" y="4821238"/>
            <a:ext cx="4714022" cy="1671638"/>
          </a:xfrm>
          <a:prstGeom prst="rect">
            <a:avLst/>
          </a:prstGeom>
          <a:noFill/>
        </p:spPr>
      </p:pic>
      <p:pic>
        <p:nvPicPr>
          <p:cNvPr id="26" name="01:00">
            <a:extLst>
              <a:ext uri="{FF2B5EF4-FFF2-40B4-BE49-F238E27FC236}">
                <a16:creationId xmlns:a16="http://schemas.microsoft.com/office/drawing/2014/main" id="{304FD377-AAFA-7B81-083D-E1D33DE0B82A}"/>
              </a:ext>
              <a:ext uri="{C183D7F6-B498-43B3-948B-1728B52AA6E4}">
                <adec:decorative xmlns:adec="http://schemas.microsoft.com/office/drawing/2017/decorative" val="1"/>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3511007" y="4821240"/>
            <a:ext cx="4714022" cy="1671638"/>
          </a:xfrm>
          <a:prstGeom prst="rect">
            <a:avLst/>
          </a:prstGeom>
          <a:noFill/>
        </p:spPr>
      </p:pic>
      <p:pic>
        <p:nvPicPr>
          <p:cNvPr id="27" name="00:30">
            <a:extLst>
              <a:ext uri="{FF2B5EF4-FFF2-40B4-BE49-F238E27FC236}">
                <a16:creationId xmlns:a16="http://schemas.microsoft.com/office/drawing/2014/main" id="{794D2541-6E13-BFDA-F608-9359D944861D}"/>
              </a:ext>
              <a:ext uri="{C183D7F6-B498-43B3-948B-1728B52AA6E4}">
                <adec:decorative xmlns:adec="http://schemas.microsoft.com/office/drawing/2017/decorative" val="1"/>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tretch>
            <a:fillRect/>
          </a:stretch>
        </p:blipFill>
        <p:spPr bwMode="auto">
          <a:xfrm>
            <a:off x="3510895" y="4821236"/>
            <a:ext cx="4714022" cy="1671638"/>
          </a:xfrm>
          <a:prstGeom prst="rect">
            <a:avLst/>
          </a:prstGeom>
          <a:noFill/>
        </p:spPr>
      </p:pic>
      <p:pic>
        <p:nvPicPr>
          <p:cNvPr id="28" name="00:00">
            <a:extLst>
              <a:ext uri="{FF2B5EF4-FFF2-40B4-BE49-F238E27FC236}">
                <a16:creationId xmlns:a16="http://schemas.microsoft.com/office/drawing/2014/main" id="{707EEE95-49CB-6592-96E0-72EBDD97A573}"/>
              </a:ext>
              <a:ext uri="{C183D7F6-B498-43B3-948B-1728B52AA6E4}">
                <adec:decorative xmlns:adec="http://schemas.microsoft.com/office/drawing/2017/decorative" val="1"/>
              </a:ext>
            </a:extLst>
          </p:cNvPr>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a:off x="3510951" y="4821236"/>
            <a:ext cx="4714020" cy="1671639"/>
          </a:xfrm>
          <a:prstGeom prst="rect">
            <a:avLst/>
          </a:prstGeom>
          <a:noFill/>
        </p:spPr>
      </p:pic>
    </p:spTree>
    <p:extLst>
      <p:ext uri="{BB962C8B-B14F-4D97-AF65-F5344CB8AC3E}">
        <p14:creationId xmlns:p14="http://schemas.microsoft.com/office/powerpoint/2010/main" val="172058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6"/>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7"/>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838C7-B8EB-6105-AC2D-3A2F72AAA8E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Implementation Report Example</a:t>
            </a:r>
          </a:p>
        </p:txBody>
      </p:sp>
      <p:pic>
        <p:nvPicPr>
          <p:cNvPr id="11" name="Picture 1" descr="Ci3T Exemplar (includes academic, behavior, and social skills responsibilities)">
            <a:extLst>
              <a:ext uri="{FF2B5EF4-FFF2-40B4-BE49-F238E27FC236}">
                <a16:creationId xmlns:a16="http://schemas.microsoft.com/office/drawing/2014/main" id="{3C6E50BF-84C1-7E42-9663-942095B957C3}"/>
              </a:ext>
              <a:ext uri="{C183D7F6-B498-43B3-948B-1728B52AA6E4}">
                <adec:decorative xmlns:adec="http://schemas.microsoft.com/office/drawing/2017/decorative" val="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7293" y="152400"/>
            <a:ext cx="8449415" cy="6529094"/>
          </a:xfrm>
          <a:prstGeom prst="rect">
            <a:avLst/>
          </a:prstGeom>
          <a:ln w="76200">
            <a:solidFill>
              <a:schemeClr val="tx1"/>
            </a:solidFill>
          </a:ln>
          <a:effectLst>
            <a:outerShdw blurRad="292100" dist="139700" dir="2700000" algn="tl" rotWithShape="0">
              <a:srgbClr val="333333">
                <a:alpha val="65000"/>
              </a:srgbClr>
            </a:outerShdw>
          </a:effectLst>
        </p:spPr>
      </p:pic>
      <p:sp>
        <p:nvSpPr>
          <p:cNvPr id="12" name="Highlight 1" descr="Blue box highlighting section about using proactive evidence-based strategies to support students' active engagement">
            <a:extLst>
              <a:ext uri="{FF2B5EF4-FFF2-40B4-BE49-F238E27FC236}">
                <a16:creationId xmlns:a16="http://schemas.microsoft.com/office/drawing/2014/main" id="{212967E6-D19C-2248-9F3D-5F6F72EC562C}"/>
              </a:ext>
              <a:ext uri="{C183D7F6-B498-43B3-948B-1728B52AA6E4}">
                <adec:decorative xmlns:adec="http://schemas.microsoft.com/office/drawing/2017/decorative" val="0"/>
              </a:ext>
            </a:extLst>
          </p:cNvPr>
          <p:cNvSpPr/>
          <p:nvPr/>
        </p:nvSpPr>
        <p:spPr>
          <a:xfrm rot="5400000">
            <a:off x="1277746" y="2397423"/>
            <a:ext cx="1671274" cy="2509935"/>
          </a:xfrm>
          <a:prstGeom prst="roundRect">
            <a:avLst/>
          </a:prstGeom>
          <a:noFill/>
          <a:ln w="38100">
            <a:solidFill>
              <a:schemeClr val="tx2"/>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Highlight 2" descr="Blue box highlighting the section about using a positive response to initial indicators of not meeting expectations">
            <a:extLst>
              <a:ext uri="{FF2B5EF4-FFF2-40B4-BE49-F238E27FC236}">
                <a16:creationId xmlns:a16="http://schemas.microsoft.com/office/drawing/2014/main" id="{6C6F184B-D454-524E-8284-77849D660310}"/>
              </a:ext>
              <a:ext uri="{C183D7F6-B498-43B3-948B-1728B52AA6E4}">
                <adec:decorative xmlns:adec="http://schemas.microsoft.com/office/drawing/2017/decorative" val="0"/>
              </a:ext>
            </a:extLst>
          </p:cNvPr>
          <p:cNvSpPr/>
          <p:nvPr/>
        </p:nvSpPr>
        <p:spPr>
          <a:xfrm rot="5400000">
            <a:off x="3696791" y="3469121"/>
            <a:ext cx="1759748" cy="2416629"/>
          </a:xfrm>
          <a:prstGeom prst="roundRect">
            <a:avLst/>
          </a:prstGeom>
          <a:noFill/>
          <a:ln w="38100">
            <a:solidFill>
              <a:schemeClr val="tx2"/>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ghlight 3" descr="Blue box highlighting the section about teaching schoolwide social skills/character education curricula with fidelity">
            <a:extLst>
              <a:ext uri="{FF2B5EF4-FFF2-40B4-BE49-F238E27FC236}">
                <a16:creationId xmlns:a16="http://schemas.microsoft.com/office/drawing/2014/main" id="{A54254C8-AC84-0740-A97B-1673BD79874F}"/>
              </a:ext>
              <a:ext uri="{C183D7F6-B498-43B3-948B-1728B52AA6E4}">
                <adec:decorative xmlns:adec="http://schemas.microsoft.com/office/drawing/2017/decorative" val="0"/>
              </a:ext>
            </a:extLst>
          </p:cNvPr>
          <p:cNvSpPr/>
          <p:nvPr/>
        </p:nvSpPr>
        <p:spPr>
          <a:xfrm rot="5400000">
            <a:off x="6015058" y="941719"/>
            <a:ext cx="2077769" cy="2537925"/>
          </a:xfrm>
          <a:prstGeom prst="roundRect">
            <a:avLst/>
          </a:prstGeom>
          <a:noFill/>
          <a:ln w="38100">
            <a:solidFill>
              <a:schemeClr val="tx2"/>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1">
              <a:lumMod val="75000"/>
            </a:schemeClr>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2">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1">
              <a:lumMod val="75000"/>
            </a:schemeClr>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1">
              <a:lumMod val="75000"/>
            </a:schemeClr>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Image of the Lincoln Elementary School Fall 2025 Implementation Manual">
            <a:extLst>
              <a:ext uri="{FF2B5EF4-FFF2-40B4-BE49-F238E27FC236}">
                <a16:creationId xmlns:a16="http://schemas.microsoft.com/office/drawing/2014/main" id="{C3C7532A-6E4D-1B5C-5A5D-669422060DFF}"/>
              </a:ext>
              <a:ext uri="{C183D7F6-B498-43B3-948B-1728B52AA6E4}">
                <adec:decorative xmlns:adec="http://schemas.microsoft.com/office/drawing/2017/decorative" val="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284931" y="2091332"/>
            <a:ext cx="2598654" cy="3203547"/>
          </a:xfrm>
          <a:prstGeom prst="rect">
            <a:avLst/>
          </a:prstGeom>
          <a:ln w="6350">
            <a:solidFill>
              <a:schemeClr val="tx1">
                <a:lumMod val="50000"/>
                <a:lumOff val="50000"/>
              </a:schemeClr>
            </a:solidFill>
          </a:ln>
        </p:spPr>
      </p:pic>
    </p:spTree>
    <p:extLst>
      <p:ext uri="{BB962C8B-B14F-4D97-AF65-F5344CB8AC3E}">
        <p14:creationId xmlns:p14="http://schemas.microsoft.com/office/powerpoint/2010/main" val="95490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144C6-50E1-D10D-F811-A0C56B0564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D66CD9-273F-D521-F567-58195228BF90}"/>
              </a:ext>
            </a:extLst>
          </p:cNvPr>
          <p:cNvSpPr>
            <a:spLocks noGrp="1"/>
          </p:cNvSpPr>
          <p:nvPr>
            <p:ph type="title"/>
          </p:nvPr>
        </p:nvSpPr>
        <p:spPr>
          <a:xfrm>
            <a:off x="838200" y="1"/>
            <a:ext cx="10515600" cy="1690688"/>
          </a:xfrm>
          <a:solidFill>
            <a:srgbClr val="FFFCCC"/>
          </a:solidFill>
          <a:effectLst>
            <a:softEdge rad="127000"/>
          </a:effectLst>
        </p:spPr>
        <p:txBody>
          <a:bodyPr>
            <a:noAutofit/>
          </a:bodyPr>
          <a:lstStyle/>
          <a:p>
            <a:pPr algn="ctr"/>
            <a:r>
              <a:rPr lang="en-US" sz="4000"/>
              <a:t>Winter Over Time</a:t>
            </a:r>
            <a:br>
              <a:rPr lang="en-US" sz="4000"/>
            </a:br>
            <a:r>
              <a:rPr lang="en-US" sz="4000"/>
              <a:t>SRSS-</a:t>
            </a:r>
            <a:r>
              <a:rPr lang="en-US" sz="4000" u="sng"/>
              <a:t>Externalizing </a:t>
            </a:r>
            <a:r>
              <a:rPr lang="en-US" sz="4000"/>
              <a:t>Results – Middle School Level</a:t>
            </a:r>
          </a:p>
        </p:txBody>
      </p:sp>
      <p:graphicFrame>
        <p:nvGraphicFramePr>
          <p:cNvPr id="5" name="Chart 4" descr="Percent of students screened across years (Winter 2016-Winter 2024) and their associated risk level">
            <a:extLst>
              <a:ext uri="{FF2B5EF4-FFF2-40B4-BE49-F238E27FC236}">
                <a16:creationId xmlns:a16="http://schemas.microsoft.com/office/drawing/2014/main" id="{8C956D65-EE47-B48C-8A34-77A64681DEFB}"/>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52359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E04D4-F0A9-7E7C-B088-75861A3A75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690859-1B35-E4BA-076D-6D4A7E8ABCB3}"/>
              </a:ext>
            </a:extLst>
          </p:cNvPr>
          <p:cNvSpPr>
            <a:spLocks noGrp="1"/>
          </p:cNvSpPr>
          <p:nvPr>
            <p:ph type="title"/>
          </p:nvPr>
        </p:nvSpPr>
        <p:spPr>
          <a:xfrm>
            <a:off x="838200" y="1"/>
            <a:ext cx="10515600" cy="1690688"/>
          </a:xfrm>
          <a:solidFill>
            <a:srgbClr val="FFFCCC"/>
          </a:solidFill>
          <a:effectLst>
            <a:softEdge rad="127000"/>
          </a:effectLst>
        </p:spPr>
        <p:txBody>
          <a:bodyPr>
            <a:noAutofit/>
          </a:bodyPr>
          <a:lstStyle/>
          <a:p>
            <a:pPr algn="ctr"/>
            <a:r>
              <a:rPr lang="en-US" sz="4000"/>
              <a:t>Winter Over Time</a:t>
            </a:r>
            <a:br>
              <a:rPr lang="en-US" sz="4000"/>
            </a:br>
            <a:r>
              <a:rPr lang="en-US" sz="4000"/>
              <a:t>SRSS-</a:t>
            </a:r>
            <a:r>
              <a:rPr lang="en-US" sz="4000" u="sng"/>
              <a:t>Internalizing </a:t>
            </a:r>
            <a:r>
              <a:rPr lang="en-US" sz="4000"/>
              <a:t>Results – Middle School Level</a:t>
            </a:r>
          </a:p>
        </p:txBody>
      </p:sp>
      <p:graphicFrame>
        <p:nvGraphicFramePr>
          <p:cNvPr id="5" name="Chart 4" descr="Percent of students screened across years (Winter 2016-Winter 2024) and their associated risk level">
            <a:extLst>
              <a:ext uri="{FF2B5EF4-FFF2-40B4-BE49-F238E27FC236}">
                <a16:creationId xmlns:a16="http://schemas.microsoft.com/office/drawing/2014/main" id="{0809B5C4-182E-CB28-40B9-84A5E5333E3D}"/>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5507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B3CC1-3E76-2909-875E-A0D7DDA6F6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1B754A-211D-0B90-7175-5DD1F15D599A}"/>
              </a:ext>
            </a:extLst>
          </p:cNvPr>
          <p:cNvSpPr>
            <a:spLocks noGrp="1"/>
          </p:cNvSpPr>
          <p:nvPr>
            <p:ph type="title"/>
          </p:nvPr>
        </p:nvSpPr>
        <p:spPr>
          <a:xfrm>
            <a:off x="838200" y="1"/>
            <a:ext cx="10515600" cy="1690688"/>
          </a:xfrm>
          <a:solidFill>
            <a:srgbClr val="FFFCCC"/>
          </a:solidFill>
          <a:effectLst>
            <a:softEdge rad="127000"/>
          </a:effectLst>
        </p:spPr>
        <p:txBody>
          <a:bodyPr>
            <a:noAutofit/>
          </a:bodyPr>
          <a:lstStyle/>
          <a:p>
            <a:pPr algn="ctr"/>
            <a:r>
              <a:rPr lang="en-US" sz="4000"/>
              <a:t>Winter 2024</a:t>
            </a:r>
            <a:br>
              <a:rPr lang="en-US" sz="4000"/>
            </a:br>
            <a:r>
              <a:rPr lang="en-US" sz="4000"/>
              <a:t>SRSS-</a:t>
            </a:r>
            <a:r>
              <a:rPr lang="en-US" sz="4000" u="sng"/>
              <a:t>Internalizing</a:t>
            </a:r>
            <a:r>
              <a:rPr lang="en-US" sz="4000"/>
              <a:t> Results – Middle School Grade Level</a:t>
            </a:r>
          </a:p>
        </p:txBody>
      </p:sp>
      <p:graphicFrame>
        <p:nvGraphicFramePr>
          <p:cNvPr id="3" name="Table">
            <a:extLst>
              <a:ext uri="{FF2B5EF4-FFF2-40B4-BE49-F238E27FC236}">
                <a16:creationId xmlns:a16="http://schemas.microsoft.com/office/drawing/2014/main" id="{0FBDD0BA-C110-C412-A15E-445315DD3030}"/>
              </a:ext>
            </a:extLst>
          </p:cNvPr>
          <p:cNvGraphicFramePr>
            <a:graphicFrameLocks noGrp="1"/>
          </p:cNvGraphicFramePr>
          <p:nvPr>
            <p:extLst>
              <p:ext uri="{D42A27DB-BD31-4B8C-83A1-F6EECF244321}">
                <p14:modId xmlns:p14="http://schemas.microsoft.com/office/powerpoint/2010/main" val="2616589745"/>
              </p:ext>
            </p:extLst>
          </p:nvPr>
        </p:nvGraphicFramePr>
        <p:xfrm>
          <a:off x="609600" y="1801089"/>
          <a:ext cx="10972800" cy="4632768"/>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4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i="1">
                          <a:solidFill>
                            <a:schemeClr val="tx1"/>
                          </a:solidFill>
                        </a:rPr>
                        <a:t>N</a:t>
                      </a:r>
                    </a:p>
                    <a:p>
                      <a:pPr algn="ctr"/>
                      <a:r>
                        <a:rPr lang="en-US" sz="24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Low  </a:t>
                      </a:r>
                    </a:p>
                    <a:p>
                      <a:pPr algn="ctr"/>
                      <a:r>
                        <a:rPr lang="en-US" sz="2400" i="1">
                          <a:solidFill>
                            <a:schemeClr val="tx1"/>
                          </a:solidFill>
                        </a:rPr>
                        <a:t>n</a:t>
                      </a:r>
                      <a:r>
                        <a:rPr lang="en-US" sz="2400" i="1" baseline="0">
                          <a:solidFill>
                            <a:schemeClr val="tx1"/>
                          </a:solidFill>
                        </a:rPr>
                        <a:t> (%)</a:t>
                      </a:r>
                      <a:endParaRPr lang="en-US" sz="24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F2D0"/>
                    </a:solidFill>
                  </a:tcPr>
                </a:tc>
                <a:tc>
                  <a:txBody>
                    <a:bodyPr/>
                    <a:lstStyle/>
                    <a:p>
                      <a:pPr algn="ctr"/>
                      <a:r>
                        <a:rPr lang="en-US" sz="24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a:solidFill>
                            <a:schemeClr val="tx1"/>
                          </a:solidFill>
                        </a:rPr>
                        <a:t>n</a:t>
                      </a:r>
                      <a:r>
                        <a:rPr lang="en-US" sz="2400" i="1" baseline="0">
                          <a:solidFill>
                            <a:schemeClr val="tx1"/>
                          </a:solidFill>
                        </a:rPr>
                        <a:t> (%)</a:t>
                      </a:r>
                      <a:r>
                        <a:rPr lang="en-US" sz="24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a:solidFill>
                            <a:schemeClr val="tx1"/>
                          </a:solidFill>
                        </a:rPr>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1">
                          <a:solidFill>
                            <a:schemeClr val="tx1"/>
                          </a:solidFill>
                        </a:rPr>
                        <a:t>n</a:t>
                      </a:r>
                      <a:r>
                        <a:rPr lang="en-US" sz="2400" i="1" baseline="0">
                          <a:solidFill>
                            <a:schemeClr val="tx1"/>
                          </a:solidFill>
                        </a:rPr>
                        <a:t> (%)</a:t>
                      </a:r>
                      <a:endParaRPr lang="en-US" sz="24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0"/>
                  </a:ext>
                </a:extLst>
              </a:tr>
              <a:tr h="1269936">
                <a:tc>
                  <a:txBody>
                    <a:bodyPr/>
                    <a:lstStyle/>
                    <a:p>
                      <a:pPr marL="0" marR="0" lvl="0" indent="0" algn="ctr" rtl="0">
                        <a:spcBef>
                          <a:spcPts val="0"/>
                        </a:spcBef>
                        <a:spcAft>
                          <a:spcPts val="0"/>
                        </a:spcAft>
                        <a:buNone/>
                      </a:pPr>
                      <a:r>
                        <a:rPr lang="en-US" sz="2400" u="none" strike="noStrike" cap="none"/>
                        <a:t>6</a:t>
                      </a:r>
                      <a:endParaRPr lang="en-US" sz="2400"/>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149</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(93.13)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4</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(2.50)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7</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(4.38)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marL="0" marR="0" lvl="0" indent="0" algn="ctr" rtl="0">
                        <a:spcBef>
                          <a:spcPts val="0"/>
                        </a:spcBef>
                        <a:spcAft>
                          <a:spcPts val="0"/>
                        </a:spcAft>
                        <a:buNone/>
                      </a:pPr>
                      <a:r>
                        <a:rPr lang="en-US" sz="2400" u="none" strike="noStrike" cap="none"/>
                        <a:t>7</a:t>
                      </a:r>
                      <a:endParaRPr lang="en-US" sz="2400"/>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131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123</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(93.89)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2</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(1.53)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6</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(4.58)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marL="0" marR="0" lvl="0" indent="0" algn="ctr" rtl="0">
                        <a:spcBef>
                          <a:spcPts val="0"/>
                        </a:spcBef>
                        <a:spcAft>
                          <a:spcPts val="0"/>
                        </a:spcAft>
                        <a:buNone/>
                      </a:pPr>
                      <a:r>
                        <a:rPr lang="en-US" sz="2400" u="none" strike="noStrike" cap="none"/>
                        <a:t>8</a:t>
                      </a:r>
                      <a:endParaRPr lang="en-US" sz="2400"/>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166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142</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(85.54)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13</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(7.83)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11</a:t>
                      </a:r>
                    </a:p>
                    <a:p>
                      <a:pPr marL="0" marR="0" lvl="0" indent="0" algn="ctr" defTabSz="914400" rtl="0" eaLnBrk="1" fontAlgn="b" latinLnBrk="0" hangingPunct="1">
                        <a:spcBef>
                          <a:spcPts val="0"/>
                        </a:spcBef>
                        <a:spcAft>
                          <a:spcPts val="0"/>
                        </a:spcAft>
                        <a:buNone/>
                      </a:pPr>
                      <a:r>
                        <a:rPr lang="en-US" sz="2400" u="none" strike="noStrike" kern="1200" cap="none">
                          <a:solidFill>
                            <a:schemeClr val="dk1"/>
                          </a:solidFill>
                          <a:latin typeface="+mn-lt"/>
                          <a:ea typeface="+mn-ea"/>
                          <a:cs typeface="+mn-cs"/>
                        </a:rPr>
                        <a:t>(6.63)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8187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E1EB-B920-1AC0-AB3B-37E0CA53F7F0}"/>
              </a:ext>
            </a:extLst>
          </p:cNvPr>
          <p:cNvSpPr>
            <a:spLocks noGrp="1"/>
          </p:cNvSpPr>
          <p:nvPr>
            <p:ph type="title"/>
          </p:nvPr>
        </p:nvSpPr>
        <p:spPr/>
        <p:txBody>
          <a:bodyPr/>
          <a:lstStyle/>
          <a:p>
            <a:r>
              <a:rPr lang="en-US"/>
              <a:t>Data to Suggest a Focus on Connecting Students with Tier 2 and Tier 3 Supports</a:t>
            </a:r>
          </a:p>
        </p:txBody>
      </p:sp>
      <p:pic>
        <p:nvPicPr>
          <p:cNvPr id="9" name="Picture 8" descr="Ci3T Data Dashboard exemplar, showing how educators could aggregate multiple sources of data including attendance, behavior screening, academic screening.">
            <a:extLst>
              <a:ext uri="{FF2B5EF4-FFF2-40B4-BE49-F238E27FC236}">
                <a16:creationId xmlns:a16="http://schemas.microsoft.com/office/drawing/2014/main" id="{3268EDC9-B8E7-25B5-1EF8-6B511F2BB6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3514" y="1864860"/>
            <a:ext cx="10384971" cy="3886116"/>
          </a:xfrm>
          <a:prstGeom prst="rect">
            <a:avLst/>
          </a:prstGeom>
          <a:ln>
            <a:solidFill>
              <a:schemeClr val="tx1"/>
            </a:solidFill>
          </a:ln>
        </p:spPr>
      </p:pic>
      <p:sp>
        <p:nvSpPr>
          <p:cNvPr id="12" name="Rectangle 1">
            <a:extLst>
              <a:ext uri="{FF2B5EF4-FFF2-40B4-BE49-F238E27FC236}">
                <a16:creationId xmlns:a16="http://schemas.microsoft.com/office/drawing/2014/main" id="{12622AB0-2AAF-A7D2-04B0-0DA7818FA8E6}"/>
              </a:ext>
              <a:ext uri="{C183D7F6-B498-43B3-948B-1728B52AA6E4}">
                <adec:decorative xmlns:adec="http://schemas.microsoft.com/office/drawing/2017/decorative" val="1"/>
              </a:ext>
            </a:extLst>
          </p:cNvPr>
          <p:cNvSpPr/>
          <p:nvPr/>
        </p:nvSpPr>
        <p:spPr>
          <a:xfrm>
            <a:off x="2924174" y="1777774"/>
            <a:ext cx="838201"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2">
            <a:extLst>
              <a:ext uri="{FF2B5EF4-FFF2-40B4-BE49-F238E27FC236}">
                <a16:creationId xmlns:a16="http://schemas.microsoft.com/office/drawing/2014/main" id="{A6515782-941B-417F-F7CF-2CB192386506}"/>
              </a:ext>
              <a:ext uri="{C183D7F6-B498-43B3-948B-1728B52AA6E4}">
                <adec:decorative xmlns:adec="http://schemas.microsoft.com/office/drawing/2017/decorative" val="1"/>
              </a:ext>
            </a:extLst>
          </p:cNvPr>
          <p:cNvSpPr/>
          <p:nvPr/>
        </p:nvSpPr>
        <p:spPr>
          <a:xfrm>
            <a:off x="4114800" y="1777774"/>
            <a:ext cx="1190626"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Rectangle 3">
            <a:extLst>
              <a:ext uri="{FF2B5EF4-FFF2-40B4-BE49-F238E27FC236}">
                <a16:creationId xmlns:a16="http://schemas.microsoft.com/office/drawing/2014/main" id="{52E3404B-AD37-ECD9-C83E-8B822954892F}"/>
              </a:ext>
              <a:ext uri="{C183D7F6-B498-43B3-948B-1728B52AA6E4}">
                <adec:decorative xmlns:adec="http://schemas.microsoft.com/office/drawing/2017/decorative" val="1"/>
              </a:ext>
            </a:extLst>
          </p:cNvPr>
          <p:cNvSpPr/>
          <p:nvPr/>
        </p:nvSpPr>
        <p:spPr>
          <a:xfrm>
            <a:off x="7041025" y="1777773"/>
            <a:ext cx="700419"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4">
            <a:extLst>
              <a:ext uri="{FF2B5EF4-FFF2-40B4-BE49-F238E27FC236}">
                <a16:creationId xmlns:a16="http://schemas.microsoft.com/office/drawing/2014/main" id="{9BA93845-64B0-A79E-86F8-AADCC9CF8382}"/>
              </a:ext>
              <a:ext uri="{C183D7F6-B498-43B3-948B-1728B52AA6E4}">
                <adec:decorative xmlns:adec="http://schemas.microsoft.com/office/drawing/2017/decorative" val="1"/>
              </a:ext>
            </a:extLst>
          </p:cNvPr>
          <p:cNvSpPr/>
          <p:nvPr/>
        </p:nvSpPr>
        <p:spPr>
          <a:xfrm>
            <a:off x="9186530" y="1777774"/>
            <a:ext cx="700419"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Rounded Corners 12">
            <a:extLst>
              <a:ext uri="{FF2B5EF4-FFF2-40B4-BE49-F238E27FC236}">
                <a16:creationId xmlns:a16="http://schemas.microsoft.com/office/drawing/2014/main" id="{42BBBE8B-98AB-2BD6-1691-F2B394E2C72F}"/>
              </a:ext>
            </a:extLst>
          </p:cNvPr>
          <p:cNvSpPr/>
          <p:nvPr/>
        </p:nvSpPr>
        <p:spPr>
          <a:xfrm>
            <a:off x="2052637" y="5906694"/>
            <a:ext cx="1756594" cy="45996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attendance</a:t>
            </a:r>
          </a:p>
        </p:txBody>
      </p:sp>
      <p:sp>
        <p:nvSpPr>
          <p:cNvPr id="14" name="Rectangle: Rounded Corners 13">
            <a:extLst>
              <a:ext uri="{FF2B5EF4-FFF2-40B4-BE49-F238E27FC236}">
                <a16:creationId xmlns:a16="http://schemas.microsoft.com/office/drawing/2014/main" id="{A95CFBED-108A-96F6-B0F4-64F64B55AE1A}"/>
              </a:ext>
            </a:extLst>
          </p:cNvPr>
          <p:cNvSpPr/>
          <p:nvPr/>
        </p:nvSpPr>
        <p:spPr>
          <a:xfrm>
            <a:off x="3924320" y="5925146"/>
            <a:ext cx="1756594" cy="721459"/>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behavior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screening</a:t>
            </a:r>
          </a:p>
        </p:txBody>
      </p:sp>
      <p:sp>
        <p:nvSpPr>
          <p:cNvPr id="15" name="Rectangle: Rounded Corners 14">
            <a:extLst>
              <a:ext uri="{FF2B5EF4-FFF2-40B4-BE49-F238E27FC236}">
                <a16:creationId xmlns:a16="http://schemas.microsoft.com/office/drawing/2014/main" id="{17B6A737-0060-2718-DC24-BF778576F232}"/>
              </a:ext>
            </a:extLst>
          </p:cNvPr>
          <p:cNvSpPr/>
          <p:nvPr/>
        </p:nvSpPr>
        <p:spPr>
          <a:xfrm>
            <a:off x="6368272" y="5925146"/>
            <a:ext cx="3518677" cy="441509"/>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academic screening</a:t>
            </a:r>
          </a:p>
        </p:txBody>
      </p:sp>
    </p:spTree>
    <p:extLst>
      <p:ext uri="{BB962C8B-B14F-4D97-AF65-F5344CB8AC3E}">
        <p14:creationId xmlns:p14="http://schemas.microsoft.com/office/powerpoint/2010/main" val="329094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12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125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3" grpId="0" animBg="1"/>
      <p:bldP spid="11" grpId="0" animBg="1"/>
      <p:bldP spid="13" grpId="0" animBg="1"/>
      <p:bldP spid="14" grpId="0" animBg="1"/>
      <p:bldP spid="1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B4FA6E6-E28F-5FFC-9EC7-11FB0F7C76E4}"/>
              </a:ext>
            </a:extLst>
          </p:cNvPr>
          <p:cNvSpPr>
            <a:spLocks noGrp="1"/>
          </p:cNvSpPr>
          <p:nvPr>
            <p:ph type="title"/>
          </p:nvPr>
        </p:nvSpPr>
        <p:spPr/>
        <p:txBody>
          <a:bodyPr/>
          <a:lstStyle/>
          <a:p>
            <a:r>
              <a:rPr lang="en-US"/>
              <a:t>Getting Started with Data-Informed Decision Making</a:t>
            </a:r>
          </a:p>
        </p:txBody>
      </p:sp>
      <p:pic>
        <p:nvPicPr>
          <p:cNvPr id="6" name="Picture 1">
            <a:extLst>
              <a:ext uri="{FF2B5EF4-FFF2-40B4-BE49-F238E27FC236}">
                <a16:creationId xmlns:a16="http://schemas.microsoft.com/office/drawing/2014/main" id="{96E80BCF-2FA6-018E-01D6-A1654B8385D7}"/>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6905" y="2006600"/>
            <a:ext cx="1947195" cy="2519900"/>
          </a:xfrm>
          <a:prstGeom prst="rect">
            <a:avLst/>
          </a:prstGeom>
          <a:ln>
            <a:solidFill>
              <a:schemeClr val="tx1"/>
            </a:solidFill>
          </a:ln>
        </p:spPr>
      </p:pic>
      <p:pic>
        <p:nvPicPr>
          <p:cNvPr id="8" name="Picture 2">
            <a:extLst>
              <a:ext uri="{FF2B5EF4-FFF2-40B4-BE49-F238E27FC236}">
                <a16:creationId xmlns:a16="http://schemas.microsoft.com/office/drawing/2014/main" id="{A04E1978-2CBE-E16F-7731-716DC15B2602}"/>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79237" y="2218769"/>
            <a:ext cx="3389963" cy="1969407"/>
          </a:xfrm>
          <a:prstGeom prst="rect">
            <a:avLst/>
          </a:prstGeom>
        </p:spPr>
      </p:pic>
      <p:pic>
        <p:nvPicPr>
          <p:cNvPr id="10" name="Picture 3">
            <a:extLst>
              <a:ext uri="{FF2B5EF4-FFF2-40B4-BE49-F238E27FC236}">
                <a16:creationId xmlns:a16="http://schemas.microsoft.com/office/drawing/2014/main" id="{613C8D0E-4F56-72E4-786C-F6F3FA83C06A}"/>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88651" y="2712851"/>
            <a:ext cx="3515949" cy="973263"/>
          </a:xfrm>
          <a:prstGeom prst="rect">
            <a:avLst/>
          </a:prstGeom>
        </p:spPr>
      </p:pic>
      <p:pic>
        <p:nvPicPr>
          <p:cNvPr id="5" name="Picture 4" descr="FlowChart with 3 steps: Step 1 Review your school's Ci3T Implementation Manual, Step 2 Locate school-wide data, Step 3 Document decisions and plan for next steps">
            <a:extLst>
              <a:ext uri="{FF2B5EF4-FFF2-40B4-BE49-F238E27FC236}">
                <a16:creationId xmlns:a16="http://schemas.microsoft.com/office/drawing/2014/main" id="{3FB3FE7F-93FC-87CE-5B3A-A2A4984F6582}"/>
              </a:ext>
            </a:extLst>
          </p:cNvPr>
          <p:cNvPicPr>
            <a:picLocks noChangeAspect="1"/>
          </p:cNvPicPr>
          <p:nvPr/>
        </p:nvPicPr>
        <p:blipFill>
          <a:blip r:embed="rId5"/>
          <a:stretch>
            <a:fillRect/>
          </a:stretch>
        </p:blipFill>
        <p:spPr>
          <a:xfrm>
            <a:off x="1005555" y="4689431"/>
            <a:ext cx="10065482" cy="970308"/>
          </a:xfrm>
          <a:prstGeom prst="rect">
            <a:avLst/>
          </a:prstGeom>
        </p:spPr>
      </p:pic>
      <p:pic>
        <p:nvPicPr>
          <p:cNvPr id="14" name="Picture 5" descr="The Tier 2 Process module cover">
            <a:extLst>
              <a:ext uri="{FF2B5EF4-FFF2-40B4-BE49-F238E27FC236}">
                <a16:creationId xmlns:a16="http://schemas.microsoft.com/office/drawing/2014/main" id="{78800BC6-8AD4-B2D0-BA5E-E7D4352D615D}"/>
              </a:ext>
              <a:ext uri="{C183D7F6-B498-43B3-948B-1728B52AA6E4}">
                <adec:decorative xmlns:adec="http://schemas.microsoft.com/office/drawing/2017/decorative" val="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8502572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7009-5A63-CDF3-C304-3FCC7922BF64}"/>
              </a:ext>
            </a:extLst>
          </p:cNvPr>
          <p:cNvSpPr>
            <a:spLocks noGrp="1"/>
          </p:cNvSpPr>
          <p:nvPr>
            <p:ph type="title"/>
          </p:nvPr>
        </p:nvSpPr>
        <p:spPr/>
        <p:txBody>
          <a:bodyPr/>
          <a:lstStyle/>
          <a:p>
            <a:r>
              <a:rPr lang="en-US"/>
              <a:t>Tier 2 Interventions: Illustrations</a:t>
            </a:r>
          </a:p>
        </p:txBody>
      </p:sp>
      <p:pic>
        <p:nvPicPr>
          <p:cNvPr id="1032" name="Picture 8" descr="Module 6.3.2.8 Self-monitoring interventions: Supports to promote students’ academic, social, emotional, and behavioral success SM">
            <a:extLst>
              <a:ext uri="{FF2B5EF4-FFF2-40B4-BE49-F238E27FC236}">
                <a16:creationId xmlns:a16="http://schemas.microsoft.com/office/drawing/2014/main" id="{C30239B2-E5DE-686A-9641-AC8F5FB5E52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 y="1596591"/>
            <a:ext cx="3133392" cy="48955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dule 6.3.2.7 Social skills interventions: Supports to enhance students’ social and emotional well-being">
            <a:extLst>
              <a:ext uri="{FF2B5EF4-FFF2-40B4-BE49-F238E27FC236}">
                <a16:creationId xmlns:a16="http://schemas.microsoft.com/office/drawing/2014/main" id="{20C39575-E1E6-B6CE-EBA4-9542F2A9537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70603" y="1596948"/>
            <a:ext cx="3133164" cy="48952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odule 6.3.2.6 Recognize. Relax. Record.">
            <a:extLst>
              <a:ext uri="{FF2B5EF4-FFF2-40B4-BE49-F238E27FC236}">
                <a16:creationId xmlns:a16="http://schemas.microsoft.com/office/drawing/2014/main" id="{580D5BEB-DD3F-E4B6-AE4A-AFA32EF15A95}"/>
              </a:ext>
            </a:extLst>
          </p:cNvPr>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7630886" y="1597304"/>
            <a:ext cx="3133164" cy="489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2380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A811-1783-49DC-6704-949ED0E59311}"/>
              </a:ext>
            </a:extLst>
          </p:cNvPr>
          <p:cNvSpPr>
            <a:spLocks noGrp="1"/>
          </p:cNvSpPr>
          <p:nvPr>
            <p:ph type="title"/>
          </p:nvPr>
        </p:nvSpPr>
        <p:spPr/>
        <p:txBody>
          <a:bodyPr/>
          <a:lstStyle/>
          <a:p>
            <a:r>
              <a:rPr lang="en-US"/>
              <a:t>Tier 2 and Tier 3 Intervention Grids</a:t>
            </a:r>
          </a:p>
        </p:txBody>
      </p:sp>
      <p:pic>
        <p:nvPicPr>
          <p:cNvPr id="5" name="Picture 1" descr="Secondary (Tier 2) Intervention Grid: Self-Monitoring. Includes column sections for the name of the support, the description, school-wide data entry criteria, data to progress monitor (such as social validity and treatment integrity), and exit criteria.">
            <a:extLst>
              <a:ext uri="{FF2B5EF4-FFF2-40B4-BE49-F238E27FC236}">
                <a16:creationId xmlns:a16="http://schemas.microsoft.com/office/drawing/2014/main" id="{4A38E0EE-5C70-57CC-7EC0-2C7E4880C48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l="5425" t="5324" r="4925" b="4166"/>
          <a:stretch/>
        </p:blipFill>
        <p:spPr>
          <a:xfrm>
            <a:off x="2730042" y="1690688"/>
            <a:ext cx="6261557" cy="4884815"/>
          </a:xfrm>
          <a:prstGeom prst="rect">
            <a:avLst/>
          </a:prstGeom>
          <a:ln>
            <a:solidFill>
              <a:schemeClr val="tx1"/>
            </a:solidFill>
          </a:ln>
        </p:spPr>
      </p:pic>
      <p:pic>
        <p:nvPicPr>
          <p:cNvPr id="3" name="Picture 2">
            <a:extLst>
              <a:ext uri="{FF2B5EF4-FFF2-40B4-BE49-F238E27FC236}">
                <a16:creationId xmlns:a16="http://schemas.microsoft.com/office/drawing/2014/main" id="{1E0FDB31-38F6-C227-6B42-6D715EE5D1C3}"/>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
        <p:nvSpPr>
          <p:cNvPr id="7" name="Highlighting">
            <a:extLst>
              <a:ext uri="{FF2B5EF4-FFF2-40B4-BE49-F238E27FC236}">
                <a16:creationId xmlns:a16="http://schemas.microsoft.com/office/drawing/2014/main" id="{F8DA6E33-3101-D132-6521-6F783CBF1B35}"/>
              </a:ext>
              <a:ext uri="{C183D7F6-B498-43B3-948B-1728B52AA6E4}">
                <adec:decorative xmlns:adec="http://schemas.microsoft.com/office/drawing/2017/decorative" val="1"/>
              </a:ext>
            </a:extLst>
          </p:cNvPr>
          <p:cNvSpPr/>
          <p:nvPr/>
        </p:nvSpPr>
        <p:spPr>
          <a:xfrm>
            <a:off x="2998281" y="2905286"/>
            <a:ext cx="522159" cy="24939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Highlighting">
            <a:extLst>
              <a:ext uri="{FF2B5EF4-FFF2-40B4-BE49-F238E27FC236}">
                <a16:creationId xmlns:a16="http://schemas.microsoft.com/office/drawing/2014/main" id="{D3C6297A-9470-ED8B-2656-7F569FB117AB}"/>
              </a:ext>
              <a:ext uri="{C183D7F6-B498-43B3-948B-1728B52AA6E4}">
                <adec:decorative xmlns:adec="http://schemas.microsoft.com/office/drawing/2017/decorative" val="1"/>
              </a:ext>
            </a:extLst>
          </p:cNvPr>
          <p:cNvSpPr/>
          <p:nvPr/>
        </p:nvSpPr>
        <p:spPr>
          <a:xfrm>
            <a:off x="3890997" y="2773680"/>
            <a:ext cx="687353" cy="13160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ing">
            <a:extLst>
              <a:ext uri="{FF2B5EF4-FFF2-40B4-BE49-F238E27FC236}">
                <a16:creationId xmlns:a16="http://schemas.microsoft.com/office/drawing/2014/main" id="{50028C9D-A9DB-139A-2B8D-AAC4B8D9F324}"/>
              </a:ext>
              <a:ext uri="{C183D7F6-B498-43B3-948B-1728B52AA6E4}">
                <adec:decorative xmlns:adec="http://schemas.microsoft.com/office/drawing/2017/decorative" val="1"/>
              </a:ext>
            </a:extLst>
          </p:cNvPr>
          <p:cNvSpPr/>
          <p:nvPr/>
        </p:nvSpPr>
        <p:spPr>
          <a:xfrm>
            <a:off x="4833431" y="2683357"/>
            <a:ext cx="1338769" cy="333009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Highlighting">
            <a:extLst>
              <a:ext uri="{FF2B5EF4-FFF2-40B4-BE49-F238E27FC236}">
                <a16:creationId xmlns:a16="http://schemas.microsoft.com/office/drawing/2014/main" id="{54AF8754-5970-42AE-0681-A46EF9ACC4D2}"/>
              </a:ext>
              <a:ext uri="{C183D7F6-B498-43B3-948B-1728B52AA6E4}">
                <adec:decorative xmlns:adec="http://schemas.microsoft.com/office/drawing/2017/decorative" val="1"/>
              </a:ext>
            </a:extLst>
          </p:cNvPr>
          <p:cNvSpPr/>
          <p:nvPr/>
        </p:nvSpPr>
        <p:spPr>
          <a:xfrm>
            <a:off x="6237018" y="4018100"/>
            <a:ext cx="732742" cy="12821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Highlighting">
            <a:extLst>
              <a:ext uri="{FF2B5EF4-FFF2-40B4-BE49-F238E27FC236}">
                <a16:creationId xmlns:a16="http://schemas.microsoft.com/office/drawing/2014/main" id="{EA341D1D-74C6-2849-8BF9-F94D0D1D84A0}"/>
              </a:ext>
              <a:ext uri="{C183D7F6-B498-43B3-948B-1728B52AA6E4}">
                <adec:decorative xmlns:adec="http://schemas.microsoft.com/office/drawing/2017/decorative" val="1"/>
              </a:ext>
            </a:extLst>
          </p:cNvPr>
          <p:cNvSpPr/>
          <p:nvPr/>
        </p:nvSpPr>
        <p:spPr>
          <a:xfrm>
            <a:off x="6237018" y="4876800"/>
            <a:ext cx="966422" cy="12821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Highlighting">
            <a:extLst>
              <a:ext uri="{FF2B5EF4-FFF2-40B4-BE49-F238E27FC236}">
                <a16:creationId xmlns:a16="http://schemas.microsoft.com/office/drawing/2014/main" id="{8E178A5D-3566-A220-6082-EC66EE519BCC}"/>
              </a:ext>
              <a:ext uri="{C183D7F6-B498-43B3-948B-1728B52AA6E4}">
                <adec:decorative xmlns:adec="http://schemas.microsoft.com/office/drawing/2017/decorative" val="1"/>
              </a:ext>
            </a:extLst>
          </p:cNvPr>
          <p:cNvSpPr/>
          <p:nvPr/>
        </p:nvSpPr>
        <p:spPr>
          <a:xfrm>
            <a:off x="6237018" y="2895600"/>
            <a:ext cx="1275032" cy="6985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Highlighting">
            <a:extLst>
              <a:ext uri="{FF2B5EF4-FFF2-40B4-BE49-F238E27FC236}">
                <a16:creationId xmlns:a16="http://schemas.microsoft.com/office/drawing/2014/main" id="{E5A53A7B-2881-24B2-1625-0873D542628B}"/>
              </a:ext>
              <a:ext uri="{C183D7F6-B498-43B3-948B-1728B52AA6E4}">
                <adec:decorative xmlns:adec="http://schemas.microsoft.com/office/drawing/2017/decorative" val="1"/>
              </a:ext>
            </a:extLst>
          </p:cNvPr>
          <p:cNvSpPr/>
          <p:nvPr/>
        </p:nvSpPr>
        <p:spPr>
          <a:xfrm>
            <a:off x="7748081" y="2773680"/>
            <a:ext cx="786319" cy="13160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322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4AD18E-B2C6-8A54-1704-83E4986A3720}"/>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Data in Action 1</a:t>
            </a:r>
          </a:p>
        </p:txBody>
      </p:sp>
      <p:sp>
        <p:nvSpPr>
          <p:cNvPr id="2" name="Title 1">
            <a:extLst>
              <a:ext uri="{FF2B5EF4-FFF2-40B4-BE49-F238E27FC236}">
                <a16:creationId xmlns:a16="http://schemas.microsoft.com/office/drawing/2014/main" id="{948530E9-2D1A-195F-C2C1-5EE542053345}"/>
              </a:ext>
              <a:ext uri="{C183D7F6-B498-43B3-948B-1728B52AA6E4}">
                <adec:decorative xmlns:adec="http://schemas.microsoft.com/office/drawing/2017/decorative" val="1"/>
              </a:ext>
            </a:extLst>
          </p:cNvPr>
          <p:cNvSpPr>
            <a:spLocks noGrp="1"/>
          </p:cNvSpPr>
          <p:nvPr>
            <p:ph type="title" idx="4294967295"/>
          </p:nvPr>
        </p:nvSpPr>
        <p:spPr/>
        <p:txBody>
          <a:bodyPr/>
          <a:lstStyle/>
          <a:p>
            <a:pPr algn="r"/>
            <a:r>
              <a:rPr lang="en-US"/>
              <a:t>Data in Action 1</a:t>
            </a:r>
          </a:p>
        </p:txBody>
      </p:sp>
      <p:pic>
        <p:nvPicPr>
          <p:cNvPr id="3" name="Picture 1" descr="Screenshot of data dashboard with arrows pointing to the columns for AIMSWeb Reading and SRSS-E7 columns">
            <a:extLst>
              <a:ext uri="{FF2B5EF4-FFF2-40B4-BE49-F238E27FC236}">
                <a16:creationId xmlns:a16="http://schemas.microsoft.com/office/drawing/2014/main" id="{A3D54E48-DFF6-6241-B6CB-1843EA0CF4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95299" y="2497016"/>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grpSp>
        <p:nvGrpSpPr>
          <p:cNvPr id="34" name="Group" descr="Screenshot of behavior and academic sections of the schoolwide data entry criteria column on the intervention grid">
            <a:extLst>
              <a:ext uri="{FF2B5EF4-FFF2-40B4-BE49-F238E27FC236}">
                <a16:creationId xmlns:a16="http://schemas.microsoft.com/office/drawing/2014/main" id="{BF0F8BB2-7399-1F19-AE8C-FCA04A00B76A}"/>
              </a:ext>
            </a:extLst>
          </p:cNvPr>
          <p:cNvGrpSpPr/>
          <p:nvPr/>
        </p:nvGrpSpPr>
        <p:grpSpPr>
          <a:xfrm>
            <a:off x="1756641" y="257907"/>
            <a:ext cx="1840523" cy="3257005"/>
            <a:chOff x="1957754" y="171995"/>
            <a:chExt cx="1840523" cy="3257005"/>
          </a:xfrm>
        </p:grpSpPr>
        <p:pic>
          <p:nvPicPr>
            <p:cNvPr id="35" name="Picture">
              <a:extLst>
                <a:ext uri="{FF2B5EF4-FFF2-40B4-BE49-F238E27FC236}">
                  <a16:creationId xmlns:a16="http://schemas.microsoft.com/office/drawing/2014/main" id="{006E7973-BEEB-78B2-D759-7A2BE52DE35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36" name="Rectangle 1">
              <a:extLst>
                <a:ext uri="{FF2B5EF4-FFF2-40B4-BE49-F238E27FC236}">
                  <a16:creationId xmlns:a16="http://schemas.microsoft.com/office/drawing/2014/main" id="{A8E3A372-1539-5288-4326-6A11DE3B4167}"/>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
              <a:extLst>
                <a:ext uri="{FF2B5EF4-FFF2-40B4-BE49-F238E27FC236}">
                  <a16:creationId xmlns:a16="http://schemas.microsoft.com/office/drawing/2014/main" id="{D9A17EDC-53DE-D3B1-6370-2B0CCAE82D39}"/>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 name="Curved Connector 1">
            <a:extLst>
              <a:ext uri="{FF2B5EF4-FFF2-40B4-BE49-F238E27FC236}">
                <a16:creationId xmlns:a16="http://schemas.microsoft.com/office/drawing/2014/main" id="{C5D93ABB-05C8-E212-203F-53D5D6F852F8}"/>
              </a:ext>
              <a:ext uri="{C183D7F6-B498-43B3-948B-1728B52AA6E4}">
                <adec:decorative xmlns:adec="http://schemas.microsoft.com/office/drawing/2017/decorative" val="1"/>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Curved Connector 2">
            <a:extLst>
              <a:ext uri="{FF2B5EF4-FFF2-40B4-BE49-F238E27FC236}">
                <a16:creationId xmlns:a16="http://schemas.microsoft.com/office/drawing/2014/main" id="{5B7FCE87-97AC-683F-3145-EE5A9A635350}"/>
              </a:ext>
              <a:ext uri="{C183D7F6-B498-43B3-948B-1728B52AA6E4}">
                <adec:decorative xmlns:adec="http://schemas.microsoft.com/office/drawing/2017/decorative" val="1"/>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967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8451C-6E93-197E-5468-1C229378F67A}"/>
              </a:ext>
              <a:ext uri="{C183D7F6-B498-43B3-948B-1728B52AA6E4}">
                <adec:decorative xmlns:adec="http://schemas.microsoft.com/office/drawing/2017/decorative" val="1"/>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Data in Action 2</a:t>
            </a:r>
          </a:p>
        </p:txBody>
      </p:sp>
      <p:sp>
        <p:nvSpPr>
          <p:cNvPr id="3" name="Title 1">
            <a:extLst>
              <a:ext uri="{FF2B5EF4-FFF2-40B4-BE49-F238E27FC236}">
                <a16:creationId xmlns:a16="http://schemas.microsoft.com/office/drawing/2014/main" id="{B645D9D1-254F-D979-A417-9A9330C98F66}"/>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Data in Action 2</a:t>
            </a:r>
          </a:p>
        </p:txBody>
      </p:sp>
      <p:grpSp>
        <p:nvGrpSpPr>
          <p:cNvPr id="8" name="Group 2" descr="Screenshare demonstration">
            <a:extLst>
              <a:ext uri="{FF2B5EF4-FFF2-40B4-BE49-F238E27FC236}">
                <a16:creationId xmlns:a16="http://schemas.microsoft.com/office/drawing/2014/main" id="{5DF7A5A0-169B-2646-AFEA-DCE914F97395}"/>
              </a:ext>
            </a:extLst>
          </p:cNvPr>
          <p:cNvGrpSpPr/>
          <p:nvPr/>
        </p:nvGrpSpPr>
        <p:grpSpPr>
          <a:xfrm>
            <a:off x="2548162" y="2342221"/>
            <a:ext cx="7887197" cy="4515779"/>
            <a:chOff x="1024162" y="2269004"/>
            <a:chExt cx="7887197" cy="4515779"/>
          </a:xfrm>
        </p:grpSpPr>
        <p:pic>
          <p:nvPicPr>
            <p:cNvPr id="5" name="Picture 3" descr="A close up of text on a white background&#10;&#10;Description automatically generated">
              <a:extLst>
                <a:ext uri="{FF2B5EF4-FFF2-40B4-BE49-F238E27FC236}">
                  <a16:creationId xmlns:a16="http://schemas.microsoft.com/office/drawing/2014/main" id="{93BD9455-0399-5A4A-9177-8E8F8B17B367}"/>
                </a:ext>
              </a:extLst>
            </p:cNvPr>
            <p:cNvPicPr>
              <a:picLocks noChangeAspect="1"/>
            </p:cNvPicPr>
            <p:nvPr/>
          </p:nvPicPr>
          <p:blipFill>
            <a:blip r:embed="rId3"/>
            <a:stretch>
              <a:fillRect/>
            </a:stretch>
          </p:blipFill>
          <p:spPr>
            <a:xfrm>
              <a:off x="1024164" y="2332301"/>
              <a:ext cx="7887195" cy="4443119"/>
            </a:xfrm>
            <a:prstGeom prst="rect">
              <a:avLst/>
            </a:prstGeom>
          </p:spPr>
        </p:pic>
        <p:sp>
          <p:nvSpPr>
            <p:cNvPr id="4" name="Rectangle 2">
              <a:extLst>
                <a:ext uri="{FF2B5EF4-FFF2-40B4-BE49-F238E27FC236}">
                  <a16:creationId xmlns:a16="http://schemas.microsoft.com/office/drawing/2014/main" id="{03693083-C0B4-8B48-9C12-CF431A614126}"/>
                </a:ext>
              </a:extLst>
            </p:cNvPr>
            <p:cNvSpPr/>
            <p:nvPr/>
          </p:nvSpPr>
          <p:spPr>
            <a:xfrm>
              <a:off x="1024163" y="2269004"/>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
              <a:extLst>
                <a:ext uri="{FF2B5EF4-FFF2-40B4-BE49-F238E27FC236}">
                  <a16:creationId xmlns:a16="http://schemas.microsoft.com/office/drawing/2014/main" id="{E92CB804-C34B-8C43-AEE0-173857501637}"/>
                </a:ext>
              </a:extLst>
            </p:cNvPr>
            <p:cNvSpPr/>
            <p:nvPr/>
          </p:nvSpPr>
          <p:spPr>
            <a:xfrm>
              <a:off x="1024162" y="6591941"/>
              <a:ext cx="7887195" cy="192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 descr="Screenshot of behavior and academic sections of the schoolwide data entry criteria column on the intervention grid">
            <a:extLst>
              <a:ext uri="{FF2B5EF4-FFF2-40B4-BE49-F238E27FC236}">
                <a16:creationId xmlns:a16="http://schemas.microsoft.com/office/drawing/2014/main" id="{1ECBE804-C59B-D971-21A5-6D35074781F9}"/>
              </a:ext>
            </a:extLst>
          </p:cNvPr>
          <p:cNvGrpSpPr/>
          <p:nvPr/>
        </p:nvGrpSpPr>
        <p:grpSpPr>
          <a:xfrm>
            <a:off x="1756641" y="257907"/>
            <a:ext cx="1840523" cy="3257005"/>
            <a:chOff x="1957754" y="171995"/>
            <a:chExt cx="1840523" cy="3257005"/>
          </a:xfrm>
        </p:grpSpPr>
        <p:pic>
          <p:nvPicPr>
            <p:cNvPr id="15" name="Picture">
              <a:extLst>
                <a:ext uri="{FF2B5EF4-FFF2-40B4-BE49-F238E27FC236}">
                  <a16:creationId xmlns:a16="http://schemas.microsoft.com/office/drawing/2014/main" id="{49A75728-2F03-410C-A9F8-6A2FEB1288B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16" name="Rectangle 1">
              <a:extLst>
                <a:ext uri="{FF2B5EF4-FFF2-40B4-BE49-F238E27FC236}">
                  <a16:creationId xmlns:a16="http://schemas.microsoft.com/office/drawing/2014/main" id="{E7C5F8CF-5812-6FA3-22A0-EF6629EE1062}"/>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
              <a:extLst>
                <a:ext uri="{FF2B5EF4-FFF2-40B4-BE49-F238E27FC236}">
                  <a16:creationId xmlns:a16="http://schemas.microsoft.com/office/drawing/2014/main" id="{89DD9625-E54A-6C34-CF35-FB45206A86D6}"/>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Curved Connector 1">
            <a:extLst>
              <a:ext uri="{FF2B5EF4-FFF2-40B4-BE49-F238E27FC236}">
                <a16:creationId xmlns:a16="http://schemas.microsoft.com/office/drawing/2014/main" id="{91CFD7DA-68D4-5F05-E384-89DAABD5A4D9}"/>
              </a:ext>
              <a:ext uri="{C183D7F6-B498-43B3-948B-1728B52AA6E4}">
                <adec:decorative xmlns:adec="http://schemas.microsoft.com/office/drawing/2017/decorative" val="1"/>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Curved Connector 2">
            <a:extLst>
              <a:ext uri="{FF2B5EF4-FFF2-40B4-BE49-F238E27FC236}">
                <a16:creationId xmlns:a16="http://schemas.microsoft.com/office/drawing/2014/main" id="{5E29AA2B-3B7F-50FA-4009-43E2CEAAF477}"/>
              </a:ext>
              <a:ext uri="{C183D7F6-B498-43B3-948B-1728B52AA6E4}">
                <adec:decorative xmlns:adec="http://schemas.microsoft.com/office/drawing/2017/decorative" val="1"/>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7039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A1399FD-007D-28B2-A216-338CD7938988}"/>
              </a:ext>
              <a:ext uri="{C183D7F6-B498-43B3-948B-1728B52AA6E4}">
                <adec:decorative xmlns:adec="http://schemas.microsoft.com/office/drawing/2017/decorative" val="1"/>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Data in Action 3</a:t>
            </a:r>
          </a:p>
        </p:txBody>
      </p:sp>
      <p:sp>
        <p:nvSpPr>
          <p:cNvPr id="29" name="Title 1">
            <a:extLst>
              <a:ext uri="{FF2B5EF4-FFF2-40B4-BE49-F238E27FC236}">
                <a16:creationId xmlns:a16="http://schemas.microsoft.com/office/drawing/2014/main" id="{1F169C9D-D58B-A2DC-9F62-8C48AE9584A2}"/>
              </a:ext>
            </a:extLst>
          </p:cNvPr>
          <p:cNvSpPr txBox="1">
            <a:spLocks/>
          </p:cNvSpPr>
          <p:nvPr/>
        </p:nvSpPr>
        <p:spPr>
          <a:xfrm>
            <a:off x="838200" y="-1325563"/>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Data in Action 3</a:t>
            </a:r>
          </a:p>
        </p:txBody>
      </p:sp>
      <p:pic>
        <p:nvPicPr>
          <p:cNvPr id="2" name="Picture 1" descr="Screenshot of data dashboard with arrows pointing to the columns for AIMSWeb Reading, SRSS-E7, and Absences columns">
            <a:extLst>
              <a:ext uri="{FF2B5EF4-FFF2-40B4-BE49-F238E27FC236}">
                <a16:creationId xmlns:a16="http://schemas.microsoft.com/office/drawing/2014/main" id="{4F2D3E93-AE6E-224D-B672-1F245BCB527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02984" y="2691452"/>
            <a:ext cx="8065017" cy="1417731"/>
          </a:xfrm>
          <a:prstGeom prst="rect">
            <a:avLst/>
          </a:prstGeom>
        </p:spPr>
      </p:pic>
      <p:grpSp>
        <p:nvGrpSpPr>
          <p:cNvPr id="3" name="Group" descr="Screenshot of behavior and academic sections of the schoolwide data entry criteria column on the intervention grid">
            <a:extLst>
              <a:ext uri="{FF2B5EF4-FFF2-40B4-BE49-F238E27FC236}">
                <a16:creationId xmlns:a16="http://schemas.microsoft.com/office/drawing/2014/main" id="{96D817EB-E049-160C-B949-8DA3D2333E91}"/>
              </a:ext>
            </a:extLst>
          </p:cNvPr>
          <p:cNvGrpSpPr/>
          <p:nvPr/>
        </p:nvGrpSpPr>
        <p:grpSpPr>
          <a:xfrm>
            <a:off x="1756641" y="257907"/>
            <a:ext cx="1840523" cy="3257005"/>
            <a:chOff x="1957754" y="171995"/>
            <a:chExt cx="1840523" cy="3257005"/>
          </a:xfrm>
        </p:grpSpPr>
        <p:pic>
          <p:nvPicPr>
            <p:cNvPr id="11" name="Picture">
              <a:extLst>
                <a:ext uri="{FF2B5EF4-FFF2-40B4-BE49-F238E27FC236}">
                  <a16:creationId xmlns:a16="http://schemas.microsoft.com/office/drawing/2014/main" id="{AF31F1A2-2CDD-92DC-4117-758DC1107D0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57754" y="171995"/>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12" name="Rectangle 1">
              <a:extLst>
                <a:ext uri="{FF2B5EF4-FFF2-40B4-BE49-F238E27FC236}">
                  <a16:creationId xmlns:a16="http://schemas.microsoft.com/office/drawing/2014/main" id="{A0D75B7B-7F48-A85A-5D4C-94C293BD6DEE}"/>
                </a:ext>
              </a:extLst>
            </p:cNvPr>
            <p:cNvSpPr/>
            <p:nvPr/>
          </p:nvSpPr>
          <p:spPr>
            <a:xfrm>
              <a:off x="1957754" y="468679"/>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
              <a:extLst>
                <a:ext uri="{FF2B5EF4-FFF2-40B4-BE49-F238E27FC236}">
                  <a16:creationId xmlns:a16="http://schemas.microsoft.com/office/drawing/2014/main" id="{14460669-66BA-C06C-654B-221665BE4D64}"/>
                </a:ext>
              </a:extLst>
            </p:cNvPr>
            <p:cNvSpPr/>
            <p:nvPr/>
          </p:nvSpPr>
          <p:spPr>
            <a:xfrm>
              <a:off x="1957754" y="2246390"/>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a:extLst>
              <a:ext uri="{FF2B5EF4-FFF2-40B4-BE49-F238E27FC236}">
                <a16:creationId xmlns:a16="http://schemas.microsoft.com/office/drawing/2014/main" id="{A9CAA53C-49A8-C9BC-9283-18037AB58AB2}"/>
              </a:ext>
            </a:extLst>
          </p:cNvPr>
          <p:cNvSpPr txBox="1"/>
          <p:nvPr/>
        </p:nvSpPr>
        <p:spPr>
          <a:xfrm>
            <a:off x="838201" y="4246880"/>
            <a:ext cx="3906519" cy="584775"/>
          </a:xfrm>
          <a:prstGeom prst="rect">
            <a:avLst/>
          </a:prstGeom>
          <a:noFill/>
        </p:spPr>
        <p:txBody>
          <a:bodyPr wrap="square" rtlCol="0">
            <a:spAutoFit/>
          </a:bodyPr>
          <a:lstStyle/>
          <a:p>
            <a:r>
              <a:rPr lang="en-US" sz="3200"/>
              <a:t>Other Tier 2 Options</a:t>
            </a:r>
          </a:p>
        </p:txBody>
      </p:sp>
      <p:pic>
        <p:nvPicPr>
          <p:cNvPr id="25" name="Picture 1" descr="Behavior Contract">
            <a:extLst>
              <a:ext uri="{FF2B5EF4-FFF2-40B4-BE49-F238E27FC236}">
                <a16:creationId xmlns:a16="http://schemas.microsoft.com/office/drawing/2014/main" id="{322C3FAC-1382-1748-02A9-2C658E8DB6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00774" y="5031450"/>
            <a:ext cx="1981372" cy="890093"/>
          </a:xfrm>
          <a:prstGeom prst="rect">
            <a:avLst/>
          </a:prstGeom>
        </p:spPr>
      </p:pic>
      <p:pic>
        <p:nvPicPr>
          <p:cNvPr id="26" name="Picture 2" descr="Behavior-Specific Praise">
            <a:extLst>
              <a:ext uri="{FF2B5EF4-FFF2-40B4-BE49-F238E27FC236}">
                <a16:creationId xmlns:a16="http://schemas.microsoft.com/office/drawing/2014/main" id="{823BBBAA-80A4-2107-D8A0-C2DDFFF0DEB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53224" y="5752787"/>
            <a:ext cx="1981372" cy="908383"/>
          </a:xfrm>
          <a:prstGeom prst="rect">
            <a:avLst/>
          </a:prstGeom>
        </p:spPr>
      </p:pic>
      <p:pic>
        <p:nvPicPr>
          <p:cNvPr id="27" name="Picture 3" descr="Precorrection">
            <a:extLst>
              <a:ext uri="{FF2B5EF4-FFF2-40B4-BE49-F238E27FC236}">
                <a16:creationId xmlns:a16="http://schemas.microsoft.com/office/drawing/2014/main" id="{0336B359-41B8-C4BF-A288-0D208C80AB8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05674" y="5052787"/>
            <a:ext cx="1975275" cy="847417"/>
          </a:xfrm>
          <a:prstGeom prst="rect">
            <a:avLst/>
          </a:prstGeom>
        </p:spPr>
      </p:pic>
      <p:pic>
        <p:nvPicPr>
          <p:cNvPr id="28" name="Picture 4" descr="Instructional Choice">
            <a:extLst>
              <a:ext uri="{FF2B5EF4-FFF2-40B4-BE49-F238E27FC236}">
                <a16:creationId xmlns:a16="http://schemas.microsoft.com/office/drawing/2014/main" id="{E1CF752A-0113-9F76-FFA9-77A16E693B4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52027" y="5789366"/>
            <a:ext cx="1975275" cy="871804"/>
          </a:xfrm>
          <a:prstGeom prst="rect">
            <a:avLst/>
          </a:prstGeom>
        </p:spPr>
      </p:pic>
      <p:cxnSp>
        <p:nvCxnSpPr>
          <p:cNvPr id="23" name="Curved Connector 1">
            <a:extLst>
              <a:ext uri="{FF2B5EF4-FFF2-40B4-BE49-F238E27FC236}">
                <a16:creationId xmlns:a16="http://schemas.microsoft.com/office/drawing/2014/main" id="{678A46ED-C97B-273C-496A-E1326CCA5BFE}"/>
              </a:ext>
              <a:ext uri="{C183D7F6-B498-43B3-948B-1728B52AA6E4}">
                <adec:decorative xmlns:adec="http://schemas.microsoft.com/office/drawing/2017/decorative" val="1"/>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Curved Connector 2">
            <a:extLst>
              <a:ext uri="{FF2B5EF4-FFF2-40B4-BE49-F238E27FC236}">
                <a16:creationId xmlns:a16="http://schemas.microsoft.com/office/drawing/2014/main" id="{D8901866-BBB8-7B92-BF64-DEFE6447A454}"/>
              </a:ext>
              <a:ext uri="{C183D7F6-B498-43B3-948B-1728B52AA6E4}">
                <adec:decorative xmlns:adec="http://schemas.microsoft.com/office/drawing/2017/decorative" val="1"/>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3">
            <a:extLst>
              <a:ext uri="{FF2B5EF4-FFF2-40B4-BE49-F238E27FC236}">
                <a16:creationId xmlns:a16="http://schemas.microsoft.com/office/drawing/2014/main" id="{4B3FD5D0-6E90-8449-A302-0CAEE047C7D0}"/>
              </a:ext>
              <a:ext uri="{C183D7F6-B498-43B3-948B-1728B52AA6E4}">
                <adec:decorative xmlns:adec="http://schemas.microsoft.com/office/drawing/2017/decorative" val="1"/>
              </a:ext>
            </a:extLst>
          </p:cNvPr>
          <p:cNvCxnSpPr>
            <a:cxnSpLocks/>
          </p:cNvCxnSpPr>
          <p:nvPr/>
        </p:nvCxnSpPr>
        <p:spPr>
          <a:xfrm flipH="1">
            <a:off x="8944708" y="2461847"/>
            <a:ext cx="762000" cy="763005"/>
          </a:xfrm>
          <a:prstGeom prst="straightConnector1">
            <a:avLst/>
          </a:prstGeom>
          <a:ln w="76200">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046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1" fill="hold" nodeType="clickEffect">
                                  <p:stCondLst>
                                    <p:cond delay="0"/>
                                  </p:stCondLst>
                                  <p:childTnLst>
                                    <p:animEffect transition="out" filter="wipe(up)">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470DE479-E013-4824-A100-D39462A33078}:260"/>
</p:tagLst>
</file>

<file path=ppt/tags/tag2.xml><?xml version="1.0" encoding="utf-8"?>
<p:tagLst xmlns:a="http://schemas.openxmlformats.org/drawingml/2006/main" xmlns:r="http://schemas.openxmlformats.org/officeDocument/2006/relationships" xmlns:p="http://schemas.openxmlformats.org/presentationml/2006/main">
  <p:tag name="GENSWF_SLIDE_UID" val="{E12BBD8B-750B-4646-A94E-D8D1CDF470EA}:318"/>
</p:tagLst>
</file>

<file path=ppt/tags/tag3.xml><?xml version="1.0" encoding="utf-8"?>
<p:tagLst xmlns:a="http://schemas.openxmlformats.org/drawingml/2006/main" xmlns:r="http://schemas.openxmlformats.org/officeDocument/2006/relationships" xmlns:p="http://schemas.openxmlformats.org/presentationml/2006/main">
  <p:tag name="GENSWF_SLIDE_UID" val="{BB7B7CC8-F9DB-4E5C-A564-F071FAC3309F}:317"/>
</p:tagLst>
</file>

<file path=ppt/tags/tag4.xml><?xml version="1.0" encoding="utf-8"?>
<p:tagLst xmlns:a="http://schemas.openxmlformats.org/drawingml/2006/main" xmlns:r="http://schemas.openxmlformats.org/officeDocument/2006/relationships" xmlns:p="http://schemas.openxmlformats.org/presentationml/2006/main">
  <p:tag name="GENSWF_SLIDE_UID" val="{F196E2E0-E013-4E5F-B172-3D0C4B7D09D1}:264"/>
</p:tagLst>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0E23ECD8D3C74A8280BD586F448DD4" ma:contentTypeVersion="13" ma:contentTypeDescription="Create a new document." ma:contentTypeScope="" ma:versionID="962d870d65669049e7893d140b3134a6">
  <xsd:schema xmlns:xsd="http://www.w3.org/2001/XMLSchema" xmlns:xs="http://www.w3.org/2001/XMLSchema" xmlns:p="http://schemas.microsoft.com/office/2006/metadata/properties" xmlns:ns2="a235ba24-0017-43d1-bba7-85df926f0576" xmlns:ns3="ede146cc-ecaa-4210-9e24-4bb62ea35dd6" targetNamespace="http://schemas.microsoft.com/office/2006/metadata/properties" ma:root="true" ma:fieldsID="ec1ac5f9cac8b7f8ff69832c25e0241a" ns2:_="" ns3:_="">
    <xsd:import namespace="a235ba24-0017-43d1-bba7-85df926f0576"/>
    <xsd:import namespace="ede146cc-ecaa-4210-9e24-4bb62ea35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5ba24-0017-43d1-bba7-85df926f0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e146cc-ecaa-4210-9e24-4bb62ea35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7a2109-94ab-44c1-9f6c-69a6e8027ccd}" ma:internalName="TaxCatchAll" ma:showField="CatchAllData" ma:web="ede146cc-ecaa-4210-9e24-4bb62ea35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de146cc-ecaa-4210-9e24-4bb62ea35dd6" xsi:nil="true"/>
    <lcf76f155ced4ddcb4097134ff3c332f xmlns="a235ba24-0017-43d1-bba7-85df926f057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9303EFC-9CAD-49A7-9155-A59862E1CC30}"/>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4EF777F3-6079-4545-82A1-8899C1BF4B17}">
  <ds:schemaRefs>
    <ds:schemaRef ds:uri="http://purl.org/dc/terms/"/>
    <ds:schemaRef ds:uri="4318368a-e051-4120-b782-b8f83150f24c"/>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schemas.microsoft.com/office/2006/documentManagement/types"/>
    <ds:schemaRef ds:uri="f9e924d8-64f0-44e1-941a-d1c0bfcaccf4"/>
    <ds:schemaRef ds:uri="http://www.w3.org/XML/1998/namespace"/>
    <ds:schemaRef ds:uri="http://purl.org/dc/dcmitype/"/>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315</TotalTime>
  <Words>8104</Words>
  <Application>Microsoft Office PowerPoint</Application>
  <PresentationFormat>Widescreen</PresentationFormat>
  <Paragraphs>1195</Paragraphs>
  <Slides>200</Slides>
  <Notes>95</Notes>
  <HiddenSlides>0</HiddenSlides>
  <MMClips>3</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200</vt:i4>
      </vt:variant>
    </vt:vector>
  </HeadingPairs>
  <TitlesOfParts>
    <vt:vector size="219" baseType="lpstr">
      <vt:lpstr>MS PGothic</vt:lpstr>
      <vt:lpstr>Aptos</vt:lpstr>
      <vt:lpstr>Arial</vt:lpstr>
      <vt:lpstr>Calibri</vt:lpstr>
      <vt:lpstr>Calibri Light</vt:lpstr>
      <vt:lpstr>Century Gothic</vt:lpstr>
      <vt:lpstr>Courier New</vt:lpstr>
      <vt:lpstr>Dreaming Outloud Pro</vt:lpstr>
      <vt:lpstr>Helvetica Neue</vt:lpstr>
      <vt:lpstr>Segoe UI</vt:lpstr>
      <vt:lpstr>Symbol</vt:lpstr>
      <vt:lpstr>System Font Regular</vt:lpstr>
      <vt:lpstr>Times New Roman</vt:lpstr>
      <vt:lpstr>Verdana</vt:lpstr>
      <vt:lpstr>Wingdings</vt:lpstr>
      <vt:lpstr>Ci3T</vt:lpstr>
      <vt:lpstr>1_Ci3T</vt:lpstr>
      <vt:lpstr>2_Ci3T</vt:lpstr>
      <vt:lpstr>4_Ci3T</vt:lpstr>
      <vt:lpstr>Creating Positive, Productive Environments: Using Comprehensive, Integrated, Three-tiered (Ci3T) Models to Meet Students Multiple Needs</vt:lpstr>
      <vt:lpstr>Agenda</vt:lpstr>
      <vt:lpstr>Comprehensive, Integrated, Three-Tiered Model of Prevention 1</vt:lpstr>
      <vt:lpstr>The Journey of Ci3T</vt:lpstr>
      <vt:lpstr>Comprehensive, Integrated, Three-Tiered Model of Prevention 2</vt:lpstr>
      <vt:lpstr>Ci3T Professional Learning Series</vt:lpstr>
      <vt:lpstr>Ci3T Implementation Manual</vt:lpstr>
      <vt:lpstr>Ci3T Implementation Manual Primary (Tier 1) Plan</vt:lpstr>
      <vt:lpstr>Implementation Report Example</vt:lpstr>
      <vt:lpstr>Primary Prevention (Tier 1)</vt:lpstr>
      <vt:lpstr>Essential Components of Primary (Tier 1) Prevention Efforts</vt:lpstr>
      <vt:lpstr>Secondary (Tier 2) Intervention Grid</vt:lpstr>
      <vt:lpstr>Tertiary (Tier 3) Intervention Grid</vt:lpstr>
      <vt:lpstr>Enhancing Ci3T Modules</vt:lpstr>
      <vt:lpstr>Implementation Science (1 of 2)  Adapted from Fixsen &amp; Blasé, 2005</vt:lpstr>
      <vt:lpstr>Transparency, Access, &amp;  Collaboration</vt:lpstr>
      <vt:lpstr>Systematic Screening…</vt:lpstr>
      <vt:lpstr>Comprehensive, Integrated, Three-Tiered Model of Prevention</vt:lpstr>
      <vt:lpstr>Systematic Screening … Logistics</vt:lpstr>
      <vt:lpstr>Behavioral and Academic Screening How are students responding? (1 of 2) </vt:lpstr>
      <vt:lpstr>What is Behavior Screening? 1</vt:lpstr>
      <vt:lpstr>What is Behavior Screening? 2</vt:lpstr>
      <vt:lpstr>Selecting a Systematic Screener</vt:lpstr>
      <vt:lpstr>Using Systematic Screening Data to… (1 of 4) </vt:lpstr>
      <vt:lpstr>Behavioral and Academic Screening How are students responding? (2 of 2) </vt:lpstr>
      <vt:lpstr>Using Systematic Screening Data to… (2 of 4) </vt:lpstr>
      <vt:lpstr>Inform Instruction at  Tier 1 </vt:lpstr>
      <vt:lpstr>Fall Over Time SRSS-Internalizing Results – Elementary School Level</vt:lpstr>
      <vt:lpstr>Data to Indicate a Focus on Tier 1: School Level</vt:lpstr>
      <vt:lpstr>Academics</vt:lpstr>
      <vt:lpstr>Behavioral (1 of 2) </vt:lpstr>
      <vt:lpstr>Behavioral (2 of 2) </vt:lpstr>
      <vt:lpstr>6-Step Instructional Approach for Responding to Challenging Behavior</vt:lpstr>
      <vt:lpstr>Social</vt:lpstr>
      <vt:lpstr>Providing Integrated Instruction: Ci3T Integrated Lesson Planning</vt:lpstr>
      <vt:lpstr>Integrated Lesson Plan</vt:lpstr>
      <vt:lpstr>Tier 1: Support for All</vt:lpstr>
      <vt:lpstr>6-Step Instructional Approach for Responding to Challenging Behavior 1</vt:lpstr>
      <vt:lpstr>How Do I Implement a 6-Step Instructional Approach at My School?</vt:lpstr>
      <vt:lpstr>Primary Prevention: Tier </vt:lpstr>
      <vt:lpstr>Talk Time: Systematic Screening in Integrated Tiered Systems</vt:lpstr>
      <vt:lpstr>Using Systematic Screening Data to… (3 of 4) </vt:lpstr>
      <vt:lpstr>Empower Teachers with Low-Intensity Strategies</vt:lpstr>
      <vt:lpstr>Examining Academic and Behavioral Data</vt:lpstr>
      <vt:lpstr>Data to Indicate a Focus on Low-Intensity Teacher-Delivered Strategies </vt:lpstr>
      <vt:lpstr>Low-Intensity  Teacher-Delivered Strategies</vt:lpstr>
      <vt:lpstr>Low-Intensity Strategies: Academic Supervision</vt:lpstr>
      <vt:lpstr>Low-Intensity Strategies: Behavior-Specific Praise</vt:lpstr>
      <vt:lpstr>Low-Intensity Strategies: High-P Request Sequence</vt:lpstr>
      <vt:lpstr>Low-Intensity Strategies: Instructional Choice</vt:lpstr>
      <vt:lpstr>Low-Intensity Strategies: Instructional Feedback</vt:lpstr>
      <vt:lpstr>Low-Intensity Strategies: Opportunities to Respond</vt:lpstr>
      <vt:lpstr>Low-Intensity Strategies: Precorrection</vt:lpstr>
      <vt:lpstr>A Closer Look at Behavior-Specific Praise</vt:lpstr>
      <vt:lpstr>Behavior-Specific Praise Work Time Preview</vt:lpstr>
      <vt:lpstr>What is Behavior-Specific Praise?</vt:lpstr>
      <vt:lpstr>Low-Intensity Strategies: Behavior-Specific Praise 1</vt:lpstr>
      <vt:lpstr>Low-Intensity Strategies: Behavior-Specific Praise 2</vt:lpstr>
      <vt:lpstr>Low-Intensity Strategies: Behavior-Specific Praise 3</vt:lpstr>
      <vt:lpstr>Examples of Behavior-Specific Praise</vt:lpstr>
      <vt:lpstr>Examples of Behavior-Specific Praise 2</vt:lpstr>
      <vt:lpstr>Examples of Behavior-Specific Praise 3</vt:lpstr>
      <vt:lpstr>General Praise vs Behavior Specific Praise Game</vt:lpstr>
      <vt:lpstr>Secondary (Tier 2) Intervention Grid: For Elementary Students</vt:lpstr>
      <vt:lpstr>A-R-E Components featuring Behavior-Specific Praise</vt:lpstr>
      <vt:lpstr>7 Steps to Implement Behavior-Specific Praise</vt:lpstr>
      <vt:lpstr>Step 1: Evaluate current rates of general and behavior-specific praise (BSP)</vt:lpstr>
      <vt:lpstr>Step 2: Identify behaviors to reinforce</vt:lpstr>
      <vt:lpstr>Step 3: Practice delivery of BSP</vt:lpstr>
      <vt:lpstr>Step 4: Observe student behavior</vt:lpstr>
      <vt:lpstr>Step 5: Provide BSP</vt:lpstr>
      <vt:lpstr>Step 6: Monitor BSP delivery</vt:lpstr>
      <vt:lpstr>Step 7: Seek student input</vt:lpstr>
      <vt:lpstr>Module Spotlight</vt:lpstr>
      <vt:lpstr>Work Time: Explore Behavior Specific Praise</vt:lpstr>
      <vt:lpstr>Behavior-Specific Praise Work Time</vt:lpstr>
      <vt:lpstr>Bio Break! </vt:lpstr>
      <vt:lpstr>Module Connection! Instructional Choice</vt:lpstr>
      <vt:lpstr>Work Time: Explore a Second Low-Intensity Strategies</vt:lpstr>
      <vt:lpstr>Resource Spotlight! (1 of 2) </vt:lpstr>
      <vt:lpstr>Using Systematic Screening Data to… (4 of 4) </vt:lpstr>
      <vt:lpstr>Connect Students to Validated Tier 2 and Tier 3 Supports</vt:lpstr>
      <vt:lpstr>CrossFit 1</vt:lpstr>
      <vt:lpstr>CrossFit 2</vt:lpstr>
      <vt:lpstr>CrossFit 3</vt:lpstr>
      <vt:lpstr>CrossFit 4</vt:lpstr>
      <vt:lpstr>Clarifying Tier 2 Supports 2</vt:lpstr>
      <vt:lpstr>Clarifying Tier 2 Supports 3</vt:lpstr>
      <vt:lpstr>Talk Time: Tier 2 and Tier 3 Interventions</vt:lpstr>
      <vt:lpstr>Winter Over Time SRSS-Externalizing Results – Middle School Level</vt:lpstr>
      <vt:lpstr>Winter Over Time SRSS-Internalizing Results – Middle School Level</vt:lpstr>
      <vt:lpstr>Winter 2024 SRSS-Internalizing Results – Middle School Grade Level</vt:lpstr>
      <vt:lpstr>Data to Suggest a Focus on Connecting Students with Tier 2 and Tier 3 Supports</vt:lpstr>
      <vt:lpstr>Getting Started with Data-Informed Decision Making</vt:lpstr>
      <vt:lpstr>Tier 2 Interventions: Illustrations</vt:lpstr>
      <vt:lpstr>Tier 2 and Tier 3 Intervention Grids</vt:lpstr>
      <vt:lpstr>Data in Action 1</vt:lpstr>
      <vt:lpstr>Data in Action 2</vt:lpstr>
      <vt:lpstr>Data in Action 3</vt:lpstr>
      <vt:lpstr>Tier 2: Self Monitoring Intervention</vt:lpstr>
      <vt:lpstr>Tier 2 Self-Monitoring Interventions: Resources to Support Implementation</vt:lpstr>
      <vt:lpstr>Tier 2: Social Skills Intervention</vt:lpstr>
      <vt:lpstr>Tier 2 Social Skills Interventions: Resources to Support Implementation</vt:lpstr>
      <vt:lpstr>Tier 2: Recognize. Relax. Record.</vt:lpstr>
      <vt:lpstr>A Closer Look at Recognize. Relax. Record.</vt:lpstr>
      <vt:lpstr>What is Recognize. Relax. Record.?</vt:lpstr>
      <vt:lpstr>What does the supporting research for Recognize. Relax. Record. say?</vt:lpstr>
      <vt:lpstr>What Does the Supporting Research for Recognize. Relax. Record. Say? 2</vt:lpstr>
      <vt:lpstr>What Does the Supporting Research for Recognize. Relax. Record. Say? 3</vt:lpstr>
      <vt:lpstr>Project ENGAGE</vt:lpstr>
      <vt:lpstr>Three Components of  Recognize. Relax. Record. </vt:lpstr>
      <vt:lpstr>Enjoy Lunch! </vt:lpstr>
      <vt:lpstr>Implementing RRR</vt:lpstr>
      <vt:lpstr>Student Selection Sheet</vt:lpstr>
      <vt:lpstr>Step 2 Plan RRR Procedures</vt:lpstr>
      <vt:lpstr>Step 3 Collect Baseline Data</vt:lpstr>
      <vt:lpstr>Direct Behavior Rating (DBR)</vt:lpstr>
      <vt:lpstr>Teacher Recording Form</vt:lpstr>
      <vt:lpstr>Operational Definition: Academic Engagement</vt:lpstr>
      <vt:lpstr>Operational Definition: Internalizing Behavior</vt:lpstr>
      <vt:lpstr>RRR Engagement Graphing Procedures</vt:lpstr>
      <vt:lpstr>Step 4 Provide RRR Instruction</vt:lpstr>
      <vt:lpstr>RRR Instruction</vt:lpstr>
      <vt:lpstr>Lesson Plans Overview</vt:lpstr>
      <vt:lpstr>Family Materials (1)</vt:lpstr>
      <vt:lpstr>Teacher Materials </vt:lpstr>
      <vt:lpstr>Instructional Hub </vt:lpstr>
      <vt:lpstr>Video Model: The Instructional Hub </vt:lpstr>
      <vt:lpstr>Key Intervention Lesson Features (1)</vt:lpstr>
      <vt:lpstr>Key Intervention Lesson Features (2)</vt:lpstr>
      <vt:lpstr>Key Intervention Lesson Features (3)</vt:lpstr>
      <vt:lpstr>Key Intervention Lesson Features (4)</vt:lpstr>
      <vt:lpstr>Planning Your RRR Journey</vt:lpstr>
      <vt:lpstr>Lesson Activities</vt:lpstr>
      <vt:lpstr>Family Materials (2)</vt:lpstr>
      <vt:lpstr>3 Intervention Components</vt:lpstr>
      <vt:lpstr>Recognize. Relax. Record. Intervention Component</vt:lpstr>
      <vt:lpstr>Recognize. Relax. Record. Intervention Component 2</vt:lpstr>
      <vt:lpstr>Recognize. Relax. Record. Intervention Component 3</vt:lpstr>
      <vt:lpstr>Video Model: Opening &amp; Closing a Lesson</vt:lpstr>
      <vt:lpstr>Work Time</vt:lpstr>
      <vt:lpstr>Step 5: Implement RRR In-Class &amp; Monitor Student Performance</vt:lpstr>
      <vt:lpstr>Student Self-Monitoring Sheet</vt:lpstr>
      <vt:lpstr>Self-Monitoring Treatment Integrity Checklist</vt:lpstr>
      <vt:lpstr>Video Model: RRR In-Class Procedures</vt:lpstr>
      <vt:lpstr>Engagement Graphing (1)</vt:lpstr>
      <vt:lpstr>Engagement Graphing (2)</vt:lpstr>
      <vt:lpstr>Step 6: Monitor maintenance and generalization</vt:lpstr>
      <vt:lpstr>Step 7: Seek input from student, families, and teachers</vt:lpstr>
      <vt:lpstr>Teacher Interviews</vt:lpstr>
      <vt:lpstr>Student Interviews</vt:lpstr>
      <vt:lpstr>Tier 2: Recognize.Relax.Record</vt:lpstr>
      <vt:lpstr>Secondary (Tier 2 ) Intervention Grid 2</vt:lpstr>
      <vt:lpstr>Module Connection! The Tier 2 Process: Using Data to Connect Students to Validated Supports</vt:lpstr>
      <vt:lpstr>Work Time: Tier 2 Interventions</vt:lpstr>
      <vt:lpstr>Break time 2 </vt:lpstr>
      <vt:lpstr>Tertiary (Tier 3 ) Intervention Grid 2</vt:lpstr>
      <vt:lpstr>Tier 3: Functional Assessment-Based Intervention</vt:lpstr>
      <vt:lpstr>Tier 3: Students with Internalizing Behaviors</vt:lpstr>
      <vt:lpstr>Tier 3: Social Skills Intervention</vt:lpstr>
      <vt:lpstr>Selecting an Intervention</vt:lpstr>
      <vt:lpstr>Selecting an Intervention 2</vt:lpstr>
      <vt:lpstr>Let’s Practice Together!</vt:lpstr>
      <vt:lpstr>Document Decisions and Plan for Next Steps</vt:lpstr>
      <vt:lpstr>Document Decisions and Plan for Next Steps 2</vt:lpstr>
      <vt:lpstr>Module Connection! The Tier 3 Process: Using Data to Connect Students to Validated Supports</vt:lpstr>
      <vt:lpstr>Work Time Tier 3 Interventions</vt:lpstr>
      <vt:lpstr>Wrapping Up and Moving Forward</vt:lpstr>
      <vt:lpstr>Comprehensive, Integrated, Three-Tiered Model of Prevention 2.5</vt:lpstr>
      <vt:lpstr>Essential Components:  Primary (Tier 1) Prevention Efforts</vt:lpstr>
      <vt:lpstr>Secondary: Tier 2 Interventions </vt:lpstr>
      <vt:lpstr>Tertiary: Tier 3 Interventions</vt:lpstr>
      <vt:lpstr>Enhancing Ci3T  Modules 1</vt:lpstr>
      <vt:lpstr>Implementation Science (2 of 2)  Adapted from Fixsen &amp; Blasé, 2005</vt:lpstr>
      <vt:lpstr>Teachers Well-Being in Ci3T Models</vt:lpstr>
      <vt:lpstr>Onboarding</vt:lpstr>
      <vt:lpstr>Resource Spotlight! (2 of 2) </vt:lpstr>
      <vt:lpstr>Action Items</vt:lpstr>
      <vt:lpstr>Talk Time: Revisiting Initial Impressions: Potential Benefit of Integrated Tiered Systems</vt:lpstr>
      <vt:lpstr>Ci3T Comprehensive Professional Learning Plan (1 of 2) </vt:lpstr>
      <vt:lpstr>Ci3T Implementation Professional Learning Series</vt:lpstr>
      <vt:lpstr>Ci3T Comprehensive Professional Learning Plan 2</vt:lpstr>
      <vt:lpstr>Enhanced Ci3T Implementation Series and Delivery</vt:lpstr>
      <vt:lpstr>Accessing Professional Learning Materials</vt:lpstr>
      <vt:lpstr>Module Pathways</vt:lpstr>
      <vt:lpstr>Exploring Resources</vt:lpstr>
      <vt:lpstr>Knowledge, Application, and Impact</vt:lpstr>
      <vt:lpstr>Project EMPOWER+</vt:lpstr>
      <vt:lpstr>Join us at future EMPOWER+ to learn more!</vt:lpstr>
      <vt:lpstr>Ci3T Trainers and Coaches Calls </vt:lpstr>
      <vt:lpstr>Enhancing Ci3T Modules 2</vt:lpstr>
      <vt:lpstr>Resources for screening:  PBIS.org…</vt:lpstr>
      <vt:lpstr>Tips for Communicating with Your Community about Systematic Screening</vt:lpstr>
      <vt:lpstr>The Whys and Hows of Screening: Frequently Asked Questions for Families</vt:lpstr>
      <vt:lpstr>Exploring Systematic Screening Tools: Check out LDBase!</vt:lpstr>
      <vt:lpstr>Exploring Resources: Choose your own professional learning journey</vt:lpstr>
      <vt:lpstr>Family Fun 1</vt:lpstr>
      <vt:lpstr>Family Fun 2</vt:lpstr>
      <vt:lpstr>Thank you Kathleen.Lane@ku.edu</vt:lpstr>
      <vt:lpstr>Comprehensive, Integrated, Three-Tiered Model of Prevention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Brown, William</cp:lastModifiedBy>
  <cp:revision>3</cp:revision>
  <dcterms:created xsi:type="dcterms:W3CDTF">2020-08-09T02:04:37Z</dcterms:created>
  <dcterms:modified xsi:type="dcterms:W3CDTF">2025-12-15T19:47:51Z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0x0101003C0E23ECD8D3C74A8280BD586F448DD4</vt:lpwstr>
  </property>
  <property fmtid="{D5CDD505-2E9C-101B-9397-08002B2CF9AE}" pid="3" name="MediaServiceImageTags">
    <vt:lpwstr/>
  </property>
  <property fmtid="{D5CDD505-2E9C-101B-9397-08002B2CF9AE}" pid="4" name="Order">
    <vt:lpwstr>6194400.00000000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